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314" r:id="rId5"/>
    <p:sldId id="264" r:id="rId6"/>
    <p:sldId id="265" r:id="rId7"/>
    <p:sldId id="280" r:id="rId8"/>
    <p:sldId id="287" r:id="rId9"/>
    <p:sldId id="344" r:id="rId10"/>
    <p:sldId id="295" r:id="rId11"/>
    <p:sldId id="291" r:id="rId12"/>
    <p:sldId id="303" r:id="rId13"/>
    <p:sldId id="304" r:id="rId14"/>
    <p:sldId id="305" r:id="rId15"/>
    <p:sldId id="345" r:id="rId16"/>
    <p:sldId id="307" r:id="rId17"/>
    <p:sldId id="313" r:id="rId18"/>
    <p:sldId id="311" r:id="rId19"/>
    <p:sldId id="406" r:id="rId20"/>
    <p:sldId id="300" r:id="rId21"/>
    <p:sldId id="323" r:id="rId22"/>
    <p:sldId id="293" r:id="rId23"/>
  </p:sldIdLst>
  <p:sldSz cx="9144000" cy="5143500"/>
  <p:notesSz cx="6858000" cy="9144000"/>
  <p:embeddedFontLst>
    <p:embeddedFont>
      <p:font typeface="Big Shoulders Text"/>
      <p:regular r:id="rId27"/>
    </p:embeddedFont>
    <p:embeddedFont>
      <p:font typeface="Roboto" panose="02000000000000000000"/>
      <p:regular r:id="rId28"/>
    </p:embeddedFont>
    <p:embeddedFont>
      <p:font typeface="Roboto" panose="02000000000000000000" charset="0"/>
      <p:regular r:id="rId29"/>
    </p:embeddedFont>
    <p:embeddedFont>
      <p:font typeface="Big Shoulders Text"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B8BC0"/>
    <a:srgbClr val="6D8EC4"/>
    <a:srgbClr val="F786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font" Target="fonts/font4.fntdata"/><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278" name="Shape 25278"/>
        <p:cNvGrpSpPr/>
        <p:nvPr/>
      </p:nvGrpSpPr>
      <p:grpSpPr>
        <a:xfrm>
          <a:off x="0" y="0"/>
          <a:ext cx="0" cy="0"/>
          <a:chOff x="0" y="0"/>
          <a:chExt cx="0" cy="0"/>
        </a:xfrm>
      </p:grpSpPr>
      <p:sp>
        <p:nvSpPr>
          <p:cNvPr id="25279" name="Google Shape;25279;g967d9b3c40_0_85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0" name="Google Shape;25280;g967d9b3c40_0_85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511" name="Shape 31511"/>
        <p:cNvGrpSpPr/>
        <p:nvPr/>
      </p:nvGrpSpPr>
      <p:grpSpPr>
        <a:xfrm>
          <a:off x="0" y="0"/>
          <a:ext cx="0" cy="0"/>
          <a:chOff x="0" y="0"/>
          <a:chExt cx="0" cy="0"/>
        </a:xfrm>
      </p:grpSpPr>
      <p:sp>
        <p:nvSpPr>
          <p:cNvPr id="31512" name="Google Shape;31512;g1140f4dc858_5_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13" name="Google Shape;31513;g1140f4dc858_5_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579" name="Shape 31579"/>
        <p:cNvGrpSpPr/>
        <p:nvPr/>
      </p:nvGrpSpPr>
      <p:grpSpPr>
        <a:xfrm>
          <a:off x="0" y="0"/>
          <a:ext cx="0" cy="0"/>
          <a:chOff x="0" y="0"/>
          <a:chExt cx="0" cy="0"/>
        </a:xfrm>
      </p:grpSpPr>
      <p:sp>
        <p:nvSpPr>
          <p:cNvPr id="31580" name="Google Shape;31580;g116736860a3_1_3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1" name="Google Shape;31581;g116736860a3_1_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703" name="Shape 31703"/>
        <p:cNvGrpSpPr/>
        <p:nvPr/>
      </p:nvGrpSpPr>
      <p:grpSpPr>
        <a:xfrm>
          <a:off x="0" y="0"/>
          <a:ext cx="0" cy="0"/>
          <a:chOff x="0" y="0"/>
          <a:chExt cx="0" cy="0"/>
        </a:xfrm>
      </p:grpSpPr>
      <p:sp>
        <p:nvSpPr>
          <p:cNvPr id="31704" name="Google Shape;31704;g989fa8930a_0_9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05" name="Google Shape;31705;g989fa8930a_0_9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024" name="Shape 27024"/>
        <p:cNvGrpSpPr/>
        <p:nvPr/>
      </p:nvGrpSpPr>
      <p:grpSpPr>
        <a:xfrm>
          <a:off x="0" y="0"/>
          <a:ext cx="0" cy="0"/>
          <a:chOff x="0" y="0"/>
          <a:chExt cx="0" cy="0"/>
        </a:xfrm>
      </p:grpSpPr>
      <p:sp>
        <p:nvSpPr>
          <p:cNvPr id="27025" name="Google Shape;27025;g116736860a3_1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26" name="Google Shape;27026;g116736860a3_1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916" name="Shape 31916"/>
        <p:cNvGrpSpPr/>
        <p:nvPr/>
      </p:nvGrpSpPr>
      <p:grpSpPr>
        <a:xfrm>
          <a:off x="0" y="0"/>
          <a:ext cx="0" cy="0"/>
          <a:chOff x="0" y="0"/>
          <a:chExt cx="0" cy="0"/>
        </a:xfrm>
      </p:grpSpPr>
      <p:sp>
        <p:nvSpPr>
          <p:cNvPr id="31917" name="Google Shape;31917;g989fa8930a_0_144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18" name="Google Shape;31918;g989fa8930a_0_144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377" name="Shape 32377"/>
        <p:cNvGrpSpPr/>
        <p:nvPr/>
      </p:nvGrpSpPr>
      <p:grpSpPr>
        <a:xfrm>
          <a:off x="0" y="0"/>
          <a:ext cx="0" cy="0"/>
          <a:chOff x="0" y="0"/>
          <a:chExt cx="0" cy="0"/>
        </a:xfrm>
      </p:grpSpPr>
      <p:sp>
        <p:nvSpPr>
          <p:cNvPr id="32378" name="Google Shape;32378;g97e88efe5d_0_44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79" name="Google Shape;32379;g97e88efe5d_0_44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320" name="Shape 32320"/>
        <p:cNvGrpSpPr/>
        <p:nvPr/>
      </p:nvGrpSpPr>
      <p:grpSpPr>
        <a:xfrm>
          <a:off x="0" y="0"/>
          <a:ext cx="0" cy="0"/>
          <a:chOff x="0" y="0"/>
          <a:chExt cx="0" cy="0"/>
        </a:xfrm>
      </p:grpSpPr>
      <p:sp>
        <p:nvSpPr>
          <p:cNvPr id="32321" name="Google Shape;32321;g989fa8930a_0_189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22" name="Google Shape;32322;g989fa8930a_0_189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133" name="Shape 31133"/>
        <p:cNvGrpSpPr/>
        <p:nvPr/>
      </p:nvGrpSpPr>
      <p:grpSpPr>
        <a:xfrm>
          <a:off x="0" y="0"/>
          <a:ext cx="0" cy="0"/>
          <a:chOff x="0" y="0"/>
          <a:chExt cx="0" cy="0"/>
        </a:xfrm>
      </p:grpSpPr>
      <p:sp>
        <p:nvSpPr>
          <p:cNvPr id="31134" name="Google Shape;31134;g99091d3933_0_108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35" name="Google Shape;31135;g99091d3933_0_108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408" name="Shape 31408"/>
        <p:cNvGrpSpPr/>
        <p:nvPr/>
      </p:nvGrpSpPr>
      <p:grpSpPr>
        <a:xfrm>
          <a:off x="0" y="0"/>
          <a:ext cx="0" cy="0"/>
          <a:chOff x="0" y="0"/>
          <a:chExt cx="0" cy="0"/>
        </a:xfrm>
      </p:grpSpPr>
      <p:sp>
        <p:nvSpPr>
          <p:cNvPr id="31409" name="Google Shape;31409;g989fa8930a_0_6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10" name="Google Shape;31410;g989fa8930a_0_6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356" name="Shape 35356"/>
        <p:cNvGrpSpPr/>
        <p:nvPr/>
      </p:nvGrpSpPr>
      <p:grpSpPr>
        <a:xfrm>
          <a:off x="0" y="0"/>
          <a:ext cx="0" cy="0"/>
          <a:chOff x="0" y="0"/>
          <a:chExt cx="0" cy="0"/>
        </a:xfrm>
      </p:grpSpPr>
      <p:sp>
        <p:nvSpPr>
          <p:cNvPr id="35357" name="Google Shape;35357;g989fa8930a_0_32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58" name="Google Shape;35358;g989fa8930a_0_32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405" name="Shape 32405"/>
        <p:cNvGrpSpPr/>
        <p:nvPr/>
      </p:nvGrpSpPr>
      <p:grpSpPr>
        <a:xfrm>
          <a:off x="0" y="0"/>
          <a:ext cx="0" cy="0"/>
          <a:chOff x="0" y="0"/>
          <a:chExt cx="0" cy="0"/>
        </a:xfrm>
      </p:grpSpPr>
      <p:sp>
        <p:nvSpPr>
          <p:cNvPr id="32406" name="Google Shape;32406;g97e88efe5d_0_56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07" name="Google Shape;32407;g97e88efe5d_0_56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286" name="Shape 29286"/>
        <p:cNvGrpSpPr/>
        <p:nvPr/>
      </p:nvGrpSpPr>
      <p:grpSpPr>
        <a:xfrm>
          <a:off x="0" y="0"/>
          <a:ext cx="0" cy="0"/>
          <a:chOff x="0" y="0"/>
          <a:chExt cx="0" cy="0"/>
        </a:xfrm>
      </p:grpSpPr>
      <p:sp>
        <p:nvSpPr>
          <p:cNvPr id="29287" name="Google Shape;29287;g116f2de12dd_1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88" name="Google Shape;29288;g116f2de12dd_1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647" name="Shape 25647"/>
        <p:cNvGrpSpPr/>
        <p:nvPr/>
      </p:nvGrpSpPr>
      <p:grpSpPr>
        <a:xfrm>
          <a:off x="0" y="0"/>
          <a:ext cx="0" cy="0"/>
          <a:chOff x="0" y="0"/>
          <a:chExt cx="0" cy="0"/>
        </a:xfrm>
      </p:grpSpPr>
      <p:sp>
        <p:nvSpPr>
          <p:cNvPr id="25648" name="Google Shape;25648;g967d9b3c40_0_288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49" name="Google Shape;25649;g967d9b3c40_0_288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796" name="Shape 25796"/>
        <p:cNvGrpSpPr/>
        <p:nvPr/>
      </p:nvGrpSpPr>
      <p:grpSpPr>
        <a:xfrm>
          <a:off x="0" y="0"/>
          <a:ext cx="0" cy="0"/>
          <a:chOff x="0" y="0"/>
          <a:chExt cx="0" cy="0"/>
        </a:xfrm>
      </p:grpSpPr>
      <p:sp>
        <p:nvSpPr>
          <p:cNvPr id="25797" name="Google Shape;25797;g967d9b3c40_0_29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98" name="Google Shape;25798;g967d9b3c40_0_29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226" name="Shape 27226"/>
        <p:cNvGrpSpPr/>
        <p:nvPr/>
      </p:nvGrpSpPr>
      <p:grpSpPr>
        <a:xfrm>
          <a:off x="0" y="0"/>
          <a:ext cx="0" cy="0"/>
          <a:chOff x="0" y="0"/>
          <a:chExt cx="0" cy="0"/>
        </a:xfrm>
      </p:grpSpPr>
      <p:sp>
        <p:nvSpPr>
          <p:cNvPr id="27227" name="Google Shape;27227;g99091d3933_0_19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28" name="Google Shape;27228;g99091d3933_0_19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73" name="Shape 27873"/>
        <p:cNvGrpSpPr/>
        <p:nvPr/>
      </p:nvGrpSpPr>
      <p:grpSpPr>
        <a:xfrm>
          <a:off x="0" y="0"/>
          <a:ext cx="0" cy="0"/>
          <a:chOff x="0" y="0"/>
          <a:chExt cx="0" cy="0"/>
        </a:xfrm>
      </p:grpSpPr>
      <p:sp>
        <p:nvSpPr>
          <p:cNvPr id="27874" name="Google Shape;27874;g97cc85ecb1_0_16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75" name="Google Shape;27875;g97cc85ecb1_0_16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331" name="Shape 29331"/>
        <p:cNvGrpSpPr/>
        <p:nvPr/>
      </p:nvGrpSpPr>
      <p:grpSpPr>
        <a:xfrm>
          <a:off x="0" y="0"/>
          <a:ext cx="0" cy="0"/>
          <a:chOff x="0" y="0"/>
          <a:chExt cx="0" cy="0"/>
        </a:xfrm>
      </p:grpSpPr>
      <p:sp>
        <p:nvSpPr>
          <p:cNvPr id="29332" name="Google Shape;29332;g97cc85ecb1_0_33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33" name="Google Shape;29333;g97cc85ecb1_0_33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968" name="Shape 30968"/>
        <p:cNvGrpSpPr/>
        <p:nvPr/>
      </p:nvGrpSpPr>
      <p:grpSpPr>
        <a:xfrm>
          <a:off x="0" y="0"/>
          <a:ext cx="0" cy="0"/>
          <a:chOff x="0" y="0"/>
          <a:chExt cx="0" cy="0"/>
        </a:xfrm>
      </p:grpSpPr>
      <p:sp>
        <p:nvSpPr>
          <p:cNvPr id="30969" name="Google Shape;30969;g117814974d0_4_1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70" name="Google Shape;30970;g117814974d0_4_1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862" name="Shape 28862"/>
        <p:cNvGrpSpPr/>
        <p:nvPr/>
      </p:nvGrpSpPr>
      <p:grpSpPr>
        <a:xfrm>
          <a:off x="0" y="0"/>
          <a:ext cx="0" cy="0"/>
          <a:chOff x="0" y="0"/>
          <a:chExt cx="0" cy="0"/>
        </a:xfrm>
      </p:grpSpPr>
      <p:sp>
        <p:nvSpPr>
          <p:cNvPr id="28863" name="Google Shape;28863;g1162f37314b_1_1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64" name="Google Shape;28864;g1162f37314b_1_1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4" Type="http://schemas.openxmlformats.org/officeDocument/2006/relationships/slide" Target="../slides/slide11.xml"/><Relationship Id="rId3" Type="http://schemas.openxmlformats.org/officeDocument/2006/relationships/slide" Target="../slides/slide5.xml"/><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4" Type="http://schemas.openxmlformats.org/officeDocument/2006/relationships/hyperlink" Target="https://www.freepik.com/" TargetMode="External"/><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grpSp>
        <p:nvGrpSpPr>
          <p:cNvPr id="9" name="Google Shape;9;p2"/>
          <p:cNvGrpSpPr/>
          <p:nvPr/>
        </p:nvGrpSpPr>
        <p:grpSpPr>
          <a:xfrm>
            <a:off x="176625" y="110350"/>
            <a:ext cx="8790774" cy="4922811"/>
            <a:chOff x="131600" y="118425"/>
            <a:chExt cx="8790774" cy="4922811"/>
          </a:xfrm>
        </p:grpSpPr>
        <p:sp>
          <p:nvSpPr>
            <p:cNvPr id="10" name="Google Shape;10;p2"/>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 name="Google Shape;11;p2"/>
            <p:cNvGrpSpPr/>
            <p:nvPr/>
          </p:nvGrpSpPr>
          <p:grpSpPr>
            <a:xfrm>
              <a:off x="131600" y="1884558"/>
              <a:ext cx="2122449" cy="3112715"/>
              <a:chOff x="131600" y="1884558"/>
              <a:chExt cx="2122449" cy="3112715"/>
            </a:xfrm>
          </p:grpSpPr>
          <p:sp>
            <p:nvSpPr>
              <p:cNvPr id="12" name="Google Shape;12;p2"/>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2"/>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2"/>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2"/>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2"/>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2"/>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2"/>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2"/>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2"/>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2"/>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 name="Google Shape;37;p2"/>
            <p:cNvGrpSpPr/>
            <p:nvPr/>
          </p:nvGrpSpPr>
          <p:grpSpPr>
            <a:xfrm flipH="1">
              <a:off x="2342550" y="2567965"/>
              <a:ext cx="3964145" cy="1455821"/>
              <a:chOff x="3233388" y="140740"/>
              <a:chExt cx="3964145" cy="1455821"/>
            </a:xfrm>
          </p:grpSpPr>
          <p:sp>
            <p:nvSpPr>
              <p:cNvPr id="38" name="Google Shape;38;p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2"/>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 name="Google Shape;64;p2"/>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2"/>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2"/>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2"/>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2"/>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2"/>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2"/>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2"/>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2"/>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2"/>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2"/>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2"/>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2"/>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2"/>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2"/>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2"/>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2"/>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2"/>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2"/>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2"/>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2"/>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2"/>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2"/>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2"/>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2"/>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2"/>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2"/>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2"/>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2"/>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2"/>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2"/>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2"/>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2"/>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2"/>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2"/>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2"/>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2"/>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2"/>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2"/>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2"/>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2"/>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2"/>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2"/>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2"/>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2"/>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2"/>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2"/>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2"/>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2"/>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2"/>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2"/>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2"/>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2"/>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2"/>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2"/>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2"/>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2"/>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2"/>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2"/>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2"/>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2"/>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2"/>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2"/>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2"/>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2"/>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2"/>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2"/>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2"/>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2"/>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2"/>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2"/>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2"/>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2"/>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2"/>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2"/>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2"/>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2"/>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2"/>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2"/>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2"/>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2"/>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2"/>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2"/>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2"/>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2"/>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2"/>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2"/>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4" name="Google Shape;164;p2"/>
            <p:cNvGrpSpPr/>
            <p:nvPr/>
          </p:nvGrpSpPr>
          <p:grpSpPr>
            <a:xfrm rot="5400000">
              <a:off x="6199788" y="1372590"/>
              <a:ext cx="3964145" cy="1455821"/>
              <a:chOff x="3233388" y="140740"/>
              <a:chExt cx="3964145" cy="1455821"/>
            </a:xfrm>
          </p:grpSpPr>
          <p:sp>
            <p:nvSpPr>
              <p:cNvPr id="165" name="Google Shape;165;p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1" name="Google Shape;191;p2"/>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2"/>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6" name="Google Shape;196;p2"/>
            <p:cNvGrpSpPr/>
            <p:nvPr/>
          </p:nvGrpSpPr>
          <p:grpSpPr>
            <a:xfrm>
              <a:off x="234224" y="118425"/>
              <a:ext cx="3532446" cy="1609151"/>
              <a:chOff x="140599" y="118425"/>
              <a:chExt cx="3532446" cy="1609151"/>
            </a:xfrm>
          </p:grpSpPr>
          <p:sp>
            <p:nvSpPr>
              <p:cNvPr id="197" name="Google Shape;197;p2"/>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2"/>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2"/>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2"/>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2"/>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2"/>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3" name="Google Shape;223;p2"/>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4" name="Google Shape;224;p2"/>
            <p:cNvGrpSpPr/>
            <p:nvPr/>
          </p:nvGrpSpPr>
          <p:grpSpPr>
            <a:xfrm>
              <a:off x="3327013" y="140740"/>
              <a:ext cx="3964145" cy="1455821"/>
              <a:chOff x="3233388" y="140740"/>
              <a:chExt cx="3964145" cy="1455821"/>
            </a:xfrm>
          </p:grpSpPr>
          <p:sp>
            <p:nvSpPr>
              <p:cNvPr id="225" name="Google Shape;225;p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51" name="Google Shape;251;p2"/>
          <p:cNvSpPr txBox="1"/>
          <p:nvPr>
            <p:ph type="ctrTitle"/>
          </p:nvPr>
        </p:nvSpPr>
        <p:spPr>
          <a:xfrm>
            <a:off x="713250" y="539500"/>
            <a:ext cx="7717500" cy="1119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52" name="Google Shape;252;p2"/>
          <p:cNvSpPr txBox="1"/>
          <p:nvPr>
            <p:ph type="subTitle" idx="1"/>
          </p:nvPr>
        </p:nvSpPr>
        <p:spPr>
          <a:xfrm>
            <a:off x="2856900" y="1772617"/>
            <a:ext cx="3430200" cy="392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Roboto" panose="02000000000000000000"/>
              <a:buNone/>
              <a:defRPr sz="1400">
                <a:latin typeface="Roboto" panose="02000000000000000000"/>
                <a:ea typeface="Roboto" panose="02000000000000000000"/>
                <a:cs typeface="Roboto" panose="02000000000000000000"/>
                <a:sym typeface="Roboto" panose="02000000000000000000"/>
              </a:defRPr>
            </a:lvl1pPr>
            <a:lvl2pPr lvl="1" algn="ctr">
              <a:lnSpc>
                <a:spcPct val="100000"/>
              </a:lnSpc>
              <a:spcBef>
                <a:spcPts val="0"/>
              </a:spcBef>
              <a:spcAft>
                <a:spcPts val="0"/>
              </a:spcAft>
              <a:buSzPts val="2800"/>
              <a:buFont typeface="Roboto" panose="02000000000000000000"/>
              <a:buNone/>
              <a:defRPr sz="2800">
                <a:latin typeface="Roboto" panose="02000000000000000000"/>
                <a:ea typeface="Roboto" panose="02000000000000000000"/>
                <a:cs typeface="Roboto" panose="02000000000000000000"/>
                <a:sym typeface="Roboto" panose="02000000000000000000"/>
              </a:defRPr>
            </a:lvl2pPr>
            <a:lvl3pPr lvl="2" algn="ctr">
              <a:lnSpc>
                <a:spcPct val="100000"/>
              </a:lnSpc>
              <a:spcBef>
                <a:spcPts val="0"/>
              </a:spcBef>
              <a:spcAft>
                <a:spcPts val="0"/>
              </a:spcAft>
              <a:buSzPts val="2800"/>
              <a:buFont typeface="Roboto" panose="02000000000000000000"/>
              <a:buNone/>
              <a:defRPr sz="2800">
                <a:latin typeface="Roboto" panose="02000000000000000000"/>
                <a:ea typeface="Roboto" panose="02000000000000000000"/>
                <a:cs typeface="Roboto" panose="02000000000000000000"/>
                <a:sym typeface="Roboto" panose="02000000000000000000"/>
              </a:defRPr>
            </a:lvl3pPr>
            <a:lvl4pPr lvl="3" algn="ctr">
              <a:lnSpc>
                <a:spcPct val="100000"/>
              </a:lnSpc>
              <a:spcBef>
                <a:spcPts val="0"/>
              </a:spcBef>
              <a:spcAft>
                <a:spcPts val="0"/>
              </a:spcAft>
              <a:buSzPts val="2800"/>
              <a:buFont typeface="Roboto" panose="02000000000000000000"/>
              <a:buNone/>
              <a:defRPr sz="2800">
                <a:latin typeface="Roboto" panose="02000000000000000000"/>
                <a:ea typeface="Roboto" panose="02000000000000000000"/>
                <a:cs typeface="Roboto" panose="02000000000000000000"/>
                <a:sym typeface="Roboto" panose="02000000000000000000"/>
              </a:defRPr>
            </a:lvl4pPr>
            <a:lvl5pPr lvl="4" algn="ctr">
              <a:lnSpc>
                <a:spcPct val="100000"/>
              </a:lnSpc>
              <a:spcBef>
                <a:spcPts val="0"/>
              </a:spcBef>
              <a:spcAft>
                <a:spcPts val="0"/>
              </a:spcAft>
              <a:buSzPts val="2800"/>
              <a:buFont typeface="Roboto" panose="02000000000000000000"/>
              <a:buNone/>
              <a:defRPr sz="2800">
                <a:latin typeface="Roboto" panose="02000000000000000000"/>
                <a:ea typeface="Roboto" panose="02000000000000000000"/>
                <a:cs typeface="Roboto" panose="02000000000000000000"/>
                <a:sym typeface="Roboto" panose="02000000000000000000"/>
              </a:defRPr>
            </a:lvl5pPr>
            <a:lvl6pPr lvl="5" algn="ctr">
              <a:lnSpc>
                <a:spcPct val="100000"/>
              </a:lnSpc>
              <a:spcBef>
                <a:spcPts val="0"/>
              </a:spcBef>
              <a:spcAft>
                <a:spcPts val="0"/>
              </a:spcAft>
              <a:buSzPts val="2800"/>
              <a:buFont typeface="Roboto" panose="02000000000000000000"/>
              <a:buNone/>
              <a:defRPr sz="2800">
                <a:latin typeface="Roboto" panose="02000000000000000000"/>
                <a:ea typeface="Roboto" panose="02000000000000000000"/>
                <a:cs typeface="Roboto" panose="02000000000000000000"/>
                <a:sym typeface="Roboto" panose="02000000000000000000"/>
              </a:defRPr>
            </a:lvl6pPr>
            <a:lvl7pPr lvl="6" algn="ctr">
              <a:lnSpc>
                <a:spcPct val="100000"/>
              </a:lnSpc>
              <a:spcBef>
                <a:spcPts val="0"/>
              </a:spcBef>
              <a:spcAft>
                <a:spcPts val="0"/>
              </a:spcAft>
              <a:buSzPts val="2800"/>
              <a:buFont typeface="Roboto" panose="02000000000000000000"/>
              <a:buNone/>
              <a:defRPr sz="2800">
                <a:latin typeface="Roboto" panose="02000000000000000000"/>
                <a:ea typeface="Roboto" panose="02000000000000000000"/>
                <a:cs typeface="Roboto" panose="02000000000000000000"/>
                <a:sym typeface="Roboto" panose="02000000000000000000"/>
              </a:defRPr>
            </a:lvl7pPr>
            <a:lvl8pPr lvl="7" algn="ctr">
              <a:lnSpc>
                <a:spcPct val="100000"/>
              </a:lnSpc>
              <a:spcBef>
                <a:spcPts val="0"/>
              </a:spcBef>
              <a:spcAft>
                <a:spcPts val="0"/>
              </a:spcAft>
              <a:buSzPts val="2800"/>
              <a:buFont typeface="Roboto" panose="02000000000000000000"/>
              <a:buNone/>
              <a:defRPr sz="2800">
                <a:latin typeface="Roboto" panose="02000000000000000000"/>
                <a:ea typeface="Roboto" panose="02000000000000000000"/>
                <a:cs typeface="Roboto" panose="02000000000000000000"/>
                <a:sym typeface="Roboto" panose="02000000000000000000"/>
              </a:defRPr>
            </a:lvl8pPr>
            <a:lvl9pPr lvl="8" algn="ctr">
              <a:lnSpc>
                <a:spcPct val="100000"/>
              </a:lnSpc>
              <a:spcBef>
                <a:spcPts val="0"/>
              </a:spcBef>
              <a:spcAft>
                <a:spcPts val="0"/>
              </a:spcAft>
              <a:buSzPts val="2800"/>
              <a:buFont typeface="Roboto" panose="02000000000000000000"/>
              <a:buNone/>
              <a:defRPr sz="2800">
                <a:latin typeface="Roboto" panose="02000000000000000000"/>
                <a:ea typeface="Roboto" panose="02000000000000000000"/>
                <a:cs typeface="Roboto" panose="02000000000000000000"/>
                <a:sym typeface="Roboto" panose="02000000000000000000"/>
              </a:defRPr>
            </a:lvl9pPr>
          </a:lstStyle>
          <a:p/>
        </p:txBody>
      </p:sp>
      <p:grpSp>
        <p:nvGrpSpPr>
          <p:cNvPr id="253" name="Google Shape;253;p2"/>
          <p:cNvGrpSpPr/>
          <p:nvPr/>
        </p:nvGrpSpPr>
        <p:grpSpPr>
          <a:xfrm>
            <a:off x="135496" y="2750588"/>
            <a:ext cx="9523650" cy="3285338"/>
            <a:chOff x="135496" y="2750588"/>
            <a:chExt cx="9523650" cy="3285338"/>
          </a:xfrm>
        </p:grpSpPr>
        <p:grpSp>
          <p:nvGrpSpPr>
            <p:cNvPr id="254" name="Google Shape;254;p2"/>
            <p:cNvGrpSpPr/>
            <p:nvPr/>
          </p:nvGrpSpPr>
          <p:grpSpPr>
            <a:xfrm>
              <a:off x="135496" y="2998441"/>
              <a:ext cx="9523650" cy="3037484"/>
              <a:chOff x="135496" y="2998441"/>
              <a:chExt cx="9523650" cy="3037484"/>
            </a:xfrm>
          </p:grpSpPr>
          <p:grpSp>
            <p:nvGrpSpPr>
              <p:cNvPr id="255" name="Google Shape;255;p2"/>
              <p:cNvGrpSpPr/>
              <p:nvPr/>
            </p:nvGrpSpPr>
            <p:grpSpPr>
              <a:xfrm>
                <a:off x="5692943" y="2998441"/>
                <a:ext cx="3966203" cy="3037484"/>
                <a:chOff x="5692943" y="2998441"/>
                <a:chExt cx="3966203" cy="3037484"/>
              </a:xfrm>
            </p:grpSpPr>
            <p:grpSp>
              <p:nvGrpSpPr>
                <p:cNvPr id="256" name="Google Shape;256;p2"/>
                <p:cNvGrpSpPr/>
                <p:nvPr/>
              </p:nvGrpSpPr>
              <p:grpSpPr>
                <a:xfrm rot="10800000" flipH="1">
                  <a:off x="7960046" y="2998441"/>
                  <a:ext cx="1699100" cy="2145071"/>
                  <a:chOff x="146217" y="2712579"/>
                  <a:chExt cx="1552966" cy="1960401"/>
                </a:xfrm>
              </p:grpSpPr>
              <p:grpSp>
                <p:nvGrpSpPr>
                  <p:cNvPr id="257" name="Google Shape;257;p2"/>
                  <p:cNvGrpSpPr/>
                  <p:nvPr/>
                </p:nvGrpSpPr>
                <p:grpSpPr>
                  <a:xfrm>
                    <a:off x="146217" y="2712579"/>
                    <a:ext cx="1134008" cy="607901"/>
                    <a:chOff x="5206900" y="826150"/>
                    <a:chExt cx="599275" cy="321250"/>
                  </a:xfrm>
                </p:grpSpPr>
                <p:sp>
                  <p:nvSpPr>
                    <p:cNvPr id="258" name="Google Shape;258;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2" name="Google Shape;272;p2"/>
                  <p:cNvGrpSpPr/>
                  <p:nvPr/>
                </p:nvGrpSpPr>
                <p:grpSpPr>
                  <a:xfrm rot="-9256633">
                    <a:off x="489429" y="3110262"/>
                    <a:ext cx="1134020" cy="607908"/>
                    <a:chOff x="5206900" y="826150"/>
                    <a:chExt cx="599275" cy="321250"/>
                  </a:xfrm>
                </p:grpSpPr>
                <p:sp>
                  <p:nvSpPr>
                    <p:cNvPr id="273" name="Google Shape;273;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7" name="Google Shape;287;p2"/>
                  <p:cNvGrpSpPr/>
                  <p:nvPr/>
                </p:nvGrpSpPr>
                <p:grpSpPr>
                  <a:xfrm rot="7120513" flipH="1">
                    <a:off x="538618" y="3725726"/>
                    <a:ext cx="1133997" cy="607895"/>
                    <a:chOff x="5206900" y="826150"/>
                    <a:chExt cx="599275" cy="321250"/>
                  </a:xfrm>
                </p:grpSpPr>
                <p:sp>
                  <p:nvSpPr>
                    <p:cNvPr id="288" name="Google Shape;288;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2" name="Google Shape;302;p2"/>
                <p:cNvGrpSpPr/>
                <p:nvPr/>
              </p:nvGrpSpPr>
              <p:grpSpPr>
                <a:xfrm rot="-6352235" flipH="1">
                  <a:off x="6107374" y="3852943"/>
                  <a:ext cx="1699108" cy="2145073"/>
                  <a:chOff x="146217" y="2712579"/>
                  <a:chExt cx="1552966" cy="1960401"/>
                </a:xfrm>
              </p:grpSpPr>
              <p:grpSp>
                <p:nvGrpSpPr>
                  <p:cNvPr id="303" name="Google Shape;303;p2"/>
                  <p:cNvGrpSpPr/>
                  <p:nvPr/>
                </p:nvGrpSpPr>
                <p:grpSpPr>
                  <a:xfrm>
                    <a:off x="146217" y="2712579"/>
                    <a:ext cx="1134008" cy="607901"/>
                    <a:chOff x="5206900" y="826150"/>
                    <a:chExt cx="599275" cy="321250"/>
                  </a:xfrm>
                </p:grpSpPr>
                <p:sp>
                  <p:nvSpPr>
                    <p:cNvPr id="304" name="Google Shape;304;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 name="Google Shape;318;p2"/>
                  <p:cNvGrpSpPr/>
                  <p:nvPr/>
                </p:nvGrpSpPr>
                <p:grpSpPr>
                  <a:xfrm rot="-9256633">
                    <a:off x="489429" y="3110262"/>
                    <a:ext cx="1134020" cy="607908"/>
                    <a:chOff x="5206900" y="826150"/>
                    <a:chExt cx="599275" cy="321250"/>
                  </a:xfrm>
                </p:grpSpPr>
                <p:sp>
                  <p:nvSpPr>
                    <p:cNvPr id="319" name="Google Shape;319;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 name="Google Shape;333;p2"/>
                  <p:cNvGrpSpPr/>
                  <p:nvPr/>
                </p:nvGrpSpPr>
                <p:grpSpPr>
                  <a:xfrm rot="7120513" flipH="1">
                    <a:off x="538618" y="3725726"/>
                    <a:ext cx="1133997" cy="607895"/>
                    <a:chOff x="5206900" y="826150"/>
                    <a:chExt cx="599275" cy="321250"/>
                  </a:xfrm>
                </p:grpSpPr>
                <p:sp>
                  <p:nvSpPr>
                    <p:cNvPr id="334" name="Google Shape;334;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48" name="Google Shape;348;p2"/>
              <p:cNvGrpSpPr/>
              <p:nvPr/>
            </p:nvGrpSpPr>
            <p:grpSpPr>
              <a:xfrm rot="-5655077" flipH="1">
                <a:off x="2757686" y="3644747"/>
                <a:ext cx="1698960" cy="2145089"/>
                <a:chOff x="146217" y="2712579"/>
                <a:chExt cx="1552966" cy="1960401"/>
              </a:xfrm>
            </p:grpSpPr>
            <p:grpSp>
              <p:nvGrpSpPr>
                <p:cNvPr id="349" name="Google Shape;349;p2"/>
                <p:cNvGrpSpPr/>
                <p:nvPr/>
              </p:nvGrpSpPr>
              <p:grpSpPr>
                <a:xfrm>
                  <a:off x="146217" y="2712579"/>
                  <a:ext cx="1134008" cy="607901"/>
                  <a:chOff x="5206900" y="826150"/>
                  <a:chExt cx="599275" cy="321250"/>
                </a:xfrm>
              </p:grpSpPr>
              <p:sp>
                <p:nvSpPr>
                  <p:cNvPr id="350" name="Google Shape;350;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 name="Google Shape;364;p2"/>
                <p:cNvGrpSpPr/>
                <p:nvPr/>
              </p:nvGrpSpPr>
              <p:grpSpPr>
                <a:xfrm rot="-9256633">
                  <a:off x="489429" y="3110262"/>
                  <a:ext cx="1134020" cy="607908"/>
                  <a:chOff x="5206900" y="826150"/>
                  <a:chExt cx="599275" cy="321250"/>
                </a:xfrm>
              </p:grpSpPr>
              <p:sp>
                <p:nvSpPr>
                  <p:cNvPr id="365" name="Google Shape;365;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9" name="Google Shape;379;p2"/>
                <p:cNvGrpSpPr/>
                <p:nvPr/>
              </p:nvGrpSpPr>
              <p:grpSpPr>
                <a:xfrm rot="7120513" flipH="1">
                  <a:off x="538618" y="3725726"/>
                  <a:ext cx="1133997" cy="607895"/>
                  <a:chOff x="5206900" y="826150"/>
                  <a:chExt cx="599275" cy="321250"/>
                </a:xfrm>
              </p:grpSpPr>
              <p:sp>
                <p:nvSpPr>
                  <p:cNvPr id="380" name="Google Shape;380;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94" name="Google Shape;394;p2"/>
              <p:cNvGrpSpPr/>
              <p:nvPr/>
            </p:nvGrpSpPr>
            <p:grpSpPr>
              <a:xfrm rot="-314" flipH="1">
                <a:off x="135496" y="3186895"/>
                <a:ext cx="1699100" cy="2144874"/>
                <a:chOff x="146217" y="2712579"/>
                <a:chExt cx="1552966" cy="1960401"/>
              </a:xfrm>
            </p:grpSpPr>
            <p:grpSp>
              <p:nvGrpSpPr>
                <p:cNvPr id="395" name="Google Shape;395;p2"/>
                <p:cNvGrpSpPr/>
                <p:nvPr/>
              </p:nvGrpSpPr>
              <p:grpSpPr>
                <a:xfrm>
                  <a:off x="146217" y="2712579"/>
                  <a:ext cx="1134008" cy="607901"/>
                  <a:chOff x="5206900" y="826150"/>
                  <a:chExt cx="599275" cy="321250"/>
                </a:xfrm>
              </p:grpSpPr>
              <p:sp>
                <p:nvSpPr>
                  <p:cNvPr id="396" name="Google Shape;396;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0" name="Google Shape;410;p2"/>
                <p:cNvGrpSpPr/>
                <p:nvPr/>
              </p:nvGrpSpPr>
              <p:grpSpPr>
                <a:xfrm rot="-9256633">
                  <a:off x="489429" y="3110262"/>
                  <a:ext cx="1134020" cy="607908"/>
                  <a:chOff x="5206900" y="826150"/>
                  <a:chExt cx="599275" cy="321250"/>
                </a:xfrm>
              </p:grpSpPr>
              <p:sp>
                <p:nvSpPr>
                  <p:cNvPr id="411" name="Google Shape;411;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 name="Google Shape;425;p2"/>
                <p:cNvGrpSpPr/>
                <p:nvPr/>
              </p:nvGrpSpPr>
              <p:grpSpPr>
                <a:xfrm rot="7120513" flipH="1">
                  <a:off x="538618" y="3725726"/>
                  <a:ext cx="1133997" cy="607895"/>
                  <a:chOff x="5206900" y="826150"/>
                  <a:chExt cx="599275" cy="321250"/>
                </a:xfrm>
              </p:grpSpPr>
              <p:sp>
                <p:nvSpPr>
                  <p:cNvPr id="426" name="Google Shape;426;p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40" name="Google Shape;440;p2"/>
            <p:cNvGrpSpPr/>
            <p:nvPr/>
          </p:nvGrpSpPr>
          <p:grpSpPr>
            <a:xfrm>
              <a:off x="817988" y="2750587"/>
              <a:ext cx="7423578" cy="1258836"/>
              <a:chOff x="817988" y="2750588"/>
              <a:chExt cx="7423578" cy="1258836"/>
            </a:xfrm>
          </p:grpSpPr>
          <p:sp>
            <p:nvSpPr>
              <p:cNvPr id="441" name="Google Shape;441;p2"/>
              <p:cNvSpPr/>
              <p:nvPr/>
            </p:nvSpPr>
            <p:spPr>
              <a:xfrm>
                <a:off x="6227654" y="3803792"/>
                <a:ext cx="372339" cy="205631"/>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
              <p:cNvSpPr/>
              <p:nvPr/>
            </p:nvSpPr>
            <p:spPr>
              <a:xfrm>
                <a:off x="7806441" y="2750588"/>
                <a:ext cx="435126" cy="240307"/>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
              <p:cNvSpPr/>
              <p:nvPr/>
            </p:nvSpPr>
            <p:spPr>
              <a:xfrm>
                <a:off x="817988" y="3292988"/>
                <a:ext cx="435126" cy="240307"/>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3773" name="Shape 3773"/>
        <p:cNvGrpSpPr/>
        <p:nvPr/>
      </p:nvGrpSpPr>
      <p:grpSpPr>
        <a:xfrm>
          <a:off x="0" y="0"/>
          <a:ext cx="0" cy="0"/>
          <a:chOff x="0" y="0"/>
          <a:chExt cx="0" cy="0"/>
        </a:xfrm>
      </p:grpSpPr>
      <p:grpSp>
        <p:nvGrpSpPr>
          <p:cNvPr id="3774" name="Google Shape;3774;p11"/>
          <p:cNvGrpSpPr/>
          <p:nvPr/>
        </p:nvGrpSpPr>
        <p:grpSpPr>
          <a:xfrm>
            <a:off x="176625" y="110350"/>
            <a:ext cx="8790774" cy="4922811"/>
            <a:chOff x="131600" y="118425"/>
            <a:chExt cx="8790774" cy="4922811"/>
          </a:xfrm>
        </p:grpSpPr>
        <p:sp>
          <p:nvSpPr>
            <p:cNvPr id="3775" name="Google Shape;3775;p11"/>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76" name="Google Shape;3776;p11"/>
            <p:cNvGrpSpPr/>
            <p:nvPr/>
          </p:nvGrpSpPr>
          <p:grpSpPr>
            <a:xfrm>
              <a:off x="131600" y="1884558"/>
              <a:ext cx="2122449" cy="3112715"/>
              <a:chOff x="131600" y="1884558"/>
              <a:chExt cx="2122449" cy="3112715"/>
            </a:xfrm>
          </p:grpSpPr>
          <p:sp>
            <p:nvSpPr>
              <p:cNvPr id="3777" name="Google Shape;3777;p11"/>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11"/>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11"/>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11"/>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11"/>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11"/>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11"/>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11"/>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11"/>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11"/>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11"/>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11"/>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11"/>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11"/>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11"/>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11"/>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11"/>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11"/>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11"/>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11"/>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11"/>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11"/>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11"/>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11"/>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11"/>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2" name="Google Shape;3802;p11"/>
            <p:cNvGrpSpPr/>
            <p:nvPr/>
          </p:nvGrpSpPr>
          <p:grpSpPr>
            <a:xfrm flipH="1">
              <a:off x="2342550" y="2567965"/>
              <a:ext cx="3964145" cy="1455821"/>
              <a:chOff x="3233388" y="140740"/>
              <a:chExt cx="3964145" cy="1455821"/>
            </a:xfrm>
          </p:grpSpPr>
          <p:sp>
            <p:nvSpPr>
              <p:cNvPr id="3803" name="Google Shape;3803;p1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1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1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1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1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1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1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1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1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11"/>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1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1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1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1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1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1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1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1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1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1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1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1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1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1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1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1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29" name="Google Shape;3829;p11"/>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11"/>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11"/>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11"/>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11"/>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11"/>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11"/>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11"/>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11"/>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11"/>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11"/>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11"/>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11"/>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11"/>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11"/>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11"/>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11"/>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11"/>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11"/>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11"/>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11"/>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11"/>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11"/>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11"/>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11"/>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11"/>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11"/>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11"/>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11"/>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11"/>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11"/>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11"/>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11"/>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11"/>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11"/>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11"/>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11"/>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11"/>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11"/>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11"/>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11"/>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11"/>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11"/>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11"/>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11"/>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11"/>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11"/>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11"/>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11"/>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11"/>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11"/>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11"/>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11"/>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11"/>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11"/>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11"/>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11"/>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11"/>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11"/>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11"/>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11"/>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11"/>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11"/>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11"/>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11"/>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11"/>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11"/>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11"/>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11"/>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11"/>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11"/>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11"/>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11"/>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11"/>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11"/>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11"/>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11"/>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11"/>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11"/>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11"/>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11"/>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11"/>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11"/>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11"/>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11"/>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11"/>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11"/>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11"/>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11"/>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11"/>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11"/>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11"/>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11"/>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11"/>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11"/>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11"/>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11"/>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11"/>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11"/>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11"/>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29" name="Google Shape;3929;p11"/>
            <p:cNvGrpSpPr/>
            <p:nvPr/>
          </p:nvGrpSpPr>
          <p:grpSpPr>
            <a:xfrm rot="5400000">
              <a:off x="6199788" y="1372590"/>
              <a:ext cx="3964145" cy="1455821"/>
              <a:chOff x="3233388" y="140740"/>
              <a:chExt cx="3964145" cy="1455821"/>
            </a:xfrm>
          </p:grpSpPr>
          <p:sp>
            <p:nvSpPr>
              <p:cNvPr id="3930" name="Google Shape;3930;p1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1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1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1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1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1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1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1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1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1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1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1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1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1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1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1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1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1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1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1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1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1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1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1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1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1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56" name="Google Shape;3956;p11"/>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11"/>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11"/>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11"/>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11"/>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61" name="Google Shape;3961;p11"/>
            <p:cNvGrpSpPr/>
            <p:nvPr/>
          </p:nvGrpSpPr>
          <p:grpSpPr>
            <a:xfrm>
              <a:off x="234224" y="118425"/>
              <a:ext cx="3532446" cy="1609151"/>
              <a:chOff x="140599" y="118425"/>
              <a:chExt cx="3532446" cy="1609151"/>
            </a:xfrm>
          </p:grpSpPr>
          <p:sp>
            <p:nvSpPr>
              <p:cNvPr id="3962" name="Google Shape;3962;p11"/>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11"/>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11"/>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11"/>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11"/>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11"/>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11"/>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11"/>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11"/>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11"/>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11"/>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11"/>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11"/>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11"/>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11"/>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11"/>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11"/>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11"/>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11"/>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11"/>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11"/>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11"/>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11"/>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11"/>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11"/>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11"/>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88" name="Google Shape;3988;p11"/>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89" name="Google Shape;3989;p11"/>
            <p:cNvGrpSpPr/>
            <p:nvPr/>
          </p:nvGrpSpPr>
          <p:grpSpPr>
            <a:xfrm>
              <a:off x="3327013" y="140740"/>
              <a:ext cx="3964145" cy="1455821"/>
              <a:chOff x="3233388" y="140740"/>
              <a:chExt cx="3964145" cy="1455821"/>
            </a:xfrm>
          </p:grpSpPr>
          <p:sp>
            <p:nvSpPr>
              <p:cNvPr id="3990" name="Google Shape;3990;p1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1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1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1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1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1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1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1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1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1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1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1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1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1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1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1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1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1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1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1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1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1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1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1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1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1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16" name="Google Shape;4016;p11"/>
          <p:cNvGrpSpPr/>
          <p:nvPr/>
        </p:nvGrpSpPr>
        <p:grpSpPr>
          <a:xfrm>
            <a:off x="-330469" y="-191524"/>
            <a:ext cx="9848773" cy="5293669"/>
            <a:chOff x="-330469" y="-191524"/>
            <a:chExt cx="9848773" cy="5293669"/>
          </a:xfrm>
        </p:grpSpPr>
        <p:grpSp>
          <p:nvGrpSpPr>
            <p:cNvPr id="4017" name="Google Shape;4017;p11"/>
            <p:cNvGrpSpPr/>
            <p:nvPr/>
          </p:nvGrpSpPr>
          <p:grpSpPr>
            <a:xfrm>
              <a:off x="7632955" y="2527556"/>
              <a:ext cx="1885349" cy="2574590"/>
              <a:chOff x="7632955" y="2527556"/>
              <a:chExt cx="1885349" cy="2574590"/>
            </a:xfrm>
          </p:grpSpPr>
          <p:grpSp>
            <p:nvGrpSpPr>
              <p:cNvPr id="4018" name="Google Shape;4018;p11"/>
              <p:cNvGrpSpPr/>
              <p:nvPr/>
            </p:nvGrpSpPr>
            <p:grpSpPr>
              <a:xfrm rot="5400000" flipH="1">
                <a:off x="7586489" y="3544626"/>
                <a:ext cx="1603986" cy="1511053"/>
                <a:chOff x="712635" y="3866647"/>
                <a:chExt cx="1603986" cy="1511053"/>
              </a:xfrm>
            </p:grpSpPr>
            <p:grpSp>
              <p:nvGrpSpPr>
                <p:cNvPr id="4019" name="Google Shape;4019;p11"/>
                <p:cNvGrpSpPr/>
                <p:nvPr/>
              </p:nvGrpSpPr>
              <p:grpSpPr>
                <a:xfrm rot="-5400000">
                  <a:off x="759101" y="3820181"/>
                  <a:ext cx="1511053" cy="1603986"/>
                  <a:chOff x="7805848" y="0"/>
                  <a:chExt cx="1338162" cy="1420462"/>
                </a:xfrm>
              </p:grpSpPr>
              <p:grpSp>
                <p:nvGrpSpPr>
                  <p:cNvPr id="4020" name="Google Shape;4020;p11"/>
                  <p:cNvGrpSpPr/>
                  <p:nvPr/>
                </p:nvGrpSpPr>
                <p:grpSpPr>
                  <a:xfrm>
                    <a:off x="8368560" y="0"/>
                    <a:ext cx="775450" cy="710225"/>
                    <a:chOff x="2092310" y="847750"/>
                    <a:chExt cx="775450" cy="710225"/>
                  </a:xfrm>
                </p:grpSpPr>
                <p:sp>
                  <p:nvSpPr>
                    <p:cNvPr id="4021" name="Google Shape;4021;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6" name="Google Shape;4036;p11"/>
                  <p:cNvGrpSpPr/>
                  <p:nvPr/>
                </p:nvGrpSpPr>
                <p:grpSpPr>
                  <a:xfrm rot="-5400000">
                    <a:off x="7773235" y="184387"/>
                    <a:ext cx="775450" cy="710225"/>
                    <a:chOff x="2092310" y="847750"/>
                    <a:chExt cx="775450" cy="710225"/>
                  </a:xfrm>
                </p:grpSpPr>
                <p:sp>
                  <p:nvSpPr>
                    <p:cNvPr id="4037" name="Google Shape;4037;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2" name="Google Shape;4052;p11"/>
                  <p:cNvGrpSpPr/>
                  <p:nvPr/>
                </p:nvGrpSpPr>
                <p:grpSpPr>
                  <a:xfrm rot="10800000" flipH="1">
                    <a:off x="8257960" y="710237"/>
                    <a:ext cx="775450" cy="710225"/>
                    <a:chOff x="2092310" y="847750"/>
                    <a:chExt cx="775450" cy="710225"/>
                  </a:xfrm>
                </p:grpSpPr>
                <p:sp>
                  <p:nvSpPr>
                    <p:cNvPr id="4053" name="Google Shape;4053;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4068" name="Google Shape;4068;p11"/>
                <p:cNvSpPr/>
                <p:nvPr/>
              </p:nvSpPr>
              <p:spPr>
                <a:xfrm rot="6056397" flipH="1">
                  <a:off x="1638518" y="4623901"/>
                  <a:ext cx="540561" cy="298584"/>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9" name="Google Shape;4069;p11"/>
              <p:cNvGrpSpPr/>
              <p:nvPr/>
            </p:nvGrpSpPr>
            <p:grpSpPr>
              <a:xfrm rot="10800000" flipH="1">
                <a:off x="8007251" y="2527556"/>
                <a:ext cx="1511053" cy="1603986"/>
                <a:chOff x="7805848" y="0"/>
                <a:chExt cx="1338162" cy="1420462"/>
              </a:xfrm>
            </p:grpSpPr>
            <p:grpSp>
              <p:nvGrpSpPr>
                <p:cNvPr id="4070" name="Google Shape;4070;p11"/>
                <p:cNvGrpSpPr/>
                <p:nvPr/>
              </p:nvGrpSpPr>
              <p:grpSpPr>
                <a:xfrm>
                  <a:off x="8368560" y="0"/>
                  <a:ext cx="775450" cy="710225"/>
                  <a:chOff x="2092310" y="847750"/>
                  <a:chExt cx="775450" cy="710225"/>
                </a:xfrm>
              </p:grpSpPr>
              <p:sp>
                <p:nvSpPr>
                  <p:cNvPr id="4071" name="Google Shape;4071;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86" name="Google Shape;4086;p11"/>
                <p:cNvGrpSpPr/>
                <p:nvPr/>
              </p:nvGrpSpPr>
              <p:grpSpPr>
                <a:xfrm rot="-5400000">
                  <a:off x="7773235" y="184387"/>
                  <a:ext cx="775450" cy="710225"/>
                  <a:chOff x="2092310" y="847750"/>
                  <a:chExt cx="775450" cy="710225"/>
                </a:xfrm>
              </p:grpSpPr>
              <p:sp>
                <p:nvSpPr>
                  <p:cNvPr id="4087" name="Google Shape;4087;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02" name="Google Shape;4102;p11"/>
                <p:cNvGrpSpPr/>
                <p:nvPr/>
              </p:nvGrpSpPr>
              <p:grpSpPr>
                <a:xfrm rot="10800000" flipH="1">
                  <a:off x="8257960" y="710237"/>
                  <a:ext cx="775450" cy="710225"/>
                  <a:chOff x="2092310" y="847750"/>
                  <a:chExt cx="775450" cy="710225"/>
                </a:xfrm>
              </p:grpSpPr>
              <p:sp>
                <p:nvSpPr>
                  <p:cNvPr id="4103" name="Google Shape;4103;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118" name="Google Shape;4118;p11"/>
            <p:cNvGrpSpPr/>
            <p:nvPr/>
          </p:nvGrpSpPr>
          <p:grpSpPr>
            <a:xfrm>
              <a:off x="-330469" y="-191519"/>
              <a:ext cx="2716357" cy="1672532"/>
              <a:chOff x="-330469" y="-191519"/>
              <a:chExt cx="2716357" cy="1672532"/>
            </a:xfrm>
          </p:grpSpPr>
          <p:grpSp>
            <p:nvGrpSpPr>
              <p:cNvPr id="4119" name="Google Shape;4119;p11"/>
              <p:cNvGrpSpPr/>
              <p:nvPr/>
            </p:nvGrpSpPr>
            <p:grpSpPr>
              <a:xfrm rot="10800000" flipH="1">
                <a:off x="874835" y="-191519"/>
                <a:ext cx="1511053" cy="1603986"/>
                <a:chOff x="7805848" y="0"/>
                <a:chExt cx="1338162" cy="1420462"/>
              </a:xfrm>
            </p:grpSpPr>
            <p:grpSp>
              <p:nvGrpSpPr>
                <p:cNvPr id="4120" name="Google Shape;4120;p11"/>
                <p:cNvGrpSpPr/>
                <p:nvPr/>
              </p:nvGrpSpPr>
              <p:grpSpPr>
                <a:xfrm>
                  <a:off x="8368560" y="0"/>
                  <a:ext cx="775450" cy="710225"/>
                  <a:chOff x="2092310" y="847750"/>
                  <a:chExt cx="775450" cy="710225"/>
                </a:xfrm>
              </p:grpSpPr>
              <p:sp>
                <p:nvSpPr>
                  <p:cNvPr id="4121" name="Google Shape;4121;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36" name="Google Shape;4136;p11"/>
                <p:cNvGrpSpPr/>
                <p:nvPr/>
              </p:nvGrpSpPr>
              <p:grpSpPr>
                <a:xfrm rot="-5400000">
                  <a:off x="7773235" y="184387"/>
                  <a:ext cx="775450" cy="710225"/>
                  <a:chOff x="2092310" y="847750"/>
                  <a:chExt cx="775450" cy="710225"/>
                </a:xfrm>
              </p:grpSpPr>
              <p:sp>
                <p:nvSpPr>
                  <p:cNvPr id="4137" name="Google Shape;4137;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2" name="Google Shape;4152;p11"/>
                <p:cNvGrpSpPr/>
                <p:nvPr/>
              </p:nvGrpSpPr>
              <p:grpSpPr>
                <a:xfrm rot="10800000" flipH="1">
                  <a:off x="8257960" y="710237"/>
                  <a:ext cx="775450" cy="710225"/>
                  <a:chOff x="2092310" y="847750"/>
                  <a:chExt cx="775450" cy="710225"/>
                </a:xfrm>
              </p:grpSpPr>
              <p:sp>
                <p:nvSpPr>
                  <p:cNvPr id="4153" name="Google Shape;4153;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168" name="Google Shape;4168;p11"/>
              <p:cNvGrpSpPr/>
              <p:nvPr/>
            </p:nvGrpSpPr>
            <p:grpSpPr>
              <a:xfrm rot="5400000" flipH="1">
                <a:off x="-284003" y="-76507"/>
                <a:ext cx="1511053" cy="1603986"/>
                <a:chOff x="7805848" y="0"/>
                <a:chExt cx="1338162" cy="1420462"/>
              </a:xfrm>
            </p:grpSpPr>
            <p:grpSp>
              <p:nvGrpSpPr>
                <p:cNvPr id="4169" name="Google Shape;4169;p11"/>
                <p:cNvGrpSpPr/>
                <p:nvPr/>
              </p:nvGrpSpPr>
              <p:grpSpPr>
                <a:xfrm>
                  <a:off x="8368560" y="0"/>
                  <a:ext cx="775450" cy="710225"/>
                  <a:chOff x="2092310" y="847750"/>
                  <a:chExt cx="775450" cy="710225"/>
                </a:xfrm>
              </p:grpSpPr>
              <p:sp>
                <p:nvSpPr>
                  <p:cNvPr id="4170" name="Google Shape;4170;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5" name="Google Shape;4185;p11"/>
                <p:cNvGrpSpPr/>
                <p:nvPr/>
              </p:nvGrpSpPr>
              <p:grpSpPr>
                <a:xfrm rot="-5400000">
                  <a:off x="7773235" y="184387"/>
                  <a:ext cx="775450" cy="710225"/>
                  <a:chOff x="2092310" y="847750"/>
                  <a:chExt cx="775450" cy="710225"/>
                </a:xfrm>
              </p:grpSpPr>
              <p:sp>
                <p:nvSpPr>
                  <p:cNvPr id="4186" name="Google Shape;4186;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1" name="Google Shape;4201;p11"/>
                <p:cNvGrpSpPr/>
                <p:nvPr/>
              </p:nvGrpSpPr>
              <p:grpSpPr>
                <a:xfrm rot="10800000" flipH="1">
                  <a:off x="8257960" y="710237"/>
                  <a:ext cx="775450" cy="710225"/>
                  <a:chOff x="2092310" y="847750"/>
                  <a:chExt cx="775450" cy="710225"/>
                </a:xfrm>
              </p:grpSpPr>
              <p:sp>
                <p:nvSpPr>
                  <p:cNvPr id="4202" name="Google Shape;4202;p1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1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1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1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1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1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1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1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1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1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1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1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1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1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1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217" name="Google Shape;4217;p11"/>
            <p:cNvGrpSpPr/>
            <p:nvPr/>
          </p:nvGrpSpPr>
          <p:grpSpPr>
            <a:xfrm>
              <a:off x="82598" y="-191524"/>
              <a:ext cx="1529537" cy="1433534"/>
              <a:chOff x="195225" y="-121200"/>
              <a:chExt cx="1334325" cy="1250575"/>
            </a:xfrm>
          </p:grpSpPr>
          <p:sp>
            <p:nvSpPr>
              <p:cNvPr id="4218" name="Google Shape;4218;p11"/>
              <p:cNvSpPr/>
              <p:nvPr/>
            </p:nvSpPr>
            <p:spPr>
              <a:xfrm>
                <a:off x="353675" y="332525"/>
                <a:ext cx="165975" cy="165975"/>
              </a:xfrm>
              <a:custGeom>
                <a:avLst/>
                <a:gdLst/>
                <a:ahLst/>
                <a:cxnLst/>
                <a:rect l="l" t="t" r="r" b="b"/>
                <a:pathLst>
                  <a:path w="6639" h="6639" extrusionOk="0">
                    <a:moveTo>
                      <a:pt x="3804" y="0"/>
                    </a:moveTo>
                    <a:cubicBezTo>
                      <a:pt x="1268" y="0"/>
                      <a:pt x="1" y="3069"/>
                      <a:pt x="1802" y="4837"/>
                    </a:cubicBezTo>
                    <a:cubicBezTo>
                      <a:pt x="3570" y="6639"/>
                      <a:pt x="6639" y="5371"/>
                      <a:pt x="6639" y="2836"/>
                    </a:cubicBezTo>
                    <a:cubicBezTo>
                      <a:pt x="6639" y="1268"/>
                      <a:pt x="5371" y="0"/>
                      <a:pt x="3804" y="0"/>
                    </a:cubicBezTo>
                    <a:close/>
                  </a:path>
                </a:pathLst>
              </a:custGeom>
              <a:solidFill>
                <a:srgbClr val="7F7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19" name="Google Shape;4219;p11"/>
              <p:cNvGrpSpPr/>
              <p:nvPr/>
            </p:nvGrpSpPr>
            <p:grpSpPr>
              <a:xfrm>
                <a:off x="308650" y="-121200"/>
                <a:ext cx="1188375" cy="1250575"/>
                <a:chOff x="308650" y="-121200"/>
                <a:chExt cx="1188375" cy="1250575"/>
              </a:xfrm>
            </p:grpSpPr>
            <p:sp>
              <p:nvSpPr>
                <p:cNvPr id="4220" name="Google Shape;4220;p11"/>
                <p:cNvSpPr/>
                <p:nvPr/>
              </p:nvSpPr>
              <p:spPr>
                <a:xfrm>
                  <a:off x="655575" y="946550"/>
                  <a:ext cx="201000" cy="182825"/>
                </a:xfrm>
                <a:custGeom>
                  <a:avLst/>
                  <a:gdLst/>
                  <a:ahLst/>
                  <a:cxnLst/>
                  <a:rect l="l" t="t" r="r" b="b"/>
                  <a:pathLst>
                    <a:path w="8040" h="7313" extrusionOk="0">
                      <a:moveTo>
                        <a:pt x="3109" y="0"/>
                      </a:moveTo>
                      <a:cubicBezTo>
                        <a:pt x="1726" y="0"/>
                        <a:pt x="551" y="1043"/>
                        <a:pt x="367" y="2425"/>
                      </a:cubicBezTo>
                      <a:lnTo>
                        <a:pt x="200" y="3927"/>
                      </a:lnTo>
                      <a:cubicBezTo>
                        <a:pt x="0" y="5461"/>
                        <a:pt x="1068" y="6862"/>
                        <a:pt x="2602" y="7029"/>
                      </a:cubicBezTo>
                      <a:lnTo>
                        <a:pt x="4570" y="7296"/>
                      </a:lnTo>
                      <a:cubicBezTo>
                        <a:pt x="4673" y="7307"/>
                        <a:pt x="4776" y="7312"/>
                        <a:pt x="4877" y="7312"/>
                      </a:cubicBezTo>
                      <a:cubicBezTo>
                        <a:pt x="6283" y="7312"/>
                        <a:pt x="7486" y="6260"/>
                        <a:pt x="7672" y="4861"/>
                      </a:cubicBezTo>
                      <a:lnTo>
                        <a:pt x="7872" y="3359"/>
                      </a:lnTo>
                      <a:cubicBezTo>
                        <a:pt x="8039" y="1825"/>
                        <a:pt x="6972" y="457"/>
                        <a:pt x="5437" y="257"/>
                      </a:cubicBezTo>
                      <a:lnTo>
                        <a:pt x="3469" y="24"/>
                      </a:lnTo>
                      <a:cubicBezTo>
                        <a:pt x="3348" y="8"/>
                        <a:pt x="3228" y="0"/>
                        <a:pt x="3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11"/>
                <p:cNvSpPr/>
                <p:nvPr/>
              </p:nvSpPr>
              <p:spPr>
                <a:xfrm>
                  <a:off x="1282675" y="542050"/>
                  <a:ext cx="214350" cy="206075"/>
                </a:xfrm>
                <a:custGeom>
                  <a:avLst/>
                  <a:gdLst/>
                  <a:ahLst/>
                  <a:cxnLst/>
                  <a:rect l="l" t="t" r="r" b="b"/>
                  <a:pathLst>
                    <a:path w="8574" h="8243" extrusionOk="0">
                      <a:moveTo>
                        <a:pt x="3665" y="0"/>
                      </a:moveTo>
                      <a:cubicBezTo>
                        <a:pt x="2734" y="0"/>
                        <a:pt x="1861" y="569"/>
                        <a:pt x="1502" y="1493"/>
                      </a:cubicBezTo>
                      <a:lnTo>
                        <a:pt x="468" y="4228"/>
                      </a:lnTo>
                      <a:cubicBezTo>
                        <a:pt x="1" y="5429"/>
                        <a:pt x="601" y="6764"/>
                        <a:pt x="1802" y="7197"/>
                      </a:cubicBezTo>
                      <a:lnTo>
                        <a:pt x="4104" y="8098"/>
                      </a:lnTo>
                      <a:cubicBezTo>
                        <a:pt x="4375" y="8196"/>
                        <a:pt x="4653" y="8243"/>
                        <a:pt x="4926" y="8243"/>
                      </a:cubicBezTo>
                      <a:cubicBezTo>
                        <a:pt x="5862" y="8243"/>
                        <a:pt x="6737" y="7693"/>
                        <a:pt x="7072" y="6764"/>
                      </a:cubicBezTo>
                      <a:lnTo>
                        <a:pt x="8140" y="4028"/>
                      </a:lnTo>
                      <a:cubicBezTo>
                        <a:pt x="8573" y="2827"/>
                        <a:pt x="8006" y="1493"/>
                        <a:pt x="6806" y="1026"/>
                      </a:cubicBezTo>
                      <a:lnTo>
                        <a:pt x="4504" y="159"/>
                      </a:lnTo>
                      <a:cubicBezTo>
                        <a:pt x="4227" y="51"/>
                        <a:pt x="3944" y="0"/>
                        <a:pt x="36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11"/>
                <p:cNvSpPr/>
                <p:nvPr/>
              </p:nvSpPr>
              <p:spPr>
                <a:xfrm>
                  <a:off x="1195125" y="86750"/>
                  <a:ext cx="215175" cy="198025"/>
                </a:xfrm>
                <a:custGeom>
                  <a:avLst/>
                  <a:gdLst/>
                  <a:ahLst/>
                  <a:cxnLst/>
                  <a:rect l="l" t="t" r="r" b="b"/>
                  <a:pathLst>
                    <a:path w="8607" h="7921" extrusionOk="0">
                      <a:moveTo>
                        <a:pt x="4279" y="1"/>
                      </a:moveTo>
                      <a:cubicBezTo>
                        <a:pt x="3681" y="1"/>
                        <a:pt x="3079" y="182"/>
                        <a:pt x="2569" y="558"/>
                      </a:cubicBezTo>
                      <a:lnTo>
                        <a:pt x="1568" y="1292"/>
                      </a:lnTo>
                      <a:cubicBezTo>
                        <a:pt x="267" y="2259"/>
                        <a:pt x="0" y="4094"/>
                        <a:pt x="968" y="5395"/>
                      </a:cubicBezTo>
                      <a:lnTo>
                        <a:pt x="2002" y="6763"/>
                      </a:lnTo>
                      <a:cubicBezTo>
                        <a:pt x="2560" y="7520"/>
                        <a:pt x="3440" y="7920"/>
                        <a:pt x="4328" y="7920"/>
                      </a:cubicBezTo>
                      <a:cubicBezTo>
                        <a:pt x="4926" y="7920"/>
                        <a:pt x="5528" y="7739"/>
                        <a:pt x="6038" y="7363"/>
                      </a:cubicBezTo>
                      <a:lnTo>
                        <a:pt x="7039" y="6629"/>
                      </a:lnTo>
                      <a:cubicBezTo>
                        <a:pt x="8339" y="5662"/>
                        <a:pt x="8606" y="3827"/>
                        <a:pt x="7639" y="2526"/>
                      </a:cubicBezTo>
                      <a:lnTo>
                        <a:pt x="6605" y="1159"/>
                      </a:lnTo>
                      <a:cubicBezTo>
                        <a:pt x="6047" y="401"/>
                        <a:pt x="5167" y="1"/>
                        <a:pt x="4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11"/>
                <p:cNvSpPr/>
                <p:nvPr/>
              </p:nvSpPr>
              <p:spPr>
                <a:xfrm>
                  <a:off x="728950" y="-121200"/>
                  <a:ext cx="192675" cy="179400"/>
                </a:xfrm>
                <a:custGeom>
                  <a:avLst/>
                  <a:gdLst/>
                  <a:ahLst/>
                  <a:cxnLst/>
                  <a:rect l="l" t="t" r="r" b="b"/>
                  <a:pathLst>
                    <a:path w="7707" h="7176" extrusionOk="0">
                      <a:moveTo>
                        <a:pt x="2447" y="0"/>
                      </a:moveTo>
                      <a:cubicBezTo>
                        <a:pt x="1170" y="0"/>
                        <a:pt x="166" y="1010"/>
                        <a:pt x="134" y="2271"/>
                      </a:cubicBezTo>
                      <a:lnTo>
                        <a:pt x="34" y="4640"/>
                      </a:lnTo>
                      <a:cubicBezTo>
                        <a:pt x="1" y="5941"/>
                        <a:pt x="1001" y="7008"/>
                        <a:pt x="2302" y="7075"/>
                      </a:cubicBezTo>
                      <a:lnTo>
                        <a:pt x="5138" y="7175"/>
                      </a:lnTo>
                      <a:cubicBezTo>
                        <a:pt x="5159" y="7175"/>
                        <a:pt x="5180" y="7176"/>
                        <a:pt x="5201" y="7176"/>
                      </a:cubicBezTo>
                      <a:cubicBezTo>
                        <a:pt x="6474" y="7176"/>
                        <a:pt x="7540" y="6186"/>
                        <a:pt x="7573" y="4873"/>
                      </a:cubicBezTo>
                      <a:lnTo>
                        <a:pt x="7673" y="2538"/>
                      </a:lnTo>
                      <a:cubicBezTo>
                        <a:pt x="7706" y="1204"/>
                        <a:pt x="6705" y="137"/>
                        <a:pt x="5371" y="103"/>
                      </a:cubicBezTo>
                      <a:lnTo>
                        <a:pt x="2569" y="3"/>
                      </a:lnTo>
                      <a:cubicBezTo>
                        <a:pt x="2528" y="1"/>
                        <a:pt x="2487" y="0"/>
                        <a:pt x="24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11"/>
                <p:cNvSpPr/>
                <p:nvPr/>
              </p:nvSpPr>
              <p:spPr>
                <a:xfrm>
                  <a:off x="308650" y="84925"/>
                  <a:ext cx="225175" cy="210375"/>
                </a:xfrm>
                <a:custGeom>
                  <a:avLst/>
                  <a:gdLst/>
                  <a:ahLst/>
                  <a:cxnLst/>
                  <a:rect l="l" t="t" r="r" b="b"/>
                  <a:pathLst>
                    <a:path w="9007" h="8415" extrusionOk="0">
                      <a:moveTo>
                        <a:pt x="5002" y="0"/>
                      </a:moveTo>
                      <a:cubicBezTo>
                        <a:pt x="3967" y="0"/>
                        <a:pt x="2943" y="453"/>
                        <a:pt x="2235" y="1332"/>
                      </a:cubicBezTo>
                      <a:lnTo>
                        <a:pt x="1201" y="2666"/>
                      </a:lnTo>
                      <a:cubicBezTo>
                        <a:pt x="1" y="4200"/>
                        <a:pt x="234" y="6435"/>
                        <a:pt x="1768" y="7636"/>
                      </a:cubicBezTo>
                      <a:cubicBezTo>
                        <a:pt x="2421" y="8161"/>
                        <a:pt x="3200" y="8414"/>
                        <a:pt x="3972" y="8414"/>
                      </a:cubicBezTo>
                      <a:cubicBezTo>
                        <a:pt x="5016" y="8414"/>
                        <a:pt x="6048" y="7951"/>
                        <a:pt x="6739" y="7069"/>
                      </a:cubicBezTo>
                      <a:lnTo>
                        <a:pt x="7806" y="5735"/>
                      </a:lnTo>
                      <a:cubicBezTo>
                        <a:pt x="9007" y="4200"/>
                        <a:pt x="8740" y="1965"/>
                        <a:pt x="7206" y="765"/>
                      </a:cubicBezTo>
                      <a:cubicBezTo>
                        <a:pt x="6550" y="252"/>
                        <a:pt x="5773" y="0"/>
                        <a:pt x="50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25" name="Google Shape;4225;p11"/>
              <p:cNvSpPr/>
              <p:nvPr/>
            </p:nvSpPr>
            <p:spPr>
              <a:xfrm>
                <a:off x="214425" y="-87775"/>
                <a:ext cx="1249250" cy="1201800"/>
              </a:xfrm>
              <a:custGeom>
                <a:avLst/>
                <a:gdLst/>
                <a:ahLst/>
                <a:cxnLst/>
                <a:rect l="l" t="t" r="r" b="b"/>
                <a:pathLst>
                  <a:path w="49970" h="48072" extrusionOk="0">
                    <a:moveTo>
                      <a:pt x="25980" y="0"/>
                    </a:moveTo>
                    <a:cubicBezTo>
                      <a:pt x="25960" y="0"/>
                      <a:pt x="25939" y="0"/>
                      <a:pt x="25919" y="0"/>
                    </a:cubicBezTo>
                    <a:cubicBezTo>
                      <a:pt x="16178" y="0"/>
                      <a:pt x="7439" y="5871"/>
                      <a:pt x="3703" y="14844"/>
                    </a:cubicBezTo>
                    <a:cubicBezTo>
                      <a:pt x="0" y="23817"/>
                      <a:pt x="2068" y="34158"/>
                      <a:pt x="8940" y="41030"/>
                    </a:cubicBezTo>
                    <a:cubicBezTo>
                      <a:pt x="13535" y="45625"/>
                      <a:pt x="19681" y="48072"/>
                      <a:pt x="25932" y="48072"/>
                    </a:cubicBezTo>
                    <a:cubicBezTo>
                      <a:pt x="29030" y="48072"/>
                      <a:pt x="32152" y="47471"/>
                      <a:pt x="35125" y="46234"/>
                    </a:cubicBezTo>
                    <a:cubicBezTo>
                      <a:pt x="44132" y="42497"/>
                      <a:pt x="49969" y="33758"/>
                      <a:pt x="49969" y="24018"/>
                    </a:cubicBezTo>
                    <a:cubicBezTo>
                      <a:pt x="49969" y="10762"/>
                      <a:pt x="39228" y="0"/>
                      <a:pt x="259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11"/>
              <p:cNvSpPr/>
              <p:nvPr/>
            </p:nvSpPr>
            <p:spPr>
              <a:xfrm>
                <a:off x="195225" y="388400"/>
                <a:ext cx="1334325" cy="725550"/>
              </a:xfrm>
              <a:custGeom>
                <a:avLst/>
                <a:gdLst/>
                <a:ahLst/>
                <a:cxnLst/>
                <a:rect l="l" t="t" r="r" b="b"/>
                <a:pathLst>
                  <a:path w="53373" h="29022" extrusionOk="0">
                    <a:moveTo>
                      <a:pt x="3170" y="0"/>
                    </a:moveTo>
                    <a:lnTo>
                      <a:pt x="3170" y="0"/>
                    </a:lnTo>
                    <a:cubicBezTo>
                      <a:pt x="1" y="14944"/>
                      <a:pt x="11409" y="29021"/>
                      <a:pt x="26687" y="29021"/>
                    </a:cubicBezTo>
                    <a:cubicBezTo>
                      <a:pt x="41964" y="29021"/>
                      <a:pt x="53372" y="14944"/>
                      <a:pt x="50203" y="0"/>
                    </a:cubicBezTo>
                    <a:lnTo>
                      <a:pt x="50203" y="0"/>
                    </a:lnTo>
                    <a:cubicBezTo>
                      <a:pt x="47835" y="11108"/>
                      <a:pt x="38028" y="19047"/>
                      <a:pt x="26687" y="19047"/>
                    </a:cubicBezTo>
                    <a:cubicBezTo>
                      <a:pt x="15312" y="19047"/>
                      <a:pt x="5505" y="11108"/>
                      <a:pt x="3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11"/>
              <p:cNvSpPr/>
              <p:nvPr/>
            </p:nvSpPr>
            <p:spPr>
              <a:xfrm>
                <a:off x="1047500" y="193300"/>
                <a:ext cx="39225" cy="27500"/>
              </a:xfrm>
              <a:custGeom>
                <a:avLst/>
                <a:gdLst/>
                <a:ahLst/>
                <a:cxnLst/>
                <a:rect l="l" t="t" r="r" b="b"/>
                <a:pathLst>
                  <a:path w="1569" h="1100" extrusionOk="0">
                    <a:moveTo>
                      <a:pt x="831" y="1"/>
                    </a:moveTo>
                    <a:cubicBezTo>
                      <a:pt x="670" y="1"/>
                      <a:pt x="507" y="54"/>
                      <a:pt x="368" y="166"/>
                    </a:cubicBezTo>
                    <a:cubicBezTo>
                      <a:pt x="201" y="266"/>
                      <a:pt x="68" y="432"/>
                      <a:pt x="1" y="633"/>
                    </a:cubicBezTo>
                    <a:cubicBezTo>
                      <a:pt x="68" y="533"/>
                      <a:pt x="134" y="466"/>
                      <a:pt x="234" y="399"/>
                    </a:cubicBezTo>
                    <a:cubicBezTo>
                      <a:pt x="367" y="306"/>
                      <a:pt x="521" y="261"/>
                      <a:pt x="675" y="261"/>
                    </a:cubicBezTo>
                    <a:cubicBezTo>
                      <a:pt x="908" y="261"/>
                      <a:pt x="1141" y="365"/>
                      <a:pt x="1302" y="566"/>
                    </a:cubicBezTo>
                    <a:cubicBezTo>
                      <a:pt x="1402" y="699"/>
                      <a:pt x="1402" y="899"/>
                      <a:pt x="1335" y="1100"/>
                    </a:cubicBezTo>
                    <a:cubicBezTo>
                      <a:pt x="1535" y="866"/>
                      <a:pt x="1569" y="533"/>
                      <a:pt x="1435" y="299"/>
                    </a:cubicBezTo>
                    <a:cubicBezTo>
                      <a:pt x="1280" y="105"/>
                      <a:pt x="1056" y="1"/>
                      <a:pt x="831" y="1"/>
                    </a:cubicBezTo>
                    <a:close/>
                  </a:path>
                </a:pathLst>
              </a:custGeom>
              <a:solidFill>
                <a:srgbClr val="230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28" name="Google Shape;4228;p11"/>
              <p:cNvGrpSpPr/>
              <p:nvPr/>
            </p:nvGrpSpPr>
            <p:grpSpPr>
              <a:xfrm>
                <a:off x="291150" y="6875"/>
                <a:ext cx="984875" cy="885000"/>
                <a:chOff x="291150" y="6875"/>
                <a:chExt cx="984875" cy="885000"/>
              </a:xfrm>
            </p:grpSpPr>
            <p:sp>
              <p:nvSpPr>
                <p:cNvPr id="4229" name="Google Shape;4229;p11"/>
                <p:cNvSpPr/>
                <p:nvPr/>
              </p:nvSpPr>
              <p:spPr>
                <a:xfrm>
                  <a:off x="576350" y="142150"/>
                  <a:ext cx="151800" cy="103900"/>
                </a:xfrm>
                <a:custGeom>
                  <a:avLst/>
                  <a:gdLst/>
                  <a:ahLst/>
                  <a:cxnLst/>
                  <a:rect l="l" t="t" r="r" b="b"/>
                  <a:pathLst>
                    <a:path w="6072" h="4156" extrusionOk="0">
                      <a:moveTo>
                        <a:pt x="3779" y="1"/>
                      </a:moveTo>
                      <a:cubicBezTo>
                        <a:pt x="3312" y="1"/>
                        <a:pt x="2803" y="101"/>
                        <a:pt x="2302" y="310"/>
                      </a:cubicBezTo>
                      <a:cubicBezTo>
                        <a:pt x="834" y="911"/>
                        <a:pt x="0" y="2178"/>
                        <a:pt x="400" y="3179"/>
                      </a:cubicBezTo>
                      <a:cubicBezTo>
                        <a:pt x="683" y="3809"/>
                        <a:pt x="1403" y="4156"/>
                        <a:pt x="2276" y="4156"/>
                      </a:cubicBezTo>
                      <a:cubicBezTo>
                        <a:pt x="2745" y="4156"/>
                        <a:pt x="3257" y="4056"/>
                        <a:pt x="3770" y="3846"/>
                      </a:cubicBezTo>
                      <a:cubicBezTo>
                        <a:pt x="5237" y="3246"/>
                        <a:pt x="6071" y="1978"/>
                        <a:pt x="5638" y="977"/>
                      </a:cubicBezTo>
                      <a:cubicBezTo>
                        <a:pt x="5377" y="348"/>
                        <a:pt x="4650" y="1"/>
                        <a:pt x="3779" y="1"/>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11"/>
                <p:cNvSpPr/>
                <p:nvPr/>
              </p:nvSpPr>
              <p:spPr>
                <a:xfrm>
                  <a:off x="828200" y="6875"/>
                  <a:ext cx="97575" cy="53400"/>
                </a:xfrm>
                <a:custGeom>
                  <a:avLst/>
                  <a:gdLst/>
                  <a:ahLst/>
                  <a:cxnLst/>
                  <a:rect l="l" t="t" r="r" b="b"/>
                  <a:pathLst>
                    <a:path w="3903" h="2136" extrusionOk="0">
                      <a:moveTo>
                        <a:pt x="2182" y="1"/>
                      </a:moveTo>
                      <a:cubicBezTo>
                        <a:pt x="2069" y="1"/>
                        <a:pt x="1953" y="6"/>
                        <a:pt x="1835" y="17"/>
                      </a:cubicBezTo>
                      <a:cubicBezTo>
                        <a:pt x="801" y="117"/>
                        <a:pt x="0" y="718"/>
                        <a:pt x="67" y="1285"/>
                      </a:cubicBezTo>
                      <a:cubicBezTo>
                        <a:pt x="126" y="1789"/>
                        <a:pt x="845" y="2135"/>
                        <a:pt x="1731" y="2135"/>
                      </a:cubicBezTo>
                      <a:cubicBezTo>
                        <a:pt x="1841" y="2135"/>
                        <a:pt x="1954" y="2130"/>
                        <a:pt x="2068" y="2119"/>
                      </a:cubicBezTo>
                      <a:cubicBezTo>
                        <a:pt x="3136" y="2019"/>
                        <a:pt x="3903" y="1451"/>
                        <a:pt x="3836" y="851"/>
                      </a:cubicBezTo>
                      <a:cubicBezTo>
                        <a:pt x="3806" y="347"/>
                        <a:pt x="3091" y="1"/>
                        <a:pt x="2182" y="1"/>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11"/>
                <p:cNvSpPr/>
                <p:nvPr/>
              </p:nvSpPr>
              <p:spPr>
                <a:xfrm>
                  <a:off x="327825" y="379000"/>
                  <a:ext cx="121775" cy="128525"/>
                </a:xfrm>
                <a:custGeom>
                  <a:avLst/>
                  <a:gdLst/>
                  <a:ahLst/>
                  <a:cxnLst/>
                  <a:rect l="l" t="t" r="r" b="b"/>
                  <a:pathLst>
                    <a:path w="4871" h="5141" extrusionOk="0">
                      <a:moveTo>
                        <a:pt x="3167" y="1"/>
                      </a:moveTo>
                      <a:cubicBezTo>
                        <a:pt x="2369" y="1"/>
                        <a:pt x="1426" y="594"/>
                        <a:pt x="801" y="1544"/>
                      </a:cubicBezTo>
                      <a:cubicBezTo>
                        <a:pt x="1" y="2845"/>
                        <a:pt x="67" y="4379"/>
                        <a:pt x="968" y="4946"/>
                      </a:cubicBezTo>
                      <a:cubicBezTo>
                        <a:pt x="1191" y="5078"/>
                        <a:pt x="1443" y="5141"/>
                        <a:pt x="1710" y="5141"/>
                      </a:cubicBezTo>
                      <a:cubicBezTo>
                        <a:pt x="2524" y="5141"/>
                        <a:pt x="3467" y="4558"/>
                        <a:pt x="4070" y="3579"/>
                      </a:cubicBezTo>
                      <a:cubicBezTo>
                        <a:pt x="4871" y="2278"/>
                        <a:pt x="4804" y="777"/>
                        <a:pt x="3904" y="210"/>
                      </a:cubicBezTo>
                      <a:cubicBezTo>
                        <a:pt x="3686" y="67"/>
                        <a:pt x="3435" y="1"/>
                        <a:pt x="3167" y="1"/>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11"/>
                <p:cNvSpPr/>
                <p:nvPr/>
              </p:nvSpPr>
              <p:spPr>
                <a:xfrm>
                  <a:off x="443750" y="604550"/>
                  <a:ext cx="225175" cy="181500"/>
                </a:xfrm>
                <a:custGeom>
                  <a:avLst/>
                  <a:gdLst/>
                  <a:ahLst/>
                  <a:cxnLst/>
                  <a:rect l="l" t="t" r="r" b="b"/>
                  <a:pathLst>
                    <a:path w="9007" h="7260" extrusionOk="0">
                      <a:moveTo>
                        <a:pt x="3787" y="1"/>
                      </a:moveTo>
                      <a:cubicBezTo>
                        <a:pt x="2617" y="1"/>
                        <a:pt x="1553" y="492"/>
                        <a:pt x="968" y="1428"/>
                      </a:cubicBezTo>
                      <a:cubicBezTo>
                        <a:pt x="0" y="3029"/>
                        <a:pt x="768" y="5298"/>
                        <a:pt x="2702" y="6499"/>
                      </a:cubicBezTo>
                      <a:cubicBezTo>
                        <a:pt x="3506" y="7011"/>
                        <a:pt x="4390" y="7259"/>
                        <a:pt x="5221" y="7259"/>
                      </a:cubicBezTo>
                      <a:cubicBezTo>
                        <a:pt x="6390" y="7259"/>
                        <a:pt x="7454" y="6768"/>
                        <a:pt x="8039" y="5831"/>
                      </a:cubicBezTo>
                      <a:cubicBezTo>
                        <a:pt x="9007" y="4230"/>
                        <a:pt x="8240" y="1962"/>
                        <a:pt x="6305" y="761"/>
                      </a:cubicBezTo>
                      <a:cubicBezTo>
                        <a:pt x="5501" y="249"/>
                        <a:pt x="4617" y="1"/>
                        <a:pt x="3787" y="1"/>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11"/>
                <p:cNvSpPr/>
                <p:nvPr/>
              </p:nvSpPr>
              <p:spPr>
                <a:xfrm>
                  <a:off x="930750" y="604625"/>
                  <a:ext cx="345275" cy="287250"/>
                </a:xfrm>
                <a:custGeom>
                  <a:avLst/>
                  <a:gdLst/>
                  <a:ahLst/>
                  <a:cxnLst/>
                  <a:rect l="l" t="t" r="r" b="b"/>
                  <a:pathLst>
                    <a:path w="13811" h="11490" extrusionOk="0">
                      <a:moveTo>
                        <a:pt x="6308" y="1"/>
                      </a:moveTo>
                      <a:cubicBezTo>
                        <a:pt x="4406" y="1"/>
                        <a:pt x="2622" y="857"/>
                        <a:pt x="1635" y="2459"/>
                      </a:cubicBezTo>
                      <a:cubicBezTo>
                        <a:pt x="1" y="5028"/>
                        <a:pt x="1035" y="8630"/>
                        <a:pt x="3937" y="10465"/>
                      </a:cubicBezTo>
                      <a:cubicBezTo>
                        <a:pt x="5064" y="11157"/>
                        <a:pt x="6300" y="11489"/>
                        <a:pt x="7487" y="11489"/>
                      </a:cubicBezTo>
                      <a:cubicBezTo>
                        <a:pt x="9391" y="11489"/>
                        <a:pt x="11170" y="10633"/>
                        <a:pt x="12176" y="9031"/>
                      </a:cubicBezTo>
                      <a:cubicBezTo>
                        <a:pt x="13811" y="6462"/>
                        <a:pt x="12743" y="2860"/>
                        <a:pt x="9841" y="1025"/>
                      </a:cubicBezTo>
                      <a:cubicBezTo>
                        <a:pt x="8727" y="333"/>
                        <a:pt x="7494" y="1"/>
                        <a:pt x="6308" y="1"/>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11"/>
                <p:cNvSpPr/>
                <p:nvPr/>
              </p:nvSpPr>
              <p:spPr>
                <a:xfrm>
                  <a:off x="665575" y="410450"/>
                  <a:ext cx="72575" cy="49350"/>
                </a:xfrm>
                <a:custGeom>
                  <a:avLst/>
                  <a:gdLst/>
                  <a:ahLst/>
                  <a:cxnLst/>
                  <a:rect l="l" t="t" r="r" b="b"/>
                  <a:pathLst>
                    <a:path w="2903" h="1974" extrusionOk="0">
                      <a:moveTo>
                        <a:pt x="1141" y="0"/>
                      </a:moveTo>
                      <a:cubicBezTo>
                        <a:pt x="676" y="0"/>
                        <a:pt x="284" y="203"/>
                        <a:pt x="167" y="553"/>
                      </a:cubicBezTo>
                      <a:cubicBezTo>
                        <a:pt x="0" y="1020"/>
                        <a:pt x="434" y="1587"/>
                        <a:pt x="1168" y="1854"/>
                      </a:cubicBezTo>
                      <a:cubicBezTo>
                        <a:pt x="1382" y="1935"/>
                        <a:pt x="1596" y="1973"/>
                        <a:pt x="1795" y="1973"/>
                      </a:cubicBezTo>
                      <a:cubicBezTo>
                        <a:pt x="2247" y="1973"/>
                        <a:pt x="2620" y="1778"/>
                        <a:pt x="2736" y="1453"/>
                      </a:cubicBezTo>
                      <a:cubicBezTo>
                        <a:pt x="2902" y="953"/>
                        <a:pt x="2469" y="386"/>
                        <a:pt x="1768" y="119"/>
                      </a:cubicBezTo>
                      <a:cubicBezTo>
                        <a:pt x="1557" y="38"/>
                        <a:pt x="1342" y="0"/>
                        <a:pt x="1141" y="0"/>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11"/>
                <p:cNvSpPr/>
                <p:nvPr/>
              </p:nvSpPr>
              <p:spPr>
                <a:xfrm>
                  <a:off x="291150" y="714825"/>
                  <a:ext cx="74225" cy="121075"/>
                </a:xfrm>
                <a:custGeom>
                  <a:avLst/>
                  <a:gdLst/>
                  <a:ahLst/>
                  <a:cxnLst/>
                  <a:rect l="l" t="t" r="r" b="b"/>
                  <a:pathLst>
                    <a:path w="2969" h="4843" extrusionOk="0">
                      <a:moveTo>
                        <a:pt x="417" y="1"/>
                      </a:moveTo>
                      <a:cubicBezTo>
                        <a:pt x="387" y="1"/>
                        <a:pt x="359" y="7"/>
                        <a:pt x="334" y="19"/>
                      </a:cubicBezTo>
                      <a:cubicBezTo>
                        <a:pt x="0" y="186"/>
                        <a:pt x="234" y="1387"/>
                        <a:pt x="867" y="2721"/>
                      </a:cubicBezTo>
                      <a:cubicBezTo>
                        <a:pt x="1452" y="3952"/>
                        <a:pt x="2150" y="4842"/>
                        <a:pt x="2543" y="4842"/>
                      </a:cubicBezTo>
                      <a:cubicBezTo>
                        <a:pt x="2576" y="4842"/>
                        <a:pt x="2607" y="4836"/>
                        <a:pt x="2635" y="4823"/>
                      </a:cubicBezTo>
                      <a:cubicBezTo>
                        <a:pt x="2969" y="4689"/>
                        <a:pt x="2702" y="3455"/>
                        <a:pt x="2068" y="2121"/>
                      </a:cubicBezTo>
                      <a:cubicBezTo>
                        <a:pt x="1513" y="918"/>
                        <a:pt x="787" y="1"/>
                        <a:pt x="417" y="1"/>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36" name="Google Shape;4236;p11"/>
              <p:cNvGrpSpPr/>
              <p:nvPr/>
            </p:nvGrpSpPr>
            <p:grpSpPr>
              <a:xfrm>
                <a:off x="287800" y="-9475"/>
                <a:ext cx="1029100" cy="1074800"/>
                <a:chOff x="287800" y="-9475"/>
                <a:chExt cx="1029100" cy="1074800"/>
              </a:xfrm>
            </p:grpSpPr>
            <p:sp>
              <p:nvSpPr>
                <p:cNvPr id="4237" name="Google Shape;4237;p11"/>
                <p:cNvSpPr/>
                <p:nvPr/>
              </p:nvSpPr>
              <p:spPr>
                <a:xfrm>
                  <a:off x="1029175" y="202425"/>
                  <a:ext cx="58400" cy="54350"/>
                </a:xfrm>
                <a:custGeom>
                  <a:avLst/>
                  <a:gdLst/>
                  <a:ahLst/>
                  <a:cxnLst/>
                  <a:rect l="l" t="t" r="r" b="b"/>
                  <a:pathLst>
                    <a:path w="2336" h="2174" extrusionOk="0">
                      <a:moveTo>
                        <a:pt x="534" y="1"/>
                      </a:moveTo>
                      <a:cubicBezTo>
                        <a:pt x="500" y="67"/>
                        <a:pt x="434" y="134"/>
                        <a:pt x="400" y="201"/>
                      </a:cubicBezTo>
                      <a:cubicBezTo>
                        <a:pt x="0" y="935"/>
                        <a:pt x="33" y="1769"/>
                        <a:pt x="567" y="2069"/>
                      </a:cubicBezTo>
                      <a:cubicBezTo>
                        <a:pt x="685" y="2140"/>
                        <a:pt x="817" y="2173"/>
                        <a:pt x="954" y="2173"/>
                      </a:cubicBezTo>
                      <a:cubicBezTo>
                        <a:pt x="1397" y="2173"/>
                        <a:pt x="1904" y="1821"/>
                        <a:pt x="2235" y="1235"/>
                      </a:cubicBezTo>
                      <a:cubicBezTo>
                        <a:pt x="2268" y="1168"/>
                        <a:pt x="2302" y="1102"/>
                        <a:pt x="2335" y="1035"/>
                      </a:cubicBezTo>
                      <a:lnTo>
                        <a:pt x="2335" y="1035"/>
                      </a:lnTo>
                      <a:cubicBezTo>
                        <a:pt x="2010" y="1485"/>
                        <a:pt x="1553" y="1767"/>
                        <a:pt x="1148" y="1767"/>
                      </a:cubicBezTo>
                      <a:cubicBezTo>
                        <a:pt x="1013" y="1767"/>
                        <a:pt x="884" y="1735"/>
                        <a:pt x="767" y="1669"/>
                      </a:cubicBezTo>
                      <a:cubicBezTo>
                        <a:pt x="300" y="1402"/>
                        <a:pt x="234" y="668"/>
                        <a:pt x="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38" name="Google Shape;4238;p11"/>
                <p:cNvGrpSpPr/>
                <p:nvPr/>
              </p:nvGrpSpPr>
              <p:grpSpPr>
                <a:xfrm>
                  <a:off x="287800" y="-9475"/>
                  <a:ext cx="1029100" cy="1074800"/>
                  <a:chOff x="287800" y="-9475"/>
                  <a:chExt cx="1029100" cy="1074800"/>
                </a:xfrm>
              </p:grpSpPr>
              <p:sp>
                <p:nvSpPr>
                  <p:cNvPr id="4239" name="Google Shape;4239;p11"/>
                  <p:cNvSpPr/>
                  <p:nvPr/>
                </p:nvSpPr>
                <p:spPr>
                  <a:xfrm>
                    <a:off x="537975" y="115625"/>
                    <a:ext cx="202675" cy="142700"/>
                  </a:xfrm>
                  <a:custGeom>
                    <a:avLst/>
                    <a:gdLst/>
                    <a:ahLst/>
                    <a:cxnLst/>
                    <a:rect l="l" t="t" r="r" b="b"/>
                    <a:pathLst>
                      <a:path w="8107" h="5708" extrusionOk="0">
                        <a:moveTo>
                          <a:pt x="5699" y="1"/>
                        </a:moveTo>
                        <a:cubicBezTo>
                          <a:pt x="4996" y="1"/>
                          <a:pt x="4230" y="153"/>
                          <a:pt x="3470" y="471"/>
                        </a:cubicBezTo>
                        <a:cubicBezTo>
                          <a:pt x="1268" y="1371"/>
                          <a:pt x="1" y="3306"/>
                          <a:pt x="635" y="4774"/>
                        </a:cubicBezTo>
                        <a:cubicBezTo>
                          <a:pt x="768" y="5141"/>
                          <a:pt x="1068" y="5474"/>
                          <a:pt x="1402" y="5708"/>
                        </a:cubicBezTo>
                        <a:cubicBezTo>
                          <a:pt x="1235" y="5541"/>
                          <a:pt x="1102" y="5341"/>
                          <a:pt x="1001" y="5107"/>
                        </a:cubicBezTo>
                        <a:cubicBezTo>
                          <a:pt x="368" y="3640"/>
                          <a:pt x="1635" y="1705"/>
                          <a:pt x="3837" y="804"/>
                        </a:cubicBezTo>
                        <a:cubicBezTo>
                          <a:pt x="4597" y="487"/>
                          <a:pt x="5373" y="336"/>
                          <a:pt x="6085" y="336"/>
                        </a:cubicBezTo>
                        <a:cubicBezTo>
                          <a:pt x="6872" y="336"/>
                          <a:pt x="7581" y="521"/>
                          <a:pt x="8107" y="871"/>
                        </a:cubicBezTo>
                        <a:cubicBezTo>
                          <a:pt x="7560" y="304"/>
                          <a:pt x="6692" y="1"/>
                          <a:pt x="56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40" name="Google Shape;4240;p11"/>
                  <p:cNvGrpSpPr/>
                  <p:nvPr/>
                </p:nvGrpSpPr>
                <p:grpSpPr>
                  <a:xfrm>
                    <a:off x="287800" y="-9475"/>
                    <a:ext cx="1029100" cy="1074800"/>
                    <a:chOff x="287800" y="-9475"/>
                    <a:chExt cx="1029100" cy="1074800"/>
                  </a:xfrm>
                </p:grpSpPr>
                <p:sp>
                  <p:nvSpPr>
                    <p:cNvPr id="4241" name="Google Shape;4241;p11"/>
                    <p:cNvSpPr/>
                    <p:nvPr/>
                  </p:nvSpPr>
                  <p:spPr>
                    <a:xfrm>
                      <a:off x="585525" y="152400"/>
                      <a:ext cx="142625" cy="94025"/>
                    </a:xfrm>
                    <a:custGeom>
                      <a:avLst/>
                      <a:gdLst/>
                      <a:ahLst/>
                      <a:cxnLst/>
                      <a:rect l="l" t="t" r="r" b="b"/>
                      <a:pathLst>
                        <a:path w="5705" h="3761" extrusionOk="0">
                          <a:moveTo>
                            <a:pt x="4804" y="0"/>
                          </a:moveTo>
                          <a:lnTo>
                            <a:pt x="4804" y="0"/>
                          </a:lnTo>
                          <a:cubicBezTo>
                            <a:pt x="5070" y="968"/>
                            <a:pt x="4270" y="2135"/>
                            <a:pt x="2869" y="2736"/>
                          </a:cubicBezTo>
                          <a:cubicBezTo>
                            <a:pt x="2369" y="2932"/>
                            <a:pt x="1869" y="3026"/>
                            <a:pt x="1410" y="3026"/>
                          </a:cubicBezTo>
                          <a:cubicBezTo>
                            <a:pt x="858" y="3026"/>
                            <a:pt x="364" y="2891"/>
                            <a:pt x="0" y="2636"/>
                          </a:cubicBezTo>
                          <a:lnTo>
                            <a:pt x="0" y="2636"/>
                          </a:lnTo>
                          <a:cubicBezTo>
                            <a:pt x="0" y="2669"/>
                            <a:pt x="33" y="2736"/>
                            <a:pt x="33" y="2769"/>
                          </a:cubicBezTo>
                          <a:cubicBezTo>
                            <a:pt x="316" y="3399"/>
                            <a:pt x="1037" y="3760"/>
                            <a:pt x="1912" y="3760"/>
                          </a:cubicBezTo>
                          <a:cubicBezTo>
                            <a:pt x="2379" y="3760"/>
                            <a:pt x="2891" y="3657"/>
                            <a:pt x="3403" y="3436"/>
                          </a:cubicBezTo>
                          <a:cubicBezTo>
                            <a:pt x="4837" y="2836"/>
                            <a:pt x="5704" y="1568"/>
                            <a:pt x="5271" y="567"/>
                          </a:cubicBezTo>
                          <a:cubicBezTo>
                            <a:pt x="5170" y="334"/>
                            <a:pt x="5004" y="134"/>
                            <a:pt x="4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11"/>
                    <p:cNvSpPr/>
                    <p:nvPr/>
                  </p:nvSpPr>
                  <p:spPr>
                    <a:xfrm>
                      <a:off x="799000" y="-9475"/>
                      <a:ext cx="131775" cy="81825"/>
                    </a:xfrm>
                    <a:custGeom>
                      <a:avLst/>
                      <a:gdLst/>
                      <a:ahLst/>
                      <a:cxnLst/>
                      <a:rect l="l" t="t" r="r" b="b"/>
                      <a:pathLst>
                        <a:path w="5271" h="3273" extrusionOk="0">
                          <a:moveTo>
                            <a:pt x="3523" y="0"/>
                          </a:moveTo>
                          <a:cubicBezTo>
                            <a:pt x="3328" y="0"/>
                            <a:pt x="3132" y="13"/>
                            <a:pt x="2936" y="37"/>
                          </a:cubicBezTo>
                          <a:cubicBezTo>
                            <a:pt x="1268" y="237"/>
                            <a:pt x="1" y="1138"/>
                            <a:pt x="101" y="2072"/>
                          </a:cubicBezTo>
                          <a:cubicBezTo>
                            <a:pt x="167" y="2606"/>
                            <a:pt x="668" y="3039"/>
                            <a:pt x="1402" y="3273"/>
                          </a:cubicBezTo>
                          <a:cubicBezTo>
                            <a:pt x="968" y="3106"/>
                            <a:pt x="634" y="2706"/>
                            <a:pt x="534" y="2239"/>
                          </a:cubicBezTo>
                          <a:cubicBezTo>
                            <a:pt x="434" y="1305"/>
                            <a:pt x="1702" y="404"/>
                            <a:pt x="3370" y="204"/>
                          </a:cubicBezTo>
                          <a:cubicBezTo>
                            <a:pt x="3562" y="184"/>
                            <a:pt x="3753" y="173"/>
                            <a:pt x="3945" y="173"/>
                          </a:cubicBezTo>
                          <a:cubicBezTo>
                            <a:pt x="4387" y="173"/>
                            <a:pt x="4829" y="231"/>
                            <a:pt x="5271" y="371"/>
                          </a:cubicBezTo>
                          <a:cubicBezTo>
                            <a:pt x="4717" y="119"/>
                            <a:pt x="4125" y="0"/>
                            <a:pt x="3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11"/>
                    <p:cNvSpPr/>
                    <p:nvPr/>
                  </p:nvSpPr>
                  <p:spPr>
                    <a:xfrm>
                      <a:off x="850700" y="6450"/>
                      <a:ext cx="75075" cy="53425"/>
                    </a:xfrm>
                    <a:custGeom>
                      <a:avLst/>
                      <a:gdLst/>
                      <a:ahLst/>
                      <a:cxnLst/>
                      <a:rect l="l" t="t" r="r" b="b"/>
                      <a:pathLst>
                        <a:path w="3003" h="2137" extrusionOk="0">
                          <a:moveTo>
                            <a:pt x="1368" y="1"/>
                          </a:moveTo>
                          <a:lnTo>
                            <a:pt x="1368" y="1"/>
                          </a:lnTo>
                          <a:cubicBezTo>
                            <a:pt x="1835" y="168"/>
                            <a:pt x="2169" y="434"/>
                            <a:pt x="2202" y="768"/>
                          </a:cubicBezTo>
                          <a:cubicBezTo>
                            <a:pt x="2269" y="1368"/>
                            <a:pt x="1468" y="1935"/>
                            <a:pt x="434" y="2036"/>
                          </a:cubicBezTo>
                          <a:lnTo>
                            <a:pt x="1" y="2036"/>
                          </a:lnTo>
                          <a:cubicBezTo>
                            <a:pt x="238" y="2100"/>
                            <a:pt x="489" y="2137"/>
                            <a:pt x="744" y="2137"/>
                          </a:cubicBezTo>
                          <a:cubicBezTo>
                            <a:pt x="885" y="2137"/>
                            <a:pt x="1026" y="2126"/>
                            <a:pt x="1168" y="2102"/>
                          </a:cubicBezTo>
                          <a:cubicBezTo>
                            <a:pt x="2236" y="2036"/>
                            <a:pt x="3003" y="1468"/>
                            <a:pt x="2936" y="868"/>
                          </a:cubicBezTo>
                          <a:cubicBezTo>
                            <a:pt x="2903" y="368"/>
                            <a:pt x="2202" y="34"/>
                            <a:pt x="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11"/>
                    <p:cNvSpPr/>
                    <p:nvPr/>
                  </p:nvSpPr>
                  <p:spPr>
                    <a:xfrm>
                      <a:off x="402050" y="357025"/>
                      <a:ext cx="71750" cy="97275"/>
                    </a:xfrm>
                    <a:custGeom>
                      <a:avLst/>
                      <a:gdLst/>
                      <a:ahLst/>
                      <a:cxnLst/>
                      <a:rect l="l" t="t" r="r" b="b"/>
                      <a:pathLst>
                        <a:path w="2870" h="3891" extrusionOk="0">
                          <a:moveTo>
                            <a:pt x="873" y="0"/>
                          </a:moveTo>
                          <a:cubicBezTo>
                            <a:pt x="576" y="0"/>
                            <a:pt x="277" y="75"/>
                            <a:pt x="1" y="221"/>
                          </a:cubicBezTo>
                          <a:cubicBezTo>
                            <a:pt x="167" y="177"/>
                            <a:pt x="338" y="155"/>
                            <a:pt x="507" y="155"/>
                          </a:cubicBezTo>
                          <a:cubicBezTo>
                            <a:pt x="846" y="155"/>
                            <a:pt x="1179" y="244"/>
                            <a:pt x="1468" y="421"/>
                          </a:cubicBezTo>
                          <a:cubicBezTo>
                            <a:pt x="2436" y="1022"/>
                            <a:pt x="2636" y="2490"/>
                            <a:pt x="2035" y="3891"/>
                          </a:cubicBezTo>
                          <a:cubicBezTo>
                            <a:pt x="2869" y="2456"/>
                            <a:pt x="2769" y="855"/>
                            <a:pt x="1768" y="255"/>
                          </a:cubicBezTo>
                          <a:cubicBezTo>
                            <a:pt x="1495" y="83"/>
                            <a:pt x="1186" y="0"/>
                            <a:pt x="8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11"/>
                    <p:cNvSpPr/>
                    <p:nvPr/>
                  </p:nvSpPr>
                  <p:spPr>
                    <a:xfrm>
                      <a:off x="287800" y="400900"/>
                      <a:ext cx="156800" cy="142925"/>
                    </a:xfrm>
                    <a:custGeom>
                      <a:avLst/>
                      <a:gdLst/>
                      <a:ahLst/>
                      <a:cxnLst/>
                      <a:rect l="l" t="t" r="r" b="b"/>
                      <a:pathLst>
                        <a:path w="6272" h="5717" extrusionOk="0">
                          <a:moveTo>
                            <a:pt x="1502" y="1"/>
                          </a:moveTo>
                          <a:lnTo>
                            <a:pt x="1502" y="1"/>
                          </a:lnTo>
                          <a:cubicBezTo>
                            <a:pt x="1402" y="134"/>
                            <a:pt x="1302" y="268"/>
                            <a:pt x="1201" y="401"/>
                          </a:cubicBezTo>
                          <a:cubicBezTo>
                            <a:pt x="1" y="2336"/>
                            <a:pt x="101" y="4571"/>
                            <a:pt x="1435" y="5405"/>
                          </a:cubicBezTo>
                          <a:cubicBezTo>
                            <a:pt x="1765" y="5616"/>
                            <a:pt x="2145" y="5716"/>
                            <a:pt x="2548" y="5716"/>
                          </a:cubicBezTo>
                          <a:cubicBezTo>
                            <a:pt x="3731" y="5716"/>
                            <a:pt x="5109" y="4855"/>
                            <a:pt x="6005" y="3437"/>
                          </a:cubicBezTo>
                          <a:cubicBezTo>
                            <a:pt x="6105" y="3270"/>
                            <a:pt x="6172" y="3136"/>
                            <a:pt x="6272" y="2970"/>
                          </a:cubicBezTo>
                          <a:lnTo>
                            <a:pt x="6272" y="2970"/>
                          </a:lnTo>
                          <a:cubicBezTo>
                            <a:pt x="5371" y="4162"/>
                            <a:pt x="4150" y="4876"/>
                            <a:pt x="3077" y="4876"/>
                          </a:cubicBezTo>
                          <a:cubicBezTo>
                            <a:pt x="2679" y="4876"/>
                            <a:pt x="2302" y="4778"/>
                            <a:pt x="1969" y="4571"/>
                          </a:cubicBezTo>
                          <a:cubicBezTo>
                            <a:pt x="734" y="3803"/>
                            <a:pt x="568" y="1802"/>
                            <a:pt x="1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11"/>
                    <p:cNvSpPr/>
                    <p:nvPr/>
                  </p:nvSpPr>
                  <p:spPr>
                    <a:xfrm>
                      <a:off x="340350" y="378875"/>
                      <a:ext cx="109250" cy="103775"/>
                    </a:xfrm>
                    <a:custGeom>
                      <a:avLst/>
                      <a:gdLst/>
                      <a:ahLst/>
                      <a:cxnLst/>
                      <a:rect l="l" t="t" r="r" b="b"/>
                      <a:pathLst>
                        <a:path w="4370" h="4151" extrusionOk="0">
                          <a:moveTo>
                            <a:pt x="2650" y="1"/>
                          </a:moveTo>
                          <a:cubicBezTo>
                            <a:pt x="1855" y="1"/>
                            <a:pt x="921" y="581"/>
                            <a:pt x="300" y="1549"/>
                          </a:cubicBezTo>
                          <a:cubicBezTo>
                            <a:pt x="200" y="1749"/>
                            <a:pt x="67" y="1949"/>
                            <a:pt x="0" y="2183"/>
                          </a:cubicBezTo>
                          <a:cubicBezTo>
                            <a:pt x="587" y="1548"/>
                            <a:pt x="1307" y="1179"/>
                            <a:pt x="1938" y="1179"/>
                          </a:cubicBezTo>
                          <a:cubicBezTo>
                            <a:pt x="2203" y="1179"/>
                            <a:pt x="2452" y="1244"/>
                            <a:pt x="2669" y="1382"/>
                          </a:cubicBezTo>
                          <a:cubicBezTo>
                            <a:pt x="3436" y="1849"/>
                            <a:pt x="3603" y="3017"/>
                            <a:pt x="3136" y="4151"/>
                          </a:cubicBezTo>
                          <a:cubicBezTo>
                            <a:pt x="3302" y="3984"/>
                            <a:pt x="3436" y="3784"/>
                            <a:pt x="3569" y="3584"/>
                          </a:cubicBezTo>
                          <a:cubicBezTo>
                            <a:pt x="4370" y="2283"/>
                            <a:pt x="4303" y="782"/>
                            <a:pt x="3403" y="215"/>
                          </a:cubicBezTo>
                          <a:cubicBezTo>
                            <a:pt x="3181" y="69"/>
                            <a:pt x="2924" y="1"/>
                            <a:pt x="2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11"/>
                    <p:cNvSpPr/>
                    <p:nvPr/>
                  </p:nvSpPr>
                  <p:spPr>
                    <a:xfrm>
                      <a:off x="453750" y="604375"/>
                      <a:ext cx="211025" cy="134300"/>
                    </a:xfrm>
                    <a:custGeom>
                      <a:avLst/>
                      <a:gdLst/>
                      <a:ahLst/>
                      <a:cxnLst/>
                      <a:rect l="l" t="t" r="r" b="b"/>
                      <a:pathLst>
                        <a:path w="8441" h="5372" extrusionOk="0">
                          <a:moveTo>
                            <a:pt x="3411" y="1"/>
                          </a:moveTo>
                          <a:cubicBezTo>
                            <a:pt x="2232" y="1"/>
                            <a:pt x="1157" y="493"/>
                            <a:pt x="568" y="1435"/>
                          </a:cubicBezTo>
                          <a:cubicBezTo>
                            <a:pt x="101" y="2236"/>
                            <a:pt x="1" y="3237"/>
                            <a:pt x="334" y="4137"/>
                          </a:cubicBezTo>
                          <a:cubicBezTo>
                            <a:pt x="401" y="3970"/>
                            <a:pt x="468" y="3804"/>
                            <a:pt x="568" y="3670"/>
                          </a:cubicBezTo>
                          <a:cubicBezTo>
                            <a:pt x="1157" y="2728"/>
                            <a:pt x="2232" y="2236"/>
                            <a:pt x="3411" y="2236"/>
                          </a:cubicBezTo>
                          <a:cubicBezTo>
                            <a:pt x="4235" y="2236"/>
                            <a:pt x="5109" y="2476"/>
                            <a:pt x="5905" y="2970"/>
                          </a:cubicBezTo>
                          <a:cubicBezTo>
                            <a:pt x="6806" y="3537"/>
                            <a:pt x="7473" y="4371"/>
                            <a:pt x="7840" y="5371"/>
                          </a:cubicBezTo>
                          <a:cubicBezTo>
                            <a:pt x="8440" y="3804"/>
                            <a:pt x="7673" y="1836"/>
                            <a:pt x="5905" y="735"/>
                          </a:cubicBezTo>
                          <a:cubicBezTo>
                            <a:pt x="5109" y="241"/>
                            <a:pt x="4235" y="1"/>
                            <a:pt x="34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11"/>
                    <p:cNvSpPr/>
                    <p:nvPr/>
                  </p:nvSpPr>
                  <p:spPr>
                    <a:xfrm>
                      <a:off x="422900" y="701950"/>
                      <a:ext cx="288575" cy="145775"/>
                    </a:xfrm>
                    <a:custGeom>
                      <a:avLst/>
                      <a:gdLst/>
                      <a:ahLst/>
                      <a:cxnLst/>
                      <a:rect l="l" t="t" r="r" b="b"/>
                      <a:pathLst>
                        <a:path w="11543" h="5831" extrusionOk="0">
                          <a:moveTo>
                            <a:pt x="0" y="1"/>
                          </a:moveTo>
                          <a:lnTo>
                            <a:pt x="0" y="1"/>
                          </a:lnTo>
                          <a:cubicBezTo>
                            <a:pt x="101" y="1835"/>
                            <a:pt x="1301" y="3737"/>
                            <a:pt x="3269" y="4871"/>
                          </a:cubicBezTo>
                          <a:cubicBezTo>
                            <a:pt x="4372" y="5520"/>
                            <a:pt x="5561" y="5830"/>
                            <a:pt x="6680" y="5830"/>
                          </a:cubicBezTo>
                          <a:cubicBezTo>
                            <a:pt x="8439" y="5830"/>
                            <a:pt x="10026" y="5063"/>
                            <a:pt x="10842" y="3637"/>
                          </a:cubicBezTo>
                          <a:cubicBezTo>
                            <a:pt x="11409" y="2569"/>
                            <a:pt x="11542" y="1335"/>
                            <a:pt x="11175" y="167"/>
                          </a:cubicBezTo>
                          <a:lnTo>
                            <a:pt x="11175" y="167"/>
                          </a:lnTo>
                          <a:cubicBezTo>
                            <a:pt x="11208" y="968"/>
                            <a:pt x="11008" y="1769"/>
                            <a:pt x="10641" y="2469"/>
                          </a:cubicBezTo>
                          <a:cubicBezTo>
                            <a:pt x="9803" y="3880"/>
                            <a:pt x="8213" y="4639"/>
                            <a:pt x="6455" y="4639"/>
                          </a:cubicBezTo>
                          <a:cubicBezTo>
                            <a:pt x="5344" y="4639"/>
                            <a:pt x="4167" y="4336"/>
                            <a:pt x="3069" y="3703"/>
                          </a:cubicBezTo>
                          <a:cubicBezTo>
                            <a:pt x="1602" y="2903"/>
                            <a:pt x="534" y="156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11"/>
                    <p:cNvSpPr/>
                    <p:nvPr/>
                  </p:nvSpPr>
                  <p:spPr>
                    <a:xfrm>
                      <a:off x="638050" y="930425"/>
                      <a:ext cx="175150" cy="100950"/>
                    </a:xfrm>
                    <a:custGeom>
                      <a:avLst/>
                      <a:gdLst/>
                      <a:ahLst/>
                      <a:cxnLst/>
                      <a:rect l="l" t="t" r="r" b="b"/>
                      <a:pathLst>
                        <a:path w="7006" h="4038" extrusionOk="0">
                          <a:moveTo>
                            <a:pt x="2438" y="0"/>
                          </a:moveTo>
                          <a:cubicBezTo>
                            <a:pt x="1532" y="0"/>
                            <a:pt x="748" y="336"/>
                            <a:pt x="334" y="1002"/>
                          </a:cubicBezTo>
                          <a:cubicBezTo>
                            <a:pt x="101" y="1369"/>
                            <a:pt x="1" y="1836"/>
                            <a:pt x="67" y="2270"/>
                          </a:cubicBezTo>
                          <a:cubicBezTo>
                            <a:pt x="67" y="1970"/>
                            <a:pt x="167" y="1669"/>
                            <a:pt x="334" y="1403"/>
                          </a:cubicBezTo>
                          <a:cubicBezTo>
                            <a:pt x="748" y="754"/>
                            <a:pt x="1532" y="417"/>
                            <a:pt x="2438" y="417"/>
                          </a:cubicBezTo>
                          <a:cubicBezTo>
                            <a:pt x="3210" y="417"/>
                            <a:pt x="4072" y="662"/>
                            <a:pt x="4871" y="1169"/>
                          </a:cubicBezTo>
                          <a:cubicBezTo>
                            <a:pt x="6072" y="1903"/>
                            <a:pt x="6805" y="3037"/>
                            <a:pt x="6906" y="4038"/>
                          </a:cubicBezTo>
                          <a:cubicBezTo>
                            <a:pt x="7006" y="2937"/>
                            <a:pt x="6238" y="1603"/>
                            <a:pt x="4871" y="735"/>
                          </a:cubicBezTo>
                          <a:cubicBezTo>
                            <a:pt x="4073" y="244"/>
                            <a:pt x="3211" y="0"/>
                            <a:pt x="2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11"/>
                    <p:cNvSpPr/>
                    <p:nvPr/>
                  </p:nvSpPr>
                  <p:spPr>
                    <a:xfrm>
                      <a:off x="655575" y="987150"/>
                      <a:ext cx="131775" cy="78175"/>
                    </a:xfrm>
                    <a:custGeom>
                      <a:avLst/>
                      <a:gdLst/>
                      <a:ahLst/>
                      <a:cxnLst/>
                      <a:rect l="l" t="t" r="r" b="b"/>
                      <a:pathLst>
                        <a:path w="5271" h="3127" extrusionOk="0">
                          <a:moveTo>
                            <a:pt x="167" y="1"/>
                          </a:moveTo>
                          <a:lnTo>
                            <a:pt x="167" y="1"/>
                          </a:lnTo>
                          <a:cubicBezTo>
                            <a:pt x="0" y="835"/>
                            <a:pt x="567" y="1902"/>
                            <a:pt x="1635" y="2569"/>
                          </a:cubicBezTo>
                          <a:cubicBezTo>
                            <a:pt x="2225" y="2942"/>
                            <a:pt x="2866" y="3127"/>
                            <a:pt x="3440" y="3127"/>
                          </a:cubicBezTo>
                          <a:cubicBezTo>
                            <a:pt x="4098" y="3127"/>
                            <a:pt x="4667" y="2884"/>
                            <a:pt x="4970" y="2403"/>
                          </a:cubicBezTo>
                          <a:cubicBezTo>
                            <a:pt x="5237" y="1902"/>
                            <a:pt x="5271" y="1302"/>
                            <a:pt x="5004" y="801"/>
                          </a:cubicBezTo>
                          <a:lnTo>
                            <a:pt x="5004" y="801"/>
                          </a:lnTo>
                          <a:cubicBezTo>
                            <a:pt x="4970" y="968"/>
                            <a:pt x="4904" y="1135"/>
                            <a:pt x="4837" y="1302"/>
                          </a:cubicBezTo>
                          <a:cubicBezTo>
                            <a:pt x="4531" y="1770"/>
                            <a:pt x="3952" y="2015"/>
                            <a:pt x="3286" y="2015"/>
                          </a:cubicBezTo>
                          <a:cubicBezTo>
                            <a:pt x="2717" y="2015"/>
                            <a:pt x="2084" y="1837"/>
                            <a:pt x="1501" y="1469"/>
                          </a:cubicBezTo>
                          <a:cubicBezTo>
                            <a:pt x="901" y="1102"/>
                            <a:pt x="434" y="60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11"/>
                    <p:cNvSpPr/>
                    <p:nvPr/>
                  </p:nvSpPr>
                  <p:spPr>
                    <a:xfrm>
                      <a:off x="938275" y="604625"/>
                      <a:ext cx="313575" cy="232450"/>
                    </a:xfrm>
                    <a:custGeom>
                      <a:avLst/>
                      <a:gdLst/>
                      <a:ahLst/>
                      <a:cxnLst/>
                      <a:rect l="l" t="t" r="r" b="b"/>
                      <a:pathLst>
                        <a:path w="12543" h="9298" extrusionOk="0">
                          <a:moveTo>
                            <a:pt x="5993" y="1"/>
                          </a:moveTo>
                          <a:cubicBezTo>
                            <a:pt x="4092" y="1"/>
                            <a:pt x="2321" y="857"/>
                            <a:pt x="1334" y="2459"/>
                          </a:cubicBezTo>
                          <a:cubicBezTo>
                            <a:pt x="0" y="4594"/>
                            <a:pt x="434" y="7363"/>
                            <a:pt x="2268" y="9298"/>
                          </a:cubicBezTo>
                          <a:cubicBezTo>
                            <a:pt x="2035" y="8063"/>
                            <a:pt x="2268" y="6762"/>
                            <a:pt x="2936" y="5695"/>
                          </a:cubicBezTo>
                          <a:cubicBezTo>
                            <a:pt x="3938" y="4099"/>
                            <a:pt x="5705" y="3244"/>
                            <a:pt x="7592" y="3244"/>
                          </a:cubicBezTo>
                          <a:cubicBezTo>
                            <a:pt x="8782" y="3244"/>
                            <a:pt x="10019" y="3584"/>
                            <a:pt x="11141" y="4294"/>
                          </a:cubicBezTo>
                          <a:cubicBezTo>
                            <a:pt x="11675" y="4594"/>
                            <a:pt x="12142" y="4994"/>
                            <a:pt x="12542" y="5428"/>
                          </a:cubicBezTo>
                          <a:cubicBezTo>
                            <a:pt x="12242" y="3593"/>
                            <a:pt x="11141" y="1992"/>
                            <a:pt x="9540" y="1025"/>
                          </a:cubicBezTo>
                          <a:cubicBezTo>
                            <a:pt x="8413" y="333"/>
                            <a:pt x="7178" y="1"/>
                            <a:pt x="59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11"/>
                    <p:cNvSpPr/>
                    <p:nvPr/>
                  </p:nvSpPr>
                  <p:spPr>
                    <a:xfrm>
                      <a:off x="908250" y="722800"/>
                      <a:ext cx="396975" cy="249075"/>
                    </a:xfrm>
                    <a:custGeom>
                      <a:avLst/>
                      <a:gdLst/>
                      <a:ahLst/>
                      <a:cxnLst/>
                      <a:rect l="l" t="t" r="r" b="b"/>
                      <a:pathLst>
                        <a:path w="15879" h="9963" extrusionOk="0">
                          <a:moveTo>
                            <a:pt x="15411" y="1"/>
                          </a:moveTo>
                          <a:cubicBezTo>
                            <a:pt x="15445" y="1568"/>
                            <a:pt x="15011" y="3103"/>
                            <a:pt x="14177" y="4437"/>
                          </a:cubicBezTo>
                          <a:cubicBezTo>
                            <a:pt x="12613" y="6926"/>
                            <a:pt x="9974" y="8309"/>
                            <a:pt x="7324" y="8309"/>
                          </a:cubicBezTo>
                          <a:cubicBezTo>
                            <a:pt x="5960" y="8309"/>
                            <a:pt x="4593" y="7943"/>
                            <a:pt x="3369" y="7172"/>
                          </a:cubicBezTo>
                          <a:cubicBezTo>
                            <a:pt x="1635" y="6105"/>
                            <a:pt x="434" y="4370"/>
                            <a:pt x="0" y="2369"/>
                          </a:cubicBezTo>
                          <a:lnTo>
                            <a:pt x="0" y="2369"/>
                          </a:lnTo>
                          <a:cubicBezTo>
                            <a:pt x="0" y="5004"/>
                            <a:pt x="1335" y="7439"/>
                            <a:pt x="3536" y="8840"/>
                          </a:cubicBezTo>
                          <a:cubicBezTo>
                            <a:pt x="4772" y="9600"/>
                            <a:pt x="6142" y="9962"/>
                            <a:pt x="7506" y="9962"/>
                          </a:cubicBezTo>
                          <a:cubicBezTo>
                            <a:pt x="10156" y="9962"/>
                            <a:pt x="12780" y="8593"/>
                            <a:pt x="14344" y="6105"/>
                          </a:cubicBezTo>
                          <a:cubicBezTo>
                            <a:pt x="15478" y="4270"/>
                            <a:pt x="15878" y="2102"/>
                            <a:pt x="154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11"/>
                    <p:cNvSpPr/>
                    <p:nvPr/>
                  </p:nvSpPr>
                  <p:spPr>
                    <a:xfrm>
                      <a:off x="663900" y="426750"/>
                      <a:ext cx="87600" cy="46150"/>
                    </a:xfrm>
                    <a:custGeom>
                      <a:avLst/>
                      <a:gdLst/>
                      <a:ahLst/>
                      <a:cxnLst/>
                      <a:rect l="l" t="t" r="r" b="b"/>
                      <a:pathLst>
                        <a:path w="3504" h="1846" extrusionOk="0">
                          <a:moveTo>
                            <a:pt x="3103" y="1"/>
                          </a:moveTo>
                          <a:lnTo>
                            <a:pt x="3103" y="1"/>
                          </a:lnTo>
                          <a:cubicBezTo>
                            <a:pt x="3270" y="268"/>
                            <a:pt x="3303" y="568"/>
                            <a:pt x="3203" y="835"/>
                          </a:cubicBezTo>
                          <a:cubicBezTo>
                            <a:pt x="3038" y="1307"/>
                            <a:pt x="2504" y="1579"/>
                            <a:pt x="1876" y="1579"/>
                          </a:cubicBezTo>
                          <a:cubicBezTo>
                            <a:pt x="1616" y="1579"/>
                            <a:pt x="1341" y="1533"/>
                            <a:pt x="1068" y="1435"/>
                          </a:cubicBezTo>
                          <a:cubicBezTo>
                            <a:pt x="668" y="1302"/>
                            <a:pt x="301" y="1035"/>
                            <a:pt x="1" y="735"/>
                          </a:cubicBezTo>
                          <a:lnTo>
                            <a:pt x="1" y="735"/>
                          </a:lnTo>
                          <a:cubicBezTo>
                            <a:pt x="301" y="1202"/>
                            <a:pt x="735" y="1535"/>
                            <a:pt x="1235" y="1702"/>
                          </a:cubicBezTo>
                          <a:cubicBezTo>
                            <a:pt x="1517" y="1799"/>
                            <a:pt x="1800" y="1846"/>
                            <a:pt x="2064" y="1846"/>
                          </a:cubicBezTo>
                          <a:cubicBezTo>
                            <a:pt x="2705" y="1846"/>
                            <a:pt x="3238" y="1574"/>
                            <a:pt x="3403" y="1102"/>
                          </a:cubicBezTo>
                          <a:cubicBezTo>
                            <a:pt x="3503" y="701"/>
                            <a:pt x="3403" y="301"/>
                            <a:pt x="3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11"/>
                    <p:cNvSpPr/>
                    <p:nvPr/>
                  </p:nvSpPr>
                  <p:spPr>
                    <a:xfrm>
                      <a:off x="668075" y="411250"/>
                      <a:ext cx="62575" cy="39725"/>
                    </a:xfrm>
                    <a:custGeom>
                      <a:avLst/>
                      <a:gdLst/>
                      <a:ahLst/>
                      <a:cxnLst/>
                      <a:rect l="l" t="t" r="r" b="b"/>
                      <a:pathLst>
                        <a:path w="2503" h="1589" extrusionOk="0">
                          <a:moveTo>
                            <a:pt x="1034" y="1"/>
                          </a:moveTo>
                          <a:cubicBezTo>
                            <a:pt x="572" y="1"/>
                            <a:pt x="183" y="197"/>
                            <a:pt x="67" y="521"/>
                          </a:cubicBezTo>
                          <a:cubicBezTo>
                            <a:pt x="0" y="954"/>
                            <a:pt x="167" y="1355"/>
                            <a:pt x="534" y="1588"/>
                          </a:cubicBezTo>
                          <a:cubicBezTo>
                            <a:pt x="401" y="1388"/>
                            <a:pt x="334" y="1121"/>
                            <a:pt x="401" y="888"/>
                          </a:cubicBezTo>
                          <a:cubicBezTo>
                            <a:pt x="517" y="538"/>
                            <a:pt x="910" y="335"/>
                            <a:pt x="1375" y="335"/>
                          </a:cubicBezTo>
                          <a:cubicBezTo>
                            <a:pt x="1576" y="335"/>
                            <a:pt x="1790" y="373"/>
                            <a:pt x="2002" y="454"/>
                          </a:cubicBezTo>
                          <a:cubicBezTo>
                            <a:pt x="2169" y="521"/>
                            <a:pt x="2335" y="621"/>
                            <a:pt x="2502" y="721"/>
                          </a:cubicBezTo>
                          <a:cubicBezTo>
                            <a:pt x="2302" y="454"/>
                            <a:pt x="2002" y="221"/>
                            <a:pt x="1668" y="120"/>
                          </a:cubicBezTo>
                          <a:cubicBezTo>
                            <a:pt x="1454" y="39"/>
                            <a:pt x="1237" y="1"/>
                            <a:pt x="1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11"/>
                    <p:cNvSpPr/>
                    <p:nvPr/>
                  </p:nvSpPr>
                  <p:spPr>
                    <a:xfrm>
                      <a:off x="968300" y="402275"/>
                      <a:ext cx="55875" cy="51200"/>
                    </a:xfrm>
                    <a:custGeom>
                      <a:avLst/>
                      <a:gdLst/>
                      <a:ahLst/>
                      <a:cxnLst/>
                      <a:rect l="l" t="t" r="r" b="b"/>
                      <a:pathLst>
                        <a:path w="2235" h="2048" extrusionOk="0">
                          <a:moveTo>
                            <a:pt x="874" y="1"/>
                          </a:moveTo>
                          <a:cubicBezTo>
                            <a:pt x="553" y="1"/>
                            <a:pt x="229" y="127"/>
                            <a:pt x="0" y="379"/>
                          </a:cubicBezTo>
                          <a:cubicBezTo>
                            <a:pt x="89" y="354"/>
                            <a:pt x="178" y="343"/>
                            <a:pt x="268" y="343"/>
                          </a:cubicBezTo>
                          <a:cubicBezTo>
                            <a:pt x="412" y="343"/>
                            <a:pt x="556" y="372"/>
                            <a:pt x="701" y="413"/>
                          </a:cubicBezTo>
                          <a:cubicBezTo>
                            <a:pt x="1268" y="580"/>
                            <a:pt x="1635" y="1180"/>
                            <a:pt x="1501" y="1747"/>
                          </a:cubicBezTo>
                          <a:cubicBezTo>
                            <a:pt x="1468" y="1847"/>
                            <a:pt x="1401" y="1947"/>
                            <a:pt x="1334" y="2047"/>
                          </a:cubicBezTo>
                          <a:cubicBezTo>
                            <a:pt x="1701" y="1981"/>
                            <a:pt x="1968" y="1747"/>
                            <a:pt x="2102" y="1413"/>
                          </a:cubicBezTo>
                          <a:cubicBezTo>
                            <a:pt x="2235" y="846"/>
                            <a:pt x="1901" y="246"/>
                            <a:pt x="1301" y="79"/>
                          </a:cubicBezTo>
                          <a:cubicBezTo>
                            <a:pt x="1165" y="27"/>
                            <a:pt x="1020" y="1"/>
                            <a:pt x="8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11"/>
                    <p:cNvSpPr/>
                    <p:nvPr/>
                  </p:nvSpPr>
                  <p:spPr>
                    <a:xfrm>
                      <a:off x="928250" y="385050"/>
                      <a:ext cx="116775" cy="92125"/>
                    </a:xfrm>
                    <a:custGeom>
                      <a:avLst/>
                      <a:gdLst/>
                      <a:ahLst/>
                      <a:cxnLst/>
                      <a:rect l="l" t="t" r="r" b="b"/>
                      <a:pathLst>
                        <a:path w="4671" h="3685" extrusionOk="0">
                          <a:moveTo>
                            <a:pt x="1002" y="1"/>
                          </a:moveTo>
                          <a:cubicBezTo>
                            <a:pt x="668" y="234"/>
                            <a:pt x="401" y="601"/>
                            <a:pt x="301" y="1002"/>
                          </a:cubicBezTo>
                          <a:cubicBezTo>
                            <a:pt x="1" y="2069"/>
                            <a:pt x="801" y="3237"/>
                            <a:pt x="2069" y="3570"/>
                          </a:cubicBezTo>
                          <a:cubicBezTo>
                            <a:pt x="2309" y="3647"/>
                            <a:pt x="2556" y="3685"/>
                            <a:pt x="2802" y="3685"/>
                          </a:cubicBezTo>
                          <a:cubicBezTo>
                            <a:pt x="3509" y="3685"/>
                            <a:pt x="4200" y="3373"/>
                            <a:pt x="4671" y="2803"/>
                          </a:cubicBezTo>
                          <a:lnTo>
                            <a:pt x="4671" y="2803"/>
                          </a:lnTo>
                          <a:cubicBezTo>
                            <a:pt x="4248" y="3070"/>
                            <a:pt x="3767" y="3203"/>
                            <a:pt x="3285" y="3203"/>
                          </a:cubicBezTo>
                          <a:cubicBezTo>
                            <a:pt x="3044" y="3203"/>
                            <a:pt x="2803" y="3170"/>
                            <a:pt x="2569" y="3103"/>
                          </a:cubicBezTo>
                          <a:cubicBezTo>
                            <a:pt x="1268" y="2736"/>
                            <a:pt x="468" y="1602"/>
                            <a:pt x="768" y="535"/>
                          </a:cubicBezTo>
                          <a:cubicBezTo>
                            <a:pt x="835" y="335"/>
                            <a:pt x="902" y="168"/>
                            <a:pt x="10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11"/>
                    <p:cNvSpPr/>
                    <p:nvPr/>
                  </p:nvSpPr>
                  <p:spPr>
                    <a:xfrm>
                      <a:off x="1281000" y="450100"/>
                      <a:ext cx="35900" cy="29275"/>
                    </a:xfrm>
                    <a:custGeom>
                      <a:avLst/>
                      <a:gdLst/>
                      <a:ahLst/>
                      <a:cxnLst/>
                      <a:rect l="l" t="t" r="r" b="b"/>
                      <a:pathLst>
                        <a:path w="1436" h="1171" extrusionOk="0">
                          <a:moveTo>
                            <a:pt x="1302" y="1"/>
                          </a:moveTo>
                          <a:cubicBezTo>
                            <a:pt x="1302" y="201"/>
                            <a:pt x="1235" y="401"/>
                            <a:pt x="1102" y="568"/>
                          </a:cubicBezTo>
                          <a:cubicBezTo>
                            <a:pt x="971" y="786"/>
                            <a:pt x="741" y="904"/>
                            <a:pt x="504" y="904"/>
                          </a:cubicBezTo>
                          <a:cubicBezTo>
                            <a:pt x="378" y="904"/>
                            <a:pt x="250" y="871"/>
                            <a:pt x="134" y="801"/>
                          </a:cubicBezTo>
                          <a:cubicBezTo>
                            <a:pt x="68" y="735"/>
                            <a:pt x="34" y="701"/>
                            <a:pt x="1" y="635"/>
                          </a:cubicBezTo>
                          <a:lnTo>
                            <a:pt x="1" y="635"/>
                          </a:lnTo>
                          <a:cubicBezTo>
                            <a:pt x="1" y="801"/>
                            <a:pt x="68" y="935"/>
                            <a:pt x="201" y="1068"/>
                          </a:cubicBezTo>
                          <a:cubicBezTo>
                            <a:pt x="317" y="1138"/>
                            <a:pt x="444" y="1171"/>
                            <a:pt x="572" y="1171"/>
                          </a:cubicBezTo>
                          <a:cubicBezTo>
                            <a:pt x="811" y="1171"/>
                            <a:pt x="1049" y="1053"/>
                            <a:pt x="1202" y="835"/>
                          </a:cubicBezTo>
                          <a:cubicBezTo>
                            <a:pt x="1369" y="601"/>
                            <a:pt x="1435" y="301"/>
                            <a:pt x="13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11"/>
                    <p:cNvSpPr/>
                    <p:nvPr/>
                  </p:nvSpPr>
                  <p:spPr>
                    <a:xfrm>
                      <a:off x="1272675" y="269325"/>
                      <a:ext cx="37550" cy="30700"/>
                    </a:xfrm>
                    <a:custGeom>
                      <a:avLst/>
                      <a:gdLst/>
                      <a:ahLst/>
                      <a:cxnLst/>
                      <a:rect l="l" t="t" r="r" b="b"/>
                      <a:pathLst>
                        <a:path w="1502" h="1228" extrusionOk="0">
                          <a:moveTo>
                            <a:pt x="742" y="1"/>
                          </a:moveTo>
                          <a:cubicBezTo>
                            <a:pt x="650" y="1"/>
                            <a:pt x="557" y="19"/>
                            <a:pt x="467" y="60"/>
                          </a:cubicBezTo>
                          <a:cubicBezTo>
                            <a:pt x="267" y="127"/>
                            <a:pt x="134" y="227"/>
                            <a:pt x="0" y="360"/>
                          </a:cubicBezTo>
                          <a:cubicBezTo>
                            <a:pt x="100" y="294"/>
                            <a:pt x="167" y="260"/>
                            <a:pt x="267" y="227"/>
                          </a:cubicBezTo>
                          <a:cubicBezTo>
                            <a:pt x="365" y="186"/>
                            <a:pt x="464" y="167"/>
                            <a:pt x="561" y="167"/>
                          </a:cubicBezTo>
                          <a:cubicBezTo>
                            <a:pt x="863" y="167"/>
                            <a:pt x="1142" y="349"/>
                            <a:pt x="1268" y="627"/>
                          </a:cubicBezTo>
                          <a:cubicBezTo>
                            <a:pt x="1301" y="861"/>
                            <a:pt x="1268" y="1061"/>
                            <a:pt x="1135" y="1228"/>
                          </a:cubicBezTo>
                          <a:cubicBezTo>
                            <a:pt x="1368" y="1094"/>
                            <a:pt x="1501" y="761"/>
                            <a:pt x="1435" y="460"/>
                          </a:cubicBezTo>
                          <a:cubicBezTo>
                            <a:pt x="1309" y="183"/>
                            <a:pt x="1030" y="1"/>
                            <a:pt x="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11"/>
                    <p:cNvSpPr/>
                    <p:nvPr/>
                  </p:nvSpPr>
                  <p:spPr>
                    <a:xfrm>
                      <a:off x="1056675" y="63975"/>
                      <a:ext cx="76750" cy="40075"/>
                    </a:xfrm>
                    <a:custGeom>
                      <a:avLst/>
                      <a:gdLst/>
                      <a:ahLst/>
                      <a:cxnLst/>
                      <a:rect l="l" t="t" r="r" b="b"/>
                      <a:pathLst>
                        <a:path w="3070" h="1603" extrusionOk="0">
                          <a:moveTo>
                            <a:pt x="1257" y="1"/>
                          </a:moveTo>
                          <a:cubicBezTo>
                            <a:pt x="638" y="1"/>
                            <a:pt x="145" y="242"/>
                            <a:pt x="68" y="602"/>
                          </a:cubicBezTo>
                          <a:cubicBezTo>
                            <a:pt x="1" y="969"/>
                            <a:pt x="334" y="1336"/>
                            <a:pt x="868" y="1603"/>
                          </a:cubicBezTo>
                          <a:cubicBezTo>
                            <a:pt x="701" y="1469"/>
                            <a:pt x="635" y="1236"/>
                            <a:pt x="668" y="1035"/>
                          </a:cubicBezTo>
                          <a:cubicBezTo>
                            <a:pt x="745" y="676"/>
                            <a:pt x="1219" y="435"/>
                            <a:pt x="1844" y="435"/>
                          </a:cubicBezTo>
                          <a:cubicBezTo>
                            <a:pt x="2030" y="435"/>
                            <a:pt x="2229" y="456"/>
                            <a:pt x="2436" y="502"/>
                          </a:cubicBezTo>
                          <a:cubicBezTo>
                            <a:pt x="2636" y="535"/>
                            <a:pt x="2870" y="602"/>
                            <a:pt x="3070" y="702"/>
                          </a:cubicBezTo>
                          <a:cubicBezTo>
                            <a:pt x="2736" y="368"/>
                            <a:pt x="2303" y="135"/>
                            <a:pt x="1836" y="68"/>
                          </a:cubicBezTo>
                          <a:cubicBezTo>
                            <a:pt x="1637" y="22"/>
                            <a:pt x="1441" y="1"/>
                            <a:pt x="1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11"/>
                    <p:cNvSpPr/>
                    <p:nvPr/>
                  </p:nvSpPr>
                  <p:spPr>
                    <a:xfrm>
                      <a:off x="298650" y="709675"/>
                      <a:ext cx="79250" cy="127125"/>
                    </a:xfrm>
                    <a:custGeom>
                      <a:avLst/>
                      <a:gdLst/>
                      <a:ahLst/>
                      <a:cxnLst/>
                      <a:rect l="l" t="t" r="r" b="b"/>
                      <a:pathLst>
                        <a:path w="3170" h="5085" extrusionOk="0">
                          <a:moveTo>
                            <a:pt x="454" y="1"/>
                          </a:moveTo>
                          <a:cubicBezTo>
                            <a:pt x="364" y="1"/>
                            <a:pt x="279" y="20"/>
                            <a:pt x="200" y="59"/>
                          </a:cubicBezTo>
                          <a:cubicBezTo>
                            <a:pt x="134" y="92"/>
                            <a:pt x="67" y="159"/>
                            <a:pt x="0" y="225"/>
                          </a:cubicBezTo>
                          <a:cubicBezTo>
                            <a:pt x="401" y="359"/>
                            <a:pt x="1201" y="1159"/>
                            <a:pt x="1802" y="2360"/>
                          </a:cubicBezTo>
                          <a:cubicBezTo>
                            <a:pt x="2202" y="3194"/>
                            <a:pt x="2335" y="4128"/>
                            <a:pt x="2168" y="5062"/>
                          </a:cubicBezTo>
                          <a:cubicBezTo>
                            <a:pt x="2224" y="5076"/>
                            <a:pt x="2279" y="5084"/>
                            <a:pt x="2334" y="5084"/>
                          </a:cubicBezTo>
                          <a:cubicBezTo>
                            <a:pt x="2412" y="5084"/>
                            <a:pt x="2491" y="5068"/>
                            <a:pt x="2569" y="5029"/>
                          </a:cubicBezTo>
                          <a:cubicBezTo>
                            <a:pt x="3169" y="4729"/>
                            <a:pt x="3136" y="3394"/>
                            <a:pt x="2469" y="2027"/>
                          </a:cubicBezTo>
                          <a:cubicBezTo>
                            <a:pt x="1888" y="837"/>
                            <a:pt x="1056" y="1"/>
                            <a:pt x="4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11"/>
                    <p:cNvSpPr/>
                    <p:nvPr/>
                  </p:nvSpPr>
                  <p:spPr>
                    <a:xfrm>
                      <a:off x="308650" y="758650"/>
                      <a:ext cx="56725" cy="77250"/>
                    </a:xfrm>
                    <a:custGeom>
                      <a:avLst/>
                      <a:gdLst/>
                      <a:ahLst/>
                      <a:cxnLst/>
                      <a:rect l="l" t="t" r="r" b="b"/>
                      <a:pathLst>
                        <a:path w="2269" h="3090" extrusionOk="0">
                          <a:moveTo>
                            <a:pt x="1201" y="1"/>
                          </a:moveTo>
                          <a:lnTo>
                            <a:pt x="1201" y="1"/>
                          </a:lnTo>
                          <a:cubicBezTo>
                            <a:pt x="1702" y="1168"/>
                            <a:pt x="1869" y="2169"/>
                            <a:pt x="1568" y="2336"/>
                          </a:cubicBezTo>
                          <a:cubicBezTo>
                            <a:pt x="1546" y="2346"/>
                            <a:pt x="1521" y="2351"/>
                            <a:pt x="1494" y="2351"/>
                          </a:cubicBezTo>
                          <a:cubicBezTo>
                            <a:pt x="1167" y="2351"/>
                            <a:pt x="555" y="1616"/>
                            <a:pt x="1" y="568"/>
                          </a:cubicBezTo>
                          <a:lnTo>
                            <a:pt x="1" y="568"/>
                          </a:lnTo>
                          <a:cubicBezTo>
                            <a:pt x="34" y="701"/>
                            <a:pt x="101" y="835"/>
                            <a:pt x="167" y="968"/>
                          </a:cubicBezTo>
                          <a:cubicBezTo>
                            <a:pt x="752" y="2199"/>
                            <a:pt x="1478" y="3089"/>
                            <a:pt x="1849" y="3089"/>
                          </a:cubicBezTo>
                          <a:cubicBezTo>
                            <a:pt x="1881" y="3089"/>
                            <a:pt x="1909" y="3083"/>
                            <a:pt x="1935" y="3070"/>
                          </a:cubicBezTo>
                          <a:cubicBezTo>
                            <a:pt x="2269" y="2936"/>
                            <a:pt x="2002" y="1702"/>
                            <a:pt x="1368" y="368"/>
                          </a:cubicBezTo>
                          <a:cubicBezTo>
                            <a:pt x="1335" y="268"/>
                            <a:pt x="1268" y="134"/>
                            <a:pt x="1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11"/>
                    <p:cNvSpPr/>
                    <p:nvPr/>
                  </p:nvSpPr>
                  <p:spPr>
                    <a:xfrm>
                      <a:off x="1252650" y="269975"/>
                      <a:ext cx="57575" cy="47150"/>
                    </a:xfrm>
                    <a:custGeom>
                      <a:avLst/>
                      <a:gdLst/>
                      <a:ahLst/>
                      <a:cxnLst/>
                      <a:rect l="l" t="t" r="r" b="b"/>
                      <a:pathLst>
                        <a:path w="2303" h="1886" extrusionOk="0">
                          <a:moveTo>
                            <a:pt x="535" y="1"/>
                          </a:moveTo>
                          <a:lnTo>
                            <a:pt x="535" y="1"/>
                          </a:lnTo>
                          <a:cubicBezTo>
                            <a:pt x="168" y="268"/>
                            <a:pt x="1" y="735"/>
                            <a:pt x="134" y="1168"/>
                          </a:cubicBezTo>
                          <a:cubicBezTo>
                            <a:pt x="311" y="1623"/>
                            <a:pt x="736" y="1886"/>
                            <a:pt x="1193" y="1886"/>
                          </a:cubicBezTo>
                          <a:cubicBezTo>
                            <a:pt x="1339" y="1886"/>
                            <a:pt x="1489" y="1859"/>
                            <a:pt x="1635" y="1802"/>
                          </a:cubicBezTo>
                          <a:cubicBezTo>
                            <a:pt x="1902" y="1702"/>
                            <a:pt x="2136" y="1535"/>
                            <a:pt x="2302" y="1335"/>
                          </a:cubicBezTo>
                          <a:lnTo>
                            <a:pt x="2302" y="1335"/>
                          </a:lnTo>
                          <a:cubicBezTo>
                            <a:pt x="2169" y="1435"/>
                            <a:pt x="2036" y="1502"/>
                            <a:pt x="1869" y="1568"/>
                          </a:cubicBezTo>
                          <a:cubicBezTo>
                            <a:pt x="1729" y="1623"/>
                            <a:pt x="1586" y="1648"/>
                            <a:pt x="1446" y="1648"/>
                          </a:cubicBezTo>
                          <a:cubicBezTo>
                            <a:pt x="982" y="1648"/>
                            <a:pt x="547" y="1370"/>
                            <a:pt x="368" y="935"/>
                          </a:cubicBezTo>
                          <a:cubicBezTo>
                            <a:pt x="268" y="601"/>
                            <a:pt x="334" y="268"/>
                            <a:pt x="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sp>
        <p:nvSpPr>
          <p:cNvPr id="4263" name="Google Shape;4263;p11"/>
          <p:cNvSpPr txBox="1"/>
          <p:nvPr>
            <p:ph type="title" hasCustomPrompt="1"/>
          </p:nvPr>
        </p:nvSpPr>
        <p:spPr>
          <a:xfrm>
            <a:off x="1131900" y="1324600"/>
            <a:ext cx="68802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05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264" name="Google Shape;4264;p11"/>
          <p:cNvSpPr txBox="1"/>
          <p:nvPr>
            <p:ph type="body" idx="1"/>
          </p:nvPr>
        </p:nvSpPr>
        <p:spPr>
          <a:xfrm>
            <a:off x="1131750" y="3529275"/>
            <a:ext cx="6880200" cy="4482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42900" algn="ctr" rtl="0">
              <a:spcBef>
                <a:spcPts val="1600"/>
              </a:spcBef>
              <a:spcAft>
                <a:spcPts val="0"/>
              </a:spcAft>
              <a:buSzPts val="1800"/>
              <a:buChar char="○"/>
              <a:defRPr sz="1800"/>
            </a:lvl2pPr>
            <a:lvl3pPr marL="1371600" lvl="2" indent="-342900" algn="ctr" rtl="0">
              <a:spcBef>
                <a:spcPts val="1600"/>
              </a:spcBef>
              <a:spcAft>
                <a:spcPts val="0"/>
              </a:spcAft>
              <a:buSzPts val="1800"/>
              <a:buChar char="■"/>
              <a:defRPr sz="1800"/>
            </a:lvl3pPr>
            <a:lvl4pPr marL="1828800" lvl="3" indent="-342900" algn="ctr" rtl="0">
              <a:spcBef>
                <a:spcPts val="1600"/>
              </a:spcBef>
              <a:spcAft>
                <a:spcPts val="0"/>
              </a:spcAft>
              <a:buSzPts val="1800"/>
              <a:buChar char="●"/>
              <a:defRPr sz="1800"/>
            </a:lvl4pPr>
            <a:lvl5pPr marL="2286000" lvl="4" indent="-342900" algn="ctr" rtl="0">
              <a:spcBef>
                <a:spcPts val="1600"/>
              </a:spcBef>
              <a:spcAft>
                <a:spcPts val="0"/>
              </a:spcAft>
              <a:buSzPts val="1800"/>
              <a:buChar char="○"/>
              <a:defRPr sz="1800"/>
            </a:lvl5pPr>
            <a:lvl6pPr marL="2743200" lvl="5" indent="-342900" algn="ctr" rtl="0">
              <a:spcBef>
                <a:spcPts val="1600"/>
              </a:spcBef>
              <a:spcAft>
                <a:spcPts val="0"/>
              </a:spcAft>
              <a:buSzPts val="1800"/>
              <a:buChar char="■"/>
              <a:defRPr sz="1800"/>
            </a:lvl6pPr>
            <a:lvl7pPr marL="3200400" lvl="6" indent="-342900" algn="ctr" rtl="0">
              <a:spcBef>
                <a:spcPts val="1600"/>
              </a:spcBef>
              <a:spcAft>
                <a:spcPts val="0"/>
              </a:spcAft>
              <a:buSzPts val="1800"/>
              <a:buChar char="●"/>
              <a:defRPr sz="1800"/>
            </a:lvl7pPr>
            <a:lvl8pPr marL="3657600" lvl="7" indent="-342900" algn="ctr" rtl="0">
              <a:spcBef>
                <a:spcPts val="1600"/>
              </a:spcBef>
              <a:spcAft>
                <a:spcPts val="0"/>
              </a:spcAft>
              <a:buSzPts val="1800"/>
              <a:buChar char="○"/>
              <a:defRPr sz="1800"/>
            </a:lvl8pPr>
            <a:lvl9pPr marL="4114800" lvl="8" indent="-342900" algn="ctr" rtl="0">
              <a:spcBef>
                <a:spcPts val="1600"/>
              </a:spcBef>
              <a:spcAft>
                <a:spcPts val="1600"/>
              </a:spcAft>
              <a:buSzPts val="1800"/>
              <a:buChar char="■"/>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4265" name="Shape 42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4266" name="Shape 4266"/>
        <p:cNvGrpSpPr/>
        <p:nvPr/>
      </p:nvGrpSpPr>
      <p:grpSpPr>
        <a:xfrm>
          <a:off x="0" y="0"/>
          <a:ext cx="0" cy="0"/>
          <a:chOff x="0" y="0"/>
          <a:chExt cx="0" cy="0"/>
        </a:xfrm>
      </p:grpSpPr>
      <p:grpSp>
        <p:nvGrpSpPr>
          <p:cNvPr id="4267" name="Google Shape;4267;p13"/>
          <p:cNvGrpSpPr/>
          <p:nvPr/>
        </p:nvGrpSpPr>
        <p:grpSpPr>
          <a:xfrm>
            <a:off x="176625" y="110350"/>
            <a:ext cx="8790774" cy="4922811"/>
            <a:chOff x="131600" y="118425"/>
            <a:chExt cx="8790774" cy="4922811"/>
          </a:xfrm>
        </p:grpSpPr>
        <p:sp>
          <p:nvSpPr>
            <p:cNvPr id="4268" name="Google Shape;4268;p13"/>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69" name="Google Shape;4269;p13"/>
            <p:cNvGrpSpPr/>
            <p:nvPr/>
          </p:nvGrpSpPr>
          <p:grpSpPr>
            <a:xfrm>
              <a:off x="131600" y="1884558"/>
              <a:ext cx="2122449" cy="3112715"/>
              <a:chOff x="131600" y="1884558"/>
              <a:chExt cx="2122449" cy="3112715"/>
            </a:xfrm>
          </p:grpSpPr>
          <p:sp>
            <p:nvSpPr>
              <p:cNvPr id="4270" name="Google Shape;4270;p13"/>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13"/>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13"/>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13"/>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13"/>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13"/>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13"/>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13"/>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13"/>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13"/>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13"/>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13"/>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13"/>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13"/>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13"/>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13"/>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13"/>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13"/>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13"/>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13"/>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13"/>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13"/>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13"/>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13"/>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13"/>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5" name="Google Shape;4295;p13"/>
            <p:cNvGrpSpPr/>
            <p:nvPr/>
          </p:nvGrpSpPr>
          <p:grpSpPr>
            <a:xfrm flipH="1">
              <a:off x="2342550" y="2567965"/>
              <a:ext cx="3964145" cy="1455821"/>
              <a:chOff x="3233388" y="140740"/>
              <a:chExt cx="3964145" cy="1455821"/>
            </a:xfrm>
          </p:grpSpPr>
          <p:sp>
            <p:nvSpPr>
              <p:cNvPr id="4296" name="Google Shape;4296;p1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1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1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1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1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1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1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1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1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13"/>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1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1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1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1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1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1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1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1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1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1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1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1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1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1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1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1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22" name="Google Shape;4322;p13"/>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13"/>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13"/>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13"/>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13"/>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13"/>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13"/>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13"/>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13"/>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13"/>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13"/>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13"/>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13"/>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13"/>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13"/>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13"/>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13"/>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13"/>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13"/>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13"/>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13"/>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13"/>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13"/>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13"/>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13"/>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13"/>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13"/>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13"/>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13"/>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13"/>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13"/>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13"/>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13"/>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13"/>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13"/>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13"/>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13"/>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13"/>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13"/>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13"/>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13"/>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13"/>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13"/>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13"/>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13"/>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13"/>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13"/>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13"/>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13"/>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13"/>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13"/>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13"/>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13"/>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13"/>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13"/>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13"/>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13"/>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13"/>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13"/>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13"/>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13"/>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13"/>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13"/>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13"/>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13"/>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13"/>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13"/>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13"/>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13"/>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13"/>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13"/>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13"/>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13"/>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13"/>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13"/>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13"/>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13"/>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13"/>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13"/>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13"/>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13"/>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13"/>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13"/>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13"/>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13"/>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13"/>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13"/>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13"/>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13"/>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13"/>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13"/>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13"/>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13"/>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13"/>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13"/>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13"/>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13"/>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13"/>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13"/>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13"/>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22" name="Google Shape;4422;p13"/>
            <p:cNvGrpSpPr/>
            <p:nvPr/>
          </p:nvGrpSpPr>
          <p:grpSpPr>
            <a:xfrm rot="5400000">
              <a:off x="6199788" y="1372590"/>
              <a:ext cx="3964145" cy="1455821"/>
              <a:chOff x="3233388" y="140740"/>
              <a:chExt cx="3964145" cy="1455821"/>
            </a:xfrm>
          </p:grpSpPr>
          <p:sp>
            <p:nvSpPr>
              <p:cNvPr id="4423" name="Google Shape;4423;p1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1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1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1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1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1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1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1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1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1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1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1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1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1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1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1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1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1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1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1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1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1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1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1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1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1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449" name="Google Shape;4449;p13"/>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13"/>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13"/>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13"/>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13"/>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54" name="Google Shape;4454;p13"/>
            <p:cNvGrpSpPr/>
            <p:nvPr/>
          </p:nvGrpSpPr>
          <p:grpSpPr>
            <a:xfrm>
              <a:off x="234224" y="118425"/>
              <a:ext cx="3532446" cy="1609151"/>
              <a:chOff x="140599" y="118425"/>
              <a:chExt cx="3532446" cy="1609151"/>
            </a:xfrm>
          </p:grpSpPr>
          <p:sp>
            <p:nvSpPr>
              <p:cNvPr id="4455" name="Google Shape;4455;p13"/>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13"/>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13"/>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13"/>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13"/>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13"/>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13"/>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13"/>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13"/>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13"/>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13"/>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13"/>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13"/>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13"/>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13"/>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13"/>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13"/>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13"/>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13"/>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13"/>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13"/>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13"/>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13"/>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13"/>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13"/>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13"/>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481" name="Google Shape;4481;p13"/>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82" name="Google Shape;4482;p13"/>
            <p:cNvGrpSpPr/>
            <p:nvPr/>
          </p:nvGrpSpPr>
          <p:grpSpPr>
            <a:xfrm>
              <a:off x="3327013" y="140740"/>
              <a:ext cx="3964145" cy="1455821"/>
              <a:chOff x="3233388" y="140740"/>
              <a:chExt cx="3964145" cy="1455821"/>
            </a:xfrm>
          </p:grpSpPr>
          <p:sp>
            <p:nvSpPr>
              <p:cNvPr id="4483" name="Google Shape;4483;p1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1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1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1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1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1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1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1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1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1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1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1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1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1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1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1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1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1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1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1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1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1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1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1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1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1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09" name="Google Shape;4509;p13"/>
          <p:cNvGrpSpPr/>
          <p:nvPr/>
        </p:nvGrpSpPr>
        <p:grpSpPr>
          <a:xfrm>
            <a:off x="-466769" y="-458946"/>
            <a:ext cx="3825803" cy="2654234"/>
            <a:chOff x="-466769" y="-458946"/>
            <a:chExt cx="3825803" cy="2654234"/>
          </a:xfrm>
        </p:grpSpPr>
        <p:grpSp>
          <p:nvGrpSpPr>
            <p:cNvPr id="4510" name="Google Shape;4510;p13"/>
            <p:cNvGrpSpPr/>
            <p:nvPr/>
          </p:nvGrpSpPr>
          <p:grpSpPr>
            <a:xfrm flipH="1">
              <a:off x="-466769" y="50218"/>
              <a:ext cx="1699100" cy="2145071"/>
              <a:chOff x="146217" y="2712579"/>
              <a:chExt cx="1552966" cy="1960401"/>
            </a:xfrm>
          </p:grpSpPr>
          <p:grpSp>
            <p:nvGrpSpPr>
              <p:cNvPr id="4511" name="Google Shape;4511;p13"/>
              <p:cNvGrpSpPr/>
              <p:nvPr/>
            </p:nvGrpSpPr>
            <p:grpSpPr>
              <a:xfrm>
                <a:off x="146217" y="2712579"/>
                <a:ext cx="1134008" cy="607901"/>
                <a:chOff x="5206900" y="826150"/>
                <a:chExt cx="599275" cy="321250"/>
              </a:xfrm>
            </p:grpSpPr>
            <p:sp>
              <p:nvSpPr>
                <p:cNvPr id="4512" name="Google Shape;4512;p1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1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1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1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1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1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1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1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1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1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1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1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1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1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6" name="Google Shape;4526;p13"/>
              <p:cNvGrpSpPr/>
              <p:nvPr/>
            </p:nvGrpSpPr>
            <p:grpSpPr>
              <a:xfrm rot="-9256633">
                <a:off x="489429" y="3110262"/>
                <a:ext cx="1134020" cy="607908"/>
                <a:chOff x="5206900" y="826150"/>
                <a:chExt cx="599275" cy="321250"/>
              </a:xfrm>
            </p:grpSpPr>
            <p:sp>
              <p:nvSpPr>
                <p:cNvPr id="4527" name="Google Shape;4527;p1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1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1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1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1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1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1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1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1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1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1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1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1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1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1" name="Google Shape;4541;p13"/>
              <p:cNvGrpSpPr/>
              <p:nvPr/>
            </p:nvGrpSpPr>
            <p:grpSpPr>
              <a:xfrm rot="7120513" flipH="1">
                <a:off x="538618" y="3725726"/>
                <a:ext cx="1133997" cy="607895"/>
                <a:chOff x="5206900" y="826150"/>
                <a:chExt cx="599275" cy="321250"/>
              </a:xfrm>
            </p:grpSpPr>
            <p:sp>
              <p:nvSpPr>
                <p:cNvPr id="4542" name="Google Shape;4542;p1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1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1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1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1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1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1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1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1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1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1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1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1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1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56" name="Google Shape;4556;p13"/>
            <p:cNvGrpSpPr/>
            <p:nvPr/>
          </p:nvGrpSpPr>
          <p:grpSpPr>
            <a:xfrm rot="4447765" flipH="1">
              <a:off x="1245495" y="-421036"/>
              <a:ext cx="1699108" cy="2145073"/>
              <a:chOff x="146217" y="2712579"/>
              <a:chExt cx="1552966" cy="1960401"/>
            </a:xfrm>
          </p:grpSpPr>
          <p:grpSp>
            <p:nvGrpSpPr>
              <p:cNvPr id="4557" name="Google Shape;4557;p13"/>
              <p:cNvGrpSpPr/>
              <p:nvPr/>
            </p:nvGrpSpPr>
            <p:grpSpPr>
              <a:xfrm>
                <a:off x="146217" y="2712579"/>
                <a:ext cx="1134008" cy="607901"/>
                <a:chOff x="5206900" y="826150"/>
                <a:chExt cx="599275" cy="321250"/>
              </a:xfrm>
            </p:grpSpPr>
            <p:sp>
              <p:nvSpPr>
                <p:cNvPr id="4558" name="Google Shape;4558;p1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1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1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1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1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1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1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1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1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1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1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1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1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1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2" name="Google Shape;4572;p13"/>
              <p:cNvGrpSpPr/>
              <p:nvPr/>
            </p:nvGrpSpPr>
            <p:grpSpPr>
              <a:xfrm rot="-9256633">
                <a:off x="489429" y="3110262"/>
                <a:ext cx="1134020" cy="607908"/>
                <a:chOff x="5206900" y="826150"/>
                <a:chExt cx="599275" cy="321250"/>
              </a:xfrm>
            </p:grpSpPr>
            <p:sp>
              <p:nvSpPr>
                <p:cNvPr id="4573" name="Google Shape;4573;p1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1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1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1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1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1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1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1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1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1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1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1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1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1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7" name="Google Shape;4587;p13"/>
              <p:cNvGrpSpPr/>
              <p:nvPr/>
            </p:nvGrpSpPr>
            <p:grpSpPr>
              <a:xfrm rot="7120513" flipH="1">
                <a:off x="538618" y="3725726"/>
                <a:ext cx="1133997" cy="607895"/>
                <a:chOff x="5206900" y="826150"/>
                <a:chExt cx="599275" cy="321250"/>
              </a:xfrm>
            </p:grpSpPr>
            <p:sp>
              <p:nvSpPr>
                <p:cNvPr id="4588" name="Google Shape;4588;p1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1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1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1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1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1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1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1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1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1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1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1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1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1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602" name="Google Shape;4602;p13"/>
          <p:cNvGrpSpPr/>
          <p:nvPr/>
        </p:nvGrpSpPr>
        <p:grpSpPr>
          <a:xfrm>
            <a:off x="7993668" y="4063296"/>
            <a:ext cx="1424466" cy="1367806"/>
            <a:chOff x="1328711" y="539500"/>
            <a:chExt cx="864465" cy="830130"/>
          </a:xfrm>
        </p:grpSpPr>
        <p:sp>
          <p:nvSpPr>
            <p:cNvPr id="4603" name="Google Shape;4603;p13"/>
            <p:cNvSpPr/>
            <p:nvPr/>
          </p:nvSpPr>
          <p:spPr>
            <a:xfrm>
              <a:off x="1401688" y="637364"/>
              <a:ext cx="260331" cy="277447"/>
            </a:xfrm>
            <a:custGeom>
              <a:avLst/>
              <a:gdLst/>
              <a:ahLst/>
              <a:cxnLst/>
              <a:rect l="l" t="t" r="r" b="b"/>
              <a:pathLst>
                <a:path w="4791" h="5106" fill="none" extrusionOk="0">
                  <a:moveTo>
                    <a:pt x="4791" y="0"/>
                  </a:moveTo>
                  <a:lnTo>
                    <a:pt x="2117" y="2843"/>
                  </a:lnTo>
                  <a:lnTo>
                    <a:pt x="1" y="5105"/>
                  </a:lnTo>
                </a:path>
              </a:pathLst>
            </a:custGeom>
            <a:noFill/>
            <a:ln w="3925" cap="flat" cmpd="sng">
              <a:solidFill>
                <a:schemeClr val="accent4"/>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13"/>
            <p:cNvSpPr/>
            <p:nvPr/>
          </p:nvSpPr>
          <p:spPr>
            <a:xfrm>
              <a:off x="1516722" y="791795"/>
              <a:ext cx="239954" cy="554840"/>
            </a:xfrm>
            <a:custGeom>
              <a:avLst/>
              <a:gdLst/>
              <a:ahLst/>
              <a:cxnLst/>
              <a:rect l="l" t="t" r="r" b="b"/>
              <a:pathLst>
                <a:path w="4416" h="10211" fill="none" extrusionOk="0">
                  <a:moveTo>
                    <a:pt x="0" y="1"/>
                  </a:moveTo>
                  <a:lnTo>
                    <a:pt x="2674" y="4936"/>
                  </a:lnTo>
                  <a:lnTo>
                    <a:pt x="4089" y="6678"/>
                  </a:lnTo>
                  <a:lnTo>
                    <a:pt x="4416" y="10211"/>
                  </a:lnTo>
                </a:path>
              </a:pathLst>
            </a:custGeom>
            <a:noFill/>
            <a:ln w="3925" cap="flat" cmpd="sng">
              <a:solidFill>
                <a:schemeClr val="accent4"/>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13"/>
            <p:cNvSpPr/>
            <p:nvPr/>
          </p:nvSpPr>
          <p:spPr>
            <a:xfrm>
              <a:off x="1738911" y="854936"/>
              <a:ext cx="356943" cy="299780"/>
            </a:xfrm>
            <a:custGeom>
              <a:avLst/>
              <a:gdLst/>
              <a:ahLst/>
              <a:cxnLst/>
              <a:rect l="l" t="t" r="r" b="b"/>
              <a:pathLst>
                <a:path w="6569" h="5517" fill="none" extrusionOk="0">
                  <a:moveTo>
                    <a:pt x="6569" y="0"/>
                  </a:moveTo>
                  <a:lnTo>
                    <a:pt x="2480" y="5069"/>
                  </a:lnTo>
                  <a:lnTo>
                    <a:pt x="0" y="5516"/>
                  </a:lnTo>
                </a:path>
              </a:pathLst>
            </a:custGeom>
            <a:noFill/>
            <a:ln w="3925" cap="flat" cmpd="sng">
              <a:solidFill>
                <a:schemeClr val="accent4"/>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13"/>
            <p:cNvSpPr/>
            <p:nvPr/>
          </p:nvSpPr>
          <p:spPr>
            <a:xfrm>
              <a:off x="1328711" y="849665"/>
              <a:ext cx="138778" cy="138072"/>
            </a:xfrm>
            <a:custGeom>
              <a:avLst/>
              <a:gdLst/>
              <a:ahLst/>
              <a:cxnLst/>
              <a:rect l="l" t="t" r="r" b="b"/>
              <a:pathLst>
                <a:path w="2554" h="2541" extrusionOk="0">
                  <a:moveTo>
                    <a:pt x="1283" y="0"/>
                  </a:moveTo>
                  <a:cubicBezTo>
                    <a:pt x="1114" y="980"/>
                    <a:pt x="981" y="1101"/>
                    <a:pt x="1" y="1259"/>
                  </a:cubicBezTo>
                  <a:cubicBezTo>
                    <a:pt x="981" y="1428"/>
                    <a:pt x="1114" y="1561"/>
                    <a:pt x="1271" y="2541"/>
                  </a:cubicBezTo>
                  <a:cubicBezTo>
                    <a:pt x="1428" y="1561"/>
                    <a:pt x="1561" y="1428"/>
                    <a:pt x="2553" y="1283"/>
                  </a:cubicBezTo>
                  <a:cubicBezTo>
                    <a:pt x="1561" y="1113"/>
                    <a:pt x="1428" y="980"/>
                    <a:pt x="12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13"/>
            <p:cNvSpPr/>
            <p:nvPr/>
          </p:nvSpPr>
          <p:spPr>
            <a:xfrm>
              <a:off x="1492378" y="770114"/>
              <a:ext cx="48741" cy="48686"/>
            </a:xfrm>
            <a:custGeom>
              <a:avLst/>
              <a:gdLst/>
              <a:ahLst/>
              <a:cxnLst/>
              <a:rect l="l" t="t" r="r" b="b"/>
              <a:pathLst>
                <a:path w="897" h="896" extrusionOk="0">
                  <a:moveTo>
                    <a:pt x="448" y="1"/>
                  </a:moveTo>
                  <a:cubicBezTo>
                    <a:pt x="388" y="352"/>
                    <a:pt x="352" y="388"/>
                    <a:pt x="1" y="448"/>
                  </a:cubicBezTo>
                  <a:cubicBezTo>
                    <a:pt x="340" y="509"/>
                    <a:pt x="388" y="557"/>
                    <a:pt x="448" y="896"/>
                  </a:cubicBezTo>
                  <a:cubicBezTo>
                    <a:pt x="509" y="557"/>
                    <a:pt x="545" y="509"/>
                    <a:pt x="896" y="460"/>
                  </a:cubicBezTo>
                  <a:cubicBezTo>
                    <a:pt x="557" y="400"/>
                    <a:pt x="509" y="352"/>
                    <a:pt x="4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13"/>
            <p:cNvSpPr/>
            <p:nvPr/>
          </p:nvSpPr>
          <p:spPr>
            <a:xfrm>
              <a:off x="1613335" y="1009367"/>
              <a:ext cx="85527" cy="85527"/>
            </a:xfrm>
            <a:custGeom>
              <a:avLst/>
              <a:gdLst/>
              <a:ahLst/>
              <a:cxnLst/>
              <a:rect l="l" t="t" r="r" b="b"/>
              <a:pathLst>
                <a:path w="1574" h="1574" extrusionOk="0">
                  <a:moveTo>
                    <a:pt x="799" y="1"/>
                  </a:moveTo>
                  <a:cubicBezTo>
                    <a:pt x="690" y="606"/>
                    <a:pt x="606" y="690"/>
                    <a:pt x="1" y="787"/>
                  </a:cubicBezTo>
                  <a:cubicBezTo>
                    <a:pt x="606" y="884"/>
                    <a:pt x="690" y="969"/>
                    <a:pt x="787" y="1574"/>
                  </a:cubicBezTo>
                  <a:cubicBezTo>
                    <a:pt x="884" y="969"/>
                    <a:pt x="968" y="884"/>
                    <a:pt x="1573" y="799"/>
                  </a:cubicBezTo>
                  <a:cubicBezTo>
                    <a:pt x="968" y="690"/>
                    <a:pt x="884" y="606"/>
                    <a:pt x="7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13"/>
            <p:cNvSpPr/>
            <p:nvPr/>
          </p:nvSpPr>
          <p:spPr>
            <a:xfrm>
              <a:off x="1713264" y="1130216"/>
              <a:ext cx="51295" cy="48958"/>
            </a:xfrm>
            <a:custGeom>
              <a:avLst/>
              <a:gdLst/>
              <a:ahLst/>
              <a:cxnLst/>
              <a:rect l="l" t="t" r="r" b="b"/>
              <a:pathLst>
                <a:path w="944" h="901" extrusionOk="0">
                  <a:moveTo>
                    <a:pt x="477" y="1"/>
                  </a:moveTo>
                  <a:cubicBezTo>
                    <a:pt x="253" y="1"/>
                    <a:pt x="59" y="175"/>
                    <a:pt x="25" y="402"/>
                  </a:cubicBezTo>
                  <a:cubicBezTo>
                    <a:pt x="0" y="656"/>
                    <a:pt x="182" y="874"/>
                    <a:pt x="424" y="898"/>
                  </a:cubicBezTo>
                  <a:cubicBezTo>
                    <a:pt x="439" y="899"/>
                    <a:pt x="454" y="900"/>
                    <a:pt x="469" y="900"/>
                  </a:cubicBezTo>
                  <a:cubicBezTo>
                    <a:pt x="703" y="900"/>
                    <a:pt x="897" y="726"/>
                    <a:pt x="920" y="499"/>
                  </a:cubicBezTo>
                  <a:cubicBezTo>
                    <a:pt x="944" y="257"/>
                    <a:pt x="763" y="39"/>
                    <a:pt x="521" y="3"/>
                  </a:cubicBezTo>
                  <a:cubicBezTo>
                    <a:pt x="506" y="1"/>
                    <a:pt x="492" y="1"/>
                    <a:pt x="477" y="1"/>
                  </a:cubicBezTo>
                  <a:close/>
                </a:path>
              </a:pathLst>
            </a:custGeom>
            <a:solidFill>
              <a:srgbClr val="5F7D95">
                <a:alpha val="1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13"/>
            <p:cNvSpPr/>
            <p:nvPr/>
          </p:nvSpPr>
          <p:spPr>
            <a:xfrm>
              <a:off x="1849979" y="1096797"/>
              <a:ext cx="49338" cy="48686"/>
            </a:xfrm>
            <a:custGeom>
              <a:avLst/>
              <a:gdLst/>
              <a:ahLst/>
              <a:cxnLst/>
              <a:rect l="l" t="t" r="r" b="b"/>
              <a:pathLst>
                <a:path w="908" h="896" extrusionOk="0">
                  <a:moveTo>
                    <a:pt x="460" y="1"/>
                  </a:moveTo>
                  <a:cubicBezTo>
                    <a:pt x="400" y="340"/>
                    <a:pt x="351" y="388"/>
                    <a:pt x="1" y="448"/>
                  </a:cubicBezTo>
                  <a:cubicBezTo>
                    <a:pt x="351" y="509"/>
                    <a:pt x="400" y="545"/>
                    <a:pt x="448" y="896"/>
                  </a:cubicBezTo>
                  <a:cubicBezTo>
                    <a:pt x="509" y="557"/>
                    <a:pt x="557" y="509"/>
                    <a:pt x="908" y="448"/>
                  </a:cubicBezTo>
                  <a:cubicBezTo>
                    <a:pt x="557" y="400"/>
                    <a:pt x="521" y="352"/>
                    <a:pt x="4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13"/>
            <p:cNvSpPr/>
            <p:nvPr/>
          </p:nvSpPr>
          <p:spPr>
            <a:xfrm>
              <a:off x="1732336" y="1320944"/>
              <a:ext cx="48686" cy="48686"/>
            </a:xfrm>
            <a:custGeom>
              <a:avLst/>
              <a:gdLst/>
              <a:ahLst/>
              <a:cxnLst/>
              <a:rect l="l" t="t" r="r" b="b"/>
              <a:pathLst>
                <a:path w="896" h="896" extrusionOk="0">
                  <a:moveTo>
                    <a:pt x="448" y="1"/>
                  </a:moveTo>
                  <a:cubicBezTo>
                    <a:pt x="387" y="352"/>
                    <a:pt x="339" y="388"/>
                    <a:pt x="0" y="448"/>
                  </a:cubicBezTo>
                  <a:cubicBezTo>
                    <a:pt x="339" y="509"/>
                    <a:pt x="387" y="557"/>
                    <a:pt x="436" y="896"/>
                  </a:cubicBezTo>
                  <a:cubicBezTo>
                    <a:pt x="508" y="557"/>
                    <a:pt x="545" y="509"/>
                    <a:pt x="895" y="460"/>
                  </a:cubicBezTo>
                  <a:cubicBezTo>
                    <a:pt x="545" y="400"/>
                    <a:pt x="508" y="352"/>
                    <a:pt x="4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13"/>
            <p:cNvSpPr/>
            <p:nvPr/>
          </p:nvSpPr>
          <p:spPr>
            <a:xfrm>
              <a:off x="1554215" y="539500"/>
              <a:ext cx="215611" cy="195941"/>
            </a:xfrm>
            <a:custGeom>
              <a:avLst/>
              <a:gdLst/>
              <a:ahLst/>
              <a:cxnLst/>
              <a:rect l="l" t="t" r="r" b="b"/>
              <a:pathLst>
                <a:path w="3968" h="3606" extrusionOk="0">
                  <a:moveTo>
                    <a:pt x="1977" y="0"/>
                  </a:moveTo>
                  <a:cubicBezTo>
                    <a:pt x="1521" y="0"/>
                    <a:pt x="1066" y="173"/>
                    <a:pt x="714" y="519"/>
                  </a:cubicBezTo>
                  <a:cubicBezTo>
                    <a:pt x="0" y="1221"/>
                    <a:pt x="0" y="2358"/>
                    <a:pt x="690" y="3071"/>
                  </a:cubicBezTo>
                  <a:cubicBezTo>
                    <a:pt x="1045" y="3427"/>
                    <a:pt x="1512" y="3605"/>
                    <a:pt x="1979" y="3605"/>
                  </a:cubicBezTo>
                  <a:cubicBezTo>
                    <a:pt x="2434" y="3605"/>
                    <a:pt x="2890" y="3436"/>
                    <a:pt x="3242" y="3096"/>
                  </a:cubicBezTo>
                  <a:cubicBezTo>
                    <a:pt x="3956" y="2394"/>
                    <a:pt x="3968" y="1257"/>
                    <a:pt x="3266" y="543"/>
                  </a:cubicBezTo>
                  <a:cubicBezTo>
                    <a:pt x="2911" y="182"/>
                    <a:pt x="2444" y="0"/>
                    <a:pt x="1977" y="0"/>
                  </a:cubicBezTo>
                  <a:close/>
                </a:path>
              </a:pathLst>
            </a:custGeom>
            <a:solidFill>
              <a:srgbClr val="5F7D95">
                <a:alpha val="1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13"/>
            <p:cNvSpPr/>
            <p:nvPr/>
          </p:nvSpPr>
          <p:spPr>
            <a:xfrm>
              <a:off x="1606108" y="581450"/>
              <a:ext cx="111827" cy="111827"/>
            </a:xfrm>
            <a:custGeom>
              <a:avLst/>
              <a:gdLst/>
              <a:ahLst/>
              <a:cxnLst/>
              <a:rect l="l" t="t" r="r" b="b"/>
              <a:pathLst>
                <a:path w="2058" h="2058" extrusionOk="0">
                  <a:moveTo>
                    <a:pt x="1041" y="1"/>
                  </a:moveTo>
                  <a:cubicBezTo>
                    <a:pt x="896" y="787"/>
                    <a:pt x="799" y="896"/>
                    <a:pt x="1" y="1017"/>
                  </a:cubicBezTo>
                  <a:cubicBezTo>
                    <a:pt x="799" y="1150"/>
                    <a:pt x="896" y="1259"/>
                    <a:pt x="1017" y="2057"/>
                  </a:cubicBezTo>
                  <a:cubicBezTo>
                    <a:pt x="1150" y="1259"/>
                    <a:pt x="1259" y="1150"/>
                    <a:pt x="2057" y="1029"/>
                  </a:cubicBezTo>
                  <a:cubicBezTo>
                    <a:pt x="1259" y="896"/>
                    <a:pt x="1162" y="799"/>
                    <a:pt x="10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13"/>
            <p:cNvSpPr/>
            <p:nvPr/>
          </p:nvSpPr>
          <p:spPr>
            <a:xfrm>
              <a:off x="1970936" y="760115"/>
              <a:ext cx="222240" cy="196267"/>
            </a:xfrm>
            <a:custGeom>
              <a:avLst/>
              <a:gdLst/>
              <a:ahLst/>
              <a:cxnLst/>
              <a:rect l="l" t="t" r="r" b="b"/>
              <a:pathLst>
                <a:path w="4090" h="3612" extrusionOk="0">
                  <a:moveTo>
                    <a:pt x="2054" y="0"/>
                  </a:moveTo>
                  <a:cubicBezTo>
                    <a:pt x="1332" y="0"/>
                    <a:pt x="654" y="437"/>
                    <a:pt x="375" y="1152"/>
                  </a:cubicBezTo>
                  <a:cubicBezTo>
                    <a:pt x="0" y="2072"/>
                    <a:pt x="460" y="3124"/>
                    <a:pt x="1391" y="3487"/>
                  </a:cubicBezTo>
                  <a:cubicBezTo>
                    <a:pt x="1605" y="3572"/>
                    <a:pt x="1826" y="3611"/>
                    <a:pt x="2044" y="3611"/>
                  </a:cubicBezTo>
                  <a:cubicBezTo>
                    <a:pt x="2763" y="3611"/>
                    <a:pt x="3448" y="3177"/>
                    <a:pt x="3726" y="2471"/>
                  </a:cubicBezTo>
                  <a:cubicBezTo>
                    <a:pt x="4089" y="1540"/>
                    <a:pt x="3629" y="499"/>
                    <a:pt x="2710" y="124"/>
                  </a:cubicBezTo>
                  <a:cubicBezTo>
                    <a:pt x="2494" y="40"/>
                    <a:pt x="2272" y="0"/>
                    <a:pt x="2054" y="0"/>
                  </a:cubicBezTo>
                  <a:close/>
                </a:path>
              </a:pathLst>
            </a:custGeom>
            <a:solidFill>
              <a:srgbClr val="5F7D95">
                <a:alpha val="1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13"/>
            <p:cNvSpPr/>
            <p:nvPr/>
          </p:nvSpPr>
          <p:spPr>
            <a:xfrm>
              <a:off x="2026144" y="802336"/>
              <a:ext cx="111772" cy="111120"/>
            </a:xfrm>
            <a:custGeom>
              <a:avLst/>
              <a:gdLst/>
              <a:ahLst/>
              <a:cxnLst/>
              <a:rect l="l" t="t" r="r" b="b"/>
              <a:pathLst>
                <a:path w="2057" h="2045" extrusionOk="0">
                  <a:moveTo>
                    <a:pt x="1041" y="0"/>
                  </a:moveTo>
                  <a:cubicBezTo>
                    <a:pt x="908" y="787"/>
                    <a:pt x="799" y="896"/>
                    <a:pt x="0" y="1017"/>
                  </a:cubicBezTo>
                  <a:cubicBezTo>
                    <a:pt x="799" y="1138"/>
                    <a:pt x="896" y="1259"/>
                    <a:pt x="1017" y="2045"/>
                  </a:cubicBezTo>
                  <a:cubicBezTo>
                    <a:pt x="1162" y="1259"/>
                    <a:pt x="1259" y="1150"/>
                    <a:pt x="2057" y="1029"/>
                  </a:cubicBezTo>
                  <a:cubicBezTo>
                    <a:pt x="1271" y="896"/>
                    <a:pt x="1162" y="787"/>
                    <a:pt x="10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13"/>
            <p:cNvSpPr/>
            <p:nvPr/>
          </p:nvSpPr>
          <p:spPr>
            <a:xfrm>
              <a:off x="1696147" y="1111958"/>
              <a:ext cx="85527" cy="85473"/>
            </a:xfrm>
            <a:custGeom>
              <a:avLst/>
              <a:gdLst/>
              <a:ahLst/>
              <a:cxnLst/>
              <a:rect l="l" t="t" r="r" b="b"/>
              <a:pathLst>
                <a:path w="1574" h="1573" extrusionOk="0">
                  <a:moveTo>
                    <a:pt x="799" y="0"/>
                  </a:moveTo>
                  <a:cubicBezTo>
                    <a:pt x="690" y="605"/>
                    <a:pt x="606" y="690"/>
                    <a:pt x="1" y="786"/>
                  </a:cubicBezTo>
                  <a:cubicBezTo>
                    <a:pt x="606" y="883"/>
                    <a:pt x="690" y="968"/>
                    <a:pt x="787" y="1573"/>
                  </a:cubicBezTo>
                  <a:cubicBezTo>
                    <a:pt x="884" y="968"/>
                    <a:pt x="969" y="883"/>
                    <a:pt x="1573" y="798"/>
                  </a:cubicBezTo>
                  <a:cubicBezTo>
                    <a:pt x="969" y="690"/>
                    <a:pt x="884" y="605"/>
                    <a:pt x="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617" name="Google Shape;4617;p13"/>
          <p:cNvSpPr txBox="1"/>
          <p:nvPr>
            <p:ph type="subTitle" idx="1"/>
          </p:nvPr>
        </p:nvSpPr>
        <p:spPr>
          <a:xfrm>
            <a:off x="1158250" y="1496200"/>
            <a:ext cx="1161300" cy="30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618" name="Google Shape;4618;p13"/>
          <p:cNvSpPr txBox="1"/>
          <p:nvPr>
            <p:ph type="subTitle" idx="2"/>
          </p:nvPr>
        </p:nvSpPr>
        <p:spPr>
          <a:xfrm>
            <a:off x="865950" y="1883311"/>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619" name="Google Shape;4619;p13"/>
          <p:cNvSpPr txBox="1"/>
          <p:nvPr>
            <p:ph type="subTitle" idx="3"/>
          </p:nvPr>
        </p:nvSpPr>
        <p:spPr>
          <a:xfrm>
            <a:off x="1166497" y="2899825"/>
            <a:ext cx="1161300" cy="30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620" name="Google Shape;4620;p13"/>
          <p:cNvSpPr txBox="1"/>
          <p:nvPr>
            <p:ph type="subTitle" idx="4"/>
          </p:nvPr>
        </p:nvSpPr>
        <p:spPr>
          <a:xfrm>
            <a:off x="865950" y="3287203"/>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621" name="Google Shape;4621;p13"/>
          <p:cNvSpPr txBox="1"/>
          <p:nvPr>
            <p:ph type="subTitle" idx="5"/>
          </p:nvPr>
        </p:nvSpPr>
        <p:spPr>
          <a:xfrm>
            <a:off x="4034950" y="1496200"/>
            <a:ext cx="1161300" cy="30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622" name="Google Shape;4622;p13"/>
          <p:cNvSpPr txBox="1"/>
          <p:nvPr>
            <p:ph type="subTitle" idx="6"/>
          </p:nvPr>
        </p:nvSpPr>
        <p:spPr>
          <a:xfrm>
            <a:off x="3688695" y="1883311"/>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623" name="Google Shape;4623;p13"/>
          <p:cNvSpPr txBox="1"/>
          <p:nvPr>
            <p:ph type="subTitle" idx="7"/>
          </p:nvPr>
        </p:nvSpPr>
        <p:spPr>
          <a:xfrm>
            <a:off x="4032200" y="2899825"/>
            <a:ext cx="1161300" cy="30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624" name="Google Shape;4624;p13"/>
          <p:cNvSpPr txBox="1"/>
          <p:nvPr>
            <p:ph type="subTitle" idx="8"/>
          </p:nvPr>
        </p:nvSpPr>
        <p:spPr>
          <a:xfrm>
            <a:off x="3688695" y="3287203"/>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625" name="Google Shape;4625;p13"/>
          <p:cNvSpPr txBox="1"/>
          <p:nvPr>
            <p:ph type="subTitle" idx="9"/>
          </p:nvPr>
        </p:nvSpPr>
        <p:spPr>
          <a:xfrm>
            <a:off x="6851961" y="1491850"/>
            <a:ext cx="1161300" cy="30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626" name="Google Shape;4626;p13"/>
          <p:cNvSpPr txBox="1"/>
          <p:nvPr>
            <p:ph type="subTitle" idx="13"/>
          </p:nvPr>
        </p:nvSpPr>
        <p:spPr>
          <a:xfrm>
            <a:off x="6511441" y="1883311"/>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627" name="Google Shape;4627;p13"/>
          <p:cNvSpPr txBox="1"/>
          <p:nvPr>
            <p:ph type="subTitle" idx="14"/>
          </p:nvPr>
        </p:nvSpPr>
        <p:spPr>
          <a:xfrm>
            <a:off x="6852361" y="2895475"/>
            <a:ext cx="1161300" cy="30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628" name="Google Shape;4628;p13"/>
          <p:cNvSpPr txBox="1"/>
          <p:nvPr>
            <p:ph type="subTitle" idx="15"/>
          </p:nvPr>
        </p:nvSpPr>
        <p:spPr>
          <a:xfrm>
            <a:off x="6511441" y="3287203"/>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629" name="Google Shape;4629;p13"/>
          <p:cNvSpPr txBox="1"/>
          <p:nvPr>
            <p:ph type="title" hasCustomPrompt="1"/>
          </p:nvPr>
        </p:nvSpPr>
        <p:spPr>
          <a:xfrm>
            <a:off x="910265" y="1493625"/>
            <a:ext cx="2625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30" name="Google Shape;4630;p13"/>
          <p:cNvSpPr txBox="1"/>
          <p:nvPr>
            <p:ph type="title" idx="16" hasCustomPrompt="1"/>
          </p:nvPr>
        </p:nvSpPr>
        <p:spPr>
          <a:xfrm>
            <a:off x="3746181" y="1493625"/>
            <a:ext cx="2781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31" name="Google Shape;4631;p13"/>
          <p:cNvSpPr txBox="1"/>
          <p:nvPr>
            <p:ph type="title" idx="17" hasCustomPrompt="1"/>
          </p:nvPr>
        </p:nvSpPr>
        <p:spPr>
          <a:xfrm>
            <a:off x="6569497" y="1491850"/>
            <a:ext cx="2787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32" name="Google Shape;4632;p13"/>
          <p:cNvSpPr txBox="1"/>
          <p:nvPr>
            <p:ph type="title" idx="18" hasCustomPrompt="1"/>
          </p:nvPr>
        </p:nvSpPr>
        <p:spPr>
          <a:xfrm>
            <a:off x="931463" y="2897198"/>
            <a:ext cx="2625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33" name="Google Shape;4633;p13"/>
          <p:cNvSpPr txBox="1"/>
          <p:nvPr>
            <p:ph type="title" idx="19" hasCustomPrompt="1"/>
          </p:nvPr>
        </p:nvSpPr>
        <p:spPr>
          <a:xfrm>
            <a:off x="3747379" y="2895401"/>
            <a:ext cx="2781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34" name="Google Shape;4634;p13"/>
          <p:cNvSpPr txBox="1"/>
          <p:nvPr>
            <p:ph type="title" idx="20" hasCustomPrompt="1"/>
          </p:nvPr>
        </p:nvSpPr>
        <p:spPr>
          <a:xfrm>
            <a:off x="6570739" y="2895400"/>
            <a:ext cx="2787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35" name="Google Shape;4635;p13"/>
          <p:cNvSpPr txBox="1"/>
          <p:nvPr>
            <p:ph type="title" idx="21"/>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9">
    <p:spTree>
      <p:nvGrpSpPr>
        <p:cNvPr id="4636" name="Shape 4636"/>
        <p:cNvGrpSpPr/>
        <p:nvPr/>
      </p:nvGrpSpPr>
      <p:grpSpPr>
        <a:xfrm>
          <a:off x="0" y="0"/>
          <a:ext cx="0" cy="0"/>
          <a:chOff x="0" y="0"/>
          <a:chExt cx="0" cy="0"/>
        </a:xfrm>
      </p:grpSpPr>
      <p:grpSp>
        <p:nvGrpSpPr>
          <p:cNvPr id="4637" name="Google Shape;4637;p14"/>
          <p:cNvGrpSpPr/>
          <p:nvPr/>
        </p:nvGrpSpPr>
        <p:grpSpPr>
          <a:xfrm>
            <a:off x="176625" y="110350"/>
            <a:ext cx="8790774" cy="4922811"/>
            <a:chOff x="131600" y="118425"/>
            <a:chExt cx="8790774" cy="4922811"/>
          </a:xfrm>
        </p:grpSpPr>
        <p:sp>
          <p:nvSpPr>
            <p:cNvPr id="4638" name="Google Shape;4638;p14"/>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39" name="Google Shape;4639;p14"/>
            <p:cNvGrpSpPr/>
            <p:nvPr/>
          </p:nvGrpSpPr>
          <p:grpSpPr>
            <a:xfrm>
              <a:off x="131600" y="1884558"/>
              <a:ext cx="2122449" cy="3112715"/>
              <a:chOff x="131600" y="1884558"/>
              <a:chExt cx="2122449" cy="3112715"/>
            </a:xfrm>
          </p:grpSpPr>
          <p:sp>
            <p:nvSpPr>
              <p:cNvPr id="4640" name="Google Shape;4640;p14"/>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14"/>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14"/>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14"/>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14"/>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14"/>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14"/>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14"/>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14"/>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14"/>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14"/>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14"/>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14"/>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14"/>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14"/>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14"/>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14"/>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14"/>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14"/>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14"/>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14"/>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14"/>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14"/>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14"/>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14"/>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5" name="Google Shape;4665;p14"/>
            <p:cNvGrpSpPr/>
            <p:nvPr/>
          </p:nvGrpSpPr>
          <p:grpSpPr>
            <a:xfrm flipH="1">
              <a:off x="2342550" y="2567965"/>
              <a:ext cx="3964145" cy="1455821"/>
              <a:chOff x="3233388" y="140740"/>
              <a:chExt cx="3964145" cy="1455821"/>
            </a:xfrm>
          </p:grpSpPr>
          <p:sp>
            <p:nvSpPr>
              <p:cNvPr id="4666" name="Google Shape;4666;p1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1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1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1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1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1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1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1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1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14"/>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1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1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1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1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1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1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1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1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1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1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1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1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1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1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1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1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692" name="Google Shape;4692;p14"/>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14"/>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14"/>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14"/>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14"/>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14"/>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14"/>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14"/>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14"/>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14"/>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14"/>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14"/>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14"/>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14"/>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14"/>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14"/>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14"/>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14"/>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14"/>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14"/>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14"/>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14"/>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14"/>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14"/>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14"/>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14"/>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14"/>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14"/>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14"/>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14"/>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14"/>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14"/>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14"/>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14"/>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14"/>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14"/>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14"/>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14"/>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14"/>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14"/>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14"/>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14"/>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14"/>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14"/>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14"/>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14"/>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14"/>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14"/>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14"/>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14"/>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14"/>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14"/>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14"/>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14"/>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14"/>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14"/>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14"/>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14"/>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14"/>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14"/>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14"/>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14"/>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14"/>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14"/>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14"/>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14"/>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14"/>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14"/>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14"/>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14"/>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14"/>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14"/>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14"/>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14"/>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14"/>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14"/>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14"/>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14"/>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14"/>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14"/>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14"/>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14"/>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14"/>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14"/>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14"/>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14"/>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14"/>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14"/>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14"/>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14"/>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14"/>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14"/>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14"/>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14"/>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14"/>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14"/>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14"/>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14"/>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14"/>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14"/>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92" name="Google Shape;4792;p14"/>
            <p:cNvGrpSpPr/>
            <p:nvPr/>
          </p:nvGrpSpPr>
          <p:grpSpPr>
            <a:xfrm rot="5400000">
              <a:off x="6199788" y="1372590"/>
              <a:ext cx="3964145" cy="1455821"/>
              <a:chOff x="3233388" y="140740"/>
              <a:chExt cx="3964145" cy="1455821"/>
            </a:xfrm>
          </p:grpSpPr>
          <p:sp>
            <p:nvSpPr>
              <p:cNvPr id="4793" name="Google Shape;4793;p1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1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1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1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1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1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1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1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1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1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1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1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1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1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1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1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1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1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1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1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1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1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1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1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1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1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819" name="Google Shape;4819;p14"/>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14"/>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14"/>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14"/>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14"/>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824" name="Google Shape;4824;p14"/>
            <p:cNvGrpSpPr/>
            <p:nvPr/>
          </p:nvGrpSpPr>
          <p:grpSpPr>
            <a:xfrm>
              <a:off x="234224" y="118425"/>
              <a:ext cx="3532446" cy="1609151"/>
              <a:chOff x="140599" y="118425"/>
              <a:chExt cx="3532446" cy="1609151"/>
            </a:xfrm>
          </p:grpSpPr>
          <p:sp>
            <p:nvSpPr>
              <p:cNvPr id="4825" name="Google Shape;4825;p14"/>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14"/>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14"/>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14"/>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14"/>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14"/>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14"/>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14"/>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14"/>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14"/>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14"/>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14"/>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14"/>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14"/>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14"/>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14"/>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14"/>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14"/>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14"/>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14"/>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14"/>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14"/>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14"/>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14"/>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14"/>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14"/>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851" name="Google Shape;4851;p14"/>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852" name="Google Shape;4852;p14"/>
            <p:cNvGrpSpPr/>
            <p:nvPr/>
          </p:nvGrpSpPr>
          <p:grpSpPr>
            <a:xfrm>
              <a:off x="3327013" y="140740"/>
              <a:ext cx="3964145" cy="1455821"/>
              <a:chOff x="3233388" y="140740"/>
              <a:chExt cx="3964145" cy="1455821"/>
            </a:xfrm>
          </p:grpSpPr>
          <p:sp>
            <p:nvSpPr>
              <p:cNvPr id="4853" name="Google Shape;4853;p1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1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1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1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1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1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1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1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1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1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1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1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1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1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1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1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1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1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1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1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1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1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1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1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1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1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879" name="Google Shape;4879;p14"/>
          <p:cNvGrpSpPr/>
          <p:nvPr/>
        </p:nvGrpSpPr>
        <p:grpSpPr>
          <a:xfrm>
            <a:off x="-466769" y="-458946"/>
            <a:ext cx="3825803" cy="2654234"/>
            <a:chOff x="-466769" y="-458946"/>
            <a:chExt cx="3825803" cy="2654234"/>
          </a:xfrm>
        </p:grpSpPr>
        <p:grpSp>
          <p:nvGrpSpPr>
            <p:cNvPr id="4880" name="Google Shape;4880;p14"/>
            <p:cNvGrpSpPr/>
            <p:nvPr/>
          </p:nvGrpSpPr>
          <p:grpSpPr>
            <a:xfrm flipH="1">
              <a:off x="-466769" y="50218"/>
              <a:ext cx="1699100" cy="2145071"/>
              <a:chOff x="146217" y="2712579"/>
              <a:chExt cx="1552966" cy="1960401"/>
            </a:xfrm>
          </p:grpSpPr>
          <p:grpSp>
            <p:nvGrpSpPr>
              <p:cNvPr id="4881" name="Google Shape;4881;p14"/>
              <p:cNvGrpSpPr/>
              <p:nvPr/>
            </p:nvGrpSpPr>
            <p:grpSpPr>
              <a:xfrm>
                <a:off x="146217" y="2712579"/>
                <a:ext cx="1134008" cy="607901"/>
                <a:chOff x="5206900" y="826150"/>
                <a:chExt cx="599275" cy="321250"/>
              </a:xfrm>
            </p:grpSpPr>
            <p:sp>
              <p:nvSpPr>
                <p:cNvPr id="4882" name="Google Shape;4882;p1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1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1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1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1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1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1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1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1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1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1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1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1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1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96" name="Google Shape;4896;p14"/>
              <p:cNvGrpSpPr/>
              <p:nvPr/>
            </p:nvGrpSpPr>
            <p:grpSpPr>
              <a:xfrm rot="-9256633">
                <a:off x="489429" y="3110262"/>
                <a:ext cx="1134020" cy="607908"/>
                <a:chOff x="5206900" y="826150"/>
                <a:chExt cx="599275" cy="321250"/>
              </a:xfrm>
            </p:grpSpPr>
            <p:sp>
              <p:nvSpPr>
                <p:cNvPr id="4897" name="Google Shape;4897;p1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1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1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1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1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1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1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1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1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1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1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1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1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1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11" name="Google Shape;4911;p14"/>
              <p:cNvGrpSpPr/>
              <p:nvPr/>
            </p:nvGrpSpPr>
            <p:grpSpPr>
              <a:xfrm rot="7120513" flipH="1">
                <a:off x="538618" y="3725726"/>
                <a:ext cx="1133997" cy="607895"/>
                <a:chOff x="5206900" y="826150"/>
                <a:chExt cx="599275" cy="321250"/>
              </a:xfrm>
            </p:grpSpPr>
            <p:sp>
              <p:nvSpPr>
                <p:cNvPr id="4912" name="Google Shape;4912;p1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1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1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1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1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1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1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1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1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1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1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1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1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1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926" name="Google Shape;4926;p14"/>
            <p:cNvGrpSpPr/>
            <p:nvPr/>
          </p:nvGrpSpPr>
          <p:grpSpPr>
            <a:xfrm rot="4447765" flipH="1">
              <a:off x="1245495" y="-421036"/>
              <a:ext cx="1699108" cy="2145073"/>
              <a:chOff x="146217" y="2712579"/>
              <a:chExt cx="1552966" cy="1960401"/>
            </a:xfrm>
          </p:grpSpPr>
          <p:grpSp>
            <p:nvGrpSpPr>
              <p:cNvPr id="4927" name="Google Shape;4927;p14"/>
              <p:cNvGrpSpPr/>
              <p:nvPr/>
            </p:nvGrpSpPr>
            <p:grpSpPr>
              <a:xfrm>
                <a:off x="146217" y="2712579"/>
                <a:ext cx="1134008" cy="607901"/>
                <a:chOff x="5206900" y="826150"/>
                <a:chExt cx="599275" cy="321250"/>
              </a:xfrm>
            </p:grpSpPr>
            <p:sp>
              <p:nvSpPr>
                <p:cNvPr id="4928" name="Google Shape;4928;p1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1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1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1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1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1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1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1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1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1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1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1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1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1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42" name="Google Shape;4942;p14"/>
              <p:cNvGrpSpPr/>
              <p:nvPr/>
            </p:nvGrpSpPr>
            <p:grpSpPr>
              <a:xfrm rot="-9256633">
                <a:off x="489429" y="3110262"/>
                <a:ext cx="1134020" cy="607908"/>
                <a:chOff x="5206900" y="826150"/>
                <a:chExt cx="599275" cy="321250"/>
              </a:xfrm>
            </p:grpSpPr>
            <p:sp>
              <p:nvSpPr>
                <p:cNvPr id="4943" name="Google Shape;4943;p1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1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1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1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1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1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1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1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1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1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1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1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1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1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57" name="Google Shape;4957;p14"/>
              <p:cNvGrpSpPr/>
              <p:nvPr/>
            </p:nvGrpSpPr>
            <p:grpSpPr>
              <a:xfrm rot="7120513" flipH="1">
                <a:off x="538618" y="3725726"/>
                <a:ext cx="1133997" cy="607895"/>
                <a:chOff x="5206900" y="826150"/>
                <a:chExt cx="599275" cy="321250"/>
              </a:xfrm>
            </p:grpSpPr>
            <p:sp>
              <p:nvSpPr>
                <p:cNvPr id="4958" name="Google Shape;4958;p1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1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1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1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1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1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1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1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1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1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1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1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1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1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972" name="Google Shape;4972;p14"/>
          <p:cNvGrpSpPr/>
          <p:nvPr/>
        </p:nvGrpSpPr>
        <p:grpSpPr>
          <a:xfrm>
            <a:off x="7993668" y="4063296"/>
            <a:ext cx="1424466" cy="1367806"/>
            <a:chOff x="1328711" y="539500"/>
            <a:chExt cx="864465" cy="830130"/>
          </a:xfrm>
        </p:grpSpPr>
        <p:sp>
          <p:nvSpPr>
            <p:cNvPr id="4973" name="Google Shape;4973;p14"/>
            <p:cNvSpPr/>
            <p:nvPr/>
          </p:nvSpPr>
          <p:spPr>
            <a:xfrm>
              <a:off x="1401688" y="637364"/>
              <a:ext cx="260331" cy="277447"/>
            </a:xfrm>
            <a:custGeom>
              <a:avLst/>
              <a:gdLst/>
              <a:ahLst/>
              <a:cxnLst/>
              <a:rect l="l" t="t" r="r" b="b"/>
              <a:pathLst>
                <a:path w="4791" h="5106" fill="none" extrusionOk="0">
                  <a:moveTo>
                    <a:pt x="4791" y="0"/>
                  </a:moveTo>
                  <a:lnTo>
                    <a:pt x="2117" y="2843"/>
                  </a:lnTo>
                  <a:lnTo>
                    <a:pt x="1" y="5105"/>
                  </a:lnTo>
                </a:path>
              </a:pathLst>
            </a:custGeom>
            <a:noFill/>
            <a:ln w="3925" cap="flat" cmpd="sng">
              <a:solidFill>
                <a:schemeClr val="accent4"/>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14"/>
            <p:cNvSpPr/>
            <p:nvPr/>
          </p:nvSpPr>
          <p:spPr>
            <a:xfrm>
              <a:off x="1516722" y="791795"/>
              <a:ext cx="239954" cy="554840"/>
            </a:xfrm>
            <a:custGeom>
              <a:avLst/>
              <a:gdLst/>
              <a:ahLst/>
              <a:cxnLst/>
              <a:rect l="l" t="t" r="r" b="b"/>
              <a:pathLst>
                <a:path w="4416" h="10211" fill="none" extrusionOk="0">
                  <a:moveTo>
                    <a:pt x="0" y="1"/>
                  </a:moveTo>
                  <a:lnTo>
                    <a:pt x="2674" y="4936"/>
                  </a:lnTo>
                  <a:lnTo>
                    <a:pt x="4089" y="6678"/>
                  </a:lnTo>
                  <a:lnTo>
                    <a:pt x="4416" y="10211"/>
                  </a:lnTo>
                </a:path>
              </a:pathLst>
            </a:custGeom>
            <a:noFill/>
            <a:ln w="3925" cap="flat" cmpd="sng">
              <a:solidFill>
                <a:schemeClr val="accent4"/>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14"/>
            <p:cNvSpPr/>
            <p:nvPr/>
          </p:nvSpPr>
          <p:spPr>
            <a:xfrm>
              <a:off x="1738911" y="854936"/>
              <a:ext cx="356943" cy="299780"/>
            </a:xfrm>
            <a:custGeom>
              <a:avLst/>
              <a:gdLst/>
              <a:ahLst/>
              <a:cxnLst/>
              <a:rect l="l" t="t" r="r" b="b"/>
              <a:pathLst>
                <a:path w="6569" h="5517" fill="none" extrusionOk="0">
                  <a:moveTo>
                    <a:pt x="6569" y="0"/>
                  </a:moveTo>
                  <a:lnTo>
                    <a:pt x="2480" y="5069"/>
                  </a:lnTo>
                  <a:lnTo>
                    <a:pt x="0" y="5516"/>
                  </a:lnTo>
                </a:path>
              </a:pathLst>
            </a:custGeom>
            <a:noFill/>
            <a:ln w="3925" cap="flat" cmpd="sng">
              <a:solidFill>
                <a:schemeClr val="accent4"/>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14"/>
            <p:cNvSpPr/>
            <p:nvPr/>
          </p:nvSpPr>
          <p:spPr>
            <a:xfrm>
              <a:off x="1328711" y="849665"/>
              <a:ext cx="138778" cy="138072"/>
            </a:xfrm>
            <a:custGeom>
              <a:avLst/>
              <a:gdLst/>
              <a:ahLst/>
              <a:cxnLst/>
              <a:rect l="l" t="t" r="r" b="b"/>
              <a:pathLst>
                <a:path w="2554" h="2541" extrusionOk="0">
                  <a:moveTo>
                    <a:pt x="1283" y="0"/>
                  </a:moveTo>
                  <a:cubicBezTo>
                    <a:pt x="1114" y="980"/>
                    <a:pt x="981" y="1101"/>
                    <a:pt x="1" y="1259"/>
                  </a:cubicBezTo>
                  <a:cubicBezTo>
                    <a:pt x="981" y="1428"/>
                    <a:pt x="1114" y="1561"/>
                    <a:pt x="1271" y="2541"/>
                  </a:cubicBezTo>
                  <a:cubicBezTo>
                    <a:pt x="1428" y="1561"/>
                    <a:pt x="1561" y="1428"/>
                    <a:pt x="2553" y="1283"/>
                  </a:cubicBezTo>
                  <a:cubicBezTo>
                    <a:pt x="1561" y="1113"/>
                    <a:pt x="1428" y="980"/>
                    <a:pt x="12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14"/>
            <p:cNvSpPr/>
            <p:nvPr/>
          </p:nvSpPr>
          <p:spPr>
            <a:xfrm>
              <a:off x="1492378" y="770114"/>
              <a:ext cx="48741" cy="48686"/>
            </a:xfrm>
            <a:custGeom>
              <a:avLst/>
              <a:gdLst/>
              <a:ahLst/>
              <a:cxnLst/>
              <a:rect l="l" t="t" r="r" b="b"/>
              <a:pathLst>
                <a:path w="897" h="896" extrusionOk="0">
                  <a:moveTo>
                    <a:pt x="448" y="1"/>
                  </a:moveTo>
                  <a:cubicBezTo>
                    <a:pt x="388" y="352"/>
                    <a:pt x="352" y="388"/>
                    <a:pt x="1" y="448"/>
                  </a:cubicBezTo>
                  <a:cubicBezTo>
                    <a:pt x="340" y="509"/>
                    <a:pt x="388" y="557"/>
                    <a:pt x="448" y="896"/>
                  </a:cubicBezTo>
                  <a:cubicBezTo>
                    <a:pt x="509" y="557"/>
                    <a:pt x="545" y="509"/>
                    <a:pt x="896" y="460"/>
                  </a:cubicBezTo>
                  <a:cubicBezTo>
                    <a:pt x="557" y="400"/>
                    <a:pt x="509" y="352"/>
                    <a:pt x="4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14"/>
            <p:cNvSpPr/>
            <p:nvPr/>
          </p:nvSpPr>
          <p:spPr>
            <a:xfrm>
              <a:off x="1613335" y="1009367"/>
              <a:ext cx="85527" cy="85527"/>
            </a:xfrm>
            <a:custGeom>
              <a:avLst/>
              <a:gdLst/>
              <a:ahLst/>
              <a:cxnLst/>
              <a:rect l="l" t="t" r="r" b="b"/>
              <a:pathLst>
                <a:path w="1574" h="1574" extrusionOk="0">
                  <a:moveTo>
                    <a:pt x="799" y="1"/>
                  </a:moveTo>
                  <a:cubicBezTo>
                    <a:pt x="690" y="606"/>
                    <a:pt x="606" y="690"/>
                    <a:pt x="1" y="787"/>
                  </a:cubicBezTo>
                  <a:cubicBezTo>
                    <a:pt x="606" y="884"/>
                    <a:pt x="690" y="969"/>
                    <a:pt x="787" y="1574"/>
                  </a:cubicBezTo>
                  <a:cubicBezTo>
                    <a:pt x="884" y="969"/>
                    <a:pt x="968" y="884"/>
                    <a:pt x="1573" y="799"/>
                  </a:cubicBezTo>
                  <a:cubicBezTo>
                    <a:pt x="968" y="690"/>
                    <a:pt x="884" y="606"/>
                    <a:pt x="7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14"/>
            <p:cNvSpPr/>
            <p:nvPr/>
          </p:nvSpPr>
          <p:spPr>
            <a:xfrm>
              <a:off x="1713264" y="1130216"/>
              <a:ext cx="51295" cy="48958"/>
            </a:xfrm>
            <a:custGeom>
              <a:avLst/>
              <a:gdLst/>
              <a:ahLst/>
              <a:cxnLst/>
              <a:rect l="l" t="t" r="r" b="b"/>
              <a:pathLst>
                <a:path w="944" h="901" extrusionOk="0">
                  <a:moveTo>
                    <a:pt x="477" y="1"/>
                  </a:moveTo>
                  <a:cubicBezTo>
                    <a:pt x="253" y="1"/>
                    <a:pt x="59" y="175"/>
                    <a:pt x="25" y="402"/>
                  </a:cubicBezTo>
                  <a:cubicBezTo>
                    <a:pt x="0" y="656"/>
                    <a:pt x="182" y="874"/>
                    <a:pt x="424" y="898"/>
                  </a:cubicBezTo>
                  <a:cubicBezTo>
                    <a:pt x="439" y="899"/>
                    <a:pt x="454" y="900"/>
                    <a:pt x="469" y="900"/>
                  </a:cubicBezTo>
                  <a:cubicBezTo>
                    <a:pt x="703" y="900"/>
                    <a:pt x="897" y="726"/>
                    <a:pt x="920" y="499"/>
                  </a:cubicBezTo>
                  <a:cubicBezTo>
                    <a:pt x="944" y="257"/>
                    <a:pt x="763" y="39"/>
                    <a:pt x="521" y="3"/>
                  </a:cubicBezTo>
                  <a:cubicBezTo>
                    <a:pt x="506" y="1"/>
                    <a:pt x="492" y="1"/>
                    <a:pt x="477" y="1"/>
                  </a:cubicBezTo>
                  <a:close/>
                </a:path>
              </a:pathLst>
            </a:custGeom>
            <a:solidFill>
              <a:srgbClr val="5F7D95">
                <a:alpha val="1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14"/>
            <p:cNvSpPr/>
            <p:nvPr/>
          </p:nvSpPr>
          <p:spPr>
            <a:xfrm>
              <a:off x="1849979" y="1096797"/>
              <a:ext cx="49338" cy="48686"/>
            </a:xfrm>
            <a:custGeom>
              <a:avLst/>
              <a:gdLst/>
              <a:ahLst/>
              <a:cxnLst/>
              <a:rect l="l" t="t" r="r" b="b"/>
              <a:pathLst>
                <a:path w="908" h="896" extrusionOk="0">
                  <a:moveTo>
                    <a:pt x="460" y="1"/>
                  </a:moveTo>
                  <a:cubicBezTo>
                    <a:pt x="400" y="340"/>
                    <a:pt x="351" y="388"/>
                    <a:pt x="1" y="448"/>
                  </a:cubicBezTo>
                  <a:cubicBezTo>
                    <a:pt x="351" y="509"/>
                    <a:pt x="400" y="545"/>
                    <a:pt x="448" y="896"/>
                  </a:cubicBezTo>
                  <a:cubicBezTo>
                    <a:pt x="509" y="557"/>
                    <a:pt x="557" y="509"/>
                    <a:pt x="908" y="448"/>
                  </a:cubicBezTo>
                  <a:cubicBezTo>
                    <a:pt x="557" y="400"/>
                    <a:pt x="521" y="352"/>
                    <a:pt x="4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14"/>
            <p:cNvSpPr/>
            <p:nvPr/>
          </p:nvSpPr>
          <p:spPr>
            <a:xfrm>
              <a:off x="1732336" y="1320944"/>
              <a:ext cx="48686" cy="48686"/>
            </a:xfrm>
            <a:custGeom>
              <a:avLst/>
              <a:gdLst/>
              <a:ahLst/>
              <a:cxnLst/>
              <a:rect l="l" t="t" r="r" b="b"/>
              <a:pathLst>
                <a:path w="896" h="896" extrusionOk="0">
                  <a:moveTo>
                    <a:pt x="448" y="1"/>
                  </a:moveTo>
                  <a:cubicBezTo>
                    <a:pt x="387" y="352"/>
                    <a:pt x="339" y="388"/>
                    <a:pt x="0" y="448"/>
                  </a:cubicBezTo>
                  <a:cubicBezTo>
                    <a:pt x="339" y="509"/>
                    <a:pt x="387" y="557"/>
                    <a:pt x="436" y="896"/>
                  </a:cubicBezTo>
                  <a:cubicBezTo>
                    <a:pt x="508" y="557"/>
                    <a:pt x="545" y="509"/>
                    <a:pt x="895" y="460"/>
                  </a:cubicBezTo>
                  <a:cubicBezTo>
                    <a:pt x="545" y="400"/>
                    <a:pt x="508" y="352"/>
                    <a:pt x="4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14"/>
            <p:cNvSpPr/>
            <p:nvPr/>
          </p:nvSpPr>
          <p:spPr>
            <a:xfrm>
              <a:off x="1554215" y="539500"/>
              <a:ext cx="215611" cy="195941"/>
            </a:xfrm>
            <a:custGeom>
              <a:avLst/>
              <a:gdLst/>
              <a:ahLst/>
              <a:cxnLst/>
              <a:rect l="l" t="t" r="r" b="b"/>
              <a:pathLst>
                <a:path w="3968" h="3606" extrusionOk="0">
                  <a:moveTo>
                    <a:pt x="1977" y="0"/>
                  </a:moveTo>
                  <a:cubicBezTo>
                    <a:pt x="1521" y="0"/>
                    <a:pt x="1066" y="173"/>
                    <a:pt x="714" y="519"/>
                  </a:cubicBezTo>
                  <a:cubicBezTo>
                    <a:pt x="0" y="1221"/>
                    <a:pt x="0" y="2358"/>
                    <a:pt x="690" y="3071"/>
                  </a:cubicBezTo>
                  <a:cubicBezTo>
                    <a:pt x="1045" y="3427"/>
                    <a:pt x="1512" y="3605"/>
                    <a:pt x="1979" y="3605"/>
                  </a:cubicBezTo>
                  <a:cubicBezTo>
                    <a:pt x="2434" y="3605"/>
                    <a:pt x="2890" y="3436"/>
                    <a:pt x="3242" y="3096"/>
                  </a:cubicBezTo>
                  <a:cubicBezTo>
                    <a:pt x="3956" y="2394"/>
                    <a:pt x="3968" y="1257"/>
                    <a:pt x="3266" y="543"/>
                  </a:cubicBezTo>
                  <a:cubicBezTo>
                    <a:pt x="2911" y="182"/>
                    <a:pt x="2444" y="0"/>
                    <a:pt x="1977" y="0"/>
                  </a:cubicBezTo>
                  <a:close/>
                </a:path>
              </a:pathLst>
            </a:custGeom>
            <a:solidFill>
              <a:srgbClr val="5F7D95">
                <a:alpha val="1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14"/>
            <p:cNvSpPr/>
            <p:nvPr/>
          </p:nvSpPr>
          <p:spPr>
            <a:xfrm>
              <a:off x="1606108" y="581450"/>
              <a:ext cx="111827" cy="111827"/>
            </a:xfrm>
            <a:custGeom>
              <a:avLst/>
              <a:gdLst/>
              <a:ahLst/>
              <a:cxnLst/>
              <a:rect l="l" t="t" r="r" b="b"/>
              <a:pathLst>
                <a:path w="2058" h="2058" extrusionOk="0">
                  <a:moveTo>
                    <a:pt x="1041" y="1"/>
                  </a:moveTo>
                  <a:cubicBezTo>
                    <a:pt x="896" y="787"/>
                    <a:pt x="799" y="896"/>
                    <a:pt x="1" y="1017"/>
                  </a:cubicBezTo>
                  <a:cubicBezTo>
                    <a:pt x="799" y="1150"/>
                    <a:pt x="896" y="1259"/>
                    <a:pt x="1017" y="2057"/>
                  </a:cubicBezTo>
                  <a:cubicBezTo>
                    <a:pt x="1150" y="1259"/>
                    <a:pt x="1259" y="1150"/>
                    <a:pt x="2057" y="1029"/>
                  </a:cubicBezTo>
                  <a:cubicBezTo>
                    <a:pt x="1259" y="896"/>
                    <a:pt x="1162" y="799"/>
                    <a:pt x="10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14"/>
            <p:cNvSpPr/>
            <p:nvPr/>
          </p:nvSpPr>
          <p:spPr>
            <a:xfrm>
              <a:off x="1970936" y="760115"/>
              <a:ext cx="222240" cy="196267"/>
            </a:xfrm>
            <a:custGeom>
              <a:avLst/>
              <a:gdLst/>
              <a:ahLst/>
              <a:cxnLst/>
              <a:rect l="l" t="t" r="r" b="b"/>
              <a:pathLst>
                <a:path w="4090" h="3612" extrusionOk="0">
                  <a:moveTo>
                    <a:pt x="2054" y="0"/>
                  </a:moveTo>
                  <a:cubicBezTo>
                    <a:pt x="1332" y="0"/>
                    <a:pt x="654" y="437"/>
                    <a:pt x="375" y="1152"/>
                  </a:cubicBezTo>
                  <a:cubicBezTo>
                    <a:pt x="0" y="2072"/>
                    <a:pt x="460" y="3124"/>
                    <a:pt x="1391" y="3487"/>
                  </a:cubicBezTo>
                  <a:cubicBezTo>
                    <a:pt x="1605" y="3572"/>
                    <a:pt x="1826" y="3611"/>
                    <a:pt x="2044" y="3611"/>
                  </a:cubicBezTo>
                  <a:cubicBezTo>
                    <a:pt x="2763" y="3611"/>
                    <a:pt x="3448" y="3177"/>
                    <a:pt x="3726" y="2471"/>
                  </a:cubicBezTo>
                  <a:cubicBezTo>
                    <a:pt x="4089" y="1540"/>
                    <a:pt x="3629" y="499"/>
                    <a:pt x="2710" y="124"/>
                  </a:cubicBezTo>
                  <a:cubicBezTo>
                    <a:pt x="2494" y="40"/>
                    <a:pt x="2272" y="0"/>
                    <a:pt x="2054" y="0"/>
                  </a:cubicBezTo>
                  <a:close/>
                </a:path>
              </a:pathLst>
            </a:custGeom>
            <a:solidFill>
              <a:srgbClr val="5F7D95">
                <a:alpha val="1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14"/>
            <p:cNvSpPr/>
            <p:nvPr/>
          </p:nvSpPr>
          <p:spPr>
            <a:xfrm>
              <a:off x="2026144" y="802336"/>
              <a:ext cx="111772" cy="111120"/>
            </a:xfrm>
            <a:custGeom>
              <a:avLst/>
              <a:gdLst/>
              <a:ahLst/>
              <a:cxnLst/>
              <a:rect l="l" t="t" r="r" b="b"/>
              <a:pathLst>
                <a:path w="2057" h="2045" extrusionOk="0">
                  <a:moveTo>
                    <a:pt x="1041" y="0"/>
                  </a:moveTo>
                  <a:cubicBezTo>
                    <a:pt x="908" y="787"/>
                    <a:pt x="799" y="896"/>
                    <a:pt x="0" y="1017"/>
                  </a:cubicBezTo>
                  <a:cubicBezTo>
                    <a:pt x="799" y="1138"/>
                    <a:pt x="896" y="1259"/>
                    <a:pt x="1017" y="2045"/>
                  </a:cubicBezTo>
                  <a:cubicBezTo>
                    <a:pt x="1162" y="1259"/>
                    <a:pt x="1259" y="1150"/>
                    <a:pt x="2057" y="1029"/>
                  </a:cubicBezTo>
                  <a:cubicBezTo>
                    <a:pt x="1271" y="896"/>
                    <a:pt x="1162" y="787"/>
                    <a:pt x="10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14"/>
            <p:cNvSpPr/>
            <p:nvPr/>
          </p:nvSpPr>
          <p:spPr>
            <a:xfrm>
              <a:off x="1696147" y="1111958"/>
              <a:ext cx="85527" cy="85473"/>
            </a:xfrm>
            <a:custGeom>
              <a:avLst/>
              <a:gdLst/>
              <a:ahLst/>
              <a:cxnLst/>
              <a:rect l="l" t="t" r="r" b="b"/>
              <a:pathLst>
                <a:path w="1574" h="1573" extrusionOk="0">
                  <a:moveTo>
                    <a:pt x="799" y="0"/>
                  </a:moveTo>
                  <a:cubicBezTo>
                    <a:pt x="690" y="605"/>
                    <a:pt x="606" y="690"/>
                    <a:pt x="1" y="786"/>
                  </a:cubicBezTo>
                  <a:cubicBezTo>
                    <a:pt x="606" y="883"/>
                    <a:pt x="690" y="968"/>
                    <a:pt x="787" y="1573"/>
                  </a:cubicBezTo>
                  <a:cubicBezTo>
                    <a:pt x="884" y="968"/>
                    <a:pt x="969" y="883"/>
                    <a:pt x="1573" y="798"/>
                  </a:cubicBezTo>
                  <a:cubicBezTo>
                    <a:pt x="969" y="690"/>
                    <a:pt x="884" y="605"/>
                    <a:pt x="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987" name="Google Shape;4987;p14">
            <a:hlinkClick r:id="rId2" action="ppaction://hlinksldjump"/>
          </p:cNvPr>
          <p:cNvSpPr txBox="1"/>
          <p:nvPr>
            <p:ph type="subTitle" idx="1"/>
          </p:nvPr>
        </p:nvSpPr>
        <p:spPr>
          <a:xfrm>
            <a:off x="1047149" y="1737504"/>
            <a:ext cx="1161300" cy="42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988" name="Google Shape;4988;p14"/>
          <p:cNvSpPr txBox="1"/>
          <p:nvPr>
            <p:ph type="subTitle" idx="2"/>
          </p:nvPr>
        </p:nvSpPr>
        <p:spPr>
          <a:xfrm>
            <a:off x="712383" y="2124075"/>
            <a:ext cx="21477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989" name="Google Shape;4989;p14">
            <a:hlinkClick r:id="rId3" action="ppaction://hlinksldjump"/>
          </p:cNvPr>
          <p:cNvSpPr txBox="1"/>
          <p:nvPr>
            <p:ph type="subTitle" idx="3"/>
          </p:nvPr>
        </p:nvSpPr>
        <p:spPr>
          <a:xfrm>
            <a:off x="1042872" y="3031404"/>
            <a:ext cx="1161300" cy="42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990" name="Google Shape;4990;p14"/>
          <p:cNvSpPr txBox="1"/>
          <p:nvPr>
            <p:ph type="subTitle" idx="4"/>
          </p:nvPr>
        </p:nvSpPr>
        <p:spPr>
          <a:xfrm>
            <a:off x="710042" y="3421000"/>
            <a:ext cx="21477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991" name="Google Shape;4991;p14">
            <a:hlinkClick r:id="rId4" action="ppaction://hlinksldjump"/>
          </p:cNvPr>
          <p:cNvSpPr txBox="1"/>
          <p:nvPr>
            <p:ph type="subTitle" idx="5"/>
          </p:nvPr>
        </p:nvSpPr>
        <p:spPr>
          <a:xfrm>
            <a:off x="6931766" y="2996038"/>
            <a:ext cx="1161300" cy="42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992" name="Google Shape;4992;p14"/>
          <p:cNvSpPr txBox="1"/>
          <p:nvPr>
            <p:ph type="subTitle" idx="6"/>
          </p:nvPr>
        </p:nvSpPr>
        <p:spPr>
          <a:xfrm>
            <a:off x="6283917" y="3385625"/>
            <a:ext cx="21477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993" name="Google Shape;4993;p14">
            <a:hlinkClick r:id="rId2" action="ppaction://hlinksldjump"/>
          </p:cNvPr>
          <p:cNvSpPr txBox="1"/>
          <p:nvPr>
            <p:ph type="title" hasCustomPrompt="1"/>
          </p:nvPr>
        </p:nvSpPr>
        <p:spPr>
          <a:xfrm>
            <a:off x="712383" y="1820777"/>
            <a:ext cx="4023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994" name="Google Shape;4994;p14"/>
          <p:cNvSpPr txBox="1"/>
          <p:nvPr>
            <p:ph type="title" idx="7" hasCustomPrompt="1"/>
          </p:nvPr>
        </p:nvSpPr>
        <p:spPr>
          <a:xfrm>
            <a:off x="718607" y="3115425"/>
            <a:ext cx="402300" cy="31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995" name="Google Shape;4995;p14">
            <a:hlinkClick r:id="rId4" action="ppaction://hlinksldjump"/>
          </p:cNvPr>
          <p:cNvSpPr txBox="1"/>
          <p:nvPr>
            <p:ph type="title" idx="8" hasCustomPrompt="1"/>
          </p:nvPr>
        </p:nvSpPr>
        <p:spPr>
          <a:xfrm>
            <a:off x="8029317" y="3082012"/>
            <a:ext cx="402300" cy="309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996" name="Google Shape;4996;p14"/>
          <p:cNvSpPr txBox="1"/>
          <p:nvPr>
            <p:ph type="title" idx="9"/>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97" name="Google Shape;4997;p14">
            <a:hlinkClick r:id="rId4" action="ppaction://hlinksldjump"/>
          </p:cNvPr>
          <p:cNvSpPr txBox="1"/>
          <p:nvPr>
            <p:ph type="subTitle" idx="13"/>
          </p:nvPr>
        </p:nvSpPr>
        <p:spPr>
          <a:xfrm>
            <a:off x="6931766" y="1737488"/>
            <a:ext cx="1161300" cy="42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4998" name="Google Shape;4998;p14"/>
          <p:cNvSpPr txBox="1"/>
          <p:nvPr>
            <p:ph type="subTitle" idx="14"/>
          </p:nvPr>
        </p:nvSpPr>
        <p:spPr>
          <a:xfrm>
            <a:off x="6283917" y="2127075"/>
            <a:ext cx="21477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999" name="Google Shape;4999;p14">
            <a:hlinkClick r:id="rId4" action="ppaction://hlinksldjump"/>
          </p:cNvPr>
          <p:cNvSpPr txBox="1"/>
          <p:nvPr>
            <p:ph type="title" idx="15" hasCustomPrompt="1"/>
          </p:nvPr>
        </p:nvSpPr>
        <p:spPr>
          <a:xfrm>
            <a:off x="8029317" y="1823462"/>
            <a:ext cx="402300" cy="309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5000" name="Shape 5000"/>
        <p:cNvGrpSpPr/>
        <p:nvPr/>
      </p:nvGrpSpPr>
      <p:grpSpPr>
        <a:xfrm>
          <a:off x="0" y="0"/>
          <a:ext cx="0" cy="0"/>
          <a:chOff x="0" y="0"/>
          <a:chExt cx="0" cy="0"/>
        </a:xfrm>
      </p:grpSpPr>
      <p:grpSp>
        <p:nvGrpSpPr>
          <p:cNvPr id="5001" name="Google Shape;5001;p15"/>
          <p:cNvGrpSpPr/>
          <p:nvPr/>
        </p:nvGrpSpPr>
        <p:grpSpPr>
          <a:xfrm>
            <a:off x="176625" y="110350"/>
            <a:ext cx="8790774" cy="4922811"/>
            <a:chOff x="131600" y="118425"/>
            <a:chExt cx="8790774" cy="4922811"/>
          </a:xfrm>
        </p:grpSpPr>
        <p:sp>
          <p:nvSpPr>
            <p:cNvPr id="5002" name="Google Shape;5002;p15"/>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003" name="Google Shape;5003;p15"/>
            <p:cNvGrpSpPr/>
            <p:nvPr/>
          </p:nvGrpSpPr>
          <p:grpSpPr>
            <a:xfrm>
              <a:off x="131600" y="1884558"/>
              <a:ext cx="2122449" cy="3112715"/>
              <a:chOff x="131600" y="1884558"/>
              <a:chExt cx="2122449" cy="3112715"/>
            </a:xfrm>
          </p:grpSpPr>
          <p:sp>
            <p:nvSpPr>
              <p:cNvPr id="5004" name="Google Shape;5004;p15"/>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15"/>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15"/>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15"/>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15"/>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15"/>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15"/>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15"/>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15"/>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15"/>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15"/>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15"/>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15"/>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15"/>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15"/>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15"/>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15"/>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15"/>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15"/>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15"/>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15"/>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15"/>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15"/>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15"/>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15"/>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29" name="Google Shape;5029;p15"/>
            <p:cNvGrpSpPr/>
            <p:nvPr/>
          </p:nvGrpSpPr>
          <p:grpSpPr>
            <a:xfrm flipH="1">
              <a:off x="2342550" y="2567965"/>
              <a:ext cx="3964145" cy="1455821"/>
              <a:chOff x="3233388" y="140740"/>
              <a:chExt cx="3964145" cy="1455821"/>
            </a:xfrm>
          </p:grpSpPr>
          <p:sp>
            <p:nvSpPr>
              <p:cNvPr id="5030" name="Google Shape;5030;p1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1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1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1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1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1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1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1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1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15"/>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1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1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1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1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1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1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1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1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1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1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1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1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1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1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1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1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056" name="Google Shape;5056;p15"/>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15"/>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15"/>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15"/>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15"/>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15"/>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15"/>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15"/>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15"/>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15"/>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15"/>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15"/>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15"/>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15"/>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15"/>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15"/>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15"/>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15"/>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15"/>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15"/>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15"/>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15"/>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15"/>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15"/>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15"/>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15"/>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15"/>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15"/>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15"/>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15"/>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15"/>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15"/>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15"/>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15"/>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15"/>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15"/>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15"/>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15"/>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15"/>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15"/>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15"/>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15"/>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15"/>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15"/>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15"/>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15"/>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15"/>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15"/>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15"/>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15"/>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15"/>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15"/>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15"/>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15"/>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15"/>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15"/>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15"/>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15"/>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15"/>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15"/>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15"/>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15"/>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15"/>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15"/>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15"/>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15"/>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15"/>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15"/>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15"/>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15"/>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15"/>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15"/>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15"/>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15"/>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15"/>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15"/>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15"/>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15"/>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15"/>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15"/>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15"/>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15"/>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15"/>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15"/>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15"/>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15"/>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15"/>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15"/>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15"/>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15"/>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15"/>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15"/>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15"/>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15"/>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15"/>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15"/>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15"/>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15"/>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15"/>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15"/>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56" name="Google Shape;5156;p15"/>
            <p:cNvGrpSpPr/>
            <p:nvPr/>
          </p:nvGrpSpPr>
          <p:grpSpPr>
            <a:xfrm rot="5400000">
              <a:off x="6199788" y="1372590"/>
              <a:ext cx="3964145" cy="1455821"/>
              <a:chOff x="3233388" y="140740"/>
              <a:chExt cx="3964145" cy="1455821"/>
            </a:xfrm>
          </p:grpSpPr>
          <p:sp>
            <p:nvSpPr>
              <p:cNvPr id="5157" name="Google Shape;5157;p1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1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1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1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1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1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1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1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1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1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1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1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1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1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1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1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1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1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1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1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1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1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1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1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1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1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83" name="Google Shape;5183;p15"/>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15"/>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15"/>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15"/>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15"/>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8" name="Google Shape;5188;p15"/>
            <p:cNvGrpSpPr/>
            <p:nvPr/>
          </p:nvGrpSpPr>
          <p:grpSpPr>
            <a:xfrm>
              <a:off x="234224" y="118425"/>
              <a:ext cx="3532446" cy="1609151"/>
              <a:chOff x="140599" y="118425"/>
              <a:chExt cx="3532446" cy="1609151"/>
            </a:xfrm>
          </p:grpSpPr>
          <p:sp>
            <p:nvSpPr>
              <p:cNvPr id="5189" name="Google Shape;5189;p15"/>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15"/>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15"/>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15"/>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15"/>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15"/>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15"/>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15"/>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15"/>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15"/>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15"/>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15"/>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15"/>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15"/>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15"/>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15"/>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15"/>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15"/>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15"/>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15"/>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15"/>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15"/>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15"/>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15"/>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15"/>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15"/>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15" name="Google Shape;5215;p15"/>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16" name="Google Shape;5216;p15"/>
            <p:cNvGrpSpPr/>
            <p:nvPr/>
          </p:nvGrpSpPr>
          <p:grpSpPr>
            <a:xfrm>
              <a:off x="3327013" y="140740"/>
              <a:ext cx="3964145" cy="1455821"/>
              <a:chOff x="3233388" y="140740"/>
              <a:chExt cx="3964145" cy="1455821"/>
            </a:xfrm>
          </p:grpSpPr>
          <p:sp>
            <p:nvSpPr>
              <p:cNvPr id="5217" name="Google Shape;5217;p1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1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1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1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1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1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1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1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1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1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1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1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1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1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1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1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1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1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1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1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1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1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1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1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1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1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5243" name="Google Shape;5243;p15"/>
          <p:cNvSpPr txBox="1"/>
          <p:nvPr>
            <p:ph type="subTitle" idx="1"/>
          </p:nvPr>
        </p:nvSpPr>
        <p:spPr>
          <a:xfrm>
            <a:off x="1045725" y="3224161"/>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244" name="Google Shape;5244;p15"/>
          <p:cNvSpPr txBox="1"/>
          <p:nvPr>
            <p:ph type="subTitle" idx="2"/>
          </p:nvPr>
        </p:nvSpPr>
        <p:spPr>
          <a:xfrm>
            <a:off x="3710581" y="3224161"/>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245" name="Google Shape;5245;p15"/>
          <p:cNvSpPr txBox="1"/>
          <p:nvPr>
            <p:ph type="subTitle" idx="3"/>
          </p:nvPr>
        </p:nvSpPr>
        <p:spPr>
          <a:xfrm>
            <a:off x="6366556" y="3224161"/>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246" name="Google Shape;5246;p15"/>
          <p:cNvSpPr txBox="1"/>
          <p:nvPr>
            <p:ph type="title" hasCustomPrompt="1"/>
          </p:nvPr>
        </p:nvSpPr>
        <p:spPr>
          <a:xfrm>
            <a:off x="1018022" y="2834475"/>
            <a:ext cx="4059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247" name="Google Shape;5247;p15"/>
          <p:cNvSpPr txBox="1"/>
          <p:nvPr>
            <p:ph type="title" idx="4" hasCustomPrompt="1"/>
          </p:nvPr>
        </p:nvSpPr>
        <p:spPr>
          <a:xfrm>
            <a:off x="3694239" y="2834475"/>
            <a:ext cx="4059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248" name="Google Shape;5248;p15"/>
          <p:cNvSpPr txBox="1"/>
          <p:nvPr>
            <p:ph type="title" idx="5" hasCustomPrompt="1"/>
          </p:nvPr>
        </p:nvSpPr>
        <p:spPr>
          <a:xfrm>
            <a:off x="6347801" y="2832700"/>
            <a:ext cx="405900" cy="30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249" name="Google Shape;5249;p15"/>
          <p:cNvSpPr txBox="1"/>
          <p:nvPr>
            <p:ph type="title" idx="6"/>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250" name="Google Shape;5250;p15"/>
          <p:cNvGrpSpPr/>
          <p:nvPr/>
        </p:nvGrpSpPr>
        <p:grpSpPr>
          <a:xfrm>
            <a:off x="-9" y="59729"/>
            <a:ext cx="10731204" cy="5430407"/>
            <a:chOff x="-9" y="59729"/>
            <a:chExt cx="10731204" cy="5430407"/>
          </a:xfrm>
        </p:grpSpPr>
        <p:grpSp>
          <p:nvGrpSpPr>
            <p:cNvPr id="5251" name="Google Shape;5251;p15"/>
            <p:cNvGrpSpPr/>
            <p:nvPr/>
          </p:nvGrpSpPr>
          <p:grpSpPr>
            <a:xfrm>
              <a:off x="-9" y="4203475"/>
              <a:ext cx="2339413" cy="1286660"/>
              <a:chOff x="1228016" y="4210925"/>
              <a:chExt cx="2339413" cy="1286660"/>
            </a:xfrm>
          </p:grpSpPr>
          <p:grpSp>
            <p:nvGrpSpPr>
              <p:cNvPr id="5252" name="Google Shape;5252;p15"/>
              <p:cNvGrpSpPr/>
              <p:nvPr/>
            </p:nvGrpSpPr>
            <p:grpSpPr>
              <a:xfrm rot="-181090">
                <a:off x="2296267" y="4398588"/>
                <a:ext cx="1255818" cy="1066183"/>
                <a:chOff x="-89387" y="-29608"/>
                <a:chExt cx="1495976" cy="1137828"/>
              </a:xfrm>
            </p:grpSpPr>
            <p:grpSp>
              <p:nvGrpSpPr>
                <p:cNvPr id="5253" name="Google Shape;5253;p15"/>
                <p:cNvGrpSpPr/>
                <p:nvPr/>
              </p:nvGrpSpPr>
              <p:grpSpPr>
                <a:xfrm rot="-9256444">
                  <a:off x="82992" y="206723"/>
                  <a:ext cx="1240750" cy="665166"/>
                  <a:chOff x="5206900" y="826150"/>
                  <a:chExt cx="599275" cy="321250"/>
                </a:xfrm>
              </p:grpSpPr>
              <p:sp>
                <p:nvSpPr>
                  <p:cNvPr id="5254" name="Google Shape;5254;p1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1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1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1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1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1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1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1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1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1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1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1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1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1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8" name="Google Shape;5268;p15"/>
                <p:cNvGrpSpPr/>
                <p:nvPr/>
              </p:nvGrpSpPr>
              <p:grpSpPr>
                <a:xfrm>
                  <a:off x="-89387" y="23754"/>
                  <a:ext cx="1379869" cy="1021283"/>
                  <a:chOff x="188" y="29"/>
                  <a:chExt cx="1379869" cy="1021283"/>
                </a:xfrm>
              </p:grpSpPr>
              <p:grpSp>
                <p:nvGrpSpPr>
                  <p:cNvPr id="5269" name="Google Shape;5269;p15"/>
                  <p:cNvGrpSpPr/>
                  <p:nvPr/>
                </p:nvGrpSpPr>
                <p:grpSpPr>
                  <a:xfrm>
                    <a:off x="188" y="29"/>
                    <a:ext cx="1240739" cy="665180"/>
                    <a:chOff x="5206900" y="826150"/>
                    <a:chExt cx="599275" cy="321250"/>
                  </a:xfrm>
                </p:grpSpPr>
                <p:sp>
                  <p:nvSpPr>
                    <p:cNvPr id="5270" name="Google Shape;5270;p1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1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1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1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1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1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1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1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1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1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1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1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1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1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4" name="Google Shape;5284;p15"/>
                  <p:cNvGrpSpPr/>
                  <p:nvPr/>
                </p:nvGrpSpPr>
                <p:grpSpPr>
                  <a:xfrm rot="-6299960" flipH="1">
                    <a:off x="553044" y="149914"/>
                    <a:ext cx="611876" cy="914967"/>
                    <a:chOff x="7920143" y="370462"/>
                    <a:chExt cx="611894" cy="914994"/>
                  </a:xfrm>
                </p:grpSpPr>
                <p:grpSp>
                  <p:nvGrpSpPr>
                    <p:cNvPr id="5285" name="Google Shape;5285;p15"/>
                    <p:cNvGrpSpPr/>
                    <p:nvPr/>
                  </p:nvGrpSpPr>
                  <p:grpSpPr>
                    <a:xfrm>
                      <a:off x="7925836" y="1010231"/>
                      <a:ext cx="262134" cy="275226"/>
                      <a:chOff x="1063586" y="401894"/>
                      <a:chExt cx="262134" cy="275226"/>
                    </a:xfrm>
                  </p:grpSpPr>
                  <p:sp>
                    <p:nvSpPr>
                      <p:cNvPr id="5286" name="Google Shape;5286;p15"/>
                      <p:cNvSpPr/>
                      <p:nvPr/>
                    </p:nvSpPr>
                    <p:spPr>
                      <a:xfrm>
                        <a:off x="1063586" y="548421"/>
                        <a:ext cx="82520" cy="84445"/>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87" name="Google Shape;5287;p15"/>
                      <p:cNvGrpSpPr/>
                      <p:nvPr/>
                    </p:nvGrpSpPr>
                    <p:grpSpPr>
                      <a:xfrm>
                        <a:off x="1241304" y="608348"/>
                        <a:ext cx="84416" cy="68771"/>
                        <a:chOff x="1241304" y="608348"/>
                        <a:chExt cx="84416" cy="68771"/>
                      </a:xfrm>
                    </p:grpSpPr>
                    <p:sp>
                      <p:nvSpPr>
                        <p:cNvPr id="5288" name="Google Shape;5288;p15"/>
                        <p:cNvSpPr/>
                        <p:nvPr/>
                      </p:nvSpPr>
                      <p:spPr>
                        <a:xfrm>
                          <a:off x="1241304" y="608348"/>
                          <a:ext cx="84416" cy="68771"/>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15"/>
                        <p:cNvSpPr/>
                        <p:nvPr/>
                      </p:nvSpPr>
                      <p:spPr>
                        <a:xfrm rot="1446749">
                          <a:off x="1253704" y="622868"/>
                          <a:ext cx="53594" cy="43667"/>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90" name="Google Shape;5290;p15"/>
                      <p:cNvSpPr/>
                      <p:nvPr/>
                    </p:nvSpPr>
                    <p:spPr>
                      <a:xfrm>
                        <a:off x="1146109" y="401894"/>
                        <a:ext cx="171173" cy="146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1" name="Google Shape;5291;p15"/>
                    <p:cNvGrpSpPr/>
                    <p:nvPr/>
                  </p:nvGrpSpPr>
                  <p:grpSpPr>
                    <a:xfrm>
                      <a:off x="7920143" y="370462"/>
                      <a:ext cx="611894" cy="654549"/>
                      <a:chOff x="7920143" y="370462"/>
                      <a:chExt cx="611894" cy="654549"/>
                    </a:xfrm>
                  </p:grpSpPr>
                  <p:sp>
                    <p:nvSpPr>
                      <p:cNvPr id="5292" name="Google Shape;5292;p15"/>
                      <p:cNvSpPr/>
                      <p:nvPr/>
                    </p:nvSpPr>
                    <p:spPr>
                      <a:xfrm rot="-3261661">
                        <a:off x="8416538" y="639068"/>
                        <a:ext cx="95677" cy="9791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15"/>
                      <p:cNvSpPr/>
                      <p:nvPr/>
                    </p:nvSpPr>
                    <p:spPr>
                      <a:xfrm>
                        <a:off x="7962805" y="370462"/>
                        <a:ext cx="421673" cy="380997"/>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15"/>
                      <p:cNvSpPr/>
                      <p:nvPr/>
                    </p:nvSpPr>
                    <p:spPr>
                      <a:xfrm>
                        <a:off x="7920143" y="760581"/>
                        <a:ext cx="198469" cy="16988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95" name="Google Shape;5295;p15"/>
                      <p:cNvGrpSpPr/>
                      <p:nvPr/>
                    </p:nvGrpSpPr>
                    <p:grpSpPr>
                      <a:xfrm>
                        <a:off x="8207076" y="945274"/>
                        <a:ext cx="97879" cy="79738"/>
                        <a:chOff x="8207076" y="945274"/>
                        <a:chExt cx="97879" cy="79738"/>
                      </a:xfrm>
                    </p:grpSpPr>
                    <p:sp>
                      <p:nvSpPr>
                        <p:cNvPr id="5296" name="Google Shape;5296;p15"/>
                        <p:cNvSpPr/>
                        <p:nvPr/>
                      </p:nvSpPr>
                      <p:spPr>
                        <a:xfrm>
                          <a:off x="8207076" y="945274"/>
                          <a:ext cx="97877" cy="79738"/>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15"/>
                        <p:cNvSpPr/>
                        <p:nvPr/>
                      </p:nvSpPr>
                      <p:spPr>
                        <a:xfrm rot="2700000">
                          <a:off x="8245618" y="956203"/>
                          <a:ext cx="45547" cy="57869"/>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5298" name="Google Shape;5298;p15"/>
              <p:cNvGrpSpPr/>
              <p:nvPr/>
            </p:nvGrpSpPr>
            <p:grpSpPr>
              <a:xfrm rot="-125449">
                <a:off x="1244692" y="4230232"/>
                <a:ext cx="1075393" cy="934820"/>
                <a:chOff x="547563" y="1049250"/>
                <a:chExt cx="413863" cy="359750"/>
              </a:xfrm>
            </p:grpSpPr>
            <p:sp>
              <p:nvSpPr>
                <p:cNvPr id="5299" name="Google Shape;5299;p15"/>
                <p:cNvSpPr/>
                <p:nvPr/>
              </p:nvSpPr>
              <p:spPr>
                <a:xfrm>
                  <a:off x="591375" y="1170250"/>
                  <a:ext cx="23625" cy="23225"/>
                </a:xfrm>
                <a:custGeom>
                  <a:avLst/>
                  <a:gdLst/>
                  <a:ahLst/>
                  <a:cxnLst/>
                  <a:rect l="l" t="t" r="r" b="b"/>
                  <a:pathLst>
                    <a:path w="945" h="929" extrusionOk="0">
                      <a:moveTo>
                        <a:pt x="929" y="384"/>
                      </a:moveTo>
                      <a:cubicBezTo>
                        <a:pt x="945" y="736"/>
                        <a:pt x="513" y="928"/>
                        <a:pt x="256" y="688"/>
                      </a:cubicBezTo>
                      <a:cubicBezTo>
                        <a:pt x="0" y="432"/>
                        <a:pt x="176" y="0"/>
                        <a:pt x="529" y="0"/>
                      </a:cubicBezTo>
                      <a:cubicBezTo>
                        <a:pt x="753" y="0"/>
                        <a:pt x="929" y="160"/>
                        <a:pt x="929"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15"/>
                <p:cNvSpPr/>
                <p:nvPr/>
              </p:nvSpPr>
              <p:spPr>
                <a:xfrm>
                  <a:off x="920975" y="1278175"/>
                  <a:ext cx="23225" cy="23625"/>
                </a:xfrm>
                <a:custGeom>
                  <a:avLst/>
                  <a:gdLst/>
                  <a:ahLst/>
                  <a:cxnLst/>
                  <a:rect l="l" t="t" r="r" b="b"/>
                  <a:pathLst>
                    <a:path w="929" h="945" extrusionOk="0">
                      <a:moveTo>
                        <a:pt x="928" y="401"/>
                      </a:moveTo>
                      <a:cubicBezTo>
                        <a:pt x="928" y="769"/>
                        <a:pt x="496" y="945"/>
                        <a:pt x="240" y="689"/>
                      </a:cubicBezTo>
                      <a:cubicBezTo>
                        <a:pt x="0" y="433"/>
                        <a:pt x="192" y="1"/>
                        <a:pt x="544" y="1"/>
                      </a:cubicBezTo>
                      <a:cubicBezTo>
                        <a:pt x="768" y="17"/>
                        <a:pt x="928" y="193"/>
                        <a:pt x="928"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15"/>
                <p:cNvSpPr/>
                <p:nvPr/>
              </p:nvSpPr>
              <p:spPr>
                <a:xfrm>
                  <a:off x="612363" y="1273175"/>
                  <a:ext cx="23625" cy="23625"/>
                </a:xfrm>
                <a:custGeom>
                  <a:avLst/>
                  <a:gdLst/>
                  <a:ahLst/>
                  <a:cxnLst/>
                  <a:rect l="l" t="t" r="r" b="b"/>
                  <a:pathLst>
                    <a:path w="945" h="945" extrusionOk="0">
                      <a:moveTo>
                        <a:pt x="945" y="401"/>
                      </a:moveTo>
                      <a:cubicBezTo>
                        <a:pt x="945" y="769"/>
                        <a:pt x="513" y="945"/>
                        <a:pt x="257" y="689"/>
                      </a:cubicBezTo>
                      <a:cubicBezTo>
                        <a:pt x="1" y="433"/>
                        <a:pt x="193" y="1"/>
                        <a:pt x="561" y="17"/>
                      </a:cubicBezTo>
                      <a:cubicBezTo>
                        <a:pt x="769" y="17"/>
                        <a:pt x="945" y="193"/>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15"/>
                <p:cNvSpPr/>
                <p:nvPr/>
              </p:nvSpPr>
              <p:spPr>
                <a:xfrm>
                  <a:off x="755950" y="1247675"/>
                  <a:ext cx="5225" cy="5225"/>
                </a:xfrm>
                <a:custGeom>
                  <a:avLst/>
                  <a:gdLst/>
                  <a:ahLst/>
                  <a:cxnLst/>
                  <a:rect l="l" t="t" r="r" b="b"/>
                  <a:pathLst>
                    <a:path w="209" h="209" extrusionOk="0">
                      <a:moveTo>
                        <a:pt x="208" y="80"/>
                      </a:moveTo>
                      <a:cubicBezTo>
                        <a:pt x="208" y="208"/>
                        <a:pt x="0" y="0"/>
                        <a:pt x="128" y="0"/>
                      </a:cubicBezTo>
                      <a:cubicBezTo>
                        <a:pt x="176" y="0"/>
                        <a:pt x="208" y="32"/>
                        <a:pt x="208"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15"/>
                <p:cNvSpPr/>
                <p:nvPr/>
              </p:nvSpPr>
              <p:spPr>
                <a:xfrm>
                  <a:off x="956200" y="1187050"/>
                  <a:ext cx="5225" cy="5225"/>
                </a:xfrm>
                <a:custGeom>
                  <a:avLst/>
                  <a:gdLst/>
                  <a:ahLst/>
                  <a:cxnLst/>
                  <a:rect l="l" t="t" r="r" b="b"/>
                  <a:pathLst>
                    <a:path w="209" h="209" extrusionOk="0">
                      <a:moveTo>
                        <a:pt x="209" y="80"/>
                      </a:moveTo>
                      <a:cubicBezTo>
                        <a:pt x="209" y="208"/>
                        <a:pt x="1" y="0"/>
                        <a:pt x="129" y="0"/>
                      </a:cubicBezTo>
                      <a:cubicBezTo>
                        <a:pt x="177" y="0"/>
                        <a:pt x="209" y="32"/>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15"/>
                <p:cNvSpPr/>
                <p:nvPr/>
              </p:nvSpPr>
              <p:spPr>
                <a:xfrm>
                  <a:off x="868950" y="1306975"/>
                  <a:ext cx="5225" cy="5225"/>
                </a:xfrm>
                <a:custGeom>
                  <a:avLst/>
                  <a:gdLst/>
                  <a:ahLst/>
                  <a:cxnLst/>
                  <a:rect l="l" t="t" r="r" b="b"/>
                  <a:pathLst>
                    <a:path w="209" h="209" extrusionOk="0">
                      <a:moveTo>
                        <a:pt x="209" y="81"/>
                      </a:moveTo>
                      <a:cubicBezTo>
                        <a:pt x="209" y="209"/>
                        <a:pt x="1" y="1"/>
                        <a:pt x="129" y="1"/>
                      </a:cubicBezTo>
                      <a:cubicBezTo>
                        <a:pt x="177"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15"/>
                <p:cNvSpPr/>
                <p:nvPr/>
              </p:nvSpPr>
              <p:spPr>
                <a:xfrm>
                  <a:off x="547563" y="1123975"/>
                  <a:ext cx="4425" cy="4425"/>
                </a:xfrm>
                <a:custGeom>
                  <a:avLst/>
                  <a:gdLst/>
                  <a:ahLst/>
                  <a:cxnLst/>
                  <a:rect l="l" t="t" r="r" b="b"/>
                  <a:pathLst>
                    <a:path w="177" h="177" extrusionOk="0">
                      <a:moveTo>
                        <a:pt x="160" y="96"/>
                      </a:moveTo>
                      <a:cubicBezTo>
                        <a:pt x="160" y="128"/>
                        <a:pt x="128" y="176"/>
                        <a:pt x="80" y="176"/>
                      </a:cubicBezTo>
                      <a:cubicBezTo>
                        <a:pt x="48" y="176"/>
                        <a:pt x="0" y="128"/>
                        <a:pt x="0" y="96"/>
                      </a:cubicBezTo>
                      <a:cubicBezTo>
                        <a:pt x="0" y="48"/>
                        <a:pt x="48" y="0"/>
                        <a:pt x="80" y="16"/>
                      </a:cubicBezTo>
                      <a:cubicBezTo>
                        <a:pt x="128" y="0"/>
                        <a:pt x="176" y="48"/>
                        <a:pt x="16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15"/>
                <p:cNvSpPr/>
                <p:nvPr/>
              </p:nvSpPr>
              <p:spPr>
                <a:xfrm>
                  <a:off x="777950" y="1049250"/>
                  <a:ext cx="5225" cy="5225"/>
                </a:xfrm>
                <a:custGeom>
                  <a:avLst/>
                  <a:gdLst/>
                  <a:ahLst/>
                  <a:cxnLst/>
                  <a:rect l="l" t="t" r="r" b="b"/>
                  <a:pathLst>
                    <a:path w="209" h="209" extrusionOk="0">
                      <a:moveTo>
                        <a:pt x="208" y="81"/>
                      </a:moveTo>
                      <a:cubicBezTo>
                        <a:pt x="208" y="209"/>
                        <a:pt x="0" y="1"/>
                        <a:pt x="128" y="1"/>
                      </a:cubicBezTo>
                      <a:cubicBezTo>
                        <a:pt x="176" y="1"/>
                        <a:pt x="208" y="49"/>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15"/>
                <p:cNvSpPr/>
                <p:nvPr/>
              </p:nvSpPr>
              <p:spPr>
                <a:xfrm>
                  <a:off x="739150" y="1336475"/>
                  <a:ext cx="5225" cy="5225"/>
                </a:xfrm>
                <a:custGeom>
                  <a:avLst/>
                  <a:gdLst/>
                  <a:ahLst/>
                  <a:cxnLst/>
                  <a:rect l="l" t="t" r="r" b="b"/>
                  <a:pathLst>
                    <a:path w="209" h="209" extrusionOk="0">
                      <a:moveTo>
                        <a:pt x="208" y="81"/>
                      </a:moveTo>
                      <a:cubicBezTo>
                        <a:pt x="208" y="209"/>
                        <a:pt x="0" y="1"/>
                        <a:pt x="128" y="1"/>
                      </a:cubicBezTo>
                      <a:cubicBezTo>
                        <a:pt x="160" y="1"/>
                        <a:pt x="208" y="49"/>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15"/>
                <p:cNvSpPr/>
                <p:nvPr/>
              </p:nvSpPr>
              <p:spPr>
                <a:xfrm>
                  <a:off x="699775" y="1195850"/>
                  <a:ext cx="4025" cy="4025"/>
                </a:xfrm>
                <a:custGeom>
                  <a:avLst/>
                  <a:gdLst/>
                  <a:ahLst/>
                  <a:cxnLst/>
                  <a:rect l="l" t="t" r="r" b="b"/>
                  <a:pathLst>
                    <a:path w="161" h="161" extrusionOk="0">
                      <a:moveTo>
                        <a:pt x="161" y="80"/>
                      </a:moveTo>
                      <a:cubicBezTo>
                        <a:pt x="161" y="128"/>
                        <a:pt x="113" y="160"/>
                        <a:pt x="81" y="160"/>
                      </a:cubicBezTo>
                      <a:cubicBezTo>
                        <a:pt x="33" y="160"/>
                        <a:pt x="1" y="128"/>
                        <a:pt x="1" y="80"/>
                      </a:cubicBezTo>
                      <a:cubicBezTo>
                        <a:pt x="1" y="48"/>
                        <a:pt x="33" y="0"/>
                        <a:pt x="81" y="0"/>
                      </a:cubicBezTo>
                      <a:cubicBezTo>
                        <a:pt x="113" y="0"/>
                        <a:pt x="161" y="48"/>
                        <a:pt x="161"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15"/>
                <p:cNvSpPr/>
                <p:nvPr/>
              </p:nvSpPr>
              <p:spPr>
                <a:xfrm>
                  <a:off x="926975" y="1357775"/>
                  <a:ext cx="4025" cy="5625"/>
                </a:xfrm>
                <a:custGeom>
                  <a:avLst/>
                  <a:gdLst/>
                  <a:ahLst/>
                  <a:cxnLst/>
                  <a:rect l="l" t="t" r="r" b="b"/>
                  <a:pathLst>
                    <a:path w="161" h="225" extrusionOk="0">
                      <a:moveTo>
                        <a:pt x="160" y="113"/>
                      </a:moveTo>
                      <a:cubicBezTo>
                        <a:pt x="160" y="225"/>
                        <a:pt x="0" y="225"/>
                        <a:pt x="0" y="113"/>
                      </a:cubicBezTo>
                      <a:cubicBezTo>
                        <a:pt x="0" y="1"/>
                        <a:pt x="160" y="1"/>
                        <a:pt x="160" y="1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15"/>
                <p:cNvSpPr/>
                <p:nvPr/>
              </p:nvSpPr>
              <p:spPr>
                <a:xfrm>
                  <a:off x="891775" y="1339775"/>
                  <a:ext cx="4825" cy="5225"/>
                </a:xfrm>
                <a:custGeom>
                  <a:avLst/>
                  <a:gdLst/>
                  <a:ahLst/>
                  <a:cxnLst/>
                  <a:rect l="l" t="t" r="r" b="b"/>
                  <a:pathLst>
                    <a:path w="193" h="209" extrusionOk="0">
                      <a:moveTo>
                        <a:pt x="192" y="97"/>
                      </a:moveTo>
                      <a:cubicBezTo>
                        <a:pt x="192" y="209"/>
                        <a:pt x="0" y="17"/>
                        <a:pt x="112" y="17"/>
                      </a:cubicBezTo>
                      <a:cubicBezTo>
                        <a:pt x="160" y="1"/>
                        <a:pt x="192" y="49"/>
                        <a:pt x="192"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15"/>
                <p:cNvSpPr/>
                <p:nvPr/>
              </p:nvSpPr>
              <p:spPr>
                <a:xfrm>
                  <a:off x="580363" y="1174375"/>
                  <a:ext cx="6425" cy="4825"/>
                </a:xfrm>
                <a:custGeom>
                  <a:avLst/>
                  <a:gdLst/>
                  <a:ahLst/>
                  <a:cxnLst/>
                  <a:rect l="l" t="t" r="r" b="b"/>
                  <a:pathLst>
                    <a:path w="257" h="193" extrusionOk="0">
                      <a:moveTo>
                        <a:pt x="225" y="81"/>
                      </a:moveTo>
                      <a:cubicBezTo>
                        <a:pt x="257" y="193"/>
                        <a:pt x="1" y="48"/>
                        <a:pt x="129" y="16"/>
                      </a:cubicBezTo>
                      <a:cubicBezTo>
                        <a:pt x="177" y="0"/>
                        <a:pt x="209" y="32"/>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15"/>
                <p:cNvSpPr/>
                <p:nvPr/>
              </p:nvSpPr>
              <p:spPr>
                <a:xfrm>
                  <a:off x="689963" y="1316775"/>
                  <a:ext cx="10825" cy="10825"/>
                </a:xfrm>
                <a:custGeom>
                  <a:avLst/>
                  <a:gdLst/>
                  <a:ahLst/>
                  <a:cxnLst/>
                  <a:rect l="l" t="t" r="r" b="b"/>
                  <a:pathLst>
                    <a:path w="433" h="433" extrusionOk="0">
                      <a:moveTo>
                        <a:pt x="433" y="193"/>
                      </a:moveTo>
                      <a:cubicBezTo>
                        <a:pt x="433" y="353"/>
                        <a:pt x="241" y="433"/>
                        <a:pt x="129" y="321"/>
                      </a:cubicBezTo>
                      <a:cubicBezTo>
                        <a:pt x="1" y="209"/>
                        <a:pt x="81" y="1"/>
                        <a:pt x="257" y="1"/>
                      </a:cubicBezTo>
                      <a:cubicBezTo>
                        <a:pt x="353" y="1"/>
                        <a:pt x="433" y="81"/>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15"/>
                <p:cNvSpPr/>
                <p:nvPr/>
              </p:nvSpPr>
              <p:spPr>
                <a:xfrm>
                  <a:off x="886550" y="1398175"/>
                  <a:ext cx="10850" cy="10825"/>
                </a:xfrm>
                <a:custGeom>
                  <a:avLst/>
                  <a:gdLst/>
                  <a:ahLst/>
                  <a:cxnLst/>
                  <a:rect l="l" t="t" r="r" b="b"/>
                  <a:pathLst>
                    <a:path w="434" h="433" extrusionOk="0">
                      <a:moveTo>
                        <a:pt x="433" y="193"/>
                      </a:moveTo>
                      <a:cubicBezTo>
                        <a:pt x="433" y="353"/>
                        <a:pt x="225" y="433"/>
                        <a:pt x="113" y="321"/>
                      </a:cubicBezTo>
                      <a:cubicBezTo>
                        <a:pt x="1" y="209"/>
                        <a:pt x="81" y="1"/>
                        <a:pt x="241" y="17"/>
                      </a:cubicBezTo>
                      <a:cubicBezTo>
                        <a:pt x="353"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15"/>
                <p:cNvSpPr/>
                <p:nvPr/>
              </p:nvSpPr>
              <p:spPr>
                <a:xfrm>
                  <a:off x="712550" y="1307375"/>
                  <a:ext cx="10825" cy="10825"/>
                </a:xfrm>
                <a:custGeom>
                  <a:avLst/>
                  <a:gdLst/>
                  <a:ahLst/>
                  <a:cxnLst/>
                  <a:rect l="l" t="t" r="r" b="b"/>
                  <a:pathLst>
                    <a:path w="433" h="433" extrusionOk="0">
                      <a:moveTo>
                        <a:pt x="432" y="193"/>
                      </a:moveTo>
                      <a:cubicBezTo>
                        <a:pt x="432" y="353"/>
                        <a:pt x="224" y="433"/>
                        <a:pt x="112" y="321"/>
                      </a:cubicBezTo>
                      <a:cubicBezTo>
                        <a:pt x="0" y="209"/>
                        <a:pt x="80" y="17"/>
                        <a:pt x="240" y="17"/>
                      </a:cubicBezTo>
                      <a:cubicBezTo>
                        <a:pt x="336" y="1"/>
                        <a:pt x="432" y="81"/>
                        <a:pt x="432"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15"/>
                <p:cNvSpPr/>
                <p:nvPr/>
              </p:nvSpPr>
              <p:spPr>
                <a:xfrm>
                  <a:off x="866150" y="1242575"/>
                  <a:ext cx="10425" cy="10425"/>
                </a:xfrm>
                <a:custGeom>
                  <a:avLst/>
                  <a:gdLst/>
                  <a:ahLst/>
                  <a:cxnLst/>
                  <a:rect l="l" t="t" r="r" b="b"/>
                  <a:pathLst>
                    <a:path w="417" h="417" extrusionOk="0">
                      <a:moveTo>
                        <a:pt x="417" y="176"/>
                      </a:moveTo>
                      <a:cubicBezTo>
                        <a:pt x="417" y="336"/>
                        <a:pt x="225" y="416"/>
                        <a:pt x="113" y="304"/>
                      </a:cubicBezTo>
                      <a:cubicBezTo>
                        <a:pt x="1" y="192"/>
                        <a:pt x="81" y="0"/>
                        <a:pt x="241" y="0"/>
                      </a:cubicBezTo>
                      <a:cubicBezTo>
                        <a:pt x="337" y="0"/>
                        <a:pt x="417" y="80"/>
                        <a:pt x="417"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15"/>
                <p:cNvSpPr/>
                <p:nvPr/>
              </p:nvSpPr>
              <p:spPr>
                <a:xfrm>
                  <a:off x="634550" y="1356175"/>
                  <a:ext cx="10825" cy="10425"/>
                </a:xfrm>
                <a:custGeom>
                  <a:avLst/>
                  <a:gdLst/>
                  <a:ahLst/>
                  <a:cxnLst/>
                  <a:rect l="l" t="t" r="r" b="b"/>
                  <a:pathLst>
                    <a:path w="433" h="417" extrusionOk="0">
                      <a:moveTo>
                        <a:pt x="432" y="177"/>
                      </a:moveTo>
                      <a:cubicBezTo>
                        <a:pt x="432" y="337"/>
                        <a:pt x="240" y="417"/>
                        <a:pt x="128" y="305"/>
                      </a:cubicBezTo>
                      <a:cubicBezTo>
                        <a:pt x="0" y="193"/>
                        <a:pt x="96"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15"/>
                <p:cNvSpPr/>
                <p:nvPr/>
              </p:nvSpPr>
              <p:spPr>
                <a:xfrm>
                  <a:off x="659963" y="1141575"/>
                  <a:ext cx="10425" cy="10825"/>
                </a:xfrm>
                <a:custGeom>
                  <a:avLst/>
                  <a:gdLst/>
                  <a:ahLst/>
                  <a:cxnLst/>
                  <a:rect l="l" t="t" r="r" b="b"/>
                  <a:pathLst>
                    <a:path w="417" h="433" extrusionOk="0">
                      <a:moveTo>
                        <a:pt x="417" y="192"/>
                      </a:moveTo>
                      <a:cubicBezTo>
                        <a:pt x="417" y="352"/>
                        <a:pt x="225" y="432"/>
                        <a:pt x="113" y="320"/>
                      </a:cubicBezTo>
                      <a:cubicBezTo>
                        <a:pt x="1" y="192"/>
                        <a:pt x="81" y="0"/>
                        <a:pt x="241" y="0"/>
                      </a:cubicBezTo>
                      <a:cubicBezTo>
                        <a:pt x="337" y="0"/>
                        <a:pt x="417" y="80"/>
                        <a:pt x="417"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15"/>
                <p:cNvSpPr/>
                <p:nvPr/>
              </p:nvSpPr>
              <p:spPr>
                <a:xfrm>
                  <a:off x="709775" y="1234250"/>
                  <a:ext cx="10825" cy="10425"/>
                </a:xfrm>
                <a:custGeom>
                  <a:avLst/>
                  <a:gdLst/>
                  <a:ahLst/>
                  <a:cxnLst/>
                  <a:rect l="l" t="t" r="r" b="b"/>
                  <a:pathLst>
                    <a:path w="433" h="417" extrusionOk="0">
                      <a:moveTo>
                        <a:pt x="433" y="177"/>
                      </a:moveTo>
                      <a:cubicBezTo>
                        <a:pt x="433" y="337"/>
                        <a:pt x="225" y="417"/>
                        <a:pt x="113" y="305"/>
                      </a:cubicBezTo>
                      <a:cubicBezTo>
                        <a:pt x="1" y="193"/>
                        <a:pt x="81"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15"/>
                <p:cNvSpPr/>
                <p:nvPr/>
              </p:nvSpPr>
              <p:spPr>
                <a:xfrm>
                  <a:off x="930000" y="1296950"/>
                  <a:ext cx="10425" cy="12025"/>
                </a:xfrm>
                <a:custGeom>
                  <a:avLst/>
                  <a:gdLst/>
                  <a:ahLst/>
                  <a:cxnLst/>
                  <a:rect l="l" t="t" r="r" b="b"/>
                  <a:pathLst>
                    <a:path w="417" h="481" extrusionOk="0">
                      <a:moveTo>
                        <a:pt x="400" y="257"/>
                      </a:moveTo>
                      <a:cubicBezTo>
                        <a:pt x="368" y="481"/>
                        <a:pt x="48" y="481"/>
                        <a:pt x="32" y="257"/>
                      </a:cubicBezTo>
                      <a:cubicBezTo>
                        <a:pt x="0" y="1"/>
                        <a:pt x="416" y="1"/>
                        <a:pt x="400" y="2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15"/>
                <p:cNvSpPr/>
                <p:nvPr/>
              </p:nvSpPr>
              <p:spPr>
                <a:xfrm>
                  <a:off x="802350" y="1341275"/>
                  <a:ext cx="10425" cy="12025"/>
                </a:xfrm>
                <a:custGeom>
                  <a:avLst/>
                  <a:gdLst/>
                  <a:ahLst/>
                  <a:cxnLst/>
                  <a:rect l="l" t="t" r="r" b="b"/>
                  <a:pathLst>
                    <a:path w="417" h="481" extrusionOk="0">
                      <a:moveTo>
                        <a:pt x="385" y="209"/>
                      </a:moveTo>
                      <a:cubicBezTo>
                        <a:pt x="417" y="481"/>
                        <a:pt x="0" y="481"/>
                        <a:pt x="32" y="209"/>
                      </a:cubicBezTo>
                      <a:cubicBezTo>
                        <a:pt x="48" y="1"/>
                        <a:pt x="369" y="1"/>
                        <a:pt x="38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15"/>
                <p:cNvSpPr/>
                <p:nvPr/>
              </p:nvSpPr>
              <p:spPr>
                <a:xfrm>
                  <a:off x="842200" y="1279050"/>
                  <a:ext cx="10425" cy="12025"/>
                </a:xfrm>
                <a:custGeom>
                  <a:avLst/>
                  <a:gdLst/>
                  <a:ahLst/>
                  <a:cxnLst/>
                  <a:rect l="l" t="t" r="r" b="b"/>
                  <a:pathLst>
                    <a:path w="417" h="481" extrusionOk="0">
                      <a:moveTo>
                        <a:pt x="400" y="209"/>
                      </a:moveTo>
                      <a:cubicBezTo>
                        <a:pt x="416" y="481"/>
                        <a:pt x="0" y="481"/>
                        <a:pt x="32" y="209"/>
                      </a:cubicBezTo>
                      <a:cubicBezTo>
                        <a:pt x="48" y="1"/>
                        <a:pt x="368" y="1"/>
                        <a:pt x="400"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15"/>
                <p:cNvSpPr/>
                <p:nvPr/>
              </p:nvSpPr>
              <p:spPr>
                <a:xfrm>
                  <a:off x="842550" y="1337375"/>
                  <a:ext cx="10825" cy="12025"/>
                </a:xfrm>
                <a:custGeom>
                  <a:avLst/>
                  <a:gdLst/>
                  <a:ahLst/>
                  <a:cxnLst/>
                  <a:rect l="l" t="t" r="r" b="b"/>
                  <a:pathLst>
                    <a:path w="433" h="481" extrusionOk="0">
                      <a:moveTo>
                        <a:pt x="401" y="273"/>
                      </a:moveTo>
                      <a:cubicBezTo>
                        <a:pt x="369" y="481"/>
                        <a:pt x="65" y="481"/>
                        <a:pt x="33" y="273"/>
                      </a:cubicBezTo>
                      <a:cubicBezTo>
                        <a:pt x="1" y="1"/>
                        <a:pt x="433" y="1"/>
                        <a:pt x="401"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15"/>
                <p:cNvSpPr/>
                <p:nvPr/>
              </p:nvSpPr>
              <p:spPr>
                <a:xfrm>
                  <a:off x="809350" y="1152575"/>
                  <a:ext cx="38825" cy="38825"/>
                </a:xfrm>
                <a:custGeom>
                  <a:avLst/>
                  <a:gdLst/>
                  <a:ahLst/>
                  <a:cxnLst/>
                  <a:rect l="l" t="t" r="r" b="b"/>
                  <a:pathLst>
                    <a:path w="1553" h="1553" extrusionOk="0">
                      <a:moveTo>
                        <a:pt x="769" y="1552"/>
                      </a:moveTo>
                      <a:lnTo>
                        <a:pt x="769" y="1552"/>
                      </a:lnTo>
                      <a:cubicBezTo>
                        <a:pt x="769" y="1120"/>
                        <a:pt x="417" y="784"/>
                        <a:pt x="1" y="784"/>
                      </a:cubicBezTo>
                      <a:lnTo>
                        <a:pt x="1" y="784"/>
                      </a:lnTo>
                      <a:cubicBezTo>
                        <a:pt x="417" y="784"/>
                        <a:pt x="769" y="432"/>
                        <a:pt x="769" y="0"/>
                      </a:cubicBezTo>
                      <a:lnTo>
                        <a:pt x="769" y="0"/>
                      </a:lnTo>
                      <a:cubicBezTo>
                        <a:pt x="769" y="432"/>
                        <a:pt x="1121" y="784"/>
                        <a:pt x="1553" y="784"/>
                      </a:cubicBezTo>
                      <a:lnTo>
                        <a:pt x="1553" y="784"/>
                      </a:lnTo>
                      <a:cubicBezTo>
                        <a:pt x="1121" y="784"/>
                        <a:pt x="769" y="1120"/>
                        <a:pt x="769" y="15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15"/>
                <p:cNvSpPr/>
                <p:nvPr/>
              </p:nvSpPr>
              <p:spPr>
                <a:xfrm>
                  <a:off x="615963" y="1208375"/>
                  <a:ext cx="38825" cy="38425"/>
                </a:xfrm>
                <a:custGeom>
                  <a:avLst/>
                  <a:gdLst/>
                  <a:ahLst/>
                  <a:cxnLst/>
                  <a:rect l="l" t="t" r="r" b="b"/>
                  <a:pathLst>
                    <a:path w="1553" h="1537" extrusionOk="0">
                      <a:moveTo>
                        <a:pt x="769" y="1537"/>
                      </a:moveTo>
                      <a:lnTo>
                        <a:pt x="769" y="1537"/>
                      </a:lnTo>
                      <a:cubicBezTo>
                        <a:pt x="769" y="1121"/>
                        <a:pt x="417" y="769"/>
                        <a:pt x="1" y="769"/>
                      </a:cubicBezTo>
                      <a:lnTo>
                        <a:pt x="1" y="769"/>
                      </a:lnTo>
                      <a:cubicBezTo>
                        <a:pt x="417" y="769"/>
                        <a:pt x="769" y="417"/>
                        <a:pt x="769" y="1"/>
                      </a:cubicBezTo>
                      <a:lnTo>
                        <a:pt x="769" y="1"/>
                      </a:lnTo>
                      <a:cubicBezTo>
                        <a:pt x="769" y="417"/>
                        <a:pt x="1121" y="769"/>
                        <a:pt x="1553" y="769"/>
                      </a:cubicBezTo>
                      <a:lnTo>
                        <a:pt x="1553" y="769"/>
                      </a:lnTo>
                      <a:cubicBezTo>
                        <a:pt x="1121" y="769"/>
                        <a:pt x="769" y="1121"/>
                        <a:pt x="769"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325" name="Google Shape;5325;p15"/>
            <p:cNvGrpSpPr/>
            <p:nvPr/>
          </p:nvGrpSpPr>
          <p:grpSpPr>
            <a:xfrm>
              <a:off x="7444910" y="59729"/>
              <a:ext cx="3286285" cy="2539537"/>
              <a:chOff x="7444910" y="59729"/>
              <a:chExt cx="3286285" cy="2539537"/>
            </a:xfrm>
          </p:grpSpPr>
          <p:grpSp>
            <p:nvGrpSpPr>
              <p:cNvPr id="5326" name="Google Shape;5326;p15"/>
              <p:cNvGrpSpPr/>
              <p:nvPr/>
            </p:nvGrpSpPr>
            <p:grpSpPr>
              <a:xfrm>
                <a:off x="7444910" y="59729"/>
                <a:ext cx="1699100" cy="2145071"/>
                <a:chOff x="7444910" y="59729"/>
                <a:chExt cx="1699100" cy="2145071"/>
              </a:xfrm>
            </p:grpSpPr>
            <p:grpSp>
              <p:nvGrpSpPr>
                <p:cNvPr id="5327" name="Google Shape;5327;p15"/>
                <p:cNvGrpSpPr/>
                <p:nvPr/>
              </p:nvGrpSpPr>
              <p:grpSpPr>
                <a:xfrm flipH="1">
                  <a:off x="7444910" y="59729"/>
                  <a:ext cx="1699100" cy="2145071"/>
                  <a:chOff x="146217" y="2712579"/>
                  <a:chExt cx="1552966" cy="1960401"/>
                </a:xfrm>
              </p:grpSpPr>
              <p:grpSp>
                <p:nvGrpSpPr>
                  <p:cNvPr id="5328" name="Google Shape;5328;p15"/>
                  <p:cNvGrpSpPr/>
                  <p:nvPr/>
                </p:nvGrpSpPr>
                <p:grpSpPr>
                  <a:xfrm>
                    <a:off x="146217" y="2712579"/>
                    <a:ext cx="1134008" cy="607901"/>
                    <a:chOff x="5206900" y="826150"/>
                    <a:chExt cx="599275" cy="321250"/>
                  </a:xfrm>
                </p:grpSpPr>
                <p:sp>
                  <p:nvSpPr>
                    <p:cNvPr id="5329" name="Google Shape;5329;p1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1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1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1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1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1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1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1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1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1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1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1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1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1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3" name="Google Shape;5343;p15"/>
                  <p:cNvGrpSpPr/>
                  <p:nvPr/>
                </p:nvGrpSpPr>
                <p:grpSpPr>
                  <a:xfrm rot="-9256633">
                    <a:off x="489429" y="3110262"/>
                    <a:ext cx="1134020" cy="607908"/>
                    <a:chOff x="5206900" y="826150"/>
                    <a:chExt cx="599275" cy="321250"/>
                  </a:xfrm>
                </p:grpSpPr>
                <p:sp>
                  <p:nvSpPr>
                    <p:cNvPr id="5344" name="Google Shape;5344;p1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1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1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1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1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1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1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1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1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1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1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1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1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1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8" name="Google Shape;5358;p15"/>
                  <p:cNvGrpSpPr/>
                  <p:nvPr/>
                </p:nvGrpSpPr>
                <p:grpSpPr>
                  <a:xfrm rot="7120513" flipH="1">
                    <a:off x="538618" y="3725726"/>
                    <a:ext cx="1133997" cy="607895"/>
                    <a:chOff x="5206900" y="826150"/>
                    <a:chExt cx="599275" cy="321250"/>
                  </a:xfrm>
                </p:grpSpPr>
                <p:sp>
                  <p:nvSpPr>
                    <p:cNvPr id="5359" name="Google Shape;5359;p1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1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1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1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1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1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1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1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1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1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1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1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1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1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373" name="Google Shape;5373;p15"/>
                <p:cNvGrpSpPr/>
                <p:nvPr/>
              </p:nvGrpSpPr>
              <p:grpSpPr>
                <a:xfrm>
                  <a:off x="7978287" y="476220"/>
                  <a:ext cx="632335" cy="373478"/>
                  <a:chOff x="7473525" y="1204375"/>
                  <a:chExt cx="827771" cy="488910"/>
                </a:xfrm>
              </p:grpSpPr>
              <p:sp>
                <p:nvSpPr>
                  <p:cNvPr id="5374" name="Google Shape;5374;p15"/>
                  <p:cNvSpPr/>
                  <p:nvPr/>
                </p:nvSpPr>
                <p:spPr>
                  <a:xfrm>
                    <a:off x="7650038" y="1204375"/>
                    <a:ext cx="442286" cy="443354"/>
                  </a:xfrm>
                  <a:custGeom>
                    <a:avLst/>
                    <a:gdLst/>
                    <a:ahLst/>
                    <a:cxnLst/>
                    <a:rect l="l" t="t" r="r" b="b"/>
                    <a:pathLst>
                      <a:path w="13253" h="13284" extrusionOk="0">
                        <a:moveTo>
                          <a:pt x="13253" y="6627"/>
                        </a:moveTo>
                        <a:cubicBezTo>
                          <a:pt x="13253" y="10305"/>
                          <a:pt x="10274" y="13283"/>
                          <a:pt x="6627" y="13283"/>
                        </a:cubicBezTo>
                        <a:cubicBezTo>
                          <a:pt x="2949" y="13283"/>
                          <a:pt x="0" y="10305"/>
                          <a:pt x="0" y="6627"/>
                        </a:cubicBezTo>
                        <a:cubicBezTo>
                          <a:pt x="0" y="2979"/>
                          <a:pt x="2949" y="0"/>
                          <a:pt x="6627" y="0"/>
                        </a:cubicBezTo>
                        <a:cubicBezTo>
                          <a:pt x="10274" y="0"/>
                          <a:pt x="13253" y="2979"/>
                          <a:pt x="13253" y="66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15"/>
                  <p:cNvSpPr/>
                  <p:nvPr/>
                </p:nvSpPr>
                <p:spPr>
                  <a:xfrm>
                    <a:off x="7473525" y="1216557"/>
                    <a:ext cx="827771" cy="476729"/>
                  </a:xfrm>
                  <a:custGeom>
                    <a:avLst/>
                    <a:gdLst/>
                    <a:ahLst/>
                    <a:cxnLst/>
                    <a:rect l="l" t="t" r="r" b="b"/>
                    <a:pathLst>
                      <a:path w="24804" h="14284" extrusionOk="0">
                        <a:moveTo>
                          <a:pt x="24803" y="0"/>
                        </a:moveTo>
                        <a:lnTo>
                          <a:pt x="24803" y="0"/>
                        </a:lnTo>
                        <a:cubicBezTo>
                          <a:pt x="22159" y="335"/>
                          <a:pt x="19666" y="1338"/>
                          <a:pt x="17508" y="2949"/>
                        </a:cubicBezTo>
                        <a:cubicBezTo>
                          <a:pt x="18238" y="2493"/>
                          <a:pt x="19028" y="2189"/>
                          <a:pt x="19879" y="2098"/>
                        </a:cubicBezTo>
                        <a:lnTo>
                          <a:pt x="19879" y="2098"/>
                        </a:lnTo>
                        <a:cubicBezTo>
                          <a:pt x="19059" y="3040"/>
                          <a:pt x="17995" y="3648"/>
                          <a:pt x="16931" y="4256"/>
                        </a:cubicBezTo>
                        <a:cubicBezTo>
                          <a:pt x="12463" y="6870"/>
                          <a:pt x="7934" y="9362"/>
                          <a:pt x="3405" y="11885"/>
                        </a:cubicBezTo>
                        <a:cubicBezTo>
                          <a:pt x="3101" y="12098"/>
                          <a:pt x="2706" y="12219"/>
                          <a:pt x="2341" y="12219"/>
                        </a:cubicBezTo>
                        <a:cubicBezTo>
                          <a:pt x="3344" y="11034"/>
                          <a:pt x="4529" y="10061"/>
                          <a:pt x="5593" y="8937"/>
                        </a:cubicBezTo>
                        <a:lnTo>
                          <a:pt x="5593" y="8937"/>
                        </a:lnTo>
                        <a:cubicBezTo>
                          <a:pt x="3496" y="10274"/>
                          <a:pt x="1642" y="11915"/>
                          <a:pt x="122" y="13861"/>
                        </a:cubicBezTo>
                        <a:cubicBezTo>
                          <a:pt x="61" y="13921"/>
                          <a:pt x="31" y="14013"/>
                          <a:pt x="0" y="14104"/>
                        </a:cubicBezTo>
                        <a:cubicBezTo>
                          <a:pt x="19" y="14232"/>
                          <a:pt x="137" y="14283"/>
                          <a:pt x="275" y="14283"/>
                        </a:cubicBezTo>
                        <a:cubicBezTo>
                          <a:pt x="365" y="14283"/>
                          <a:pt x="463" y="14261"/>
                          <a:pt x="548" y="14225"/>
                        </a:cubicBezTo>
                        <a:cubicBezTo>
                          <a:pt x="7782" y="11703"/>
                          <a:pt x="14256" y="7447"/>
                          <a:pt x="20639" y="3222"/>
                        </a:cubicBezTo>
                        <a:cubicBezTo>
                          <a:pt x="22129" y="2310"/>
                          <a:pt x="23527" y="1216"/>
                          <a:pt x="248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376" name="Google Shape;5376;p15"/>
              <p:cNvGrpSpPr/>
              <p:nvPr/>
            </p:nvGrpSpPr>
            <p:grpSpPr>
              <a:xfrm rot="-7145290" flipH="1">
                <a:off x="8531468" y="262924"/>
                <a:ext cx="1699093" cy="2144961"/>
                <a:chOff x="146217" y="2712579"/>
                <a:chExt cx="1552966" cy="1960401"/>
              </a:xfrm>
            </p:grpSpPr>
            <p:grpSp>
              <p:nvGrpSpPr>
                <p:cNvPr id="5377" name="Google Shape;5377;p15"/>
                <p:cNvGrpSpPr/>
                <p:nvPr/>
              </p:nvGrpSpPr>
              <p:grpSpPr>
                <a:xfrm>
                  <a:off x="146217" y="2712579"/>
                  <a:ext cx="1134008" cy="607901"/>
                  <a:chOff x="5206900" y="826150"/>
                  <a:chExt cx="599275" cy="321250"/>
                </a:xfrm>
              </p:grpSpPr>
              <p:sp>
                <p:nvSpPr>
                  <p:cNvPr id="5378" name="Google Shape;5378;p1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1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1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1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1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1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1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1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1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1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1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1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1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1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2" name="Google Shape;5392;p15"/>
                <p:cNvGrpSpPr/>
                <p:nvPr/>
              </p:nvGrpSpPr>
              <p:grpSpPr>
                <a:xfrm rot="-9256633">
                  <a:off x="489429" y="3110262"/>
                  <a:ext cx="1134020" cy="607908"/>
                  <a:chOff x="5206900" y="826150"/>
                  <a:chExt cx="599275" cy="321250"/>
                </a:xfrm>
              </p:grpSpPr>
              <p:sp>
                <p:nvSpPr>
                  <p:cNvPr id="5393" name="Google Shape;5393;p1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1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1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1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1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1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1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1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1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1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1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1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1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1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7" name="Google Shape;5407;p15"/>
                <p:cNvGrpSpPr/>
                <p:nvPr/>
              </p:nvGrpSpPr>
              <p:grpSpPr>
                <a:xfrm rot="7120513" flipH="1">
                  <a:off x="538618" y="3725726"/>
                  <a:ext cx="1133997" cy="607895"/>
                  <a:chOff x="5206900" y="826150"/>
                  <a:chExt cx="599275" cy="321250"/>
                </a:xfrm>
              </p:grpSpPr>
              <p:sp>
                <p:nvSpPr>
                  <p:cNvPr id="5408" name="Google Shape;5408;p1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1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1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1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1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1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1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1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1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1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1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1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1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1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1">
  <p:cSld name="CUSTOM_14">
    <p:spTree>
      <p:nvGrpSpPr>
        <p:cNvPr id="5422" name="Shape 5422"/>
        <p:cNvGrpSpPr/>
        <p:nvPr/>
      </p:nvGrpSpPr>
      <p:grpSpPr>
        <a:xfrm>
          <a:off x="0" y="0"/>
          <a:ext cx="0" cy="0"/>
          <a:chOff x="0" y="0"/>
          <a:chExt cx="0" cy="0"/>
        </a:xfrm>
      </p:grpSpPr>
      <p:grpSp>
        <p:nvGrpSpPr>
          <p:cNvPr id="5423" name="Google Shape;5423;p16"/>
          <p:cNvGrpSpPr/>
          <p:nvPr/>
        </p:nvGrpSpPr>
        <p:grpSpPr>
          <a:xfrm>
            <a:off x="176625" y="110350"/>
            <a:ext cx="8790774" cy="4922811"/>
            <a:chOff x="131600" y="118425"/>
            <a:chExt cx="8790774" cy="4922811"/>
          </a:xfrm>
        </p:grpSpPr>
        <p:sp>
          <p:nvSpPr>
            <p:cNvPr id="5424" name="Google Shape;5424;p16"/>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25" name="Google Shape;5425;p16"/>
            <p:cNvGrpSpPr/>
            <p:nvPr/>
          </p:nvGrpSpPr>
          <p:grpSpPr>
            <a:xfrm>
              <a:off x="131600" y="1884558"/>
              <a:ext cx="2122449" cy="3112715"/>
              <a:chOff x="131600" y="1884558"/>
              <a:chExt cx="2122449" cy="3112715"/>
            </a:xfrm>
          </p:grpSpPr>
          <p:sp>
            <p:nvSpPr>
              <p:cNvPr id="5426" name="Google Shape;5426;p16"/>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16"/>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16"/>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16"/>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16"/>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16"/>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16"/>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16"/>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16"/>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16"/>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16"/>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16"/>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16"/>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16"/>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16"/>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16"/>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16"/>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16"/>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16"/>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16"/>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16"/>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16"/>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16"/>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16"/>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16"/>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1" name="Google Shape;5451;p16"/>
            <p:cNvGrpSpPr/>
            <p:nvPr/>
          </p:nvGrpSpPr>
          <p:grpSpPr>
            <a:xfrm flipH="1">
              <a:off x="2342550" y="2567965"/>
              <a:ext cx="3964145" cy="1455821"/>
              <a:chOff x="3233388" y="140740"/>
              <a:chExt cx="3964145" cy="1455821"/>
            </a:xfrm>
          </p:grpSpPr>
          <p:sp>
            <p:nvSpPr>
              <p:cNvPr id="5452" name="Google Shape;5452;p1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1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1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1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1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1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1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1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1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16"/>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1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1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1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1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1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1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1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1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1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1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1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1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1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1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1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1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78" name="Google Shape;5478;p16"/>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16"/>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16"/>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16"/>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16"/>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16"/>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16"/>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16"/>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16"/>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16"/>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16"/>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16"/>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16"/>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16"/>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16"/>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16"/>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16"/>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16"/>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16"/>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16"/>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16"/>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16"/>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16"/>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16"/>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16"/>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16"/>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16"/>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16"/>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16"/>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16"/>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16"/>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16"/>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16"/>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16"/>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16"/>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16"/>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16"/>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16"/>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16"/>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16"/>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16"/>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16"/>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16"/>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16"/>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16"/>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16"/>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16"/>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16"/>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16"/>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16"/>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16"/>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16"/>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16"/>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16"/>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16"/>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16"/>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16"/>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16"/>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16"/>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16"/>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16"/>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16"/>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16"/>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16"/>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16"/>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16"/>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16"/>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16"/>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16"/>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16"/>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16"/>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16"/>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16"/>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16"/>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16"/>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16"/>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16"/>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16"/>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16"/>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16"/>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16"/>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16"/>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16"/>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16"/>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16"/>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16"/>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16"/>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16"/>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16"/>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16"/>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16"/>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16"/>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16"/>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16"/>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16"/>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16"/>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16"/>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16"/>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16"/>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16"/>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78" name="Google Shape;5578;p16"/>
            <p:cNvGrpSpPr/>
            <p:nvPr/>
          </p:nvGrpSpPr>
          <p:grpSpPr>
            <a:xfrm rot="5400000">
              <a:off x="6199788" y="1372590"/>
              <a:ext cx="3964145" cy="1455821"/>
              <a:chOff x="3233388" y="140740"/>
              <a:chExt cx="3964145" cy="1455821"/>
            </a:xfrm>
          </p:grpSpPr>
          <p:sp>
            <p:nvSpPr>
              <p:cNvPr id="5579" name="Google Shape;5579;p1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1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1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1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1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1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1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1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1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1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1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1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1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1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1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1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1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1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1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1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1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1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1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1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1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1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5" name="Google Shape;5605;p16"/>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16"/>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16"/>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16"/>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16"/>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10" name="Google Shape;5610;p16"/>
            <p:cNvGrpSpPr/>
            <p:nvPr/>
          </p:nvGrpSpPr>
          <p:grpSpPr>
            <a:xfrm>
              <a:off x="234224" y="118425"/>
              <a:ext cx="3532446" cy="1609151"/>
              <a:chOff x="140599" y="118425"/>
              <a:chExt cx="3532446" cy="1609151"/>
            </a:xfrm>
          </p:grpSpPr>
          <p:sp>
            <p:nvSpPr>
              <p:cNvPr id="5611" name="Google Shape;5611;p16"/>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16"/>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16"/>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16"/>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16"/>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16"/>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16"/>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16"/>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16"/>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16"/>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16"/>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16"/>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16"/>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16"/>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16"/>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16"/>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16"/>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16"/>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16"/>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16"/>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16"/>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16"/>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16"/>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16"/>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16"/>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16"/>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37" name="Google Shape;5637;p16"/>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38" name="Google Shape;5638;p16"/>
            <p:cNvGrpSpPr/>
            <p:nvPr/>
          </p:nvGrpSpPr>
          <p:grpSpPr>
            <a:xfrm>
              <a:off x="3327013" y="140740"/>
              <a:ext cx="3964145" cy="1455821"/>
              <a:chOff x="3233388" y="140740"/>
              <a:chExt cx="3964145" cy="1455821"/>
            </a:xfrm>
          </p:grpSpPr>
          <p:sp>
            <p:nvSpPr>
              <p:cNvPr id="5639" name="Google Shape;5639;p1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1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1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1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1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1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1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1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1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1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1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1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1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1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1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1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1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1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1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1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1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1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1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1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1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1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5665" name="Google Shape;5665;p16"/>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66" name="Google Shape;5666;p16"/>
          <p:cNvSpPr txBox="1"/>
          <p:nvPr>
            <p:ph type="subTitle" idx="1"/>
          </p:nvPr>
        </p:nvSpPr>
        <p:spPr>
          <a:xfrm>
            <a:off x="1536624" y="3216313"/>
            <a:ext cx="1116300" cy="42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5667" name="Google Shape;5667;p16"/>
          <p:cNvSpPr txBox="1"/>
          <p:nvPr>
            <p:ph type="subTitle" idx="2"/>
          </p:nvPr>
        </p:nvSpPr>
        <p:spPr>
          <a:xfrm>
            <a:off x="1220124" y="3611386"/>
            <a:ext cx="1749300" cy="78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668" name="Google Shape;5668;p16"/>
          <p:cNvSpPr txBox="1"/>
          <p:nvPr>
            <p:ph type="subTitle" idx="3"/>
          </p:nvPr>
        </p:nvSpPr>
        <p:spPr>
          <a:xfrm>
            <a:off x="4013850" y="2574500"/>
            <a:ext cx="1116300" cy="42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5669" name="Google Shape;5669;p16"/>
          <p:cNvSpPr txBox="1"/>
          <p:nvPr>
            <p:ph type="subTitle" idx="4"/>
          </p:nvPr>
        </p:nvSpPr>
        <p:spPr>
          <a:xfrm>
            <a:off x="3697350" y="2969607"/>
            <a:ext cx="1749300" cy="78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670" name="Google Shape;5670;p16"/>
          <p:cNvSpPr txBox="1"/>
          <p:nvPr>
            <p:ph type="subTitle" idx="5"/>
          </p:nvPr>
        </p:nvSpPr>
        <p:spPr>
          <a:xfrm>
            <a:off x="6491076" y="3216063"/>
            <a:ext cx="1116300" cy="42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5671" name="Google Shape;5671;p16"/>
          <p:cNvSpPr txBox="1"/>
          <p:nvPr>
            <p:ph type="subTitle" idx="6"/>
          </p:nvPr>
        </p:nvSpPr>
        <p:spPr>
          <a:xfrm>
            <a:off x="6174576" y="3611391"/>
            <a:ext cx="1749300" cy="78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5672" name="Google Shape;5672;p16"/>
          <p:cNvSpPr/>
          <p:nvPr/>
        </p:nvSpPr>
        <p:spPr>
          <a:xfrm flipH="1">
            <a:off x="7967968" y="242559"/>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16"/>
          <p:cNvSpPr/>
          <p:nvPr/>
        </p:nvSpPr>
        <p:spPr>
          <a:xfrm flipH="1">
            <a:off x="8538611" y="1051947"/>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16"/>
          <p:cNvSpPr/>
          <p:nvPr/>
        </p:nvSpPr>
        <p:spPr>
          <a:xfrm flipH="1">
            <a:off x="8796632" y="200591"/>
            <a:ext cx="69309" cy="41971"/>
          </a:xfrm>
          <a:custGeom>
            <a:avLst/>
            <a:gdLst/>
            <a:ahLst/>
            <a:cxnLst/>
            <a:rect l="l" t="t" r="r" b="b"/>
            <a:pathLst>
              <a:path w="5466" h="3310" extrusionOk="0">
                <a:moveTo>
                  <a:pt x="2747" y="1"/>
                </a:moveTo>
                <a:cubicBezTo>
                  <a:pt x="2688" y="1"/>
                  <a:pt x="2629" y="2"/>
                  <a:pt x="2567" y="5"/>
                </a:cubicBezTo>
                <a:cubicBezTo>
                  <a:pt x="822" y="88"/>
                  <a:pt x="1" y="1948"/>
                  <a:pt x="1320" y="2893"/>
                </a:cubicBezTo>
                <a:cubicBezTo>
                  <a:pt x="1455" y="2987"/>
                  <a:pt x="1591" y="3070"/>
                  <a:pt x="1725" y="3132"/>
                </a:cubicBezTo>
                <a:cubicBezTo>
                  <a:pt x="1992" y="3255"/>
                  <a:pt x="2250" y="3309"/>
                  <a:pt x="2495" y="3309"/>
                </a:cubicBezTo>
                <a:cubicBezTo>
                  <a:pt x="4404" y="3309"/>
                  <a:pt x="5465" y="1"/>
                  <a:pt x="2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16"/>
          <p:cNvSpPr/>
          <p:nvPr/>
        </p:nvSpPr>
        <p:spPr>
          <a:xfrm flipH="1">
            <a:off x="8829976" y="1444629"/>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16"/>
          <p:cNvSpPr/>
          <p:nvPr/>
        </p:nvSpPr>
        <p:spPr>
          <a:xfrm flipH="1">
            <a:off x="8598691" y="491035"/>
            <a:ext cx="96647" cy="96936"/>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16"/>
          <p:cNvSpPr/>
          <p:nvPr/>
        </p:nvSpPr>
        <p:spPr>
          <a:xfrm flipH="1">
            <a:off x="8370636" y="302797"/>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16"/>
          <p:cNvSpPr/>
          <p:nvPr/>
        </p:nvSpPr>
        <p:spPr>
          <a:xfrm flipH="1">
            <a:off x="8982461" y="381397"/>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79" name="Google Shape;5679;p16"/>
          <p:cNvGrpSpPr/>
          <p:nvPr/>
        </p:nvGrpSpPr>
        <p:grpSpPr>
          <a:xfrm>
            <a:off x="176636" y="3973197"/>
            <a:ext cx="728264" cy="968957"/>
            <a:chOff x="176636" y="3973197"/>
            <a:chExt cx="728264" cy="968957"/>
          </a:xfrm>
        </p:grpSpPr>
        <p:sp>
          <p:nvSpPr>
            <p:cNvPr id="5680" name="Google Shape;5680;p16"/>
            <p:cNvSpPr/>
            <p:nvPr/>
          </p:nvSpPr>
          <p:spPr>
            <a:xfrm flipH="1">
              <a:off x="377236" y="4752447"/>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16"/>
            <p:cNvSpPr/>
            <p:nvPr/>
          </p:nvSpPr>
          <p:spPr>
            <a:xfrm flipH="1">
              <a:off x="470161" y="4272222"/>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16"/>
            <p:cNvSpPr/>
            <p:nvPr/>
          </p:nvSpPr>
          <p:spPr>
            <a:xfrm flipH="1">
              <a:off x="812938" y="4886549"/>
              <a:ext cx="91962" cy="55606"/>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16"/>
            <p:cNvSpPr/>
            <p:nvPr/>
          </p:nvSpPr>
          <p:spPr>
            <a:xfrm flipH="1">
              <a:off x="176636" y="3973197"/>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one column 2">
  <p:cSld name="CUSTOM_1_1">
    <p:spTree>
      <p:nvGrpSpPr>
        <p:cNvPr id="5684" name="Shape 5684"/>
        <p:cNvGrpSpPr/>
        <p:nvPr/>
      </p:nvGrpSpPr>
      <p:grpSpPr>
        <a:xfrm>
          <a:off x="0" y="0"/>
          <a:ext cx="0" cy="0"/>
          <a:chOff x="0" y="0"/>
          <a:chExt cx="0" cy="0"/>
        </a:xfrm>
      </p:grpSpPr>
      <p:grpSp>
        <p:nvGrpSpPr>
          <p:cNvPr id="5685" name="Google Shape;5685;p17"/>
          <p:cNvGrpSpPr/>
          <p:nvPr/>
        </p:nvGrpSpPr>
        <p:grpSpPr>
          <a:xfrm>
            <a:off x="176625" y="110350"/>
            <a:ext cx="8790774" cy="4922811"/>
            <a:chOff x="131600" y="118425"/>
            <a:chExt cx="8790774" cy="4922811"/>
          </a:xfrm>
        </p:grpSpPr>
        <p:sp>
          <p:nvSpPr>
            <p:cNvPr id="5686" name="Google Shape;5686;p17"/>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87" name="Google Shape;5687;p17"/>
            <p:cNvGrpSpPr/>
            <p:nvPr/>
          </p:nvGrpSpPr>
          <p:grpSpPr>
            <a:xfrm>
              <a:off x="131600" y="1884558"/>
              <a:ext cx="2122449" cy="3112715"/>
              <a:chOff x="131600" y="1884558"/>
              <a:chExt cx="2122449" cy="3112715"/>
            </a:xfrm>
          </p:grpSpPr>
          <p:sp>
            <p:nvSpPr>
              <p:cNvPr id="5688" name="Google Shape;5688;p17"/>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17"/>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17"/>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17"/>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17"/>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17"/>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17"/>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17"/>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17"/>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17"/>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17"/>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17"/>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17"/>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17"/>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17"/>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17"/>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17"/>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17"/>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17"/>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17"/>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17"/>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17"/>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17"/>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17"/>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17"/>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3" name="Google Shape;5713;p17"/>
            <p:cNvGrpSpPr/>
            <p:nvPr/>
          </p:nvGrpSpPr>
          <p:grpSpPr>
            <a:xfrm flipH="1">
              <a:off x="2342550" y="2567965"/>
              <a:ext cx="3964145" cy="1455821"/>
              <a:chOff x="3233388" y="140740"/>
              <a:chExt cx="3964145" cy="1455821"/>
            </a:xfrm>
          </p:grpSpPr>
          <p:sp>
            <p:nvSpPr>
              <p:cNvPr id="5714" name="Google Shape;5714;p1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1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1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1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1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1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1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1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1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17"/>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1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1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1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1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1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1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1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1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1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1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1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1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1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1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1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1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40" name="Google Shape;5740;p17"/>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17"/>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17"/>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17"/>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17"/>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17"/>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17"/>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17"/>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17"/>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17"/>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17"/>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17"/>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17"/>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17"/>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17"/>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17"/>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17"/>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17"/>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17"/>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17"/>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17"/>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17"/>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17"/>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17"/>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17"/>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17"/>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17"/>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17"/>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17"/>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17"/>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17"/>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17"/>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17"/>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17"/>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17"/>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17"/>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17"/>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17"/>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17"/>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17"/>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17"/>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17"/>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17"/>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17"/>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17"/>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17"/>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17"/>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17"/>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17"/>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17"/>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17"/>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17"/>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17"/>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17"/>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17"/>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17"/>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17"/>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17"/>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17"/>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17"/>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17"/>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17"/>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17"/>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17"/>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17"/>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17"/>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17"/>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17"/>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17"/>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17"/>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17"/>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17"/>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17"/>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17"/>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17"/>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17"/>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17"/>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17"/>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17"/>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17"/>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17"/>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17"/>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17"/>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17"/>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17"/>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17"/>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17"/>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17"/>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17"/>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17"/>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17"/>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17"/>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17"/>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17"/>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17"/>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17"/>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17"/>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17"/>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17"/>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17"/>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40" name="Google Shape;5840;p17"/>
            <p:cNvGrpSpPr/>
            <p:nvPr/>
          </p:nvGrpSpPr>
          <p:grpSpPr>
            <a:xfrm rot="5400000">
              <a:off x="6199788" y="1372590"/>
              <a:ext cx="3964145" cy="1455821"/>
              <a:chOff x="3233388" y="140740"/>
              <a:chExt cx="3964145" cy="1455821"/>
            </a:xfrm>
          </p:grpSpPr>
          <p:sp>
            <p:nvSpPr>
              <p:cNvPr id="5841" name="Google Shape;5841;p1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1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1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1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1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1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1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1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1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1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1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1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1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1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1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1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1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1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1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1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1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1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1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1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1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1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67" name="Google Shape;5867;p17"/>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17"/>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17"/>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17"/>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17"/>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72" name="Google Shape;5872;p17"/>
            <p:cNvGrpSpPr/>
            <p:nvPr/>
          </p:nvGrpSpPr>
          <p:grpSpPr>
            <a:xfrm>
              <a:off x="234224" y="118425"/>
              <a:ext cx="3532446" cy="1609151"/>
              <a:chOff x="140599" y="118425"/>
              <a:chExt cx="3532446" cy="1609151"/>
            </a:xfrm>
          </p:grpSpPr>
          <p:sp>
            <p:nvSpPr>
              <p:cNvPr id="5873" name="Google Shape;5873;p17"/>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17"/>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17"/>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17"/>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17"/>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17"/>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17"/>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17"/>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17"/>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17"/>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17"/>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17"/>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17"/>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17"/>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17"/>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17"/>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17"/>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17"/>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17"/>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17"/>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17"/>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17"/>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17"/>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17"/>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17"/>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17"/>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99" name="Google Shape;5899;p17"/>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00" name="Google Shape;5900;p17"/>
            <p:cNvGrpSpPr/>
            <p:nvPr/>
          </p:nvGrpSpPr>
          <p:grpSpPr>
            <a:xfrm>
              <a:off x="3327013" y="140740"/>
              <a:ext cx="3964145" cy="1455821"/>
              <a:chOff x="3233388" y="140740"/>
              <a:chExt cx="3964145" cy="1455821"/>
            </a:xfrm>
          </p:grpSpPr>
          <p:sp>
            <p:nvSpPr>
              <p:cNvPr id="5901" name="Google Shape;5901;p1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1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1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1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1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1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1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1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1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1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1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1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1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1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1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1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1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1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1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1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1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1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1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1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1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1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927" name="Google Shape;5927;p17"/>
          <p:cNvGrpSpPr/>
          <p:nvPr/>
        </p:nvGrpSpPr>
        <p:grpSpPr>
          <a:xfrm>
            <a:off x="713221" y="1350429"/>
            <a:ext cx="9109520" cy="4080466"/>
            <a:chOff x="713221" y="1350429"/>
            <a:chExt cx="9109520" cy="4080466"/>
          </a:xfrm>
        </p:grpSpPr>
        <p:grpSp>
          <p:nvGrpSpPr>
            <p:cNvPr id="5928" name="Google Shape;5928;p17"/>
            <p:cNvGrpSpPr/>
            <p:nvPr/>
          </p:nvGrpSpPr>
          <p:grpSpPr>
            <a:xfrm rot="483337">
              <a:off x="7665624" y="2847138"/>
              <a:ext cx="1994870" cy="2456099"/>
              <a:chOff x="713221" y="1350429"/>
              <a:chExt cx="2132339" cy="2725083"/>
            </a:xfrm>
          </p:grpSpPr>
          <p:grpSp>
            <p:nvGrpSpPr>
              <p:cNvPr id="5929" name="Google Shape;5929;p17"/>
              <p:cNvGrpSpPr/>
              <p:nvPr/>
            </p:nvGrpSpPr>
            <p:grpSpPr>
              <a:xfrm rot="10799686">
                <a:off x="713221" y="1930364"/>
                <a:ext cx="1699100" cy="2145071"/>
                <a:chOff x="146217" y="2712579"/>
                <a:chExt cx="1552966" cy="1960401"/>
              </a:xfrm>
            </p:grpSpPr>
            <p:grpSp>
              <p:nvGrpSpPr>
                <p:cNvPr id="5930" name="Google Shape;5930;p17"/>
                <p:cNvGrpSpPr/>
                <p:nvPr/>
              </p:nvGrpSpPr>
              <p:grpSpPr>
                <a:xfrm>
                  <a:off x="146217" y="2712579"/>
                  <a:ext cx="1134008" cy="607901"/>
                  <a:chOff x="5206900" y="826150"/>
                  <a:chExt cx="599275" cy="321250"/>
                </a:xfrm>
              </p:grpSpPr>
              <p:sp>
                <p:nvSpPr>
                  <p:cNvPr id="5931" name="Google Shape;5931;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5" name="Google Shape;5945;p17"/>
                <p:cNvGrpSpPr/>
                <p:nvPr/>
              </p:nvGrpSpPr>
              <p:grpSpPr>
                <a:xfrm rot="-9256633">
                  <a:off x="489429" y="3110262"/>
                  <a:ext cx="1134020" cy="607908"/>
                  <a:chOff x="5206900" y="826150"/>
                  <a:chExt cx="599275" cy="321250"/>
                </a:xfrm>
              </p:grpSpPr>
              <p:sp>
                <p:nvSpPr>
                  <p:cNvPr id="5946" name="Google Shape;5946;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0" name="Google Shape;5960;p17"/>
                <p:cNvGrpSpPr/>
                <p:nvPr/>
              </p:nvGrpSpPr>
              <p:grpSpPr>
                <a:xfrm rot="7120513" flipH="1">
                  <a:off x="538618" y="3725726"/>
                  <a:ext cx="1133997" cy="607895"/>
                  <a:chOff x="5206900" y="826150"/>
                  <a:chExt cx="599275" cy="321250"/>
                </a:xfrm>
              </p:grpSpPr>
              <p:sp>
                <p:nvSpPr>
                  <p:cNvPr id="5961" name="Google Shape;5961;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975" name="Google Shape;5975;p17"/>
              <p:cNvGrpSpPr/>
              <p:nvPr/>
            </p:nvGrpSpPr>
            <p:grpSpPr>
              <a:xfrm flipH="1">
                <a:off x="1146460" y="1350429"/>
                <a:ext cx="1699100" cy="2145071"/>
                <a:chOff x="146217" y="2712579"/>
                <a:chExt cx="1552966" cy="1960401"/>
              </a:xfrm>
            </p:grpSpPr>
            <p:grpSp>
              <p:nvGrpSpPr>
                <p:cNvPr id="5976" name="Google Shape;5976;p17"/>
                <p:cNvGrpSpPr/>
                <p:nvPr/>
              </p:nvGrpSpPr>
              <p:grpSpPr>
                <a:xfrm>
                  <a:off x="146217" y="2712579"/>
                  <a:ext cx="1134008" cy="607901"/>
                  <a:chOff x="5206900" y="826150"/>
                  <a:chExt cx="599275" cy="321250"/>
                </a:xfrm>
              </p:grpSpPr>
              <p:sp>
                <p:nvSpPr>
                  <p:cNvPr id="5977" name="Google Shape;5977;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91" name="Google Shape;5991;p17"/>
                <p:cNvGrpSpPr/>
                <p:nvPr/>
              </p:nvGrpSpPr>
              <p:grpSpPr>
                <a:xfrm rot="-9256633">
                  <a:off x="489429" y="3110262"/>
                  <a:ext cx="1134020" cy="607908"/>
                  <a:chOff x="5206900" y="826150"/>
                  <a:chExt cx="599275" cy="321250"/>
                </a:xfrm>
              </p:grpSpPr>
              <p:sp>
                <p:nvSpPr>
                  <p:cNvPr id="5992" name="Google Shape;5992;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6" name="Google Shape;6006;p17"/>
                <p:cNvGrpSpPr/>
                <p:nvPr/>
              </p:nvGrpSpPr>
              <p:grpSpPr>
                <a:xfrm rot="7120513" flipH="1">
                  <a:off x="538618" y="3725726"/>
                  <a:ext cx="1133997" cy="607895"/>
                  <a:chOff x="5206900" y="826150"/>
                  <a:chExt cx="599275" cy="321250"/>
                </a:xfrm>
              </p:grpSpPr>
              <p:sp>
                <p:nvSpPr>
                  <p:cNvPr id="6007" name="Google Shape;6007;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6021" name="Google Shape;6021;p17"/>
            <p:cNvGrpSpPr/>
            <p:nvPr/>
          </p:nvGrpSpPr>
          <p:grpSpPr>
            <a:xfrm>
              <a:off x="713221" y="1350429"/>
              <a:ext cx="2132339" cy="2725083"/>
              <a:chOff x="713221" y="1350429"/>
              <a:chExt cx="2132339" cy="2725083"/>
            </a:xfrm>
          </p:grpSpPr>
          <p:grpSp>
            <p:nvGrpSpPr>
              <p:cNvPr id="6022" name="Google Shape;6022;p17"/>
              <p:cNvGrpSpPr/>
              <p:nvPr/>
            </p:nvGrpSpPr>
            <p:grpSpPr>
              <a:xfrm rot="10799686">
                <a:off x="713221" y="1930364"/>
                <a:ext cx="1699100" cy="2145071"/>
                <a:chOff x="146217" y="2712579"/>
                <a:chExt cx="1552966" cy="1960401"/>
              </a:xfrm>
            </p:grpSpPr>
            <p:grpSp>
              <p:nvGrpSpPr>
                <p:cNvPr id="6023" name="Google Shape;6023;p17"/>
                <p:cNvGrpSpPr/>
                <p:nvPr/>
              </p:nvGrpSpPr>
              <p:grpSpPr>
                <a:xfrm>
                  <a:off x="146217" y="2712579"/>
                  <a:ext cx="1134008" cy="607901"/>
                  <a:chOff x="5206900" y="826150"/>
                  <a:chExt cx="599275" cy="321250"/>
                </a:xfrm>
              </p:grpSpPr>
              <p:sp>
                <p:nvSpPr>
                  <p:cNvPr id="6024" name="Google Shape;6024;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38" name="Google Shape;6038;p17"/>
                <p:cNvGrpSpPr/>
                <p:nvPr/>
              </p:nvGrpSpPr>
              <p:grpSpPr>
                <a:xfrm rot="-9256633">
                  <a:off x="489429" y="3110262"/>
                  <a:ext cx="1134020" cy="607908"/>
                  <a:chOff x="5206900" y="826150"/>
                  <a:chExt cx="599275" cy="321250"/>
                </a:xfrm>
              </p:grpSpPr>
              <p:sp>
                <p:nvSpPr>
                  <p:cNvPr id="6039" name="Google Shape;6039;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3" name="Google Shape;6053;p17"/>
                <p:cNvGrpSpPr/>
                <p:nvPr/>
              </p:nvGrpSpPr>
              <p:grpSpPr>
                <a:xfrm rot="7120513" flipH="1">
                  <a:off x="538618" y="3725726"/>
                  <a:ext cx="1133997" cy="607895"/>
                  <a:chOff x="5206900" y="826150"/>
                  <a:chExt cx="599275" cy="321250"/>
                </a:xfrm>
              </p:grpSpPr>
              <p:sp>
                <p:nvSpPr>
                  <p:cNvPr id="6054" name="Google Shape;6054;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068" name="Google Shape;6068;p17"/>
              <p:cNvGrpSpPr/>
              <p:nvPr/>
            </p:nvGrpSpPr>
            <p:grpSpPr>
              <a:xfrm flipH="1">
                <a:off x="1146460" y="1350429"/>
                <a:ext cx="1699100" cy="2145071"/>
                <a:chOff x="146217" y="2712579"/>
                <a:chExt cx="1552966" cy="1960401"/>
              </a:xfrm>
            </p:grpSpPr>
            <p:grpSp>
              <p:nvGrpSpPr>
                <p:cNvPr id="6069" name="Google Shape;6069;p17"/>
                <p:cNvGrpSpPr/>
                <p:nvPr/>
              </p:nvGrpSpPr>
              <p:grpSpPr>
                <a:xfrm>
                  <a:off x="146217" y="2712579"/>
                  <a:ext cx="1134008" cy="607901"/>
                  <a:chOff x="5206900" y="826150"/>
                  <a:chExt cx="599275" cy="321250"/>
                </a:xfrm>
              </p:grpSpPr>
              <p:sp>
                <p:nvSpPr>
                  <p:cNvPr id="6070" name="Google Shape;6070;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4" name="Google Shape;6084;p17"/>
                <p:cNvGrpSpPr/>
                <p:nvPr/>
              </p:nvGrpSpPr>
              <p:grpSpPr>
                <a:xfrm rot="-9256633">
                  <a:off x="489429" y="3110262"/>
                  <a:ext cx="1134020" cy="607908"/>
                  <a:chOff x="5206900" y="826150"/>
                  <a:chExt cx="599275" cy="321250"/>
                </a:xfrm>
              </p:grpSpPr>
              <p:sp>
                <p:nvSpPr>
                  <p:cNvPr id="6085" name="Google Shape;6085;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9" name="Google Shape;6099;p17"/>
                <p:cNvGrpSpPr/>
                <p:nvPr/>
              </p:nvGrpSpPr>
              <p:grpSpPr>
                <a:xfrm rot="7120513" flipH="1">
                  <a:off x="538618" y="3725726"/>
                  <a:ext cx="1133997" cy="607895"/>
                  <a:chOff x="5206900" y="826150"/>
                  <a:chExt cx="599275" cy="321250"/>
                </a:xfrm>
              </p:grpSpPr>
              <p:sp>
                <p:nvSpPr>
                  <p:cNvPr id="6100" name="Google Shape;6100;p1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1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1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1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1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1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1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1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1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1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1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1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1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1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6114" name="Google Shape;6114;p17"/>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15" name="Google Shape;6115;p17"/>
          <p:cNvSpPr txBox="1"/>
          <p:nvPr>
            <p:ph type="body" idx="1"/>
          </p:nvPr>
        </p:nvSpPr>
        <p:spPr>
          <a:xfrm>
            <a:off x="4862275" y="2402625"/>
            <a:ext cx="2775000" cy="882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CUSTOM_1_1_1">
    <p:spTree>
      <p:nvGrpSpPr>
        <p:cNvPr id="6116" name="Shape 6116"/>
        <p:cNvGrpSpPr/>
        <p:nvPr/>
      </p:nvGrpSpPr>
      <p:grpSpPr>
        <a:xfrm>
          <a:off x="0" y="0"/>
          <a:ext cx="0" cy="0"/>
          <a:chOff x="0" y="0"/>
          <a:chExt cx="0" cy="0"/>
        </a:xfrm>
      </p:grpSpPr>
      <p:grpSp>
        <p:nvGrpSpPr>
          <p:cNvPr id="6117" name="Google Shape;6117;p18"/>
          <p:cNvGrpSpPr/>
          <p:nvPr/>
        </p:nvGrpSpPr>
        <p:grpSpPr>
          <a:xfrm>
            <a:off x="176625" y="110350"/>
            <a:ext cx="8790774" cy="4922811"/>
            <a:chOff x="131600" y="118425"/>
            <a:chExt cx="8790774" cy="4922811"/>
          </a:xfrm>
        </p:grpSpPr>
        <p:sp>
          <p:nvSpPr>
            <p:cNvPr id="6118" name="Google Shape;6118;p18"/>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19" name="Google Shape;6119;p18"/>
            <p:cNvGrpSpPr/>
            <p:nvPr/>
          </p:nvGrpSpPr>
          <p:grpSpPr>
            <a:xfrm>
              <a:off x="131600" y="1884558"/>
              <a:ext cx="2122449" cy="3112715"/>
              <a:chOff x="131600" y="1884558"/>
              <a:chExt cx="2122449" cy="3112715"/>
            </a:xfrm>
          </p:grpSpPr>
          <p:sp>
            <p:nvSpPr>
              <p:cNvPr id="6120" name="Google Shape;6120;p18"/>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18"/>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18"/>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18"/>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18"/>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18"/>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18"/>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18"/>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18"/>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18"/>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18"/>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18"/>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18"/>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18"/>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18"/>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18"/>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18"/>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18"/>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18"/>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18"/>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18"/>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18"/>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18"/>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18"/>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18"/>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5" name="Google Shape;6145;p18"/>
            <p:cNvGrpSpPr/>
            <p:nvPr/>
          </p:nvGrpSpPr>
          <p:grpSpPr>
            <a:xfrm flipH="1">
              <a:off x="2342550" y="2567965"/>
              <a:ext cx="3964145" cy="1455821"/>
              <a:chOff x="3233388" y="140740"/>
              <a:chExt cx="3964145" cy="1455821"/>
            </a:xfrm>
          </p:grpSpPr>
          <p:sp>
            <p:nvSpPr>
              <p:cNvPr id="6146" name="Google Shape;6146;p1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1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1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1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1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1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1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1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1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18"/>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1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1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1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1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1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1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1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1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1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1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1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1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1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1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1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1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72" name="Google Shape;6172;p18"/>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18"/>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18"/>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18"/>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18"/>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18"/>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18"/>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18"/>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18"/>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18"/>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18"/>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18"/>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18"/>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18"/>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18"/>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18"/>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18"/>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18"/>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18"/>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18"/>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18"/>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18"/>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18"/>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18"/>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18"/>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18"/>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18"/>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18"/>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18"/>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18"/>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18"/>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18"/>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18"/>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18"/>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18"/>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18"/>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18"/>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18"/>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18"/>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18"/>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18"/>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18"/>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18"/>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18"/>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18"/>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18"/>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18"/>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18"/>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18"/>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18"/>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18"/>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18"/>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18"/>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18"/>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18"/>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18"/>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18"/>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18"/>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18"/>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18"/>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18"/>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18"/>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18"/>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18"/>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18"/>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18"/>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18"/>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18"/>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18"/>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18"/>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18"/>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18"/>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18"/>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18"/>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18"/>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18"/>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18"/>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18"/>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18"/>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18"/>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18"/>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18"/>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18"/>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18"/>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18"/>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18"/>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18"/>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18"/>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18"/>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18"/>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18"/>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18"/>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18"/>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18"/>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18"/>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18"/>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18"/>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18"/>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18"/>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18"/>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72" name="Google Shape;6272;p18"/>
            <p:cNvGrpSpPr/>
            <p:nvPr/>
          </p:nvGrpSpPr>
          <p:grpSpPr>
            <a:xfrm rot="5400000">
              <a:off x="6199788" y="1372590"/>
              <a:ext cx="3964145" cy="1455821"/>
              <a:chOff x="3233388" y="140740"/>
              <a:chExt cx="3964145" cy="1455821"/>
            </a:xfrm>
          </p:grpSpPr>
          <p:sp>
            <p:nvSpPr>
              <p:cNvPr id="6273" name="Google Shape;6273;p1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1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1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1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1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1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1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1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1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1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1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1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1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1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1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1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1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1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1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1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1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1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1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1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1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1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99" name="Google Shape;6299;p18"/>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18"/>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18"/>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18"/>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18"/>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04" name="Google Shape;6304;p18"/>
            <p:cNvGrpSpPr/>
            <p:nvPr/>
          </p:nvGrpSpPr>
          <p:grpSpPr>
            <a:xfrm>
              <a:off x="234224" y="118425"/>
              <a:ext cx="3532446" cy="1609151"/>
              <a:chOff x="140599" y="118425"/>
              <a:chExt cx="3532446" cy="1609151"/>
            </a:xfrm>
          </p:grpSpPr>
          <p:sp>
            <p:nvSpPr>
              <p:cNvPr id="6305" name="Google Shape;6305;p18"/>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18"/>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18"/>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18"/>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18"/>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18"/>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18"/>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18"/>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18"/>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18"/>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18"/>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18"/>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18"/>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18"/>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18"/>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18"/>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18"/>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18"/>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18"/>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18"/>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18"/>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18"/>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18"/>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18"/>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18"/>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18"/>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31" name="Google Shape;6331;p18"/>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32" name="Google Shape;6332;p18"/>
            <p:cNvGrpSpPr/>
            <p:nvPr/>
          </p:nvGrpSpPr>
          <p:grpSpPr>
            <a:xfrm>
              <a:off x="3327013" y="140740"/>
              <a:ext cx="3964145" cy="1455821"/>
              <a:chOff x="3233388" y="140740"/>
              <a:chExt cx="3964145" cy="1455821"/>
            </a:xfrm>
          </p:grpSpPr>
          <p:sp>
            <p:nvSpPr>
              <p:cNvPr id="6333" name="Google Shape;6333;p1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1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1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1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1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1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1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1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1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1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1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1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1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1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1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1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1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1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1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1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1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1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1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1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1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1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359" name="Google Shape;6359;p18"/>
          <p:cNvGrpSpPr/>
          <p:nvPr/>
        </p:nvGrpSpPr>
        <p:grpSpPr>
          <a:xfrm>
            <a:off x="-83090" y="-785836"/>
            <a:ext cx="9269390" cy="2817611"/>
            <a:chOff x="-83090" y="-785836"/>
            <a:chExt cx="9269390" cy="2817611"/>
          </a:xfrm>
        </p:grpSpPr>
        <p:grpSp>
          <p:nvGrpSpPr>
            <p:cNvPr id="6360" name="Google Shape;6360;p18"/>
            <p:cNvGrpSpPr/>
            <p:nvPr/>
          </p:nvGrpSpPr>
          <p:grpSpPr>
            <a:xfrm>
              <a:off x="7675247" y="-50150"/>
              <a:ext cx="1511053" cy="1603986"/>
              <a:chOff x="7805848" y="0"/>
              <a:chExt cx="1338162" cy="1420462"/>
            </a:xfrm>
          </p:grpSpPr>
          <p:grpSp>
            <p:nvGrpSpPr>
              <p:cNvPr id="6361" name="Google Shape;6361;p18"/>
              <p:cNvGrpSpPr/>
              <p:nvPr/>
            </p:nvGrpSpPr>
            <p:grpSpPr>
              <a:xfrm>
                <a:off x="8368560" y="0"/>
                <a:ext cx="775450" cy="710225"/>
                <a:chOff x="2092310" y="847750"/>
                <a:chExt cx="775450" cy="710225"/>
              </a:xfrm>
            </p:grpSpPr>
            <p:sp>
              <p:nvSpPr>
                <p:cNvPr id="6362" name="Google Shape;6362;p1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1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1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1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1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1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1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1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1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1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1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1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1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1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1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7" name="Google Shape;6377;p18"/>
              <p:cNvGrpSpPr/>
              <p:nvPr/>
            </p:nvGrpSpPr>
            <p:grpSpPr>
              <a:xfrm rot="-5400000">
                <a:off x="7773235" y="184387"/>
                <a:ext cx="775450" cy="710225"/>
                <a:chOff x="2092310" y="847750"/>
                <a:chExt cx="775450" cy="710225"/>
              </a:xfrm>
            </p:grpSpPr>
            <p:sp>
              <p:nvSpPr>
                <p:cNvPr id="6378" name="Google Shape;6378;p1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1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1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1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1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1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1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1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1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1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1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1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1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1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1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3" name="Google Shape;6393;p18"/>
              <p:cNvGrpSpPr/>
              <p:nvPr/>
            </p:nvGrpSpPr>
            <p:grpSpPr>
              <a:xfrm rot="10800000" flipH="1">
                <a:off x="8257960" y="710237"/>
                <a:ext cx="775450" cy="710225"/>
                <a:chOff x="2092310" y="847750"/>
                <a:chExt cx="775450" cy="710225"/>
              </a:xfrm>
            </p:grpSpPr>
            <p:sp>
              <p:nvSpPr>
                <p:cNvPr id="6394" name="Google Shape;6394;p1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1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1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1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1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1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1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1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1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1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1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1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1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1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1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409" name="Google Shape;6409;p18"/>
            <p:cNvGrpSpPr/>
            <p:nvPr/>
          </p:nvGrpSpPr>
          <p:grpSpPr>
            <a:xfrm>
              <a:off x="-83090" y="-785836"/>
              <a:ext cx="3834326" cy="2817611"/>
              <a:chOff x="-83090" y="-785836"/>
              <a:chExt cx="3834326" cy="2817611"/>
            </a:xfrm>
          </p:grpSpPr>
          <p:grpSp>
            <p:nvGrpSpPr>
              <p:cNvPr id="6410" name="Google Shape;6410;p18"/>
              <p:cNvGrpSpPr/>
              <p:nvPr/>
            </p:nvGrpSpPr>
            <p:grpSpPr>
              <a:xfrm>
                <a:off x="-83090" y="-113296"/>
                <a:ext cx="1742375" cy="2145071"/>
                <a:chOff x="10" y="4"/>
                <a:chExt cx="1742375" cy="2145071"/>
              </a:xfrm>
            </p:grpSpPr>
            <p:grpSp>
              <p:nvGrpSpPr>
                <p:cNvPr id="6411" name="Google Shape;6411;p18"/>
                <p:cNvGrpSpPr/>
                <p:nvPr/>
              </p:nvGrpSpPr>
              <p:grpSpPr>
                <a:xfrm flipH="1">
                  <a:off x="10" y="4"/>
                  <a:ext cx="1699100" cy="2145071"/>
                  <a:chOff x="146217" y="2712579"/>
                  <a:chExt cx="1552966" cy="1960401"/>
                </a:xfrm>
              </p:grpSpPr>
              <p:grpSp>
                <p:nvGrpSpPr>
                  <p:cNvPr id="6412" name="Google Shape;6412;p18"/>
                  <p:cNvGrpSpPr/>
                  <p:nvPr/>
                </p:nvGrpSpPr>
                <p:grpSpPr>
                  <a:xfrm>
                    <a:off x="146217" y="2712579"/>
                    <a:ext cx="1134008" cy="607901"/>
                    <a:chOff x="5206900" y="826150"/>
                    <a:chExt cx="599275" cy="321250"/>
                  </a:xfrm>
                </p:grpSpPr>
                <p:sp>
                  <p:nvSpPr>
                    <p:cNvPr id="6413" name="Google Shape;6413;p1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1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1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1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1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1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1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1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1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1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1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1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1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1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7" name="Google Shape;6427;p18"/>
                  <p:cNvGrpSpPr/>
                  <p:nvPr/>
                </p:nvGrpSpPr>
                <p:grpSpPr>
                  <a:xfrm rot="-9256633">
                    <a:off x="489429" y="3110262"/>
                    <a:ext cx="1134020" cy="607908"/>
                    <a:chOff x="5206900" y="826150"/>
                    <a:chExt cx="599275" cy="321250"/>
                  </a:xfrm>
                </p:grpSpPr>
                <p:sp>
                  <p:nvSpPr>
                    <p:cNvPr id="6428" name="Google Shape;6428;p1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1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1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1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1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1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1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1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1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1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1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1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1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1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2" name="Google Shape;6442;p18"/>
                  <p:cNvGrpSpPr/>
                  <p:nvPr/>
                </p:nvGrpSpPr>
                <p:grpSpPr>
                  <a:xfrm rot="7120513" flipH="1">
                    <a:off x="538618" y="3725726"/>
                    <a:ext cx="1133997" cy="607895"/>
                    <a:chOff x="5206900" y="826150"/>
                    <a:chExt cx="599275" cy="321250"/>
                  </a:xfrm>
                </p:grpSpPr>
                <p:sp>
                  <p:nvSpPr>
                    <p:cNvPr id="6443" name="Google Shape;6443;p1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1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1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1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1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1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1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1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1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1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1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1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1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1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457" name="Google Shape;6457;p18"/>
                <p:cNvGrpSpPr/>
                <p:nvPr/>
              </p:nvGrpSpPr>
              <p:grpSpPr>
                <a:xfrm>
                  <a:off x="966935" y="615475"/>
                  <a:ext cx="775450" cy="710225"/>
                  <a:chOff x="2092310" y="847750"/>
                  <a:chExt cx="775450" cy="710225"/>
                </a:xfrm>
              </p:grpSpPr>
              <p:sp>
                <p:nvSpPr>
                  <p:cNvPr id="6458" name="Google Shape;6458;p1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1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1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1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1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1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1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1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1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1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1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1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1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1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1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73" name="Google Shape;6473;p18"/>
                <p:cNvSpPr/>
                <p:nvPr/>
              </p:nvSpPr>
              <p:spPr>
                <a:xfrm>
                  <a:off x="490925" y="539501"/>
                  <a:ext cx="814929" cy="434499"/>
                </a:xfrm>
                <a:custGeom>
                  <a:avLst/>
                  <a:gdLst/>
                  <a:ahLst/>
                  <a:cxnLst/>
                  <a:rect l="l" t="t" r="r" b="b"/>
                  <a:pathLst>
                    <a:path w="23771" h="12675" extrusionOk="0">
                      <a:moveTo>
                        <a:pt x="17326" y="0"/>
                      </a:moveTo>
                      <a:lnTo>
                        <a:pt x="17326" y="0"/>
                      </a:lnTo>
                      <a:cubicBezTo>
                        <a:pt x="12737" y="1216"/>
                        <a:pt x="8481" y="3404"/>
                        <a:pt x="4834" y="6414"/>
                      </a:cubicBezTo>
                      <a:cubicBezTo>
                        <a:pt x="3831" y="7234"/>
                        <a:pt x="2858" y="8146"/>
                        <a:pt x="1977" y="9119"/>
                      </a:cubicBezTo>
                      <a:cubicBezTo>
                        <a:pt x="1885" y="9180"/>
                        <a:pt x="1825" y="9301"/>
                        <a:pt x="1794" y="9392"/>
                      </a:cubicBezTo>
                      <a:cubicBezTo>
                        <a:pt x="1733" y="9605"/>
                        <a:pt x="1885" y="9818"/>
                        <a:pt x="1885" y="10031"/>
                      </a:cubicBezTo>
                      <a:cubicBezTo>
                        <a:pt x="1885" y="10456"/>
                        <a:pt x="1369" y="10669"/>
                        <a:pt x="1004" y="10882"/>
                      </a:cubicBezTo>
                      <a:cubicBezTo>
                        <a:pt x="396" y="11277"/>
                        <a:pt x="1" y="11945"/>
                        <a:pt x="31" y="12675"/>
                      </a:cubicBezTo>
                      <a:cubicBezTo>
                        <a:pt x="1034" y="12675"/>
                        <a:pt x="2068" y="12614"/>
                        <a:pt x="3101" y="12523"/>
                      </a:cubicBezTo>
                      <a:cubicBezTo>
                        <a:pt x="3922" y="12462"/>
                        <a:pt x="4773" y="12341"/>
                        <a:pt x="5594" y="12249"/>
                      </a:cubicBezTo>
                      <a:lnTo>
                        <a:pt x="6566" y="12128"/>
                      </a:lnTo>
                      <a:cubicBezTo>
                        <a:pt x="6901" y="12097"/>
                        <a:pt x="7235" y="12037"/>
                        <a:pt x="7569" y="12006"/>
                      </a:cubicBezTo>
                      <a:cubicBezTo>
                        <a:pt x="9424" y="11702"/>
                        <a:pt x="11247" y="11094"/>
                        <a:pt x="12919" y="10213"/>
                      </a:cubicBezTo>
                      <a:cubicBezTo>
                        <a:pt x="13527" y="9848"/>
                        <a:pt x="14165" y="9514"/>
                        <a:pt x="14804" y="9240"/>
                      </a:cubicBezTo>
                      <a:cubicBezTo>
                        <a:pt x="15412" y="9028"/>
                        <a:pt x="16019" y="8906"/>
                        <a:pt x="16627" y="8724"/>
                      </a:cubicBezTo>
                      <a:cubicBezTo>
                        <a:pt x="18360" y="8176"/>
                        <a:pt x="19789" y="7052"/>
                        <a:pt x="21217" y="5927"/>
                      </a:cubicBezTo>
                      <a:cubicBezTo>
                        <a:pt x="21399" y="5806"/>
                        <a:pt x="21551" y="5593"/>
                        <a:pt x="21643" y="5380"/>
                      </a:cubicBezTo>
                      <a:cubicBezTo>
                        <a:pt x="21673" y="5258"/>
                        <a:pt x="21643" y="5137"/>
                        <a:pt x="21673" y="5015"/>
                      </a:cubicBezTo>
                      <a:cubicBezTo>
                        <a:pt x="21764" y="4590"/>
                        <a:pt x="22372" y="4468"/>
                        <a:pt x="22707" y="4164"/>
                      </a:cubicBezTo>
                      <a:cubicBezTo>
                        <a:pt x="22858" y="3951"/>
                        <a:pt x="23010" y="3708"/>
                        <a:pt x="23071" y="3435"/>
                      </a:cubicBezTo>
                      <a:lnTo>
                        <a:pt x="23770" y="1368"/>
                      </a:lnTo>
                      <a:cubicBezTo>
                        <a:pt x="22788" y="1140"/>
                        <a:pt x="21792" y="1028"/>
                        <a:pt x="20800" y="1028"/>
                      </a:cubicBezTo>
                      <a:cubicBezTo>
                        <a:pt x="17956" y="1028"/>
                        <a:pt x="15149" y="1950"/>
                        <a:pt x="12828" y="3708"/>
                      </a:cubicBezTo>
                      <a:cubicBezTo>
                        <a:pt x="12554" y="3921"/>
                        <a:pt x="12250" y="4134"/>
                        <a:pt x="11946" y="4286"/>
                      </a:cubicBezTo>
                      <a:cubicBezTo>
                        <a:pt x="11673" y="4377"/>
                        <a:pt x="11399" y="4407"/>
                        <a:pt x="11126" y="4468"/>
                      </a:cubicBezTo>
                      <a:cubicBezTo>
                        <a:pt x="9940" y="4772"/>
                        <a:pt x="9120" y="5836"/>
                        <a:pt x="8117" y="6535"/>
                      </a:cubicBezTo>
                      <a:cubicBezTo>
                        <a:pt x="7630" y="6869"/>
                        <a:pt x="7114" y="7143"/>
                        <a:pt x="6597" y="7477"/>
                      </a:cubicBezTo>
                      <a:cubicBezTo>
                        <a:pt x="5867" y="8024"/>
                        <a:pt x="5259" y="8724"/>
                        <a:pt x="4895" y="9544"/>
                      </a:cubicBezTo>
                      <a:cubicBezTo>
                        <a:pt x="5503" y="9657"/>
                        <a:pt x="6129" y="9720"/>
                        <a:pt x="6758" y="9720"/>
                      </a:cubicBezTo>
                      <a:cubicBezTo>
                        <a:pt x="6978" y="9720"/>
                        <a:pt x="7198" y="9712"/>
                        <a:pt x="7417" y="9696"/>
                      </a:cubicBezTo>
                      <a:cubicBezTo>
                        <a:pt x="8269" y="9635"/>
                        <a:pt x="9089" y="9271"/>
                        <a:pt x="9697" y="8663"/>
                      </a:cubicBezTo>
                      <a:cubicBezTo>
                        <a:pt x="10974" y="8663"/>
                        <a:pt x="12220" y="8389"/>
                        <a:pt x="13405" y="7903"/>
                      </a:cubicBezTo>
                      <a:cubicBezTo>
                        <a:pt x="14925" y="7295"/>
                        <a:pt x="16263" y="6322"/>
                        <a:pt x="17752" y="5562"/>
                      </a:cubicBezTo>
                      <a:cubicBezTo>
                        <a:pt x="17076" y="5219"/>
                        <a:pt x="16348" y="5053"/>
                        <a:pt x="15627" y="5053"/>
                      </a:cubicBezTo>
                      <a:cubicBezTo>
                        <a:pt x="14368" y="5053"/>
                        <a:pt x="13128" y="5558"/>
                        <a:pt x="12220" y="6505"/>
                      </a:cubicBezTo>
                      <a:cubicBezTo>
                        <a:pt x="12980" y="5927"/>
                        <a:pt x="13922" y="5593"/>
                        <a:pt x="14895" y="5593"/>
                      </a:cubicBezTo>
                      <a:cubicBezTo>
                        <a:pt x="14956" y="5593"/>
                        <a:pt x="15047" y="5593"/>
                        <a:pt x="15138" y="5654"/>
                      </a:cubicBezTo>
                      <a:cubicBezTo>
                        <a:pt x="15320" y="5806"/>
                        <a:pt x="15077" y="6110"/>
                        <a:pt x="14834" y="6231"/>
                      </a:cubicBezTo>
                      <a:lnTo>
                        <a:pt x="13132" y="7082"/>
                      </a:lnTo>
                      <a:cubicBezTo>
                        <a:pt x="12706" y="7295"/>
                        <a:pt x="12250" y="7477"/>
                        <a:pt x="11794" y="7599"/>
                      </a:cubicBezTo>
                      <a:cubicBezTo>
                        <a:pt x="11339" y="7660"/>
                        <a:pt x="10852" y="7690"/>
                        <a:pt x="10396" y="7721"/>
                      </a:cubicBezTo>
                      <a:cubicBezTo>
                        <a:pt x="9728" y="7751"/>
                        <a:pt x="9059" y="7933"/>
                        <a:pt x="8481" y="8237"/>
                      </a:cubicBezTo>
                      <a:cubicBezTo>
                        <a:pt x="8162" y="8408"/>
                        <a:pt x="7798" y="8608"/>
                        <a:pt x="7472" y="8608"/>
                      </a:cubicBezTo>
                      <a:cubicBezTo>
                        <a:pt x="7333" y="8608"/>
                        <a:pt x="7201" y="8571"/>
                        <a:pt x="7083" y="8480"/>
                      </a:cubicBezTo>
                      <a:cubicBezTo>
                        <a:pt x="8816" y="6839"/>
                        <a:pt x="10791" y="5471"/>
                        <a:pt x="12980" y="4407"/>
                      </a:cubicBezTo>
                      <a:cubicBezTo>
                        <a:pt x="13223" y="4316"/>
                        <a:pt x="13466" y="4164"/>
                        <a:pt x="13679" y="4012"/>
                      </a:cubicBezTo>
                      <a:cubicBezTo>
                        <a:pt x="13831" y="3860"/>
                        <a:pt x="13983" y="3708"/>
                        <a:pt x="14135" y="3556"/>
                      </a:cubicBezTo>
                      <a:cubicBezTo>
                        <a:pt x="14712" y="3100"/>
                        <a:pt x="15412" y="2736"/>
                        <a:pt x="16141" y="2553"/>
                      </a:cubicBezTo>
                      <a:cubicBezTo>
                        <a:pt x="17508" y="2116"/>
                        <a:pt x="18949" y="1654"/>
                        <a:pt x="20397" y="1654"/>
                      </a:cubicBezTo>
                      <a:cubicBezTo>
                        <a:pt x="20559" y="1654"/>
                        <a:pt x="20721" y="1660"/>
                        <a:pt x="20883" y="1672"/>
                      </a:cubicBezTo>
                      <a:cubicBezTo>
                        <a:pt x="21308" y="1702"/>
                        <a:pt x="21855" y="1915"/>
                        <a:pt x="21825" y="2340"/>
                      </a:cubicBezTo>
                      <a:cubicBezTo>
                        <a:pt x="21795" y="2492"/>
                        <a:pt x="21734" y="2644"/>
                        <a:pt x="21643" y="2766"/>
                      </a:cubicBezTo>
                      <a:cubicBezTo>
                        <a:pt x="19728" y="5532"/>
                        <a:pt x="16871" y="7569"/>
                        <a:pt x="13801" y="8967"/>
                      </a:cubicBezTo>
                      <a:cubicBezTo>
                        <a:pt x="10731" y="10365"/>
                        <a:pt x="7448" y="11186"/>
                        <a:pt x="4135" y="11915"/>
                      </a:cubicBezTo>
                      <a:cubicBezTo>
                        <a:pt x="4074" y="11945"/>
                        <a:pt x="4013" y="11961"/>
                        <a:pt x="3952" y="11961"/>
                      </a:cubicBezTo>
                      <a:cubicBezTo>
                        <a:pt x="3892" y="11961"/>
                        <a:pt x="3831" y="11945"/>
                        <a:pt x="3770" y="11915"/>
                      </a:cubicBezTo>
                      <a:cubicBezTo>
                        <a:pt x="3557" y="11824"/>
                        <a:pt x="3557" y="11520"/>
                        <a:pt x="3344" y="11398"/>
                      </a:cubicBezTo>
                      <a:cubicBezTo>
                        <a:pt x="3281" y="11356"/>
                        <a:pt x="3217" y="11343"/>
                        <a:pt x="3152" y="11343"/>
                      </a:cubicBezTo>
                      <a:cubicBezTo>
                        <a:pt x="3053" y="11343"/>
                        <a:pt x="2951" y="11373"/>
                        <a:pt x="2841" y="11373"/>
                      </a:cubicBezTo>
                      <a:cubicBezTo>
                        <a:pt x="2817" y="11373"/>
                        <a:pt x="2792" y="11372"/>
                        <a:pt x="2767" y="11368"/>
                      </a:cubicBezTo>
                      <a:cubicBezTo>
                        <a:pt x="2281" y="11368"/>
                        <a:pt x="1946" y="10790"/>
                        <a:pt x="2037" y="10335"/>
                      </a:cubicBezTo>
                      <a:cubicBezTo>
                        <a:pt x="2159" y="9848"/>
                        <a:pt x="2433" y="9423"/>
                        <a:pt x="2797" y="9119"/>
                      </a:cubicBezTo>
                      <a:cubicBezTo>
                        <a:pt x="6810" y="4924"/>
                        <a:pt x="11794" y="1793"/>
                        <a:pt x="173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4" name="Google Shape;6474;p18"/>
              <p:cNvGrpSpPr/>
              <p:nvPr/>
            </p:nvGrpSpPr>
            <p:grpSpPr>
              <a:xfrm rot="-3915993">
                <a:off x="1572031" y="-637886"/>
                <a:ext cx="1699217" cy="2145104"/>
                <a:chOff x="146217" y="2712579"/>
                <a:chExt cx="1552966" cy="1960401"/>
              </a:xfrm>
            </p:grpSpPr>
            <p:grpSp>
              <p:nvGrpSpPr>
                <p:cNvPr id="6475" name="Google Shape;6475;p18"/>
                <p:cNvGrpSpPr/>
                <p:nvPr/>
              </p:nvGrpSpPr>
              <p:grpSpPr>
                <a:xfrm>
                  <a:off x="146217" y="2712579"/>
                  <a:ext cx="1134008" cy="607901"/>
                  <a:chOff x="5206900" y="826150"/>
                  <a:chExt cx="599275" cy="321250"/>
                </a:xfrm>
              </p:grpSpPr>
              <p:sp>
                <p:nvSpPr>
                  <p:cNvPr id="6476" name="Google Shape;6476;p1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1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1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1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1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1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1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1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1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1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1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1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1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1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90" name="Google Shape;6490;p18"/>
                <p:cNvGrpSpPr/>
                <p:nvPr/>
              </p:nvGrpSpPr>
              <p:grpSpPr>
                <a:xfrm rot="-9256633">
                  <a:off x="489429" y="3110262"/>
                  <a:ext cx="1134020" cy="607908"/>
                  <a:chOff x="5206900" y="826150"/>
                  <a:chExt cx="599275" cy="321250"/>
                </a:xfrm>
              </p:grpSpPr>
              <p:sp>
                <p:nvSpPr>
                  <p:cNvPr id="6491" name="Google Shape;6491;p1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1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1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1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1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1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1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1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1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1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1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1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1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1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5" name="Google Shape;6505;p18"/>
                <p:cNvGrpSpPr/>
                <p:nvPr/>
              </p:nvGrpSpPr>
              <p:grpSpPr>
                <a:xfrm rot="7120513" flipH="1">
                  <a:off x="538618" y="3725726"/>
                  <a:ext cx="1133997" cy="607895"/>
                  <a:chOff x="5206900" y="826150"/>
                  <a:chExt cx="599275" cy="321250"/>
                </a:xfrm>
              </p:grpSpPr>
              <p:sp>
                <p:nvSpPr>
                  <p:cNvPr id="6506" name="Google Shape;6506;p1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1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1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1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1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1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1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1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1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1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1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1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1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1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6520" name="Google Shape;6520;p18"/>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1_1_1_1">
    <p:spTree>
      <p:nvGrpSpPr>
        <p:cNvPr id="6521" name="Shape 6521"/>
        <p:cNvGrpSpPr/>
        <p:nvPr/>
      </p:nvGrpSpPr>
      <p:grpSpPr>
        <a:xfrm>
          <a:off x="0" y="0"/>
          <a:ext cx="0" cy="0"/>
          <a:chOff x="0" y="0"/>
          <a:chExt cx="0" cy="0"/>
        </a:xfrm>
      </p:grpSpPr>
      <p:grpSp>
        <p:nvGrpSpPr>
          <p:cNvPr id="6522" name="Google Shape;6522;p19"/>
          <p:cNvGrpSpPr/>
          <p:nvPr/>
        </p:nvGrpSpPr>
        <p:grpSpPr>
          <a:xfrm>
            <a:off x="176625" y="110350"/>
            <a:ext cx="8790774" cy="4922811"/>
            <a:chOff x="131600" y="118425"/>
            <a:chExt cx="8790774" cy="4922811"/>
          </a:xfrm>
        </p:grpSpPr>
        <p:sp>
          <p:nvSpPr>
            <p:cNvPr id="6523" name="Google Shape;6523;p19"/>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24" name="Google Shape;6524;p19"/>
            <p:cNvGrpSpPr/>
            <p:nvPr/>
          </p:nvGrpSpPr>
          <p:grpSpPr>
            <a:xfrm>
              <a:off x="131600" y="1884558"/>
              <a:ext cx="2122449" cy="3112715"/>
              <a:chOff x="131600" y="1884558"/>
              <a:chExt cx="2122449" cy="3112715"/>
            </a:xfrm>
          </p:grpSpPr>
          <p:sp>
            <p:nvSpPr>
              <p:cNvPr id="6525" name="Google Shape;6525;p19"/>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19"/>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19"/>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19"/>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19"/>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19"/>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19"/>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19"/>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19"/>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19"/>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19"/>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19"/>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19"/>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19"/>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19"/>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19"/>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19"/>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19"/>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19"/>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19"/>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19"/>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19"/>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19"/>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19"/>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19"/>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0" name="Google Shape;6550;p19"/>
            <p:cNvGrpSpPr/>
            <p:nvPr/>
          </p:nvGrpSpPr>
          <p:grpSpPr>
            <a:xfrm flipH="1">
              <a:off x="2342550" y="2567965"/>
              <a:ext cx="3964145" cy="1455821"/>
              <a:chOff x="3233388" y="140740"/>
              <a:chExt cx="3964145" cy="1455821"/>
            </a:xfrm>
          </p:grpSpPr>
          <p:sp>
            <p:nvSpPr>
              <p:cNvPr id="6551" name="Google Shape;6551;p1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1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1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1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1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1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1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1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1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19"/>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1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1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1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1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1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1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1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1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1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1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1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1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1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1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1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1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577" name="Google Shape;6577;p19"/>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19"/>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19"/>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19"/>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19"/>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19"/>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19"/>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19"/>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19"/>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19"/>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19"/>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19"/>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19"/>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19"/>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19"/>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19"/>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19"/>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19"/>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19"/>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19"/>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19"/>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19"/>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19"/>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19"/>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19"/>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19"/>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19"/>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19"/>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19"/>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19"/>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19"/>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19"/>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19"/>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19"/>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19"/>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19"/>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19"/>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19"/>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19"/>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19"/>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19"/>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19"/>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19"/>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19"/>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19"/>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19"/>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19"/>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19"/>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19"/>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19"/>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19"/>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19"/>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19"/>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19"/>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19"/>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19"/>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19"/>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19"/>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19"/>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19"/>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19"/>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19"/>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19"/>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19"/>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19"/>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19"/>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19"/>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19"/>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19"/>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19"/>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19"/>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19"/>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19"/>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19"/>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19"/>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19"/>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19"/>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19"/>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19"/>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19"/>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19"/>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19"/>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19"/>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19"/>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19"/>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19"/>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19"/>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19"/>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19"/>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19"/>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19"/>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19"/>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19"/>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19"/>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19"/>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19"/>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19"/>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19"/>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19"/>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19"/>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677" name="Google Shape;6677;p19"/>
            <p:cNvGrpSpPr/>
            <p:nvPr/>
          </p:nvGrpSpPr>
          <p:grpSpPr>
            <a:xfrm rot="5400000">
              <a:off x="6199788" y="1372590"/>
              <a:ext cx="3964145" cy="1455821"/>
              <a:chOff x="3233388" y="140740"/>
              <a:chExt cx="3964145" cy="1455821"/>
            </a:xfrm>
          </p:grpSpPr>
          <p:sp>
            <p:nvSpPr>
              <p:cNvPr id="6678" name="Google Shape;6678;p1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1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1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1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1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1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1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1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1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1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1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1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1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1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1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1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1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1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1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1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1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1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1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1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1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1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704" name="Google Shape;6704;p19"/>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19"/>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19"/>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19"/>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19"/>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709" name="Google Shape;6709;p19"/>
            <p:cNvGrpSpPr/>
            <p:nvPr/>
          </p:nvGrpSpPr>
          <p:grpSpPr>
            <a:xfrm>
              <a:off x="234224" y="118425"/>
              <a:ext cx="3532446" cy="1609151"/>
              <a:chOff x="140599" y="118425"/>
              <a:chExt cx="3532446" cy="1609151"/>
            </a:xfrm>
          </p:grpSpPr>
          <p:sp>
            <p:nvSpPr>
              <p:cNvPr id="6710" name="Google Shape;6710;p19"/>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19"/>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19"/>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19"/>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19"/>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19"/>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19"/>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19"/>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19"/>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19"/>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19"/>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19"/>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19"/>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19"/>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19"/>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19"/>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19"/>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19"/>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19"/>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19"/>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19"/>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19"/>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19"/>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19"/>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19"/>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19"/>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736" name="Google Shape;6736;p19"/>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737" name="Google Shape;6737;p19"/>
            <p:cNvGrpSpPr/>
            <p:nvPr/>
          </p:nvGrpSpPr>
          <p:grpSpPr>
            <a:xfrm>
              <a:off x="3327013" y="140740"/>
              <a:ext cx="3964145" cy="1455821"/>
              <a:chOff x="3233388" y="140740"/>
              <a:chExt cx="3964145" cy="1455821"/>
            </a:xfrm>
          </p:grpSpPr>
          <p:sp>
            <p:nvSpPr>
              <p:cNvPr id="6738" name="Google Shape;6738;p1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1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1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1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1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1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1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1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1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1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1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1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1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1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1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1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1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1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1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1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1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1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1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1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1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1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764" name="Google Shape;6764;p19"/>
          <p:cNvGrpSpPr/>
          <p:nvPr/>
        </p:nvGrpSpPr>
        <p:grpSpPr>
          <a:xfrm>
            <a:off x="-341440" y="-246683"/>
            <a:ext cx="1699100" cy="2145071"/>
            <a:chOff x="-341440" y="-246683"/>
            <a:chExt cx="1699100" cy="2145071"/>
          </a:xfrm>
        </p:grpSpPr>
        <p:grpSp>
          <p:nvGrpSpPr>
            <p:cNvPr id="6765" name="Google Shape;6765;p19"/>
            <p:cNvGrpSpPr/>
            <p:nvPr/>
          </p:nvGrpSpPr>
          <p:grpSpPr>
            <a:xfrm flipH="1">
              <a:off x="-341440" y="-246683"/>
              <a:ext cx="1699100" cy="2145071"/>
              <a:chOff x="146217" y="2712579"/>
              <a:chExt cx="1552966" cy="1960401"/>
            </a:xfrm>
          </p:grpSpPr>
          <p:grpSp>
            <p:nvGrpSpPr>
              <p:cNvPr id="6766" name="Google Shape;6766;p19"/>
              <p:cNvGrpSpPr/>
              <p:nvPr/>
            </p:nvGrpSpPr>
            <p:grpSpPr>
              <a:xfrm>
                <a:off x="146217" y="2712579"/>
                <a:ext cx="1134008" cy="607901"/>
                <a:chOff x="5206900" y="826150"/>
                <a:chExt cx="599275" cy="321250"/>
              </a:xfrm>
            </p:grpSpPr>
            <p:sp>
              <p:nvSpPr>
                <p:cNvPr id="6767" name="Google Shape;6767;p19"/>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19"/>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19"/>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19"/>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19"/>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19"/>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19"/>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19"/>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19"/>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19"/>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19"/>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19"/>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19"/>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19"/>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1" name="Google Shape;6781;p19"/>
              <p:cNvGrpSpPr/>
              <p:nvPr/>
            </p:nvGrpSpPr>
            <p:grpSpPr>
              <a:xfrm rot="-9256633">
                <a:off x="489429" y="3110262"/>
                <a:ext cx="1134020" cy="607908"/>
                <a:chOff x="5206900" y="826150"/>
                <a:chExt cx="599275" cy="321250"/>
              </a:xfrm>
            </p:grpSpPr>
            <p:sp>
              <p:nvSpPr>
                <p:cNvPr id="6782" name="Google Shape;6782;p19"/>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19"/>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19"/>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19"/>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19"/>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19"/>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19"/>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19"/>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19"/>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19"/>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19"/>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19"/>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19"/>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19"/>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6" name="Google Shape;6796;p19"/>
              <p:cNvGrpSpPr/>
              <p:nvPr/>
            </p:nvGrpSpPr>
            <p:grpSpPr>
              <a:xfrm rot="7120513" flipH="1">
                <a:off x="538618" y="3725726"/>
                <a:ext cx="1133997" cy="607895"/>
                <a:chOff x="5206900" y="826150"/>
                <a:chExt cx="599275" cy="321250"/>
              </a:xfrm>
            </p:grpSpPr>
            <p:sp>
              <p:nvSpPr>
                <p:cNvPr id="6797" name="Google Shape;6797;p19"/>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19"/>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19"/>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19"/>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19"/>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19"/>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19"/>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19"/>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19"/>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19"/>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19"/>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19"/>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19"/>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19"/>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811" name="Google Shape;6811;p19"/>
            <p:cNvGrpSpPr/>
            <p:nvPr/>
          </p:nvGrpSpPr>
          <p:grpSpPr>
            <a:xfrm>
              <a:off x="416339" y="426542"/>
              <a:ext cx="449618" cy="541112"/>
              <a:chOff x="4815275" y="840950"/>
              <a:chExt cx="432450" cy="520450"/>
            </a:xfrm>
          </p:grpSpPr>
          <p:sp>
            <p:nvSpPr>
              <p:cNvPr id="6812" name="Google Shape;6812;p19"/>
              <p:cNvSpPr/>
              <p:nvPr/>
            </p:nvSpPr>
            <p:spPr>
              <a:xfrm>
                <a:off x="4884475" y="840950"/>
                <a:ext cx="306850" cy="277250"/>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19"/>
              <p:cNvSpPr/>
              <p:nvPr/>
            </p:nvSpPr>
            <p:spPr>
              <a:xfrm>
                <a:off x="4815275" y="1152575"/>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19"/>
              <p:cNvSpPr/>
              <p:nvPr/>
            </p:nvSpPr>
            <p:spPr>
              <a:xfrm>
                <a:off x="5105275" y="1188975"/>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19"/>
              <p:cNvSpPr/>
              <p:nvPr/>
            </p:nvSpPr>
            <p:spPr>
              <a:xfrm>
                <a:off x="5024075" y="1286975"/>
                <a:ext cx="71225" cy="58025"/>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19"/>
              <p:cNvSpPr/>
              <p:nvPr/>
            </p:nvSpPr>
            <p:spPr>
              <a:xfrm>
                <a:off x="5176500" y="1064150"/>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6817" name="Google Shape;6817;p19"/>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18" name="Google Shape;6818;p19"/>
          <p:cNvSpPr txBox="1"/>
          <p:nvPr>
            <p:ph type="subTitle" idx="1"/>
          </p:nvPr>
        </p:nvSpPr>
        <p:spPr>
          <a:xfrm>
            <a:off x="866100" y="1731590"/>
            <a:ext cx="17493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6819" name="Google Shape;6819;p19"/>
          <p:cNvSpPr txBox="1"/>
          <p:nvPr>
            <p:ph type="subTitle" idx="2"/>
          </p:nvPr>
        </p:nvSpPr>
        <p:spPr>
          <a:xfrm>
            <a:off x="865950" y="2108737"/>
            <a:ext cx="174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6820" name="Google Shape;6820;p19"/>
          <p:cNvSpPr txBox="1"/>
          <p:nvPr>
            <p:ph type="subTitle" idx="3"/>
          </p:nvPr>
        </p:nvSpPr>
        <p:spPr>
          <a:xfrm>
            <a:off x="865950" y="3579625"/>
            <a:ext cx="17493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6821" name="Google Shape;6821;p19"/>
          <p:cNvSpPr txBox="1"/>
          <p:nvPr>
            <p:ph type="subTitle" idx="4"/>
          </p:nvPr>
        </p:nvSpPr>
        <p:spPr>
          <a:xfrm>
            <a:off x="865950" y="3956774"/>
            <a:ext cx="174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6822" name="Google Shape;6822;p19"/>
          <p:cNvSpPr txBox="1"/>
          <p:nvPr>
            <p:ph type="subTitle" idx="5"/>
          </p:nvPr>
        </p:nvSpPr>
        <p:spPr>
          <a:xfrm>
            <a:off x="3696253" y="1731599"/>
            <a:ext cx="17493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6823" name="Google Shape;6823;p19"/>
          <p:cNvSpPr txBox="1"/>
          <p:nvPr>
            <p:ph type="subTitle" idx="6"/>
          </p:nvPr>
        </p:nvSpPr>
        <p:spPr>
          <a:xfrm>
            <a:off x="3696250" y="2108737"/>
            <a:ext cx="174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6824" name="Google Shape;6824;p19"/>
          <p:cNvSpPr txBox="1"/>
          <p:nvPr>
            <p:ph type="subTitle" idx="7"/>
          </p:nvPr>
        </p:nvSpPr>
        <p:spPr>
          <a:xfrm>
            <a:off x="3697815" y="3579625"/>
            <a:ext cx="17460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6825" name="Google Shape;6825;p19"/>
          <p:cNvSpPr txBox="1"/>
          <p:nvPr>
            <p:ph type="subTitle" idx="8"/>
          </p:nvPr>
        </p:nvSpPr>
        <p:spPr>
          <a:xfrm>
            <a:off x="3696250" y="3956775"/>
            <a:ext cx="174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6826" name="Google Shape;6826;p19"/>
          <p:cNvSpPr txBox="1"/>
          <p:nvPr>
            <p:ph type="subTitle" idx="9"/>
          </p:nvPr>
        </p:nvSpPr>
        <p:spPr>
          <a:xfrm>
            <a:off x="6528700" y="1731357"/>
            <a:ext cx="17493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6827" name="Google Shape;6827;p19"/>
          <p:cNvSpPr txBox="1"/>
          <p:nvPr>
            <p:ph type="subTitle" idx="13"/>
          </p:nvPr>
        </p:nvSpPr>
        <p:spPr>
          <a:xfrm>
            <a:off x="6528700" y="2108716"/>
            <a:ext cx="174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6828" name="Google Shape;6828;p19"/>
          <p:cNvSpPr txBox="1"/>
          <p:nvPr>
            <p:ph type="subTitle" idx="14"/>
          </p:nvPr>
        </p:nvSpPr>
        <p:spPr>
          <a:xfrm>
            <a:off x="6527288" y="3579442"/>
            <a:ext cx="17493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6829" name="Google Shape;6829;p19"/>
          <p:cNvSpPr txBox="1"/>
          <p:nvPr>
            <p:ph type="subTitle" idx="15"/>
          </p:nvPr>
        </p:nvSpPr>
        <p:spPr>
          <a:xfrm>
            <a:off x="6528700" y="3956775"/>
            <a:ext cx="1749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2">
    <p:spTree>
      <p:nvGrpSpPr>
        <p:cNvPr id="6830" name="Shape 6830"/>
        <p:cNvGrpSpPr/>
        <p:nvPr/>
      </p:nvGrpSpPr>
      <p:grpSpPr>
        <a:xfrm>
          <a:off x="0" y="0"/>
          <a:ext cx="0" cy="0"/>
          <a:chOff x="0" y="0"/>
          <a:chExt cx="0" cy="0"/>
        </a:xfrm>
      </p:grpSpPr>
      <p:grpSp>
        <p:nvGrpSpPr>
          <p:cNvPr id="6831" name="Google Shape;6831;p20"/>
          <p:cNvGrpSpPr/>
          <p:nvPr/>
        </p:nvGrpSpPr>
        <p:grpSpPr>
          <a:xfrm>
            <a:off x="176625" y="110350"/>
            <a:ext cx="8790774" cy="4922811"/>
            <a:chOff x="131600" y="118425"/>
            <a:chExt cx="8790774" cy="4922811"/>
          </a:xfrm>
        </p:grpSpPr>
        <p:sp>
          <p:nvSpPr>
            <p:cNvPr id="6832" name="Google Shape;6832;p20"/>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833" name="Google Shape;6833;p20"/>
            <p:cNvGrpSpPr/>
            <p:nvPr/>
          </p:nvGrpSpPr>
          <p:grpSpPr>
            <a:xfrm>
              <a:off x="131600" y="1884558"/>
              <a:ext cx="2122449" cy="3112715"/>
              <a:chOff x="131600" y="1884558"/>
              <a:chExt cx="2122449" cy="3112715"/>
            </a:xfrm>
          </p:grpSpPr>
          <p:sp>
            <p:nvSpPr>
              <p:cNvPr id="6834" name="Google Shape;6834;p20"/>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5" name="Google Shape;6835;p20"/>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20"/>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20"/>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20"/>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20"/>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20"/>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20"/>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20"/>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20"/>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20"/>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20"/>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20"/>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20"/>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20"/>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20"/>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20"/>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20"/>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20"/>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20"/>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20"/>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20"/>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20"/>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20"/>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20"/>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9" name="Google Shape;6859;p20"/>
            <p:cNvGrpSpPr/>
            <p:nvPr/>
          </p:nvGrpSpPr>
          <p:grpSpPr>
            <a:xfrm flipH="1">
              <a:off x="2342550" y="2567965"/>
              <a:ext cx="3964145" cy="1455821"/>
              <a:chOff x="3233388" y="140740"/>
              <a:chExt cx="3964145" cy="1455821"/>
            </a:xfrm>
          </p:grpSpPr>
          <p:sp>
            <p:nvSpPr>
              <p:cNvPr id="6860" name="Google Shape;6860;p2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2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2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2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2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2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2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2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2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20"/>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2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2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2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2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2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2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2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2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2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2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2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2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2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2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2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2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886" name="Google Shape;6886;p20"/>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20"/>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20"/>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20"/>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20"/>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20"/>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20"/>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20"/>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20"/>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20"/>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20"/>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20"/>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20"/>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20"/>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20"/>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20"/>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20"/>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20"/>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20"/>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20"/>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20"/>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20"/>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20"/>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20"/>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20"/>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20"/>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20"/>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20"/>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20"/>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20"/>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20"/>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20"/>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20"/>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20"/>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20"/>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20"/>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20"/>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20"/>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20"/>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20"/>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20"/>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20"/>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20"/>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20"/>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20"/>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20"/>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20"/>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20"/>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20"/>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20"/>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20"/>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20"/>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20"/>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20"/>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20"/>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20"/>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20"/>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20"/>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20"/>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20"/>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20"/>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20"/>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8" name="Google Shape;6948;p20"/>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20"/>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20"/>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20"/>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20"/>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20"/>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20"/>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20"/>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20"/>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20"/>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20"/>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20"/>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0" name="Google Shape;6960;p20"/>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20"/>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20"/>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20"/>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20"/>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20"/>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20"/>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20"/>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20"/>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20"/>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20"/>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20"/>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20"/>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20"/>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20"/>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5" name="Google Shape;6975;p20"/>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6" name="Google Shape;6976;p20"/>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20"/>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20"/>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20"/>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20"/>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20"/>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20"/>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20"/>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20"/>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20"/>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986" name="Google Shape;6986;p20"/>
            <p:cNvGrpSpPr/>
            <p:nvPr/>
          </p:nvGrpSpPr>
          <p:grpSpPr>
            <a:xfrm rot="5400000">
              <a:off x="6199788" y="1372590"/>
              <a:ext cx="3964145" cy="1455821"/>
              <a:chOff x="3233388" y="140740"/>
              <a:chExt cx="3964145" cy="1455821"/>
            </a:xfrm>
          </p:grpSpPr>
          <p:sp>
            <p:nvSpPr>
              <p:cNvPr id="6987" name="Google Shape;6987;p2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2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2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2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2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2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2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4" name="Google Shape;6994;p2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2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2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2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2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2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2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2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2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2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2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2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2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2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2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2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2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2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2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013" name="Google Shape;7013;p20"/>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20"/>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20"/>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20"/>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20"/>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18" name="Google Shape;7018;p20"/>
            <p:cNvGrpSpPr/>
            <p:nvPr/>
          </p:nvGrpSpPr>
          <p:grpSpPr>
            <a:xfrm>
              <a:off x="234224" y="118425"/>
              <a:ext cx="3532446" cy="1609151"/>
              <a:chOff x="140599" y="118425"/>
              <a:chExt cx="3532446" cy="1609151"/>
            </a:xfrm>
          </p:grpSpPr>
          <p:sp>
            <p:nvSpPr>
              <p:cNvPr id="7019" name="Google Shape;7019;p20"/>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20"/>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20"/>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20"/>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20"/>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20"/>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20"/>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20"/>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20"/>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20"/>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20"/>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20"/>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20"/>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20"/>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20"/>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20"/>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20"/>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20"/>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20"/>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20"/>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20"/>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20"/>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20"/>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20"/>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20"/>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20"/>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045" name="Google Shape;7045;p20"/>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46" name="Google Shape;7046;p20"/>
            <p:cNvGrpSpPr/>
            <p:nvPr/>
          </p:nvGrpSpPr>
          <p:grpSpPr>
            <a:xfrm>
              <a:off x="3327013" y="140740"/>
              <a:ext cx="3964145" cy="1455821"/>
              <a:chOff x="3233388" y="140740"/>
              <a:chExt cx="3964145" cy="1455821"/>
            </a:xfrm>
          </p:grpSpPr>
          <p:sp>
            <p:nvSpPr>
              <p:cNvPr id="7047" name="Google Shape;7047;p2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2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2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2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2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2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2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2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2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2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2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2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2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2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2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2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2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2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2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2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2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2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2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2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1" name="Google Shape;7071;p2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2" name="Google Shape;7072;p2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073" name="Google Shape;7073;p20"/>
          <p:cNvGrpSpPr/>
          <p:nvPr/>
        </p:nvGrpSpPr>
        <p:grpSpPr>
          <a:xfrm rot="-1995380" flipH="1">
            <a:off x="8515010" y="907012"/>
            <a:ext cx="1023116" cy="1784183"/>
            <a:chOff x="713225" y="2235300"/>
            <a:chExt cx="1509450" cy="2233905"/>
          </a:xfrm>
        </p:grpSpPr>
        <p:sp>
          <p:nvSpPr>
            <p:cNvPr id="7074" name="Google Shape;7074;p20"/>
            <p:cNvSpPr/>
            <p:nvPr/>
          </p:nvSpPr>
          <p:spPr>
            <a:xfrm>
              <a:off x="2168519" y="4094921"/>
              <a:ext cx="54156" cy="54213"/>
            </a:xfrm>
            <a:custGeom>
              <a:avLst/>
              <a:gdLst/>
              <a:ahLst/>
              <a:cxnLst/>
              <a:rect l="l" t="t" r="r" b="b"/>
              <a:pathLst>
                <a:path w="945" h="946" extrusionOk="0">
                  <a:moveTo>
                    <a:pt x="945" y="417"/>
                  </a:moveTo>
                  <a:cubicBezTo>
                    <a:pt x="945" y="769"/>
                    <a:pt x="513" y="945"/>
                    <a:pt x="256" y="689"/>
                  </a:cubicBezTo>
                  <a:cubicBezTo>
                    <a:pt x="0" y="433"/>
                    <a:pt x="192" y="1"/>
                    <a:pt x="545" y="17"/>
                  </a:cubicBezTo>
                  <a:cubicBezTo>
                    <a:pt x="769" y="17"/>
                    <a:pt x="945" y="193"/>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20"/>
            <p:cNvSpPr/>
            <p:nvPr/>
          </p:nvSpPr>
          <p:spPr>
            <a:xfrm>
              <a:off x="2147430" y="3617193"/>
              <a:ext cx="53239" cy="54156"/>
            </a:xfrm>
            <a:custGeom>
              <a:avLst/>
              <a:gdLst/>
              <a:ahLst/>
              <a:cxnLst/>
              <a:rect l="l" t="t" r="r" b="b"/>
              <a:pathLst>
                <a:path w="929" h="945" extrusionOk="0">
                  <a:moveTo>
                    <a:pt x="929" y="400"/>
                  </a:moveTo>
                  <a:cubicBezTo>
                    <a:pt x="929" y="752"/>
                    <a:pt x="496" y="944"/>
                    <a:pt x="240" y="688"/>
                  </a:cubicBezTo>
                  <a:cubicBezTo>
                    <a:pt x="0" y="432"/>
                    <a:pt x="176" y="0"/>
                    <a:pt x="528" y="0"/>
                  </a:cubicBezTo>
                  <a:cubicBezTo>
                    <a:pt x="753" y="0"/>
                    <a:pt x="929" y="176"/>
                    <a:pt x="929" y="40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20"/>
            <p:cNvSpPr/>
            <p:nvPr/>
          </p:nvSpPr>
          <p:spPr>
            <a:xfrm>
              <a:off x="1029626" y="3003298"/>
              <a:ext cx="53239" cy="52322"/>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20"/>
            <p:cNvSpPr/>
            <p:nvPr/>
          </p:nvSpPr>
          <p:spPr>
            <a:xfrm>
              <a:off x="1547695" y="3244913"/>
              <a:ext cx="54156" cy="54156"/>
            </a:xfrm>
            <a:custGeom>
              <a:avLst/>
              <a:gdLst/>
              <a:ahLst/>
              <a:cxnLst/>
              <a:rect l="l" t="t" r="r" b="b"/>
              <a:pathLst>
                <a:path w="945" h="945" extrusionOk="0">
                  <a:moveTo>
                    <a:pt x="945" y="401"/>
                  </a:moveTo>
                  <a:cubicBezTo>
                    <a:pt x="945" y="753"/>
                    <a:pt x="513" y="945"/>
                    <a:pt x="257" y="689"/>
                  </a:cubicBezTo>
                  <a:cubicBezTo>
                    <a:pt x="1" y="433"/>
                    <a:pt x="177" y="1"/>
                    <a:pt x="545" y="1"/>
                  </a:cubicBezTo>
                  <a:cubicBezTo>
                    <a:pt x="753" y="1"/>
                    <a:pt x="929" y="177"/>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8" name="Google Shape;7078;p20"/>
            <p:cNvSpPr/>
            <p:nvPr/>
          </p:nvSpPr>
          <p:spPr>
            <a:xfrm>
              <a:off x="1203844" y="3823562"/>
              <a:ext cx="52322" cy="51405"/>
            </a:xfrm>
            <a:custGeom>
              <a:avLst/>
              <a:gdLst/>
              <a:ahLst/>
              <a:cxnLst/>
              <a:rect l="l" t="t" r="r" b="b"/>
              <a:pathLst>
                <a:path w="913" h="897" extrusionOk="0">
                  <a:moveTo>
                    <a:pt x="913" y="384"/>
                  </a:moveTo>
                  <a:cubicBezTo>
                    <a:pt x="913" y="736"/>
                    <a:pt x="496" y="896"/>
                    <a:pt x="256" y="656"/>
                  </a:cubicBezTo>
                  <a:cubicBezTo>
                    <a:pt x="0" y="416"/>
                    <a:pt x="176" y="0"/>
                    <a:pt x="528" y="0"/>
                  </a:cubicBezTo>
                  <a:cubicBezTo>
                    <a:pt x="736" y="0"/>
                    <a:pt x="913" y="176"/>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9" name="Google Shape;7079;p20"/>
            <p:cNvSpPr/>
            <p:nvPr/>
          </p:nvSpPr>
          <p:spPr>
            <a:xfrm>
              <a:off x="713225" y="2823119"/>
              <a:ext cx="54156" cy="54156"/>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20"/>
            <p:cNvSpPr/>
            <p:nvPr/>
          </p:nvSpPr>
          <p:spPr>
            <a:xfrm>
              <a:off x="1506433" y="3973884"/>
              <a:ext cx="12894" cy="11977"/>
            </a:xfrm>
            <a:custGeom>
              <a:avLst/>
              <a:gdLst/>
              <a:ahLst/>
              <a:cxnLst/>
              <a:rect l="l" t="t" r="r" b="b"/>
              <a:pathLst>
                <a:path w="225" h="209" extrusionOk="0">
                  <a:moveTo>
                    <a:pt x="225" y="81"/>
                  </a:moveTo>
                  <a:cubicBezTo>
                    <a:pt x="225" y="209"/>
                    <a:pt x="1" y="1"/>
                    <a:pt x="129" y="1"/>
                  </a:cubicBezTo>
                  <a:cubicBezTo>
                    <a:pt x="177" y="1"/>
                    <a:pt x="225" y="33"/>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20"/>
            <p:cNvSpPr/>
            <p:nvPr/>
          </p:nvSpPr>
          <p:spPr>
            <a:xfrm>
              <a:off x="1758591" y="3940874"/>
              <a:ext cx="11977" cy="11977"/>
            </a:xfrm>
            <a:custGeom>
              <a:avLst/>
              <a:gdLst/>
              <a:ahLst/>
              <a:cxnLst/>
              <a:rect l="l" t="t" r="r" b="b"/>
              <a:pathLst>
                <a:path w="209" h="209" extrusionOk="0">
                  <a:moveTo>
                    <a:pt x="209" y="81"/>
                  </a:moveTo>
                  <a:cubicBezTo>
                    <a:pt x="209" y="209"/>
                    <a:pt x="1" y="1"/>
                    <a:pt x="129" y="1"/>
                  </a:cubicBezTo>
                  <a:cubicBezTo>
                    <a:pt x="177"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20"/>
            <p:cNvSpPr/>
            <p:nvPr/>
          </p:nvSpPr>
          <p:spPr>
            <a:xfrm>
              <a:off x="1650879" y="2571819"/>
              <a:ext cx="11977" cy="11060"/>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3" name="Google Shape;7083;p20"/>
            <p:cNvSpPr/>
            <p:nvPr/>
          </p:nvSpPr>
          <p:spPr>
            <a:xfrm>
              <a:off x="1740309" y="3247664"/>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4" name="Google Shape;7084;p20"/>
            <p:cNvSpPr/>
            <p:nvPr/>
          </p:nvSpPr>
          <p:spPr>
            <a:xfrm>
              <a:off x="2109835" y="4290287"/>
              <a:ext cx="9227" cy="9227"/>
            </a:xfrm>
            <a:custGeom>
              <a:avLst/>
              <a:gdLst/>
              <a:ahLst/>
              <a:cxnLst/>
              <a:rect l="l" t="t" r="r" b="b"/>
              <a:pathLst>
                <a:path w="161" h="161" extrusionOk="0">
                  <a:moveTo>
                    <a:pt x="160" y="80"/>
                  </a:moveTo>
                  <a:cubicBezTo>
                    <a:pt x="160" y="112"/>
                    <a:pt x="112" y="160"/>
                    <a:pt x="80" y="160"/>
                  </a:cubicBezTo>
                  <a:cubicBezTo>
                    <a:pt x="32" y="160"/>
                    <a:pt x="0" y="112"/>
                    <a:pt x="0" y="80"/>
                  </a:cubicBezTo>
                  <a:cubicBezTo>
                    <a:pt x="0" y="32"/>
                    <a:pt x="32" y="0"/>
                    <a:pt x="80" y="0"/>
                  </a:cubicBezTo>
                  <a:cubicBezTo>
                    <a:pt x="112" y="0"/>
                    <a:pt x="160" y="32"/>
                    <a:pt x="160"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20"/>
            <p:cNvSpPr/>
            <p:nvPr/>
          </p:nvSpPr>
          <p:spPr>
            <a:xfrm>
              <a:off x="1729306" y="4353556"/>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20"/>
            <p:cNvSpPr/>
            <p:nvPr/>
          </p:nvSpPr>
          <p:spPr>
            <a:xfrm>
              <a:off x="1617383" y="3758402"/>
              <a:ext cx="11977" cy="11977"/>
            </a:xfrm>
            <a:custGeom>
              <a:avLst/>
              <a:gdLst/>
              <a:ahLst/>
              <a:cxnLst/>
              <a:rect l="l" t="t" r="r" b="b"/>
              <a:pathLst>
                <a:path w="209" h="209" extrusionOk="0">
                  <a:moveTo>
                    <a:pt x="209" y="81"/>
                  </a:moveTo>
                  <a:cubicBezTo>
                    <a:pt x="209" y="209"/>
                    <a:pt x="1" y="1"/>
                    <a:pt x="129" y="1"/>
                  </a:cubicBezTo>
                  <a:cubicBezTo>
                    <a:pt x="161"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20"/>
            <p:cNvSpPr/>
            <p:nvPr/>
          </p:nvSpPr>
          <p:spPr>
            <a:xfrm>
              <a:off x="809504" y="3971191"/>
              <a:ext cx="10143" cy="11977"/>
            </a:xfrm>
            <a:custGeom>
              <a:avLst/>
              <a:gdLst/>
              <a:ahLst/>
              <a:cxnLst/>
              <a:rect l="l" t="t" r="r" b="b"/>
              <a:pathLst>
                <a:path w="177" h="209" extrusionOk="0">
                  <a:moveTo>
                    <a:pt x="177" y="112"/>
                  </a:moveTo>
                  <a:cubicBezTo>
                    <a:pt x="161" y="208"/>
                    <a:pt x="1" y="208"/>
                    <a:pt x="17" y="112"/>
                  </a:cubicBezTo>
                  <a:cubicBezTo>
                    <a:pt x="17" y="0"/>
                    <a:pt x="177" y="0"/>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20"/>
            <p:cNvSpPr/>
            <p:nvPr/>
          </p:nvSpPr>
          <p:spPr>
            <a:xfrm>
              <a:off x="950769" y="3399877"/>
              <a:ext cx="9227" cy="11977"/>
            </a:xfrm>
            <a:custGeom>
              <a:avLst/>
              <a:gdLst/>
              <a:ahLst/>
              <a:cxnLst/>
              <a:rect l="l" t="t" r="r" b="b"/>
              <a:pathLst>
                <a:path w="161" h="209" extrusionOk="0">
                  <a:moveTo>
                    <a:pt x="160" y="113"/>
                  </a:moveTo>
                  <a:cubicBezTo>
                    <a:pt x="160" y="209"/>
                    <a:pt x="0" y="209"/>
                    <a:pt x="0" y="113"/>
                  </a:cubicBezTo>
                  <a:cubicBezTo>
                    <a:pt x="0" y="1"/>
                    <a:pt x="160" y="1"/>
                    <a:pt x="160" y="1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20"/>
            <p:cNvSpPr/>
            <p:nvPr/>
          </p:nvSpPr>
          <p:spPr>
            <a:xfrm>
              <a:off x="1323963" y="3949184"/>
              <a:ext cx="11060" cy="13811"/>
            </a:xfrm>
            <a:custGeom>
              <a:avLst/>
              <a:gdLst/>
              <a:ahLst/>
              <a:cxnLst/>
              <a:rect l="l" t="t" r="r" b="b"/>
              <a:pathLst>
                <a:path w="193" h="241" extrusionOk="0">
                  <a:moveTo>
                    <a:pt x="193" y="112"/>
                  </a:moveTo>
                  <a:cubicBezTo>
                    <a:pt x="161" y="240"/>
                    <a:pt x="1" y="0"/>
                    <a:pt x="129" y="16"/>
                  </a:cubicBezTo>
                  <a:cubicBezTo>
                    <a:pt x="177" y="32"/>
                    <a:pt x="193" y="64"/>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20"/>
            <p:cNvSpPr/>
            <p:nvPr/>
          </p:nvSpPr>
          <p:spPr>
            <a:xfrm>
              <a:off x="1688474" y="2746955"/>
              <a:ext cx="11977" cy="13811"/>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20"/>
            <p:cNvSpPr/>
            <p:nvPr/>
          </p:nvSpPr>
          <p:spPr>
            <a:xfrm>
              <a:off x="864520" y="2361838"/>
              <a:ext cx="10143" cy="10143"/>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2" name="Google Shape;7092;p20"/>
            <p:cNvSpPr/>
            <p:nvPr/>
          </p:nvSpPr>
          <p:spPr>
            <a:xfrm>
              <a:off x="1172439" y="2810711"/>
              <a:ext cx="11977" cy="11060"/>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3" name="Google Shape;7093;p20"/>
            <p:cNvSpPr/>
            <p:nvPr/>
          </p:nvSpPr>
          <p:spPr>
            <a:xfrm>
              <a:off x="1150174" y="2423274"/>
              <a:ext cx="11977" cy="11977"/>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20"/>
            <p:cNvSpPr/>
            <p:nvPr/>
          </p:nvSpPr>
          <p:spPr>
            <a:xfrm>
              <a:off x="1665980" y="3981220"/>
              <a:ext cx="23897" cy="23897"/>
            </a:xfrm>
            <a:custGeom>
              <a:avLst/>
              <a:gdLst/>
              <a:ahLst/>
              <a:cxnLst/>
              <a:rect l="l" t="t" r="r" b="b"/>
              <a:pathLst>
                <a:path w="417" h="417" extrusionOk="0">
                  <a:moveTo>
                    <a:pt x="417" y="193"/>
                  </a:moveTo>
                  <a:cubicBezTo>
                    <a:pt x="417" y="337"/>
                    <a:pt x="225" y="417"/>
                    <a:pt x="113" y="305"/>
                  </a:cubicBezTo>
                  <a:cubicBezTo>
                    <a:pt x="1" y="193"/>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20"/>
            <p:cNvSpPr/>
            <p:nvPr/>
          </p:nvSpPr>
          <p:spPr>
            <a:xfrm>
              <a:off x="1606379" y="4444391"/>
              <a:ext cx="24871" cy="24814"/>
            </a:xfrm>
            <a:custGeom>
              <a:avLst/>
              <a:gdLst/>
              <a:ahLst/>
              <a:cxnLst/>
              <a:rect l="l" t="t" r="r" b="b"/>
              <a:pathLst>
                <a:path w="434" h="433" extrusionOk="0">
                  <a:moveTo>
                    <a:pt x="433" y="192"/>
                  </a:moveTo>
                  <a:cubicBezTo>
                    <a:pt x="433" y="352"/>
                    <a:pt x="241" y="432"/>
                    <a:pt x="129" y="320"/>
                  </a:cubicBezTo>
                  <a:cubicBezTo>
                    <a:pt x="1" y="208"/>
                    <a:pt x="97" y="16"/>
                    <a:pt x="257" y="16"/>
                  </a:cubicBezTo>
                  <a:cubicBezTo>
                    <a:pt x="353" y="0"/>
                    <a:pt x="433" y="96"/>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20"/>
            <p:cNvSpPr/>
            <p:nvPr/>
          </p:nvSpPr>
          <p:spPr>
            <a:xfrm>
              <a:off x="866354" y="4077556"/>
              <a:ext cx="23955" cy="23897"/>
            </a:xfrm>
            <a:custGeom>
              <a:avLst/>
              <a:gdLst/>
              <a:ahLst/>
              <a:cxnLst/>
              <a:rect l="l" t="t" r="r" b="b"/>
              <a:pathLst>
                <a:path w="418" h="417" extrusionOk="0">
                  <a:moveTo>
                    <a:pt x="417" y="177"/>
                  </a:moveTo>
                  <a:cubicBezTo>
                    <a:pt x="417" y="337"/>
                    <a:pt x="225" y="417"/>
                    <a:pt x="113" y="305"/>
                  </a:cubicBezTo>
                  <a:cubicBezTo>
                    <a:pt x="1" y="193"/>
                    <a:pt x="81" y="1"/>
                    <a:pt x="241" y="1"/>
                  </a:cubicBezTo>
                  <a:cubicBezTo>
                    <a:pt x="337" y="1"/>
                    <a:pt x="417" y="81"/>
                    <a:pt x="417"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20"/>
            <p:cNvSpPr/>
            <p:nvPr/>
          </p:nvSpPr>
          <p:spPr>
            <a:xfrm>
              <a:off x="804919" y="3114707"/>
              <a:ext cx="24814" cy="24814"/>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20"/>
            <p:cNvSpPr/>
            <p:nvPr/>
          </p:nvSpPr>
          <p:spPr>
            <a:xfrm>
              <a:off x="1710910" y="3846429"/>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20"/>
            <p:cNvSpPr/>
            <p:nvPr/>
          </p:nvSpPr>
          <p:spPr>
            <a:xfrm>
              <a:off x="2095164" y="3542920"/>
              <a:ext cx="24814" cy="24814"/>
            </a:xfrm>
            <a:custGeom>
              <a:avLst/>
              <a:gdLst/>
              <a:ahLst/>
              <a:cxnLst/>
              <a:rect l="l" t="t" r="r" b="b"/>
              <a:pathLst>
                <a:path w="433" h="433" extrusionOk="0">
                  <a:moveTo>
                    <a:pt x="432" y="176"/>
                  </a:moveTo>
                  <a:cubicBezTo>
                    <a:pt x="432" y="352"/>
                    <a:pt x="240" y="432"/>
                    <a:pt x="112" y="304"/>
                  </a:cubicBezTo>
                  <a:cubicBezTo>
                    <a:pt x="0" y="192"/>
                    <a:pt x="80" y="0"/>
                    <a:pt x="256" y="0"/>
                  </a:cubicBezTo>
                  <a:cubicBezTo>
                    <a:pt x="352" y="0"/>
                    <a:pt x="432" y="80"/>
                    <a:pt x="43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0" name="Google Shape;7100;p20"/>
            <p:cNvSpPr/>
            <p:nvPr/>
          </p:nvSpPr>
          <p:spPr>
            <a:xfrm>
              <a:off x="1461990" y="2560815"/>
              <a:ext cx="23897" cy="27565"/>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20"/>
            <p:cNvSpPr/>
            <p:nvPr/>
          </p:nvSpPr>
          <p:spPr>
            <a:xfrm>
              <a:off x="905839" y="3730034"/>
              <a:ext cx="23897" cy="27565"/>
            </a:xfrm>
            <a:custGeom>
              <a:avLst/>
              <a:gdLst/>
              <a:ahLst/>
              <a:cxnLst/>
              <a:rect l="l" t="t" r="r" b="b"/>
              <a:pathLst>
                <a:path w="417" h="481" extrusionOk="0">
                  <a:moveTo>
                    <a:pt x="384" y="272"/>
                  </a:moveTo>
                  <a:cubicBezTo>
                    <a:pt x="368" y="480"/>
                    <a:pt x="48" y="480"/>
                    <a:pt x="32" y="272"/>
                  </a:cubicBezTo>
                  <a:cubicBezTo>
                    <a:pt x="0" y="0"/>
                    <a:pt x="416" y="0"/>
                    <a:pt x="384" y="2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20"/>
            <p:cNvSpPr/>
            <p:nvPr/>
          </p:nvSpPr>
          <p:spPr>
            <a:xfrm>
              <a:off x="1274878" y="2235300"/>
              <a:ext cx="24814" cy="24814"/>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20"/>
            <p:cNvSpPr/>
            <p:nvPr/>
          </p:nvSpPr>
          <p:spPr>
            <a:xfrm>
              <a:off x="1720137" y="3324687"/>
              <a:ext cx="23897" cy="27565"/>
            </a:xfrm>
            <a:custGeom>
              <a:avLst/>
              <a:gdLst/>
              <a:ahLst/>
              <a:cxnLst/>
              <a:rect l="l" t="t" r="r" b="b"/>
              <a:pathLst>
                <a:path w="417" h="481" extrusionOk="0">
                  <a:moveTo>
                    <a:pt x="384" y="257"/>
                  </a:moveTo>
                  <a:cubicBezTo>
                    <a:pt x="368" y="481"/>
                    <a:pt x="48" y="481"/>
                    <a:pt x="32" y="257"/>
                  </a:cubicBezTo>
                  <a:cubicBezTo>
                    <a:pt x="0" y="1"/>
                    <a:pt x="416" y="1"/>
                    <a:pt x="384" y="2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20"/>
            <p:cNvSpPr/>
            <p:nvPr/>
          </p:nvSpPr>
          <p:spPr>
            <a:xfrm>
              <a:off x="1301039" y="3509910"/>
              <a:ext cx="23897" cy="24814"/>
            </a:xfrm>
            <a:custGeom>
              <a:avLst/>
              <a:gdLst/>
              <a:ahLst/>
              <a:cxnLst/>
              <a:rect l="l" t="t" r="r" b="b"/>
              <a:pathLst>
                <a:path w="417" h="433" extrusionOk="0">
                  <a:moveTo>
                    <a:pt x="416" y="192"/>
                  </a:moveTo>
                  <a:cubicBezTo>
                    <a:pt x="416" y="352"/>
                    <a:pt x="224" y="432"/>
                    <a:pt x="112" y="320"/>
                  </a:cubicBezTo>
                  <a:cubicBezTo>
                    <a:pt x="0" y="208"/>
                    <a:pt x="80" y="0"/>
                    <a:pt x="240" y="0"/>
                  </a:cubicBezTo>
                  <a:cubicBezTo>
                    <a:pt x="336" y="0"/>
                    <a:pt x="416" y="80"/>
                    <a:pt x="416"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20"/>
            <p:cNvSpPr/>
            <p:nvPr/>
          </p:nvSpPr>
          <p:spPr>
            <a:xfrm>
              <a:off x="1025958" y="3570428"/>
              <a:ext cx="23897" cy="27565"/>
            </a:xfrm>
            <a:custGeom>
              <a:avLst/>
              <a:gdLst/>
              <a:ahLst/>
              <a:cxnLst/>
              <a:rect l="l" t="t" r="r" b="b"/>
              <a:pathLst>
                <a:path w="417" h="481" extrusionOk="0">
                  <a:moveTo>
                    <a:pt x="400" y="225"/>
                  </a:moveTo>
                  <a:cubicBezTo>
                    <a:pt x="416" y="481"/>
                    <a:pt x="0" y="481"/>
                    <a:pt x="32" y="225"/>
                  </a:cubicBezTo>
                  <a:cubicBezTo>
                    <a:pt x="48" y="1"/>
                    <a:pt x="368" y="1"/>
                    <a:pt x="400"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20"/>
            <p:cNvSpPr/>
            <p:nvPr/>
          </p:nvSpPr>
          <p:spPr>
            <a:xfrm>
              <a:off x="1654547" y="2403101"/>
              <a:ext cx="23897" cy="23897"/>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20"/>
            <p:cNvSpPr/>
            <p:nvPr/>
          </p:nvSpPr>
          <p:spPr>
            <a:xfrm>
              <a:off x="959022" y="4245357"/>
              <a:ext cx="23897" cy="23897"/>
            </a:xfrm>
            <a:custGeom>
              <a:avLst/>
              <a:gdLst/>
              <a:ahLst/>
              <a:cxnLst/>
              <a:rect l="l" t="t" r="r" b="b"/>
              <a:pathLst>
                <a:path w="417" h="417" extrusionOk="0">
                  <a:moveTo>
                    <a:pt x="416" y="177"/>
                  </a:moveTo>
                  <a:cubicBezTo>
                    <a:pt x="416" y="337"/>
                    <a:pt x="224" y="417"/>
                    <a:pt x="112" y="305"/>
                  </a:cubicBezTo>
                  <a:cubicBezTo>
                    <a:pt x="0" y="193"/>
                    <a:pt x="80" y="1"/>
                    <a:pt x="240" y="1"/>
                  </a:cubicBezTo>
                  <a:cubicBezTo>
                    <a:pt x="336" y="1"/>
                    <a:pt x="416" y="81"/>
                    <a:pt x="416"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20"/>
            <p:cNvSpPr/>
            <p:nvPr/>
          </p:nvSpPr>
          <p:spPr>
            <a:xfrm>
              <a:off x="1013121" y="2675433"/>
              <a:ext cx="24814" cy="23897"/>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20"/>
            <p:cNvSpPr/>
            <p:nvPr/>
          </p:nvSpPr>
          <p:spPr>
            <a:xfrm>
              <a:off x="724228" y="4075722"/>
              <a:ext cx="24814" cy="27565"/>
            </a:xfrm>
            <a:custGeom>
              <a:avLst/>
              <a:gdLst/>
              <a:ahLst/>
              <a:cxnLst/>
              <a:rect l="l" t="t" r="r" b="b"/>
              <a:pathLst>
                <a:path w="433" h="481" extrusionOk="0">
                  <a:moveTo>
                    <a:pt x="401" y="209"/>
                  </a:moveTo>
                  <a:cubicBezTo>
                    <a:pt x="433" y="481"/>
                    <a:pt x="1" y="481"/>
                    <a:pt x="33" y="209"/>
                  </a:cubicBezTo>
                  <a:cubicBezTo>
                    <a:pt x="65" y="1"/>
                    <a:pt x="369" y="1"/>
                    <a:pt x="40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20"/>
            <p:cNvSpPr/>
            <p:nvPr/>
          </p:nvSpPr>
          <p:spPr>
            <a:xfrm>
              <a:off x="791165" y="3263252"/>
              <a:ext cx="24814" cy="23897"/>
            </a:xfrm>
            <a:custGeom>
              <a:avLst/>
              <a:gdLst/>
              <a:ahLst/>
              <a:cxnLst/>
              <a:rect l="l" t="t" r="r" b="b"/>
              <a:pathLst>
                <a:path w="433" h="417" extrusionOk="0">
                  <a:moveTo>
                    <a:pt x="433" y="177"/>
                  </a:moveTo>
                  <a:cubicBezTo>
                    <a:pt x="433" y="337"/>
                    <a:pt x="241" y="417"/>
                    <a:pt x="129" y="305"/>
                  </a:cubicBezTo>
                  <a:cubicBezTo>
                    <a:pt x="1" y="193"/>
                    <a:pt x="81"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20"/>
            <p:cNvSpPr/>
            <p:nvPr/>
          </p:nvSpPr>
          <p:spPr>
            <a:xfrm>
              <a:off x="1340467" y="3551173"/>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20"/>
            <p:cNvSpPr/>
            <p:nvPr/>
          </p:nvSpPr>
          <p:spPr>
            <a:xfrm>
              <a:off x="1205620" y="3043644"/>
              <a:ext cx="24814" cy="24814"/>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20"/>
            <p:cNvSpPr/>
            <p:nvPr/>
          </p:nvSpPr>
          <p:spPr>
            <a:xfrm>
              <a:off x="1242355" y="3309099"/>
              <a:ext cx="24814" cy="23897"/>
            </a:xfrm>
            <a:custGeom>
              <a:avLst/>
              <a:gdLst/>
              <a:ahLst/>
              <a:cxnLst/>
              <a:rect l="l" t="t" r="r" b="b"/>
              <a:pathLst>
                <a:path w="433" h="417" extrusionOk="0">
                  <a:moveTo>
                    <a:pt x="433" y="177"/>
                  </a:moveTo>
                  <a:cubicBezTo>
                    <a:pt x="433" y="337"/>
                    <a:pt x="225" y="417"/>
                    <a:pt x="112" y="305"/>
                  </a:cubicBezTo>
                  <a:cubicBezTo>
                    <a:pt x="0" y="193"/>
                    <a:pt x="80"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20"/>
            <p:cNvSpPr/>
            <p:nvPr/>
          </p:nvSpPr>
          <p:spPr>
            <a:xfrm>
              <a:off x="1765926" y="3497073"/>
              <a:ext cx="89056" cy="88999"/>
            </a:xfrm>
            <a:custGeom>
              <a:avLst/>
              <a:gdLst/>
              <a:ahLst/>
              <a:cxnLst/>
              <a:rect l="l" t="t" r="r" b="b"/>
              <a:pathLst>
                <a:path w="1554" h="1553" extrusionOk="0">
                  <a:moveTo>
                    <a:pt x="769" y="1552"/>
                  </a:moveTo>
                  <a:lnTo>
                    <a:pt x="769" y="1552"/>
                  </a:lnTo>
                  <a:cubicBezTo>
                    <a:pt x="769" y="1120"/>
                    <a:pt x="433" y="768"/>
                    <a:pt x="1" y="768"/>
                  </a:cubicBezTo>
                  <a:lnTo>
                    <a:pt x="1" y="768"/>
                  </a:lnTo>
                  <a:cubicBezTo>
                    <a:pt x="433" y="768"/>
                    <a:pt x="769" y="432"/>
                    <a:pt x="769" y="0"/>
                  </a:cubicBezTo>
                  <a:lnTo>
                    <a:pt x="769" y="0"/>
                  </a:lnTo>
                  <a:cubicBezTo>
                    <a:pt x="769" y="416"/>
                    <a:pt x="1121" y="768"/>
                    <a:pt x="1553" y="768"/>
                  </a:cubicBezTo>
                  <a:lnTo>
                    <a:pt x="1553" y="768"/>
                  </a:lnTo>
                  <a:cubicBezTo>
                    <a:pt x="1121" y="768"/>
                    <a:pt x="769" y="1120"/>
                    <a:pt x="769" y="15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20"/>
            <p:cNvSpPr/>
            <p:nvPr/>
          </p:nvSpPr>
          <p:spPr>
            <a:xfrm>
              <a:off x="825091" y="3483319"/>
              <a:ext cx="89056" cy="88999"/>
            </a:xfrm>
            <a:custGeom>
              <a:avLst/>
              <a:gdLst/>
              <a:ahLst/>
              <a:cxnLst/>
              <a:rect l="l" t="t" r="r" b="b"/>
              <a:pathLst>
                <a:path w="1554" h="1553" extrusionOk="0">
                  <a:moveTo>
                    <a:pt x="785" y="1553"/>
                  </a:moveTo>
                  <a:lnTo>
                    <a:pt x="785" y="1553"/>
                  </a:lnTo>
                  <a:cubicBezTo>
                    <a:pt x="785" y="1121"/>
                    <a:pt x="433" y="785"/>
                    <a:pt x="1" y="785"/>
                  </a:cubicBezTo>
                  <a:lnTo>
                    <a:pt x="1" y="785"/>
                  </a:lnTo>
                  <a:cubicBezTo>
                    <a:pt x="433" y="785"/>
                    <a:pt x="785" y="433"/>
                    <a:pt x="785" y="1"/>
                  </a:cubicBezTo>
                  <a:lnTo>
                    <a:pt x="785" y="1"/>
                  </a:lnTo>
                  <a:cubicBezTo>
                    <a:pt x="785" y="433"/>
                    <a:pt x="1137" y="785"/>
                    <a:pt x="1553" y="785"/>
                  </a:cubicBezTo>
                  <a:lnTo>
                    <a:pt x="1553" y="785"/>
                  </a:lnTo>
                  <a:cubicBezTo>
                    <a:pt x="1137" y="785"/>
                    <a:pt x="785" y="1121"/>
                    <a:pt x="785"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20"/>
            <p:cNvSpPr/>
            <p:nvPr/>
          </p:nvSpPr>
          <p:spPr>
            <a:xfrm>
              <a:off x="938849" y="2381094"/>
              <a:ext cx="88999" cy="88999"/>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20"/>
            <p:cNvSpPr/>
            <p:nvPr/>
          </p:nvSpPr>
          <p:spPr>
            <a:xfrm>
              <a:off x="1427577" y="2872834"/>
              <a:ext cx="89056" cy="88082"/>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8" name="Google Shape;7118;p20"/>
          <p:cNvGrpSpPr/>
          <p:nvPr/>
        </p:nvGrpSpPr>
        <p:grpSpPr>
          <a:xfrm rot="-3016025" flipH="1">
            <a:off x="8090812" y="-636377"/>
            <a:ext cx="1127819" cy="1888658"/>
            <a:chOff x="713225" y="2235300"/>
            <a:chExt cx="1509450" cy="2233905"/>
          </a:xfrm>
        </p:grpSpPr>
        <p:sp>
          <p:nvSpPr>
            <p:cNvPr id="7119" name="Google Shape;7119;p20"/>
            <p:cNvSpPr/>
            <p:nvPr/>
          </p:nvSpPr>
          <p:spPr>
            <a:xfrm>
              <a:off x="2168519" y="4094921"/>
              <a:ext cx="54156" cy="54213"/>
            </a:xfrm>
            <a:custGeom>
              <a:avLst/>
              <a:gdLst/>
              <a:ahLst/>
              <a:cxnLst/>
              <a:rect l="l" t="t" r="r" b="b"/>
              <a:pathLst>
                <a:path w="945" h="946" extrusionOk="0">
                  <a:moveTo>
                    <a:pt x="945" y="417"/>
                  </a:moveTo>
                  <a:cubicBezTo>
                    <a:pt x="945" y="769"/>
                    <a:pt x="513" y="945"/>
                    <a:pt x="256" y="689"/>
                  </a:cubicBezTo>
                  <a:cubicBezTo>
                    <a:pt x="0" y="433"/>
                    <a:pt x="192" y="1"/>
                    <a:pt x="545" y="17"/>
                  </a:cubicBezTo>
                  <a:cubicBezTo>
                    <a:pt x="769" y="17"/>
                    <a:pt x="945" y="193"/>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20"/>
            <p:cNvSpPr/>
            <p:nvPr/>
          </p:nvSpPr>
          <p:spPr>
            <a:xfrm>
              <a:off x="2147430" y="3617193"/>
              <a:ext cx="53239" cy="54156"/>
            </a:xfrm>
            <a:custGeom>
              <a:avLst/>
              <a:gdLst/>
              <a:ahLst/>
              <a:cxnLst/>
              <a:rect l="l" t="t" r="r" b="b"/>
              <a:pathLst>
                <a:path w="929" h="945" extrusionOk="0">
                  <a:moveTo>
                    <a:pt x="929" y="400"/>
                  </a:moveTo>
                  <a:cubicBezTo>
                    <a:pt x="929" y="752"/>
                    <a:pt x="496" y="944"/>
                    <a:pt x="240" y="688"/>
                  </a:cubicBezTo>
                  <a:cubicBezTo>
                    <a:pt x="0" y="432"/>
                    <a:pt x="176" y="0"/>
                    <a:pt x="528" y="0"/>
                  </a:cubicBezTo>
                  <a:cubicBezTo>
                    <a:pt x="753" y="0"/>
                    <a:pt x="929" y="176"/>
                    <a:pt x="929" y="40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20"/>
            <p:cNvSpPr/>
            <p:nvPr/>
          </p:nvSpPr>
          <p:spPr>
            <a:xfrm>
              <a:off x="1029626" y="3003298"/>
              <a:ext cx="53239" cy="52322"/>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20"/>
            <p:cNvSpPr/>
            <p:nvPr/>
          </p:nvSpPr>
          <p:spPr>
            <a:xfrm>
              <a:off x="1547695" y="3244913"/>
              <a:ext cx="54156" cy="54156"/>
            </a:xfrm>
            <a:custGeom>
              <a:avLst/>
              <a:gdLst/>
              <a:ahLst/>
              <a:cxnLst/>
              <a:rect l="l" t="t" r="r" b="b"/>
              <a:pathLst>
                <a:path w="945" h="945" extrusionOk="0">
                  <a:moveTo>
                    <a:pt x="945" y="401"/>
                  </a:moveTo>
                  <a:cubicBezTo>
                    <a:pt x="945" y="753"/>
                    <a:pt x="513" y="945"/>
                    <a:pt x="257" y="689"/>
                  </a:cubicBezTo>
                  <a:cubicBezTo>
                    <a:pt x="1" y="433"/>
                    <a:pt x="177" y="1"/>
                    <a:pt x="545" y="1"/>
                  </a:cubicBezTo>
                  <a:cubicBezTo>
                    <a:pt x="753" y="1"/>
                    <a:pt x="929" y="177"/>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3" name="Google Shape;7123;p20"/>
            <p:cNvSpPr/>
            <p:nvPr/>
          </p:nvSpPr>
          <p:spPr>
            <a:xfrm>
              <a:off x="1203844" y="3823562"/>
              <a:ext cx="52322" cy="51405"/>
            </a:xfrm>
            <a:custGeom>
              <a:avLst/>
              <a:gdLst/>
              <a:ahLst/>
              <a:cxnLst/>
              <a:rect l="l" t="t" r="r" b="b"/>
              <a:pathLst>
                <a:path w="913" h="897" extrusionOk="0">
                  <a:moveTo>
                    <a:pt x="913" y="384"/>
                  </a:moveTo>
                  <a:cubicBezTo>
                    <a:pt x="913" y="736"/>
                    <a:pt x="496" y="896"/>
                    <a:pt x="256" y="656"/>
                  </a:cubicBezTo>
                  <a:cubicBezTo>
                    <a:pt x="0" y="416"/>
                    <a:pt x="176" y="0"/>
                    <a:pt x="528" y="0"/>
                  </a:cubicBezTo>
                  <a:cubicBezTo>
                    <a:pt x="736" y="0"/>
                    <a:pt x="913" y="176"/>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4" name="Google Shape;7124;p20"/>
            <p:cNvSpPr/>
            <p:nvPr/>
          </p:nvSpPr>
          <p:spPr>
            <a:xfrm>
              <a:off x="713225" y="2823119"/>
              <a:ext cx="54156" cy="54156"/>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20"/>
            <p:cNvSpPr/>
            <p:nvPr/>
          </p:nvSpPr>
          <p:spPr>
            <a:xfrm>
              <a:off x="1506433" y="3973884"/>
              <a:ext cx="12894" cy="11977"/>
            </a:xfrm>
            <a:custGeom>
              <a:avLst/>
              <a:gdLst/>
              <a:ahLst/>
              <a:cxnLst/>
              <a:rect l="l" t="t" r="r" b="b"/>
              <a:pathLst>
                <a:path w="225" h="209" extrusionOk="0">
                  <a:moveTo>
                    <a:pt x="225" y="81"/>
                  </a:moveTo>
                  <a:cubicBezTo>
                    <a:pt x="225" y="209"/>
                    <a:pt x="1" y="1"/>
                    <a:pt x="129" y="1"/>
                  </a:cubicBezTo>
                  <a:cubicBezTo>
                    <a:pt x="177" y="1"/>
                    <a:pt x="225" y="33"/>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20"/>
            <p:cNvSpPr/>
            <p:nvPr/>
          </p:nvSpPr>
          <p:spPr>
            <a:xfrm>
              <a:off x="1758591" y="3940874"/>
              <a:ext cx="11977" cy="11977"/>
            </a:xfrm>
            <a:custGeom>
              <a:avLst/>
              <a:gdLst/>
              <a:ahLst/>
              <a:cxnLst/>
              <a:rect l="l" t="t" r="r" b="b"/>
              <a:pathLst>
                <a:path w="209" h="209" extrusionOk="0">
                  <a:moveTo>
                    <a:pt x="209" y="81"/>
                  </a:moveTo>
                  <a:cubicBezTo>
                    <a:pt x="209" y="209"/>
                    <a:pt x="1" y="1"/>
                    <a:pt x="129" y="1"/>
                  </a:cubicBezTo>
                  <a:cubicBezTo>
                    <a:pt x="177"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20"/>
            <p:cNvSpPr/>
            <p:nvPr/>
          </p:nvSpPr>
          <p:spPr>
            <a:xfrm>
              <a:off x="1650879" y="2571819"/>
              <a:ext cx="11977" cy="11060"/>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20"/>
            <p:cNvSpPr/>
            <p:nvPr/>
          </p:nvSpPr>
          <p:spPr>
            <a:xfrm>
              <a:off x="1740309" y="3247664"/>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20"/>
            <p:cNvSpPr/>
            <p:nvPr/>
          </p:nvSpPr>
          <p:spPr>
            <a:xfrm>
              <a:off x="2109835" y="4290287"/>
              <a:ext cx="9227" cy="9227"/>
            </a:xfrm>
            <a:custGeom>
              <a:avLst/>
              <a:gdLst/>
              <a:ahLst/>
              <a:cxnLst/>
              <a:rect l="l" t="t" r="r" b="b"/>
              <a:pathLst>
                <a:path w="161" h="161" extrusionOk="0">
                  <a:moveTo>
                    <a:pt x="160" y="80"/>
                  </a:moveTo>
                  <a:cubicBezTo>
                    <a:pt x="160" y="112"/>
                    <a:pt x="112" y="160"/>
                    <a:pt x="80" y="160"/>
                  </a:cubicBezTo>
                  <a:cubicBezTo>
                    <a:pt x="32" y="160"/>
                    <a:pt x="0" y="112"/>
                    <a:pt x="0" y="80"/>
                  </a:cubicBezTo>
                  <a:cubicBezTo>
                    <a:pt x="0" y="32"/>
                    <a:pt x="32" y="0"/>
                    <a:pt x="80" y="0"/>
                  </a:cubicBezTo>
                  <a:cubicBezTo>
                    <a:pt x="112" y="0"/>
                    <a:pt x="160" y="32"/>
                    <a:pt x="160"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20"/>
            <p:cNvSpPr/>
            <p:nvPr/>
          </p:nvSpPr>
          <p:spPr>
            <a:xfrm>
              <a:off x="1729306" y="4353556"/>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20"/>
            <p:cNvSpPr/>
            <p:nvPr/>
          </p:nvSpPr>
          <p:spPr>
            <a:xfrm>
              <a:off x="1617383" y="3758402"/>
              <a:ext cx="11977" cy="11977"/>
            </a:xfrm>
            <a:custGeom>
              <a:avLst/>
              <a:gdLst/>
              <a:ahLst/>
              <a:cxnLst/>
              <a:rect l="l" t="t" r="r" b="b"/>
              <a:pathLst>
                <a:path w="209" h="209" extrusionOk="0">
                  <a:moveTo>
                    <a:pt x="209" y="81"/>
                  </a:moveTo>
                  <a:cubicBezTo>
                    <a:pt x="209" y="209"/>
                    <a:pt x="1" y="1"/>
                    <a:pt x="129" y="1"/>
                  </a:cubicBezTo>
                  <a:cubicBezTo>
                    <a:pt x="161"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20"/>
            <p:cNvSpPr/>
            <p:nvPr/>
          </p:nvSpPr>
          <p:spPr>
            <a:xfrm>
              <a:off x="809504" y="3971191"/>
              <a:ext cx="10143" cy="11977"/>
            </a:xfrm>
            <a:custGeom>
              <a:avLst/>
              <a:gdLst/>
              <a:ahLst/>
              <a:cxnLst/>
              <a:rect l="l" t="t" r="r" b="b"/>
              <a:pathLst>
                <a:path w="177" h="209" extrusionOk="0">
                  <a:moveTo>
                    <a:pt x="177" y="112"/>
                  </a:moveTo>
                  <a:cubicBezTo>
                    <a:pt x="161" y="208"/>
                    <a:pt x="1" y="208"/>
                    <a:pt x="17" y="112"/>
                  </a:cubicBezTo>
                  <a:cubicBezTo>
                    <a:pt x="17" y="0"/>
                    <a:pt x="177" y="0"/>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20"/>
            <p:cNvSpPr/>
            <p:nvPr/>
          </p:nvSpPr>
          <p:spPr>
            <a:xfrm>
              <a:off x="950769" y="3399877"/>
              <a:ext cx="9227" cy="11977"/>
            </a:xfrm>
            <a:custGeom>
              <a:avLst/>
              <a:gdLst/>
              <a:ahLst/>
              <a:cxnLst/>
              <a:rect l="l" t="t" r="r" b="b"/>
              <a:pathLst>
                <a:path w="161" h="209" extrusionOk="0">
                  <a:moveTo>
                    <a:pt x="160" y="113"/>
                  </a:moveTo>
                  <a:cubicBezTo>
                    <a:pt x="160" y="209"/>
                    <a:pt x="0" y="209"/>
                    <a:pt x="0" y="113"/>
                  </a:cubicBezTo>
                  <a:cubicBezTo>
                    <a:pt x="0" y="1"/>
                    <a:pt x="160" y="1"/>
                    <a:pt x="160" y="1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4" name="Google Shape;7134;p20"/>
            <p:cNvSpPr/>
            <p:nvPr/>
          </p:nvSpPr>
          <p:spPr>
            <a:xfrm>
              <a:off x="1323963" y="3949184"/>
              <a:ext cx="11060" cy="13811"/>
            </a:xfrm>
            <a:custGeom>
              <a:avLst/>
              <a:gdLst/>
              <a:ahLst/>
              <a:cxnLst/>
              <a:rect l="l" t="t" r="r" b="b"/>
              <a:pathLst>
                <a:path w="193" h="241" extrusionOk="0">
                  <a:moveTo>
                    <a:pt x="193" y="112"/>
                  </a:moveTo>
                  <a:cubicBezTo>
                    <a:pt x="161" y="240"/>
                    <a:pt x="1" y="0"/>
                    <a:pt x="129" y="16"/>
                  </a:cubicBezTo>
                  <a:cubicBezTo>
                    <a:pt x="177" y="32"/>
                    <a:pt x="193" y="64"/>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20"/>
            <p:cNvSpPr/>
            <p:nvPr/>
          </p:nvSpPr>
          <p:spPr>
            <a:xfrm>
              <a:off x="1688474" y="2746955"/>
              <a:ext cx="11977" cy="13811"/>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20"/>
            <p:cNvSpPr/>
            <p:nvPr/>
          </p:nvSpPr>
          <p:spPr>
            <a:xfrm>
              <a:off x="864520" y="2361838"/>
              <a:ext cx="10143" cy="10143"/>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20"/>
            <p:cNvSpPr/>
            <p:nvPr/>
          </p:nvSpPr>
          <p:spPr>
            <a:xfrm>
              <a:off x="1172439" y="2810711"/>
              <a:ext cx="11977" cy="11060"/>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20"/>
            <p:cNvSpPr/>
            <p:nvPr/>
          </p:nvSpPr>
          <p:spPr>
            <a:xfrm>
              <a:off x="1150174" y="2423274"/>
              <a:ext cx="11977" cy="11977"/>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20"/>
            <p:cNvSpPr/>
            <p:nvPr/>
          </p:nvSpPr>
          <p:spPr>
            <a:xfrm>
              <a:off x="1665980" y="3981220"/>
              <a:ext cx="23897" cy="23897"/>
            </a:xfrm>
            <a:custGeom>
              <a:avLst/>
              <a:gdLst/>
              <a:ahLst/>
              <a:cxnLst/>
              <a:rect l="l" t="t" r="r" b="b"/>
              <a:pathLst>
                <a:path w="417" h="417" extrusionOk="0">
                  <a:moveTo>
                    <a:pt x="417" y="193"/>
                  </a:moveTo>
                  <a:cubicBezTo>
                    <a:pt x="417" y="337"/>
                    <a:pt x="225" y="417"/>
                    <a:pt x="113" y="305"/>
                  </a:cubicBezTo>
                  <a:cubicBezTo>
                    <a:pt x="1" y="193"/>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20"/>
            <p:cNvSpPr/>
            <p:nvPr/>
          </p:nvSpPr>
          <p:spPr>
            <a:xfrm>
              <a:off x="1606379" y="4444391"/>
              <a:ext cx="24871" cy="24814"/>
            </a:xfrm>
            <a:custGeom>
              <a:avLst/>
              <a:gdLst/>
              <a:ahLst/>
              <a:cxnLst/>
              <a:rect l="l" t="t" r="r" b="b"/>
              <a:pathLst>
                <a:path w="434" h="433" extrusionOk="0">
                  <a:moveTo>
                    <a:pt x="433" y="192"/>
                  </a:moveTo>
                  <a:cubicBezTo>
                    <a:pt x="433" y="352"/>
                    <a:pt x="241" y="432"/>
                    <a:pt x="129" y="320"/>
                  </a:cubicBezTo>
                  <a:cubicBezTo>
                    <a:pt x="1" y="208"/>
                    <a:pt x="97" y="16"/>
                    <a:pt x="257" y="16"/>
                  </a:cubicBezTo>
                  <a:cubicBezTo>
                    <a:pt x="353" y="0"/>
                    <a:pt x="433" y="96"/>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1" name="Google Shape;7141;p20"/>
            <p:cNvSpPr/>
            <p:nvPr/>
          </p:nvSpPr>
          <p:spPr>
            <a:xfrm>
              <a:off x="866354" y="4077556"/>
              <a:ext cx="23955" cy="23897"/>
            </a:xfrm>
            <a:custGeom>
              <a:avLst/>
              <a:gdLst/>
              <a:ahLst/>
              <a:cxnLst/>
              <a:rect l="l" t="t" r="r" b="b"/>
              <a:pathLst>
                <a:path w="418" h="417" extrusionOk="0">
                  <a:moveTo>
                    <a:pt x="417" y="177"/>
                  </a:moveTo>
                  <a:cubicBezTo>
                    <a:pt x="417" y="337"/>
                    <a:pt x="225" y="417"/>
                    <a:pt x="113" y="305"/>
                  </a:cubicBezTo>
                  <a:cubicBezTo>
                    <a:pt x="1" y="193"/>
                    <a:pt x="81" y="1"/>
                    <a:pt x="241" y="1"/>
                  </a:cubicBezTo>
                  <a:cubicBezTo>
                    <a:pt x="337" y="1"/>
                    <a:pt x="417" y="81"/>
                    <a:pt x="417"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2" name="Google Shape;7142;p20"/>
            <p:cNvSpPr/>
            <p:nvPr/>
          </p:nvSpPr>
          <p:spPr>
            <a:xfrm>
              <a:off x="804919" y="3114707"/>
              <a:ext cx="24814" cy="24814"/>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20"/>
            <p:cNvSpPr/>
            <p:nvPr/>
          </p:nvSpPr>
          <p:spPr>
            <a:xfrm>
              <a:off x="1710910" y="3846429"/>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20"/>
            <p:cNvSpPr/>
            <p:nvPr/>
          </p:nvSpPr>
          <p:spPr>
            <a:xfrm>
              <a:off x="2095164" y="3542920"/>
              <a:ext cx="24814" cy="24814"/>
            </a:xfrm>
            <a:custGeom>
              <a:avLst/>
              <a:gdLst/>
              <a:ahLst/>
              <a:cxnLst/>
              <a:rect l="l" t="t" r="r" b="b"/>
              <a:pathLst>
                <a:path w="433" h="433" extrusionOk="0">
                  <a:moveTo>
                    <a:pt x="432" y="176"/>
                  </a:moveTo>
                  <a:cubicBezTo>
                    <a:pt x="432" y="352"/>
                    <a:pt x="240" y="432"/>
                    <a:pt x="112" y="304"/>
                  </a:cubicBezTo>
                  <a:cubicBezTo>
                    <a:pt x="0" y="192"/>
                    <a:pt x="80" y="0"/>
                    <a:pt x="256" y="0"/>
                  </a:cubicBezTo>
                  <a:cubicBezTo>
                    <a:pt x="352" y="0"/>
                    <a:pt x="432" y="80"/>
                    <a:pt x="43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20"/>
            <p:cNvSpPr/>
            <p:nvPr/>
          </p:nvSpPr>
          <p:spPr>
            <a:xfrm>
              <a:off x="1461990" y="2560815"/>
              <a:ext cx="23897" cy="27565"/>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20"/>
            <p:cNvSpPr/>
            <p:nvPr/>
          </p:nvSpPr>
          <p:spPr>
            <a:xfrm>
              <a:off x="905839" y="3730034"/>
              <a:ext cx="23897" cy="27565"/>
            </a:xfrm>
            <a:custGeom>
              <a:avLst/>
              <a:gdLst/>
              <a:ahLst/>
              <a:cxnLst/>
              <a:rect l="l" t="t" r="r" b="b"/>
              <a:pathLst>
                <a:path w="417" h="481" extrusionOk="0">
                  <a:moveTo>
                    <a:pt x="384" y="272"/>
                  </a:moveTo>
                  <a:cubicBezTo>
                    <a:pt x="368" y="480"/>
                    <a:pt x="48" y="480"/>
                    <a:pt x="32" y="272"/>
                  </a:cubicBezTo>
                  <a:cubicBezTo>
                    <a:pt x="0" y="0"/>
                    <a:pt x="416" y="0"/>
                    <a:pt x="384" y="2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20"/>
            <p:cNvSpPr/>
            <p:nvPr/>
          </p:nvSpPr>
          <p:spPr>
            <a:xfrm>
              <a:off x="1274878" y="2235300"/>
              <a:ext cx="24814" cy="24814"/>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8" name="Google Shape;7148;p20"/>
            <p:cNvSpPr/>
            <p:nvPr/>
          </p:nvSpPr>
          <p:spPr>
            <a:xfrm>
              <a:off x="1720137" y="3324687"/>
              <a:ext cx="23897" cy="27565"/>
            </a:xfrm>
            <a:custGeom>
              <a:avLst/>
              <a:gdLst/>
              <a:ahLst/>
              <a:cxnLst/>
              <a:rect l="l" t="t" r="r" b="b"/>
              <a:pathLst>
                <a:path w="417" h="481" extrusionOk="0">
                  <a:moveTo>
                    <a:pt x="384" y="257"/>
                  </a:moveTo>
                  <a:cubicBezTo>
                    <a:pt x="368" y="481"/>
                    <a:pt x="48" y="481"/>
                    <a:pt x="32" y="257"/>
                  </a:cubicBezTo>
                  <a:cubicBezTo>
                    <a:pt x="0" y="1"/>
                    <a:pt x="416" y="1"/>
                    <a:pt x="384" y="2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9" name="Google Shape;7149;p20"/>
            <p:cNvSpPr/>
            <p:nvPr/>
          </p:nvSpPr>
          <p:spPr>
            <a:xfrm>
              <a:off x="1301039" y="3509910"/>
              <a:ext cx="23897" cy="24814"/>
            </a:xfrm>
            <a:custGeom>
              <a:avLst/>
              <a:gdLst/>
              <a:ahLst/>
              <a:cxnLst/>
              <a:rect l="l" t="t" r="r" b="b"/>
              <a:pathLst>
                <a:path w="417" h="433" extrusionOk="0">
                  <a:moveTo>
                    <a:pt x="416" y="192"/>
                  </a:moveTo>
                  <a:cubicBezTo>
                    <a:pt x="416" y="352"/>
                    <a:pt x="224" y="432"/>
                    <a:pt x="112" y="320"/>
                  </a:cubicBezTo>
                  <a:cubicBezTo>
                    <a:pt x="0" y="208"/>
                    <a:pt x="80" y="0"/>
                    <a:pt x="240" y="0"/>
                  </a:cubicBezTo>
                  <a:cubicBezTo>
                    <a:pt x="336" y="0"/>
                    <a:pt x="416" y="80"/>
                    <a:pt x="416"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20"/>
            <p:cNvSpPr/>
            <p:nvPr/>
          </p:nvSpPr>
          <p:spPr>
            <a:xfrm>
              <a:off x="1025958" y="3570428"/>
              <a:ext cx="23897" cy="27565"/>
            </a:xfrm>
            <a:custGeom>
              <a:avLst/>
              <a:gdLst/>
              <a:ahLst/>
              <a:cxnLst/>
              <a:rect l="l" t="t" r="r" b="b"/>
              <a:pathLst>
                <a:path w="417" h="481" extrusionOk="0">
                  <a:moveTo>
                    <a:pt x="400" y="225"/>
                  </a:moveTo>
                  <a:cubicBezTo>
                    <a:pt x="416" y="481"/>
                    <a:pt x="0" y="481"/>
                    <a:pt x="32" y="225"/>
                  </a:cubicBezTo>
                  <a:cubicBezTo>
                    <a:pt x="48" y="1"/>
                    <a:pt x="368" y="1"/>
                    <a:pt x="400"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20"/>
            <p:cNvSpPr/>
            <p:nvPr/>
          </p:nvSpPr>
          <p:spPr>
            <a:xfrm>
              <a:off x="1654547" y="2403101"/>
              <a:ext cx="23897" cy="23897"/>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20"/>
            <p:cNvSpPr/>
            <p:nvPr/>
          </p:nvSpPr>
          <p:spPr>
            <a:xfrm>
              <a:off x="959022" y="4245357"/>
              <a:ext cx="23897" cy="23897"/>
            </a:xfrm>
            <a:custGeom>
              <a:avLst/>
              <a:gdLst/>
              <a:ahLst/>
              <a:cxnLst/>
              <a:rect l="l" t="t" r="r" b="b"/>
              <a:pathLst>
                <a:path w="417" h="417" extrusionOk="0">
                  <a:moveTo>
                    <a:pt x="416" y="177"/>
                  </a:moveTo>
                  <a:cubicBezTo>
                    <a:pt x="416" y="337"/>
                    <a:pt x="224" y="417"/>
                    <a:pt x="112" y="305"/>
                  </a:cubicBezTo>
                  <a:cubicBezTo>
                    <a:pt x="0" y="193"/>
                    <a:pt x="80" y="1"/>
                    <a:pt x="240" y="1"/>
                  </a:cubicBezTo>
                  <a:cubicBezTo>
                    <a:pt x="336" y="1"/>
                    <a:pt x="416" y="81"/>
                    <a:pt x="416"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3" name="Google Shape;7153;p20"/>
            <p:cNvSpPr/>
            <p:nvPr/>
          </p:nvSpPr>
          <p:spPr>
            <a:xfrm>
              <a:off x="1013121" y="2675433"/>
              <a:ext cx="24814" cy="23897"/>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4" name="Google Shape;7154;p20"/>
            <p:cNvSpPr/>
            <p:nvPr/>
          </p:nvSpPr>
          <p:spPr>
            <a:xfrm>
              <a:off x="724228" y="4075722"/>
              <a:ext cx="24814" cy="27565"/>
            </a:xfrm>
            <a:custGeom>
              <a:avLst/>
              <a:gdLst/>
              <a:ahLst/>
              <a:cxnLst/>
              <a:rect l="l" t="t" r="r" b="b"/>
              <a:pathLst>
                <a:path w="433" h="481" extrusionOk="0">
                  <a:moveTo>
                    <a:pt x="401" y="209"/>
                  </a:moveTo>
                  <a:cubicBezTo>
                    <a:pt x="433" y="481"/>
                    <a:pt x="1" y="481"/>
                    <a:pt x="33" y="209"/>
                  </a:cubicBezTo>
                  <a:cubicBezTo>
                    <a:pt x="65" y="1"/>
                    <a:pt x="369" y="1"/>
                    <a:pt x="40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5" name="Google Shape;7155;p20"/>
            <p:cNvSpPr/>
            <p:nvPr/>
          </p:nvSpPr>
          <p:spPr>
            <a:xfrm>
              <a:off x="791165" y="3263252"/>
              <a:ext cx="24814" cy="23897"/>
            </a:xfrm>
            <a:custGeom>
              <a:avLst/>
              <a:gdLst/>
              <a:ahLst/>
              <a:cxnLst/>
              <a:rect l="l" t="t" r="r" b="b"/>
              <a:pathLst>
                <a:path w="433" h="417" extrusionOk="0">
                  <a:moveTo>
                    <a:pt x="433" y="177"/>
                  </a:moveTo>
                  <a:cubicBezTo>
                    <a:pt x="433" y="337"/>
                    <a:pt x="241" y="417"/>
                    <a:pt x="129" y="305"/>
                  </a:cubicBezTo>
                  <a:cubicBezTo>
                    <a:pt x="1" y="193"/>
                    <a:pt x="81"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20"/>
            <p:cNvSpPr/>
            <p:nvPr/>
          </p:nvSpPr>
          <p:spPr>
            <a:xfrm>
              <a:off x="1340467" y="3551173"/>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20"/>
            <p:cNvSpPr/>
            <p:nvPr/>
          </p:nvSpPr>
          <p:spPr>
            <a:xfrm>
              <a:off x="1205620" y="3043644"/>
              <a:ext cx="24814" cy="24814"/>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20"/>
            <p:cNvSpPr/>
            <p:nvPr/>
          </p:nvSpPr>
          <p:spPr>
            <a:xfrm>
              <a:off x="1242355" y="3309099"/>
              <a:ext cx="24814" cy="23897"/>
            </a:xfrm>
            <a:custGeom>
              <a:avLst/>
              <a:gdLst/>
              <a:ahLst/>
              <a:cxnLst/>
              <a:rect l="l" t="t" r="r" b="b"/>
              <a:pathLst>
                <a:path w="433" h="417" extrusionOk="0">
                  <a:moveTo>
                    <a:pt x="433" y="177"/>
                  </a:moveTo>
                  <a:cubicBezTo>
                    <a:pt x="433" y="337"/>
                    <a:pt x="225" y="417"/>
                    <a:pt x="112" y="305"/>
                  </a:cubicBezTo>
                  <a:cubicBezTo>
                    <a:pt x="0" y="193"/>
                    <a:pt x="80"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20"/>
            <p:cNvSpPr/>
            <p:nvPr/>
          </p:nvSpPr>
          <p:spPr>
            <a:xfrm>
              <a:off x="1765926" y="3497073"/>
              <a:ext cx="89056" cy="88999"/>
            </a:xfrm>
            <a:custGeom>
              <a:avLst/>
              <a:gdLst/>
              <a:ahLst/>
              <a:cxnLst/>
              <a:rect l="l" t="t" r="r" b="b"/>
              <a:pathLst>
                <a:path w="1554" h="1553" extrusionOk="0">
                  <a:moveTo>
                    <a:pt x="769" y="1552"/>
                  </a:moveTo>
                  <a:lnTo>
                    <a:pt x="769" y="1552"/>
                  </a:lnTo>
                  <a:cubicBezTo>
                    <a:pt x="769" y="1120"/>
                    <a:pt x="433" y="768"/>
                    <a:pt x="1" y="768"/>
                  </a:cubicBezTo>
                  <a:lnTo>
                    <a:pt x="1" y="768"/>
                  </a:lnTo>
                  <a:cubicBezTo>
                    <a:pt x="433" y="768"/>
                    <a:pt x="769" y="432"/>
                    <a:pt x="769" y="0"/>
                  </a:cubicBezTo>
                  <a:lnTo>
                    <a:pt x="769" y="0"/>
                  </a:lnTo>
                  <a:cubicBezTo>
                    <a:pt x="769" y="416"/>
                    <a:pt x="1121" y="768"/>
                    <a:pt x="1553" y="768"/>
                  </a:cubicBezTo>
                  <a:lnTo>
                    <a:pt x="1553" y="768"/>
                  </a:lnTo>
                  <a:cubicBezTo>
                    <a:pt x="1121" y="768"/>
                    <a:pt x="769" y="1120"/>
                    <a:pt x="769" y="15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20"/>
            <p:cNvSpPr/>
            <p:nvPr/>
          </p:nvSpPr>
          <p:spPr>
            <a:xfrm>
              <a:off x="825091" y="3483319"/>
              <a:ext cx="89056" cy="88999"/>
            </a:xfrm>
            <a:custGeom>
              <a:avLst/>
              <a:gdLst/>
              <a:ahLst/>
              <a:cxnLst/>
              <a:rect l="l" t="t" r="r" b="b"/>
              <a:pathLst>
                <a:path w="1554" h="1553" extrusionOk="0">
                  <a:moveTo>
                    <a:pt x="785" y="1553"/>
                  </a:moveTo>
                  <a:lnTo>
                    <a:pt x="785" y="1553"/>
                  </a:lnTo>
                  <a:cubicBezTo>
                    <a:pt x="785" y="1121"/>
                    <a:pt x="433" y="785"/>
                    <a:pt x="1" y="785"/>
                  </a:cubicBezTo>
                  <a:lnTo>
                    <a:pt x="1" y="785"/>
                  </a:lnTo>
                  <a:cubicBezTo>
                    <a:pt x="433" y="785"/>
                    <a:pt x="785" y="433"/>
                    <a:pt x="785" y="1"/>
                  </a:cubicBezTo>
                  <a:lnTo>
                    <a:pt x="785" y="1"/>
                  </a:lnTo>
                  <a:cubicBezTo>
                    <a:pt x="785" y="433"/>
                    <a:pt x="1137" y="785"/>
                    <a:pt x="1553" y="785"/>
                  </a:cubicBezTo>
                  <a:lnTo>
                    <a:pt x="1553" y="785"/>
                  </a:lnTo>
                  <a:cubicBezTo>
                    <a:pt x="1137" y="785"/>
                    <a:pt x="785" y="1121"/>
                    <a:pt x="785"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1" name="Google Shape;7161;p20"/>
            <p:cNvSpPr/>
            <p:nvPr/>
          </p:nvSpPr>
          <p:spPr>
            <a:xfrm>
              <a:off x="938849" y="2381094"/>
              <a:ext cx="88999" cy="88999"/>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2" name="Google Shape;7162;p20"/>
            <p:cNvSpPr/>
            <p:nvPr/>
          </p:nvSpPr>
          <p:spPr>
            <a:xfrm>
              <a:off x="1427577" y="2872834"/>
              <a:ext cx="89056" cy="88082"/>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3" name="Google Shape;7163;p20"/>
          <p:cNvGrpSpPr/>
          <p:nvPr/>
        </p:nvGrpSpPr>
        <p:grpSpPr>
          <a:xfrm rot="7628130" flipH="1">
            <a:off x="7533234" y="-442205"/>
            <a:ext cx="989878" cy="1767342"/>
            <a:chOff x="713225" y="2235300"/>
            <a:chExt cx="1509450" cy="2233905"/>
          </a:xfrm>
        </p:grpSpPr>
        <p:sp>
          <p:nvSpPr>
            <p:cNvPr id="7164" name="Google Shape;7164;p20"/>
            <p:cNvSpPr/>
            <p:nvPr/>
          </p:nvSpPr>
          <p:spPr>
            <a:xfrm>
              <a:off x="2168519" y="4094921"/>
              <a:ext cx="54156" cy="54213"/>
            </a:xfrm>
            <a:custGeom>
              <a:avLst/>
              <a:gdLst/>
              <a:ahLst/>
              <a:cxnLst/>
              <a:rect l="l" t="t" r="r" b="b"/>
              <a:pathLst>
                <a:path w="945" h="946" extrusionOk="0">
                  <a:moveTo>
                    <a:pt x="945" y="417"/>
                  </a:moveTo>
                  <a:cubicBezTo>
                    <a:pt x="945" y="769"/>
                    <a:pt x="513" y="945"/>
                    <a:pt x="256" y="689"/>
                  </a:cubicBezTo>
                  <a:cubicBezTo>
                    <a:pt x="0" y="433"/>
                    <a:pt x="192" y="1"/>
                    <a:pt x="545" y="17"/>
                  </a:cubicBezTo>
                  <a:cubicBezTo>
                    <a:pt x="769" y="17"/>
                    <a:pt x="945" y="193"/>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5" name="Google Shape;7165;p20"/>
            <p:cNvSpPr/>
            <p:nvPr/>
          </p:nvSpPr>
          <p:spPr>
            <a:xfrm>
              <a:off x="2147430" y="3617193"/>
              <a:ext cx="53239" cy="54156"/>
            </a:xfrm>
            <a:custGeom>
              <a:avLst/>
              <a:gdLst/>
              <a:ahLst/>
              <a:cxnLst/>
              <a:rect l="l" t="t" r="r" b="b"/>
              <a:pathLst>
                <a:path w="929" h="945" extrusionOk="0">
                  <a:moveTo>
                    <a:pt x="929" y="400"/>
                  </a:moveTo>
                  <a:cubicBezTo>
                    <a:pt x="929" y="752"/>
                    <a:pt x="496" y="944"/>
                    <a:pt x="240" y="688"/>
                  </a:cubicBezTo>
                  <a:cubicBezTo>
                    <a:pt x="0" y="432"/>
                    <a:pt x="176" y="0"/>
                    <a:pt x="528" y="0"/>
                  </a:cubicBezTo>
                  <a:cubicBezTo>
                    <a:pt x="753" y="0"/>
                    <a:pt x="929" y="176"/>
                    <a:pt x="929" y="40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20"/>
            <p:cNvSpPr/>
            <p:nvPr/>
          </p:nvSpPr>
          <p:spPr>
            <a:xfrm>
              <a:off x="1029626" y="3003298"/>
              <a:ext cx="53239" cy="52322"/>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20"/>
            <p:cNvSpPr/>
            <p:nvPr/>
          </p:nvSpPr>
          <p:spPr>
            <a:xfrm>
              <a:off x="1547695" y="3244913"/>
              <a:ext cx="54156" cy="54156"/>
            </a:xfrm>
            <a:custGeom>
              <a:avLst/>
              <a:gdLst/>
              <a:ahLst/>
              <a:cxnLst/>
              <a:rect l="l" t="t" r="r" b="b"/>
              <a:pathLst>
                <a:path w="945" h="945" extrusionOk="0">
                  <a:moveTo>
                    <a:pt x="945" y="401"/>
                  </a:moveTo>
                  <a:cubicBezTo>
                    <a:pt x="945" y="753"/>
                    <a:pt x="513" y="945"/>
                    <a:pt x="257" y="689"/>
                  </a:cubicBezTo>
                  <a:cubicBezTo>
                    <a:pt x="1" y="433"/>
                    <a:pt x="177" y="1"/>
                    <a:pt x="545" y="1"/>
                  </a:cubicBezTo>
                  <a:cubicBezTo>
                    <a:pt x="753" y="1"/>
                    <a:pt x="929" y="177"/>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20"/>
            <p:cNvSpPr/>
            <p:nvPr/>
          </p:nvSpPr>
          <p:spPr>
            <a:xfrm>
              <a:off x="1203844" y="3823562"/>
              <a:ext cx="52322" cy="51405"/>
            </a:xfrm>
            <a:custGeom>
              <a:avLst/>
              <a:gdLst/>
              <a:ahLst/>
              <a:cxnLst/>
              <a:rect l="l" t="t" r="r" b="b"/>
              <a:pathLst>
                <a:path w="913" h="897" extrusionOk="0">
                  <a:moveTo>
                    <a:pt x="913" y="384"/>
                  </a:moveTo>
                  <a:cubicBezTo>
                    <a:pt x="913" y="736"/>
                    <a:pt x="496" y="896"/>
                    <a:pt x="256" y="656"/>
                  </a:cubicBezTo>
                  <a:cubicBezTo>
                    <a:pt x="0" y="416"/>
                    <a:pt x="176" y="0"/>
                    <a:pt x="528" y="0"/>
                  </a:cubicBezTo>
                  <a:cubicBezTo>
                    <a:pt x="736" y="0"/>
                    <a:pt x="913" y="176"/>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20"/>
            <p:cNvSpPr/>
            <p:nvPr/>
          </p:nvSpPr>
          <p:spPr>
            <a:xfrm>
              <a:off x="713225" y="2823119"/>
              <a:ext cx="54156" cy="54156"/>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20"/>
            <p:cNvSpPr/>
            <p:nvPr/>
          </p:nvSpPr>
          <p:spPr>
            <a:xfrm>
              <a:off x="1506433" y="3973884"/>
              <a:ext cx="12894" cy="11977"/>
            </a:xfrm>
            <a:custGeom>
              <a:avLst/>
              <a:gdLst/>
              <a:ahLst/>
              <a:cxnLst/>
              <a:rect l="l" t="t" r="r" b="b"/>
              <a:pathLst>
                <a:path w="225" h="209" extrusionOk="0">
                  <a:moveTo>
                    <a:pt x="225" y="81"/>
                  </a:moveTo>
                  <a:cubicBezTo>
                    <a:pt x="225" y="209"/>
                    <a:pt x="1" y="1"/>
                    <a:pt x="129" y="1"/>
                  </a:cubicBezTo>
                  <a:cubicBezTo>
                    <a:pt x="177" y="1"/>
                    <a:pt x="225" y="33"/>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20"/>
            <p:cNvSpPr/>
            <p:nvPr/>
          </p:nvSpPr>
          <p:spPr>
            <a:xfrm>
              <a:off x="1758591" y="3940874"/>
              <a:ext cx="11977" cy="11977"/>
            </a:xfrm>
            <a:custGeom>
              <a:avLst/>
              <a:gdLst/>
              <a:ahLst/>
              <a:cxnLst/>
              <a:rect l="l" t="t" r="r" b="b"/>
              <a:pathLst>
                <a:path w="209" h="209" extrusionOk="0">
                  <a:moveTo>
                    <a:pt x="209" y="81"/>
                  </a:moveTo>
                  <a:cubicBezTo>
                    <a:pt x="209" y="209"/>
                    <a:pt x="1" y="1"/>
                    <a:pt x="129" y="1"/>
                  </a:cubicBezTo>
                  <a:cubicBezTo>
                    <a:pt x="177"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2" name="Google Shape;7172;p20"/>
            <p:cNvSpPr/>
            <p:nvPr/>
          </p:nvSpPr>
          <p:spPr>
            <a:xfrm>
              <a:off x="1650879" y="2571819"/>
              <a:ext cx="11977" cy="11060"/>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20"/>
            <p:cNvSpPr/>
            <p:nvPr/>
          </p:nvSpPr>
          <p:spPr>
            <a:xfrm>
              <a:off x="1740309" y="3247664"/>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20"/>
            <p:cNvSpPr/>
            <p:nvPr/>
          </p:nvSpPr>
          <p:spPr>
            <a:xfrm>
              <a:off x="2109835" y="4290287"/>
              <a:ext cx="9227" cy="9227"/>
            </a:xfrm>
            <a:custGeom>
              <a:avLst/>
              <a:gdLst/>
              <a:ahLst/>
              <a:cxnLst/>
              <a:rect l="l" t="t" r="r" b="b"/>
              <a:pathLst>
                <a:path w="161" h="161" extrusionOk="0">
                  <a:moveTo>
                    <a:pt x="160" y="80"/>
                  </a:moveTo>
                  <a:cubicBezTo>
                    <a:pt x="160" y="112"/>
                    <a:pt x="112" y="160"/>
                    <a:pt x="80" y="160"/>
                  </a:cubicBezTo>
                  <a:cubicBezTo>
                    <a:pt x="32" y="160"/>
                    <a:pt x="0" y="112"/>
                    <a:pt x="0" y="80"/>
                  </a:cubicBezTo>
                  <a:cubicBezTo>
                    <a:pt x="0" y="32"/>
                    <a:pt x="32" y="0"/>
                    <a:pt x="80" y="0"/>
                  </a:cubicBezTo>
                  <a:cubicBezTo>
                    <a:pt x="112" y="0"/>
                    <a:pt x="160" y="32"/>
                    <a:pt x="160"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5" name="Google Shape;7175;p20"/>
            <p:cNvSpPr/>
            <p:nvPr/>
          </p:nvSpPr>
          <p:spPr>
            <a:xfrm>
              <a:off x="1729306" y="4353556"/>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6" name="Google Shape;7176;p20"/>
            <p:cNvSpPr/>
            <p:nvPr/>
          </p:nvSpPr>
          <p:spPr>
            <a:xfrm>
              <a:off x="1617383" y="3758402"/>
              <a:ext cx="11977" cy="11977"/>
            </a:xfrm>
            <a:custGeom>
              <a:avLst/>
              <a:gdLst/>
              <a:ahLst/>
              <a:cxnLst/>
              <a:rect l="l" t="t" r="r" b="b"/>
              <a:pathLst>
                <a:path w="209" h="209" extrusionOk="0">
                  <a:moveTo>
                    <a:pt x="209" y="81"/>
                  </a:moveTo>
                  <a:cubicBezTo>
                    <a:pt x="209" y="209"/>
                    <a:pt x="1" y="1"/>
                    <a:pt x="129" y="1"/>
                  </a:cubicBezTo>
                  <a:cubicBezTo>
                    <a:pt x="161"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20"/>
            <p:cNvSpPr/>
            <p:nvPr/>
          </p:nvSpPr>
          <p:spPr>
            <a:xfrm>
              <a:off x="809504" y="3971191"/>
              <a:ext cx="10143" cy="11977"/>
            </a:xfrm>
            <a:custGeom>
              <a:avLst/>
              <a:gdLst/>
              <a:ahLst/>
              <a:cxnLst/>
              <a:rect l="l" t="t" r="r" b="b"/>
              <a:pathLst>
                <a:path w="177" h="209" extrusionOk="0">
                  <a:moveTo>
                    <a:pt x="177" y="112"/>
                  </a:moveTo>
                  <a:cubicBezTo>
                    <a:pt x="161" y="208"/>
                    <a:pt x="1" y="208"/>
                    <a:pt x="17" y="112"/>
                  </a:cubicBezTo>
                  <a:cubicBezTo>
                    <a:pt x="17" y="0"/>
                    <a:pt x="177" y="0"/>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8" name="Google Shape;7178;p20"/>
            <p:cNvSpPr/>
            <p:nvPr/>
          </p:nvSpPr>
          <p:spPr>
            <a:xfrm>
              <a:off x="950769" y="3399877"/>
              <a:ext cx="9227" cy="11977"/>
            </a:xfrm>
            <a:custGeom>
              <a:avLst/>
              <a:gdLst/>
              <a:ahLst/>
              <a:cxnLst/>
              <a:rect l="l" t="t" r="r" b="b"/>
              <a:pathLst>
                <a:path w="161" h="209" extrusionOk="0">
                  <a:moveTo>
                    <a:pt x="160" y="113"/>
                  </a:moveTo>
                  <a:cubicBezTo>
                    <a:pt x="160" y="209"/>
                    <a:pt x="0" y="209"/>
                    <a:pt x="0" y="113"/>
                  </a:cubicBezTo>
                  <a:cubicBezTo>
                    <a:pt x="0" y="1"/>
                    <a:pt x="160" y="1"/>
                    <a:pt x="160" y="1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9" name="Google Shape;7179;p20"/>
            <p:cNvSpPr/>
            <p:nvPr/>
          </p:nvSpPr>
          <p:spPr>
            <a:xfrm>
              <a:off x="1323963" y="3949184"/>
              <a:ext cx="11060" cy="13811"/>
            </a:xfrm>
            <a:custGeom>
              <a:avLst/>
              <a:gdLst/>
              <a:ahLst/>
              <a:cxnLst/>
              <a:rect l="l" t="t" r="r" b="b"/>
              <a:pathLst>
                <a:path w="193" h="241" extrusionOk="0">
                  <a:moveTo>
                    <a:pt x="193" y="112"/>
                  </a:moveTo>
                  <a:cubicBezTo>
                    <a:pt x="161" y="240"/>
                    <a:pt x="1" y="0"/>
                    <a:pt x="129" y="16"/>
                  </a:cubicBezTo>
                  <a:cubicBezTo>
                    <a:pt x="177" y="32"/>
                    <a:pt x="193" y="64"/>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0" name="Google Shape;7180;p20"/>
            <p:cNvSpPr/>
            <p:nvPr/>
          </p:nvSpPr>
          <p:spPr>
            <a:xfrm>
              <a:off x="1688474" y="2746955"/>
              <a:ext cx="11977" cy="13811"/>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20"/>
            <p:cNvSpPr/>
            <p:nvPr/>
          </p:nvSpPr>
          <p:spPr>
            <a:xfrm>
              <a:off x="864520" y="2361838"/>
              <a:ext cx="10143" cy="10143"/>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20"/>
            <p:cNvSpPr/>
            <p:nvPr/>
          </p:nvSpPr>
          <p:spPr>
            <a:xfrm>
              <a:off x="1172439" y="2810711"/>
              <a:ext cx="11977" cy="11060"/>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20"/>
            <p:cNvSpPr/>
            <p:nvPr/>
          </p:nvSpPr>
          <p:spPr>
            <a:xfrm>
              <a:off x="1150174" y="2423274"/>
              <a:ext cx="11977" cy="11977"/>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20"/>
            <p:cNvSpPr/>
            <p:nvPr/>
          </p:nvSpPr>
          <p:spPr>
            <a:xfrm>
              <a:off x="1665980" y="3981220"/>
              <a:ext cx="23897" cy="23897"/>
            </a:xfrm>
            <a:custGeom>
              <a:avLst/>
              <a:gdLst/>
              <a:ahLst/>
              <a:cxnLst/>
              <a:rect l="l" t="t" r="r" b="b"/>
              <a:pathLst>
                <a:path w="417" h="417" extrusionOk="0">
                  <a:moveTo>
                    <a:pt x="417" y="193"/>
                  </a:moveTo>
                  <a:cubicBezTo>
                    <a:pt x="417" y="337"/>
                    <a:pt x="225" y="417"/>
                    <a:pt x="113" y="305"/>
                  </a:cubicBezTo>
                  <a:cubicBezTo>
                    <a:pt x="1" y="193"/>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5" name="Google Shape;7185;p20"/>
            <p:cNvSpPr/>
            <p:nvPr/>
          </p:nvSpPr>
          <p:spPr>
            <a:xfrm>
              <a:off x="1606379" y="4444391"/>
              <a:ext cx="24871" cy="24814"/>
            </a:xfrm>
            <a:custGeom>
              <a:avLst/>
              <a:gdLst/>
              <a:ahLst/>
              <a:cxnLst/>
              <a:rect l="l" t="t" r="r" b="b"/>
              <a:pathLst>
                <a:path w="434" h="433" extrusionOk="0">
                  <a:moveTo>
                    <a:pt x="433" y="192"/>
                  </a:moveTo>
                  <a:cubicBezTo>
                    <a:pt x="433" y="352"/>
                    <a:pt x="241" y="432"/>
                    <a:pt x="129" y="320"/>
                  </a:cubicBezTo>
                  <a:cubicBezTo>
                    <a:pt x="1" y="208"/>
                    <a:pt x="97" y="16"/>
                    <a:pt x="257" y="16"/>
                  </a:cubicBezTo>
                  <a:cubicBezTo>
                    <a:pt x="353" y="0"/>
                    <a:pt x="433" y="96"/>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6" name="Google Shape;7186;p20"/>
            <p:cNvSpPr/>
            <p:nvPr/>
          </p:nvSpPr>
          <p:spPr>
            <a:xfrm>
              <a:off x="866354" y="4077556"/>
              <a:ext cx="23955" cy="23897"/>
            </a:xfrm>
            <a:custGeom>
              <a:avLst/>
              <a:gdLst/>
              <a:ahLst/>
              <a:cxnLst/>
              <a:rect l="l" t="t" r="r" b="b"/>
              <a:pathLst>
                <a:path w="418" h="417" extrusionOk="0">
                  <a:moveTo>
                    <a:pt x="417" y="177"/>
                  </a:moveTo>
                  <a:cubicBezTo>
                    <a:pt x="417" y="337"/>
                    <a:pt x="225" y="417"/>
                    <a:pt x="113" y="305"/>
                  </a:cubicBezTo>
                  <a:cubicBezTo>
                    <a:pt x="1" y="193"/>
                    <a:pt x="81" y="1"/>
                    <a:pt x="241" y="1"/>
                  </a:cubicBezTo>
                  <a:cubicBezTo>
                    <a:pt x="337" y="1"/>
                    <a:pt x="417" y="81"/>
                    <a:pt x="417"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20"/>
            <p:cNvSpPr/>
            <p:nvPr/>
          </p:nvSpPr>
          <p:spPr>
            <a:xfrm>
              <a:off x="804919" y="3114707"/>
              <a:ext cx="24814" cy="24814"/>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20"/>
            <p:cNvSpPr/>
            <p:nvPr/>
          </p:nvSpPr>
          <p:spPr>
            <a:xfrm>
              <a:off x="1710910" y="3846429"/>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20"/>
            <p:cNvSpPr/>
            <p:nvPr/>
          </p:nvSpPr>
          <p:spPr>
            <a:xfrm>
              <a:off x="2095164" y="3542920"/>
              <a:ext cx="24814" cy="24814"/>
            </a:xfrm>
            <a:custGeom>
              <a:avLst/>
              <a:gdLst/>
              <a:ahLst/>
              <a:cxnLst/>
              <a:rect l="l" t="t" r="r" b="b"/>
              <a:pathLst>
                <a:path w="433" h="433" extrusionOk="0">
                  <a:moveTo>
                    <a:pt x="432" y="176"/>
                  </a:moveTo>
                  <a:cubicBezTo>
                    <a:pt x="432" y="352"/>
                    <a:pt x="240" y="432"/>
                    <a:pt x="112" y="304"/>
                  </a:cubicBezTo>
                  <a:cubicBezTo>
                    <a:pt x="0" y="192"/>
                    <a:pt x="80" y="0"/>
                    <a:pt x="256" y="0"/>
                  </a:cubicBezTo>
                  <a:cubicBezTo>
                    <a:pt x="352" y="0"/>
                    <a:pt x="432" y="80"/>
                    <a:pt x="43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20"/>
            <p:cNvSpPr/>
            <p:nvPr/>
          </p:nvSpPr>
          <p:spPr>
            <a:xfrm>
              <a:off x="1461990" y="2560815"/>
              <a:ext cx="23897" cy="27565"/>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20"/>
            <p:cNvSpPr/>
            <p:nvPr/>
          </p:nvSpPr>
          <p:spPr>
            <a:xfrm>
              <a:off x="905839" y="3730034"/>
              <a:ext cx="23897" cy="27565"/>
            </a:xfrm>
            <a:custGeom>
              <a:avLst/>
              <a:gdLst/>
              <a:ahLst/>
              <a:cxnLst/>
              <a:rect l="l" t="t" r="r" b="b"/>
              <a:pathLst>
                <a:path w="417" h="481" extrusionOk="0">
                  <a:moveTo>
                    <a:pt x="384" y="272"/>
                  </a:moveTo>
                  <a:cubicBezTo>
                    <a:pt x="368" y="480"/>
                    <a:pt x="48" y="480"/>
                    <a:pt x="32" y="272"/>
                  </a:cubicBezTo>
                  <a:cubicBezTo>
                    <a:pt x="0" y="0"/>
                    <a:pt x="416" y="0"/>
                    <a:pt x="384" y="2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20"/>
            <p:cNvSpPr/>
            <p:nvPr/>
          </p:nvSpPr>
          <p:spPr>
            <a:xfrm>
              <a:off x="1274878" y="2235300"/>
              <a:ext cx="24814" cy="24814"/>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20"/>
            <p:cNvSpPr/>
            <p:nvPr/>
          </p:nvSpPr>
          <p:spPr>
            <a:xfrm>
              <a:off x="1720137" y="3324687"/>
              <a:ext cx="23897" cy="27565"/>
            </a:xfrm>
            <a:custGeom>
              <a:avLst/>
              <a:gdLst/>
              <a:ahLst/>
              <a:cxnLst/>
              <a:rect l="l" t="t" r="r" b="b"/>
              <a:pathLst>
                <a:path w="417" h="481" extrusionOk="0">
                  <a:moveTo>
                    <a:pt x="384" y="257"/>
                  </a:moveTo>
                  <a:cubicBezTo>
                    <a:pt x="368" y="481"/>
                    <a:pt x="48" y="481"/>
                    <a:pt x="32" y="257"/>
                  </a:cubicBezTo>
                  <a:cubicBezTo>
                    <a:pt x="0" y="1"/>
                    <a:pt x="416" y="1"/>
                    <a:pt x="384" y="2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20"/>
            <p:cNvSpPr/>
            <p:nvPr/>
          </p:nvSpPr>
          <p:spPr>
            <a:xfrm>
              <a:off x="1301039" y="3509910"/>
              <a:ext cx="23897" cy="24814"/>
            </a:xfrm>
            <a:custGeom>
              <a:avLst/>
              <a:gdLst/>
              <a:ahLst/>
              <a:cxnLst/>
              <a:rect l="l" t="t" r="r" b="b"/>
              <a:pathLst>
                <a:path w="417" h="433" extrusionOk="0">
                  <a:moveTo>
                    <a:pt x="416" y="192"/>
                  </a:moveTo>
                  <a:cubicBezTo>
                    <a:pt x="416" y="352"/>
                    <a:pt x="224" y="432"/>
                    <a:pt x="112" y="320"/>
                  </a:cubicBezTo>
                  <a:cubicBezTo>
                    <a:pt x="0" y="208"/>
                    <a:pt x="80" y="0"/>
                    <a:pt x="240" y="0"/>
                  </a:cubicBezTo>
                  <a:cubicBezTo>
                    <a:pt x="336" y="0"/>
                    <a:pt x="416" y="80"/>
                    <a:pt x="416"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20"/>
            <p:cNvSpPr/>
            <p:nvPr/>
          </p:nvSpPr>
          <p:spPr>
            <a:xfrm>
              <a:off x="1025958" y="3570428"/>
              <a:ext cx="23897" cy="27565"/>
            </a:xfrm>
            <a:custGeom>
              <a:avLst/>
              <a:gdLst/>
              <a:ahLst/>
              <a:cxnLst/>
              <a:rect l="l" t="t" r="r" b="b"/>
              <a:pathLst>
                <a:path w="417" h="481" extrusionOk="0">
                  <a:moveTo>
                    <a:pt x="400" y="225"/>
                  </a:moveTo>
                  <a:cubicBezTo>
                    <a:pt x="416" y="481"/>
                    <a:pt x="0" y="481"/>
                    <a:pt x="32" y="225"/>
                  </a:cubicBezTo>
                  <a:cubicBezTo>
                    <a:pt x="48" y="1"/>
                    <a:pt x="368" y="1"/>
                    <a:pt x="400"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6" name="Google Shape;7196;p20"/>
            <p:cNvSpPr/>
            <p:nvPr/>
          </p:nvSpPr>
          <p:spPr>
            <a:xfrm>
              <a:off x="1654547" y="2403101"/>
              <a:ext cx="23897" cy="23897"/>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20"/>
            <p:cNvSpPr/>
            <p:nvPr/>
          </p:nvSpPr>
          <p:spPr>
            <a:xfrm>
              <a:off x="959022" y="4245357"/>
              <a:ext cx="23897" cy="23897"/>
            </a:xfrm>
            <a:custGeom>
              <a:avLst/>
              <a:gdLst/>
              <a:ahLst/>
              <a:cxnLst/>
              <a:rect l="l" t="t" r="r" b="b"/>
              <a:pathLst>
                <a:path w="417" h="417" extrusionOk="0">
                  <a:moveTo>
                    <a:pt x="416" y="177"/>
                  </a:moveTo>
                  <a:cubicBezTo>
                    <a:pt x="416" y="337"/>
                    <a:pt x="224" y="417"/>
                    <a:pt x="112" y="305"/>
                  </a:cubicBezTo>
                  <a:cubicBezTo>
                    <a:pt x="0" y="193"/>
                    <a:pt x="80" y="1"/>
                    <a:pt x="240" y="1"/>
                  </a:cubicBezTo>
                  <a:cubicBezTo>
                    <a:pt x="336" y="1"/>
                    <a:pt x="416" y="81"/>
                    <a:pt x="416"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20"/>
            <p:cNvSpPr/>
            <p:nvPr/>
          </p:nvSpPr>
          <p:spPr>
            <a:xfrm>
              <a:off x="1013121" y="2675433"/>
              <a:ext cx="24814" cy="23897"/>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20"/>
            <p:cNvSpPr/>
            <p:nvPr/>
          </p:nvSpPr>
          <p:spPr>
            <a:xfrm>
              <a:off x="724228" y="4075722"/>
              <a:ext cx="24814" cy="27565"/>
            </a:xfrm>
            <a:custGeom>
              <a:avLst/>
              <a:gdLst/>
              <a:ahLst/>
              <a:cxnLst/>
              <a:rect l="l" t="t" r="r" b="b"/>
              <a:pathLst>
                <a:path w="433" h="481" extrusionOk="0">
                  <a:moveTo>
                    <a:pt x="401" y="209"/>
                  </a:moveTo>
                  <a:cubicBezTo>
                    <a:pt x="433" y="481"/>
                    <a:pt x="1" y="481"/>
                    <a:pt x="33" y="209"/>
                  </a:cubicBezTo>
                  <a:cubicBezTo>
                    <a:pt x="65" y="1"/>
                    <a:pt x="369" y="1"/>
                    <a:pt x="40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20"/>
            <p:cNvSpPr/>
            <p:nvPr/>
          </p:nvSpPr>
          <p:spPr>
            <a:xfrm>
              <a:off x="791165" y="3263252"/>
              <a:ext cx="24814" cy="23897"/>
            </a:xfrm>
            <a:custGeom>
              <a:avLst/>
              <a:gdLst/>
              <a:ahLst/>
              <a:cxnLst/>
              <a:rect l="l" t="t" r="r" b="b"/>
              <a:pathLst>
                <a:path w="433" h="417" extrusionOk="0">
                  <a:moveTo>
                    <a:pt x="433" y="177"/>
                  </a:moveTo>
                  <a:cubicBezTo>
                    <a:pt x="433" y="337"/>
                    <a:pt x="241" y="417"/>
                    <a:pt x="129" y="305"/>
                  </a:cubicBezTo>
                  <a:cubicBezTo>
                    <a:pt x="1" y="193"/>
                    <a:pt x="81"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20"/>
            <p:cNvSpPr/>
            <p:nvPr/>
          </p:nvSpPr>
          <p:spPr>
            <a:xfrm>
              <a:off x="1340467" y="3551173"/>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20"/>
            <p:cNvSpPr/>
            <p:nvPr/>
          </p:nvSpPr>
          <p:spPr>
            <a:xfrm>
              <a:off x="1205620" y="3043644"/>
              <a:ext cx="24814" cy="24814"/>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3" name="Google Shape;7203;p20"/>
            <p:cNvSpPr/>
            <p:nvPr/>
          </p:nvSpPr>
          <p:spPr>
            <a:xfrm>
              <a:off x="1242355" y="3309099"/>
              <a:ext cx="24814" cy="23897"/>
            </a:xfrm>
            <a:custGeom>
              <a:avLst/>
              <a:gdLst/>
              <a:ahLst/>
              <a:cxnLst/>
              <a:rect l="l" t="t" r="r" b="b"/>
              <a:pathLst>
                <a:path w="433" h="417" extrusionOk="0">
                  <a:moveTo>
                    <a:pt x="433" y="177"/>
                  </a:moveTo>
                  <a:cubicBezTo>
                    <a:pt x="433" y="337"/>
                    <a:pt x="225" y="417"/>
                    <a:pt x="112" y="305"/>
                  </a:cubicBezTo>
                  <a:cubicBezTo>
                    <a:pt x="0" y="193"/>
                    <a:pt x="80"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20"/>
            <p:cNvSpPr/>
            <p:nvPr/>
          </p:nvSpPr>
          <p:spPr>
            <a:xfrm>
              <a:off x="1765926" y="3497073"/>
              <a:ext cx="89056" cy="88999"/>
            </a:xfrm>
            <a:custGeom>
              <a:avLst/>
              <a:gdLst/>
              <a:ahLst/>
              <a:cxnLst/>
              <a:rect l="l" t="t" r="r" b="b"/>
              <a:pathLst>
                <a:path w="1554" h="1553" extrusionOk="0">
                  <a:moveTo>
                    <a:pt x="769" y="1552"/>
                  </a:moveTo>
                  <a:lnTo>
                    <a:pt x="769" y="1552"/>
                  </a:lnTo>
                  <a:cubicBezTo>
                    <a:pt x="769" y="1120"/>
                    <a:pt x="433" y="768"/>
                    <a:pt x="1" y="768"/>
                  </a:cubicBezTo>
                  <a:lnTo>
                    <a:pt x="1" y="768"/>
                  </a:lnTo>
                  <a:cubicBezTo>
                    <a:pt x="433" y="768"/>
                    <a:pt x="769" y="432"/>
                    <a:pt x="769" y="0"/>
                  </a:cubicBezTo>
                  <a:lnTo>
                    <a:pt x="769" y="0"/>
                  </a:lnTo>
                  <a:cubicBezTo>
                    <a:pt x="769" y="416"/>
                    <a:pt x="1121" y="768"/>
                    <a:pt x="1553" y="768"/>
                  </a:cubicBezTo>
                  <a:lnTo>
                    <a:pt x="1553" y="768"/>
                  </a:lnTo>
                  <a:cubicBezTo>
                    <a:pt x="1121" y="768"/>
                    <a:pt x="769" y="1120"/>
                    <a:pt x="769" y="15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20"/>
            <p:cNvSpPr/>
            <p:nvPr/>
          </p:nvSpPr>
          <p:spPr>
            <a:xfrm>
              <a:off x="825091" y="3483319"/>
              <a:ext cx="89056" cy="88999"/>
            </a:xfrm>
            <a:custGeom>
              <a:avLst/>
              <a:gdLst/>
              <a:ahLst/>
              <a:cxnLst/>
              <a:rect l="l" t="t" r="r" b="b"/>
              <a:pathLst>
                <a:path w="1554" h="1553" extrusionOk="0">
                  <a:moveTo>
                    <a:pt x="785" y="1553"/>
                  </a:moveTo>
                  <a:lnTo>
                    <a:pt x="785" y="1553"/>
                  </a:lnTo>
                  <a:cubicBezTo>
                    <a:pt x="785" y="1121"/>
                    <a:pt x="433" y="785"/>
                    <a:pt x="1" y="785"/>
                  </a:cubicBezTo>
                  <a:lnTo>
                    <a:pt x="1" y="785"/>
                  </a:lnTo>
                  <a:cubicBezTo>
                    <a:pt x="433" y="785"/>
                    <a:pt x="785" y="433"/>
                    <a:pt x="785" y="1"/>
                  </a:cubicBezTo>
                  <a:lnTo>
                    <a:pt x="785" y="1"/>
                  </a:lnTo>
                  <a:cubicBezTo>
                    <a:pt x="785" y="433"/>
                    <a:pt x="1137" y="785"/>
                    <a:pt x="1553" y="785"/>
                  </a:cubicBezTo>
                  <a:lnTo>
                    <a:pt x="1553" y="785"/>
                  </a:lnTo>
                  <a:cubicBezTo>
                    <a:pt x="1137" y="785"/>
                    <a:pt x="785" y="1121"/>
                    <a:pt x="785"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20"/>
            <p:cNvSpPr/>
            <p:nvPr/>
          </p:nvSpPr>
          <p:spPr>
            <a:xfrm>
              <a:off x="938849" y="2381094"/>
              <a:ext cx="88999" cy="88999"/>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20"/>
            <p:cNvSpPr/>
            <p:nvPr/>
          </p:nvSpPr>
          <p:spPr>
            <a:xfrm>
              <a:off x="1427577" y="2872834"/>
              <a:ext cx="89056" cy="88082"/>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08" name="Google Shape;7208;p20"/>
          <p:cNvSpPr/>
          <p:nvPr/>
        </p:nvSpPr>
        <p:spPr>
          <a:xfrm flipH="1">
            <a:off x="8099025" y="259653"/>
            <a:ext cx="312279" cy="312901"/>
          </a:xfrm>
          <a:custGeom>
            <a:avLst/>
            <a:gdLst/>
            <a:ahLst/>
            <a:cxnLst/>
            <a:rect l="l" t="t" r="r" b="b"/>
            <a:pathLst>
              <a:path w="18056" h="18092" extrusionOk="0">
                <a:moveTo>
                  <a:pt x="6695" y="1472"/>
                </a:moveTo>
                <a:cubicBezTo>
                  <a:pt x="6713" y="1486"/>
                  <a:pt x="6734" y="1495"/>
                  <a:pt x="6757" y="1495"/>
                </a:cubicBezTo>
                <a:cubicBezTo>
                  <a:pt x="6764" y="1495"/>
                  <a:pt x="6771" y="1494"/>
                  <a:pt x="6778" y="1492"/>
                </a:cubicBezTo>
                <a:cubicBezTo>
                  <a:pt x="6751" y="1486"/>
                  <a:pt x="6723" y="1479"/>
                  <a:pt x="6695" y="1472"/>
                </a:cubicBezTo>
                <a:close/>
                <a:moveTo>
                  <a:pt x="13763" y="3827"/>
                </a:moveTo>
                <a:lnTo>
                  <a:pt x="13763" y="3827"/>
                </a:lnTo>
                <a:cubicBezTo>
                  <a:pt x="14709" y="4623"/>
                  <a:pt x="15616" y="5469"/>
                  <a:pt x="16535" y="6265"/>
                </a:cubicBezTo>
                <a:lnTo>
                  <a:pt x="14104" y="4106"/>
                </a:lnTo>
                <a:cubicBezTo>
                  <a:pt x="14006" y="3995"/>
                  <a:pt x="13890" y="3903"/>
                  <a:pt x="13763" y="3827"/>
                </a:cubicBezTo>
                <a:close/>
                <a:moveTo>
                  <a:pt x="3092" y="0"/>
                </a:moveTo>
                <a:cubicBezTo>
                  <a:pt x="2894" y="0"/>
                  <a:pt x="2699" y="26"/>
                  <a:pt x="2493" y="64"/>
                </a:cubicBezTo>
                <a:cubicBezTo>
                  <a:pt x="2067" y="185"/>
                  <a:pt x="1702" y="459"/>
                  <a:pt x="1429" y="824"/>
                </a:cubicBezTo>
                <a:cubicBezTo>
                  <a:pt x="547" y="1918"/>
                  <a:pt x="274" y="3377"/>
                  <a:pt x="760" y="4714"/>
                </a:cubicBezTo>
                <a:cubicBezTo>
                  <a:pt x="882" y="4988"/>
                  <a:pt x="942" y="5261"/>
                  <a:pt x="882" y="5565"/>
                </a:cubicBezTo>
                <a:cubicBezTo>
                  <a:pt x="790" y="5778"/>
                  <a:pt x="638" y="5961"/>
                  <a:pt x="486" y="6113"/>
                </a:cubicBezTo>
                <a:cubicBezTo>
                  <a:pt x="0" y="6751"/>
                  <a:pt x="334" y="7663"/>
                  <a:pt x="730" y="8392"/>
                </a:cubicBezTo>
                <a:cubicBezTo>
                  <a:pt x="1672" y="10064"/>
                  <a:pt x="2888" y="11614"/>
                  <a:pt x="4316" y="12921"/>
                </a:cubicBezTo>
                <a:cubicBezTo>
                  <a:pt x="5684" y="14076"/>
                  <a:pt x="7113" y="15170"/>
                  <a:pt x="8663" y="16113"/>
                </a:cubicBezTo>
                <a:cubicBezTo>
                  <a:pt x="9392" y="16660"/>
                  <a:pt x="10183" y="17116"/>
                  <a:pt x="11034" y="17511"/>
                </a:cubicBezTo>
                <a:cubicBezTo>
                  <a:pt x="11917" y="17881"/>
                  <a:pt x="12853" y="18091"/>
                  <a:pt x="13818" y="18091"/>
                </a:cubicBezTo>
                <a:cubicBezTo>
                  <a:pt x="13882" y="18091"/>
                  <a:pt x="13947" y="18090"/>
                  <a:pt x="14013" y="18088"/>
                </a:cubicBezTo>
                <a:cubicBezTo>
                  <a:pt x="15259" y="18088"/>
                  <a:pt x="16596" y="17724"/>
                  <a:pt x="17326" y="16721"/>
                </a:cubicBezTo>
                <a:cubicBezTo>
                  <a:pt x="17842" y="15930"/>
                  <a:pt x="18055" y="14958"/>
                  <a:pt x="17873" y="14015"/>
                </a:cubicBezTo>
                <a:cubicBezTo>
                  <a:pt x="17690" y="13104"/>
                  <a:pt x="17386" y="12192"/>
                  <a:pt x="16931" y="11371"/>
                </a:cubicBezTo>
                <a:cubicBezTo>
                  <a:pt x="15715" y="8848"/>
                  <a:pt x="14225" y="6265"/>
                  <a:pt x="11824" y="4836"/>
                </a:cubicBezTo>
                <a:cubicBezTo>
                  <a:pt x="11034" y="4380"/>
                  <a:pt x="10213" y="4015"/>
                  <a:pt x="9362" y="3772"/>
                </a:cubicBezTo>
                <a:cubicBezTo>
                  <a:pt x="8799" y="3591"/>
                  <a:pt x="8183" y="3442"/>
                  <a:pt x="7589" y="3442"/>
                </a:cubicBezTo>
                <a:cubicBezTo>
                  <a:pt x="7189" y="3442"/>
                  <a:pt x="6799" y="3509"/>
                  <a:pt x="6444" y="3681"/>
                </a:cubicBezTo>
                <a:cubicBezTo>
                  <a:pt x="5228" y="4258"/>
                  <a:pt x="4803" y="5900"/>
                  <a:pt x="5167" y="7207"/>
                </a:cubicBezTo>
                <a:cubicBezTo>
                  <a:pt x="5563" y="8483"/>
                  <a:pt x="6505" y="9547"/>
                  <a:pt x="7447" y="10489"/>
                </a:cubicBezTo>
                <a:cubicBezTo>
                  <a:pt x="8055" y="11097"/>
                  <a:pt x="8693" y="11645"/>
                  <a:pt x="9392" y="12161"/>
                </a:cubicBezTo>
                <a:cubicBezTo>
                  <a:pt x="9879" y="12556"/>
                  <a:pt x="10456" y="12800"/>
                  <a:pt x="11095" y="12921"/>
                </a:cubicBezTo>
                <a:cubicBezTo>
                  <a:pt x="11207" y="12944"/>
                  <a:pt x="11320" y="12955"/>
                  <a:pt x="11434" y="12955"/>
                </a:cubicBezTo>
                <a:cubicBezTo>
                  <a:pt x="11932" y="12955"/>
                  <a:pt x="12425" y="12740"/>
                  <a:pt x="12797" y="12344"/>
                </a:cubicBezTo>
                <a:cubicBezTo>
                  <a:pt x="13192" y="11797"/>
                  <a:pt x="13253" y="11067"/>
                  <a:pt x="12979" y="10459"/>
                </a:cubicBezTo>
                <a:cubicBezTo>
                  <a:pt x="12706" y="9851"/>
                  <a:pt x="12250" y="9334"/>
                  <a:pt x="11672" y="8970"/>
                </a:cubicBezTo>
                <a:cubicBezTo>
                  <a:pt x="11464" y="8824"/>
                  <a:pt x="11213" y="8692"/>
                  <a:pt x="10978" y="8692"/>
                </a:cubicBezTo>
                <a:cubicBezTo>
                  <a:pt x="10870" y="8692"/>
                  <a:pt x="10765" y="8720"/>
                  <a:pt x="10669" y="8787"/>
                </a:cubicBezTo>
                <a:cubicBezTo>
                  <a:pt x="11050" y="8289"/>
                  <a:pt x="10526" y="7508"/>
                  <a:pt x="9916" y="7508"/>
                </a:cubicBezTo>
                <a:cubicBezTo>
                  <a:pt x="9893" y="7508"/>
                  <a:pt x="9871" y="7509"/>
                  <a:pt x="9848" y="7511"/>
                </a:cubicBezTo>
                <a:cubicBezTo>
                  <a:pt x="9210" y="7632"/>
                  <a:pt x="8784" y="8210"/>
                  <a:pt x="8845" y="8879"/>
                </a:cubicBezTo>
                <a:cubicBezTo>
                  <a:pt x="8936" y="9517"/>
                  <a:pt x="9301" y="10064"/>
                  <a:pt x="9848" y="10398"/>
                </a:cubicBezTo>
                <a:cubicBezTo>
                  <a:pt x="10046" y="10550"/>
                  <a:pt x="10327" y="10649"/>
                  <a:pt x="10574" y="10649"/>
                </a:cubicBezTo>
                <a:cubicBezTo>
                  <a:pt x="10821" y="10649"/>
                  <a:pt x="11034" y="10550"/>
                  <a:pt x="11095" y="10307"/>
                </a:cubicBezTo>
                <a:cubicBezTo>
                  <a:pt x="11216" y="9973"/>
                  <a:pt x="10882" y="9669"/>
                  <a:pt x="10578" y="9456"/>
                </a:cubicBezTo>
                <a:cubicBezTo>
                  <a:pt x="10766" y="9369"/>
                  <a:pt x="10961" y="9329"/>
                  <a:pt x="11152" y="9329"/>
                </a:cubicBezTo>
                <a:cubicBezTo>
                  <a:pt x="11762" y="9329"/>
                  <a:pt x="12331" y="9743"/>
                  <a:pt x="12493" y="10368"/>
                </a:cubicBezTo>
                <a:cubicBezTo>
                  <a:pt x="12706" y="11219"/>
                  <a:pt x="12128" y="12040"/>
                  <a:pt x="11247" y="12100"/>
                </a:cubicBezTo>
                <a:cubicBezTo>
                  <a:pt x="11209" y="12103"/>
                  <a:pt x="11172" y="12105"/>
                  <a:pt x="11136" y="12105"/>
                </a:cubicBezTo>
                <a:cubicBezTo>
                  <a:pt x="10422" y="12105"/>
                  <a:pt x="9791" y="11557"/>
                  <a:pt x="9271" y="11037"/>
                </a:cubicBezTo>
                <a:cubicBezTo>
                  <a:pt x="8268" y="10125"/>
                  <a:pt x="7356" y="9122"/>
                  <a:pt x="6535" y="8027"/>
                </a:cubicBezTo>
                <a:cubicBezTo>
                  <a:pt x="6201" y="7632"/>
                  <a:pt x="5988" y="7116"/>
                  <a:pt x="5958" y="6568"/>
                </a:cubicBezTo>
                <a:cubicBezTo>
                  <a:pt x="5958" y="5657"/>
                  <a:pt x="6839" y="4897"/>
                  <a:pt x="7751" y="4745"/>
                </a:cubicBezTo>
                <a:cubicBezTo>
                  <a:pt x="7880" y="4728"/>
                  <a:pt x="8009" y="4719"/>
                  <a:pt x="8137" y="4719"/>
                </a:cubicBezTo>
                <a:cubicBezTo>
                  <a:pt x="8919" y="4719"/>
                  <a:pt x="9691" y="5018"/>
                  <a:pt x="10395" y="5383"/>
                </a:cubicBezTo>
                <a:cubicBezTo>
                  <a:pt x="13982" y="7328"/>
                  <a:pt x="16383" y="10885"/>
                  <a:pt x="16809" y="14958"/>
                </a:cubicBezTo>
                <a:cubicBezTo>
                  <a:pt x="16870" y="15262"/>
                  <a:pt x="16809" y="15626"/>
                  <a:pt x="16596" y="15900"/>
                </a:cubicBezTo>
                <a:cubicBezTo>
                  <a:pt x="16231" y="16295"/>
                  <a:pt x="15563" y="16082"/>
                  <a:pt x="15046" y="16295"/>
                </a:cubicBezTo>
                <a:cubicBezTo>
                  <a:pt x="14833" y="16417"/>
                  <a:pt x="14681" y="16599"/>
                  <a:pt x="14438" y="16721"/>
                </a:cubicBezTo>
                <a:cubicBezTo>
                  <a:pt x="14238" y="16838"/>
                  <a:pt x="14010" y="16883"/>
                  <a:pt x="13773" y="16883"/>
                </a:cubicBezTo>
                <a:cubicBezTo>
                  <a:pt x="13398" y="16883"/>
                  <a:pt x="12998" y="16771"/>
                  <a:pt x="12645" y="16660"/>
                </a:cubicBezTo>
                <a:cubicBezTo>
                  <a:pt x="8207" y="15110"/>
                  <a:pt x="3982" y="12404"/>
                  <a:pt x="1702" y="8301"/>
                </a:cubicBezTo>
                <a:cubicBezTo>
                  <a:pt x="2341" y="7632"/>
                  <a:pt x="2432" y="6629"/>
                  <a:pt x="1915" y="5869"/>
                </a:cubicBezTo>
                <a:cubicBezTo>
                  <a:pt x="2249" y="5413"/>
                  <a:pt x="1885" y="4775"/>
                  <a:pt x="1763" y="4228"/>
                </a:cubicBezTo>
                <a:cubicBezTo>
                  <a:pt x="1520" y="3103"/>
                  <a:pt x="2371" y="1979"/>
                  <a:pt x="3404" y="1523"/>
                </a:cubicBezTo>
                <a:cubicBezTo>
                  <a:pt x="3902" y="1324"/>
                  <a:pt x="4433" y="1244"/>
                  <a:pt x="4970" y="1244"/>
                </a:cubicBezTo>
                <a:cubicBezTo>
                  <a:pt x="5551" y="1244"/>
                  <a:pt x="6138" y="1337"/>
                  <a:pt x="6695" y="1472"/>
                </a:cubicBezTo>
                <a:lnTo>
                  <a:pt x="6695" y="1472"/>
                </a:lnTo>
                <a:cubicBezTo>
                  <a:pt x="6610" y="1404"/>
                  <a:pt x="6598" y="1200"/>
                  <a:pt x="6718" y="1128"/>
                </a:cubicBezTo>
                <a:cubicBezTo>
                  <a:pt x="6794" y="1097"/>
                  <a:pt x="6877" y="1082"/>
                  <a:pt x="6961" y="1082"/>
                </a:cubicBezTo>
                <a:cubicBezTo>
                  <a:pt x="7044" y="1082"/>
                  <a:pt x="7128" y="1097"/>
                  <a:pt x="7204" y="1128"/>
                </a:cubicBezTo>
                <a:cubicBezTo>
                  <a:pt x="9180" y="1796"/>
                  <a:pt x="11003" y="2830"/>
                  <a:pt x="12614" y="4167"/>
                </a:cubicBezTo>
                <a:cubicBezTo>
                  <a:pt x="12557" y="3852"/>
                  <a:pt x="12905" y="3618"/>
                  <a:pt x="13226" y="3618"/>
                </a:cubicBezTo>
                <a:cubicBezTo>
                  <a:pt x="13245" y="3618"/>
                  <a:pt x="13264" y="3618"/>
                  <a:pt x="13283" y="3620"/>
                </a:cubicBezTo>
                <a:cubicBezTo>
                  <a:pt x="13448" y="3670"/>
                  <a:pt x="13612" y="3737"/>
                  <a:pt x="13763" y="3827"/>
                </a:cubicBezTo>
                <a:lnTo>
                  <a:pt x="13763" y="3827"/>
                </a:lnTo>
                <a:cubicBezTo>
                  <a:pt x="12143" y="2465"/>
                  <a:pt x="10408" y="1247"/>
                  <a:pt x="8298" y="672"/>
                </a:cubicBezTo>
                <a:cubicBezTo>
                  <a:pt x="6718" y="307"/>
                  <a:pt x="5076" y="64"/>
                  <a:pt x="3465" y="33"/>
                </a:cubicBezTo>
                <a:cubicBezTo>
                  <a:pt x="3337" y="10"/>
                  <a:pt x="3214" y="0"/>
                  <a:pt x="30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20"/>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444" name="Shape 444"/>
        <p:cNvGrpSpPr/>
        <p:nvPr/>
      </p:nvGrpSpPr>
      <p:grpSpPr>
        <a:xfrm>
          <a:off x="0" y="0"/>
          <a:ext cx="0" cy="0"/>
          <a:chOff x="0" y="0"/>
          <a:chExt cx="0" cy="0"/>
        </a:xfrm>
      </p:grpSpPr>
      <p:grpSp>
        <p:nvGrpSpPr>
          <p:cNvPr id="445" name="Google Shape;445;p3"/>
          <p:cNvGrpSpPr/>
          <p:nvPr/>
        </p:nvGrpSpPr>
        <p:grpSpPr>
          <a:xfrm>
            <a:off x="176625" y="110350"/>
            <a:ext cx="8790774" cy="4922811"/>
            <a:chOff x="131600" y="118425"/>
            <a:chExt cx="8790774" cy="4922811"/>
          </a:xfrm>
        </p:grpSpPr>
        <p:sp>
          <p:nvSpPr>
            <p:cNvPr id="446" name="Google Shape;446;p3"/>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7" name="Google Shape;447;p3"/>
            <p:cNvGrpSpPr/>
            <p:nvPr/>
          </p:nvGrpSpPr>
          <p:grpSpPr>
            <a:xfrm>
              <a:off x="131600" y="1884558"/>
              <a:ext cx="2122449" cy="3112715"/>
              <a:chOff x="131600" y="1884558"/>
              <a:chExt cx="2122449" cy="3112715"/>
            </a:xfrm>
          </p:grpSpPr>
          <p:sp>
            <p:nvSpPr>
              <p:cNvPr id="448" name="Google Shape;448;p3"/>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3"/>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3"/>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3"/>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3"/>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3"/>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3"/>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3"/>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3"/>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3"/>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3"/>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3"/>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3"/>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3"/>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3"/>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3"/>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3"/>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3"/>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3"/>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3"/>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3"/>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3"/>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3"/>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3"/>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3" name="Google Shape;473;p3"/>
            <p:cNvGrpSpPr/>
            <p:nvPr/>
          </p:nvGrpSpPr>
          <p:grpSpPr>
            <a:xfrm flipH="1">
              <a:off x="2342550" y="2567965"/>
              <a:ext cx="3964145" cy="1455821"/>
              <a:chOff x="3233388" y="140740"/>
              <a:chExt cx="3964145" cy="1455821"/>
            </a:xfrm>
          </p:grpSpPr>
          <p:sp>
            <p:nvSpPr>
              <p:cNvPr id="474" name="Google Shape;474;p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3"/>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00" name="Google Shape;500;p3"/>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3"/>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3"/>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3"/>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3"/>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3"/>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3"/>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3"/>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3"/>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3"/>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3"/>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3"/>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3"/>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3"/>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3"/>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3"/>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3"/>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3"/>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3"/>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3"/>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3"/>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3"/>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3"/>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3"/>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3"/>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3"/>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3"/>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3"/>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3"/>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3"/>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3"/>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3"/>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3"/>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3"/>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3"/>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3"/>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3"/>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3"/>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3"/>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3"/>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3"/>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3"/>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3"/>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3"/>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3"/>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3"/>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3"/>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3"/>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3"/>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3"/>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3"/>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3"/>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3"/>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3"/>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3"/>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3"/>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3"/>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3"/>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3"/>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3"/>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3"/>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3"/>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3"/>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3"/>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3"/>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3"/>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3"/>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3"/>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3"/>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3"/>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3"/>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3"/>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3"/>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3"/>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3"/>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3"/>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3"/>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3"/>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3"/>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3"/>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3"/>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3"/>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 name="Google Shape;582;p3"/>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3"/>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3"/>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3"/>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3"/>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3"/>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3"/>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3"/>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3"/>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 name="Google Shape;591;p3"/>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3"/>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3"/>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3"/>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3"/>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3"/>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3"/>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3"/>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3"/>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0" name="Google Shape;600;p3"/>
            <p:cNvGrpSpPr/>
            <p:nvPr/>
          </p:nvGrpSpPr>
          <p:grpSpPr>
            <a:xfrm rot="5400000">
              <a:off x="6199788" y="1372590"/>
              <a:ext cx="3964145" cy="1455821"/>
              <a:chOff x="3233388" y="140740"/>
              <a:chExt cx="3964145" cy="1455821"/>
            </a:xfrm>
          </p:grpSpPr>
          <p:sp>
            <p:nvSpPr>
              <p:cNvPr id="601" name="Google Shape;601;p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7" name="Google Shape;627;p3"/>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3"/>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3"/>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3"/>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3"/>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2" name="Google Shape;632;p3"/>
            <p:cNvGrpSpPr/>
            <p:nvPr/>
          </p:nvGrpSpPr>
          <p:grpSpPr>
            <a:xfrm>
              <a:off x="234224" y="118425"/>
              <a:ext cx="3532446" cy="1609151"/>
              <a:chOff x="140599" y="118425"/>
              <a:chExt cx="3532446" cy="1609151"/>
            </a:xfrm>
          </p:grpSpPr>
          <p:sp>
            <p:nvSpPr>
              <p:cNvPr id="633" name="Google Shape;633;p3"/>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3"/>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3"/>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3"/>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3"/>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3"/>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3"/>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3"/>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3"/>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3"/>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3"/>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3"/>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 name="Google Shape;645;p3"/>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3"/>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3"/>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3"/>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 name="Google Shape;649;p3"/>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3"/>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3"/>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 name="Google Shape;652;p3"/>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3"/>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3"/>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3"/>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3"/>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3"/>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3"/>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59" name="Google Shape;659;p3"/>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60" name="Google Shape;660;p3"/>
            <p:cNvGrpSpPr/>
            <p:nvPr/>
          </p:nvGrpSpPr>
          <p:grpSpPr>
            <a:xfrm>
              <a:off x="3327013" y="140740"/>
              <a:ext cx="3964145" cy="1455821"/>
              <a:chOff x="3233388" y="140740"/>
              <a:chExt cx="3964145" cy="1455821"/>
            </a:xfrm>
          </p:grpSpPr>
          <p:sp>
            <p:nvSpPr>
              <p:cNvPr id="661" name="Google Shape;661;p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 name="Google Shape;664;p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 name="Google Shape;666;p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87" name="Google Shape;687;p3"/>
          <p:cNvGrpSpPr/>
          <p:nvPr/>
        </p:nvGrpSpPr>
        <p:grpSpPr>
          <a:xfrm>
            <a:off x="-152337" y="-193233"/>
            <a:ext cx="10223643" cy="5945818"/>
            <a:chOff x="-152337" y="-193233"/>
            <a:chExt cx="10223643" cy="5945818"/>
          </a:xfrm>
        </p:grpSpPr>
        <p:grpSp>
          <p:nvGrpSpPr>
            <p:cNvPr id="688" name="Google Shape;688;p3"/>
            <p:cNvGrpSpPr/>
            <p:nvPr/>
          </p:nvGrpSpPr>
          <p:grpSpPr>
            <a:xfrm>
              <a:off x="542017" y="657788"/>
              <a:ext cx="7631074" cy="3472791"/>
              <a:chOff x="542017" y="657788"/>
              <a:chExt cx="7631074" cy="3472791"/>
            </a:xfrm>
          </p:grpSpPr>
          <p:sp>
            <p:nvSpPr>
              <p:cNvPr id="689" name="Google Shape;689;p3"/>
              <p:cNvSpPr/>
              <p:nvPr/>
            </p:nvSpPr>
            <p:spPr>
              <a:xfrm flipH="1">
                <a:off x="542017" y="2879550"/>
                <a:ext cx="570359" cy="314992"/>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3"/>
              <p:cNvSpPr/>
              <p:nvPr/>
            </p:nvSpPr>
            <p:spPr>
              <a:xfrm flipH="1">
                <a:off x="7462043" y="770413"/>
                <a:ext cx="711048" cy="392690"/>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3"/>
              <p:cNvSpPr/>
              <p:nvPr/>
            </p:nvSpPr>
            <p:spPr>
              <a:xfrm flipH="1">
                <a:off x="5839291" y="657788"/>
                <a:ext cx="435126" cy="240307"/>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3"/>
              <p:cNvSpPr/>
              <p:nvPr/>
            </p:nvSpPr>
            <p:spPr>
              <a:xfrm flipH="1">
                <a:off x="1027389" y="3781356"/>
                <a:ext cx="632341" cy="349223"/>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3" name="Google Shape;693;p3"/>
            <p:cNvGrpSpPr/>
            <p:nvPr/>
          </p:nvGrpSpPr>
          <p:grpSpPr>
            <a:xfrm>
              <a:off x="-152337" y="-193233"/>
              <a:ext cx="2586475" cy="2591675"/>
              <a:chOff x="-152337" y="-193233"/>
              <a:chExt cx="2586475" cy="2591675"/>
            </a:xfrm>
          </p:grpSpPr>
          <p:sp>
            <p:nvSpPr>
              <p:cNvPr id="694" name="Google Shape;694;p3"/>
              <p:cNvSpPr/>
              <p:nvPr/>
            </p:nvSpPr>
            <p:spPr>
              <a:xfrm>
                <a:off x="136278" y="442425"/>
                <a:ext cx="29589" cy="22049"/>
              </a:xfrm>
              <a:custGeom>
                <a:avLst/>
                <a:gdLst/>
                <a:ahLst/>
                <a:cxnLst/>
                <a:rect l="l" t="t" r="r" b="b"/>
                <a:pathLst>
                  <a:path w="569" h="424" extrusionOk="0">
                    <a:moveTo>
                      <a:pt x="291" y="0"/>
                    </a:moveTo>
                    <a:cubicBezTo>
                      <a:pt x="0" y="0"/>
                      <a:pt x="0" y="424"/>
                      <a:pt x="291" y="424"/>
                    </a:cubicBezTo>
                    <a:cubicBezTo>
                      <a:pt x="569" y="424"/>
                      <a:pt x="569" y="0"/>
                      <a:pt x="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3"/>
              <p:cNvSpPr/>
              <p:nvPr/>
            </p:nvSpPr>
            <p:spPr>
              <a:xfrm>
                <a:off x="180636" y="310861"/>
                <a:ext cx="45190" cy="32866"/>
              </a:xfrm>
              <a:custGeom>
                <a:avLst/>
                <a:gdLst/>
                <a:ahLst/>
                <a:cxnLst/>
                <a:rect l="l" t="t" r="r" b="b"/>
                <a:pathLst>
                  <a:path w="869" h="632" extrusionOk="0">
                    <a:moveTo>
                      <a:pt x="450" y="1"/>
                    </a:moveTo>
                    <a:cubicBezTo>
                      <a:pt x="377" y="1"/>
                      <a:pt x="302" y="27"/>
                      <a:pt x="236" y="87"/>
                    </a:cubicBezTo>
                    <a:cubicBezTo>
                      <a:pt x="1" y="331"/>
                      <a:pt x="236" y="631"/>
                      <a:pt x="476" y="631"/>
                    </a:cubicBezTo>
                    <a:cubicBezTo>
                      <a:pt x="570" y="631"/>
                      <a:pt x="664" y="586"/>
                      <a:pt x="732" y="474"/>
                    </a:cubicBezTo>
                    <a:cubicBezTo>
                      <a:pt x="868" y="237"/>
                      <a:pt x="670" y="1"/>
                      <a:pt x="4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3"/>
              <p:cNvSpPr/>
              <p:nvPr/>
            </p:nvSpPr>
            <p:spPr>
              <a:xfrm>
                <a:off x="339450" y="289540"/>
                <a:ext cx="36558" cy="29641"/>
              </a:xfrm>
              <a:custGeom>
                <a:avLst/>
                <a:gdLst/>
                <a:ahLst/>
                <a:cxnLst/>
                <a:rect l="l" t="t" r="r" b="b"/>
                <a:pathLst>
                  <a:path w="703" h="570" extrusionOk="0">
                    <a:moveTo>
                      <a:pt x="351" y="1"/>
                    </a:moveTo>
                    <a:cubicBezTo>
                      <a:pt x="0" y="25"/>
                      <a:pt x="0" y="545"/>
                      <a:pt x="351" y="569"/>
                    </a:cubicBezTo>
                    <a:cubicBezTo>
                      <a:pt x="702" y="545"/>
                      <a:pt x="702" y="25"/>
                      <a:pt x="3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3"/>
              <p:cNvSpPr/>
              <p:nvPr/>
            </p:nvSpPr>
            <p:spPr>
              <a:xfrm>
                <a:off x="1309439" y="224642"/>
                <a:ext cx="52887" cy="45450"/>
              </a:xfrm>
              <a:custGeom>
                <a:avLst/>
                <a:gdLst/>
                <a:ahLst/>
                <a:cxnLst/>
                <a:rect l="l" t="t" r="r" b="b"/>
                <a:pathLst>
                  <a:path w="1017" h="874" extrusionOk="0">
                    <a:moveTo>
                      <a:pt x="447" y="1"/>
                    </a:moveTo>
                    <a:cubicBezTo>
                      <a:pt x="220" y="1"/>
                      <a:pt x="1" y="175"/>
                      <a:pt x="1" y="438"/>
                    </a:cubicBezTo>
                    <a:cubicBezTo>
                      <a:pt x="1" y="668"/>
                      <a:pt x="194" y="862"/>
                      <a:pt x="436" y="874"/>
                    </a:cubicBezTo>
                    <a:cubicBezTo>
                      <a:pt x="823" y="874"/>
                      <a:pt x="1017" y="402"/>
                      <a:pt x="751" y="124"/>
                    </a:cubicBezTo>
                    <a:cubicBezTo>
                      <a:pt x="662" y="39"/>
                      <a:pt x="554" y="1"/>
                      <a:pt x="4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3"/>
              <p:cNvSpPr/>
              <p:nvPr/>
            </p:nvSpPr>
            <p:spPr>
              <a:xfrm>
                <a:off x="1469241" y="177321"/>
                <a:ext cx="45970" cy="39938"/>
              </a:xfrm>
              <a:custGeom>
                <a:avLst/>
                <a:gdLst/>
                <a:ahLst/>
                <a:cxnLst/>
                <a:rect l="l" t="t" r="r" b="b"/>
                <a:pathLst>
                  <a:path w="884" h="768" extrusionOk="0">
                    <a:moveTo>
                      <a:pt x="380" y="1"/>
                    </a:moveTo>
                    <a:cubicBezTo>
                      <a:pt x="188" y="1"/>
                      <a:pt x="0" y="152"/>
                      <a:pt x="0" y="381"/>
                    </a:cubicBezTo>
                    <a:cubicBezTo>
                      <a:pt x="0" y="586"/>
                      <a:pt x="170" y="756"/>
                      <a:pt x="375" y="768"/>
                    </a:cubicBezTo>
                    <a:cubicBezTo>
                      <a:pt x="714" y="768"/>
                      <a:pt x="883" y="356"/>
                      <a:pt x="641" y="114"/>
                    </a:cubicBezTo>
                    <a:cubicBezTo>
                      <a:pt x="567" y="36"/>
                      <a:pt x="473"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3"/>
              <p:cNvSpPr/>
              <p:nvPr/>
            </p:nvSpPr>
            <p:spPr>
              <a:xfrm>
                <a:off x="1454109" y="322249"/>
                <a:ext cx="23349" cy="17681"/>
              </a:xfrm>
              <a:custGeom>
                <a:avLst/>
                <a:gdLst/>
                <a:ahLst/>
                <a:cxnLst/>
                <a:rect l="l" t="t" r="r" b="b"/>
                <a:pathLst>
                  <a:path w="449" h="340" extrusionOk="0">
                    <a:moveTo>
                      <a:pt x="231" y="1"/>
                    </a:moveTo>
                    <a:cubicBezTo>
                      <a:pt x="1" y="1"/>
                      <a:pt x="1" y="340"/>
                      <a:pt x="231" y="340"/>
                    </a:cubicBezTo>
                    <a:cubicBezTo>
                      <a:pt x="449" y="340"/>
                      <a:pt x="449" y="1"/>
                      <a:pt x="2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3"/>
              <p:cNvSpPr/>
              <p:nvPr/>
            </p:nvSpPr>
            <p:spPr>
              <a:xfrm>
                <a:off x="1566744" y="340502"/>
                <a:ext cx="43422" cy="34010"/>
              </a:xfrm>
              <a:custGeom>
                <a:avLst/>
                <a:gdLst/>
                <a:ahLst/>
                <a:cxnLst/>
                <a:rect l="l" t="t" r="r" b="b"/>
                <a:pathLst>
                  <a:path w="835" h="654" extrusionOk="0">
                    <a:moveTo>
                      <a:pt x="412" y="1"/>
                    </a:moveTo>
                    <a:cubicBezTo>
                      <a:pt x="0" y="1"/>
                      <a:pt x="0" y="654"/>
                      <a:pt x="412" y="654"/>
                    </a:cubicBezTo>
                    <a:cubicBezTo>
                      <a:pt x="835" y="654"/>
                      <a:pt x="835" y="1"/>
                      <a:pt x="4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3"/>
              <p:cNvSpPr/>
              <p:nvPr/>
            </p:nvSpPr>
            <p:spPr>
              <a:xfrm>
                <a:off x="1639703" y="402176"/>
                <a:ext cx="42174" cy="33386"/>
              </a:xfrm>
              <a:custGeom>
                <a:avLst/>
                <a:gdLst/>
                <a:ahLst/>
                <a:cxnLst/>
                <a:rect l="l" t="t" r="r" b="b"/>
                <a:pathLst>
                  <a:path w="811" h="642" extrusionOk="0">
                    <a:moveTo>
                      <a:pt x="412" y="0"/>
                    </a:moveTo>
                    <a:cubicBezTo>
                      <a:pt x="0" y="0"/>
                      <a:pt x="0" y="641"/>
                      <a:pt x="412" y="641"/>
                    </a:cubicBezTo>
                    <a:cubicBezTo>
                      <a:pt x="811" y="641"/>
                      <a:pt x="811" y="0"/>
                      <a:pt x="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3"/>
              <p:cNvSpPr/>
              <p:nvPr/>
            </p:nvSpPr>
            <p:spPr>
              <a:xfrm>
                <a:off x="1530239" y="510340"/>
                <a:ext cx="39678" cy="30889"/>
              </a:xfrm>
              <a:custGeom>
                <a:avLst/>
                <a:gdLst/>
                <a:ahLst/>
                <a:cxnLst/>
                <a:rect l="l" t="t" r="r" b="b"/>
                <a:pathLst>
                  <a:path w="763" h="594" extrusionOk="0">
                    <a:moveTo>
                      <a:pt x="376" y="1"/>
                    </a:moveTo>
                    <a:cubicBezTo>
                      <a:pt x="1" y="1"/>
                      <a:pt x="1" y="593"/>
                      <a:pt x="376" y="593"/>
                    </a:cubicBezTo>
                    <a:cubicBezTo>
                      <a:pt x="763" y="593"/>
                      <a:pt x="763" y="1"/>
                      <a:pt x="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3"/>
              <p:cNvSpPr/>
              <p:nvPr/>
            </p:nvSpPr>
            <p:spPr>
              <a:xfrm>
                <a:off x="1590613" y="539305"/>
                <a:ext cx="33438" cy="26469"/>
              </a:xfrm>
              <a:custGeom>
                <a:avLst/>
                <a:gdLst/>
                <a:ahLst/>
                <a:cxnLst/>
                <a:rect l="l" t="t" r="r" b="b"/>
                <a:pathLst>
                  <a:path w="643" h="509" extrusionOk="0">
                    <a:moveTo>
                      <a:pt x="328" y="0"/>
                    </a:moveTo>
                    <a:cubicBezTo>
                      <a:pt x="1" y="24"/>
                      <a:pt x="1" y="484"/>
                      <a:pt x="328" y="508"/>
                    </a:cubicBezTo>
                    <a:cubicBezTo>
                      <a:pt x="642" y="484"/>
                      <a:pt x="642" y="24"/>
                      <a:pt x="3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3"/>
              <p:cNvSpPr/>
              <p:nvPr/>
            </p:nvSpPr>
            <p:spPr>
              <a:xfrm>
                <a:off x="1752911" y="650536"/>
                <a:ext cx="35310" cy="33126"/>
              </a:xfrm>
              <a:custGeom>
                <a:avLst/>
                <a:gdLst/>
                <a:ahLst/>
                <a:cxnLst/>
                <a:rect l="l" t="t" r="r" b="b"/>
                <a:pathLst>
                  <a:path w="679" h="637" extrusionOk="0">
                    <a:moveTo>
                      <a:pt x="356" y="0"/>
                    </a:moveTo>
                    <a:cubicBezTo>
                      <a:pt x="305" y="0"/>
                      <a:pt x="253" y="16"/>
                      <a:pt x="207" y="51"/>
                    </a:cubicBezTo>
                    <a:lnTo>
                      <a:pt x="182" y="75"/>
                    </a:lnTo>
                    <a:cubicBezTo>
                      <a:pt x="1" y="184"/>
                      <a:pt x="1" y="450"/>
                      <a:pt x="182" y="571"/>
                    </a:cubicBezTo>
                    <a:lnTo>
                      <a:pt x="207" y="595"/>
                    </a:lnTo>
                    <a:cubicBezTo>
                      <a:pt x="255" y="624"/>
                      <a:pt x="307" y="637"/>
                      <a:pt x="357" y="637"/>
                    </a:cubicBezTo>
                    <a:cubicBezTo>
                      <a:pt x="519" y="637"/>
                      <a:pt x="669" y="501"/>
                      <a:pt x="678" y="317"/>
                    </a:cubicBezTo>
                    <a:cubicBezTo>
                      <a:pt x="678" y="152"/>
                      <a:pt x="518" y="0"/>
                      <a:pt x="3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3"/>
              <p:cNvSpPr/>
              <p:nvPr/>
            </p:nvSpPr>
            <p:spPr>
              <a:xfrm>
                <a:off x="1690041" y="576382"/>
                <a:ext cx="25845" cy="21477"/>
              </a:xfrm>
              <a:custGeom>
                <a:avLst/>
                <a:gdLst/>
                <a:ahLst/>
                <a:cxnLst/>
                <a:rect l="l" t="t" r="r" b="b"/>
                <a:pathLst>
                  <a:path w="497" h="413" extrusionOk="0">
                    <a:moveTo>
                      <a:pt x="242" y="1"/>
                    </a:moveTo>
                    <a:cubicBezTo>
                      <a:pt x="0" y="25"/>
                      <a:pt x="0" y="388"/>
                      <a:pt x="242" y="412"/>
                    </a:cubicBezTo>
                    <a:cubicBezTo>
                      <a:pt x="496" y="388"/>
                      <a:pt x="496" y="25"/>
                      <a:pt x="2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3"/>
              <p:cNvSpPr/>
              <p:nvPr/>
            </p:nvSpPr>
            <p:spPr>
              <a:xfrm>
                <a:off x="1651039" y="721727"/>
                <a:ext cx="35258" cy="28341"/>
              </a:xfrm>
              <a:custGeom>
                <a:avLst/>
                <a:gdLst/>
                <a:ahLst/>
                <a:cxnLst/>
                <a:rect l="l" t="t" r="r" b="b"/>
                <a:pathLst>
                  <a:path w="678" h="545" extrusionOk="0">
                    <a:moveTo>
                      <a:pt x="339" y="0"/>
                    </a:moveTo>
                    <a:cubicBezTo>
                      <a:pt x="0" y="24"/>
                      <a:pt x="0" y="520"/>
                      <a:pt x="339" y="545"/>
                    </a:cubicBezTo>
                    <a:cubicBezTo>
                      <a:pt x="678" y="520"/>
                      <a:pt x="678" y="24"/>
                      <a:pt x="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3"/>
              <p:cNvSpPr/>
              <p:nvPr/>
            </p:nvSpPr>
            <p:spPr>
              <a:xfrm>
                <a:off x="1752287" y="748143"/>
                <a:ext cx="39054" cy="29589"/>
              </a:xfrm>
              <a:custGeom>
                <a:avLst/>
                <a:gdLst/>
                <a:ahLst/>
                <a:cxnLst/>
                <a:rect l="l" t="t" r="r" b="b"/>
                <a:pathLst>
                  <a:path w="751" h="569" extrusionOk="0">
                    <a:moveTo>
                      <a:pt x="376" y="0"/>
                    </a:moveTo>
                    <a:cubicBezTo>
                      <a:pt x="1" y="0"/>
                      <a:pt x="1" y="569"/>
                      <a:pt x="376" y="569"/>
                    </a:cubicBezTo>
                    <a:cubicBezTo>
                      <a:pt x="751" y="569"/>
                      <a:pt x="751" y="0"/>
                      <a:pt x="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3"/>
              <p:cNvSpPr/>
              <p:nvPr/>
            </p:nvSpPr>
            <p:spPr>
              <a:xfrm>
                <a:off x="1690665" y="931189"/>
                <a:ext cx="39678" cy="30889"/>
              </a:xfrm>
              <a:custGeom>
                <a:avLst/>
                <a:gdLst/>
                <a:ahLst/>
                <a:cxnLst/>
                <a:rect l="l" t="t" r="r" b="b"/>
                <a:pathLst>
                  <a:path w="763" h="594" extrusionOk="0">
                    <a:moveTo>
                      <a:pt x="387" y="0"/>
                    </a:moveTo>
                    <a:cubicBezTo>
                      <a:pt x="0" y="0"/>
                      <a:pt x="0" y="593"/>
                      <a:pt x="387" y="593"/>
                    </a:cubicBezTo>
                    <a:cubicBezTo>
                      <a:pt x="762" y="593"/>
                      <a:pt x="762"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3"/>
              <p:cNvSpPr/>
              <p:nvPr/>
            </p:nvSpPr>
            <p:spPr>
              <a:xfrm>
                <a:off x="1761751" y="944398"/>
                <a:ext cx="35258" cy="26469"/>
              </a:xfrm>
              <a:custGeom>
                <a:avLst/>
                <a:gdLst/>
                <a:ahLst/>
                <a:cxnLst/>
                <a:rect l="l" t="t" r="r" b="b"/>
                <a:pathLst>
                  <a:path w="678" h="509" extrusionOk="0">
                    <a:moveTo>
                      <a:pt x="339" y="0"/>
                    </a:moveTo>
                    <a:cubicBezTo>
                      <a:pt x="0" y="0"/>
                      <a:pt x="0" y="509"/>
                      <a:pt x="339" y="509"/>
                    </a:cubicBezTo>
                    <a:cubicBezTo>
                      <a:pt x="678" y="509"/>
                      <a:pt x="678" y="0"/>
                      <a:pt x="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3"/>
              <p:cNvSpPr/>
              <p:nvPr/>
            </p:nvSpPr>
            <p:spPr>
              <a:xfrm>
                <a:off x="1766639" y="849443"/>
                <a:ext cx="49922" cy="35570"/>
              </a:xfrm>
              <a:custGeom>
                <a:avLst/>
                <a:gdLst/>
                <a:ahLst/>
                <a:cxnLst/>
                <a:rect l="l" t="t" r="r" b="b"/>
                <a:pathLst>
                  <a:path w="960" h="684" extrusionOk="0">
                    <a:moveTo>
                      <a:pt x="500" y="0"/>
                    </a:moveTo>
                    <a:cubicBezTo>
                      <a:pt x="447" y="0"/>
                      <a:pt x="393" y="15"/>
                      <a:pt x="342" y="48"/>
                    </a:cubicBezTo>
                    <a:lnTo>
                      <a:pt x="293" y="85"/>
                    </a:lnTo>
                    <a:cubicBezTo>
                      <a:pt x="0" y="255"/>
                      <a:pt x="321" y="684"/>
                      <a:pt x="578" y="684"/>
                    </a:cubicBezTo>
                    <a:cubicBezTo>
                      <a:pt x="650" y="684"/>
                      <a:pt x="718" y="650"/>
                      <a:pt x="765" y="568"/>
                    </a:cubicBezTo>
                    <a:lnTo>
                      <a:pt x="801" y="508"/>
                    </a:lnTo>
                    <a:cubicBezTo>
                      <a:pt x="960" y="291"/>
                      <a:pt x="738" y="0"/>
                      <a:pt x="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3"/>
              <p:cNvSpPr/>
              <p:nvPr/>
            </p:nvSpPr>
            <p:spPr>
              <a:xfrm>
                <a:off x="1768668" y="1049441"/>
                <a:ext cx="29589" cy="22725"/>
              </a:xfrm>
              <a:custGeom>
                <a:avLst/>
                <a:gdLst/>
                <a:ahLst/>
                <a:cxnLst/>
                <a:rect l="l" t="t" r="r" b="b"/>
                <a:pathLst>
                  <a:path w="569" h="437" extrusionOk="0">
                    <a:moveTo>
                      <a:pt x="291" y="1"/>
                    </a:moveTo>
                    <a:cubicBezTo>
                      <a:pt x="0" y="1"/>
                      <a:pt x="0" y="436"/>
                      <a:pt x="291" y="436"/>
                    </a:cubicBezTo>
                    <a:cubicBezTo>
                      <a:pt x="569" y="424"/>
                      <a:pt x="569" y="1"/>
                      <a:pt x="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3"/>
              <p:cNvSpPr/>
              <p:nvPr/>
            </p:nvSpPr>
            <p:spPr>
              <a:xfrm>
                <a:off x="1703249" y="1211739"/>
                <a:ext cx="45346" cy="34634"/>
              </a:xfrm>
              <a:custGeom>
                <a:avLst/>
                <a:gdLst/>
                <a:ahLst/>
                <a:cxnLst/>
                <a:rect l="l" t="t" r="r" b="b"/>
                <a:pathLst>
                  <a:path w="872" h="666" extrusionOk="0">
                    <a:moveTo>
                      <a:pt x="436" y="1"/>
                    </a:moveTo>
                    <a:cubicBezTo>
                      <a:pt x="0" y="1"/>
                      <a:pt x="0" y="666"/>
                      <a:pt x="436" y="666"/>
                    </a:cubicBezTo>
                    <a:cubicBezTo>
                      <a:pt x="871" y="666"/>
                      <a:pt x="871" y="1"/>
                      <a:pt x="4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3"/>
              <p:cNvSpPr/>
              <p:nvPr/>
            </p:nvSpPr>
            <p:spPr>
              <a:xfrm>
                <a:off x="1646619" y="1326870"/>
                <a:ext cx="43474" cy="33386"/>
              </a:xfrm>
              <a:custGeom>
                <a:avLst/>
                <a:gdLst/>
                <a:ahLst/>
                <a:cxnLst/>
                <a:rect l="l" t="t" r="r" b="b"/>
                <a:pathLst>
                  <a:path w="836" h="642" extrusionOk="0">
                    <a:moveTo>
                      <a:pt x="424" y="0"/>
                    </a:moveTo>
                    <a:cubicBezTo>
                      <a:pt x="1" y="0"/>
                      <a:pt x="1" y="641"/>
                      <a:pt x="424" y="641"/>
                    </a:cubicBezTo>
                    <a:cubicBezTo>
                      <a:pt x="835" y="641"/>
                      <a:pt x="835" y="0"/>
                      <a:pt x="4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3"/>
              <p:cNvSpPr/>
              <p:nvPr/>
            </p:nvSpPr>
            <p:spPr>
              <a:xfrm>
                <a:off x="1581201" y="1289117"/>
                <a:ext cx="21425" cy="17681"/>
              </a:xfrm>
              <a:custGeom>
                <a:avLst/>
                <a:gdLst/>
                <a:ahLst/>
                <a:cxnLst/>
                <a:rect l="l" t="t" r="r" b="b"/>
                <a:pathLst>
                  <a:path w="412" h="340" extrusionOk="0">
                    <a:moveTo>
                      <a:pt x="206" y="1"/>
                    </a:moveTo>
                    <a:cubicBezTo>
                      <a:pt x="0" y="25"/>
                      <a:pt x="0" y="315"/>
                      <a:pt x="206" y="339"/>
                    </a:cubicBezTo>
                    <a:cubicBezTo>
                      <a:pt x="412" y="315"/>
                      <a:pt x="412" y="25"/>
                      <a:pt x="2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3"/>
              <p:cNvSpPr/>
              <p:nvPr/>
            </p:nvSpPr>
            <p:spPr>
              <a:xfrm>
                <a:off x="1410115" y="1433786"/>
                <a:ext cx="35258" cy="26469"/>
              </a:xfrm>
              <a:custGeom>
                <a:avLst/>
                <a:gdLst/>
                <a:ahLst/>
                <a:cxnLst/>
                <a:rect l="l" t="t" r="r" b="b"/>
                <a:pathLst>
                  <a:path w="678" h="509" extrusionOk="0">
                    <a:moveTo>
                      <a:pt x="339" y="1"/>
                    </a:moveTo>
                    <a:cubicBezTo>
                      <a:pt x="0" y="1"/>
                      <a:pt x="0" y="509"/>
                      <a:pt x="339" y="509"/>
                    </a:cubicBezTo>
                    <a:cubicBezTo>
                      <a:pt x="678" y="509"/>
                      <a:pt x="678" y="1"/>
                      <a:pt x="3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3"/>
              <p:cNvSpPr/>
              <p:nvPr/>
            </p:nvSpPr>
            <p:spPr>
              <a:xfrm>
                <a:off x="1415783" y="1504248"/>
                <a:ext cx="31462" cy="23973"/>
              </a:xfrm>
              <a:custGeom>
                <a:avLst/>
                <a:gdLst/>
                <a:ahLst/>
                <a:cxnLst/>
                <a:rect l="l" t="t" r="r" b="b"/>
                <a:pathLst>
                  <a:path w="605" h="461" extrusionOk="0">
                    <a:moveTo>
                      <a:pt x="302" y="1"/>
                    </a:moveTo>
                    <a:cubicBezTo>
                      <a:pt x="0" y="1"/>
                      <a:pt x="0" y="460"/>
                      <a:pt x="302" y="460"/>
                    </a:cubicBezTo>
                    <a:cubicBezTo>
                      <a:pt x="605" y="460"/>
                      <a:pt x="605" y="1"/>
                      <a:pt x="3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3"/>
              <p:cNvSpPr/>
              <p:nvPr/>
            </p:nvSpPr>
            <p:spPr>
              <a:xfrm>
                <a:off x="1505694" y="1418705"/>
                <a:ext cx="42850" cy="33386"/>
              </a:xfrm>
              <a:custGeom>
                <a:avLst/>
                <a:gdLst/>
                <a:ahLst/>
                <a:cxnLst/>
                <a:rect l="l" t="t" r="r" b="b"/>
                <a:pathLst>
                  <a:path w="824" h="642" extrusionOk="0">
                    <a:moveTo>
                      <a:pt x="412" y="0"/>
                    </a:moveTo>
                    <a:cubicBezTo>
                      <a:pt x="1" y="0"/>
                      <a:pt x="1" y="642"/>
                      <a:pt x="412" y="642"/>
                    </a:cubicBezTo>
                    <a:cubicBezTo>
                      <a:pt x="823" y="642"/>
                      <a:pt x="823" y="0"/>
                      <a:pt x="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3"/>
              <p:cNvSpPr/>
              <p:nvPr/>
            </p:nvSpPr>
            <p:spPr>
              <a:xfrm>
                <a:off x="1212560" y="1441326"/>
                <a:ext cx="25221" cy="18929"/>
              </a:xfrm>
              <a:custGeom>
                <a:avLst/>
                <a:gdLst/>
                <a:ahLst/>
                <a:cxnLst/>
                <a:rect l="l" t="t" r="r" b="b"/>
                <a:pathLst>
                  <a:path w="485" h="364" extrusionOk="0">
                    <a:moveTo>
                      <a:pt x="243" y="1"/>
                    </a:moveTo>
                    <a:cubicBezTo>
                      <a:pt x="1" y="1"/>
                      <a:pt x="1" y="364"/>
                      <a:pt x="243" y="364"/>
                    </a:cubicBezTo>
                    <a:cubicBezTo>
                      <a:pt x="485" y="364"/>
                      <a:pt x="485" y="1"/>
                      <a:pt x="2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3"/>
              <p:cNvSpPr/>
              <p:nvPr/>
            </p:nvSpPr>
            <p:spPr>
              <a:xfrm>
                <a:off x="1172935" y="1533837"/>
                <a:ext cx="43474" cy="33386"/>
              </a:xfrm>
              <a:custGeom>
                <a:avLst/>
                <a:gdLst/>
                <a:ahLst/>
                <a:cxnLst/>
                <a:rect l="l" t="t" r="r" b="b"/>
                <a:pathLst>
                  <a:path w="836" h="642" extrusionOk="0">
                    <a:moveTo>
                      <a:pt x="412" y="0"/>
                    </a:moveTo>
                    <a:cubicBezTo>
                      <a:pt x="1" y="0"/>
                      <a:pt x="1" y="641"/>
                      <a:pt x="412" y="641"/>
                    </a:cubicBezTo>
                    <a:cubicBezTo>
                      <a:pt x="835" y="641"/>
                      <a:pt x="835" y="0"/>
                      <a:pt x="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3"/>
              <p:cNvSpPr/>
              <p:nvPr/>
            </p:nvSpPr>
            <p:spPr>
              <a:xfrm>
                <a:off x="1023845" y="1465247"/>
                <a:ext cx="12637" cy="9516"/>
              </a:xfrm>
              <a:custGeom>
                <a:avLst/>
                <a:gdLst/>
                <a:ahLst/>
                <a:cxnLst/>
                <a:rect l="l" t="t" r="r" b="b"/>
                <a:pathLst>
                  <a:path w="243" h="183" extrusionOk="0">
                    <a:moveTo>
                      <a:pt x="122" y="1"/>
                    </a:moveTo>
                    <a:cubicBezTo>
                      <a:pt x="1" y="1"/>
                      <a:pt x="1" y="182"/>
                      <a:pt x="122" y="182"/>
                    </a:cubicBezTo>
                    <a:cubicBezTo>
                      <a:pt x="243" y="182"/>
                      <a:pt x="24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3"/>
              <p:cNvSpPr/>
              <p:nvPr/>
            </p:nvSpPr>
            <p:spPr>
              <a:xfrm>
                <a:off x="1021973" y="1419329"/>
                <a:ext cx="32138" cy="24597"/>
              </a:xfrm>
              <a:custGeom>
                <a:avLst/>
                <a:gdLst/>
                <a:ahLst/>
                <a:cxnLst/>
                <a:rect l="l" t="t" r="r" b="b"/>
                <a:pathLst>
                  <a:path w="618" h="473" extrusionOk="0">
                    <a:moveTo>
                      <a:pt x="303" y="1"/>
                    </a:moveTo>
                    <a:cubicBezTo>
                      <a:pt x="0" y="1"/>
                      <a:pt x="0" y="472"/>
                      <a:pt x="303" y="472"/>
                    </a:cubicBezTo>
                    <a:cubicBezTo>
                      <a:pt x="617" y="472"/>
                      <a:pt x="617" y="1"/>
                      <a:pt x="3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3"/>
              <p:cNvSpPr/>
              <p:nvPr/>
            </p:nvSpPr>
            <p:spPr>
              <a:xfrm>
                <a:off x="1130813" y="1457083"/>
                <a:ext cx="43422" cy="33386"/>
              </a:xfrm>
              <a:custGeom>
                <a:avLst/>
                <a:gdLst/>
                <a:ahLst/>
                <a:cxnLst/>
                <a:rect l="l" t="t" r="r" b="b"/>
                <a:pathLst>
                  <a:path w="835" h="642" extrusionOk="0">
                    <a:moveTo>
                      <a:pt x="424" y="0"/>
                    </a:moveTo>
                    <a:cubicBezTo>
                      <a:pt x="0" y="0"/>
                      <a:pt x="0" y="641"/>
                      <a:pt x="424" y="641"/>
                    </a:cubicBezTo>
                    <a:cubicBezTo>
                      <a:pt x="835" y="641"/>
                      <a:pt x="835" y="0"/>
                      <a:pt x="4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3"/>
              <p:cNvSpPr/>
              <p:nvPr/>
            </p:nvSpPr>
            <p:spPr>
              <a:xfrm>
                <a:off x="1068515" y="1538829"/>
                <a:ext cx="39054" cy="30265"/>
              </a:xfrm>
              <a:custGeom>
                <a:avLst/>
                <a:gdLst/>
                <a:ahLst/>
                <a:cxnLst/>
                <a:rect l="l" t="t" r="r" b="b"/>
                <a:pathLst>
                  <a:path w="751" h="582" extrusionOk="0">
                    <a:moveTo>
                      <a:pt x="364" y="1"/>
                    </a:moveTo>
                    <a:cubicBezTo>
                      <a:pt x="1" y="1"/>
                      <a:pt x="1" y="582"/>
                      <a:pt x="364" y="582"/>
                    </a:cubicBezTo>
                    <a:cubicBezTo>
                      <a:pt x="751" y="569"/>
                      <a:pt x="751" y="1"/>
                      <a:pt x="3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3"/>
              <p:cNvSpPr/>
              <p:nvPr/>
            </p:nvSpPr>
            <p:spPr>
              <a:xfrm>
                <a:off x="887341" y="1396709"/>
                <a:ext cx="40978" cy="31462"/>
              </a:xfrm>
              <a:custGeom>
                <a:avLst/>
                <a:gdLst/>
                <a:ahLst/>
                <a:cxnLst/>
                <a:rect l="l" t="t" r="r" b="b"/>
                <a:pathLst>
                  <a:path w="788" h="605" extrusionOk="0">
                    <a:moveTo>
                      <a:pt x="400" y="0"/>
                    </a:moveTo>
                    <a:cubicBezTo>
                      <a:pt x="1" y="0"/>
                      <a:pt x="1" y="605"/>
                      <a:pt x="400" y="605"/>
                    </a:cubicBezTo>
                    <a:cubicBezTo>
                      <a:pt x="787" y="605"/>
                      <a:pt x="787" y="0"/>
                      <a:pt x="4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3"/>
              <p:cNvSpPr/>
              <p:nvPr/>
            </p:nvSpPr>
            <p:spPr>
              <a:xfrm>
                <a:off x="876680" y="1316418"/>
                <a:ext cx="37130" cy="31254"/>
              </a:xfrm>
              <a:custGeom>
                <a:avLst/>
                <a:gdLst/>
                <a:ahLst/>
                <a:cxnLst/>
                <a:rect l="l" t="t" r="r" b="b"/>
                <a:pathLst>
                  <a:path w="714" h="601" extrusionOk="0">
                    <a:moveTo>
                      <a:pt x="303" y="1"/>
                    </a:moveTo>
                    <a:cubicBezTo>
                      <a:pt x="147" y="1"/>
                      <a:pt x="0" y="119"/>
                      <a:pt x="0" y="298"/>
                    </a:cubicBezTo>
                    <a:cubicBezTo>
                      <a:pt x="0" y="467"/>
                      <a:pt x="145" y="601"/>
                      <a:pt x="303" y="601"/>
                    </a:cubicBezTo>
                    <a:cubicBezTo>
                      <a:pt x="581" y="601"/>
                      <a:pt x="714" y="274"/>
                      <a:pt x="520" y="92"/>
                    </a:cubicBezTo>
                    <a:cubicBezTo>
                      <a:pt x="457" y="29"/>
                      <a:pt x="379" y="1"/>
                      <a:pt x="3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3"/>
              <p:cNvSpPr/>
              <p:nvPr/>
            </p:nvSpPr>
            <p:spPr>
              <a:xfrm>
                <a:off x="815630" y="1366496"/>
                <a:ext cx="31514" cy="23297"/>
              </a:xfrm>
              <a:custGeom>
                <a:avLst/>
                <a:gdLst/>
                <a:ahLst/>
                <a:cxnLst/>
                <a:rect l="l" t="t" r="r" b="b"/>
                <a:pathLst>
                  <a:path w="606" h="448" extrusionOk="0">
                    <a:moveTo>
                      <a:pt x="315" y="0"/>
                    </a:moveTo>
                    <a:cubicBezTo>
                      <a:pt x="311" y="0"/>
                      <a:pt x="307" y="0"/>
                      <a:pt x="303" y="0"/>
                    </a:cubicBezTo>
                    <a:cubicBezTo>
                      <a:pt x="1" y="0"/>
                      <a:pt x="1" y="448"/>
                      <a:pt x="303" y="448"/>
                    </a:cubicBezTo>
                    <a:cubicBezTo>
                      <a:pt x="602" y="448"/>
                      <a:pt x="606" y="0"/>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3"/>
              <p:cNvSpPr/>
              <p:nvPr/>
            </p:nvSpPr>
            <p:spPr>
              <a:xfrm>
                <a:off x="791761" y="1262076"/>
                <a:ext cx="33386" cy="25845"/>
              </a:xfrm>
              <a:custGeom>
                <a:avLst/>
                <a:gdLst/>
                <a:ahLst/>
                <a:cxnLst/>
                <a:rect l="l" t="t" r="r" b="b"/>
                <a:pathLst>
                  <a:path w="642" h="497" extrusionOk="0">
                    <a:moveTo>
                      <a:pt x="327" y="0"/>
                    </a:moveTo>
                    <a:cubicBezTo>
                      <a:pt x="0" y="0"/>
                      <a:pt x="0" y="496"/>
                      <a:pt x="327" y="496"/>
                    </a:cubicBezTo>
                    <a:cubicBezTo>
                      <a:pt x="641" y="496"/>
                      <a:pt x="641" y="0"/>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3"/>
              <p:cNvSpPr/>
              <p:nvPr/>
            </p:nvSpPr>
            <p:spPr>
              <a:xfrm>
                <a:off x="789837" y="1203574"/>
                <a:ext cx="37182" cy="27717"/>
              </a:xfrm>
              <a:custGeom>
                <a:avLst/>
                <a:gdLst/>
                <a:ahLst/>
                <a:cxnLst/>
                <a:rect l="l" t="t" r="r" b="b"/>
                <a:pathLst>
                  <a:path w="715" h="533" extrusionOk="0">
                    <a:moveTo>
                      <a:pt x="364" y="0"/>
                    </a:moveTo>
                    <a:cubicBezTo>
                      <a:pt x="1" y="0"/>
                      <a:pt x="1" y="533"/>
                      <a:pt x="364" y="533"/>
                    </a:cubicBezTo>
                    <a:cubicBezTo>
                      <a:pt x="714" y="533"/>
                      <a:pt x="714" y="0"/>
                      <a:pt x="3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3"/>
              <p:cNvSpPr/>
              <p:nvPr/>
            </p:nvSpPr>
            <p:spPr>
              <a:xfrm>
                <a:off x="761548" y="1113611"/>
                <a:ext cx="40302" cy="31514"/>
              </a:xfrm>
              <a:custGeom>
                <a:avLst/>
                <a:gdLst/>
                <a:ahLst/>
                <a:cxnLst/>
                <a:rect l="l" t="t" r="r" b="b"/>
                <a:pathLst>
                  <a:path w="775" h="606" extrusionOk="0">
                    <a:moveTo>
                      <a:pt x="387" y="1"/>
                    </a:moveTo>
                    <a:cubicBezTo>
                      <a:pt x="0" y="1"/>
                      <a:pt x="0" y="605"/>
                      <a:pt x="387" y="605"/>
                    </a:cubicBezTo>
                    <a:cubicBezTo>
                      <a:pt x="775" y="605"/>
                      <a:pt x="775"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3"/>
              <p:cNvSpPr/>
              <p:nvPr/>
            </p:nvSpPr>
            <p:spPr>
              <a:xfrm>
                <a:off x="735131" y="1039405"/>
                <a:ext cx="24597" cy="20177"/>
              </a:xfrm>
              <a:custGeom>
                <a:avLst/>
                <a:gdLst/>
                <a:ahLst/>
                <a:cxnLst/>
                <a:rect l="l" t="t" r="r" b="b"/>
                <a:pathLst>
                  <a:path w="473" h="388" extrusionOk="0">
                    <a:moveTo>
                      <a:pt x="242" y="0"/>
                    </a:moveTo>
                    <a:cubicBezTo>
                      <a:pt x="0" y="24"/>
                      <a:pt x="0" y="363"/>
                      <a:pt x="242" y="387"/>
                    </a:cubicBezTo>
                    <a:cubicBezTo>
                      <a:pt x="472" y="363"/>
                      <a:pt x="472" y="24"/>
                      <a:pt x="2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3"/>
              <p:cNvSpPr/>
              <p:nvPr/>
            </p:nvSpPr>
            <p:spPr>
              <a:xfrm>
                <a:off x="765292" y="942526"/>
                <a:ext cx="17681" cy="15133"/>
              </a:xfrm>
              <a:custGeom>
                <a:avLst/>
                <a:gdLst/>
                <a:ahLst/>
                <a:cxnLst/>
                <a:rect l="l" t="t" r="r" b="b"/>
                <a:pathLst>
                  <a:path w="340" h="291" extrusionOk="0">
                    <a:moveTo>
                      <a:pt x="170" y="0"/>
                    </a:moveTo>
                    <a:cubicBezTo>
                      <a:pt x="1" y="24"/>
                      <a:pt x="1" y="266"/>
                      <a:pt x="170" y="291"/>
                    </a:cubicBezTo>
                    <a:cubicBezTo>
                      <a:pt x="340" y="266"/>
                      <a:pt x="340" y="24"/>
                      <a:pt x="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3"/>
              <p:cNvSpPr/>
              <p:nvPr/>
            </p:nvSpPr>
            <p:spPr>
              <a:xfrm>
                <a:off x="1283647" y="847519"/>
                <a:ext cx="28393" cy="21425"/>
              </a:xfrm>
              <a:custGeom>
                <a:avLst/>
                <a:gdLst/>
                <a:ahLst/>
                <a:cxnLst/>
                <a:rect l="l" t="t" r="r" b="b"/>
                <a:pathLst>
                  <a:path w="546" h="412" extrusionOk="0">
                    <a:moveTo>
                      <a:pt x="267" y="1"/>
                    </a:moveTo>
                    <a:cubicBezTo>
                      <a:pt x="1" y="1"/>
                      <a:pt x="1" y="412"/>
                      <a:pt x="267" y="412"/>
                    </a:cubicBezTo>
                    <a:cubicBezTo>
                      <a:pt x="545" y="412"/>
                      <a:pt x="545" y="1"/>
                      <a:pt x="2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3"/>
              <p:cNvSpPr/>
              <p:nvPr/>
            </p:nvSpPr>
            <p:spPr>
              <a:xfrm>
                <a:off x="1299403" y="175189"/>
                <a:ext cx="30473" cy="24441"/>
              </a:xfrm>
              <a:custGeom>
                <a:avLst/>
                <a:gdLst/>
                <a:ahLst/>
                <a:cxnLst/>
                <a:rect l="l" t="t" r="r" b="b"/>
                <a:pathLst>
                  <a:path w="586" h="470" extrusionOk="0">
                    <a:moveTo>
                      <a:pt x="183" y="0"/>
                    </a:moveTo>
                    <a:cubicBezTo>
                      <a:pt x="131" y="0"/>
                      <a:pt x="83" y="24"/>
                      <a:pt x="49" y="83"/>
                    </a:cubicBezTo>
                    <a:cubicBezTo>
                      <a:pt x="24" y="131"/>
                      <a:pt x="0" y="192"/>
                      <a:pt x="0" y="252"/>
                    </a:cubicBezTo>
                    <a:cubicBezTo>
                      <a:pt x="0" y="373"/>
                      <a:pt x="97" y="470"/>
                      <a:pt x="218" y="470"/>
                    </a:cubicBezTo>
                    <a:cubicBezTo>
                      <a:pt x="278" y="458"/>
                      <a:pt x="327" y="446"/>
                      <a:pt x="387" y="422"/>
                    </a:cubicBezTo>
                    <a:cubicBezTo>
                      <a:pt x="585" y="299"/>
                      <a:pt x="364"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3"/>
              <p:cNvSpPr/>
              <p:nvPr/>
            </p:nvSpPr>
            <p:spPr>
              <a:xfrm>
                <a:off x="1399923" y="228958"/>
                <a:ext cx="33490" cy="28237"/>
              </a:xfrm>
              <a:custGeom>
                <a:avLst/>
                <a:gdLst/>
                <a:ahLst/>
                <a:cxnLst/>
                <a:rect l="l" t="t" r="r" b="b"/>
                <a:pathLst>
                  <a:path w="644" h="543" extrusionOk="0">
                    <a:moveTo>
                      <a:pt x="316" y="0"/>
                    </a:moveTo>
                    <a:cubicBezTo>
                      <a:pt x="202" y="0"/>
                      <a:pt x="90" y="75"/>
                      <a:pt x="51" y="198"/>
                    </a:cubicBezTo>
                    <a:cubicBezTo>
                      <a:pt x="1" y="400"/>
                      <a:pt x="101" y="542"/>
                      <a:pt x="276" y="542"/>
                    </a:cubicBezTo>
                    <a:cubicBezTo>
                      <a:pt x="311" y="542"/>
                      <a:pt x="349" y="537"/>
                      <a:pt x="390" y="525"/>
                    </a:cubicBezTo>
                    <a:cubicBezTo>
                      <a:pt x="583" y="476"/>
                      <a:pt x="644" y="222"/>
                      <a:pt x="499" y="77"/>
                    </a:cubicBezTo>
                    <a:cubicBezTo>
                      <a:pt x="446" y="24"/>
                      <a:pt x="381" y="0"/>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3"/>
              <p:cNvSpPr/>
              <p:nvPr/>
            </p:nvSpPr>
            <p:spPr>
              <a:xfrm>
                <a:off x="1621450" y="299629"/>
                <a:ext cx="32762" cy="36038"/>
              </a:xfrm>
              <a:custGeom>
                <a:avLst/>
                <a:gdLst/>
                <a:ahLst/>
                <a:cxnLst/>
                <a:rect l="l" t="t" r="r" b="b"/>
                <a:pathLst>
                  <a:path w="630" h="693" extrusionOk="0">
                    <a:moveTo>
                      <a:pt x="327" y="0"/>
                    </a:moveTo>
                    <a:cubicBezTo>
                      <a:pt x="158" y="12"/>
                      <a:pt x="25" y="146"/>
                      <a:pt x="25" y="303"/>
                    </a:cubicBezTo>
                    <a:lnTo>
                      <a:pt x="13" y="303"/>
                    </a:lnTo>
                    <a:cubicBezTo>
                      <a:pt x="1" y="400"/>
                      <a:pt x="25" y="484"/>
                      <a:pt x="73" y="557"/>
                    </a:cubicBezTo>
                    <a:cubicBezTo>
                      <a:pt x="128" y="648"/>
                      <a:pt x="221" y="693"/>
                      <a:pt x="315" y="693"/>
                    </a:cubicBezTo>
                    <a:cubicBezTo>
                      <a:pt x="409" y="693"/>
                      <a:pt x="503" y="648"/>
                      <a:pt x="557" y="557"/>
                    </a:cubicBezTo>
                    <a:cubicBezTo>
                      <a:pt x="606" y="484"/>
                      <a:pt x="630" y="400"/>
                      <a:pt x="630" y="303"/>
                    </a:cubicBezTo>
                    <a:cubicBezTo>
                      <a:pt x="618" y="146"/>
                      <a:pt x="485" y="12"/>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3"/>
              <p:cNvSpPr/>
              <p:nvPr/>
            </p:nvSpPr>
            <p:spPr>
              <a:xfrm>
                <a:off x="1601326" y="447105"/>
                <a:ext cx="32138" cy="27457"/>
              </a:xfrm>
              <a:custGeom>
                <a:avLst/>
                <a:gdLst/>
                <a:ahLst/>
                <a:cxnLst/>
                <a:rect l="l" t="t" r="r" b="b"/>
                <a:pathLst>
                  <a:path w="618" h="528" extrusionOk="0">
                    <a:moveTo>
                      <a:pt x="262" y="0"/>
                    </a:moveTo>
                    <a:cubicBezTo>
                      <a:pt x="128" y="0"/>
                      <a:pt x="1" y="106"/>
                      <a:pt x="1" y="261"/>
                    </a:cubicBezTo>
                    <a:cubicBezTo>
                      <a:pt x="1" y="406"/>
                      <a:pt x="109" y="527"/>
                      <a:pt x="267" y="527"/>
                    </a:cubicBezTo>
                    <a:cubicBezTo>
                      <a:pt x="497" y="527"/>
                      <a:pt x="618" y="249"/>
                      <a:pt x="448" y="80"/>
                    </a:cubicBezTo>
                    <a:cubicBezTo>
                      <a:pt x="393" y="25"/>
                      <a:pt x="327" y="0"/>
                      <a:pt x="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3"/>
              <p:cNvSpPr/>
              <p:nvPr/>
            </p:nvSpPr>
            <p:spPr>
              <a:xfrm>
                <a:off x="1742251" y="561301"/>
                <a:ext cx="28341" cy="20801"/>
              </a:xfrm>
              <a:custGeom>
                <a:avLst/>
                <a:gdLst/>
                <a:ahLst/>
                <a:cxnLst/>
                <a:rect l="l" t="t" r="r" b="b"/>
                <a:pathLst>
                  <a:path w="545" h="400" extrusionOk="0">
                    <a:moveTo>
                      <a:pt x="266" y="1"/>
                    </a:moveTo>
                    <a:cubicBezTo>
                      <a:pt x="0" y="1"/>
                      <a:pt x="0" y="400"/>
                      <a:pt x="266" y="400"/>
                    </a:cubicBezTo>
                    <a:cubicBezTo>
                      <a:pt x="545" y="400"/>
                      <a:pt x="545" y="1"/>
                      <a:pt x="2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3"/>
              <p:cNvSpPr/>
              <p:nvPr/>
            </p:nvSpPr>
            <p:spPr>
              <a:xfrm>
                <a:off x="1740535" y="892188"/>
                <a:ext cx="26105" cy="22309"/>
              </a:xfrm>
              <a:custGeom>
                <a:avLst/>
                <a:gdLst/>
                <a:ahLst/>
                <a:cxnLst/>
                <a:rect l="l" t="t" r="r" b="b"/>
                <a:pathLst>
                  <a:path w="502" h="429" extrusionOk="0">
                    <a:moveTo>
                      <a:pt x="154" y="0"/>
                    </a:moveTo>
                    <a:cubicBezTo>
                      <a:pt x="94" y="0"/>
                      <a:pt x="42" y="28"/>
                      <a:pt x="21" y="97"/>
                    </a:cubicBezTo>
                    <a:cubicBezTo>
                      <a:pt x="21" y="158"/>
                      <a:pt x="9" y="218"/>
                      <a:pt x="9" y="267"/>
                    </a:cubicBezTo>
                    <a:cubicBezTo>
                      <a:pt x="1" y="372"/>
                      <a:pt x="80" y="429"/>
                      <a:pt x="162" y="429"/>
                    </a:cubicBezTo>
                    <a:cubicBezTo>
                      <a:pt x="203" y="429"/>
                      <a:pt x="243" y="415"/>
                      <a:pt x="275" y="388"/>
                    </a:cubicBezTo>
                    <a:cubicBezTo>
                      <a:pt x="311" y="363"/>
                      <a:pt x="336" y="327"/>
                      <a:pt x="372" y="303"/>
                    </a:cubicBezTo>
                    <a:cubicBezTo>
                      <a:pt x="502" y="173"/>
                      <a:pt x="304" y="0"/>
                      <a:pt x="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3"/>
              <p:cNvSpPr/>
              <p:nvPr/>
            </p:nvSpPr>
            <p:spPr>
              <a:xfrm>
                <a:off x="1673660" y="1092343"/>
                <a:ext cx="42486" cy="37910"/>
              </a:xfrm>
              <a:custGeom>
                <a:avLst/>
                <a:gdLst/>
                <a:ahLst/>
                <a:cxnLst/>
                <a:rect l="l" t="t" r="r" b="b"/>
                <a:pathLst>
                  <a:path w="817" h="729" extrusionOk="0">
                    <a:moveTo>
                      <a:pt x="380" y="0"/>
                    </a:moveTo>
                    <a:cubicBezTo>
                      <a:pt x="298" y="0"/>
                      <a:pt x="214" y="35"/>
                      <a:pt x="146" y="119"/>
                    </a:cubicBezTo>
                    <a:cubicBezTo>
                      <a:pt x="13" y="313"/>
                      <a:pt x="1" y="615"/>
                      <a:pt x="255" y="712"/>
                    </a:cubicBezTo>
                    <a:cubicBezTo>
                      <a:pt x="282" y="724"/>
                      <a:pt x="310" y="729"/>
                      <a:pt x="338" y="729"/>
                    </a:cubicBezTo>
                    <a:cubicBezTo>
                      <a:pt x="398" y="729"/>
                      <a:pt x="456" y="705"/>
                      <a:pt x="497" y="664"/>
                    </a:cubicBezTo>
                    <a:cubicBezTo>
                      <a:pt x="545" y="639"/>
                      <a:pt x="569" y="591"/>
                      <a:pt x="593" y="543"/>
                    </a:cubicBezTo>
                    <a:cubicBezTo>
                      <a:pt x="606" y="530"/>
                      <a:pt x="618" y="518"/>
                      <a:pt x="630" y="494"/>
                    </a:cubicBezTo>
                    <a:cubicBezTo>
                      <a:pt x="816" y="264"/>
                      <a:pt x="606"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3"/>
              <p:cNvSpPr/>
              <p:nvPr/>
            </p:nvSpPr>
            <p:spPr>
              <a:xfrm>
                <a:off x="1749791" y="1141900"/>
                <a:ext cx="35882" cy="29017"/>
              </a:xfrm>
              <a:custGeom>
                <a:avLst/>
                <a:gdLst/>
                <a:ahLst/>
                <a:cxnLst/>
                <a:rect l="l" t="t" r="r" b="b"/>
                <a:pathLst>
                  <a:path w="690" h="558" extrusionOk="0">
                    <a:moveTo>
                      <a:pt x="351" y="1"/>
                    </a:moveTo>
                    <a:cubicBezTo>
                      <a:pt x="0" y="25"/>
                      <a:pt x="0" y="533"/>
                      <a:pt x="351" y="557"/>
                    </a:cubicBezTo>
                    <a:cubicBezTo>
                      <a:pt x="690" y="533"/>
                      <a:pt x="690" y="25"/>
                      <a:pt x="3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3"/>
              <p:cNvSpPr/>
              <p:nvPr/>
            </p:nvSpPr>
            <p:spPr>
              <a:xfrm>
                <a:off x="1654784" y="1211115"/>
                <a:ext cx="34686" cy="28341"/>
              </a:xfrm>
              <a:custGeom>
                <a:avLst/>
                <a:gdLst/>
                <a:ahLst/>
                <a:cxnLst/>
                <a:rect l="l" t="t" r="r" b="b"/>
                <a:pathLst>
                  <a:path w="667" h="545" extrusionOk="0">
                    <a:moveTo>
                      <a:pt x="340" y="1"/>
                    </a:moveTo>
                    <a:cubicBezTo>
                      <a:pt x="1" y="25"/>
                      <a:pt x="1" y="521"/>
                      <a:pt x="340" y="545"/>
                    </a:cubicBezTo>
                    <a:cubicBezTo>
                      <a:pt x="666" y="521"/>
                      <a:pt x="666" y="25"/>
                      <a:pt x="3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3"/>
              <p:cNvSpPr/>
              <p:nvPr/>
            </p:nvSpPr>
            <p:spPr>
              <a:xfrm>
                <a:off x="1583697" y="1404873"/>
                <a:ext cx="39678" cy="30213"/>
              </a:xfrm>
              <a:custGeom>
                <a:avLst/>
                <a:gdLst/>
                <a:ahLst/>
                <a:cxnLst/>
                <a:rect l="l" t="t" r="r" b="b"/>
                <a:pathLst>
                  <a:path w="763" h="581" extrusionOk="0">
                    <a:moveTo>
                      <a:pt x="376" y="0"/>
                    </a:moveTo>
                    <a:cubicBezTo>
                      <a:pt x="1" y="0"/>
                      <a:pt x="1" y="581"/>
                      <a:pt x="376" y="581"/>
                    </a:cubicBezTo>
                    <a:cubicBezTo>
                      <a:pt x="751" y="581"/>
                      <a:pt x="763" y="0"/>
                      <a:pt x="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3"/>
              <p:cNvSpPr/>
              <p:nvPr/>
            </p:nvSpPr>
            <p:spPr>
              <a:xfrm>
                <a:off x="1460401" y="1350739"/>
                <a:ext cx="41602" cy="32138"/>
              </a:xfrm>
              <a:custGeom>
                <a:avLst/>
                <a:gdLst/>
                <a:ahLst/>
                <a:cxnLst/>
                <a:rect l="l" t="t" r="r" b="b"/>
                <a:pathLst>
                  <a:path w="800" h="618" extrusionOk="0">
                    <a:moveTo>
                      <a:pt x="400" y="1"/>
                    </a:moveTo>
                    <a:cubicBezTo>
                      <a:pt x="1" y="1"/>
                      <a:pt x="1" y="618"/>
                      <a:pt x="400" y="618"/>
                    </a:cubicBezTo>
                    <a:cubicBezTo>
                      <a:pt x="799" y="618"/>
                      <a:pt x="799" y="1"/>
                      <a:pt x="4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3"/>
              <p:cNvSpPr/>
              <p:nvPr/>
            </p:nvSpPr>
            <p:spPr>
              <a:xfrm>
                <a:off x="1328940" y="1531341"/>
                <a:ext cx="34634" cy="29589"/>
              </a:xfrm>
              <a:custGeom>
                <a:avLst/>
                <a:gdLst/>
                <a:ahLst/>
                <a:cxnLst/>
                <a:rect l="l" t="t" r="r" b="b"/>
                <a:pathLst>
                  <a:path w="666" h="569" extrusionOk="0">
                    <a:moveTo>
                      <a:pt x="287" y="1"/>
                    </a:moveTo>
                    <a:cubicBezTo>
                      <a:pt x="141" y="1"/>
                      <a:pt x="1" y="117"/>
                      <a:pt x="1" y="290"/>
                    </a:cubicBezTo>
                    <a:cubicBezTo>
                      <a:pt x="1" y="447"/>
                      <a:pt x="122" y="568"/>
                      <a:pt x="279" y="568"/>
                    </a:cubicBezTo>
                    <a:cubicBezTo>
                      <a:pt x="533" y="568"/>
                      <a:pt x="666" y="266"/>
                      <a:pt x="485" y="84"/>
                    </a:cubicBezTo>
                    <a:cubicBezTo>
                      <a:pt x="426" y="26"/>
                      <a:pt x="356" y="1"/>
                      <a:pt x="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3"/>
              <p:cNvSpPr/>
              <p:nvPr/>
            </p:nvSpPr>
            <p:spPr>
              <a:xfrm>
                <a:off x="1324572" y="1446994"/>
                <a:ext cx="30837" cy="22725"/>
              </a:xfrm>
              <a:custGeom>
                <a:avLst/>
                <a:gdLst/>
                <a:ahLst/>
                <a:cxnLst/>
                <a:rect l="l" t="t" r="r" b="b"/>
                <a:pathLst>
                  <a:path w="593" h="437" extrusionOk="0">
                    <a:moveTo>
                      <a:pt x="290" y="1"/>
                    </a:moveTo>
                    <a:cubicBezTo>
                      <a:pt x="0" y="1"/>
                      <a:pt x="0" y="436"/>
                      <a:pt x="290" y="436"/>
                    </a:cubicBezTo>
                    <a:cubicBezTo>
                      <a:pt x="593" y="436"/>
                      <a:pt x="593" y="1"/>
                      <a:pt x="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3"/>
              <p:cNvSpPr/>
              <p:nvPr/>
            </p:nvSpPr>
            <p:spPr>
              <a:xfrm>
                <a:off x="1269814" y="1480327"/>
                <a:ext cx="40926" cy="32138"/>
              </a:xfrm>
              <a:custGeom>
                <a:avLst/>
                <a:gdLst/>
                <a:ahLst/>
                <a:cxnLst/>
                <a:rect l="l" t="t" r="r" b="b"/>
                <a:pathLst>
                  <a:path w="787" h="618" extrusionOk="0">
                    <a:moveTo>
                      <a:pt x="388" y="1"/>
                    </a:moveTo>
                    <a:cubicBezTo>
                      <a:pt x="1" y="1"/>
                      <a:pt x="1" y="618"/>
                      <a:pt x="388" y="618"/>
                    </a:cubicBezTo>
                    <a:cubicBezTo>
                      <a:pt x="787" y="618"/>
                      <a:pt x="787" y="1"/>
                      <a:pt x="3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3"/>
              <p:cNvSpPr/>
              <p:nvPr/>
            </p:nvSpPr>
            <p:spPr>
              <a:xfrm>
                <a:off x="987392" y="1547670"/>
                <a:ext cx="24545" cy="20177"/>
              </a:xfrm>
              <a:custGeom>
                <a:avLst/>
                <a:gdLst/>
                <a:ahLst/>
                <a:cxnLst/>
                <a:rect l="l" t="t" r="r" b="b"/>
                <a:pathLst>
                  <a:path w="472" h="388" extrusionOk="0">
                    <a:moveTo>
                      <a:pt x="242" y="0"/>
                    </a:moveTo>
                    <a:cubicBezTo>
                      <a:pt x="0" y="24"/>
                      <a:pt x="0" y="363"/>
                      <a:pt x="242" y="387"/>
                    </a:cubicBezTo>
                    <a:cubicBezTo>
                      <a:pt x="472" y="363"/>
                      <a:pt x="472" y="24"/>
                      <a:pt x="2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3"/>
              <p:cNvSpPr/>
              <p:nvPr/>
            </p:nvSpPr>
            <p:spPr>
              <a:xfrm>
                <a:off x="900549" y="1485372"/>
                <a:ext cx="38430" cy="30265"/>
              </a:xfrm>
              <a:custGeom>
                <a:avLst/>
                <a:gdLst/>
                <a:ahLst/>
                <a:cxnLst/>
                <a:rect l="l" t="t" r="r" b="b"/>
                <a:pathLst>
                  <a:path w="739" h="582" extrusionOk="0">
                    <a:moveTo>
                      <a:pt x="364" y="1"/>
                    </a:moveTo>
                    <a:cubicBezTo>
                      <a:pt x="1" y="25"/>
                      <a:pt x="1" y="557"/>
                      <a:pt x="364" y="581"/>
                    </a:cubicBezTo>
                    <a:cubicBezTo>
                      <a:pt x="739" y="581"/>
                      <a:pt x="739" y="1"/>
                      <a:pt x="3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3"/>
              <p:cNvSpPr/>
              <p:nvPr/>
            </p:nvSpPr>
            <p:spPr>
              <a:xfrm>
                <a:off x="1164146" y="1414909"/>
                <a:ext cx="22673" cy="18929"/>
              </a:xfrm>
              <a:custGeom>
                <a:avLst/>
                <a:gdLst/>
                <a:ahLst/>
                <a:cxnLst/>
                <a:rect l="l" t="t" r="r" b="b"/>
                <a:pathLst>
                  <a:path w="436" h="364" extrusionOk="0">
                    <a:moveTo>
                      <a:pt x="218" y="1"/>
                    </a:moveTo>
                    <a:cubicBezTo>
                      <a:pt x="0" y="13"/>
                      <a:pt x="0" y="340"/>
                      <a:pt x="218" y="364"/>
                    </a:cubicBezTo>
                    <a:cubicBezTo>
                      <a:pt x="436" y="340"/>
                      <a:pt x="436" y="13"/>
                      <a:pt x="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3"/>
              <p:cNvSpPr/>
              <p:nvPr/>
            </p:nvSpPr>
            <p:spPr>
              <a:xfrm>
                <a:off x="960975" y="1397957"/>
                <a:ext cx="39054" cy="29589"/>
              </a:xfrm>
              <a:custGeom>
                <a:avLst/>
                <a:gdLst/>
                <a:ahLst/>
                <a:cxnLst/>
                <a:rect l="l" t="t" r="r" b="b"/>
                <a:pathLst>
                  <a:path w="751" h="569" extrusionOk="0">
                    <a:moveTo>
                      <a:pt x="375" y="0"/>
                    </a:moveTo>
                    <a:cubicBezTo>
                      <a:pt x="0" y="0"/>
                      <a:pt x="0" y="569"/>
                      <a:pt x="375" y="569"/>
                    </a:cubicBezTo>
                    <a:cubicBezTo>
                      <a:pt x="750" y="557"/>
                      <a:pt x="750" y="0"/>
                      <a:pt x="3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3"/>
              <p:cNvSpPr/>
              <p:nvPr/>
            </p:nvSpPr>
            <p:spPr>
              <a:xfrm>
                <a:off x="803670" y="1275909"/>
                <a:ext cx="17681" cy="13261"/>
              </a:xfrm>
              <a:custGeom>
                <a:avLst/>
                <a:gdLst/>
                <a:ahLst/>
                <a:cxnLst/>
                <a:rect l="l" t="t" r="r" b="b"/>
                <a:pathLst>
                  <a:path w="340" h="255" extrusionOk="0">
                    <a:moveTo>
                      <a:pt x="170" y="0"/>
                    </a:moveTo>
                    <a:cubicBezTo>
                      <a:pt x="1" y="0"/>
                      <a:pt x="1" y="255"/>
                      <a:pt x="170" y="255"/>
                    </a:cubicBezTo>
                    <a:cubicBezTo>
                      <a:pt x="340" y="255"/>
                      <a:pt x="340" y="0"/>
                      <a:pt x="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3"/>
              <p:cNvSpPr/>
              <p:nvPr/>
            </p:nvSpPr>
            <p:spPr>
              <a:xfrm>
                <a:off x="827591" y="1329522"/>
                <a:ext cx="31722" cy="28653"/>
              </a:xfrm>
              <a:custGeom>
                <a:avLst/>
                <a:gdLst/>
                <a:ahLst/>
                <a:cxnLst/>
                <a:rect l="l" t="t" r="r" b="b"/>
                <a:pathLst>
                  <a:path w="610" h="551" extrusionOk="0">
                    <a:moveTo>
                      <a:pt x="351" y="1"/>
                    </a:moveTo>
                    <a:cubicBezTo>
                      <a:pt x="332" y="1"/>
                      <a:pt x="312" y="4"/>
                      <a:pt x="291" y="10"/>
                    </a:cubicBezTo>
                    <a:lnTo>
                      <a:pt x="267" y="10"/>
                    </a:lnTo>
                    <a:cubicBezTo>
                      <a:pt x="1" y="94"/>
                      <a:pt x="1" y="457"/>
                      <a:pt x="267" y="530"/>
                    </a:cubicBezTo>
                    <a:lnTo>
                      <a:pt x="291" y="542"/>
                    </a:lnTo>
                    <a:cubicBezTo>
                      <a:pt x="312" y="548"/>
                      <a:pt x="332" y="551"/>
                      <a:pt x="351" y="551"/>
                    </a:cubicBezTo>
                    <a:cubicBezTo>
                      <a:pt x="610" y="551"/>
                      <a:pt x="610" y="1"/>
                      <a:pt x="3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3"/>
              <p:cNvSpPr/>
              <p:nvPr/>
            </p:nvSpPr>
            <p:spPr>
              <a:xfrm>
                <a:off x="769089" y="1319226"/>
                <a:ext cx="35778" cy="37910"/>
              </a:xfrm>
              <a:custGeom>
                <a:avLst/>
                <a:gdLst/>
                <a:ahLst/>
                <a:cxnLst/>
                <a:rect l="l" t="t" r="r" b="b"/>
                <a:pathLst>
                  <a:path w="688" h="729" extrusionOk="0">
                    <a:moveTo>
                      <a:pt x="366" y="1"/>
                    </a:moveTo>
                    <a:cubicBezTo>
                      <a:pt x="315" y="1"/>
                      <a:pt x="264" y="13"/>
                      <a:pt x="218" y="38"/>
                    </a:cubicBezTo>
                    <a:cubicBezTo>
                      <a:pt x="85" y="111"/>
                      <a:pt x="1" y="244"/>
                      <a:pt x="1" y="401"/>
                    </a:cubicBezTo>
                    <a:cubicBezTo>
                      <a:pt x="1" y="587"/>
                      <a:pt x="150" y="729"/>
                      <a:pt x="322" y="729"/>
                    </a:cubicBezTo>
                    <a:cubicBezTo>
                      <a:pt x="352" y="729"/>
                      <a:pt x="382" y="725"/>
                      <a:pt x="412" y="716"/>
                    </a:cubicBezTo>
                    <a:cubicBezTo>
                      <a:pt x="591" y="674"/>
                      <a:pt x="688" y="475"/>
                      <a:pt x="637" y="305"/>
                    </a:cubicBezTo>
                    <a:lnTo>
                      <a:pt x="637" y="305"/>
                    </a:lnTo>
                    <a:cubicBezTo>
                      <a:pt x="641" y="268"/>
                      <a:pt x="638" y="229"/>
                      <a:pt x="630" y="196"/>
                    </a:cubicBezTo>
                    <a:cubicBezTo>
                      <a:pt x="617" y="159"/>
                      <a:pt x="593" y="111"/>
                      <a:pt x="557" y="75"/>
                    </a:cubicBezTo>
                    <a:cubicBezTo>
                      <a:pt x="508" y="25"/>
                      <a:pt x="438" y="1"/>
                      <a:pt x="3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3"/>
              <p:cNvSpPr/>
              <p:nvPr/>
            </p:nvSpPr>
            <p:spPr>
              <a:xfrm>
                <a:off x="841423" y="1265196"/>
                <a:ext cx="34010" cy="27093"/>
              </a:xfrm>
              <a:custGeom>
                <a:avLst/>
                <a:gdLst/>
                <a:ahLst/>
                <a:cxnLst/>
                <a:rect l="l" t="t" r="r" b="b"/>
                <a:pathLst>
                  <a:path w="654" h="521" extrusionOk="0">
                    <a:moveTo>
                      <a:pt x="327" y="1"/>
                    </a:moveTo>
                    <a:cubicBezTo>
                      <a:pt x="1" y="25"/>
                      <a:pt x="1" y="497"/>
                      <a:pt x="327" y="521"/>
                    </a:cubicBezTo>
                    <a:cubicBezTo>
                      <a:pt x="654" y="497"/>
                      <a:pt x="654" y="25"/>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3"/>
              <p:cNvSpPr/>
              <p:nvPr/>
            </p:nvSpPr>
            <p:spPr>
              <a:xfrm>
                <a:off x="724887" y="1152613"/>
                <a:ext cx="29485" cy="20957"/>
              </a:xfrm>
              <a:custGeom>
                <a:avLst/>
                <a:gdLst/>
                <a:ahLst/>
                <a:cxnLst/>
                <a:rect l="l" t="t" r="r" b="b"/>
                <a:pathLst>
                  <a:path w="567" h="403" extrusionOk="0">
                    <a:moveTo>
                      <a:pt x="283" y="1"/>
                    </a:moveTo>
                    <a:cubicBezTo>
                      <a:pt x="234" y="1"/>
                      <a:pt x="182" y="19"/>
                      <a:pt x="137" y="61"/>
                    </a:cubicBezTo>
                    <a:cubicBezTo>
                      <a:pt x="0" y="198"/>
                      <a:pt x="193" y="403"/>
                      <a:pt x="348" y="403"/>
                    </a:cubicBezTo>
                    <a:cubicBezTo>
                      <a:pt x="399" y="403"/>
                      <a:pt x="446" y="381"/>
                      <a:pt x="476" y="327"/>
                    </a:cubicBezTo>
                    <a:cubicBezTo>
                      <a:pt x="566" y="164"/>
                      <a:pt x="432" y="1"/>
                      <a:pt x="2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3"/>
              <p:cNvSpPr/>
              <p:nvPr/>
            </p:nvSpPr>
            <p:spPr>
              <a:xfrm>
                <a:off x="782765" y="1017512"/>
                <a:ext cx="34270" cy="25273"/>
              </a:xfrm>
              <a:custGeom>
                <a:avLst/>
                <a:gdLst/>
                <a:ahLst/>
                <a:cxnLst/>
                <a:rect l="l" t="t" r="r" b="b"/>
                <a:pathLst>
                  <a:path w="659" h="486" extrusionOk="0">
                    <a:moveTo>
                      <a:pt x="345" y="1"/>
                    </a:moveTo>
                    <a:cubicBezTo>
                      <a:pt x="112" y="1"/>
                      <a:pt x="0" y="325"/>
                      <a:pt x="221" y="457"/>
                    </a:cubicBezTo>
                    <a:cubicBezTo>
                      <a:pt x="252" y="477"/>
                      <a:pt x="282" y="486"/>
                      <a:pt x="311" y="486"/>
                    </a:cubicBezTo>
                    <a:cubicBezTo>
                      <a:pt x="513" y="486"/>
                      <a:pt x="658" y="63"/>
                      <a:pt x="415" y="10"/>
                    </a:cubicBezTo>
                    <a:cubicBezTo>
                      <a:pt x="391" y="4"/>
                      <a:pt x="368" y="1"/>
                      <a:pt x="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3"/>
              <p:cNvSpPr/>
              <p:nvPr/>
            </p:nvSpPr>
            <p:spPr>
              <a:xfrm>
                <a:off x="706166" y="988287"/>
                <a:ext cx="34686" cy="28809"/>
              </a:xfrm>
              <a:custGeom>
                <a:avLst/>
                <a:gdLst/>
                <a:ahLst/>
                <a:cxnLst/>
                <a:rect l="l" t="t" r="r" b="b"/>
                <a:pathLst>
                  <a:path w="667" h="554" extrusionOk="0">
                    <a:moveTo>
                      <a:pt x="416" y="1"/>
                    </a:moveTo>
                    <a:cubicBezTo>
                      <a:pt x="380" y="1"/>
                      <a:pt x="345" y="11"/>
                      <a:pt x="315" y="32"/>
                    </a:cubicBezTo>
                    <a:lnTo>
                      <a:pt x="315" y="32"/>
                    </a:lnTo>
                    <a:cubicBezTo>
                      <a:pt x="306" y="31"/>
                      <a:pt x="296" y="30"/>
                      <a:pt x="287" y="30"/>
                    </a:cubicBezTo>
                    <a:cubicBezTo>
                      <a:pt x="187" y="30"/>
                      <a:pt x="91" y="95"/>
                      <a:pt x="61" y="185"/>
                    </a:cubicBezTo>
                    <a:cubicBezTo>
                      <a:pt x="1" y="306"/>
                      <a:pt x="49" y="439"/>
                      <a:pt x="158" y="499"/>
                    </a:cubicBezTo>
                    <a:lnTo>
                      <a:pt x="158" y="511"/>
                    </a:lnTo>
                    <a:cubicBezTo>
                      <a:pt x="206" y="540"/>
                      <a:pt x="259" y="554"/>
                      <a:pt x="313" y="554"/>
                    </a:cubicBezTo>
                    <a:cubicBezTo>
                      <a:pt x="396" y="554"/>
                      <a:pt x="479" y="522"/>
                      <a:pt x="545" y="463"/>
                    </a:cubicBezTo>
                    <a:cubicBezTo>
                      <a:pt x="642" y="366"/>
                      <a:pt x="666" y="209"/>
                      <a:pt x="594" y="100"/>
                    </a:cubicBezTo>
                    <a:cubicBezTo>
                      <a:pt x="551" y="36"/>
                      <a:pt x="482" y="1"/>
                      <a:pt x="4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3"/>
              <p:cNvSpPr/>
              <p:nvPr/>
            </p:nvSpPr>
            <p:spPr>
              <a:xfrm>
                <a:off x="835755" y="968943"/>
                <a:ext cx="29641" cy="23921"/>
              </a:xfrm>
              <a:custGeom>
                <a:avLst/>
                <a:gdLst/>
                <a:ahLst/>
                <a:cxnLst/>
                <a:rect l="l" t="t" r="r" b="b"/>
                <a:pathLst>
                  <a:path w="570" h="460" extrusionOk="0">
                    <a:moveTo>
                      <a:pt x="291" y="0"/>
                    </a:moveTo>
                    <a:cubicBezTo>
                      <a:pt x="1" y="12"/>
                      <a:pt x="1" y="436"/>
                      <a:pt x="291" y="460"/>
                    </a:cubicBezTo>
                    <a:cubicBezTo>
                      <a:pt x="569" y="436"/>
                      <a:pt x="569" y="12"/>
                      <a:pt x="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3"/>
              <p:cNvSpPr/>
              <p:nvPr/>
            </p:nvSpPr>
            <p:spPr>
              <a:xfrm>
                <a:off x="821298" y="994111"/>
                <a:ext cx="35258" cy="26469"/>
              </a:xfrm>
              <a:custGeom>
                <a:avLst/>
                <a:gdLst/>
                <a:ahLst/>
                <a:cxnLst/>
                <a:rect l="l" t="t" r="r" b="b"/>
                <a:pathLst>
                  <a:path w="678" h="509" extrusionOk="0">
                    <a:moveTo>
                      <a:pt x="339" y="0"/>
                    </a:moveTo>
                    <a:cubicBezTo>
                      <a:pt x="1" y="0"/>
                      <a:pt x="1" y="508"/>
                      <a:pt x="339" y="508"/>
                    </a:cubicBezTo>
                    <a:cubicBezTo>
                      <a:pt x="678" y="508"/>
                      <a:pt x="678" y="0"/>
                      <a:pt x="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3"/>
              <p:cNvSpPr/>
              <p:nvPr/>
            </p:nvSpPr>
            <p:spPr>
              <a:xfrm>
                <a:off x="1305695" y="931449"/>
                <a:ext cx="35258" cy="30629"/>
              </a:xfrm>
              <a:custGeom>
                <a:avLst/>
                <a:gdLst/>
                <a:ahLst/>
                <a:cxnLst/>
                <a:rect l="l" t="t" r="r" b="b"/>
                <a:pathLst>
                  <a:path w="678" h="589" extrusionOk="0">
                    <a:moveTo>
                      <a:pt x="290" y="0"/>
                    </a:moveTo>
                    <a:cubicBezTo>
                      <a:pt x="142" y="0"/>
                      <a:pt x="0" y="119"/>
                      <a:pt x="0" y="298"/>
                    </a:cubicBezTo>
                    <a:cubicBezTo>
                      <a:pt x="0" y="455"/>
                      <a:pt x="133" y="576"/>
                      <a:pt x="290" y="588"/>
                    </a:cubicBezTo>
                    <a:cubicBezTo>
                      <a:pt x="544" y="588"/>
                      <a:pt x="678" y="274"/>
                      <a:pt x="496" y="92"/>
                    </a:cubicBezTo>
                    <a:cubicBezTo>
                      <a:pt x="437" y="29"/>
                      <a:pt x="363" y="0"/>
                      <a:pt x="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3"/>
              <p:cNvSpPr/>
              <p:nvPr/>
            </p:nvSpPr>
            <p:spPr>
              <a:xfrm>
                <a:off x="1347817" y="942526"/>
                <a:ext cx="35258" cy="30213"/>
              </a:xfrm>
              <a:custGeom>
                <a:avLst/>
                <a:gdLst/>
                <a:ahLst/>
                <a:cxnLst/>
                <a:rect l="l" t="t" r="r" b="b"/>
                <a:pathLst>
                  <a:path w="678" h="581" extrusionOk="0">
                    <a:moveTo>
                      <a:pt x="291" y="1"/>
                    </a:moveTo>
                    <a:cubicBezTo>
                      <a:pt x="140" y="1"/>
                      <a:pt x="1" y="118"/>
                      <a:pt x="1" y="291"/>
                    </a:cubicBezTo>
                    <a:cubicBezTo>
                      <a:pt x="1" y="448"/>
                      <a:pt x="122" y="581"/>
                      <a:pt x="291" y="581"/>
                    </a:cubicBezTo>
                    <a:cubicBezTo>
                      <a:pt x="545" y="581"/>
                      <a:pt x="678" y="266"/>
                      <a:pt x="497" y="85"/>
                    </a:cubicBezTo>
                    <a:cubicBezTo>
                      <a:pt x="435" y="27"/>
                      <a:pt x="362" y="1"/>
                      <a:pt x="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3"/>
              <p:cNvSpPr/>
              <p:nvPr/>
            </p:nvSpPr>
            <p:spPr>
              <a:xfrm>
                <a:off x="1302523" y="1045021"/>
                <a:ext cx="20801" cy="15809"/>
              </a:xfrm>
              <a:custGeom>
                <a:avLst/>
                <a:gdLst/>
                <a:ahLst/>
                <a:cxnLst/>
                <a:rect l="l" t="t" r="r" b="b"/>
                <a:pathLst>
                  <a:path w="400" h="304" extrusionOk="0">
                    <a:moveTo>
                      <a:pt x="206" y="1"/>
                    </a:moveTo>
                    <a:cubicBezTo>
                      <a:pt x="1" y="1"/>
                      <a:pt x="1" y="303"/>
                      <a:pt x="206" y="303"/>
                    </a:cubicBezTo>
                    <a:cubicBezTo>
                      <a:pt x="400" y="303"/>
                      <a:pt x="400" y="1"/>
                      <a:pt x="2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3"/>
              <p:cNvSpPr/>
              <p:nvPr/>
            </p:nvSpPr>
            <p:spPr>
              <a:xfrm>
                <a:off x="1301275" y="1085426"/>
                <a:ext cx="29589" cy="30265"/>
              </a:xfrm>
              <a:custGeom>
                <a:avLst/>
                <a:gdLst/>
                <a:ahLst/>
                <a:cxnLst/>
                <a:rect l="l" t="t" r="r" b="b"/>
                <a:pathLst>
                  <a:path w="569" h="582" extrusionOk="0">
                    <a:moveTo>
                      <a:pt x="309" y="0"/>
                    </a:moveTo>
                    <a:cubicBezTo>
                      <a:pt x="267" y="0"/>
                      <a:pt x="223" y="11"/>
                      <a:pt x="182" y="34"/>
                    </a:cubicBezTo>
                    <a:cubicBezTo>
                      <a:pt x="0" y="131"/>
                      <a:pt x="0" y="373"/>
                      <a:pt x="182" y="482"/>
                    </a:cubicBezTo>
                    <a:cubicBezTo>
                      <a:pt x="218" y="506"/>
                      <a:pt x="254" y="530"/>
                      <a:pt x="291" y="555"/>
                    </a:cubicBezTo>
                    <a:cubicBezTo>
                      <a:pt x="321" y="573"/>
                      <a:pt x="353" y="581"/>
                      <a:pt x="384" y="581"/>
                    </a:cubicBezTo>
                    <a:cubicBezTo>
                      <a:pt x="476" y="581"/>
                      <a:pt x="557" y="509"/>
                      <a:pt x="557" y="409"/>
                    </a:cubicBezTo>
                    <a:cubicBezTo>
                      <a:pt x="557" y="361"/>
                      <a:pt x="557" y="313"/>
                      <a:pt x="569" y="252"/>
                    </a:cubicBezTo>
                    <a:cubicBezTo>
                      <a:pt x="569" y="105"/>
                      <a:pt x="444" y="0"/>
                      <a:pt x="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3"/>
              <p:cNvSpPr/>
              <p:nvPr/>
            </p:nvSpPr>
            <p:spPr>
              <a:xfrm>
                <a:off x="1294359" y="1127444"/>
                <a:ext cx="37182" cy="27717"/>
              </a:xfrm>
              <a:custGeom>
                <a:avLst/>
                <a:gdLst/>
                <a:ahLst/>
                <a:cxnLst/>
                <a:rect l="l" t="t" r="r" b="b"/>
                <a:pathLst>
                  <a:path w="715" h="533" extrusionOk="0">
                    <a:moveTo>
                      <a:pt x="363" y="1"/>
                    </a:moveTo>
                    <a:cubicBezTo>
                      <a:pt x="0" y="1"/>
                      <a:pt x="0" y="533"/>
                      <a:pt x="363" y="533"/>
                    </a:cubicBezTo>
                    <a:cubicBezTo>
                      <a:pt x="714" y="533"/>
                      <a:pt x="714" y="1"/>
                      <a:pt x="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3"/>
              <p:cNvSpPr/>
              <p:nvPr/>
            </p:nvSpPr>
            <p:spPr>
              <a:xfrm>
                <a:off x="1340277" y="1012312"/>
                <a:ext cx="37182" cy="28393"/>
              </a:xfrm>
              <a:custGeom>
                <a:avLst/>
                <a:gdLst/>
                <a:ahLst/>
                <a:cxnLst/>
                <a:rect l="l" t="t" r="r" b="b"/>
                <a:pathLst>
                  <a:path w="715" h="546" extrusionOk="0">
                    <a:moveTo>
                      <a:pt x="363" y="1"/>
                    </a:moveTo>
                    <a:cubicBezTo>
                      <a:pt x="0" y="1"/>
                      <a:pt x="0" y="545"/>
                      <a:pt x="363" y="545"/>
                    </a:cubicBezTo>
                    <a:cubicBezTo>
                      <a:pt x="714" y="533"/>
                      <a:pt x="714" y="1"/>
                      <a:pt x="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3"/>
              <p:cNvSpPr/>
              <p:nvPr/>
            </p:nvSpPr>
            <p:spPr>
              <a:xfrm>
                <a:off x="1277354" y="1162025"/>
                <a:ext cx="32762" cy="27145"/>
              </a:xfrm>
              <a:custGeom>
                <a:avLst/>
                <a:gdLst/>
                <a:ahLst/>
                <a:cxnLst/>
                <a:rect l="l" t="t" r="r" b="b"/>
                <a:pathLst>
                  <a:path w="630" h="522" extrusionOk="0">
                    <a:moveTo>
                      <a:pt x="315" y="1"/>
                    </a:moveTo>
                    <a:cubicBezTo>
                      <a:pt x="1" y="25"/>
                      <a:pt x="1" y="485"/>
                      <a:pt x="315" y="521"/>
                    </a:cubicBezTo>
                    <a:cubicBezTo>
                      <a:pt x="630" y="485"/>
                      <a:pt x="630" y="25"/>
                      <a:pt x="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3"/>
              <p:cNvSpPr/>
              <p:nvPr/>
            </p:nvSpPr>
            <p:spPr>
              <a:xfrm>
                <a:off x="1196856" y="1190990"/>
                <a:ext cx="40926" cy="30265"/>
              </a:xfrm>
              <a:custGeom>
                <a:avLst/>
                <a:gdLst/>
                <a:ahLst/>
                <a:cxnLst/>
                <a:rect l="l" t="t" r="r" b="b"/>
                <a:pathLst>
                  <a:path w="787" h="582" extrusionOk="0">
                    <a:moveTo>
                      <a:pt x="411" y="0"/>
                    </a:moveTo>
                    <a:cubicBezTo>
                      <a:pt x="407" y="0"/>
                      <a:pt x="403" y="0"/>
                      <a:pt x="400" y="0"/>
                    </a:cubicBezTo>
                    <a:cubicBezTo>
                      <a:pt x="0" y="0"/>
                      <a:pt x="0" y="581"/>
                      <a:pt x="400" y="581"/>
                    </a:cubicBezTo>
                    <a:cubicBezTo>
                      <a:pt x="783" y="581"/>
                      <a:pt x="787"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 name="Google Shape;768;p3"/>
              <p:cNvSpPr/>
              <p:nvPr/>
            </p:nvSpPr>
            <p:spPr>
              <a:xfrm>
                <a:off x="204817" y="324797"/>
                <a:ext cx="99481" cy="99429"/>
              </a:xfrm>
              <a:custGeom>
                <a:avLst/>
                <a:gdLst/>
                <a:ahLst/>
                <a:cxnLst/>
                <a:rect l="l" t="t" r="r" b="b"/>
                <a:pathLst>
                  <a:path w="1913" h="1912" extrusionOk="0">
                    <a:moveTo>
                      <a:pt x="956" y="0"/>
                    </a:moveTo>
                    <a:cubicBezTo>
                      <a:pt x="932" y="907"/>
                      <a:pt x="908" y="932"/>
                      <a:pt x="1" y="956"/>
                    </a:cubicBezTo>
                    <a:cubicBezTo>
                      <a:pt x="908" y="980"/>
                      <a:pt x="932" y="1004"/>
                      <a:pt x="956" y="1912"/>
                    </a:cubicBezTo>
                    <a:cubicBezTo>
                      <a:pt x="981" y="1004"/>
                      <a:pt x="1005" y="980"/>
                      <a:pt x="1912" y="956"/>
                    </a:cubicBezTo>
                    <a:cubicBezTo>
                      <a:pt x="993" y="932"/>
                      <a:pt x="981" y="907"/>
                      <a:pt x="9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 name="Google Shape;769;p3"/>
              <p:cNvSpPr/>
              <p:nvPr/>
            </p:nvSpPr>
            <p:spPr>
              <a:xfrm>
                <a:off x="1459153" y="307793"/>
                <a:ext cx="98805" cy="99429"/>
              </a:xfrm>
              <a:custGeom>
                <a:avLst/>
                <a:gdLst/>
                <a:ahLst/>
                <a:cxnLst/>
                <a:rect l="l" t="t" r="r" b="b"/>
                <a:pathLst>
                  <a:path w="1900" h="1912" extrusionOk="0">
                    <a:moveTo>
                      <a:pt x="956" y="1"/>
                    </a:moveTo>
                    <a:cubicBezTo>
                      <a:pt x="424" y="1"/>
                      <a:pt x="1" y="436"/>
                      <a:pt x="1" y="956"/>
                    </a:cubicBezTo>
                    <a:cubicBezTo>
                      <a:pt x="1" y="1489"/>
                      <a:pt x="424" y="1912"/>
                      <a:pt x="956" y="1912"/>
                    </a:cubicBezTo>
                    <a:cubicBezTo>
                      <a:pt x="1477" y="1912"/>
                      <a:pt x="1900" y="1489"/>
                      <a:pt x="1900" y="956"/>
                    </a:cubicBezTo>
                    <a:cubicBezTo>
                      <a:pt x="1900" y="436"/>
                      <a:pt x="1477" y="1"/>
                      <a:pt x="9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3"/>
              <p:cNvSpPr/>
              <p:nvPr/>
            </p:nvSpPr>
            <p:spPr>
              <a:xfrm>
                <a:off x="1688117" y="429841"/>
                <a:ext cx="98857" cy="99429"/>
              </a:xfrm>
              <a:custGeom>
                <a:avLst/>
                <a:gdLst/>
                <a:ahLst/>
                <a:cxnLst/>
                <a:rect l="l" t="t" r="r" b="b"/>
                <a:pathLst>
                  <a:path w="1901" h="1912" extrusionOk="0">
                    <a:moveTo>
                      <a:pt x="957" y="0"/>
                    </a:moveTo>
                    <a:cubicBezTo>
                      <a:pt x="932" y="908"/>
                      <a:pt x="908" y="932"/>
                      <a:pt x="1" y="956"/>
                    </a:cubicBezTo>
                    <a:cubicBezTo>
                      <a:pt x="908" y="980"/>
                      <a:pt x="932" y="1004"/>
                      <a:pt x="957" y="1912"/>
                    </a:cubicBezTo>
                    <a:cubicBezTo>
                      <a:pt x="981" y="1004"/>
                      <a:pt x="993" y="980"/>
                      <a:pt x="1900" y="956"/>
                    </a:cubicBezTo>
                    <a:cubicBezTo>
                      <a:pt x="993" y="932"/>
                      <a:pt x="981" y="908"/>
                      <a:pt x="9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3"/>
              <p:cNvSpPr/>
              <p:nvPr/>
            </p:nvSpPr>
            <p:spPr>
              <a:xfrm>
                <a:off x="1688117" y="768268"/>
                <a:ext cx="98857" cy="98805"/>
              </a:xfrm>
              <a:custGeom>
                <a:avLst/>
                <a:gdLst/>
                <a:ahLst/>
                <a:cxnLst/>
                <a:rect l="l" t="t" r="r" b="b"/>
                <a:pathLst>
                  <a:path w="1901" h="1900" extrusionOk="0">
                    <a:moveTo>
                      <a:pt x="957" y="0"/>
                    </a:moveTo>
                    <a:cubicBezTo>
                      <a:pt x="932" y="908"/>
                      <a:pt x="908" y="920"/>
                      <a:pt x="1" y="944"/>
                    </a:cubicBezTo>
                    <a:cubicBezTo>
                      <a:pt x="908" y="980"/>
                      <a:pt x="932" y="992"/>
                      <a:pt x="957" y="1900"/>
                    </a:cubicBezTo>
                    <a:cubicBezTo>
                      <a:pt x="981" y="992"/>
                      <a:pt x="993" y="980"/>
                      <a:pt x="1900" y="944"/>
                    </a:cubicBezTo>
                    <a:cubicBezTo>
                      <a:pt x="993" y="920"/>
                      <a:pt x="981" y="908"/>
                      <a:pt x="9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3"/>
              <p:cNvSpPr/>
              <p:nvPr/>
            </p:nvSpPr>
            <p:spPr>
              <a:xfrm>
                <a:off x="1182399" y="1446994"/>
                <a:ext cx="99429" cy="99481"/>
              </a:xfrm>
              <a:custGeom>
                <a:avLst/>
                <a:gdLst/>
                <a:ahLst/>
                <a:cxnLst/>
                <a:rect l="l" t="t" r="r" b="b"/>
                <a:pathLst>
                  <a:path w="1912" h="1913" extrusionOk="0">
                    <a:moveTo>
                      <a:pt x="956" y="1"/>
                    </a:moveTo>
                    <a:cubicBezTo>
                      <a:pt x="436" y="1"/>
                      <a:pt x="0" y="424"/>
                      <a:pt x="0" y="956"/>
                    </a:cubicBezTo>
                    <a:cubicBezTo>
                      <a:pt x="0" y="1477"/>
                      <a:pt x="436" y="1912"/>
                      <a:pt x="956" y="1912"/>
                    </a:cubicBezTo>
                    <a:cubicBezTo>
                      <a:pt x="1488" y="1912"/>
                      <a:pt x="1911" y="1477"/>
                      <a:pt x="1911" y="956"/>
                    </a:cubicBezTo>
                    <a:cubicBezTo>
                      <a:pt x="1911" y="424"/>
                      <a:pt x="1488" y="1"/>
                      <a:pt x="9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3"/>
              <p:cNvSpPr/>
              <p:nvPr/>
            </p:nvSpPr>
            <p:spPr>
              <a:xfrm>
                <a:off x="776629" y="1051313"/>
                <a:ext cx="99429" cy="98857"/>
              </a:xfrm>
              <a:custGeom>
                <a:avLst/>
                <a:gdLst/>
                <a:ahLst/>
                <a:cxnLst/>
                <a:rect l="l" t="t" r="r" b="b"/>
                <a:pathLst>
                  <a:path w="1912" h="1901" extrusionOk="0">
                    <a:moveTo>
                      <a:pt x="956" y="1"/>
                    </a:moveTo>
                    <a:cubicBezTo>
                      <a:pt x="932" y="908"/>
                      <a:pt x="908" y="920"/>
                      <a:pt x="1" y="944"/>
                    </a:cubicBezTo>
                    <a:cubicBezTo>
                      <a:pt x="908" y="981"/>
                      <a:pt x="932" y="993"/>
                      <a:pt x="956" y="1900"/>
                    </a:cubicBezTo>
                    <a:cubicBezTo>
                      <a:pt x="981" y="993"/>
                      <a:pt x="1005" y="981"/>
                      <a:pt x="1912" y="944"/>
                    </a:cubicBezTo>
                    <a:cubicBezTo>
                      <a:pt x="1005" y="920"/>
                      <a:pt x="981" y="908"/>
                      <a:pt x="9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3"/>
              <p:cNvSpPr/>
              <p:nvPr/>
            </p:nvSpPr>
            <p:spPr>
              <a:xfrm>
                <a:off x="896805" y="1316782"/>
                <a:ext cx="99429" cy="99481"/>
              </a:xfrm>
              <a:custGeom>
                <a:avLst/>
                <a:gdLst/>
                <a:ahLst/>
                <a:cxnLst/>
                <a:rect l="l" t="t" r="r" b="b"/>
                <a:pathLst>
                  <a:path w="1912" h="1913" extrusionOk="0">
                    <a:moveTo>
                      <a:pt x="956" y="1"/>
                    </a:moveTo>
                    <a:cubicBezTo>
                      <a:pt x="932" y="908"/>
                      <a:pt x="907" y="932"/>
                      <a:pt x="0" y="956"/>
                    </a:cubicBezTo>
                    <a:cubicBezTo>
                      <a:pt x="907" y="981"/>
                      <a:pt x="932" y="1005"/>
                      <a:pt x="956" y="1912"/>
                    </a:cubicBezTo>
                    <a:cubicBezTo>
                      <a:pt x="980" y="1005"/>
                      <a:pt x="1004" y="981"/>
                      <a:pt x="1911" y="956"/>
                    </a:cubicBezTo>
                    <a:cubicBezTo>
                      <a:pt x="1004" y="932"/>
                      <a:pt x="980" y="908"/>
                      <a:pt x="9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3"/>
              <p:cNvSpPr/>
              <p:nvPr/>
            </p:nvSpPr>
            <p:spPr>
              <a:xfrm>
                <a:off x="1671164" y="1281577"/>
                <a:ext cx="61051" cy="61675"/>
              </a:xfrm>
              <a:custGeom>
                <a:avLst/>
                <a:gdLst/>
                <a:ahLst/>
                <a:cxnLst/>
                <a:rect l="l" t="t" r="r" b="b"/>
                <a:pathLst>
                  <a:path w="1174" h="1186" extrusionOk="0">
                    <a:moveTo>
                      <a:pt x="581" y="0"/>
                    </a:moveTo>
                    <a:cubicBezTo>
                      <a:pt x="569" y="569"/>
                      <a:pt x="557" y="581"/>
                      <a:pt x="0" y="593"/>
                    </a:cubicBezTo>
                    <a:cubicBezTo>
                      <a:pt x="557" y="605"/>
                      <a:pt x="569" y="617"/>
                      <a:pt x="581" y="1186"/>
                    </a:cubicBezTo>
                    <a:cubicBezTo>
                      <a:pt x="605" y="617"/>
                      <a:pt x="617" y="605"/>
                      <a:pt x="1174" y="593"/>
                    </a:cubicBezTo>
                    <a:cubicBezTo>
                      <a:pt x="617" y="581"/>
                      <a:pt x="593" y="569"/>
                      <a:pt x="5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3"/>
              <p:cNvSpPr/>
              <p:nvPr/>
            </p:nvSpPr>
            <p:spPr>
              <a:xfrm>
                <a:off x="1071687" y="1454535"/>
                <a:ext cx="37754" cy="37806"/>
              </a:xfrm>
              <a:custGeom>
                <a:avLst/>
                <a:gdLst/>
                <a:ahLst/>
                <a:cxnLst/>
                <a:rect l="l" t="t" r="r" b="b"/>
                <a:pathLst>
                  <a:path w="726" h="727" extrusionOk="0">
                    <a:moveTo>
                      <a:pt x="363" y="1"/>
                    </a:moveTo>
                    <a:cubicBezTo>
                      <a:pt x="351" y="352"/>
                      <a:pt x="339" y="364"/>
                      <a:pt x="0" y="364"/>
                    </a:cubicBezTo>
                    <a:cubicBezTo>
                      <a:pt x="339" y="376"/>
                      <a:pt x="351" y="388"/>
                      <a:pt x="363" y="727"/>
                    </a:cubicBezTo>
                    <a:cubicBezTo>
                      <a:pt x="363" y="388"/>
                      <a:pt x="375" y="376"/>
                      <a:pt x="726" y="364"/>
                    </a:cubicBezTo>
                    <a:cubicBezTo>
                      <a:pt x="387" y="352"/>
                      <a:pt x="363" y="352"/>
                      <a:pt x="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3"/>
              <p:cNvSpPr/>
              <p:nvPr/>
            </p:nvSpPr>
            <p:spPr>
              <a:xfrm>
                <a:off x="742672" y="1220527"/>
                <a:ext cx="37806" cy="37806"/>
              </a:xfrm>
              <a:custGeom>
                <a:avLst/>
                <a:gdLst/>
                <a:ahLst/>
                <a:cxnLst/>
                <a:rect l="l" t="t" r="r" b="b"/>
                <a:pathLst>
                  <a:path w="727" h="727" extrusionOk="0">
                    <a:moveTo>
                      <a:pt x="363" y="1"/>
                    </a:moveTo>
                    <a:cubicBezTo>
                      <a:pt x="351" y="340"/>
                      <a:pt x="339" y="352"/>
                      <a:pt x="0" y="364"/>
                    </a:cubicBezTo>
                    <a:cubicBezTo>
                      <a:pt x="339" y="376"/>
                      <a:pt x="351" y="376"/>
                      <a:pt x="363" y="727"/>
                    </a:cubicBezTo>
                    <a:cubicBezTo>
                      <a:pt x="375" y="376"/>
                      <a:pt x="375" y="376"/>
                      <a:pt x="726" y="364"/>
                    </a:cubicBezTo>
                    <a:cubicBezTo>
                      <a:pt x="375" y="352"/>
                      <a:pt x="375" y="340"/>
                      <a:pt x="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3"/>
              <p:cNvSpPr/>
              <p:nvPr/>
            </p:nvSpPr>
            <p:spPr>
              <a:xfrm>
                <a:off x="1871111" y="197601"/>
                <a:ext cx="23817" cy="21061"/>
              </a:xfrm>
              <a:custGeom>
                <a:avLst/>
                <a:gdLst/>
                <a:ahLst/>
                <a:cxnLst/>
                <a:rect l="l" t="t" r="r" b="b"/>
                <a:pathLst>
                  <a:path w="458" h="405" extrusionOk="0">
                    <a:moveTo>
                      <a:pt x="227" y="0"/>
                    </a:moveTo>
                    <a:cubicBezTo>
                      <a:pt x="135" y="0"/>
                      <a:pt x="41" y="54"/>
                      <a:pt x="14" y="172"/>
                    </a:cubicBezTo>
                    <a:cubicBezTo>
                      <a:pt x="1" y="320"/>
                      <a:pt x="114" y="404"/>
                      <a:pt x="229" y="404"/>
                    </a:cubicBezTo>
                    <a:cubicBezTo>
                      <a:pt x="320" y="404"/>
                      <a:pt x="411" y="351"/>
                      <a:pt x="438" y="233"/>
                    </a:cubicBezTo>
                    <a:cubicBezTo>
                      <a:pt x="458" y="85"/>
                      <a:pt x="343" y="0"/>
                      <a:pt x="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3"/>
              <p:cNvSpPr/>
              <p:nvPr/>
            </p:nvSpPr>
            <p:spPr>
              <a:xfrm>
                <a:off x="1976883" y="267908"/>
                <a:ext cx="42538" cy="30005"/>
              </a:xfrm>
              <a:custGeom>
                <a:avLst/>
                <a:gdLst/>
                <a:ahLst/>
                <a:cxnLst/>
                <a:rect l="l" t="t" r="r" b="b"/>
                <a:pathLst>
                  <a:path w="818" h="577" extrusionOk="0">
                    <a:moveTo>
                      <a:pt x="497" y="0"/>
                    </a:moveTo>
                    <a:cubicBezTo>
                      <a:pt x="270" y="0"/>
                      <a:pt x="1" y="334"/>
                      <a:pt x="218" y="514"/>
                    </a:cubicBezTo>
                    <a:cubicBezTo>
                      <a:pt x="278" y="558"/>
                      <a:pt x="341" y="577"/>
                      <a:pt x="402" y="577"/>
                    </a:cubicBezTo>
                    <a:cubicBezTo>
                      <a:pt x="626" y="577"/>
                      <a:pt x="818" y="318"/>
                      <a:pt x="666" y="90"/>
                    </a:cubicBezTo>
                    <a:cubicBezTo>
                      <a:pt x="621" y="26"/>
                      <a:pt x="560" y="0"/>
                      <a:pt x="4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3"/>
              <p:cNvSpPr/>
              <p:nvPr/>
            </p:nvSpPr>
            <p:spPr>
              <a:xfrm>
                <a:off x="1980211" y="422457"/>
                <a:ext cx="31097" cy="27873"/>
              </a:xfrm>
              <a:custGeom>
                <a:avLst/>
                <a:gdLst/>
                <a:ahLst/>
                <a:cxnLst/>
                <a:rect l="l" t="t" r="r" b="b"/>
                <a:pathLst>
                  <a:path w="598" h="536" extrusionOk="0">
                    <a:moveTo>
                      <a:pt x="292" y="0"/>
                    </a:moveTo>
                    <a:cubicBezTo>
                      <a:pt x="175" y="0"/>
                      <a:pt x="58" y="68"/>
                      <a:pt x="21" y="215"/>
                    </a:cubicBezTo>
                    <a:cubicBezTo>
                      <a:pt x="1" y="419"/>
                      <a:pt x="156" y="535"/>
                      <a:pt x="309" y="535"/>
                    </a:cubicBezTo>
                    <a:cubicBezTo>
                      <a:pt x="428" y="535"/>
                      <a:pt x="546" y="465"/>
                      <a:pt x="577" y="312"/>
                    </a:cubicBezTo>
                    <a:cubicBezTo>
                      <a:pt x="598" y="114"/>
                      <a:pt x="445" y="0"/>
                      <a:pt x="2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3"/>
              <p:cNvSpPr/>
              <p:nvPr/>
            </p:nvSpPr>
            <p:spPr>
              <a:xfrm>
                <a:off x="2145057" y="651160"/>
                <a:ext cx="21633" cy="19501"/>
              </a:xfrm>
              <a:custGeom>
                <a:avLst/>
                <a:gdLst/>
                <a:ahLst/>
                <a:cxnLst/>
                <a:rect l="l" t="t" r="r" b="b"/>
                <a:pathLst>
                  <a:path w="416" h="375" extrusionOk="0">
                    <a:moveTo>
                      <a:pt x="203" y="1"/>
                    </a:moveTo>
                    <a:cubicBezTo>
                      <a:pt x="122" y="1"/>
                      <a:pt x="41" y="49"/>
                      <a:pt x="20" y="160"/>
                    </a:cubicBezTo>
                    <a:cubicBezTo>
                      <a:pt x="0" y="296"/>
                      <a:pt x="106" y="374"/>
                      <a:pt x="211" y="374"/>
                    </a:cubicBezTo>
                    <a:cubicBezTo>
                      <a:pt x="292" y="374"/>
                      <a:pt x="374" y="326"/>
                      <a:pt x="395" y="220"/>
                    </a:cubicBezTo>
                    <a:cubicBezTo>
                      <a:pt x="416" y="83"/>
                      <a:pt x="309" y="1"/>
                      <a:pt x="2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3"/>
              <p:cNvSpPr/>
              <p:nvPr/>
            </p:nvSpPr>
            <p:spPr>
              <a:xfrm>
                <a:off x="2053014" y="833166"/>
                <a:ext cx="14509" cy="10869"/>
              </a:xfrm>
              <a:custGeom>
                <a:avLst/>
                <a:gdLst/>
                <a:ahLst/>
                <a:cxnLst/>
                <a:rect l="l" t="t" r="r" b="b"/>
                <a:pathLst>
                  <a:path w="279" h="209" extrusionOk="0">
                    <a:moveTo>
                      <a:pt x="126" y="1"/>
                    </a:moveTo>
                    <a:cubicBezTo>
                      <a:pt x="76" y="1"/>
                      <a:pt x="26" y="26"/>
                      <a:pt x="0" y="83"/>
                    </a:cubicBezTo>
                    <a:cubicBezTo>
                      <a:pt x="7" y="165"/>
                      <a:pt x="76" y="209"/>
                      <a:pt x="146" y="209"/>
                    </a:cubicBezTo>
                    <a:cubicBezTo>
                      <a:pt x="199" y="209"/>
                      <a:pt x="252" y="184"/>
                      <a:pt x="278" y="131"/>
                    </a:cubicBezTo>
                    <a:cubicBezTo>
                      <a:pt x="264" y="48"/>
                      <a:pt x="19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3"/>
              <p:cNvSpPr/>
              <p:nvPr/>
            </p:nvSpPr>
            <p:spPr>
              <a:xfrm>
                <a:off x="2119680" y="1159841"/>
                <a:ext cx="34790" cy="32086"/>
              </a:xfrm>
              <a:custGeom>
                <a:avLst/>
                <a:gdLst/>
                <a:ahLst/>
                <a:cxnLst/>
                <a:rect l="l" t="t" r="r" b="b"/>
                <a:pathLst>
                  <a:path w="669" h="617" extrusionOk="0">
                    <a:moveTo>
                      <a:pt x="274" y="0"/>
                    </a:moveTo>
                    <a:cubicBezTo>
                      <a:pt x="137" y="0"/>
                      <a:pt x="12" y="64"/>
                      <a:pt x="12" y="212"/>
                    </a:cubicBezTo>
                    <a:cubicBezTo>
                      <a:pt x="0" y="309"/>
                      <a:pt x="25" y="418"/>
                      <a:pt x="85" y="515"/>
                    </a:cubicBezTo>
                    <a:cubicBezTo>
                      <a:pt x="137" y="582"/>
                      <a:pt x="217" y="617"/>
                      <a:pt x="299" y="617"/>
                    </a:cubicBezTo>
                    <a:cubicBezTo>
                      <a:pt x="350" y="617"/>
                      <a:pt x="401" y="603"/>
                      <a:pt x="448" y="575"/>
                    </a:cubicBezTo>
                    <a:cubicBezTo>
                      <a:pt x="533" y="503"/>
                      <a:pt x="581" y="418"/>
                      <a:pt x="605" y="309"/>
                    </a:cubicBezTo>
                    <a:cubicBezTo>
                      <a:pt x="668" y="120"/>
                      <a:pt x="460"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3"/>
              <p:cNvSpPr/>
              <p:nvPr/>
            </p:nvSpPr>
            <p:spPr>
              <a:xfrm>
                <a:off x="1958006" y="1217251"/>
                <a:ext cx="52887" cy="54551"/>
              </a:xfrm>
              <a:custGeom>
                <a:avLst/>
                <a:gdLst/>
                <a:ahLst/>
                <a:cxnLst/>
                <a:rect l="l" t="t" r="r" b="b"/>
                <a:pathLst>
                  <a:path w="1017" h="1049" extrusionOk="0">
                    <a:moveTo>
                      <a:pt x="520" y="0"/>
                    </a:moveTo>
                    <a:cubicBezTo>
                      <a:pt x="437" y="0"/>
                      <a:pt x="354" y="25"/>
                      <a:pt x="279" y="76"/>
                    </a:cubicBezTo>
                    <a:cubicBezTo>
                      <a:pt x="134" y="161"/>
                      <a:pt x="49" y="318"/>
                      <a:pt x="25" y="487"/>
                    </a:cubicBezTo>
                    <a:cubicBezTo>
                      <a:pt x="0" y="608"/>
                      <a:pt x="37" y="741"/>
                      <a:pt x="109" y="850"/>
                    </a:cubicBezTo>
                    <a:cubicBezTo>
                      <a:pt x="182" y="947"/>
                      <a:pt x="291" y="1020"/>
                      <a:pt x="424" y="1044"/>
                    </a:cubicBezTo>
                    <a:cubicBezTo>
                      <a:pt x="447" y="1047"/>
                      <a:pt x="469" y="1048"/>
                      <a:pt x="492" y="1048"/>
                    </a:cubicBezTo>
                    <a:cubicBezTo>
                      <a:pt x="730" y="1048"/>
                      <a:pt x="936" y="877"/>
                      <a:pt x="980" y="645"/>
                    </a:cubicBezTo>
                    <a:cubicBezTo>
                      <a:pt x="1017" y="475"/>
                      <a:pt x="980" y="306"/>
                      <a:pt x="871" y="173"/>
                    </a:cubicBezTo>
                    <a:cubicBezTo>
                      <a:pt x="782" y="62"/>
                      <a:pt x="652" y="0"/>
                      <a:pt x="5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3"/>
              <p:cNvSpPr/>
              <p:nvPr/>
            </p:nvSpPr>
            <p:spPr>
              <a:xfrm>
                <a:off x="2016508" y="1370708"/>
                <a:ext cx="51638" cy="42590"/>
              </a:xfrm>
              <a:custGeom>
                <a:avLst/>
                <a:gdLst/>
                <a:ahLst/>
                <a:cxnLst/>
                <a:rect l="l" t="t" r="r" b="b"/>
                <a:pathLst>
                  <a:path w="993" h="819" extrusionOk="0">
                    <a:moveTo>
                      <a:pt x="346" y="1"/>
                    </a:moveTo>
                    <a:cubicBezTo>
                      <a:pt x="221" y="1"/>
                      <a:pt x="103" y="63"/>
                      <a:pt x="37" y="210"/>
                    </a:cubicBezTo>
                    <a:cubicBezTo>
                      <a:pt x="13" y="282"/>
                      <a:pt x="0" y="355"/>
                      <a:pt x="0" y="427"/>
                    </a:cubicBezTo>
                    <a:cubicBezTo>
                      <a:pt x="13" y="488"/>
                      <a:pt x="37" y="548"/>
                      <a:pt x="73" y="609"/>
                    </a:cubicBezTo>
                    <a:lnTo>
                      <a:pt x="61" y="584"/>
                    </a:lnTo>
                    <a:lnTo>
                      <a:pt x="61" y="584"/>
                    </a:lnTo>
                    <a:cubicBezTo>
                      <a:pt x="140" y="733"/>
                      <a:pt x="287" y="818"/>
                      <a:pt x="450" y="818"/>
                    </a:cubicBezTo>
                    <a:cubicBezTo>
                      <a:pt x="469" y="818"/>
                      <a:pt x="489" y="817"/>
                      <a:pt x="509" y="815"/>
                    </a:cubicBezTo>
                    <a:cubicBezTo>
                      <a:pt x="896" y="778"/>
                      <a:pt x="992" y="246"/>
                      <a:pt x="629" y="89"/>
                    </a:cubicBezTo>
                    <a:lnTo>
                      <a:pt x="629" y="89"/>
                    </a:lnTo>
                    <a:cubicBezTo>
                      <a:pt x="660" y="109"/>
                      <a:pt x="675" y="119"/>
                      <a:pt x="675" y="119"/>
                    </a:cubicBezTo>
                    <a:cubicBezTo>
                      <a:pt x="675" y="119"/>
                      <a:pt x="645" y="100"/>
                      <a:pt x="581" y="65"/>
                    </a:cubicBezTo>
                    <a:cubicBezTo>
                      <a:pt x="557" y="48"/>
                      <a:pt x="532" y="37"/>
                      <a:pt x="504" y="32"/>
                    </a:cubicBezTo>
                    <a:lnTo>
                      <a:pt x="504" y="32"/>
                    </a:lnTo>
                    <a:cubicBezTo>
                      <a:pt x="452" y="12"/>
                      <a:pt x="399" y="1"/>
                      <a:pt x="3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3"/>
              <p:cNvSpPr/>
              <p:nvPr/>
            </p:nvSpPr>
            <p:spPr>
              <a:xfrm>
                <a:off x="1866483" y="1384436"/>
                <a:ext cx="54447" cy="45034"/>
              </a:xfrm>
              <a:custGeom>
                <a:avLst/>
                <a:gdLst/>
                <a:ahLst/>
                <a:cxnLst/>
                <a:rect l="l" t="t" r="r" b="b"/>
                <a:pathLst>
                  <a:path w="1047" h="866" extrusionOk="0">
                    <a:moveTo>
                      <a:pt x="481" y="1"/>
                    </a:moveTo>
                    <a:cubicBezTo>
                      <a:pt x="268" y="1"/>
                      <a:pt x="88" y="149"/>
                      <a:pt x="55" y="357"/>
                    </a:cubicBezTo>
                    <a:cubicBezTo>
                      <a:pt x="1" y="645"/>
                      <a:pt x="228" y="866"/>
                      <a:pt x="477" y="866"/>
                    </a:cubicBezTo>
                    <a:cubicBezTo>
                      <a:pt x="563" y="866"/>
                      <a:pt x="652" y="839"/>
                      <a:pt x="732" y="780"/>
                    </a:cubicBezTo>
                    <a:cubicBezTo>
                      <a:pt x="1047" y="563"/>
                      <a:pt x="926" y="67"/>
                      <a:pt x="551" y="6"/>
                    </a:cubicBezTo>
                    <a:cubicBezTo>
                      <a:pt x="527" y="3"/>
                      <a:pt x="504" y="1"/>
                      <a:pt x="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3"/>
              <p:cNvSpPr/>
              <p:nvPr/>
            </p:nvSpPr>
            <p:spPr>
              <a:xfrm>
                <a:off x="1892744" y="1549906"/>
                <a:ext cx="47686" cy="39782"/>
              </a:xfrm>
              <a:custGeom>
                <a:avLst/>
                <a:gdLst/>
                <a:ahLst/>
                <a:cxnLst/>
                <a:rect l="l" t="t" r="r" b="b"/>
                <a:pathLst>
                  <a:path w="917" h="765" extrusionOk="0">
                    <a:moveTo>
                      <a:pt x="418" y="0"/>
                    </a:moveTo>
                    <a:cubicBezTo>
                      <a:pt x="237" y="0"/>
                      <a:pt x="78" y="136"/>
                      <a:pt x="46" y="320"/>
                    </a:cubicBezTo>
                    <a:cubicBezTo>
                      <a:pt x="0" y="566"/>
                      <a:pt x="202" y="764"/>
                      <a:pt x="423" y="764"/>
                    </a:cubicBezTo>
                    <a:cubicBezTo>
                      <a:pt x="495" y="764"/>
                      <a:pt x="570" y="743"/>
                      <a:pt x="639" y="695"/>
                    </a:cubicBezTo>
                    <a:cubicBezTo>
                      <a:pt x="917" y="490"/>
                      <a:pt x="820" y="66"/>
                      <a:pt x="481" y="6"/>
                    </a:cubicBezTo>
                    <a:cubicBezTo>
                      <a:pt x="460" y="2"/>
                      <a:pt x="439"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3"/>
              <p:cNvSpPr/>
              <p:nvPr/>
            </p:nvSpPr>
            <p:spPr>
              <a:xfrm>
                <a:off x="1776416" y="1516157"/>
                <a:ext cx="19761" cy="17525"/>
              </a:xfrm>
              <a:custGeom>
                <a:avLst/>
                <a:gdLst/>
                <a:ahLst/>
                <a:cxnLst/>
                <a:rect l="l" t="t" r="r" b="b"/>
                <a:pathLst>
                  <a:path w="380" h="337" extrusionOk="0">
                    <a:moveTo>
                      <a:pt x="187" y="0"/>
                    </a:moveTo>
                    <a:cubicBezTo>
                      <a:pt x="111" y="0"/>
                      <a:pt x="37" y="45"/>
                      <a:pt x="21" y="147"/>
                    </a:cubicBezTo>
                    <a:cubicBezTo>
                      <a:pt x="1" y="267"/>
                      <a:pt x="96" y="336"/>
                      <a:pt x="191" y="336"/>
                    </a:cubicBezTo>
                    <a:cubicBezTo>
                      <a:pt x="267" y="336"/>
                      <a:pt x="343" y="292"/>
                      <a:pt x="359" y="195"/>
                    </a:cubicBezTo>
                    <a:cubicBezTo>
                      <a:pt x="380" y="73"/>
                      <a:pt x="283" y="0"/>
                      <a:pt x="1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 name="Google Shape;789;p3"/>
              <p:cNvSpPr/>
              <p:nvPr/>
            </p:nvSpPr>
            <p:spPr>
              <a:xfrm>
                <a:off x="1720982" y="1624736"/>
                <a:ext cx="37286" cy="32710"/>
              </a:xfrm>
              <a:custGeom>
                <a:avLst/>
                <a:gdLst/>
                <a:ahLst/>
                <a:cxnLst/>
                <a:rect l="l" t="t" r="r" b="b"/>
                <a:pathLst>
                  <a:path w="717" h="629" extrusionOk="0">
                    <a:moveTo>
                      <a:pt x="346" y="1"/>
                    </a:moveTo>
                    <a:cubicBezTo>
                      <a:pt x="205" y="1"/>
                      <a:pt x="66" y="81"/>
                      <a:pt x="34" y="260"/>
                    </a:cubicBezTo>
                    <a:cubicBezTo>
                      <a:pt x="0" y="493"/>
                      <a:pt x="190" y="628"/>
                      <a:pt x="372" y="628"/>
                    </a:cubicBezTo>
                    <a:cubicBezTo>
                      <a:pt x="513" y="628"/>
                      <a:pt x="649" y="548"/>
                      <a:pt x="675" y="369"/>
                    </a:cubicBezTo>
                    <a:cubicBezTo>
                      <a:pt x="716" y="137"/>
                      <a:pt x="530" y="1"/>
                      <a:pt x="3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3"/>
              <p:cNvSpPr/>
              <p:nvPr/>
            </p:nvSpPr>
            <p:spPr>
              <a:xfrm>
                <a:off x="1648907" y="1686670"/>
                <a:ext cx="36662" cy="31930"/>
              </a:xfrm>
              <a:custGeom>
                <a:avLst/>
                <a:gdLst/>
                <a:ahLst/>
                <a:cxnLst/>
                <a:rect l="l" t="t" r="r" b="b"/>
                <a:pathLst>
                  <a:path w="705" h="614" extrusionOk="0">
                    <a:moveTo>
                      <a:pt x="347" y="0"/>
                    </a:moveTo>
                    <a:cubicBezTo>
                      <a:pt x="209" y="0"/>
                      <a:pt x="73" y="80"/>
                      <a:pt x="41" y="255"/>
                    </a:cubicBezTo>
                    <a:cubicBezTo>
                      <a:pt x="0" y="481"/>
                      <a:pt x="184" y="614"/>
                      <a:pt x="365" y="614"/>
                    </a:cubicBezTo>
                    <a:cubicBezTo>
                      <a:pt x="503" y="614"/>
                      <a:pt x="639" y="536"/>
                      <a:pt x="670" y="364"/>
                    </a:cubicBezTo>
                    <a:cubicBezTo>
                      <a:pt x="704" y="132"/>
                      <a:pt x="524" y="0"/>
                      <a:pt x="3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3"/>
              <p:cNvSpPr/>
              <p:nvPr/>
            </p:nvSpPr>
            <p:spPr>
              <a:xfrm>
                <a:off x="1563052" y="1560618"/>
                <a:ext cx="34426" cy="30265"/>
              </a:xfrm>
              <a:custGeom>
                <a:avLst/>
                <a:gdLst/>
                <a:ahLst/>
                <a:cxnLst/>
                <a:rect l="l" t="t" r="r" b="b"/>
                <a:pathLst>
                  <a:path w="662" h="582" extrusionOk="0">
                    <a:moveTo>
                      <a:pt x="322" y="1"/>
                    </a:moveTo>
                    <a:cubicBezTo>
                      <a:pt x="190" y="1"/>
                      <a:pt x="61" y="78"/>
                      <a:pt x="35" y="247"/>
                    </a:cubicBezTo>
                    <a:cubicBezTo>
                      <a:pt x="1" y="459"/>
                      <a:pt x="170" y="581"/>
                      <a:pt x="338" y="581"/>
                    </a:cubicBezTo>
                    <a:cubicBezTo>
                      <a:pt x="468" y="581"/>
                      <a:pt x="596" y="508"/>
                      <a:pt x="628" y="344"/>
                    </a:cubicBezTo>
                    <a:cubicBezTo>
                      <a:pt x="662" y="127"/>
                      <a:pt x="490" y="1"/>
                      <a:pt x="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3"/>
              <p:cNvSpPr/>
              <p:nvPr/>
            </p:nvSpPr>
            <p:spPr>
              <a:xfrm>
                <a:off x="1529459" y="1614440"/>
                <a:ext cx="29641" cy="26885"/>
              </a:xfrm>
              <a:custGeom>
                <a:avLst/>
                <a:gdLst/>
                <a:ahLst/>
                <a:cxnLst/>
                <a:rect l="l" t="t" r="r" b="b"/>
                <a:pathLst>
                  <a:path w="570" h="517" extrusionOk="0">
                    <a:moveTo>
                      <a:pt x="280" y="1"/>
                    </a:moveTo>
                    <a:cubicBezTo>
                      <a:pt x="167" y="1"/>
                      <a:pt x="54" y="68"/>
                      <a:pt x="28" y="216"/>
                    </a:cubicBezTo>
                    <a:cubicBezTo>
                      <a:pt x="1" y="406"/>
                      <a:pt x="145" y="517"/>
                      <a:pt x="288" y="517"/>
                    </a:cubicBezTo>
                    <a:cubicBezTo>
                      <a:pt x="399" y="517"/>
                      <a:pt x="509" y="449"/>
                      <a:pt x="536" y="301"/>
                    </a:cubicBezTo>
                    <a:cubicBezTo>
                      <a:pt x="570" y="111"/>
                      <a:pt x="424" y="1"/>
                      <a:pt x="2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3"/>
              <p:cNvSpPr/>
              <p:nvPr/>
            </p:nvSpPr>
            <p:spPr>
              <a:xfrm>
                <a:off x="1382398" y="1754272"/>
                <a:ext cx="42486" cy="33282"/>
              </a:xfrm>
              <a:custGeom>
                <a:avLst/>
                <a:gdLst/>
                <a:ahLst/>
                <a:cxnLst/>
                <a:rect l="l" t="t" r="r" b="b"/>
                <a:pathLst>
                  <a:path w="817" h="640" extrusionOk="0">
                    <a:moveTo>
                      <a:pt x="418" y="0"/>
                    </a:moveTo>
                    <a:cubicBezTo>
                      <a:pt x="337" y="0"/>
                      <a:pt x="255" y="33"/>
                      <a:pt x="194" y="104"/>
                    </a:cubicBezTo>
                    <a:lnTo>
                      <a:pt x="170" y="116"/>
                    </a:lnTo>
                    <a:cubicBezTo>
                      <a:pt x="1" y="297"/>
                      <a:pt x="146" y="600"/>
                      <a:pt x="364" y="636"/>
                    </a:cubicBezTo>
                    <a:cubicBezTo>
                      <a:pt x="379" y="639"/>
                      <a:pt x="393" y="640"/>
                      <a:pt x="408" y="640"/>
                    </a:cubicBezTo>
                    <a:cubicBezTo>
                      <a:pt x="613" y="640"/>
                      <a:pt x="816" y="416"/>
                      <a:pt x="715" y="213"/>
                    </a:cubicBezTo>
                    <a:lnTo>
                      <a:pt x="690" y="176"/>
                    </a:lnTo>
                    <a:cubicBezTo>
                      <a:pt x="641" y="64"/>
                      <a:pt x="530"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 name="Google Shape;794;p3"/>
              <p:cNvSpPr/>
              <p:nvPr/>
            </p:nvSpPr>
            <p:spPr>
              <a:xfrm>
                <a:off x="1482658" y="1705651"/>
                <a:ext cx="23921" cy="21425"/>
              </a:xfrm>
              <a:custGeom>
                <a:avLst/>
                <a:gdLst/>
                <a:ahLst/>
                <a:cxnLst/>
                <a:rect l="l" t="t" r="r" b="b"/>
                <a:pathLst>
                  <a:path w="460" h="412" extrusionOk="0">
                    <a:moveTo>
                      <a:pt x="221" y="1"/>
                    </a:moveTo>
                    <a:cubicBezTo>
                      <a:pt x="130" y="1"/>
                      <a:pt x="41" y="53"/>
                      <a:pt x="20" y="168"/>
                    </a:cubicBezTo>
                    <a:cubicBezTo>
                      <a:pt x="0" y="324"/>
                      <a:pt x="117" y="411"/>
                      <a:pt x="231" y="411"/>
                    </a:cubicBezTo>
                    <a:cubicBezTo>
                      <a:pt x="321" y="411"/>
                      <a:pt x="411" y="357"/>
                      <a:pt x="432" y="240"/>
                    </a:cubicBezTo>
                    <a:cubicBezTo>
                      <a:pt x="459" y="90"/>
                      <a:pt x="339" y="1"/>
                      <a:pt x="2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 name="Google Shape;795;p3"/>
              <p:cNvSpPr/>
              <p:nvPr/>
            </p:nvSpPr>
            <p:spPr>
              <a:xfrm>
                <a:off x="1338300" y="1644549"/>
                <a:ext cx="30161" cy="26469"/>
              </a:xfrm>
              <a:custGeom>
                <a:avLst/>
                <a:gdLst/>
                <a:ahLst/>
                <a:cxnLst/>
                <a:rect l="l" t="t" r="r" b="b"/>
                <a:pathLst>
                  <a:path w="580" h="509" extrusionOk="0">
                    <a:moveTo>
                      <a:pt x="279" y="0"/>
                    </a:moveTo>
                    <a:cubicBezTo>
                      <a:pt x="165" y="0"/>
                      <a:pt x="51" y="64"/>
                      <a:pt x="14" y="206"/>
                    </a:cubicBezTo>
                    <a:cubicBezTo>
                      <a:pt x="1" y="398"/>
                      <a:pt x="150" y="508"/>
                      <a:pt x="298" y="508"/>
                    </a:cubicBezTo>
                    <a:cubicBezTo>
                      <a:pt x="410" y="508"/>
                      <a:pt x="522" y="444"/>
                      <a:pt x="559" y="303"/>
                    </a:cubicBezTo>
                    <a:cubicBezTo>
                      <a:pt x="579" y="110"/>
                      <a:pt x="429" y="0"/>
                      <a:pt x="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3"/>
              <p:cNvSpPr/>
              <p:nvPr/>
            </p:nvSpPr>
            <p:spPr>
              <a:xfrm>
                <a:off x="1294567" y="1741584"/>
                <a:ext cx="30473" cy="27405"/>
              </a:xfrm>
              <a:custGeom>
                <a:avLst/>
                <a:gdLst/>
                <a:ahLst/>
                <a:cxnLst/>
                <a:rect l="l" t="t" r="r" b="b"/>
                <a:pathLst>
                  <a:path w="586" h="527" extrusionOk="0">
                    <a:moveTo>
                      <a:pt x="282" y="0"/>
                    </a:moveTo>
                    <a:cubicBezTo>
                      <a:pt x="166" y="0"/>
                      <a:pt x="52" y="67"/>
                      <a:pt x="21" y="215"/>
                    </a:cubicBezTo>
                    <a:cubicBezTo>
                      <a:pt x="0" y="413"/>
                      <a:pt x="153" y="526"/>
                      <a:pt x="303" y="526"/>
                    </a:cubicBezTo>
                    <a:cubicBezTo>
                      <a:pt x="419" y="526"/>
                      <a:pt x="533" y="459"/>
                      <a:pt x="565" y="312"/>
                    </a:cubicBezTo>
                    <a:cubicBezTo>
                      <a:pt x="585" y="113"/>
                      <a:pt x="432"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3"/>
              <p:cNvSpPr/>
              <p:nvPr/>
            </p:nvSpPr>
            <p:spPr>
              <a:xfrm>
                <a:off x="1122077" y="1649801"/>
                <a:ext cx="33802" cy="29329"/>
              </a:xfrm>
              <a:custGeom>
                <a:avLst/>
                <a:gdLst/>
                <a:ahLst/>
                <a:cxnLst/>
                <a:rect l="l" t="t" r="r" b="b"/>
                <a:pathLst>
                  <a:path w="650" h="564" extrusionOk="0">
                    <a:moveTo>
                      <a:pt x="315" y="0"/>
                    </a:moveTo>
                    <a:cubicBezTo>
                      <a:pt x="187" y="0"/>
                      <a:pt x="62" y="74"/>
                      <a:pt x="35" y="238"/>
                    </a:cubicBezTo>
                    <a:cubicBezTo>
                      <a:pt x="1" y="443"/>
                      <a:pt x="172" y="563"/>
                      <a:pt x="338" y="563"/>
                    </a:cubicBezTo>
                    <a:cubicBezTo>
                      <a:pt x="465" y="563"/>
                      <a:pt x="589" y="492"/>
                      <a:pt x="616" y="335"/>
                    </a:cubicBezTo>
                    <a:cubicBezTo>
                      <a:pt x="650" y="123"/>
                      <a:pt x="480" y="0"/>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3"/>
              <p:cNvSpPr/>
              <p:nvPr/>
            </p:nvSpPr>
            <p:spPr>
              <a:xfrm>
                <a:off x="1102056" y="1717923"/>
                <a:ext cx="28341" cy="25013"/>
              </a:xfrm>
              <a:custGeom>
                <a:avLst/>
                <a:gdLst/>
                <a:ahLst/>
                <a:cxnLst/>
                <a:rect l="l" t="t" r="r" b="b"/>
                <a:pathLst>
                  <a:path w="545" h="481" extrusionOk="0">
                    <a:moveTo>
                      <a:pt x="266" y="0"/>
                    </a:moveTo>
                    <a:cubicBezTo>
                      <a:pt x="159" y="0"/>
                      <a:pt x="52" y="62"/>
                      <a:pt x="21" y="198"/>
                    </a:cubicBezTo>
                    <a:cubicBezTo>
                      <a:pt x="0" y="376"/>
                      <a:pt x="143" y="480"/>
                      <a:pt x="281" y="480"/>
                    </a:cubicBezTo>
                    <a:cubicBezTo>
                      <a:pt x="387" y="480"/>
                      <a:pt x="491" y="419"/>
                      <a:pt x="517" y="283"/>
                    </a:cubicBezTo>
                    <a:cubicBezTo>
                      <a:pt x="544" y="105"/>
                      <a:pt x="405" y="0"/>
                      <a:pt x="2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3"/>
              <p:cNvSpPr/>
              <p:nvPr/>
            </p:nvSpPr>
            <p:spPr>
              <a:xfrm>
                <a:off x="1176731" y="1742000"/>
                <a:ext cx="48570" cy="34998"/>
              </a:xfrm>
              <a:custGeom>
                <a:avLst/>
                <a:gdLst/>
                <a:ahLst/>
                <a:cxnLst/>
                <a:rect l="l" t="t" r="r" b="b"/>
                <a:pathLst>
                  <a:path w="934" h="673" extrusionOk="0">
                    <a:moveTo>
                      <a:pt x="589" y="1"/>
                    </a:moveTo>
                    <a:cubicBezTo>
                      <a:pt x="335" y="1"/>
                      <a:pt x="0" y="340"/>
                      <a:pt x="242" y="545"/>
                    </a:cubicBezTo>
                    <a:lnTo>
                      <a:pt x="291" y="594"/>
                    </a:lnTo>
                    <a:cubicBezTo>
                      <a:pt x="349" y="649"/>
                      <a:pt x="418" y="673"/>
                      <a:pt x="488" y="673"/>
                    </a:cubicBezTo>
                    <a:cubicBezTo>
                      <a:pt x="709" y="673"/>
                      <a:pt x="933" y="436"/>
                      <a:pt x="823" y="207"/>
                    </a:cubicBezTo>
                    <a:cubicBezTo>
                      <a:pt x="811" y="195"/>
                      <a:pt x="811" y="170"/>
                      <a:pt x="799" y="146"/>
                    </a:cubicBezTo>
                    <a:cubicBezTo>
                      <a:pt x="758" y="43"/>
                      <a:pt x="679" y="1"/>
                      <a:pt x="5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3"/>
              <p:cNvSpPr/>
              <p:nvPr/>
            </p:nvSpPr>
            <p:spPr>
              <a:xfrm>
                <a:off x="1001693" y="1706431"/>
                <a:ext cx="24545" cy="21581"/>
              </a:xfrm>
              <a:custGeom>
                <a:avLst/>
                <a:gdLst/>
                <a:ahLst/>
                <a:cxnLst/>
                <a:rect l="l" t="t" r="r" b="b"/>
                <a:pathLst>
                  <a:path w="472" h="415" extrusionOk="0">
                    <a:moveTo>
                      <a:pt x="233" y="0"/>
                    </a:moveTo>
                    <a:cubicBezTo>
                      <a:pt x="140" y="0"/>
                      <a:pt x="49" y="55"/>
                      <a:pt x="28" y="177"/>
                    </a:cubicBezTo>
                    <a:cubicBezTo>
                      <a:pt x="0" y="326"/>
                      <a:pt x="118" y="414"/>
                      <a:pt x="236" y="414"/>
                    </a:cubicBezTo>
                    <a:cubicBezTo>
                      <a:pt x="330" y="414"/>
                      <a:pt x="424" y="360"/>
                      <a:pt x="451" y="238"/>
                    </a:cubicBezTo>
                    <a:cubicBezTo>
                      <a:pt x="471" y="89"/>
                      <a:pt x="351" y="0"/>
                      <a:pt x="2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3"/>
              <p:cNvSpPr/>
              <p:nvPr/>
            </p:nvSpPr>
            <p:spPr>
              <a:xfrm>
                <a:off x="838043" y="1616104"/>
                <a:ext cx="38898" cy="34114"/>
              </a:xfrm>
              <a:custGeom>
                <a:avLst/>
                <a:gdLst/>
                <a:ahLst/>
                <a:cxnLst/>
                <a:rect l="l" t="t" r="r" b="b"/>
                <a:pathLst>
                  <a:path w="748" h="656" extrusionOk="0">
                    <a:moveTo>
                      <a:pt x="365" y="1"/>
                    </a:moveTo>
                    <a:cubicBezTo>
                      <a:pt x="218" y="1"/>
                      <a:pt x="73" y="84"/>
                      <a:pt x="41" y="269"/>
                    </a:cubicBezTo>
                    <a:cubicBezTo>
                      <a:pt x="1" y="513"/>
                      <a:pt x="193" y="655"/>
                      <a:pt x="382" y="655"/>
                    </a:cubicBezTo>
                    <a:cubicBezTo>
                      <a:pt x="529" y="655"/>
                      <a:pt x="675" y="569"/>
                      <a:pt x="707" y="378"/>
                    </a:cubicBezTo>
                    <a:cubicBezTo>
                      <a:pt x="748" y="139"/>
                      <a:pt x="554"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3"/>
              <p:cNvSpPr/>
              <p:nvPr/>
            </p:nvSpPr>
            <p:spPr>
              <a:xfrm>
                <a:off x="735495" y="1541065"/>
                <a:ext cx="37338" cy="32710"/>
              </a:xfrm>
              <a:custGeom>
                <a:avLst/>
                <a:gdLst/>
                <a:ahLst/>
                <a:cxnLst/>
                <a:rect l="l" t="t" r="r" b="b"/>
                <a:pathLst>
                  <a:path w="718" h="629" extrusionOk="0">
                    <a:moveTo>
                      <a:pt x="350" y="1"/>
                    </a:moveTo>
                    <a:cubicBezTo>
                      <a:pt x="210" y="1"/>
                      <a:pt x="73" y="81"/>
                      <a:pt x="42" y="260"/>
                    </a:cubicBezTo>
                    <a:cubicBezTo>
                      <a:pt x="1" y="493"/>
                      <a:pt x="188" y="629"/>
                      <a:pt x="371" y="629"/>
                    </a:cubicBezTo>
                    <a:cubicBezTo>
                      <a:pt x="512" y="629"/>
                      <a:pt x="651" y="548"/>
                      <a:pt x="683" y="369"/>
                    </a:cubicBezTo>
                    <a:cubicBezTo>
                      <a:pt x="717" y="137"/>
                      <a:pt x="531" y="1"/>
                      <a:pt x="3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3"/>
              <p:cNvSpPr/>
              <p:nvPr/>
            </p:nvSpPr>
            <p:spPr>
              <a:xfrm>
                <a:off x="802370" y="1481419"/>
                <a:ext cx="19085" cy="17109"/>
              </a:xfrm>
              <a:custGeom>
                <a:avLst/>
                <a:gdLst/>
                <a:ahLst/>
                <a:cxnLst/>
                <a:rect l="l" t="t" r="r" b="b"/>
                <a:pathLst>
                  <a:path w="367" h="329" extrusionOk="0">
                    <a:moveTo>
                      <a:pt x="172" y="1"/>
                    </a:moveTo>
                    <a:cubicBezTo>
                      <a:pt x="99" y="1"/>
                      <a:pt x="29" y="43"/>
                      <a:pt x="14" y="137"/>
                    </a:cubicBezTo>
                    <a:cubicBezTo>
                      <a:pt x="0" y="260"/>
                      <a:pt x="94" y="329"/>
                      <a:pt x="187" y="329"/>
                    </a:cubicBezTo>
                    <a:cubicBezTo>
                      <a:pt x="260" y="329"/>
                      <a:pt x="331" y="287"/>
                      <a:pt x="352" y="198"/>
                    </a:cubicBezTo>
                    <a:cubicBezTo>
                      <a:pt x="366" y="74"/>
                      <a:pt x="267"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3"/>
              <p:cNvSpPr/>
              <p:nvPr/>
            </p:nvSpPr>
            <p:spPr>
              <a:xfrm>
                <a:off x="678085" y="1290417"/>
                <a:ext cx="27977" cy="24961"/>
              </a:xfrm>
              <a:custGeom>
                <a:avLst/>
                <a:gdLst/>
                <a:ahLst/>
                <a:cxnLst/>
                <a:rect l="l" t="t" r="r" b="b"/>
                <a:pathLst>
                  <a:path w="538" h="480" extrusionOk="0">
                    <a:moveTo>
                      <a:pt x="259" y="1"/>
                    </a:moveTo>
                    <a:cubicBezTo>
                      <a:pt x="152" y="1"/>
                      <a:pt x="47" y="61"/>
                      <a:pt x="21" y="193"/>
                    </a:cubicBezTo>
                    <a:cubicBezTo>
                      <a:pt x="0" y="376"/>
                      <a:pt x="136" y="480"/>
                      <a:pt x="272" y="480"/>
                    </a:cubicBezTo>
                    <a:cubicBezTo>
                      <a:pt x="378" y="480"/>
                      <a:pt x="485" y="416"/>
                      <a:pt x="517" y="278"/>
                    </a:cubicBezTo>
                    <a:cubicBezTo>
                      <a:pt x="537" y="101"/>
                      <a:pt x="397" y="1"/>
                      <a:pt x="2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3"/>
              <p:cNvSpPr/>
              <p:nvPr/>
            </p:nvSpPr>
            <p:spPr>
              <a:xfrm>
                <a:off x="610431" y="1283449"/>
                <a:ext cx="26781" cy="23973"/>
              </a:xfrm>
              <a:custGeom>
                <a:avLst/>
                <a:gdLst/>
                <a:ahLst/>
                <a:cxnLst/>
                <a:rect l="l" t="t" r="r" b="b"/>
                <a:pathLst>
                  <a:path w="515" h="461" extrusionOk="0">
                    <a:moveTo>
                      <a:pt x="252" y="0"/>
                    </a:moveTo>
                    <a:cubicBezTo>
                      <a:pt x="150" y="0"/>
                      <a:pt x="49" y="61"/>
                      <a:pt x="27" y="194"/>
                    </a:cubicBezTo>
                    <a:cubicBezTo>
                      <a:pt x="0" y="363"/>
                      <a:pt x="128" y="461"/>
                      <a:pt x="257" y="461"/>
                    </a:cubicBezTo>
                    <a:cubicBezTo>
                      <a:pt x="358" y="461"/>
                      <a:pt x="460" y="400"/>
                      <a:pt x="487" y="267"/>
                    </a:cubicBezTo>
                    <a:cubicBezTo>
                      <a:pt x="514" y="98"/>
                      <a:pt x="382" y="0"/>
                      <a:pt x="2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3"/>
              <p:cNvSpPr/>
              <p:nvPr/>
            </p:nvSpPr>
            <p:spPr>
              <a:xfrm>
                <a:off x="668569" y="1386828"/>
                <a:ext cx="36662" cy="31930"/>
              </a:xfrm>
              <a:custGeom>
                <a:avLst/>
                <a:gdLst/>
                <a:ahLst/>
                <a:cxnLst/>
                <a:rect l="l" t="t" r="r" b="b"/>
                <a:pathLst>
                  <a:path w="705" h="614" extrusionOk="0">
                    <a:moveTo>
                      <a:pt x="340" y="0"/>
                    </a:moveTo>
                    <a:cubicBezTo>
                      <a:pt x="202" y="0"/>
                      <a:pt x="66" y="78"/>
                      <a:pt x="34" y="251"/>
                    </a:cubicBezTo>
                    <a:cubicBezTo>
                      <a:pt x="0" y="482"/>
                      <a:pt x="185" y="614"/>
                      <a:pt x="363" y="614"/>
                    </a:cubicBezTo>
                    <a:cubicBezTo>
                      <a:pt x="502" y="614"/>
                      <a:pt x="637" y="534"/>
                      <a:pt x="663" y="359"/>
                    </a:cubicBezTo>
                    <a:cubicBezTo>
                      <a:pt x="705" y="133"/>
                      <a:pt x="520" y="0"/>
                      <a:pt x="3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3"/>
              <p:cNvSpPr/>
              <p:nvPr/>
            </p:nvSpPr>
            <p:spPr>
              <a:xfrm>
                <a:off x="711055" y="1093019"/>
                <a:ext cx="21425" cy="19241"/>
              </a:xfrm>
              <a:custGeom>
                <a:avLst/>
                <a:gdLst/>
                <a:ahLst/>
                <a:cxnLst/>
                <a:rect l="l" t="t" r="r" b="b"/>
                <a:pathLst>
                  <a:path w="412" h="370" extrusionOk="0">
                    <a:moveTo>
                      <a:pt x="203" y="1"/>
                    </a:moveTo>
                    <a:cubicBezTo>
                      <a:pt x="122" y="1"/>
                      <a:pt x="44" y="49"/>
                      <a:pt x="28" y="155"/>
                    </a:cubicBezTo>
                    <a:cubicBezTo>
                      <a:pt x="1" y="290"/>
                      <a:pt x="103" y="369"/>
                      <a:pt x="207" y="369"/>
                    </a:cubicBezTo>
                    <a:cubicBezTo>
                      <a:pt x="288" y="369"/>
                      <a:pt x="370" y="321"/>
                      <a:pt x="391" y="215"/>
                    </a:cubicBezTo>
                    <a:cubicBezTo>
                      <a:pt x="411" y="79"/>
                      <a:pt x="306" y="1"/>
                      <a:pt x="2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3"/>
              <p:cNvSpPr/>
              <p:nvPr/>
            </p:nvSpPr>
            <p:spPr>
              <a:xfrm>
                <a:off x="609703" y="1039717"/>
                <a:ext cx="37286" cy="32710"/>
              </a:xfrm>
              <a:custGeom>
                <a:avLst/>
                <a:gdLst/>
                <a:ahLst/>
                <a:cxnLst/>
                <a:rect l="l" t="t" r="r" b="b"/>
                <a:pathLst>
                  <a:path w="717" h="629" extrusionOk="0">
                    <a:moveTo>
                      <a:pt x="349" y="1"/>
                    </a:moveTo>
                    <a:cubicBezTo>
                      <a:pt x="210" y="1"/>
                      <a:pt x="73" y="81"/>
                      <a:pt x="41" y="260"/>
                    </a:cubicBezTo>
                    <a:cubicBezTo>
                      <a:pt x="0" y="493"/>
                      <a:pt x="187" y="628"/>
                      <a:pt x="371" y="628"/>
                    </a:cubicBezTo>
                    <a:cubicBezTo>
                      <a:pt x="512" y="628"/>
                      <a:pt x="651" y="548"/>
                      <a:pt x="682" y="369"/>
                    </a:cubicBezTo>
                    <a:cubicBezTo>
                      <a:pt x="717" y="137"/>
                      <a:pt x="531" y="1"/>
                      <a:pt x="3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3"/>
              <p:cNvSpPr/>
              <p:nvPr/>
            </p:nvSpPr>
            <p:spPr>
              <a:xfrm>
                <a:off x="692490" y="1011168"/>
                <a:ext cx="37234" cy="32398"/>
              </a:xfrm>
              <a:custGeom>
                <a:avLst/>
                <a:gdLst/>
                <a:ahLst/>
                <a:cxnLst/>
                <a:rect l="l" t="t" r="r" b="b"/>
                <a:pathLst>
                  <a:path w="716" h="623" extrusionOk="0">
                    <a:moveTo>
                      <a:pt x="353" y="1"/>
                    </a:moveTo>
                    <a:cubicBezTo>
                      <a:pt x="209" y="1"/>
                      <a:pt x="66" y="83"/>
                      <a:pt x="34" y="265"/>
                    </a:cubicBezTo>
                    <a:cubicBezTo>
                      <a:pt x="0" y="489"/>
                      <a:pt x="184" y="622"/>
                      <a:pt x="365" y="622"/>
                    </a:cubicBezTo>
                    <a:cubicBezTo>
                      <a:pt x="505" y="622"/>
                      <a:pt x="643" y="542"/>
                      <a:pt x="675" y="362"/>
                    </a:cubicBezTo>
                    <a:cubicBezTo>
                      <a:pt x="716" y="132"/>
                      <a:pt x="534" y="1"/>
                      <a:pt x="3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3"/>
              <p:cNvSpPr/>
              <p:nvPr/>
            </p:nvSpPr>
            <p:spPr>
              <a:xfrm>
                <a:off x="627124" y="935402"/>
                <a:ext cx="31826" cy="28289"/>
              </a:xfrm>
              <a:custGeom>
                <a:avLst/>
                <a:gdLst/>
                <a:ahLst/>
                <a:cxnLst/>
                <a:rect l="l" t="t" r="r" b="b"/>
                <a:pathLst>
                  <a:path w="612" h="544" extrusionOk="0">
                    <a:moveTo>
                      <a:pt x="296" y="0"/>
                    </a:moveTo>
                    <a:cubicBezTo>
                      <a:pt x="171" y="0"/>
                      <a:pt x="48" y="73"/>
                      <a:pt x="21" y="234"/>
                    </a:cubicBezTo>
                    <a:cubicBezTo>
                      <a:pt x="1" y="430"/>
                      <a:pt x="151" y="543"/>
                      <a:pt x="302" y="543"/>
                    </a:cubicBezTo>
                    <a:cubicBezTo>
                      <a:pt x="421" y="543"/>
                      <a:pt x="540" y="473"/>
                      <a:pt x="577" y="319"/>
                    </a:cubicBezTo>
                    <a:cubicBezTo>
                      <a:pt x="611" y="116"/>
                      <a:pt x="453" y="0"/>
                      <a:pt x="2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3"/>
              <p:cNvSpPr/>
              <p:nvPr/>
            </p:nvSpPr>
            <p:spPr>
              <a:xfrm>
                <a:off x="1281983" y="732907"/>
                <a:ext cx="16277" cy="14925"/>
              </a:xfrm>
              <a:custGeom>
                <a:avLst/>
                <a:gdLst/>
                <a:ahLst/>
                <a:cxnLst/>
                <a:rect l="l" t="t" r="r" b="b"/>
                <a:pathLst>
                  <a:path w="313" h="287" extrusionOk="0">
                    <a:moveTo>
                      <a:pt x="152" y="1"/>
                    </a:moveTo>
                    <a:cubicBezTo>
                      <a:pt x="91" y="1"/>
                      <a:pt x="31" y="39"/>
                      <a:pt x="21" y="124"/>
                    </a:cubicBezTo>
                    <a:cubicBezTo>
                      <a:pt x="0" y="227"/>
                      <a:pt x="80" y="287"/>
                      <a:pt x="160" y="287"/>
                    </a:cubicBezTo>
                    <a:cubicBezTo>
                      <a:pt x="222" y="287"/>
                      <a:pt x="283" y="251"/>
                      <a:pt x="299" y="172"/>
                    </a:cubicBezTo>
                    <a:cubicBezTo>
                      <a:pt x="312" y="64"/>
                      <a:pt x="231" y="1"/>
                      <a:pt x="1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3"/>
              <p:cNvSpPr/>
              <p:nvPr/>
            </p:nvSpPr>
            <p:spPr>
              <a:xfrm>
                <a:off x="1372570" y="843463"/>
                <a:ext cx="21945" cy="19657"/>
              </a:xfrm>
              <a:custGeom>
                <a:avLst/>
                <a:gdLst/>
                <a:ahLst/>
                <a:cxnLst/>
                <a:rect l="l" t="t" r="r" b="b"/>
                <a:pathLst>
                  <a:path w="422" h="378" extrusionOk="0">
                    <a:moveTo>
                      <a:pt x="208" y="0"/>
                    </a:moveTo>
                    <a:cubicBezTo>
                      <a:pt x="125" y="0"/>
                      <a:pt x="42" y="51"/>
                      <a:pt x="21" y="163"/>
                    </a:cubicBezTo>
                    <a:cubicBezTo>
                      <a:pt x="0" y="299"/>
                      <a:pt x="106" y="378"/>
                      <a:pt x="213" y="378"/>
                    </a:cubicBezTo>
                    <a:cubicBezTo>
                      <a:pt x="296" y="378"/>
                      <a:pt x="381" y="330"/>
                      <a:pt x="408" y="224"/>
                    </a:cubicBezTo>
                    <a:cubicBezTo>
                      <a:pt x="421" y="82"/>
                      <a:pt x="314" y="0"/>
                      <a:pt x="2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3"/>
              <p:cNvSpPr/>
              <p:nvPr/>
            </p:nvSpPr>
            <p:spPr>
              <a:xfrm>
                <a:off x="1401119" y="910285"/>
                <a:ext cx="26157" cy="25741"/>
              </a:xfrm>
              <a:custGeom>
                <a:avLst/>
                <a:gdLst/>
                <a:ahLst/>
                <a:cxnLst/>
                <a:rect l="l" t="t" r="r" b="b"/>
                <a:pathLst>
                  <a:path w="503" h="495" extrusionOk="0">
                    <a:moveTo>
                      <a:pt x="251" y="1"/>
                    </a:moveTo>
                    <a:cubicBezTo>
                      <a:pt x="155" y="1"/>
                      <a:pt x="61" y="59"/>
                      <a:pt x="40" y="185"/>
                    </a:cubicBezTo>
                    <a:lnTo>
                      <a:pt x="28" y="221"/>
                    </a:lnTo>
                    <a:cubicBezTo>
                      <a:pt x="0" y="393"/>
                      <a:pt x="133" y="495"/>
                      <a:pt x="262" y="495"/>
                    </a:cubicBezTo>
                    <a:cubicBezTo>
                      <a:pt x="360" y="495"/>
                      <a:pt x="455" y="436"/>
                      <a:pt x="476" y="306"/>
                    </a:cubicBezTo>
                    <a:lnTo>
                      <a:pt x="476" y="269"/>
                    </a:lnTo>
                    <a:cubicBezTo>
                      <a:pt x="503" y="98"/>
                      <a:pt x="376"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3"/>
              <p:cNvSpPr/>
              <p:nvPr/>
            </p:nvSpPr>
            <p:spPr>
              <a:xfrm>
                <a:off x="1427068" y="983555"/>
                <a:ext cx="676" cy="1248"/>
              </a:xfrm>
              <a:custGeom>
                <a:avLst/>
                <a:gdLst/>
                <a:ahLst/>
                <a:cxnLst/>
                <a:rect l="l" t="t" r="r" b="b"/>
                <a:pathLst>
                  <a:path w="13" h="24" extrusionOk="0">
                    <a:moveTo>
                      <a:pt x="7" y="1"/>
                    </a:moveTo>
                    <a:cubicBezTo>
                      <a:pt x="4" y="1"/>
                      <a:pt x="1" y="4"/>
                      <a:pt x="1" y="10"/>
                    </a:cubicBezTo>
                    <a:cubicBezTo>
                      <a:pt x="1" y="17"/>
                      <a:pt x="5" y="24"/>
                      <a:pt x="8" y="24"/>
                    </a:cubicBezTo>
                    <a:cubicBezTo>
                      <a:pt x="11" y="24"/>
                      <a:pt x="13" y="20"/>
                      <a:pt x="13" y="10"/>
                    </a:cubicBezTo>
                    <a:cubicBezTo>
                      <a:pt x="13" y="4"/>
                      <a:pt x="10" y="1"/>
                      <a:pt x="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3"/>
              <p:cNvSpPr/>
              <p:nvPr/>
            </p:nvSpPr>
            <p:spPr>
              <a:xfrm>
                <a:off x="1415991" y="1063170"/>
                <a:ext cx="23505" cy="21061"/>
              </a:xfrm>
              <a:custGeom>
                <a:avLst/>
                <a:gdLst/>
                <a:ahLst/>
                <a:cxnLst/>
                <a:rect l="l" t="t" r="r" b="b"/>
                <a:pathLst>
                  <a:path w="452" h="405" extrusionOk="0">
                    <a:moveTo>
                      <a:pt x="228" y="0"/>
                    </a:moveTo>
                    <a:cubicBezTo>
                      <a:pt x="138" y="0"/>
                      <a:pt x="47" y="54"/>
                      <a:pt x="20" y="172"/>
                    </a:cubicBezTo>
                    <a:cubicBezTo>
                      <a:pt x="0" y="320"/>
                      <a:pt x="115" y="405"/>
                      <a:pt x="228" y="405"/>
                    </a:cubicBezTo>
                    <a:cubicBezTo>
                      <a:pt x="319" y="405"/>
                      <a:pt x="410" y="351"/>
                      <a:pt x="432" y="233"/>
                    </a:cubicBezTo>
                    <a:cubicBezTo>
                      <a:pt x="452" y="85"/>
                      <a:pt x="341" y="0"/>
                      <a:pt x="2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3"/>
              <p:cNvSpPr/>
              <p:nvPr/>
            </p:nvSpPr>
            <p:spPr>
              <a:xfrm>
                <a:off x="1397063" y="1120996"/>
                <a:ext cx="26365" cy="23037"/>
              </a:xfrm>
              <a:custGeom>
                <a:avLst/>
                <a:gdLst/>
                <a:ahLst/>
                <a:cxnLst/>
                <a:rect l="l" t="t" r="r" b="b"/>
                <a:pathLst>
                  <a:path w="507" h="443" extrusionOk="0">
                    <a:moveTo>
                      <a:pt x="252" y="0"/>
                    </a:moveTo>
                    <a:cubicBezTo>
                      <a:pt x="152" y="0"/>
                      <a:pt x="53" y="58"/>
                      <a:pt x="21" y="185"/>
                    </a:cubicBezTo>
                    <a:cubicBezTo>
                      <a:pt x="1" y="348"/>
                      <a:pt x="129" y="443"/>
                      <a:pt x="259" y="443"/>
                    </a:cubicBezTo>
                    <a:cubicBezTo>
                      <a:pt x="360" y="443"/>
                      <a:pt x="461" y="385"/>
                      <a:pt x="493" y="258"/>
                    </a:cubicBezTo>
                    <a:cubicBezTo>
                      <a:pt x="507" y="95"/>
                      <a:pt x="379" y="0"/>
                      <a:pt x="2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3"/>
              <p:cNvSpPr/>
              <p:nvPr/>
            </p:nvSpPr>
            <p:spPr>
              <a:xfrm>
                <a:off x="1348649" y="1174609"/>
                <a:ext cx="27353" cy="23973"/>
              </a:xfrm>
              <a:custGeom>
                <a:avLst/>
                <a:gdLst/>
                <a:ahLst/>
                <a:cxnLst/>
                <a:rect l="l" t="t" r="r" b="b"/>
                <a:pathLst>
                  <a:path w="526" h="461" extrusionOk="0">
                    <a:moveTo>
                      <a:pt x="262" y="1"/>
                    </a:moveTo>
                    <a:cubicBezTo>
                      <a:pt x="158" y="1"/>
                      <a:pt x="53" y="61"/>
                      <a:pt x="21" y="194"/>
                    </a:cubicBezTo>
                    <a:cubicBezTo>
                      <a:pt x="1" y="364"/>
                      <a:pt x="135" y="461"/>
                      <a:pt x="269" y="461"/>
                    </a:cubicBezTo>
                    <a:cubicBezTo>
                      <a:pt x="374" y="461"/>
                      <a:pt x="478" y="400"/>
                      <a:pt x="505" y="267"/>
                    </a:cubicBezTo>
                    <a:cubicBezTo>
                      <a:pt x="525" y="98"/>
                      <a:pt x="394" y="1"/>
                      <a:pt x="2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3"/>
              <p:cNvSpPr/>
              <p:nvPr/>
            </p:nvSpPr>
            <p:spPr>
              <a:xfrm>
                <a:off x="1282243" y="1261348"/>
                <a:ext cx="23661" cy="21425"/>
              </a:xfrm>
              <a:custGeom>
                <a:avLst/>
                <a:gdLst/>
                <a:ahLst/>
                <a:cxnLst/>
                <a:rect l="l" t="t" r="r" b="b"/>
                <a:pathLst>
                  <a:path w="455" h="412" extrusionOk="0">
                    <a:moveTo>
                      <a:pt x="222" y="1"/>
                    </a:moveTo>
                    <a:cubicBezTo>
                      <a:pt x="132" y="1"/>
                      <a:pt x="44" y="55"/>
                      <a:pt x="28" y="172"/>
                    </a:cubicBezTo>
                    <a:cubicBezTo>
                      <a:pt x="0" y="322"/>
                      <a:pt x="117" y="411"/>
                      <a:pt x="232" y="411"/>
                    </a:cubicBezTo>
                    <a:cubicBezTo>
                      <a:pt x="319" y="411"/>
                      <a:pt x="406" y="359"/>
                      <a:pt x="427" y="244"/>
                    </a:cubicBezTo>
                    <a:cubicBezTo>
                      <a:pt x="454" y="88"/>
                      <a:pt x="337" y="1"/>
                      <a:pt x="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3"/>
              <p:cNvSpPr/>
              <p:nvPr/>
            </p:nvSpPr>
            <p:spPr>
              <a:xfrm>
                <a:off x="2137464" y="865667"/>
                <a:ext cx="26365" cy="23557"/>
              </a:xfrm>
              <a:custGeom>
                <a:avLst/>
                <a:gdLst/>
                <a:ahLst/>
                <a:cxnLst/>
                <a:rect l="l" t="t" r="r" b="b"/>
                <a:pathLst>
                  <a:path w="507" h="453" extrusionOk="0">
                    <a:moveTo>
                      <a:pt x="244" y="0"/>
                    </a:moveTo>
                    <a:cubicBezTo>
                      <a:pt x="145" y="0"/>
                      <a:pt x="48" y="58"/>
                      <a:pt x="21" y="184"/>
                    </a:cubicBezTo>
                    <a:cubicBezTo>
                      <a:pt x="1" y="355"/>
                      <a:pt x="131" y="452"/>
                      <a:pt x="261" y="452"/>
                    </a:cubicBezTo>
                    <a:cubicBezTo>
                      <a:pt x="361" y="452"/>
                      <a:pt x="461" y="395"/>
                      <a:pt x="493" y="269"/>
                    </a:cubicBezTo>
                    <a:cubicBezTo>
                      <a:pt x="507" y="98"/>
                      <a:pt x="373" y="0"/>
                      <a:pt x="2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3"/>
              <p:cNvSpPr/>
              <p:nvPr/>
            </p:nvSpPr>
            <p:spPr>
              <a:xfrm>
                <a:off x="2043133" y="1052769"/>
                <a:ext cx="21009" cy="19189"/>
              </a:xfrm>
              <a:custGeom>
                <a:avLst/>
                <a:gdLst/>
                <a:ahLst/>
                <a:cxnLst/>
                <a:rect l="l" t="t" r="r" b="b"/>
                <a:pathLst>
                  <a:path w="404" h="369" extrusionOk="0">
                    <a:moveTo>
                      <a:pt x="196" y="0"/>
                    </a:moveTo>
                    <a:cubicBezTo>
                      <a:pt x="115" y="0"/>
                      <a:pt x="37" y="48"/>
                      <a:pt x="21" y="154"/>
                    </a:cubicBezTo>
                    <a:cubicBezTo>
                      <a:pt x="0" y="290"/>
                      <a:pt x="106" y="369"/>
                      <a:pt x="209" y="369"/>
                    </a:cubicBezTo>
                    <a:cubicBezTo>
                      <a:pt x="289" y="369"/>
                      <a:pt x="368" y="321"/>
                      <a:pt x="384" y="215"/>
                    </a:cubicBezTo>
                    <a:cubicBezTo>
                      <a:pt x="404" y="79"/>
                      <a:pt x="298" y="0"/>
                      <a:pt x="1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3"/>
              <p:cNvSpPr/>
              <p:nvPr/>
            </p:nvSpPr>
            <p:spPr>
              <a:xfrm>
                <a:off x="2060450" y="1272321"/>
                <a:ext cx="21633" cy="19189"/>
              </a:xfrm>
              <a:custGeom>
                <a:avLst/>
                <a:gdLst/>
                <a:ahLst/>
                <a:cxnLst/>
                <a:rect l="l" t="t" r="r" b="b"/>
                <a:pathLst>
                  <a:path w="416" h="369" extrusionOk="0">
                    <a:moveTo>
                      <a:pt x="200" y="0"/>
                    </a:moveTo>
                    <a:cubicBezTo>
                      <a:pt x="117" y="0"/>
                      <a:pt x="36" y="48"/>
                      <a:pt x="14" y="154"/>
                    </a:cubicBezTo>
                    <a:cubicBezTo>
                      <a:pt x="1" y="290"/>
                      <a:pt x="105" y="369"/>
                      <a:pt x="211" y="369"/>
                    </a:cubicBezTo>
                    <a:cubicBezTo>
                      <a:pt x="293" y="369"/>
                      <a:pt x="375" y="321"/>
                      <a:pt x="401" y="215"/>
                    </a:cubicBezTo>
                    <a:cubicBezTo>
                      <a:pt x="415" y="79"/>
                      <a:pt x="307" y="0"/>
                      <a:pt x="2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3"/>
              <p:cNvSpPr/>
              <p:nvPr/>
            </p:nvSpPr>
            <p:spPr>
              <a:xfrm>
                <a:off x="1941626" y="1384020"/>
                <a:ext cx="30317" cy="24285"/>
              </a:xfrm>
              <a:custGeom>
                <a:avLst/>
                <a:gdLst/>
                <a:ahLst/>
                <a:cxnLst/>
                <a:rect l="l" t="t" r="r" b="b"/>
                <a:pathLst>
                  <a:path w="583" h="467" extrusionOk="0">
                    <a:moveTo>
                      <a:pt x="219" y="1"/>
                    </a:moveTo>
                    <a:cubicBezTo>
                      <a:pt x="119" y="1"/>
                      <a:pt x="23" y="71"/>
                      <a:pt x="1" y="184"/>
                    </a:cubicBezTo>
                    <a:cubicBezTo>
                      <a:pt x="1" y="244"/>
                      <a:pt x="1" y="305"/>
                      <a:pt x="25" y="365"/>
                    </a:cubicBezTo>
                    <a:cubicBezTo>
                      <a:pt x="53" y="437"/>
                      <a:pt x="109" y="466"/>
                      <a:pt x="171" y="466"/>
                    </a:cubicBezTo>
                    <a:cubicBezTo>
                      <a:pt x="348" y="466"/>
                      <a:pt x="582" y="230"/>
                      <a:pt x="412" y="87"/>
                    </a:cubicBezTo>
                    <a:cubicBezTo>
                      <a:pt x="364" y="50"/>
                      <a:pt x="303" y="26"/>
                      <a:pt x="243" y="2"/>
                    </a:cubicBezTo>
                    <a:cubicBezTo>
                      <a:pt x="235" y="1"/>
                      <a:pt x="227" y="1"/>
                      <a:pt x="2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3"/>
              <p:cNvSpPr/>
              <p:nvPr/>
            </p:nvSpPr>
            <p:spPr>
              <a:xfrm>
                <a:off x="1865027" y="1475491"/>
                <a:ext cx="32658" cy="28913"/>
              </a:xfrm>
              <a:custGeom>
                <a:avLst/>
                <a:gdLst/>
                <a:ahLst/>
                <a:cxnLst/>
                <a:rect l="l" t="t" r="r" b="b"/>
                <a:pathLst>
                  <a:path w="628" h="556" extrusionOk="0">
                    <a:moveTo>
                      <a:pt x="281" y="0"/>
                    </a:moveTo>
                    <a:cubicBezTo>
                      <a:pt x="131" y="0"/>
                      <a:pt x="0" y="145"/>
                      <a:pt x="47" y="312"/>
                    </a:cubicBezTo>
                    <a:cubicBezTo>
                      <a:pt x="64" y="458"/>
                      <a:pt x="186" y="556"/>
                      <a:pt x="315" y="556"/>
                    </a:cubicBezTo>
                    <a:cubicBezTo>
                      <a:pt x="368" y="556"/>
                      <a:pt x="421" y="540"/>
                      <a:pt x="470" y="505"/>
                    </a:cubicBezTo>
                    <a:cubicBezTo>
                      <a:pt x="627" y="384"/>
                      <a:pt x="603" y="130"/>
                      <a:pt x="422" y="46"/>
                    </a:cubicBezTo>
                    <a:cubicBezTo>
                      <a:pt x="376" y="14"/>
                      <a:pt x="32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3"/>
              <p:cNvSpPr/>
              <p:nvPr/>
            </p:nvSpPr>
            <p:spPr>
              <a:xfrm>
                <a:off x="1749791" y="1680794"/>
                <a:ext cx="45606" cy="32554"/>
              </a:xfrm>
              <a:custGeom>
                <a:avLst/>
                <a:gdLst/>
                <a:ahLst/>
                <a:cxnLst/>
                <a:rect l="l" t="t" r="r" b="b"/>
                <a:pathLst>
                  <a:path w="877" h="626" extrusionOk="0">
                    <a:moveTo>
                      <a:pt x="431" y="0"/>
                    </a:moveTo>
                    <a:cubicBezTo>
                      <a:pt x="365" y="0"/>
                      <a:pt x="297" y="14"/>
                      <a:pt x="242" y="41"/>
                    </a:cubicBezTo>
                    <a:cubicBezTo>
                      <a:pt x="37" y="114"/>
                      <a:pt x="0" y="368"/>
                      <a:pt x="158" y="513"/>
                    </a:cubicBezTo>
                    <a:cubicBezTo>
                      <a:pt x="218" y="573"/>
                      <a:pt x="303" y="610"/>
                      <a:pt x="400" y="622"/>
                    </a:cubicBezTo>
                    <a:cubicBezTo>
                      <a:pt x="419" y="625"/>
                      <a:pt x="437" y="626"/>
                      <a:pt x="454" y="626"/>
                    </a:cubicBezTo>
                    <a:cubicBezTo>
                      <a:pt x="807" y="626"/>
                      <a:pt x="877" y="74"/>
                      <a:pt x="496" y="17"/>
                    </a:cubicBezTo>
                    <a:lnTo>
                      <a:pt x="496" y="5"/>
                    </a:lnTo>
                    <a:cubicBezTo>
                      <a:pt x="475" y="2"/>
                      <a:pt x="453" y="0"/>
                      <a:pt x="4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3"/>
              <p:cNvSpPr/>
              <p:nvPr/>
            </p:nvSpPr>
            <p:spPr>
              <a:xfrm>
                <a:off x="1618174" y="1636801"/>
                <a:ext cx="33542" cy="27561"/>
              </a:xfrm>
              <a:custGeom>
                <a:avLst/>
                <a:gdLst/>
                <a:ahLst/>
                <a:cxnLst/>
                <a:rect l="l" t="t" r="r" b="b"/>
                <a:pathLst>
                  <a:path w="645" h="530" extrusionOk="0">
                    <a:moveTo>
                      <a:pt x="285" y="0"/>
                    </a:moveTo>
                    <a:cubicBezTo>
                      <a:pt x="158" y="0"/>
                      <a:pt x="49" y="92"/>
                      <a:pt x="27" y="222"/>
                    </a:cubicBezTo>
                    <a:cubicBezTo>
                      <a:pt x="0" y="392"/>
                      <a:pt x="140" y="530"/>
                      <a:pt x="293" y="530"/>
                    </a:cubicBezTo>
                    <a:cubicBezTo>
                      <a:pt x="346" y="530"/>
                      <a:pt x="401" y="513"/>
                      <a:pt x="451" y="476"/>
                    </a:cubicBezTo>
                    <a:cubicBezTo>
                      <a:pt x="644" y="343"/>
                      <a:pt x="572" y="28"/>
                      <a:pt x="330" y="4"/>
                    </a:cubicBezTo>
                    <a:cubicBezTo>
                      <a:pt x="315" y="1"/>
                      <a:pt x="300" y="0"/>
                      <a:pt x="2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3"/>
              <p:cNvSpPr/>
              <p:nvPr/>
            </p:nvSpPr>
            <p:spPr>
              <a:xfrm>
                <a:off x="1489574" y="1761501"/>
                <a:ext cx="22569" cy="20437"/>
              </a:xfrm>
              <a:custGeom>
                <a:avLst/>
                <a:gdLst/>
                <a:ahLst/>
                <a:cxnLst/>
                <a:rect l="l" t="t" r="r" b="b"/>
                <a:pathLst>
                  <a:path w="434" h="393" extrusionOk="0">
                    <a:moveTo>
                      <a:pt x="206" y="0"/>
                    </a:moveTo>
                    <a:cubicBezTo>
                      <a:pt x="123" y="0"/>
                      <a:pt x="41" y="49"/>
                      <a:pt x="21" y="158"/>
                    </a:cubicBezTo>
                    <a:cubicBezTo>
                      <a:pt x="0" y="308"/>
                      <a:pt x="110" y="393"/>
                      <a:pt x="221" y="393"/>
                    </a:cubicBezTo>
                    <a:cubicBezTo>
                      <a:pt x="307" y="393"/>
                      <a:pt x="393" y="342"/>
                      <a:pt x="420" y="231"/>
                    </a:cubicBezTo>
                    <a:cubicBezTo>
                      <a:pt x="434" y="86"/>
                      <a:pt x="318" y="0"/>
                      <a:pt x="2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3"/>
              <p:cNvSpPr/>
              <p:nvPr/>
            </p:nvSpPr>
            <p:spPr>
              <a:xfrm>
                <a:off x="1161962" y="1700867"/>
                <a:ext cx="30525" cy="21789"/>
              </a:xfrm>
              <a:custGeom>
                <a:avLst/>
                <a:gdLst/>
                <a:ahLst/>
                <a:cxnLst/>
                <a:rect l="l" t="t" r="r" b="b"/>
                <a:pathLst>
                  <a:path w="587" h="419" extrusionOk="0">
                    <a:moveTo>
                      <a:pt x="182" y="1"/>
                    </a:moveTo>
                    <a:cubicBezTo>
                      <a:pt x="54" y="1"/>
                      <a:pt x="1" y="150"/>
                      <a:pt x="67" y="260"/>
                    </a:cubicBezTo>
                    <a:cubicBezTo>
                      <a:pt x="91" y="296"/>
                      <a:pt x="115" y="320"/>
                      <a:pt x="139" y="357"/>
                    </a:cubicBezTo>
                    <a:cubicBezTo>
                      <a:pt x="166" y="400"/>
                      <a:pt x="202" y="418"/>
                      <a:pt x="240" y="418"/>
                    </a:cubicBezTo>
                    <a:cubicBezTo>
                      <a:pt x="393" y="418"/>
                      <a:pt x="587" y="132"/>
                      <a:pt x="393" y="54"/>
                    </a:cubicBezTo>
                    <a:lnTo>
                      <a:pt x="381" y="54"/>
                    </a:lnTo>
                    <a:cubicBezTo>
                      <a:pt x="333" y="30"/>
                      <a:pt x="272" y="18"/>
                      <a:pt x="224" y="6"/>
                    </a:cubicBezTo>
                    <a:cubicBezTo>
                      <a:pt x="209" y="2"/>
                      <a:pt x="195" y="1"/>
                      <a:pt x="1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3"/>
              <p:cNvSpPr/>
              <p:nvPr/>
            </p:nvSpPr>
            <p:spPr>
              <a:xfrm>
                <a:off x="959675" y="1603207"/>
                <a:ext cx="44930" cy="33646"/>
              </a:xfrm>
              <a:custGeom>
                <a:avLst/>
                <a:gdLst/>
                <a:ahLst/>
                <a:cxnLst/>
                <a:rect l="l" t="t" r="r" b="b"/>
                <a:pathLst>
                  <a:path w="864" h="647" extrusionOk="0">
                    <a:moveTo>
                      <a:pt x="311" y="0"/>
                    </a:moveTo>
                    <a:cubicBezTo>
                      <a:pt x="208" y="0"/>
                      <a:pt x="111" y="42"/>
                      <a:pt x="49" y="142"/>
                    </a:cubicBezTo>
                    <a:cubicBezTo>
                      <a:pt x="1" y="215"/>
                      <a:pt x="1" y="311"/>
                      <a:pt x="49" y="396"/>
                    </a:cubicBezTo>
                    <a:cubicBezTo>
                      <a:pt x="73" y="432"/>
                      <a:pt x="110" y="481"/>
                      <a:pt x="158" y="505"/>
                    </a:cubicBezTo>
                    <a:lnTo>
                      <a:pt x="194" y="541"/>
                    </a:lnTo>
                    <a:cubicBezTo>
                      <a:pt x="263" y="616"/>
                      <a:pt x="343" y="647"/>
                      <a:pt x="420" y="647"/>
                    </a:cubicBezTo>
                    <a:cubicBezTo>
                      <a:pt x="655" y="647"/>
                      <a:pt x="864" y="358"/>
                      <a:pt x="654" y="130"/>
                    </a:cubicBezTo>
                    <a:lnTo>
                      <a:pt x="654" y="130"/>
                    </a:lnTo>
                    <a:lnTo>
                      <a:pt x="654" y="142"/>
                    </a:lnTo>
                    <a:cubicBezTo>
                      <a:pt x="563" y="57"/>
                      <a:pt x="433" y="0"/>
                      <a:pt x="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3"/>
              <p:cNvSpPr/>
              <p:nvPr/>
            </p:nvSpPr>
            <p:spPr>
              <a:xfrm>
                <a:off x="907049" y="1672942"/>
                <a:ext cx="30109" cy="26625"/>
              </a:xfrm>
              <a:custGeom>
                <a:avLst/>
                <a:gdLst/>
                <a:ahLst/>
                <a:cxnLst/>
                <a:rect l="l" t="t" r="r" b="b"/>
                <a:pathLst>
                  <a:path w="579" h="512" extrusionOk="0">
                    <a:moveTo>
                      <a:pt x="286" y="1"/>
                    </a:moveTo>
                    <a:cubicBezTo>
                      <a:pt x="172" y="1"/>
                      <a:pt x="58" y="68"/>
                      <a:pt x="21" y="216"/>
                    </a:cubicBezTo>
                    <a:cubicBezTo>
                      <a:pt x="1" y="405"/>
                      <a:pt x="146" y="512"/>
                      <a:pt x="294" y="512"/>
                    </a:cubicBezTo>
                    <a:cubicBezTo>
                      <a:pt x="410" y="512"/>
                      <a:pt x="528" y="445"/>
                      <a:pt x="565" y="301"/>
                    </a:cubicBezTo>
                    <a:cubicBezTo>
                      <a:pt x="579" y="111"/>
                      <a:pt x="432" y="1"/>
                      <a:pt x="2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3"/>
              <p:cNvSpPr/>
              <p:nvPr/>
            </p:nvSpPr>
            <p:spPr>
              <a:xfrm>
                <a:off x="855464" y="1567742"/>
                <a:ext cx="29485" cy="25949"/>
              </a:xfrm>
              <a:custGeom>
                <a:avLst/>
                <a:gdLst/>
                <a:ahLst/>
                <a:cxnLst/>
                <a:rect l="l" t="t" r="r" b="b"/>
                <a:pathLst>
                  <a:path w="567" h="499" extrusionOk="0">
                    <a:moveTo>
                      <a:pt x="274" y="0"/>
                    </a:moveTo>
                    <a:cubicBezTo>
                      <a:pt x="163" y="0"/>
                      <a:pt x="53" y="65"/>
                      <a:pt x="21" y="207"/>
                    </a:cubicBezTo>
                    <a:cubicBezTo>
                      <a:pt x="1" y="391"/>
                      <a:pt x="145" y="498"/>
                      <a:pt x="291" y="498"/>
                    </a:cubicBezTo>
                    <a:cubicBezTo>
                      <a:pt x="403" y="498"/>
                      <a:pt x="516" y="434"/>
                      <a:pt x="553" y="292"/>
                    </a:cubicBezTo>
                    <a:cubicBezTo>
                      <a:pt x="567" y="108"/>
                      <a:pt x="419"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3"/>
              <p:cNvSpPr/>
              <p:nvPr/>
            </p:nvSpPr>
            <p:spPr>
              <a:xfrm>
                <a:off x="672313" y="1466131"/>
                <a:ext cx="33802" cy="29277"/>
              </a:xfrm>
              <a:custGeom>
                <a:avLst/>
                <a:gdLst/>
                <a:ahLst/>
                <a:cxnLst/>
                <a:rect l="l" t="t" r="r" b="b"/>
                <a:pathLst>
                  <a:path w="650" h="563" extrusionOk="0">
                    <a:moveTo>
                      <a:pt x="320" y="0"/>
                    </a:moveTo>
                    <a:cubicBezTo>
                      <a:pt x="193" y="0"/>
                      <a:pt x="67" y="74"/>
                      <a:pt x="35" y="238"/>
                    </a:cubicBezTo>
                    <a:cubicBezTo>
                      <a:pt x="1" y="443"/>
                      <a:pt x="172" y="563"/>
                      <a:pt x="337" y="563"/>
                    </a:cubicBezTo>
                    <a:cubicBezTo>
                      <a:pt x="465" y="563"/>
                      <a:pt x="589" y="492"/>
                      <a:pt x="616" y="334"/>
                    </a:cubicBezTo>
                    <a:cubicBezTo>
                      <a:pt x="650" y="123"/>
                      <a:pt x="484" y="0"/>
                      <a:pt x="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3"/>
              <p:cNvSpPr/>
              <p:nvPr/>
            </p:nvSpPr>
            <p:spPr>
              <a:xfrm>
                <a:off x="744700" y="1353391"/>
                <a:ext cx="35050" cy="30993"/>
              </a:xfrm>
              <a:custGeom>
                <a:avLst/>
                <a:gdLst/>
                <a:ahLst/>
                <a:cxnLst/>
                <a:rect l="l" t="t" r="r" b="b"/>
                <a:pathLst>
                  <a:path w="674" h="596" extrusionOk="0">
                    <a:moveTo>
                      <a:pt x="323" y="1"/>
                    </a:moveTo>
                    <a:cubicBezTo>
                      <a:pt x="190" y="1"/>
                      <a:pt x="60" y="78"/>
                      <a:pt x="34" y="252"/>
                    </a:cubicBezTo>
                    <a:cubicBezTo>
                      <a:pt x="0" y="470"/>
                      <a:pt x="176" y="596"/>
                      <a:pt x="347" y="596"/>
                    </a:cubicBezTo>
                    <a:cubicBezTo>
                      <a:pt x="481" y="596"/>
                      <a:pt x="612" y="519"/>
                      <a:pt x="639" y="349"/>
                    </a:cubicBezTo>
                    <a:cubicBezTo>
                      <a:pt x="673" y="131"/>
                      <a:pt x="495" y="1"/>
                      <a:pt x="3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3"/>
              <p:cNvSpPr/>
              <p:nvPr/>
            </p:nvSpPr>
            <p:spPr>
              <a:xfrm>
                <a:off x="591554" y="1188910"/>
                <a:ext cx="36038" cy="29433"/>
              </a:xfrm>
              <a:custGeom>
                <a:avLst/>
                <a:gdLst/>
                <a:ahLst/>
                <a:cxnLst/>
                <a:rect l="l" t="t" r="r" b="b"/>
                <a:pathLst>
                  <a:path w="693" h="566" extrusionOk="0">
                    <a:moveTo>
                      <a:pt x="318" y="0"/>
                    </a:moveTo>
                    <a:cubicBezTo>
                      <a:pt x="180" y="0"/>
                      <a:pt x="60" y="93"/>
                      <a:pt x="27" y="234"/>
                    </a:cubicBezTo>
                    <a:cubicBezTo>
                      <a:pt x="0" y="423"/>
                      <a:pt x="148" y="566"/>
                      <a:pt x="310" y="566"/>
                    </a:cubicBezTo>
                    <a:cubicBezTo>
                      <a:pt x="366" y="566"/>
                      <a:pt x="423" y="549"/>
                      <a:pt x="475" y="512"/>
                    </a:cubicBezTo>
                    <a:cubicBezTo>
                      <a:pt x="693" y="367"/>
                      <a:pt x="608" y="40"/>
                      <a:pt x="366" y="4"/>
                    </a:cubicBezTo>
                    <a:cubicBezTo>
                      <a:pt x="350" y="2"/>
                      <a:pt x="334" y="0"/>
                      <a:pt x="3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3"/>
              <p:cNvSpPr/>
              <p:nvPr/>
            </p:nvSpPr>
            <p:spPr>
              <a:xfrm>
                <a:off x="683182" y="1203678"/>
                <a:ext cx="24025" cy="21217"/>
              </a:xfrm>
              <a:custGeom>
                <a:avLst/>
                <a:gdLst/>
                <a:ahLst/>
                <a:cxnLst/>
                <a:rect l="l" t="t" r="r" b="b"/>
                <a:pathLst>
                  <a:path w="462" h="408" extrusionOk="0">
                    <a:moveTo>
                      <a:pt x="221" y="1"/>
                    </a:moveTo>
                    <a:cubicBezTo>
                      <a:pt x="129" y="1"/>
                      <a:pt x="39" y="52"/>
                      <a:pt x="7" y="168"/>
                    </a:cubicBezTo>
                    <a:cubicBezTo>
                      <a:pt x="1" y="319"/>
                      <a:pt x="122" y="407"/>
                      <a:pt x="242" y="407"/>
                    </a:cubicBezTo>
                    <a:cubicBezTo>
                      <a:pt x="333" y="407"/>
                      <a:pt x="424" y="356"/>
                      <a:pt x="455" y="240"/>
                    </a:cubicBezTo>
                    <a:cubicBezTo>
                      <a:pt x="462" y="89"/>
                      <a:pt x="340" y="1"/>
                      <a:pt x="2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3"/>
              <p:cNvSpPr/>
              <p:nvPr/>
            </p:nvSpPr>
            <p:spPr>
              <a:xfrm>
                <a:off x="648080" y="1143564"/>
                <a:ext cx="35414" cy="30993"/>
              </a:xfrm>
              <a:custGeom>
                <a:avLst/>
                <a:gdLst/>
                <a:ahLst/>
                <a:cxnLst/>
                <a:rect l="l" t="t" r="r" b="b"/>
                <a:pathLst>
                  <a:path w="681" h="596" extrusionOk="0">
                    <a:moveTo>
                      <a:pt x="333" y="1"/>
                    </a:moveTo>
                    <a:cubicBezTo>
                      <a:pt x="199" y="1"/>
                      <a:pt x="68" y="77"/>
                      <a:pt x="41" y="247"/>
                    </a:cubicBezTo>
                    <a:cubicBezTo>
                      <a:pt x="0" y="465"/>
                      <a:pt x="175" y="595"/>
                      <a:pt x="348" y="595"/>
                    </a:cubicBezTo>
                    <a:cubicBezTo>
                      <a:pt x="482" y="595"/>
                      <a:pt x="614" y="518"/>
                      <a:pt x="646" y="344"/>
                    </a:cubicBezTo>
                    <a:cubicBezTo>
                      <a:pt x="680" y="126"/>
                      <a:pt x="504"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3"/>
              <p:cNvSpPr/>
              <p:nvPr/>
            </p:nvSpPr>
            <p:spPr>
              <a:xfrm>
                <a:off x="746000" y="1048297"/>
                <a:ext cx="20749" cy="18721"/>
              </a:xfrm>
              <a:custGeom>
                <a:avLst/>
                <a:gdLst/>
                <a:ahLst/>
                <a:cxnLst/>
                <a:rect l="l" t="t" r="r" b="b"/>
                <a:pathLst>
                  <a:path w="399" h="360" extrusionOk="0">
                    <a:moveTo>
                      <a:pt x="198" y="1"/>
                    </a:moveTo>
                    <a:cubicBezTo>
                      <a:pt x="117" y="1"/>
                      <a:pt x="37" y="48"/>
                      <a:pt x="21" y="156"/>
                    </a:cubicBezTo>
                    <a:cubicBezTo>
                      <a:pt x="1" y="284"/>
                      <a:pt x="101" y="359"/>
                      <a:pt x="199" y="359"/>
                    </a:cubicBezTo>
                    <a:cubicBezTo>
                      <a:pt x="278" y="359"/>
                      <a:pt x="356" y="311"/>
                      <a:pt x="372" y="204"/>
                    </a:cubicBezTo>
                    <a:cubicBezTo>
                      <a:pt x="399" y="76"/>
                      <a:pt x="298" y="1"/>
                      <a:pt x="1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3"/>
              <p:cNvSpPr/>
              <p:nvPr/>
            </p:nvSpPr>
            <p:spPr>
              <a:xfrm>
                <a:off x="1298311" y="731555"/>
                <a:ext cx="28601" cy="25221"/>
              </a:xfrm>
              <a:custGeom>
                <a:avLst/>
                <a:gdLst/>
                <a:ahLst/>
                <a:cxnLst/>
                <a:rect l="l" t="t" r="r" b="b"/>
                <a:pathLst>
                  <a:path w="550" h="485" extrusionOk="0">
                    <a:moveTo>
                      <a:pt x="267" y="1"/>
                    </a:moveTo>
                    <a:cubicBezTo>
                      <a:pt x="159" y="1"/>
                      <a:pt x="53" y="62"/>
                      <a:pt x="21" y="198"/>
                    </a:cubicBezTo>
                    <a:cubicBezTo>
                      <a:pt x="1" y="381"/>
                      <a:pt x="140" y="485"/>
                      <a:pt x="279" y="485"/>
                    </a:cubicBezTo>
                    <a:cubicBezTo>
                      <a:pt x="388" y="485"/>
                      <a:pt x="497" y="421"/>
                      <a:pt x="529" y="283"/>
                    </a:cubicBezTo>
                    <a:cubicBezTo>
                      <a:pt x="550" y="105"/>
                      <a:pt x="407" y="1"/>
                      <a:pt x="2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3"/>
              <p:cNvSpPr/>
              <p:nvPr/>
            </p:nvSpPr>
            <p:spPr>
              <a:xfrm>
                <a:off x="1304967" y="794373"/>
                <a:ext cx="18721" cy="16641"/>
              </a:xfrm>
              <a:custGeom>
                <a:avLst/>
                <a:gdLst/>
                <a:ahLst/>
                <a:cxnLst/>
                <a:rect l="l" t="t" r="r" b="b"/>
                <a:pathLst>
                  <a:path w="360" h="320" extrusionOk="0">
                    <a:moveTo>
                      <a:pt x="171" y="0"/>
                    </a:moveTo>
                    <a:cubicBezTo>
                      <a:pt x="102" y="0"/>
                      <a:pt x="35" y="39"/>
                      <a:pt x="14" y="127"/>
                    </a:cubicBezTo>
                    <a:cubicBezTo>
                      <a:pt x="0" y="250"/>
                      <a:pt x="94" y="319"/>
                      <a:pt x="188" y="319"/>
                    </a:cubicBezTo>
                    <a:cubicBezTo>
                      <a:pt x="260" y="319"/>
                      <a:pt x="332" y="278"/>
                      <a:pt x="353" y="188"/>
                    </a:cubicBezTo>
                    <a:cubicBezTo>
                      <a:pt x="360" y="70"/>
                      <a:pt x="264"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3"/>
              <p:cNvSpPr/>
              <p:nvPr/>
            </p:nvSpPr>
            <p:spPr>
              <a:xfrm>
                <a:off x="1353589" y="818346"/>
                <a:ext cx="28445" cy="25273"/>
              </a:xfrm>
              <a:custGeom>
                <a:avLst/>
                <a:gdLst/>
                <a:ahLst/>
                <a:cxnLst/>
                <a:rect l="l" t="t" r="r" b="b"/>
                <a:pathLst>
                  <a:path w="547" h="486" extrusionOk="0">
                    <a:moveTo>
                      <a:pt x="265" y="1"/>
                    </a:moveTo>
                    <a:cubicBezTo>
                      <a:pt x="159" y="1"/>
                      <a:pt x="56" y="62"/>
                      <a:pt x="35" y="199"/>
                    </a:cubicBezTo>
                    <a:cubicBezTo>
                      <a:pt x="1" y="382"/>
                      <a:pt x="138" y="485"/>
                      <a:pt x="276" y="485"/>
                    </a:cubicBezTo>
                    <a:cubicBezTo>
                      <a:pt x="384" y="485"/>
                      <a:pt x="492" y="422"/>
                      <a:pt x="519" y="283"/>
                    </a:cubicBezTo>
                    <a:cubicBezTo>
                      <a:pt x="546" y="105"/>
                      <a:pt x="403" y="1"/>
                      <a:pt x="2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3"/>
              <p:cNvSpPr/>
              <p:nvPr/>
            </p:nvSpPr>
            <p:spPr>
              <a:xfrm>
                <a:off x="1309387" y="910753"/>
                <a:ext cx="31358" cy="27873"/>
              </a:xfrm>
              <a:custGeom>
                <a:avLst/>
                <a:gdLst/>
                <a:ahLst/>
                <a:cxnLst/>
                <a:rect l="l" t="t" r="r" b="b"/>
                <a:pathLst>
                  <a:path w="603" h="536" extrusionOk="0">
                    <a:moveTo>
                      <a:pt x="292" y="1"/>
                    </a:moveTo>
                    <a:cubicBezTo>
                      <a:pt x="171" y="1"/>
                      <a:pt x="51" y="71"/>
                      <a:pt x="14" y="224"/>
                    </a:cubicBezTo>
                    <a:cubicBezTo>
                      <a:pt x="0" y="422"/>
                      <a:pt x="156" y="536"/>
                      <a:pt x="310" y="536"/>
                    </a:cubicBezTo>
                    <a:cubicBezTo>
                      <a:pt x="428" y="536"/>
                      <a:pt x="545" y="468"/>
                      <a:pt x="582" y="321"/>
                    </a:cubicBezTo>
                    <a:cubicBezTo>
                      <a:pt x="603" y="117"/>
                      <a:pt x="447" y="1"/>
                      <a:pt x="2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3"/>
              <p:cNvSpPr/>
              <p:nvPr/>
            </p:nvSpPr>
            <p:spPr>
              <a:xfrm>
                <a:off x="1352965" y="921205"/>
                <a:ext cx="33178" cy="29329"/>
              </a:xfrm>
              <a:custGeom>
                <a:avLst/>
                <a:gdLst/>
                <a:ahLst/>
                <a:cxnLst/>
                <a:rect l="l" t="t" r="r" b="b"/>
                <a:pathLst>
                  <a:path w="638" h="564" extrusionOk="0">
                    <a:moveTo>
                      <a:pt x="308" y="0"/>
                    </a:moveTo>
                    <a:cubicBezTo>
                      <a:pt x="183" y="0"/>
                      <a:pt x="61" y="71"/>
                      <a:pt x="35" y="229"/>
                    </a:cubicBezTo>
                    <a:cubicBezTo>
                      <a:pt x="1" y="440"/>
                      <a:pt x="166" y="563"/>
                      <a:pt x="328" y="563"/>
                    </a:cubicBezTo>
                    <a:cubicBezTo>
                      <a:pt x="454" y="563"/>
                      <a:pt x="577" y="489"/>
                      <a:pt x="603" y="326"/>
                    </a:cubicBezTo>
                    <a:cubicBezTo>
                      <a:pt x="637" y="120"/>
                      <a:pt x="470" y="0"/>
                      <a:pt x="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3"/>
              <p:cNvSpPr/>
              <p:nvPr/>
            </p:nvSpPr>
            <p:spPr>
              <a:xfrm>
                <a:off x="1410635" y="993747"/>
                <a:ext cx="19709" cy="17733"/>
              </a:xfrm>
              <a:custGeom>
                <a:avLst/>
                <a:gdLst/>
                <a:ahLst/>
                <a:cxnLst/>
                <a:rect l="l" t="t" r="r" b="b"/>
                <a:pathLst>
                  <a:path w="379" h="341" extrusionOk="0">
                    <a:moveTo>
                      <a:pt x="186" y="0"/>
                    </a:moveTo>
                    <a:cubicBezTo>
                      <a:pt x="111" y="0"/>
                      <a:pt x="36" y="44"/>
                      <a:pt x="14" y="140"/>
                    </a:cubicBezTo>
                    <a:cubicBezTo>
                      <a:pt x="1" y="269"/>
                      <a:pt x="97" y="341"/>
                      <a:pt x="193" y="341"/>
                    </a:cubicBezTo>
                    <a:cubicBezTo>
                      <a:pt x="269" y="341"/>
                      <a:pt x="344" y="296"/>
                      <a:pt x="365" y="201"/>
                    </a:cubicBezTo>
                    <a:cubicBezTo>
                      <a:pt x="379" y="72"/>
                      <a:pt x="282" y="0"/>
                      <a:pt x="1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3"/>
              <p:cNvSpPr/>
              <p:nvPr/>
            </p:nvSpPr>
            <p:spPr>
              <a:xfrm>
                <a:off x="1457489" y="963950"/>
                <a:ext cx="27301" cy="24493"/>
              </a:xfrm>
              <a:custGeom>
                <a:avLst/>
                <a:gdLst/>
                <a:ahLst/>
                <a:cxnLst/>
                <a:rect l="l" t="t" r="r" b="b"/>
                <a:pathLst>
                  <a:path w="525" h="471" extrusionOk="0">
                    <a:moveTo>
                      <a:pt x="259" y="0"/>
                    </a:moveTo>
                    <a:cubicBezTo>
                      <a:pt x="156" y="0"/>
                      <a:pt x="52" y="61"/>
                      <a:pt x="21" y="193"/>
                    </a:cubicBezTo>
                    <a:cubicBezTo>
                      <a:pt x="0" y="370"/>
                      <a:pt x="137" y="470"/>
                      <a:pt x="271" y="470"/>
                    </a:cubicBezTo>
                    <a:cubicBezTo>
                      <a:pt x="375" y="470"/>
                      <a:pt x="478" y="410"/>
                      <a:pt x="504" y="278"/>
                    </a:cubicBezTo>
                    <a:cubicBezTo>
                      <a:pt x="525" y="101"/>
                      <a:pt x="392" y="0"/>
                      <a:pt x="2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3"/>
              <p:cNvSpPr/>
              <p:nvPr/>
            </p:nvSpPr>
            <p:spPr>
              <a:xfrm>
                <a:off x="1416511" y="1032645"/>
                <a:ext cx="31878" cy="29017"/>
              </a:xfrm>
              <a:custGeom>
                <a:avLst/>
                <a:gdLst/>
                <a:ahLst/>
                <a:cxnLst/>
                <a:rect l="l" t="t" r="r" b="b"/>
                <a:pathLst>
                  <a:path w="613" h="558" extrusionOk="0">
                    <a:moveTo>
                      <a:pt x="302" y="0"/>
                    </a:moveTo>
                    <a:cubicBezTo>
                      <a:pt x="181" y="0"/>
                      <a:pt x="61" y="74"/>
                      <a:pt x="34" y="239"/>
                    </a:cubicBezTo>
                    <a:cubicBezTo>
                      <a:pt x="1" y="441"/>
                      <a:pt x="155" y="557"/>
                      <a:pt x="309" y="557"/>
                    </a:cubicBezTo>
                    <a:cubicBezTo>
                      <a:pt x="431" y="557"/>
                      <a:pt x="552" y="484"/>
                      <a:pt x="579" y="324"/>
                    </a:cubicBezTo>
                    <a:cubicBezTo>
                      <a:pt x="613" y="120"/>
                      <a:pt x="457" y="0"/>
                      <a:pt x="3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3"/>
              <p:cNvSpPr/>
              <p:nvPr/>
            </p:nvSpPr>
            <p:spPr>
              <a:xfrm>
                <a:off x="1327536" y="1089015"/>
                <a:ext cx="28653" cy="25689"/>
              </a:xfrm>
              <a:custGeom>
                <a:avLst/>
                <a:gdLst/>
                <a:ahLst/>
                <a:cxnLst/>
                <a:rect l="l" t="t" r="r" b="b"/>
                <a:pathLst>
                  <a:path w="551" h="494" extrusionOk="0">
                    <a:moveTo>
                      <a:pt x="269" y="1"/>
                    </a:moveTo>
                    <a:cubicBezTo>
                      <a:pt x="161" y="1"/>
                      <a:pt x="54" y="65"/>
                      <a:pt x="28" y="207"/>
                    </a:cubicBezTo>
                    <a:cubicBezTo>
                      <a:pt x="1" y="390"/>
                      <a:pt x="141" y="494"/>
                      <a:pt x="280" y="494"/>
                    </a:cubicBezTo>
                    <a:cubicBezTo>
                      <a:pt x="389" y="494"/>
                      <a:pt x="497" y="430"/>
                      <a:pt x="524" y="292"/>
                    </a:cubicBezTo>
                    <a:cubicBezTo>
                      <a:pt x="551" y="108"/>
                      <a:pt x="409" y="1"/>
                      <a:pt x="2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3"/>
              <p:cNvSpPr/>
              <p:nvPr/>
            </p:nvSpPr>
            <p:spPr>
              <a:xfrm>
                <a:off x="1308295" y="1142160"/>
                <a:ext cx="32918" cy="29797"/>
              </a:xfrm>
              <a:custGeom>
                <a:avLst/>
                <a:gdLst/>
                <a:ahLst/>
                <a:cxnLst/>
                <a:rect l="l" t="t" r="r" b="b"/>
                <a:pathLst>
                  <a:path w="633" h="573" extrusionOk="0">
                    <a:moveTo>
                      <a:pt x="309" y="0"/>
                    </a:moveTo>
                    <a:cubicBezTo>
                      <a:pt x="184" y="0"/>
                      <a:pt x="61" y="74"/>
                      <a:pt x="35" y="238"/>
                    </a:cubicBezTo>
                    <a:cubicBezTo>
                      <a:pt x="1" y="449"/>
                      <a:pt x="162" y="572"/>
                      <a:pt x="321" y="572"/>
                    </a:cubicBezTo>
                    <a:cubicBezTo>
                      <a:pt x="444" y="572"/>
                      <a:pt x="565" y="498"/>
                      <a:pt x="591" y="335"/>
                    </a:cubicBezTo>
                    <a:cubicBezTo>
                      <a:pt x="632" y="123"/>
                      <a:pt x="469" y="0"/>
                      <a:pt x="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3"/>
              <p:cNvSpPr/>
              <p:nvPr/>
            </p:nvSpPr>
            <p:spPr>
              <a:xfrm>
                <a:off x="1257802" y="1228067"/>
                <a:ext cx="8008" cy="7228"/>
              </a:xfrm>
              <a:custGeom>
                <a:avLst/>
                <a:gdLst/>
                <a:ahLst/>
                <a:cxnLst/>
                <a:rect l="l" t="t" r="r" b="b"/>
                <a:pathLst>
                  <a:path w="154" h="139" extrusionOk="0">
                    <a:moveTo>
                      <a:pt x="77" y="0"/>
                    </a:moveTo>
                    <a:cubicBezTo>
                      <a:pt x="48" y="0"/>
                      <a:pt x="19" y="19"/>
                      <a:pt x="14" y="62"/>
                    </a:cubicBezTo>
                    <a:cubicBezTo>
                      <a:pt x="0" y="110"/>
                      <a:pt x="41" y="138"/>
                      <a:pt x="82" y="138"/>
                    </a:cubicBezTo>
                    <a:cubicBezTo>
                      <a:pt x="112" y="138"/>
                      <a:pt x="142" y="122"/>
                      <a:pt x="147" y="86"/>
                    </a:cubicBezTo>
                    <a:cubicBezTo>
                      <a:pt x="154" y="31"/>
                      <a:pt x="115"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3"/>
              <p:cNvSpPr/>
              <p:nvPr/>
            </p:nvSpPr>
            <p:spPr>
              <a:xfrm>
                <a:off x="1297635" y="1215015"/>
                <a:ext cx="30265" cy="27353"/>
              </a:xfrm>
              <a:custGeom>
                <a:avLst/>
                <a:gdLst/>
                <a:ahLst/>
                <a:cxnLst/>
                <a:rect l="l" t="t" r="r" b="b"/>
                <a:pathLst>
                  <a:path w="582" h="526" extrusionOk="0">
                    <a:moveTo>
                      <a:pt x="282" y="0"/>
                    </a:moveTo>
                    <a:cubicBezTo>
                      <a:pt x="167" y="0"/>
                      <a:pt x="55" y="67"/>
                      <a:pt x="34" y="216"/>
                    </a:cubicBezTo>
                    <a:cubicBezTo>
                      <a:pt x="0" y="412"/>
                      <a:pt x="148" y="525"/>
                      <a:pt x="296" y="525"/>
                    </a:cubicBezTo>
                    <a:cubicBezTo>
                      <a:pt x="412" y="525"/>
                      <a:pt x="528" y="455"/>
                      <a:pt x="554" y="301"/>
                    </a:cubicBezTo>
                    <a:cubicBezTo>
                      <a:pt x="581" y="110"/>
                      <a:pt x="429"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3"/>
              <p:cNvSpPr/>
              <p:nvPr/>
            </p:nvSpPr>
            <p:spPr>
              <a:xfrm>
                <a:off x="1186819" y="1265040"/>
                <a:ext cx="36506" cy="30317"/>
              </a:xfrm>
              <a:custGeom>
                <a:avLst/>
                <a:gdLst/>
                <a:ahLst/>
                <a:cxnLst/>
                <a:rect l="l" t="t" r="r" b="b"/>
                <a:pathLst>
                  <a:path w="702" h="583" extrusionOk="0">
                    <a:moveTo>
                      <a:pt x="319" y="0"/>
                    </a:moveTo>
                    <a:cubicBezTo>
                      <a:pt x="179" y="0"/>
                      <a:pt x="58" y="103"/>
                      <a:pt x="36" y="246"/>
                    </a:cubicBezTo>
                    <a:cubicBezTo>
                      <a:pt x="0" y="434"/>
                      <a:pt x="151" y="583"/>
                      <a:pt x="315" y="583"/>
                    </a:cubicBezTo>
                    <a:cubicBezTo>
                      <a:pt x="372" y="583"/>
                      <a:pt x="431" y="565"/>
                      <a:pt x="484" y="524"/>
                    </a:cubicBezTo>
                    <a:cubicBezTo>
                      <a:pt x="701" y="379"/>
                      <a:pt x="617" y="52"/>
                      <a:pt x="363" y="4"/>
                    </a:cubicBezTo>
                    <a:cubicBezTo>
                      <a:pt x="348" y="2"/>
                      <a:pt x="333" y="0"/>
                      <a:pt x="3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3"/>
              <p:cNvSpPr/>
              <p:nvPr/>
            </p:nvSpPr>
            <p:spPr>
              <a:xfrm>
                <a:off x="1168567" y="1304666"/>
                <a:ext cx="36506" cy="30317"/>
              </a:xfrm>
              <a:custGeom>
                <a:avLst/>
                <a:gdLst/>
                <a:ahLst/>
                <a:cxnLst/>
                <a:rect l="l" t="t" r="r" b="b"/>
                <a:pathLst>
                  <a:path w="702" h="583" extrusionOk="0">
                    <a:moveTo>
                      <a:pt x="319" y="1"/>
                    </a:moveTo>
                    <a:cubicBezTo>
                      <a:pt x="180" y="1"/>
                      <a:pt x="58" y="103"/>
                      <a:pt x="36" y="246"/>
                    </a:cubicBezTo>
                    <a:cubicBezTo>
                      <a:pt x="0" y="434"/>
                      <a:pt x="151" y="583"/>
                      <a:pt x="315" y="583"/>
                    </a:cubicBezTo>
                    <a:cubicBezTo>
                      <a:pt x="372" y="583"/>
                      <a:pt x="431" y="565"/>
                      <a:pt x="484" y="524"/>
                    </a:cubicBezTo>
                    <a:cubicBezTo>
                      <a:pt x="702" y="379"/>
                      <a:pt x="617" y="40"/>
                      <a:pt x="363" y="4"/>
                    </a:cubicBezTo>
                    <a:cubicBezTo>
                      <a:pt x="348" y="2"/>
                      <a:pt x="334" y="1"/>
                      <a:pt x="3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3"/>
              <p:cNvSpPr/>
              <p:nvPr/>
            </p:nvSpPr>
            <p:spPr>
              <a:xfrm>
                <a:off x="1090720" y="1246892"/>
                <a:ext cx="17577" cy="15913"/>
              </a:xfrm>
              <a:custGeom>
                <a:avLst/>
                <a:gdLst/>
                <a:ahLst/>
                <a:cxnLst/>
                <a:rect l="l" t="t" r="r" b="b"/>
                <a:pathLst>
                  <a:path w="338" h="306" extrusionOk="0">
                    <a:moveTo>
                      <a:pt x="160" y="1"/>
                    </a:moveTo>
                    <a:cubicBezTo>
                      <a:pt x="94" y="1"/>
                      <a:pt x="32" y="39"/>
                      <a:pt x="21" y="123"/>
                    </a:cubicBezTo>
                    <a:cubicBezTo>
                      <a:pt x="1" y="240"/>
                      <a:pt x="89" y="306"/>
                      <a:pt x="176" y="306"/>
                    </a:cubicBezTo>
                    <a:cubicBezTo>
                      <a:pt x="242" y="306"/>
                      <a:pt x="308" y="267"/>
                      <a:pt x="324" y="183"/>
                    </a:cubicBezTo>
                    <a:cubicBezTo>
                      <a:pt x="337" y="67"/>
                      <a:pt x="246" y="1"/>
                      <a:pt x="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3"/>
              <p:cNvSpPr/>
              <p:nvPr/>
            </p:nvSpPr>
            <p:spPr>
              <a:xfrm>
                <a:off x="1033934" y="1237947"/>
                <a:ext cx="35622" cy="26937"/>
              </a:xfrm>
              <a:custGeom>
                <a:avLst/>
                <a:gdLst/>
                <a:ahLst/>
                <a:cxnLst/>
                <a:rect l="l" t="t" r="r" b="b"/>
                <a:pathLst>
                  <a:path w="685" h="518" extrusionOk="0">
                    <a:moveTo>
                      <a:pt x="384" y="1"/>
                    </a:moveTo>
                    <a:cubicBezTo>
                      <a:pt x="314" y="1"/>
                      <a:pt x="244" y="30"/>
                      <a:pt x="194" y="89"/>
                    </a:cubicBezTo>
                    <a:lnTo>
                      <a:pt x="182" y="89"/>
                    </a:lnTo>
                    <a:cubicBezTo>
                      <a:pt x="145" y="126"/>
                      <a:pt x="109" y="162"/>
                      <a:pt x="85" y="198"/>
                    </a:cubicBezTo>
                    <a:cubicBezTo>
                      <a:pt x="0" y="295"/>
                      <a:pt x="61" y="452"/>
                      <a:pt x="194" y="476"/>
                    </a:cubicBezTo>
                    <a:lnTo>
                      <a:pt x="339" y="513"/>
                    </a:lnTo>
                    <a:cubicBezTo>
                      <a:pt x="355" y="516"/>
                      <a:pt x="371" y="517"/>
                      <a:pt x="386" y="517"/>
                    </a:cubicBezTo>
                    <a:cubicBezTo>
                      <a:pt x="557" y="517"/>
                      <a:pt x="685" y="340"/>
                      <a:pt x="629" y="174"/>
                    </a:cubicBezTo>
                    <a:cubicBezTo>
                      <a:pt x="587" y="60"/>
                      <a:pt x="485" y="1"/>
                      <a:pt x="3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3"/>
              <p:cNvSpPr/>
              <p:nvPr/>
            </p:nvSpPr>
            <p:spPr>
              <a:xfrm>
                <a:off x="997273" y="1226975"/>
                <a:ext cx="30213" cy="26833"/>
              </a:xfrm>
              <a:custGeom>
                <a:avLst/>
                <a:gdLst/>
                <a:ahLst/>
                <a:cxnLst/>
                <a:rect l="l" t="t" r="r" b="b"/>
                <a:pathLst>
                  <a:path w="581" h="516" extrusionOk="0">
                    <a:moveTo>
                      <a:pt x="287" y="0"/>
                    </a:moveTo>
                    <a:cubicBezTo>
                      <a:pt x="173" y="0"/>
                      <a:pt x="60" y="67"/>
                      <a:pt x="28" y="216"/>
                    </a:cubicBezTo>
                    <a:cubicBezTo>
                      <a:pt x="1" y="406"/>
                      <a:pt x="149" y="516"/>
                      <a:pt x="297" y="516"/>
                    </a:cubicBezTo>
                    <a:cubicBezTo>
                      <a:pt x="413" y="516"/>
                      <a:pt x="528" y="449"/>
                      <a:pt x="560" y="300"/>
                    </a:cubicBezTo>
                    <a:cubicBezTo>
                      <a:pt x="581" y="110"/>
                      <a:pt x="433" y="0"/>
                      <a:pt x="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3"/>
              <p:cNvSpPr/>
              <p:nvPr/>
            </p:nvSpPr>
            <p:spPr>
              <a:xfrm>
                <a:off x="1102940" y="1291093"/>
                <a:ext cx="29953" cy="26885"/>
              </a:xfrm>
              <a:custGeom>
                <a:avLst/>
                <a:gdLst/>
                <a:ahLst/>
                <a:cxnLst/>
                <a:rect l="l" t="t" r="r" b="b"/>
                <a:pathLst>
                  <a:path w="576" h="517" extrusionOk="0">
                    <a:moveTo>
                      <a:pt x="281" y="1"/>
                    </a:moveTo>
                    <a:cubicBezTo>
                      <a:pt x="167" y="1"/>
                      <a:pt x="55" y="68"/>
                      <a:pt x="28" y="217"/>
                    </a:cubicBezTo>
                    <a:cubicBezTo>
                      <a:pt x="1" y="407"/>
                      <a:pt x="149" y="517"/>
                      <a:pt x="295" y="517"/>
                    </a:cubicBezTo>
                    <a:cubicBezTo>
                      <a:pt x="409" y="517"/>
                      <a:pt x="522" y="450"/>
                      <a:pt x="548" y="301"/>
                    </a:cubicBezTo>
                    <a:cubicBezTo>
                      <a:pt x="575" y="111"/>
                      <a:pt x="427" y="1"/>
                      <a:pt x="2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3"/>
              <p:cNvSpPr/>
              <p:nvPr/>
            </p:nvSpPr>
            <p:spPr>
              <a:xfrm>
                <a:off x="966747" y="1202430"/>
                <a:ext cx="29641" cy="26417"/>
              </a:xfrm>
              <a:custGeom>
                <a:avLst/>
                <a:gdLst/>
                <a:ahLst/>
                <a:cxnLst/>
                <a:rect l="l" t="t" r="r" b="b"/>
                <a:pathLst>
                  <a:path w="570" h="508" extrusionOk="0">
                    <a:moveTo>
                      <a:pt x="282" y="0"/>
                    </a:moveTo>
                    <a:cubicBezTo>
                      <a:pt x="171" y="0"/>
                      <a:pt x="61" y="67"/>
                      <a:pt x="34" y="216"/>
                    </a:cubicBezTo>
                    <a:cubicBezTo>
                      <a:pt x="0" y="400"/>
                      <a:pt x="147" y="507"/>
                      <a:pt x="292" y="507"/>
                    </a:cubicBezTo>
                    <a:cubicBezTo>
                      <a:pt x="404" y="507"/>
                      <a:pt x="516" y="443"/>
                      <a:pt x="542" y="301"/>
                    </a:cubicBezTo>
                    <a:cubicBezTo>
                      <a:pt x="569" y="110"/>
                      <a:pt x="425" y="0"/>
                      <a:pt x="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3"/>
              <p:cNvSpPr/>
              <p:nvPr/>
            </p:nvSpPr>
            <p:spPr>
              <a:xfrm>
                <a:off x="947247" y="1120736"/>
                <a:ext cx="33750" cy="29225"/>
              </a:xfrm>
              <a:custGeom>
                <a:avLst/>
                <a:gdLst/>
                <a:ahLst/>
                <a:cxnLst/>
                <a:rect l="l" t="t" r="r" b="b"/>
                <a:pathLst>
                  <a:path w="649" h="562" extrusionOk="0">
                    <a:moveTo>
                      <a:pt x="317" y="0"/>
                    </a:moveTo>
                    <a:cubicBezTo>
                      <a:pt x="188" y="0"/>
                      <a:pt x="61" y="74"/>
                      <a:pt x="34" y="239"/>
                    </a:cubicBezTo>
                    <a:cubicBezTo>
                      <a:pt x="0" y="442"/>
                      <a:pt x="168" y="562"/>
                      <a:pt x="332" y="562"/>
                    </a:cubicBezTo>
                    <a:cubicBezTo>
                      <a:pt x="461" y="562"/>
                      <a:pt x="588" y="488"/>
                      <a:pt x="615" y="323"/>
                    </a:cubicBezTo>
                    <a:cubicBezTo>
                      <a:pt x="649" y="120"/>
                      <a:pt x="481" y="0"/>
                      <a:pt x="3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3"/>
              <p:cNvSpPr/>
              <p:nvPr/>
            </p:nvSpPr>
            <p:spPr>
              <a:xfrm>
                <a:off x="1894460" y="274460"/>
                <a:ext cx="98181" cy="97557"/>
              </a:xfrm>
              <a:custGeom>
                <a:avLst/>
                <a:gdLst/>
                <a:ahLst/>
                <a:cxnLst/>
                <a:rect l="l" t="t" r="r" b="b"/>
                <a:pathLst>
                  <a:path w="1888" h="1876" extrusionOk="0">
                    <a:moveTo>
                      <a:pt x="1101" y="0"/>
                    </a:moveTo>
                    <a:lnTo>
                      <a:pt x="1101" y="0"/>
                    </a:lnTo>
                    <a:cubicBezTo>
                      <a:pt x="977" y="649"/>
                      <a:pt x="931" y="834"/>
                      <a:pt x="556" y="834"/>
                    </a:cubicBezTo>
                    <a:cubicBezTo>
                      <a:pt x="420" y="834"/>
                      <a:pt x="242" y="810"/>
                      <a:pt x="1" y="775"/>
                    </a:cubicBezTo>
                    <a:lnTo>
                      <a:pt x="1" y="775"/>
                    </a:lnTo>
                    <a:cubicBezTo>
                      <a:pt x="896" y="956"/>
                      <a:pt x="908" y="980"/>
                      <a:pt x="787" y="1875"/>
                    </a:cubicBezTo>
                    <a:cubicBezTo>
                      <a:pt x="912" y="1215"/>
                      <a:pt x="958" y="1035"/>
                      <a:pt x="1339" y="1035"/>
                    </a:cubicBezTo>
                    <a:cubicBezTo>
                      <a:pt x="1473" y="1035"/>
                      <a:pt x="1650" y="1058"/>
                      <a:pt x="1888" y="1089"/>
                    </a:cubicBezTo>
                    <a:cubicBezTo>
                      <a:pt x="993" y="920"/>
                      <a:pt x="981" y="908"/>
                      <a:pt x="11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3"/>
              <p:cNvSpPr/>
              <p:nvPr/>
            </p:nvSpPr>
            <p:spPr>
              <a:xfrm>
                <a:off x="2130340" y="973311"/>
                <a:ext cx="98233" cy="97557"/>
              </a:xfrm>
              <a:custGeom>
                <a:avLst/>
                <a:gdLst/>
                <a:ahLst/>
                <a:cxnLst/>
                <a:rect l="l" t="t" r="r" b="b"/>
                <a:pathLst>
                  <a:path w="1889" h="1876" extrusionOk="0">
                    <a:moveTo>
                      <a:pt x="1102" y="1"/>
                    </a:moveTo>
                    <a:cubicBezTo>
                      <a:pt x="977" y="649"/>
                      <a:pt x="931" y="835"/>
                      <a:pt x="556" y="835"/>
                    </a:cubicBezTo>
                    <a:cubicBezTo>
                      <a:pt x="421" y="835"/>
                      <a:pt x="242" y="810"/>
                      <a:pt x="1" y="775"/>
                    </a:cubicBezTo>
                    <a:lnTo>
                      <a:pt x="1" y="775"/>
                    </a:lnTo>
                    <a:cubicBezTo>
                      <a:pt x="896" y="957"/>
                      <a:pt x="920" y="981"/>
                      <a:pt x="787" y="1876"/>
                    </a:cubicBezTo>
                    <a:cubicBezTo>
                      <a:pt x="922" y="1219"/>
                      <a:pt x="970" y="1037"/>
                      <a:pt x="1355" y="1037"/>
                    </a:cubicBezTo>
                    <a:cubicBezTo>
                      <a:pt x="1487" y="1037"/>
                      <a:pt x="1659" y="1059"/>
                      <a:pt x="1888" y="1090"/>
                    </a:cubicBezTo>
                    <a:cubicBezTo>
                      <a:pt x="993" y="920"/>
                      <a:pt x="981" y="896"/>
                      <a:pt x="1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3"/>
              <p:cNvSpPr/>
              <p:nvPr/>
            </p:nvSpPr>
            <p:spPr>
              <a:xfrm>
                <a:off x="1703873" y="1513713"/>
                <a:ext cx="98181" cy="98181"/>
              </a:xfrm>
              <a:custGeom>
                <a:avLst/>
                <a:gdLst/>
                <a:ahLst/>
                <a:cxnLst/>
                <a:rect l="l" t="t" r="r" b="b"/>
                <a:pathLst>
                  <a:path w="1888" h="1888" extrusionOk="0">
                    <a:moveTo>
                      <a:pt x="1101" y="0"/>
                    </a:moveTo>
                    <a:cubicBezTo>
                      <a:pt x="967" y="661"/>
                      <a:pt x="926" y="841"/>
                      <a:pt x="548" y="841"/>
                    </a:cubicBezTo>
                    <a:cubicBezTo>
                      <a:pt x="414" y="841"/>
                      <a:pt x="238" y="818"/>
                      <a:pt x="0" y="786"/>
                    </a:cubicBezTo>
                    <a:lnTo>
                      <a:pt x="0" y="786"/>
                    </a:lnTo>
                    <a:cubicBezTo>
                      <a:pt x="896" y="956"/>
                      <a:pt x="908" y="980"/>
                      <a:pt x="787" y="1887"/>
                    </a:cubicBezTo>
                    <a:cubicBezTo>
                      <a:pt x="912" y="1226"/>
                      <a:pt x="958" y="1047"/>
                      <a:pt x="1338" y="1047"/>
                    </a:cubicBezTo>
                    <a:cubicBezTo>
                      <a:pt x="1473" y="1047"/>
                      <a:pt x="1650" y="1069"/>
                      <a:pt x="1887" y="1101"/>
                    </a:cubicBezTo>
                    <a:cubicBezTo>
                      <a:pt x="992" y="931"/>
                      <a:pt x="968" y="907"/>
                      <a:pt x="11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 name="Google Shape;860;p3"/>
              <p:cNvSpPr/>
              <p:nvPr/>
            </p:nvSpPr>
            <p:spPr>
              <a:xfrm>
                <a:off x="1545996" y="1719379"/>
                <a:ext cx="98181" cy="98181"/>
              </a:xfrm>
              <a:custGeom>
                <a:avLst/>
                <a:gdLst/>
                <a:ahLst/>
                <a:cxnLst/>
                <a:rect l="l" t="t" r="r" b="b"/>
                <a:pathLst>
                  <a:path w="1888" h="1888" extrusionOk="0">
                    <a:moveTo>
                      <a:pt x="1101" y="1"/>
                    </a:moveTo>
                    <a:lnTo>
                      <a:pt x="1101" y="1"/>
                    </a:lnTo>
                    <a:cubicBezTo>
                      <a:pt x="976" y="662"/>
                      <a:pt x="930" y="841"/>
                      <a:pt x="549" y="841"/>
                    </a:cubicBezTo>
                    <a:cubicBezTo>
                      <a:pt x="414" y="841"/>
                      <a:pt x="237" y="819"/>
                      <a:pt x="0" y="787"/>
                    </a:cubicBezTo>
                    <a:lnTo>
                      <a:pt x="0" y="787"/>
                    </a:lnTo>
                    <a:cubicBezTo>
                      <a:pt x="895" y="956"/>
                      <a:pt x="919" y="980"/>
                      <a:pt x="786" y="1888"/>
                    </a:cubicBezTo>
                    <a:cubicBezTo>
                      <a:pt x="911" y="1227"/>
                      <a:pt x="957" y="1047"/>
                      <a:pt x="1338" y="1047"/>
                    </a:cubicBezTo>
                    <a:cubicBezTo>
                      <a:pt x="1473" y="1047"/>
                      <a:pt x="1650" y="1070"/>
                      <a:pt x="1887" y="1101"/>
                    </a:cubicBezTo>
                    <a:cubicBezTo>
                      <a:pt x="992" y="920"/>
                      <a:pt x="980" y="908"/>
                      <a:pt x="11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 name="Google Shape;861;p3"/>
              <p:cNvSpPr/>
              <p:nvPr/>
            </p:nvSpPr>
            <p:spPr>
              <a:xfrm>
                <a:off x="1212560" y="1663425"/>
                <a:ext cx="97557" cy="98181"/>
              </a:xfrm>
              <a:custGeom>
                <a:avLst/>
                <a:gdLst/>
                <a:ahLst/>
                <a:cxnLst/>
                <a:rect l="l" t="t" r="r" b="b"/>
                <a:pathLst>
                  <a:path w="1876" h="1888" extrusionOk="0">
                    <a:moveTo>
                      <a:pt x="1102" y="0"/>
                    </a:moveTo>
                    <a:lnTo>
                      <a:pt x="1102" y="0"/>
                    </a:lnTo>
                    <a:cubicBezTo>
                      <a:pt x="968" y="661"/>
                      <a:pt x="926" y="841"/>
                      <a:pt x="548" y="841"/>
                    </a:cubicBezTo>
                    <a:cubicBezTo>
                      <a:pt x="414" y="841"/>
                      <a:pt x="238" y="818"/>
                      <a:pt x="1" y="786"/>
                    </a:cubicBezTo>
                    <a:lnTo>
                      <a:pt x="1" y="786"/>
                    </a:lnTo>
                    <a:cubicBezTo>
                      <a:pt x="896" y="956"/>
                      <a:pt x="908" y="980"/>
                      <a:pt x="775" y="1887"/>
                    </a:cubicBezTo>
                    <a:cubicBezTo>
                      <a:pt x="909" y="1226"/>
                      <a:pt x="957" y="1047"/>
                      <a:pt x="1334" y="1047"/>
                    </a:cubicBezTo>
                    <a:cubicBezTo>
                      <a:pt x="1467" y="1047"/>
                      <a:pt x="1642" y="1069"/>
                      <a:pt x="1876" y="1101"/>
                    </a:cubicBezTo>
                    <a:cubicBezTo>
                      <a:pt x="981" y="932"/>
                      <a:pt x="969" y="907"/>
                      <a:pt x="1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3"/>
              <p:cNvSpPr/>
              <p:nvPr/>
            </p:nvSpPr>
            <p:spPr>
              <a:xfrm>
                <a:off x="626292" y="1053237"/>
                <a:ext cx="97557" cy="97557"/>
              </a:xfrm>
              <a:custGeom>
                <a:avLst/>
                <a:gdLst/>
                <a:ahLst/>
                <a:cxnLst/>
                <a:rect l="l" t="t" r="r" b="b"/>
                <a:pathLst>
                  <a:path w="1876" h="1876" extrusionOk="0">
                    <a:moveTo>
                      <a:pt x="1101" y="0"/>
                    </a:moveTo>
                    <a:lnTo>
                      <a:pt x="1101" y="0"/>
                    </a:lnTo>
                    <a:cubicBezTo>
                      <a:pt x="968" y="649"/>
                      <a:pt x="926" y="834"/>
                      <a:pt x="554" y="834"/>
                    </a:cubicBezTo>
                    <a:cubicBezTo>
                      <a:pt x="419" y="834"/>
                      <a:pt x="242" y="810"/>
                      <a:pt x="1" y="774"/>
                    </a:cubicBezTo>
                    <a:lnTo>
                      <a:pt x="1" y="774"/>
                    </a:lnTo>
                    <a:cubicBezTo>
                      <a:pt x="896" y="956"/>
                      <a:pt x="908" y="968"/>
                      <a:pt x="787" y="1875"/>
                    </a:cubicBezTo>
                    <a:cubicBezTo>
                      <a:pt x="912" y="1214"/>
                      <a:pt x="958" y="1035"/>
                      <a:pt x="1334" y="1035"/>
                    </a:cubicBezTo>
                    <a:cubicBezTo>
                      <a:pt x="1467" y="1035"/>
                      <a:pt x="1641" y="1057"/>
                      <a:pt x="1876" y="1089"/>
                    </a:cubicBezTo>
                    <a:cubicBezTo>
                      <a:pt x="993" y="920"/>
                      <a:pt x="968" y="895"/>
                      <a:pt x="11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3"/>
              <p:cNvSpPr/>
              <p:nvPr/>
            </p:nvSpPr>
            <p:spPr>
              <a:xfrm>
                <a:off x="748964" y="1565246"/>
                <a:ext cx="60427" cy="60479"/>
              </a:xfrm>
              <a:custGeom>
                <a:avLst/>
                <a:gdLst/>
                <a:ahLst/>
                <a:cxnLst/>
                <a:rect l="l" t="t" r="r" b="b"/>
                <a:pathLst>
                  <a:path w="1162" h="1163" extrusionOk="0">
                    <a:moveTo>
                      <a:pt x="678" y="1"/>
                    </a:moveTo>
                    <a:lnTo>
                      <a:pt x="678" y="1"/>
                    </a:lnTo>
                    <a:cubicBezTo>
                      <a:pt x="599" y="397"/>
                      <a:pt x="571" y="512"/>
                      <a:pt x="346" y="512"/>
                    </a:cubicBezTo>
                    <a:cubicBezTo>
                      <a:pt x="263" y="512"/>
                      <a:pt x="152" y="496"/>
                      <a:pt x="0" y="473"/>
                    </a:cubicBezTo>
                    <a:lnTo>
                      <a:pt x="0" y="473"/>
                    </a:lnTo>
                    <a:cubicBezTo>
                      <a:pt x="557" y="582"/>
                      <a:pt x="569" y="606"/>
                      <a:pt x="484" y="1162"/>
                    </a:cubicBezTo>
                    <a:cubicBezTo>
                      <a:pt x="564" y="756"/>
                      <a:pt x="592" y="640"/>
                      <a:pt x="818" y="640"/>
                    </a:cubicBezTo>
                    <a:cubicBezTo>
                      <a:pt x="901" y="640"/>
                      <a:pt x="1012" y="656"/>
                      <a:pt x="1162" y="678"/>
                    </a:cubicBezTo>
                    <a:cubicBezTo>
                      <a:pt x="617" y="570"/>
                      <a:pt x="605" y="557"/>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3"/>
              <p:cNvSpPr/>
              <p:nvPr/>
            </p:nvSpPr>
            <p:spPr>
              <a:xfrm>
                <a:off x="1332736" y="987195"/>
                <a:ext cx="60427" cy="60427"/>
              </a:xfrm>
              <a:custGeom>
                <a:avLst/>
                <a:gdLst/>
                <a:ahLst/>
                <a:cxnLst/>
                <a:rect l="l" t="t" r="r" b="b"/>
                <a:pathLst>
                  <a:path w="1162" h="1162" extrusionOk="0">
                    <a:moveTo>
                      <a:pt x="678" y="0"/>
                    </a:moveTo>
                    <a:cubicBezTo>
                      <a:pt x="598" y="397"/>
                      <a:pt x="570" y="511"/>
                      <a:pt x="346" y="511"/>
                    </a:cubicBezTo>
                    <a:cubicBezTo>
                      <a:pt x="262" y="511"/>
                      <a:pt x="151" y="495"/>
                      <a:pt x="0" y="472"/>
                    </a:cubicBezTo>
                    <a:lnTo>
                      <a:pt x="0" y="472"/>
                    </a:lnTo>
                    <a:cubicBezTo>
                      <a:pt x="557" y="581"/>
                      <a:pt x="569" y="605"/>
                      <a:pt x="484" y="1161"/>
                    </a:cubicBezTo>
                    <a:cubicBezTo>
                      <a:pt x="564" y="755"/>
                      <a:pt x="592" y="639"/>
                      <a:pt x="818" y="639"/>
                    </a:cubicBezTo>
                    <a:cubicBezTo>
                      <a:pt x="901" y="639"/>
                      <a:pt x="1012" y="655"/>
                      <a:pt x="1162" y="677"/>
                    </a:cubicBezTo>
                    <a:cubicBezTo>
                      <a:pt x="617" y="569"/>
                      <a:pt x="605" y="557"/>
                      <a:pt x="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3"/>
              <p:cNvSpPr/>
              <p:nvPr/>
            </p:nvSpPr>
            <p:spPr>
              <a:xfrm>
                <a:off x="702422" y="946894"/>
                <a:ext cx="37806" cy="37806"/>
              </a:xfrm>
              <a:custGeom>
                <a:avLst/>
                <a:gdLst/>
                <a:ahLst/>
                <a:cxnLst/>
                <a:rect l="l" t="t" r="r" b="b"/>
                <a:pathLst>
                  <a:path w="727" h="727" extrusionOk="0">
                    <a:moveTo>
                      <a:pt x="424" y="1"/>
                    </a:moveTo>
                    <a:lnTo>
                      <a:pt x="424" y="1"/>
                    </a:lnTo>
                    <a:cubicBezTo>
                      <a:pt x="370" y="253"/>
                      <a:pt x="349" y="324"/>
                      <a:pt x="203" y="324"/>
                    </a:cubicBezTo>
                    <a:cubicBezTo>
                      <a:pt x="152" y="324"/>
                      <a:pt x="87" y="316"/>
                      <a:pt x="0" y="303"/>
                    </a:cubicBezTo>
                    <a:lnTo>
                      <a:pt x="0" y="303"/>
                    </a:lnTo>
                    <a:cubicBezTo>
                      <a:pt x="339" y="376"/>
                      <a:pt x="351" y="376"/>
                      <a:pt x="303" y="727"/>
                    </a:cubicBezTo>
                    <a:cubicBezTo>
                      <a:pt x="357" y="475"/>
                      <a:pt x="371" y="403"/>
                      <a:pt x="519" y="403"/>
                    </a:cubicBezTo>
                    <a:cubicBezTo>
                      <a:pt x="570" y="403"/>
                      <a:pt x="636" y="412"/>
                      <a:pt x="726" y="424"/>
                    </a:cubicBezTo>
                    <a:cubicBezTo>
                      <a:pt x="375" y="352"/>
                      <a:pt x="375" y="340"/>
                      <a:pt x="4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3"/>
              <p:cNvSpPr/>
              <p:nvPr/>
            </p:nvSpPr>
            <p:spPr>
              <a:xfrm>
                <a:off x="752476" y="2371795"/>
                <a:ext cx="32030" cy="26647"/>
              </a:xfrm>
              <a:custGeom>
                <a:avLst/>
                <a:gdLst/>
                <a:ahLst/>
                <a:cxnLst/>
                <a:rect l="l" t="t" r="r" b="b"/>
                <a:pathLst>
                  <a:path w="476" h="396" extrusionOk="0">
                    <a:moveTo>
                      <a:pt x="250" y="0"/>
                    </a:moveTo>
                    <a:cubicBezTo>
                      <a:pt x="127" y="0"/>
                      <a:pt x="1" y="107"/>
                      <a:pt x="38" y="265"/>
                    </a:cubicBezTo>
                    <a:cubicBezTo>
                      <a:pt x="75" y="356"/>
                      <a:pt x="150" y="396"/>
                      <a:pt x="225" y="396"/>
                    </a:cubicBezTo>
                    <a:cubicBezTo>
                      <a:pt x="349" y="396"/>
                      <a:pt x="475" y="289"/>
                      <a:pt x="438" y="131"/>
                    </a:cubicBezTo>
                    <a:cubicBezTo>
                      <a:pt x="401" y="40"/>
                      <a:pt x="326" y="0"/>
                      <a:pt x="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3"/>
              <p:cNvSpPr/>
              <p:nvPr/>
            </p:nvSpPr>
            <p:spPr>
              <a:xfrm>
                <a:off x="563323" y="2348849"/>
                <a:ext cx="54168" cy="42056"/>
              </a:xfrm>
              <a:custGeom>
                <a:avLst/>
                <a:gdLst/>
                <a:ahLst/>
                <a:cxnLst/>
                <a:rect l="l" t="t" r="r" b="b"/>
                <a:pathLst>
                  <a:path w="805" h="625" extrusionOk="0">
                    <a:moveTo>
                      <a:pt x="503" y="1"/>
                    </a:moveTo>
                    <a:lnTo>
                      <a:pt x="503" y="13"/>
                    </a:lnTo>
                    <a:cubicBezTo>
                      <a:pt x="482" y="9"/>
                      <a:pt x="461" y="7"/>
                      <a:pt x="442" y="7"/>
                    </a:cubicBezTo>
                    <a:cubicBezTo>
                      <a:pt x="133" y="7"/>
                      <a:pt x="0" y="434"/>
                      <a:pt x="285" y="593"/>
                    </a:cubicBezTo>
                    <a:cubicBezTo>
                      <a:pt x="330" y="614"/>
                      <a:pt x="378" y="624"/>
                      <a:pt x="426" y="624"/>
                    </a:cubicBezTo>
                    <a:cubicBezTo>
                      <a:pt x="543" y="624"/>
                      <a:pt x="657" y="564"/>
                      <a:pt x="708" y="460"/>
                    </a:cubicBezTo>
                    <a:cubicBezTo>
                      <a:pt x="805" y="267"/>
                      <a:pt x="696" y="49"/>
                      <a:pt x="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3"/>
              <p:cNvSpPr/>
              <p:nvPr/>
            </p:nvSpPr>
            <p:spPr>
              <a:xfrm>
                <a:off x="638720" y="1908302"/>
                <a:ext cx="35830" cy="29173"/>
              </a:xfrm>
              <a:custGeom>
                <a:avLst/>
                <a:gdLst/>
                <a:ahLst/>
                <a:cxnLst/>
                <a:rect l="l" t="t" r="r" b="b"/>
                <a:pathLst>
                  <a:path w="689" h="561" extrusionOk="0">
                    <a:moveTo>
                      <a:pt x="360" y="1"/>
                    </a:moveTo>
                    <a:cubicBezTo>
                      <a:pt x="183" y="1"/>
                      <a:pt x="1" y="154"/>
                      <a:pt x="76" y="372"/>
                    </a:cubicBezTo>
                    <a:cubicBezTo>
                      <a:pt x="117" y="504"/>
                      <a:pt x="221" y="561"/>
                      <a:pt x="328" y="561"/>
                    </a:cubicBezTo>
                    <a:cubicBezTo>
                      <a:pt x="503" y="561"/>
                      <a:pt x="688" y="408"/>
                      <a:pt x="620" y="190"/>
                    </a:cubicBezTo>
                    <a:cubicBezTo>
                      <a:pt x="575" y="58"/>
                      <a:pt x="468" y="1"/>
                      <a:pt x="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3"/>
              <p:cNvSpPr/>
              <p:nvPr/>
            </p:nvSpPr>
            <p:spPr>
              <a:xfrm>
                <a:off x="399408" y="1788594"/>
                <a:ext cx="22933" cy="19241"/>
              </a:xfrm>
              <a:custGeom>
                <a:avLst/>
                <a:gdLst/>
                <a:ahLst/>
                <a:cxnLst/>
                <a:rect l="l" t="t" r="r" b="b"/>
                <a:pathLst>
                  <a:path w="441" h="370" extrusionOk="0">
                    <a:moveTo>
                      <a:pt x="228" y="1"/>
                    </a:moveTo>
                    <a:cubicBezTo>
                      <a:pt x="116" y="1"/>
                      <a:pt x="0" y="101"/>
                      <a:pt x="45" y="242"/>
                    </a:cubicBezTo>
                    <a:cubicBezTo>
                      <a:pt x="73" y="331"/>
                      <a:pt x="143" y="370"/>
                      <a:pt x="214" y="370"/>
                    </a:cubicBezTo>
                    <a:cubicBezTo>
                      <a:pt x="326" y="370"/>
                      <a:pt x="440" y="274"/>
                      <a:pt x="396" y="133"/>
                    </a:cubicBezTo>
                    <a:cubicBezTo>
                      <a:pt x="368" y="40"/>
                      <a:pt x="299" y="1"/>
                      <a:pt x="2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3"/>
              <p:cNvSpPr/>
              <p:nvPr/>
            </p:nvSpPr>
            <p:spPr>
              <a:xfrm>
                <a:off x="406116" y="1590831"/>
                <a:ext cx="14509" cy="11181"/>
              </a:xfrm>
              <a:custGeom>
                <a:avLst/>
                <a:gdLst/>
                <a:ahLst/>
                <a:cxnLst/>
                <a:rect l="l" t="t" r="r" b="b"/>
                <a:pathLst>
                  <a:path w="279" h="215" extrusionOk="0">
                    <a:moveTo>
                      <a:pt x="156" y="1"/>
                    </a:moveTo>
                    <a:cubicBezTo>
                      <a:pt x="78" y="1"/>
                      <a:pt x="1" y="59"/>
                      <a:pt x="1" y="150"/>
                    </a:cubicBezTo>
                    <a:cubicBezTo>
                      <a:pt x="32" y="195"/>
                      <a:pt x="78" y="215"/>
                      <a:pt x="124" y="215"/>
                    </a:cubicBezTo>
                    <a:cubicBezTo>
                      <a:pt x="202" y="215"/>
                      <a:pt x="279" y="157"/>
                      <a:pt x="279" y="65"/>
                    </a:cubicBezTo>
                    <a:cubicBezTo>
                      <a:pt x="248" y="21"/>
                      <a:pt x="201" y="1"/>
                      <a:pt x="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3"/>
              <p:cNvSpPr/>
              <p:nvPr/>
            </p:nvSpPr>
            <p:spPr>
              <a:xfrm>
                <a:off x="174656" y="1316678"/>
                <a:ext cx="36714" cy="32034"/>
              </a:xfrm>
              <a:custGeom>
                <a:avLst/>
                <a:gdLst/>
                <a:ahLst/>
                <a:cxnLst/>
                <a:rect l="l" t="t" r="r" b="b"/>
                <a:pathLst>
                  <a:path w="706" h="616" extrusionOk="0">
                    <a:moveTo>
                      <a:pt x="287" y="1"/>
                    </a:moveTo>
                    <a:cubicBezTo>
                      <a:pt x="195" y="1"/>
                      <a:pt x="103" y="50"/>
                      <a:pt x="61" y="136"/>
                    </a:cubicBezTo>
                    <a:cubicBezTo>
                      <a:pt x="12" y="233"/>
                      <a:pt x="0" y="341"/>
                      <a:pt x="36" y="438"/>
                    </a:cubicBezTo>
                    <a:cubicBezTo>
                      <a:pt x="54" y="564"/>
                      <a:pt x="152" y="615"/>
                      <a:pt x="263" y="615"/>
                    </a:cubicBezTo>
                    <a:cubicBezTo>
                      <a:pt x="463" y="615"/>
                      <a:pt x="706" y="451"/>
                      <a:pt x="605" y="257"/>
                    </a:cubicBezTo>
                    <a:cubicBezTo>
                      <a:pt x="557" y="160"/>
                      <a:pt x="496" y="75"/>
                      <a:pt x="399" y="27"/>
                    </a:cubicBezTo>
                    <a:cubicBezTo>
                      <a:pt x="364" y="9"/>
                      <a:pt x="326" y="1"/>
                      <a:pt x="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3"/>
              <p:cNvSpPr/>
              <p:nvPr/>
            </p:nvSpPr>
            <p:spPr>
              <a:xfrm>
                <a:off x="262123" y="1174349"/>
                <a:ext cx="56631" cy="54395"/>
              </a:xfrm>
              <a:custGeom>
                <a:avLst/>
                <a:gdLst/>
                <a:ahLst/>
                <a:cxnLst/>
                <a:rect l="l" t="t" r="r" b="b"/>
                <a:pathLst>
                  <a:path w="1089" h="1046" extrusionOk="0">
                    <a:moveTo>
                      <a:pt x="565" y="1"/>
                    </a:moveTo>
                    <a:cubicBezTo>
                      <a:pt x="258" y="1"/>
                      <a:pt x="1" y="302"/>
                      <a:pt x="108" y="635"/>
                    </a:cubicBezTo>
                    <a:cubicBezTo>
                      <a:pt x="157" y="804"/>
                      <a:pt x="266" y="937"/>
                      <a:pt x="423" y="998"/>
                    </a:cubicBezTo>
                    <a:cubicBezTo>
                      <a:pt x="484" y="1030"/>
                      <a:pt x="550" y="1046"/>
                      <a:pt x="614" y="1046"/>
                    </a:cubicBezTo>
                    <a:cubicBezTo>
                      <a:pt x="767" y="1046"/>
                      <a:pt x="915" y="961"/>
                      <a:pt x="991" y="816"/>
                    </a:cubicBezTo>
                    <a:cubicBezTo>
                      <a:pt x="1076" y="671"/>
                      <a:pt x="1088" y="502"/>
                      <a:pt x="1028" y="333"/>
                    </a:cubicBezTo>
                    <a:cubicBezTo>
                      <a:pt x="991" y="224"/>
                      <a:pt x="907" y="115"/>
                      <a:pt x="786" y="54"/>
                    </a:cubicBezTo>
                    <a:cubicBezTo>
                      <a:pt x="712" y="17"/>
                      <a:pt x="637" y="1"/>
                      <a:pt x="5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3"/>
              <p:cNvSpPr/>
              <p:nvPr/>
            </p:nvSpPr>
            <p:spPr>
              <a:xfrm>
                <a:off x="145275" y="1074818"/>
                <a:ext cx="53771" cy="41394"/>
              </a:xfrm>
              <a:custGeom>
                <a:avLst/>
                <a:gdLst/>
                <a:ahLst/>
                <a:cxnLst/>
                <a:rect l="l" t="t" r="r" b="b"/>
                <a:pathLst>
                  <a:path w="1034" h="796" extrusionOk="0">
                    <a:moveTo>
                      <a:pt x="580" y="1"/>
                    </a:moveTo>
                    <a:cubicBezTo>
                      <a:pt x="491" y="1"/>
                      <a:pt x="400" y="28"/>
                      <a:pt x="323" y="81"/>
                    </a:cubicBezTo>
                    <a:cubicBezTo>
                      <a:pt x="0" y="296"/>
                      <a:pt x="162" y="795"/>
                      <a:pt x="539" y="795"/>
                    </a:cubicBezTo>
                    <a:cubicBezTo>
                      <a:pt x="544" y="795"/>
                      <a:pt x="548" y="795"/>
                      <a:pt x="553" y="795"/>
                    </a:cubicBezTo>
                    <a:cubicBezTo>
                      <a:pt x="511" y="789"/>
                      <a:pt x="496" y="786"/>
                      <a:pt x="505" y="786"/>
                    </a:cubicBezTo>
                    <a:cubicBezTo>
                      <a:pt x="514" y="786"/>
                      <a:pt x="547" y="789"/>
                      <a:pt x="601" y="795"/>
                    </a:cubicBezTo>
                    <a:cubicBezTo>
                      <a:pt x="644" y="795"/>
                      <a:pt x="686" y="786"/>
                      <a:pt x="720" y="767"/>
                    </a:cubicBezTo>
                    <a:lnTo>
                      <a:pt x="720" y="767"/>
                    </a:lnTo>
                    <a:cubicBezTo>
                      <a:pt x="896" y="734"/>
                      <a:pt x="1034" y="612"/>
                      <a:pt x="1025" y="396"/>
                    </a:cubicBezTo>
                    <a:cubicBezTo>
                      <a:pt x="1025" y="323"/>
                      <a:pt x="1001" y="251"/>
                      <a:pt x="952" y="190"/>
                    </a:cubicBezTo>
                    <a:cubicBezTo>
                      <a:pt x="918" y="145"/>
                      <a:pt x="873" y="99"/>
                      <a:pt x="818" y="74"/>
                    </a:cubicBezTo>
                    <a:lnTo>
                      <a:pt x="818" y="74"/>
                    </a:lnTo>
                    <a:cubicBezTo>
                      <a:pt x="748" y="25"/>
                      <a:pt x="665" y="1"/>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3"/>
              <p:cNvSpPr/>
              <p:nvPr/>
            </p:nvSpPr>
            <p:spPr>
              <a:xfrm>
                <a:off x="271379" y="991719"/>
                <a:ext cx="53043" cy="45138"/>
              </a:xfrm>
              <a:custGeom>
                <a:avLst/>
                <a:gdLst/>
                <a:ahLst/>
                <a:cxnLst/>
                <a:rect l="l" t="t" r="r" b="b"/>
                <a:pathLst>
                  <a:path w="1020" h="868" extrusionOk="0">
                    <a:moveTo>
                      <a:pt x="538" y="1"/>
                    </a:moveTo>
                    <a:cubicBezTo>
                      <a:pt x="386" y="1"/>
                      <a:pt x="232" y="78"/>
                      <a:pt x="148" y="240"/>
                    </a:cubicBezTo>
                    <a:cubicBezTo>
                      <a:pt x="0" y="535"/>
                      <a:pt x="230" y="867"/>
                      <a:pt x="540" y="867"/>
                    </a:cubicBezTo>
                    <a:cubicBezTo>
                      <a:pt x="585" y="867"/>
                      <a:pt x="632" y="860"/>
                      <a:pt x="680" y="845"/>
                    </a:cubicBezTo>
                    <a:cubicBezTo>
                      <a:pt x="898" y="772"/>
                      <a:pt x="1019" y="530"/>
                      <a:pt x="959" y="300"/>
                    </a:cubicBezTo>
                    <a:cubicBezTo>
                      <a:pt x="894" y="105"/>
                      <a:pt x="716" y="1"/>
                      <a:pt x="5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3"/>
              <p:cNvSpPr/>
              <p:nvPr/>
            </p:nvSpPr>
            <p:spPr>
              <a:xfrm>
                <a:off x="178868" y="860987"/>
                <a:ext cx="46750" cy="39886"/>
              </a:xfrm>
              <a:custGeom>
                <a:avLst/>
                <a:gdLst/>
                <a:ahLst/>
                <a:cxnLst/>
                <a:rect l="l" t="t" r="r" b="b"/>
                <a:pathLst>
                  <a:path w="899" h="767" extrusionOk="0">
                    <a:moveTo>
                      <a:pt x="476" y="1"/>
                    </a:moveTo>
                    <a:cubicBezTo>
                      <a:pt x="341" y="1"/>
                      <a:pt x="205" y="71"/>
                      <a:pt x="137" y="213"/>
                    </a:cubicBezTo>
                    <a:cubicBezTo>
                      <a:pt x="0" y="476"/>
                      <a:pt x="202" y="766"/>
                      <a:pt x="471" y="766"/>
                    </a:cubicBezTo>
                    <a:cubicBezTo>
                      <a:pt x="512" y="766"/>
                      <a:pt x="554" y="760"/>
                      <a:pt x="597" y="746"/>
                    </a:cubicBezTo>
                    <a:cubicBezTo>
                      <a:pt x="790" y="673"/>
                      <a:pt x="899" y="467"/>
                      <a:pt x="838" y="262"/>
                    </a:cubicBezTo>
                    <a:cubicBezTo>
                      <a:pt x="781" y="89"/>
                      <a:pt x="629" y="1"/>
                      <a:pt x="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3"/>
              <p:cNvSpPr/>
              <p:nvPr/>
            </p:nvSpPr>
            <p:spPr>
              <a:xfrm>
                <a:off x="327801" y="853031"/>
                <a:ext cx="19553" cy="16069"/>
              </a:xfrm>
              <a:custGeom>
                <a:avLst/>
                <a:gdLst/>
                <a:ahLst/>
                <a:cxnLst/>
                <a:rect l="l" t="t" r="r" b="b"/>
                <a:pathLst>
                  <a:path w="376" h="309" extrusionOk="0">
                    <a:moveTo>
                      <a:pt x="199" y="1"/>
                    </a:moveTo>
                    <a:cubicBezTo>
                      <a:pt x="101" y="1"/>
                      <a:pt x="1" y="82"/>
                      <a:pt x="31" y="209"/>
                    </a:cubicBezTo>
                    <a:cubicBezTo>
                      <a:pt x="63" y="278"/>
                      <a:pt x="123" y="309"/>
                      <a:pt x="183" y="309"/>
                    </a:cubicBezTo>
                    <a:cubicBezTo>
                      <a:pt x="280" y="309"/>
                      <a:pt x="375" y="228"/>
                      <a:pt x="345" y="100"/>
                    </a:cubicBezTo>
                    <a:cubicBezTo>
                      <a:pt x="318" y="31"/>
                      <a:pt x="259" y="1"/>
                      <a:pt x="1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3"/>
              <p:cNvSpPr/>
              <p:nvPr/>
            </p:nvSpPr>
            <p:spPr>
              <a:xfrm>
                <a:off x="304972" y="719958"/>
                <a:ext cx="40718" cy="33126"/>
              </a:xfrm>
              <a:custGeom>
                <a:avLst/>
                <a:gdLst/>
                <a:ahLst/>
                <a:cxnLst/>
                <a:rect l="l" t="t" r="r" b="b"/>
                <a:pathLst>
                  <a:path w="783" h="637" extrusionOk="0">
                    <a:moveTo>
                      <a:pt x="407" y="0"/>
                    </a:moveTo>
                    <a:cubicBezTo>
                      <a:pt x="207" y="0"/>
                      <a:pt x="0" y="173"/>
                      <a:pt x="83" y="421"/>
                    </a:cubicBezTo>
                    <a:cubicBezTo>
                      <a:pt x="133" y="573"/>
                      <a:pt x="253" y="637"/>
                      <a:pt x="375" y="637"/>
                    </a:cubicBezTo>
                    <a:cubicBezTo>
                      <a:pt x="576" y="637"/>
                      <a:pt x="782" y="464"/>
                      <a:pt x="700" y="216"/>
                    </a:cubicBezTo>
                    <a:cubicBezTo>
                      <a:pt x="649" y="65"/>
                      <a:pt x="530" y="0"/>
                      <a:pt x="4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3"/>
              <p:cNvSpPr/>
              <p:nvPr/>
            </p:nvSpPr>
            <p:spPr>
              <a:xfrm>
                <a:off x="340802" y="632128"/>
                <a:ext cx="39730" cy="32658"/>
              </a:xfrm>
              <a:custGeom>
                <a:avLst/>
                <a:gdLst/>
                <a:ahLst/>
                <a:cxnLst/>
                <a:rect l="l" t="t" r="r" b="b"/>
                <a:pathLst>
                  <a:path w="764" h="628" extrusionOk="0">
                    <a:moveTo>
                      <a:pt x="399" y="1"/>
                    </a:moveTo>
                    <a:cubicBezTo>
                      <a:pt x="202" y="1"/>
                      <a:pt x="1" y="169"/>
                      <a:pt x="83" y="417"/>
                    </a:cubicBezTo>
                    <a:cubicBezTo>
                      <a:pt x="129" y="564"/>
                      <a:pt x="245" y="627"/>
                      <a:pt x="364" y="627"/>
                    </a:cubicBezTo>
                    <a:cubicBezTo>
                      <a:pt x="559" y="627"/>
                      <a:pt x="763" y="459"/>
                      <a:pt x="688" y="211"/>
                    </a:cubicBezTo>
                    <a:cubicBezTo>
                      <a:pt x="638" y="64"/>
                      <a:pt x="519" y="1"/>
                      <a:pt x="3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3"/>
              <p:cNvSpPr/>
              <p:nvPr/>
            </p:nvSpPr>
            <p:spPr>
              <a:xfrm>
                <a:off x="1395450" y="538160"/>
                <a:ext cx="29953" cy="24701"/>
              </a:xfrm>
              <a:custGeom>
                <a:avLst/>
                <a:gdLst/>
                <a:ahLst/>
                <a:cxnLst/>
                <a:rect l="l" t="t" r="r" b="b"/>
                <a:pathLst>
                  <a:path w="576" h="475" extrusionOk="0">
                    <a:moveTo>
                      <a:pt x="297" y="1"/>
                    </a:moveTo>
                    <a:cubicBezTo>
                      <a:pt x="149" y="1"/>
                      <a:pt x="0" y="127"/>
                      <a:pt x="52" y="313"/>
                    </a:cubicBezTo>
                    <a:cubicBezTo>
                      <a:pt x="95" y="425"/>
                      <a:pt x="188" y="474"/>
                      <a:pt x="281" y="474"/>
                    </a:cubicBezTo>
                    <a:cubicBezTo>
                      <a:pt x="428" y="474"/>
                      <a:pt x="576" y="352"/>
                      <a:pt x="524" y="167"/>
                    </a:cubicBezTo>
                    <a:cubicBezTo>
                      <a:pt x="482" y="51"/>
                      <a:pt x="389" y="1"/>
                      <a:pt x="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3"/>
              <p:cNvSpPr/>
              <p:nvPr/>
            </p:nvSpPr>
            <p:spPr>
              <a:xfrm>
                <a:off x="1460817" y="514188"/>
                <a:ext cx="27509" cy="23037"/>
              </a:xfrm>
              <a:custGeom>
                <a:avLst/>
                <a:gdLst/>
                <a:ahLst/>
                <a:cxnLst/>
                <a:rect l="l" t="t" r="r" b="b"/>
                <a:pathLst>
                  <a:path w="529" h="443" extrusionOk="0">
                    <a:moveTo>
                      <a:pt x="275" y="0"/>
                    </a:moveTo>
                    <a:cubicBezTo>
                      <a:pt x="139" y="0"/>
                      <a:pt x="1" y="117"/>
                      <a:pt x="53" y="290"/>
                    </a:cubicBezTo>
                    <a:cubicBezTo>
                      <a:pt x="91" y="396"/>
                      <a:pt x="174" y="443"/>
                      <a:pt x="258" y="443"/>
                    </a:cubicBezTo>
                    <a:cubicBezTo>
                      <a:pt x="393" y="443"/>
                      <a:pt x="529" y="323"/>
                      <a:pt x="477" y="145"/>
                    </a:cubicBezTo>
                    <a:cubicBezTo>
                      <a:pt x="440" y="44"/>
                      <a:pt x="358" y="0"/>
                      <a:pt x="2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3"/>
              <p:cNvSpPr/>
              <p:nvPr/>
            </p:nvSpPr>
            <p:spPr>
              <a:xfrm>
                <a:off x="1348961" y="443413"/>
                <a:ext cx="39314" cy="32658"/>
              </a:xfrm>
              <a:custGeom>
                <a:avLst/>
                <a:gdLst/>
                <a:ahLst/>
                <a:cxnLst/>
                <a:rect l="l" t="t" r="r" b="b"/>
                <a:pathLst>
                  <a:path w="756" h="628" extrusionOk="0">
                    <a:moveTo>
                      <a:pt x="394" y="1"/>
                    </a:moveTo>
                    <a:cubicBezTo>
                      <a:pt x="200" y="1"/>
                      <a:pt x="0" y="169"/>
                      <a:pt x="75" y="417"/>
                    </a:cubicBezTo>
                    <a:cubicBezTo>
                      <a:pt x="121" y="564"/>
                      <a:pt x="237" y="627"/>
                      <a:pt x="356" y="627"/>
                    </a:cubicBezTo>
                    <a:cubicBezTo>
                      <a:pt x="551" y="627"/>
                      <a:pt x="755" y="459"/>
                      <a:pt x="680" y="211"/>
                    </a:cubicBezTo>
                    <a:cubicBezTo>
                      <a:pt x="630" y="64"/>
                      <a:pt x="513"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3"/>
              <p:cNvSpPr/>
              <p:nvPr/>
            </p:nvSpPr>
            <p:spPr>
              <a:xfrm>
                <a:off x="1466433" y="733427"/>
                <a:ext cx="21425" cy="17317"/>
              </a:xfrm>
              <a:custGeom>
                <a:avLst/>
                <a:gdLst/>
                <a:ahLst/>
                <a:cxnLst/>
                <a:rect l="l" t="t" r="r" b="b"/>
                <a:pathLst>
                  <a:path w="412" h="333" extrusionOk="0">
                    <a:moveTo>
                      <a:pt x="210" y="1"/>
                    </a:moveTo>
                    <a:cubicBezTo>
                      <a:pt x="103" y="1"/>
                      <a:pt x="0" y="89"/>
                      <a:pt x="30" y="223"/>
                    </a:cubicBezTo>
                    <a:cubicBezTo>
                      <a:pt x="62" y="300"/>
                      <a:pt x="126" y="333"/>
                      <a:pt x="191" y="333"/>
                    </a:cubicBezTo>
                    <a:cubicBezTo>
                      <a:pt x="300" y="333"/>
                      <a:pt x="411" y="242"/>
                      <a:pt x="381" y="114"/>
                    </a:cubicBezTo>
                    <a:cubicBezTo>
                      <a:pt x="344" y="35"/>
                      <a:pt x="276" y="1"/>
                      <a:pt x="2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3"/>
              <p:cNvSpPr/>
              <p:nvPr/>
            </p:nvSpPr>
            <p:spPr>
              <a:xfrm>
                <a:off x="1561180" y="723703"/>
                <a:ext cx="40094" cy="32918"/>
              </a:xfrm>
              <a:custGeom>
                <a:avLst/>
                <a:gdLst/>
                <a:ahLst/>
                <a:cxnLst/>
                <a:rect l="l" t="t" r="r" b="b"/>
                <a:pathLst>
                  <a:path w="771" h="633" extrusionOk="0">
                    <a:moveTo>
                      <a:pt x="399" y="1"/>
                    </a:moveTo>
                    <a:cubicBezTo>
                      <a:pt x="203" y="1"/>
                      <a:pt x="0" y="174"/>
                      <a:pt x="83" y="422"/>
                    </a:cubicBezTo>
                    <a:cubicBezTo>
                      <a:pt x="134" y="569"/>
                      <a:pt x="252" y="632"/>
                      <a:pt x="373" y="632"/>
                    </a:cubicBezTo>
                    <a:cubicBezTo>
                      <a:pt x="569" y="632"/>
                      <a:pt x="770" y="464"/>
                      <a:pt x="688" y="216"/>
                    </a:cubicBezTo>
                    <a:cubicBezTo>
                      <a:pt x="638" y="65"/>
                      <a:pt x="519" y="1"/>
                      <a:pt x="3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3"/>
              <p:cNvSpPr/>
              <p:nvPr/>
            </p:nvSpPr>
            <p:spPr>
              <a:xfrm>
                <a:off x="1549844" y="916421"/>
                <a:ext cx="11805" cy="9776"/>
              </a:xfrm>
              <a:custGeom>
                <a:avLst/>
                <a:gdLst/>
                <a:ahLst/>
                <a:cxnLst/>
                <a:rect l="l" t="t" r="r" b="b"/>
                <a:pathLst>
                  <a:path w="227" h="188" extrusionOk="0">
                    <a:moveTo>
                      <a:pt x="114" y="1"/>
                    </a:moveTo>
                    <a:cubicBezTo>
                      <a:pt x="57" y="1"/>
                      <a:pt x="0" y="52"/>
                      <a:pt x="23" y="127"/>
                    </a:cubicBezTo>
                    <a:cubicBezTo>
                      <a:pt x="37" y="169"/>
                      <a:pt x="73" y="188"/>
                      <a:pt x="109" y="188"/>
                    </a:cubicBezTo>
                    <a:cubicBezTo>
                      <a:pt x="167" y="188"/>
                      <a:pt x="227" y="141"/>
                      <a:pt x="204" y="67"/>
                    </a:cubicBezTo>
                    <a:cubicBezTo>
                      <a:pt x="186" y="21"/>
                      <a:pt x="150" y="1"/>
                      <a:pt x="1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3"/>
              <p:cNvSpPr/>
              <p:nvPr/>
            </p:nvSpPr>
            <p:spPr>
              <a:xfrm>
                <a:off x="1502626" y="913977"/>
                <a:ext cx="28913" cy="24233"/>
              </a:xfrm>
              <a:custGeom>
                <a:avLst/>
                <a:gdLst/>
                <a:ahLst/>
                <a:cxnLst/>
                <a:rect l="l" t="t" r="r" b="b"/>
                <a:pathLst>
                  <a:path w="556" h="466" extrusionOk="0">
                    <a:moveTo>
                      <a:pt x="281" y="1"/>
                    </a:moveTo>
                    <a:cubicBezTo>
                      <a:pt x="141" y="1"/>
                      <a:pt x="1" y="122"/>
                      <a:pt x="60" y="307"/>
                    </a:cubicBezTo>
                    <a:cubicBezTo>
                      <a:pt x="92" y="418"/>
                      <a:pt x="178" y="466"/>
                      <a:pt x="265" y="466"/>
                    </a:cubicBezTo>
                    <a:cubicBezTo>
                      <a:pt x="407" y="466"/>
                      <a:pt x="555" y="342"/>
                      <a:pt x="495" y="162"/>
                    </a:cubicBezTo>
                    <a:cubicBezTo>
                      <a:pt x="458" y="49"/>
                      <a:pt x="369" y="1"/>
                      <a:pt x="2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3"/>
              <p:cNvSpPr/>
              <p:nvPr/>
            </p:nvSpPr>
            <p:spPr>
              <a:xfrm>
                <a:off x="1501430" y="787509"/>
                <a:ext cx="40094" cy="32658"/>
              </a:xfrm>
              <a:custGeom>
                <a:avLst/>
                <a:gdLst/>
                <a:ahLst/>
                <a:cxnLst/>
                <a:rect l="l" t="t" r="r" b="b"/>
                <a:pathLst>
                  <a:path w="771" h="628" extrusionOk="0">
                    <a:moveTo>
                      <a:pt x="398" y="1"/>
                    </a:moveTo>
                    <a:cubicBezTo>
                      <a:pt x="202" y="1"/>
                      <a:pt x="0" y="169"/>
                      <a:pt x="83" y="417"/>
                    </a:cubicBezTo>
                    <a:cubicBezTo>
                      <a:pt x="133" y="564"/>
                      <a:pt x="252" y="627"/>
                      <a:pt x="373" y="627"/>
                    </a:cubicBezTo>
                    <a:cubicBezTo>
                      <a:pt x="569" y="627"/>
                      <a:pt x="770" y="459"/>
                      <a:pt x="688" y="211"/>
                    </a:cubicBezTo>
                    <a:cubicBezTo>
                      <a:pt x="637" y="64"/>
                      <a:pt x="518" y="1"/>
                      <a:pt x="3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3"/>
              <p:cNvSpPr/>
              <p:nvPr/>
            </p:nvSpPr>
            <p:spPr>
              <a:xfrm>
                <a:off x="1600754" y="826146"/>
                <a:ext cx="34166" cy="28497"/>
              </a:xfrm>
              <a:custGeom>
                <a:avLst/>
                <a:gdLst/>
                <a:ahLst/>
                <a:cxnLst/>
                <a:rect l="l" t="t" r="r" b="b"/>
                <a:pathLst>
                  <a:path w="657" h="548" extrusionOk="0">
                    <a:moveTo>
                      <a:pt x="339" y="1"/>
                    </a:moveTo>
                    <a:cubicBezTo>
                      <a:pt x="169" y="1"/>
                      <a:pt x="1" y="148"/>
                      <a:pt x="60" y="363"/>
                    </a:cubicBezTo>
                    <a:cubicBezTo>
                      <a:pt x="106" y="493"/>
                      <a:pt x="209" y="548"/>
                      <a:pt x="313" y="548"/>
                    </a:cubicBezTo>
                    <a:cubicBezTo>
                      <a:pt x="483" y="548"/>
                      <a:pt x="657" y="403"/>
                      <a:pt x="604" y="194"/>
                    </a:cubicBezTo>
                    <a:cubicBezTo>
                      <a:pt x="553" y="59"/>
                      <a:pt x="446" y="1"/>
                      <a:pt x="3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3"/>
              <p:cNvSpPr/>
              <p:nvPr/>
            </p:nvSpPr>
            <p:spPr>
              <a:xfrm>
                <a:off x="1520047" y="1039821"/>
                <a:ext cx="38066" cy="30889"/>
              </a:xfrm>
              <a:custGeom>
                <a:avLst/>
                <a:gdLst/>
                <a:ahLst/>
                <a:cxnLst/>
                <a:rect l="l" t="t" r="r" b="b"/>
                <a:pathLst>
                  <a:path w="732" h="594" extrusionOk="0">
                    <a:moveTo>
                      <a:pt x="383" y="1"/>
                    </a:moveTo>
                    <a:cubicBezTo>
                      <a:pt x="195" y="1"/>
                      <a:pt x="1" y="159"/>
                      <a:pt x="76" y="391"/>
                    </a:cubicBezTo>
                    <a:cubicBezTo>
                      <a:pt x="121" y="533"/>
                      <a:pt x="233" y="594"/>
                      <a:pt x="348" y="594"/>
                    </a:cubicBezTo>
                    <a:cubicBezTo>
                      <a:pt x="536" y="594"/>
                      <a:pt x="731" y="431"/>
                      <a:pt x="656" y="198"/>
                    </a:cubicBezTo>
                    <a:cubicBezTo>
                      <a:pt x="610" y="60"/>
                      <a:pt x="498" y="1"/>
                      <a:pt x="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3"/>
              <p:cNvSpPr/>
              <p:nvPr/>
            </p:nvSpPr>
            <p:spPr>
              <a:xfrm>
                <a:off x="1447816" y="1079238"/>
                <a:ext cx="38274" cy="31722"/>
              </a:xfrm>
              <a:custGeom>
                <a:avLst/>
                <a:gdLst/>
                <a:ahLst/>
                <a:cxnLst/>
                <a:rect l="l" t="t" r="r" b="b"/>
                <a:pathLst>
                  <a:path w="736" h="610" extrusionOk="0">
                    <a:moveTo>
                      <a:pt x="396" y="1"/>
                    </a:moveTo>
                    <a:cubicBezTo>
                      <a:pt x="361" y="1"/>
                      <a:pt x="326" y="7"/>
                      <a:pt x="291" y="20"/>
                    </a:cubicBezTo>
                    <a:cubicBezTo>
                      <a:pt x="25" y="93"/>
                      <a:pt x="1" y="444"/>
                      <a:pt x="243" y="577"/>
                    </a:cubicBezTo>
                    <a:cubicBezTo>
                      <a:pt x="288" y="600"/>
                      <a:pt x="335" y="610"/>
                      <a:pt x="380" y="610"/>
                    </a:cubicBezTo>
                    <a:cubicBezTo>
                      <a:pt x="573" y="610"/>
                      <a:pt x="735" y="418"/>
                      <a:pt x="666" y="202"/>
                    </a:cubicBezTo>
                    <a:cubicBezTo>
                      <a:pt x="629" y="79"/>
                      <a:pt x="517"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3"/>
              <p:cNvSpPr/>
              <p:nvPr/>
            </p:nvSpPr>
            <p:spPr>
              <a:xfrm>
                <a:off x="1516199" y="1127028"/>
                <a:ext cx="28133" cy="23505"/>
              </a:xfrm>
              <a:custGeom>
                <a:avLst/>
                <a:gdLst/>
                <a:ahLst/>
                <a:cxnLst/>
                <a:rect l="l" t="t" r="r" b="b"/>
                <a:pathLst>
                  <a:path w="541" h="452" extrusionOk="0">
                    <a:moveTo>
                      <a:pt x="280" y="1"/>
                    </a:moveTo>
                    <a:cubicBezTo>
                      <a:pt x="142" y="1"/>
                      <a:pt x="1" y="120"/>
                      <a:pt x="53" y="299"/>
                    </a:cubicBezTo>
                    <a:cubicBezTo>
                      <a:pt x="90" y="406"/>
                      <a:pt x="175" y="452"/>
                      <a:pt x="261" y="452"/>
                    </a:cubicBezTo>
                    <a:cubicBezTo>
                      <a:pt x="400" y="452"/>
                      <a:pt x="541" y="333"/>
                      <a:pt x="488" y="154"/>
                    </a:cubicBezTo>
                    <a:cubicBezTo>
                      <a:pt x="451" y="47"/>
                      <a:pt x="366" y="1"/>
                      <a:pt x="2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 name="Google Shape;891;p3"/>
              <p:cNvSpPr/>
              <p:nvPr/>
            </p:nvSpPr>
            <p:spPr>
              <a:xfrm>
                <a:off x="1424728" y="1180694"/>
                <a:ext cx="28913" cy="23765"/>
              </a:xfrm>
              <a:custGeom>
                <a:avLst/>
                <a:gdLst/>
                <a:ahLst/>
                <a:cxnLst/>
                <a:rect l="l" t="t" r="r" b="b"/>
                <a:pathLst>
                  <a:path w="556" h="457" extrusionOk="0">
                    <a:moveTo>
                      <a:pt x="296" y="1"/>
                    </a:moveTo>
                    <a:cubicBezTo>
                      <a:pt x="149" y="1"/>
                      <a:pt x="0" y="126"/>
                      <a:pt x="46" y="307"/>
                    </a:cubicBezTo>
                    <a:cubicBezTo>
                      <a:pt x="91" y="412"/>
                      <a:pt x="177" y="456"/>
                      <a:pt x="264" y="456"/>
                    </a:cubicBezTo>
                    <a:cubicBezTo>
                      <a:pt x="409" y="456"/>
                      <a:pt x="555" y="332"/>
                      <a:pt x="518" y="150"/>
                    </a:cubicBezTo>
                    <a:cubicBezTo>
                      <a:pt x="472" y="46"/>
                      <a:pt x="384" y="1"/>
                      <a:pt x="2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3"/>
              <p:cNvSpPr/>
              <p:nvPr/>
            </p:nvSpPr>
            <p:spPr>
              <a:xfrm>
                <a:off x="1368202" y="1196502"/>
                <a:ext cx="33490" cy="28029"/>
              </a:xfrm>
              <a:custGeom>
                <a:avLst/>
                <a:gdLst/>
                <a:ahLst/>
                <a:cxnLst/>
                <a:rect l="l" t="t" r="r" b="b"/>
                <a:pathLst>
                  <a:path w="644" h="539" extrusionOk="0">
                    <a:moveTo>
                      <a:pt x="333" y="0"/>
                    </a:moveTo>
                    <a:cubicBezTo>
                      <a:pt x="169" y="0"/>
                      <a:pt x="1" y="145"/>
                      <a:pt x="68" y="354"/>
                    </a:cubicBezTo>
                    <a:cubicBezTo>
                      <a:pt x="110" y="483"/>
                      <a:pt x="210" y="539"/>
                      <a:pt x="311" y="539"/>
                    </a:cubicBezTo>
                    <a:cubicBezTo>
                      <a:pt x="475" y="539"/>
                      <a:pt x="644" y="394"/>
                      <a:pt x="576" y="185"/>
                    </a:cubicBezTo>
                    <a:cubicBezTo>
                      <a:pt x="535" y="55"/>
                      <a:pt x="435" y="0"/>
                      <a:pt x="3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3"/>
              <p:cNvSpPr/>
              <p:nvPr/>
            </p:nvSpPr>
            <p:spPr>
              <a:xfrm>
                <a:off x="1291083" y="1247724"/>
                <a:ext cx="37390" cy="30629"/>
              </a:xfrm>
              <a:custGeom>
                <a:avLst/>
                <a:gdLst/>
                <a:ahLst/>
                <a:cxnLst/>
                <a:rect l="l" t="t" r="r" b="b"/>
                <a:pathLst>
                  <a:path w="719" h="589" extrusionOk="0">
                    <a:moveTo>
                      <a:pt x="374" y="1"/>
                    </a:moveTo>
                    <a:cubicBezTo>
                      <a:pt x="190" y="1"/>
                      <a:pt x="1" y="160"/>
                      <a:pt x="75" y="385"/>
                    </a:cubicBezTo>
                    <a:cubicBezTo>
                      <a:pt x="122" y="528"/>
                      <a:pt x="232" y="588"/>
                      <a:pt x="345" y="588"/>
                    </a:cubicBezTo>
                    <a:cubicBezTo>
                      <a:pt x="529" y="588"/>
                      <a:pt x="719" y="429"/>
                      <a:pt x="644" y="204"/>
                    </a:cubicBezTo>
                    <a:cubicBezTo>
                      <a:pt x="598" y="61"/>
                      <a:pt x="487" y="1"/>
                      <a:pt x="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3"/>
              <p:cNvSpPr/>
              <p:nvPr/>
            </p:nvSpPr>
            <p:spPr>
              <a:xfrm>
                <a:off x="1232633" y="1311270"/>
                <a:ext cx="22829" cy="18617"/>
              </a:xfrm>
              <a:custGeom>
                <a:avLst/>
                <a:gdLst/>
                <a:ahLst/>
                <a:cxnLst/>
                <a:rect l="l" t="t" r="r" b="b"/>
                <a:pathLst>
                  <a:path w="439" h="358" extrusionOk="0">
                    <a:moveTo>
                      <a:pt x="226" y="1"/>
                    </a:moveTo>
                    <a:cubicBezTo>
                      <a:pt x="113" y="1"/>
                      <a:pt x="1" y="97"/>
                      <a:pt x="38" y="240"/>
                    </a:cubicBezTo>
                    <a:cubicBezTo>
                      <a:pt x="70" y="322"/>
                      <a:pt x="139" y="358"/>
                      <a:pt x="208" y="358"/>
                    </a:cubicBezTo>
                    <a:cubicBezTo>
                      <a:pt x="322" y="358"/>
                      <a:pt x="439" y="262"/>
                      <a:pt x="401" y="119"/>
                    </a:cubicBezTo>
                    <a:cubicBezTo>
                      <a:pt x="364" y="36"/>
                      <a:pt x="295" y="1"/>
                      <a:pt x="2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3"/>
              <p:cNvSpPr/>
              <p:nvPr/>
            </p:nvSpPr>
            <p:spPr>
              <a:xfrm>
                <a:off x="1132737" y="1319382"/>
                <a:ext cx="16901" cy="13729"/>
              </a:xfrm>
              <a:custGeom>
                <a:avLst/>
                <a:gdLst/>
                <a:ahLst/>
                <a:cxnLst/>
                <a:rect l="l" t="t" r="r" b="b"/>
                <a:pathLst>
                  <a:path w="325" h="264" extrusionOk="0">
                    <a:moveTo>
                      <a:pt x="175" y="1"/>
                    </a:moveTo>
                    <a:cubicBezTo>
                      <a:pt x="89" y="1"/>
                      <a:pt x="1" y="74"/>
                      <a:pt x="24" y="181"/>
                    </a:cubicBezTo>
                    <a:cubicBezTo>
                      <a:pt x="50" y="239"/>
                      <a:pt x="100" y="264"/>
                      <a:pt x="151" y="264"/>
                    </a:cubicBezTo>
                    <a:cubicBezTo>
                      <a:pt x="237" y="264"/>
                      <a:pt x="325" y="191"/>
                      <a:pt x="302" y="84"/>
                    </a:cubicBezTo>
                    <a:cubicBezTo>
                      <a:pt x="275" y="26"/>
                      <a:pt x="225" y="1"/>
                      <a:pt x="1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3"/>
              <p:cNvSpPr/>
              <p:nvPr/>
            </p:nvSpPr>
            <p:spPr>
              <a:xfrm>
                <a:off x="993840" y="1259632"/>
                <a:ext cx="24181" cy="20229"/>
              </a:xfrm>
              <a:custGeom>
                <a:avLst/>
                <a:gdLst/>
                <a:ahLst/>
                <a:cxnLst/>
                <a:rect l="l" t="t" r="r" b="b"/>
                <a:pathLst>
                  <a:path w="465" h="389" extrusionOk="0">
                    <a:moveTo>
                      <a:pt x="241" y="0"/>
                    </a:moveTo>
                    <a:cubicBezTo>
                      <a:pt x="122" y="0"/>
                      <a:pt x="1" y="103"/>
                      <a:pt x="45" y="253"/>
                    </a:cubicBezTo>
                    <a:cubicBezTo>
                      <a:pt x="78" y="347"/>
                      <a:pt x="154" y="388"/>
                      <a:pt x="229" y="388"/>
                    </a:cubicBezTo>
                    <a:cubicBezTo>
                      <a:pt x="347" y="388"/>
                      <a:pt x="465" y="287"/>
                      <a:pt x="420" y="132"/>
                    </a:cubicBezTo>
                    <a:cubicBezTo>
                      <a:pt x="388" y="40"/>
                      <a:pt x="315" y="0"/>
                      <a:pt x="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3"/>
              <p:cNvSpPr/>
              <p:nvPr/>
            </p:nvSpPr>
            <p:spPr>
              <a:xfrm>
                <a:off x="931802" y="1209191"/>
                <a:ext cx="28809" cy="25481"/>
              </a:xfrm>
              <a:custGeom>
                <a:avLst/>
                <a:gdLst/>
                <a:ahLst/>
                <a:cxnLst/>
                <a:rect l="l" t="t" r="r" b="b"/>
                <a:pathLst>
                  <a:path w="554" h="490" extrusionOk="0">
                    <a:moveTo>
                      <a:pt x="281" y="0"/>
                    </a:moveTo>
                    <a:cubicBezTo>
                      <a:pt x="142" y="0"/>
                      <a:pt x="1" y="124"/>
                      <a:pt x="53" y="304"/>
                    </a:cubicBezTo>
                    <a:lnTo>
                      <a:pt x="77" y="340"/>
                    </a:lnTo>
                    <a:cubicBezTo>
                      <a:pt x="109" y="445"/>
                      <a:pt x="189" y="490"/>
                      <a:pt x="272" y="490"/>
                    </a:cubicBezTo>
                    <a:cubicBezTo>
                      <a:pt x="409" y="490"/>
                      <a:pt x="553" y="368"/>
                      <a:pt x="501" y="195"/>
                    </a:cubicBezTo>
                    <a:lnTo>
                      <a:pt x="488" y="158"/>
                    </a:lnTo>
                    <a:cubicBezTo>
                      <a:pt x="452" y="48"/>
                      <a:pt x="367"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3"/>
              <p:cNvSpPr/>
              <p:nvPr/>
            </p:nvSpPr>
            <p:spPr>
              <a:xfrm>
                <a:off x="906217" y="1173517"/>
                <a:ext cx="676" cy="832"/>
              </a:xfrm>
              <a:custGeom>
                <a:avLst/>
                <a:gdLst/>
                <a:ahLst/>
                <a:cxnLst/>
                <a:rect l="l" t="t" r="r" b="b"/>
                <a:pathLst>
                  <a:path w="13" h="16" extrusionOk="0">
                    <a:moveTo>
                      <a:pt x="7" y="1"/>
                    </a:moveTo>
                    <a:cubicBezTo>
                      <a:pt x="4" y="1"/>
                      <a:pt x="1" y="4"/>
                      <a:pt x="1" y="10"/>
                    </a:cubicBezTo>
                    <a:cubicBezTo>
                      <a:pt x="1" y="14"/>
                      <a:pt x="2" y="15"/>
                      <a:pt x="4" y="15"/>
                    </a:cubicBezTo>
                    <a:cubicBezTo>
                      <a:pt x="7" y="15"/>
                      <a:pt x="13" y="10"/>
                      <a:pt x="13" y="10"/>
                    </a:cubicBezTo>
                    <a:cubicBezTo>
                      <a:pt x="13" y="4"/>
                      <a:pt x="10" y="1"/>
                      <a:pt x="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3"/>
              <p:cNvSpPr/>
              <p:nvPr/>
            </p:nvSpPr>
            <p:spPr>
              <a:xfrm>
                <a:off x="851303" y="1084074"/>
                <a:ext cx="26261" cy="22049"/>
              </a:xfrm>
              <a:custGeom>
                <a:avLst/>
                <a:gdLst/>
                <a:ahLst/>
                <a:cxnLst/>
                <a:rect l="l" t="t" r="r" b="b"/>
                <a:pathLst>
                  <a:path w="505" h="424" extrusionOk="0">
                    <a:moveTo>
                      <a:pt x="262" y="0"/>
                    </a:moveTo>
                    <a:cubicBezTo>
                      <a:pt x="133" y="0"/>
                      <a:pt x="0" y="114"/>
                      <a:pt x="53" y="278"/>
                    </a:cubicBezTo>
                    <a:cubicBezTo>
                      <a:pt x="85" y="380"/>
                      <a:pt x="163" y="423"/>
                      <a:pt x="243" y="423"/>
                    </a:cubicBezTo>
                    <a:cubicBezTo>
                      <a:pt x="372" y="423"/>
                      <a:pt x="504" y="310"/>
                      <a:pt x="452" y="145"/>
                    </a:cubicBezTo>
                    <a:cubicBezTo>
                      <a:pt x="419" y="43"/>
                      <a:pt x="341" y="0"/>
                      <a:pt x="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3"/>
              <p:cNvSpPr/>
              <p:nvPr/>
            </p:nvSpPr>
            <p:spPr>
              <a:xfrm>
                <a:off x="837679" y="1022088"/>
                <a:ext cx="30213" cy="24909"/>
              </a:xfrm>
              <a:custGeom>
                <a:avLst/>
                <a:gdLst/>
                <a:ahLst/>
                <a:cxnLst/>
                <a:rect l="l" t="t" r="r" b="b"/>
                <a:pathLst>
                  <a:path w="581" h="479" extrusionOk="0">
                    <a:moveTo>
                      <a:pt x="299" y="1"/>
                    </a:moveTo>
                    <a:cubicBezTo>
                      <a:pt x="151" y="1"/>
                      <a:pt x="0" y="133"/>
                      <a:pt x="61" y="321"/>
                    </a:cubicBezTo>
                    <a:cubicBezTo>
                      <a:pt x="97" y="431"/>
                      <a:pt x="186" y="479"/>
                      <a:pt x="277" y="479"/>
                    </a:cubicBezTo>
                    <a:cubicBezTo>
                      <a:pt x="426" y="479"/>
                      <a:pt x="580" y="351"/>
                      <a:pt x="520" y="164"/>
                    </a:cubicBezTo>
                    <a:cubicBezTo>
                      <a:pt x="479" y="50"/>
                      <a:pt x="390" y="1"/>
                      <a:pt x="2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3"/>
              <p:cNvSpPr/>
              <p:nvPr/>
            </p:nvSpPr>
            <p:spPr>
              <a:xfrm>
                <a:off x="855828" y="952666"/>
                <a:ext cx="28497" cy="23609"/>
              </a:xfrm>
              <a:custGeom>
                <a:avLst/>
                <a:gdLst/>
                <a:ahLst/>
                <a:cxnLst/>
                <a:rect l="l" t="t" r="r" b="b"/>
                <a:pathLst>
                  <a:path w="548" h="454" extrusionOk="0">
                    <a:moveTo>
                      <a:pt x="291" y="0"/>
                    </a:moveTo>
                    <a:cubicBezTo>
                      <a:pt x="146" y="0"/>
                      <a:pt x="0" y="120"/>
                      <a:pt x="38" y="301"/>
                    </a:cubicBezTo>
                    <a:cubicBezTo>
                      <a:pt x="84" y="407"/>
                      <a:pt x="172" y="453"/>
                      <a:pt x="261" y="453"/>
                    </a:cubicBezTo>
                    <a:cubicBezTo>
                      <a:pt x="404" y="453"/>
                      <a:pt x="547" y="331"/>
                      <a:pt x="510" y="144"/>
                    </a:cubicBezTo>
                    <a:cubicBezTo>
                      <a:pt x="464" y="44"/>
                      <a:pt x="378" y="0"/>
                      <a:pt x="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3"/>
              <p:cNvSpPr/>
              <p:nvPr/>
            </p:nvSpPr>
            <p:spPr>
              <a:xfrm>
                <a:off x="300500" y="1591819"/>
                <a:ext cx="29901" cy="24961"/>
              </a:xfrm>
              <a:custGeom>
                <a:avLst/>
                <a:gdLst/>
                <a:ahLst/>
                <a:cxnLst/>
                <a:rect l="l" t="t" r="r" b="b"/>
                <a:pathLst>
                  <a:path w="575" h="480" extrusionOk="0">
                    <a:moveTo>
                      <a:pt x="290" y="1"/>
                    </a:moveTo>
                    <a:cubicBezTo>
                      <a:pt x="146" y="1"/>
                      <a:pt x="1" y="127"/>
                      <a:pt x="60" y="313"/>
                    </a:cubicBezTo>
                    <a:cubicBezTo>
                      <a:pt x="97" y="429"/>
                      <a:pt x="189" y="479"/>
                      <a:pt x="281" y="479"/>
                    </a:cubicBezTo>
                    <a:cubicBezTo>
                      <a:pt x="427" y="479"/>
                      <a:pt x="574" y="353"/>
                      <a:pt x="508" y="167"/>
                    </a:cubicBezTo>
                    <a:cubicBezTo>
                      <a:pt x="470" y="51"/>
                      <a:pt x="380" y="1"/>
                      <a:pt x="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3"/>
              <p:cNvSpPr/>
              <p:nvPr/>
            </p:nvSpPr>
            <p:spPr>
              <a:xfrm>
                <a:off x="303776" y="1385684"/>
                <a:ext cx="22933" cy="18929"/>
              </a:xfrm>
              <a:custGeom>
                <a:avLst/>
                <a:gdLst/>
                <a:ahLst/>
                <a:cxnLst/>
                <a:rect l="l" t="t" r="r" b="b"/>
                <a:pathLst>
                  <a:path w="441" h="364" extrusionOk="0">
                    <a:moveTo>
                      <a:pt x="227" y="0"/>
                    </a:moveTo>
                    <a:cubicBezTo>
                      <a:pt x="115" y="0"/>
                      <a:pt x="1" y="95"/>
                      <a:pt x="45" y="236"/>
                    </a:cubicBezTo>
                    <a:cubicBezTo>
                      <a:pt x="78" y="325"/>
                      <a:pt x="149" y="364"/>
                      <a:pt x="220" y="364"/>
                    </a:cubicBezTo>
                    <a:cubicBezTo>
                      <a:pt x="331" y="364"/>
                      <a:pt x="441" y="268"/>
                      <a:pt x="396" y="127"/>
                    </a:cubicBezTo>
                    <a:cubicBezTo>
                      <a:pt x="368" y="38"/>
                      <a:pt x="298" y="0"/>
                      <a:pt x="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3"/>
              <p:cNvSpPr/>
              <p:nvPr/>
            </p:nvSpPr>
            <p:spPr>
              <a:xfrm>
                <a:off x="186512" y="1199310"/>
                <a:ext cx="22829" cy="18617"/>
              </a:xfrm>
              <a:custGeom>
                <a:avLst/>
                <a:gdLst/>
                <a:ahLst/>
                <a:cxnLst/>
                <a:rect l="l" t="t" r="r" b="b"/>
                <a:pathLst>
                  <a:path w="439" h="358" extrusionOk="0">
                    <a:moveTo>
                      <a:pt x="231" y="1"/>
                    </a:moveTo>
                    <a:cubicBezTo>
                      <a:pt x="117" y="1"/>
                      <a:pt x="1" y="97"/>
                      <a:pt x="38" y="240"/>
                    </a:cubicBezTo>
                    <a:cubicBezTo>
                      <a:pt x="70" y="322"/>
                      <a:pt x="139" y="358"/>
                      <a:pt x="208" y="358"/>
                    </a:cubicBezTo>
                    <a:cubicBezTo>
                      <a:pt x="322" y="358"/>
                      <a:pt x="439" y="262"/>
                      <a:pt x="401" y="119"/>
                    </a:cubicBezTo>
                    <a:cubicBezTo>
                      <a:pt x="369" y="36"/>
                      <a:pt x="301" y="1"/>
                      <a:pt x="2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3"/>
              <p:cNvSpPr/>
              <p:nvPr/>
            </p:nvSpPr>
            <p:spPr>
              <a:xfrm>
                <a:off x="231650" y="1039561"/>
                <a:ext cx="31097" cy="24649"/>
              </a:xfrm>
              <a:custGeom>
                <a:avLst/>
                <a:gdLst/>
                <a:ahLst/>
                <a:cxnLst/>
                <a:rect l="l" t="t" r="r" b="b"/>
                <a:pathLst>
                  <a:path w="598" h="474" extrusionOk="0">
                    <a:moveTo>
                      <a:pt x="359" y="1"/>
                    </a:moveTo>
                    <a:cubicBezTo>
                      <a:pt x="163" y="1"/>
                      <a:pt x="1" y="418"/>
                      <a:pt x="247" y="469"/>
                    </a:cubicBezTo>
                    <a:cubicBezTo>
                      <a:pt x="265" y="472"/>
                      <a:pt x="282" y="474"/>
                      <a:pt x="300" y="474"/>
                    </a:cubicBezTo>
                    <a:cubicBezTo>
                      <a:pt x="343" y="474"/>
                      <a:pt x="386" y="465"/>
                      <a:pt x="428" y="457"/>
                    </a:cubicBezTo>
                    <a:cubicBezTo>
                      <a:pt x="537" y="420"/>
                      <a:pt x="598" y="300"/>
                      <a:pt x="561" y="191"/>
                    </a:cubicBezTo>
                    <a:cubicBezTo>
                      <a:pt x="537" y="142"/>
                      <a:pt x="501" y="82"/>
                      <a:pt x="465" y="45"/>
                    </a:cubicBezTo>
                    <a:cubicBezTo>
                      <a:pt x="430" y="14"/>
                      <a:pt x="394" y="1"/>
                      <a:pt x="3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3"/>
              <p:cNvSpPr/>
              <p:nvPr/>
            </p:nvSpPr>
            <p:spPr>
              <a:xfrm>
                <a:off x="252762" y="921829"/>
                <a:ext cx="36558" cy="27821"/>
              </a:xfrm>
              <a:custGeom>
                <a:avLst/>
                <a:gdLst/>
                <a:ahLst/>
                <a:cxnLst/>
                <a:rect l="l" t="t" r="r" b="b"/>
                <a:pathLst>
                  <a:path w="703" h="535" extrusionOk="0">
                    <a:moveTo>
                      <a:pt x="330" y="0"/>
                    </a:moveTo>
                    <a:cubicBezTo>
                      <a:pt x="234" y="0"/>
                      <a:pt x="139" y="49"/>
                      <a:pt x="95" y="144"/>
                    </a:cubicBezTo>
                    <a:cubicBezTo>
                      <a:pt x="1" y="321"/>
                      <a:pt x="136" y="532"/>
                      <a:pt x="333" y="532"/>
                    </a:cubicBezTo>
                    <a:cubicBezTo>
                      <a:pt x="335" y="532"/>
                      <a:pt x="337" y="532"/>
                      <a:pt x="339" y="532"/>
                    </a:cubicBezTo>
                    <a:lnTo>
                      <a:pt x="339" y="532"/>
                    </a:lnTo>
                    <a:cubicBezTo>
                      <a:pt x="352" y="534"/>
                      <a:pt x="365" y="534"/>
                      <a:pt x="377" y="534"/>
                    </a:cubicBezTo>
                    <a:cubicBezTo>
                      <a:pt x="583" y="534"/>
                      <a:pt x="702" y="279"/>
                      <a:pt x="555" y="120"/>
                    </a:cubicBezTo>
                    <a:cubicBezTo>
                      <a:pt x="503" y="40"/>
                      <a:pt x="416" y="0"/>
                      <a:pt x="3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3"/>
              <p:cNvSpPr/>
              <p:nvPr/>
            </p:nvSpPr>
            <p:spPr>
              <a:xfrm>
                <a:off x="246314" y="685793"/>
                <a:ext cx="46646" cy="33074"/>
              </a:xfrm>
              <a:custGeom>
                <a:avLst/>
                <a:gdLst/>
                <a:ahLst/>
                <a:cxnLst/>
                <a:rect l="l" t="t" r="r" b="b"/>
                <a:pathLst>
                  <a:path w="897" h="636" extrusionOk="0">
                    <a:moveTo>
                      <a:pt x="517" y="1"/>
                    </a:moveTo>
                    <a:cubicBezTo>
                      <a:pt x="461" y="1"/>
                      <a:pt x="404" y="11"/>
                      <a:pt x="352" y="26"/>
                    </a:cubicBezTo>
                    <a:cubicBezTo>
                      <a:pt x="1" y="147"/>
                      <a:pt x="127" y="635"/>
                      <a:pt x="442" y="635"/>
                    </a:cubicBezTo>
                    <a:cubicBezTo>
                      <a:pt x="475" y="635"/>
                      <a:pt x="509" y="630"/>
                      <a:pt x="545" y="619"/>
                    </a:cubicBezTo>
                    <a:cubicBezTo>
                      <a:pt x="630" y="594"/>
                      <a:pt x="703" y="534"/>
                      <a:pt x="763" y="474"/>
                    </a:cubicBezTo>
                    <a:cubicBezTo>
                      <a:pt x="896" y="304"/>
                      <a:pt x="812" y="62"/>
                      <a:pt x="618" y="14"/>
                    </a:cubicBezTo>
                    <a:cubicBezTo>
                      <a:pt x="586" y="5"/>
                      <a:pt x="552" y="1"/>
                      <a:pt x="5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3"/>
              <p:cNvSpPr/>
              <p:nvPr/>
            </p:nvSpPr>
            <p:spPr>
              <a:xfrm>
                <a:off x="397432" y="665097"/>
                <a:ext cx="32658" cy="27821"/>
              </a:xfrm>
              <a:custGeom>
                <a:avLst/>
                <a:gdLst/>
                <a:ahLst/>
                <a:cxnLst/>
                <a:rect l="l" t="t" r="r" b="b"/>
                <a:pathLst>
                  <a:path w="628" h="535" extrusionOk="0">
                    <a:moveTo>
                      <a:pt x="340" y="0"/>
                    </a:moveTo>
                    <a:cubicBezTo>
                      <a:pt x="244" y="0"/>
                      <a:pt x="147" y="49"/>
                      <a:pt x="95" y="146"/>
                    </a:cubicBezTo>
                    <a:cubicBezTo>
                      <a:pt x="0" y="335"/>
                      <a:pt x="144" y="534"/>
                      <a:pt x="335" y="534"/>
                    </a:cubicBezTo>
                    <a:cubicBezTo>
                      <a:pt x="363" y="534"/>
                      <a:pt x="392" y="530"/>
                      <a:pt x="422" y="521"/>
                    </a:cubicBezTo>
                    <a:cubicBezTo>
                      <a:pt x="555" y="472"/>
                      <a:pt x="627" y="327"/>
                      <a:pt x="591" y="182"/>
                    </a:cubicBezTo>
                    <a:cubicBezTo>
                      <a:pt x="553" y="61"/>
                      <a:pt x="447" y="0"/>
                      <a:pt x="3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3"/>
              <p:cNvSpPr/>
              <p:nvPr/>
            </p:nvSpPr>
            <p:spPr>
              <a:xfrm>
                <a:off x="1311832" y="376747"/>
                <a:ext cx="36766" cy="30109"/>
              </a:xfrm>
              <a:custGeom>
                <a:avLst/>
                <a:gdLst/>
                <a:ahLst/>
                <a:cxnLst/>
                <a:rect l="l" t="t" r="r" b="b"/>
                <a:pathLst>
                  <a:path w="707" h="579" extrusionOk="0">
                    <a:moveTo>
                      <a:pt x="365" y="1"/>
                    </a:moveTo>
                    <a:cubicBezTo>
                      <a:pt x="185" y="1"/>
                      <a:pt x="1" y="156"/>
                      <a:pt x="76" y="380"/>
                    </a:cubicBezTo>
                    <a:cubicBezTo>
                      <a:pt x="122" y="519"/>
                      <a:pt x="232" y="578"/>
                      <a:pt x="343" y="578"/>
                    </a:cubicBezTo>
                    <a:cubicBezTo>
                      <a:pt x="523" y="578"/>
                      <a:pt x="707" y="423"/>
                      <a:pt x="632" y="199"/>
                    </a:cubicBezTo>
                    <a:cubicBezTo>
                      <a:pt x="586" y="60"/>
                      <a:pt x="47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3"/>
              <p:cNvSpPr/>
              <p:nvPr/>
            </p:nvSpPr>
            <p:spPr>
              <a:xfrm>
                <a:off x="1297999" y="509248"/>
                <a:ext cx="38690" cy="31202"/>
              </a:xfrm>
              <a:custGeom>
                <a:avLst/>
                <a:gdLst/>
                <a:ahLst/>
                <a:cxnLst/>
                <a:rect l="l" t="t" r="r" b="b"/>
                <a:pathLst>
                  <a:path w="744" h="600" extrusionOk="0">
                    <a:moveTo>
                      <a:pt x="392" y="1"/>
                    </a:moveTo>
                    <a:cubicBezTo>
                      <a:pt x="201" y="1"/>
                      <a:pt x="0" y="164"/>
                      <a:pt x="76" y="397"/>
                    </a:cubicBezTo>
                    <a:cubicBezTo>
                      <a:pt x="126" y="539"/>
                      <a:pt x="240" y="599"/>
                      <a:pt x="357" y="599"/>
                    </a:cubicBezTo>
                    <a:cubicBezTo>
                      <a:pt x="548" y="599"/>
                      <a:pt x="743" y="436"/>
                      <a:pt x="668" y="203"/>
                    </a:cubicBezTo>
                    <a:cubicBezTo>
                      <a:pt x="622" y="61"/>
                      <a:pt x="509" y="1"/>
                      <a:pt x="3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3"/>
              <p:cNvSpPr/>
              <p:nvPr/>
            </p:nvSpPr>
            <p:spPr>
              <a:xfrm>
                <a:off x="1512247" y="584754"/>
                <a:ext cx="35050" cy="29693"/>
              </a:xfrm>
              <a:custGeom>
                <a:avLst/>
                <a:gdLst/>
                <a:ahLst/>
                <a:cxnLst/>
                <a:rect l="l" t="t" r="r" b="b"/>
                <a:pathLst>
                  <a:path w="674" h="571" extrusionOk="0">
                    <a:moveTo>
                      <a:pt x="355" y="0"/>
                    </a:moveTo>
                    <a:cubicBezTo>
                      <a:pt x="258" y="0"/>
                      <a:pt x="160" y="50"/>
                      <a:pt x="105" y="154"/>
                    </a:cubicBezTo>
                    <a:cubicBezTo>
                      <a:pt x="0" y="353"/>
                      <a:pt x="149" y="570"/>
                      <a:pt x="348" y="570"/>
                    </a:cubicBezTo>
                    <a:cubicBezTo>
                      <a:pt x="379" y="570"/>
                      <a:pt x="411" y="565"/>
                      <a:pt x="443" y="554"/>
                    </a:cubicBezTo>
                    <a:cubicBezTo>
                      <a:pt x="601" y="505"/>
                      <a:pt x="673" y="348"/>
                      <a:pt x="625" y="203"/>
                    </a:cubicBezTo>
                    <a:cubicBezTo>
                      <a:pt x="585" y="71"/>
                      <a:pt x="470" y="0"/>
                      <a:pt x="3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3"/>
              <p:cNvSpPr/>
              <p:nvPr/>
            </p:nvSpPr>
            <p:spPr>
              <a:xfrm>
                <a:off x="1435440" y="619803"/>
                <a:ext cx="26105" cy="21789"/>
              </a:xfrm>
              <a:custGeom>
                <a:avLst/>
                <a:gdLst/>
                <a:ahLst/>
                <a:cxnLst/>
                <a:rect l="l" t="t" r="r" b="b"/>
                <a:pathLst>
                  <a:path w="502" h="419" extrusionOk="0">
                    <a:moveTo>
                      <a:pt x="261" y="1"/>
                    </a:moveTo>
                    <a:cubicBezTo>
                      <a:pt x="131" y="1"/>
                      <a:pt x="1" y="114"/>
                      <a:pt x="45" y="279"/>
                    </a:cubicBezTo>
                    <a:cubicBezTo>
                      <a:pt x="83" y="376"/>
                      <a:pt x="162" y="419"/>
                      <a:pt x="243" y="419"/>
                    </a:cubicBezTo>
                    <a:cubicBezTo>
                      <a:pt x="372" y="419"/>
                      <a:pt x="501" y="310"/>
                      <a:pt x="457" y="146"/>
                    </a:cubicBezTo>
                    <a:cubicBezTo>
                      <a:pt x="420" y="44"/>
                      <a:pt x="340" y="1"/>
                      <a:pt x="2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3"/>
              <p:cNvSpPr/>
              <p:nvPr/>
            </p:nvSpPr>
            <p:spPr>
              <a:xfrm>
                <a:off x="1481097" y="650328"/>
                <a:ext cx="38378" cy="31045"/>
              </a:xfrm>
              <a:custGeom>
                <a:avLst/>
                <a:gdLst/>
                <a:ahLst/>
                <a:cxnLst/>
                <a:rect l="l" t="t" r="r" b="b"/>
                <a:pathLst>
                  <a:path w="738" h="597" extrusionOk="0">
                    <a:moveTo>
                      <a:pt x="378" y="0"/>
                    </a:moveTo>
                    <a:cubicBezTo>
                      <a:pt x="192" y="0"/>
                      <a:pt x="0" y="162"/>
                      <a:pt x="75" y="393"/>
                    </a:cubicBezTo>
                    <a:cubicBezTo>
                      <a:pt x="121" y="536"/>
                      <a:pt x="235" y="597"/>
                      <a:pt x="352" y="597"/>
                    </a:cubicBezTo>
                    <a:cubicBezTo>
                      <a:pt x="542" y="597"/>
                      <a:pt x="738" y="437"/>
                      <a:pt x="655" y="212"/>
                    </a:cubicBezTo>
                    <a:cubicBezTo>
                      <a:pt x="609" y="63"/>
                      <a:pt x="495"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3"/>
              <p:cNvSpPr/>
              <p:nvPr/>
            </p:nvSpPr>
            <p:spPr>
              <a:xfrm>
                <a:off x="1637103" y="913457"/>
                <a:ext cx="23245" cy="19189"/>
              </a:xfrm>
              <a:custGeom>
                <a:avLst/>
                <a:gdLst/>
                <a:ahLst/>
                <a:cxnLst/>
                <a:rect l="l" t="t" r="r" b="b"/>
                <a:pathLst>
                  <a:path w="447" h="369" extrusionOk="0">
                    <a:moveTo>
                      <a:pt x="233" y="0"/>
                    </a:moveTo>
                    <a:cubicBezTo>
                      <a:pt x="118" y="0"/>
                      <a:pt x="1" y="101"/>
                      <a:pt x="38" y="245"/>
                    </a:cubicBezTo>
                    <a:cubicBezTo>
                      <a:pt x="75" y="331"/>
                      <a:pt x="146" y="368"/>
                      <a:pt x="216" y="368"/>
                    </a:cubicBezTo>
                    <a:cubicBezTo>
                      <a:pt x="332" y="368"/>
                      <a:pt x="447" y="267"/>
                      <a:pt x="401" y="124"/>
                    </a:cubicBezTo>
                    <a:cubicBezTo>
                      <a:pt x="369" y="37"/>
                      <a:pt x="302" y="0"/>
                      <a:pt x="2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3"/>
              <p:cNvSpPr/>
              <p:nvPr/>
            </p:nvSpPr>
            <p:spPr>
              <a:xfrm>
                <a:off x="1601170" y="1002484"/>
                <a:ext cx="34998" cy="28653"/>
              </a:xfrm>
              <a:custGeom>
                <a:avLst/>
                <a:gdLst/>
                <a:ahLst/>
                <a:cxnLst/>
                <a:rect l="l" t="t" r="r" b="b"/>
                <a:pathLst>
                  <a:path w="673" h="551" extrusionOk="0">
                    <a:moveTo>
                      <a:pt x="366" y="1"/>
                    </a:moveTo>
                    <a:cubicBezTo>
                      <a:pt x="188" y="1"/>
                      <a:pt x="1" y="153"/>
                      <a:pt x="76" y="371"/>
                    </a:cubicBezTo>
                    <a:cubicBezTo>
                      <a:pt x="127" y="496"/>
                      <a:pt x="230" y="550"/>
                      <a:pt x="334" y="550"/>
                    </a:cubicBezTo>
                    <a:cubicBezTo>
                      <a:pt x="503" y="550"/>
                      <a:pt x="673" y="407"/>
                      <a:pt x="621" y="190"/>
                    </a:cubicBezTo>
                    <a:cubicBezTo>
                      <a:pt x="579" y="57"/>
                      <a:pt x="474" y="1"/>
                      <a:pt x="3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3"/>
              <p:cNvSpPr/>
              <p:nvPr/>
            </p:nvSpPr>
            <p:spPr>
              <a:xfrm>
                <a:off x="1455617" y="788081"/>
                <a:ext cx="22881" cy="18929"/>
              </a:xfrm>
              <a:custGeom>
                <a:avLst/>
                <a:gdLst/>
                <a:ahLst/>
                <a:cxnLst/>
                <a:rect l="l" t="t" r="r" b="b"/>
                <a:pathLst>
                  <a:path w="440" h="364" extrusionOk="0">
                    <a:moveTo>
                      <a:pt x="221" y="0"/>
                    </a:moveTo>
                    <a:cubicBezTo>
                      <a:pt x="110" y="0"/>
                      <a:pt x="0" y="96"/>
                      <a:pt x="45" y="236"/>
                    </a:cubicBezTo>
                    <a:cubicBezTo>
                      <a:pt x="73" y="325"/>
                      <a:pt x="143" y="364"/>
                      <a:pt x="213" y="364"/>
                    </a:cubicBezTo>
                    <a:cubicBezTo>
                      <a:pt x="325" y="364"/>
                      <a:pt x="440" y="268"/>
                      <a:pt x="395" y="127"/>
                    </a:cubicBezTo>
                    <a:cubicBezTo>
                      <a:pt x="363" y="38"/>
                      <a:pt x="292" y="0"/>
                      <a:pt x="2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3"/>
              <p:cNvSpPr/>
              <p:nvPr/>
            </p:nvSpPr>
            <p:spPr>
              <a:xfrm>
                <a:off x="1498674" y="971491"/>
                <a:ext cx="35778" cy="29797"/>
              </a:xfrm>
              <a:custGeom>
                <a:avLst/>
                <a:gdLst/>
                <a:ahLst/>
                <a:cxnLst/>
                <a:rect l="l" t="t" r="r" b="b"/>
                <a:pathLst>
                  <a:path w="688" h="573" extrusionOk="0">
                    <a:moveTo>
                      <a:pt x="355" y="1"/>
                    </a:moveTo>
                    <a:cubicBezTo>
                      <a:pt x="179" y="1"/>
                      <a:pt x="1" y="151"/>
                      <a:pt x="75" y="375"/>
                    </a:cubicBezTo>
                    <a:cubicBezTo>
                      <a:pt x="122" y="513"/>
                      <a:pt x="228" y="572"/>
                      <a:pt x="335" y="572"/>
                    </a:cubicBezTo>
                    <a:cubicBezTo>
                      <a:pt x="509" y="572"/>
                      <a:pt x="687" y="417"/>
                      <a:pt x="620" y="193"/>
                    </a:cubicBezTo>
                    <a:cubicBezTo>
                      <a:pt x="573" y="59"/>
                      <a:pt x="465" y="1"/>
                      <a:pt x="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3"/>
              <p:cNvSpPr/>
              <p:nvPr/>
            </p:nvSpPr>
            <p:spPr>
              <a:xfrm>
                <a:off x="1437104" y="1179862"/>
                <a:ext cx="16485" cy="13521"/>
              </a:xfrm>
              <a:custGeom>
                <a:avLst/>
                <a:gdLst/>
                <a:ahLst/>
                <a:cxnLst/>
                <a:rect l="l" t="t" r="r" b="b"/>
                <a:pathLst>
                  <a:path w="317" h="260" extrusionOk="0">
                    <a:moveTo>
                      <a:pt x="161" y="0"/>
                    </a:moveTo>
                    <a:cubicBezTo>
                      <a:pt x="82" y="0"/>
                      <a:pt x="1" y="70"/>
                      <a:pt x="38" y="166"/>
                    </a:cubicBezTo>
                    <a:cubicBezTo>
                      <a:pt x="56" y="232"/>
                      <a:pt x="106" y="259"/>
                      <a:pt x="156" y="259"/>
                    </a:cubicBezTo>
                    <a:cubicBezTo>
                      <a:pt x="235" y="259"/>
                      <a:pt x="317" y="190"/>
                      <a:pt x="280" y="93"/>
                    </a:cubicBezTo>
                    <a:cubicBezTo>
                      <a:pt x="261" y="28"/>
                      <a:pt x="211" y="0"/>
                      <a:pt x="1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3"/>
              <p:cNvSpPr/>
              <p:nvPr/>
            </p:nvSpPr>
            <p:spPr>
              <a:xfrm>
                <a:off x="1474545" y="1124792"/>
                <a:ext cx="33126" cy="25117"/>
              </a:xfrm>
              <a:custGeom>
                <a:avLst/>
                <a:gdLst/>
                <a:ahLst/>
                <a:cxnLst/>
                <a:rect l="l" t="t" r="r" b="b"/>
                <a:pathLst>
                  <a:path w="637" h="483" extrusionOk="0">
                    <a:moveTo>
                      <a:pt x="426" y="1"/>
                    </a:moveTo>
                    <a:cubicBezTo>
                      <a:pt x="235" y="1"/>
                      <a:pt x="0" y="156"/>
                      <a:pt x="116" y="342"/>
                    </a:cubicBezTo>
                    <a:lnTo>
                      <a:pt x="140" y="366"/>
                    </a:lnTo>
                    <a:cubicBezTo>
                      <a:pt x="198" y="446"/>
                      <a:pt x="281" y="482"/>
                      <a:pt x="362" y="482"/>
                    </a:cubicBezTo>
                    <a:cubicBezTo>
                      <a:pt x="501" y="482"/>
                      <a:pt x="636" y="377"/>
                      <a:pt x="636" y="209"/>
                    </a:cubicBezTo>
                    <a:lnTo>
                      <a:pt x="636" y="173"/>
                    </a:lnTo>
                    <a:cubicBezTo>
                      <a:pt x="627" y="50"/>
                      <a:pt x="534" y="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3"/>
              <p:cNvSpPr/>
              <p:nvPr/>
            </p:nvSpPr>
            <p:spPr>
              <a:xfrm>
                <a:off x="1485570" y="1178926"/>
                <a:ext cx="43838" cy="32346"/>
              </a:xfrm>
              <a:custGeom>
                <a:avLst/>
                <a:gdLst/>
                <a:ahLst/>
                <a:cxnLst/>
                <a:rect l="l" t="t" r="r" b="b"/>
                <a:pathLst>
                  <a:path w="843" h="622" extrusionOk="0">
                    <a:moveTo>
                      <a:pt x="334" y="0"/>
                    </a:moveTo>
                    <a:cubicBezTo>
                      <a:pt x="307" y="0"/>
                      <a:pt x="280" y="6"/>
                      <a:pt x="254" y="19"/>
                    </a:cubicBezTo>
                    <a:lnTo>
                      <a:pt x="254" y="19"/>
                    </a:lnTo>
                    <a:cubicBezTo>
                      <a:pt x="215" y="26"/>
                      <a:pt x="173" y="45"/>
                      <a:pt x="146" y="63"/>
                    </a:cubicBezTo>
                    <a:cubicBezTo>
                      <a:pt x="110" y="87"/>
                      <a:pt x="73" y="124"/>
                      <a:pt x="49" y="172"/>
                    </a:cubicBezTo>
                    <a:cubicBezTo>
                      <a:pt x="1" y="281"/>
                      <a:pt x="25" y="426"/>
                      <a:pt x="110" y="511"/>
                    </a:cubicBezTo>
                    <a:cubicBezTo>
                      <a:pt x="200" y="583"/>
                      <a:pt x="310" y="621"/>
                      <a:pt x="420" y="621"/>
                    </a:cubicBezTo>
                    <a:cubicBezTo>
                      <a:pt x="458" y="621"/>
                      <a:pt x="496" y="617"/>
                      <a:pt x="533" y="607"/>
                    </a:cubicBezTo>
                    <a:cubicBezTo>
                      <a:pt x="843" y="498"/>
                      <a:pt x="583" y="0"/>
                      <a:pt x="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3"/>
              <p:cNvSpPr/>
              <p:nvPr/>
            </p:nvSpPr>
            <p:spPr>
              <a:xfrm>
                <a:off x="1410999" y="1130408"/>
                <a:ext cx="32814" cy="27509"/>
              </a:xfrm>
              <a:custGeom>
                <a:avLst/>
                <a:gdLst/>
                <a:ahLst/>
                <a:cxnLst/>
                <a:rect l="l" t="t" r="r" b="b"/>
                <a:pathLst>
                  <a:path w="631" h="529" extrusionOk="0">
                    <a:moveTo>
                      <a:pt x="323" y="0"/>
                    </a:moveTo>
                    <a:cubicBezTo>
                      <a:pt x="163" y="0"/>
                      <a:pt x="1" y="142"/>
                      <a:pt x="68" y="343"/>
                    </a:cubicBezTo>
                    <a:cubicBezTo>
                      <a:pt x="110" y="473"/>
                      <a:pt x="209" y="528"/>
                      <a:pt x="309" y="528"/>
                    </a:cubicBezTo>
                    <a:cubicBezTo>
                      <a:pt x="469" y="528"/>
                      <a:pt x="631" y="387"/>
                      <a:pt x="564" y="186"/>
                    </a:cubicBezTo>
                    <a:cubicBezTo>
                      <a:pt x="522" y="55"/>
                      <a:pt x="423" y="0"/>
                      <a:pt x="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3"/>
              <p:cNvSpPr/>
              <p:nvPr/>
            </p:nvSpPr>
            <p:spPr>
              <a:xfrm>
                <a:off x="1342149" y="1281161"/>
                <a:ext cx="29485" cy="22517"/>
              </a:xfrm>
              <a:custGeom>
                <a:avLst/>
                <a:gdLst/>
                <a:ahLst/>
                <a:cxnLst/>
                <a:rect l="l" t="t" r="r" b="b"/>
                <a:pathLst>
                  <a:path w="567" h="433" extrusionOk="0">
                    <a:moveTo>
                      <a:pt x="249" y="1"/>
                    </a:moveTo>
                    <a:cubicBezTo>
                      <a:pt x="180" y="1"/>
                      <a:pt x="112" y="36"/>
                      <a:pt x="73" y="93"/>
                    </a:cubicBezTo>
                    <a:cubicBezTo>
                      <a:pt x="1" y="202"/>
                      <a:pt x="37" y="347"/>
                      <a:pt x="158" y="408"/>
                    </a:cubicBezTo>
                    <a:cubicBezTo>
                      <a:pt x="194" y="425"/>
                      <a:pt x="227" y="432"/>
                      <a:pt x="259" y="432"/>
                    </a:cubicBezTo>
                    <a:cubicBezTo>
                      <a:pt x="472" y="432"/>
                      <a:pt x="567" y="82"/>
                      <a:pt x="303" y="8"/>
                    </a:cubicBezTo>
                    <a:cubicBezTo>
                      <a:pt x="285" y="3"/>
                      <a:pt x="267" y="1"/>
                      <a:pt x="2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3"/>
              <p:cNvSpPr/>
              <p:nvPr/>
            </p:nvSpPr>
            <p:spPr>
              <a:xfrm>
                <a:off x="1195920" y="1263064"/>
                <a:ext cx="28133" cy="25377"/>
              </a:xfrm>
              <a:custGeom>
                <a:avLst/>
                <a:gdLst/>
                <a:ahLst/>
                <a:cxnLst/>
                <a:rect l="l" t="t" r="r" b="b"/>
                <a:pathLst>
                  <a:path w="541" h="488" extrusionOk="0">
                    <a:moveTo>
                      <a:pt x="254" y="0"/>
                    </a:moveTo>
                    <a:cubicBezTo>
                      <a:pt x="127" y="0"/>
                      <a:pt x="1" y="83"/>
                      <a:pt x="6" y="260"/>
                    </a:cubicBezTo>
                    <a:cubicBezTo>
                      <a:pt x="13" y="408"/>
                      <a:pt x="132" y="487"/>
                      <a:pt x="254" y="487"/>
                    </a:cubicBezTo>
                    <a:cubicBezTo>
                      <a:pt x="360" y="487"/>
                      <a:pt x="468" y="426"/>
                      <a:pt x="502" y="296"/>
                    </a:cubicBezTo>
                    <a:cubicBezTo>
                      <a:pt x="541" y="104"/>
                      <a:pt x="396" y="0"/>
                      <a:pt x="2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3"/>
              <p:cNvSpPr/>
              <p:nvPr/>
            </p:nvSpPr>
            <p:spPr>
              <a:xfrm>
                <a:off x="1104968" y="1321410"/>
                <a:ext cx="29069" cy="23505"/>
              </a:xfrm>
              <a:custGeom>
                <a:avLst/>
                <a:gdLst/>
                <a:ahLst/>
                <a:cxnLst/>
                <a:rect l="l" t="t" r="r" b="b"/>
                <a:pathLst>
                  <a:path w="559" h="452" extrusionOk="0">
                    <a:moveTo>
                      <a:pt x="293" y="1"/>
                    </a:moveTo>
                    <a:cubicBezTo>
                      <a:pt x="147" y="1"/>
                      <a:pt x="0" y="120"/>
                      <a:pt x="38" y="299"/>
                    </a:cubicBezTo>
                    <a:cubicBezTo>
                      <a:pt x="84" y="406"/>
                      <a:pt x="175" y="452"/>
                      <a:pt x="266" y="452"/>
                    </a:cubicBezTo>
                    <a:cubicBezTo>
                      <a:pt x="412" y="452"/>
                      <a:pt x="559" y="333"/>
                      <a:pt x="521" y="154"/>
                    </a:cubicBezTo>
                    <a:cubicBezTo>
                      <a:pt x="475" y="47"/>
                      <a:pt x="384" y="1"/>
                      <a:pt x="2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3"/>
              <p:cNvSpPr/>
              <p:nvPr/>
            </p:nvSpPr>
            <p:spPr>
              <a:xfrm>
                <a:off x="1190147" y="1342523"/>
                <a:ext cx="32554" cy="30369"/>
              </a:xfrm>
              <a:custGeom>
                <a:avLst/>
                <a:gdLst/>
                <a:ahLst/>
                <a:cxnLst/>
                <a:rect l="l" t="t" r="r" b="b"/>
                <a:pathLst>
                  <a:path w="626" h="584" extrusionOk="0">
                    <a:moveTo>
                      <a:pt x="294" y="0"/>
                    </a:moveTo>
                    <a:cubicBezTo>
                      <a:pt x="209" y="0"/>
                      <a:pt x="124" y="40"/>
                      <a:pt x="69" y="111"/>
                    </a:cubicBezTo>
                    <a:cubicBezTo>
                      <a:pt x="1" y="188"/>
                      <a:pt x="11" y="290"/>
                      <a:pt x="74" y="358"/>
                    </a:cubicBezTo>
                    <a:lnTo>
                      <a:pt x="74" y="358"/>
                    </a:lnTo>
                    <a:cubicBezTo>
                      <a:pt x="83" y="373"/>
                      <a:pt x="92" y="387"/>
                      <a:pt x="102" y="397"/>
                    </a:cubicBezTo>
                    <a:lnTo>
                      <a:pt x="102" y="397"/>
                    </a:lnTo>
                    <a:cubicBezTo>
                      <a:pt x="130" y="497"/>
                      <a:pt x="217" y="572"/>
                      <a:pt x="323" y="582"/>
                    </a:cubicBezTo>
                    <a:cubicBezTo>
                      <a:pt x="331" y="583"/>
                      <a:pt x="338" y="584"/>
                      <a:pt x="346" y="584"/>
                    </a:cubicBezTo>
                    <a:cubicBezTo>
                      <a:pt x="459" y="584"/>
                      <a:pt x="566" y="502"/>
                      <a:pt x="589" y="389"/>
                    </a:cubicBezTo>
                    <a:lnTo>
                      <a:pt x="601" y="401"/>
                    </a:lnTo>
                    <a:cubicBezTo>
                      <a:pt x="625" y="256"/>
                      <a:pt x="565" y="111"/>
                      <a:pt x="432" y="38"/>
                    </a:cubicBezTo>
                    <a:cubicBezTo>
                      <a:pt x="389" y="12"/>
                      <a:pt x="342" y="0"/>
                      <a:pt x="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3"/>
              <p:cNvSpPr/>
              <p:nvPr/>
            </p:nvSpPr>
            <p:spPr>
              <a:xfrm>
                <a:off x="1080787" y="1274245"/>
                <a:ext cx="20177" cy="16589"/>
              </a:xfrm>
              <a:custGeom>
                <a:avLst/>
                <a:gdLst/>
                <a:ahLst/>
                <a:cxnLst/>
                <a:rect l="l" t="t" r="r" b="b"/>
                <a:pathLst>
                  <a:path w="388" h="319" extrusionOk="0">
                    <a:moveTo>
                      <a:pt x="203" y="0"/>
                    </a:moveTo>
                    <a:cubicBezTo>
                      <a:pt x="102" y="0"/>
                      <a:pt x="1" y="86"/>
                      <a:pt x="31" y="214"/>
                    </a:cubicBezTo>
                    <a:cubicBezTo>
                      <a:pt x="63" y="287"/>
                      <a:pt x="124" y="319"/>
                      <a:pt x="186" y="319"/>
                    </a:cubicBezTo>
                    <a:cubicBezTo>
                      <a:pt x="287" y="319"/>
                      <a:pt x="387" y="233"/>
                      <a:pt x="357" y="105"/>
                    </a:cubicBezTo>
                    <a:cubicBezTo>
                      <a:pt x="325" y="32"/>
                      <a:pt x="264" y="0"/>
                      <a:pt x="2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3"/>
              <p:cNvSpPr/>
              <p:nvPr/>
            </p:nvSpPr>
            <p:spPr>
              <a:xfrm>
                <a:off x="1015109" y="1269773"/>
                <a:ext cx="30109" cy="24909"/>
              </a:xfrm>
              <a:custGeom>
                <a:avLst/>
                <a:gdLst/>
                <a:ahLst/>
                <a:cxnLst/>
                <a:rect l="l" t="t" r="r" b="b"/>
                <a:pathLst>
                  <a:path w="579" h="479" extrusionOk="0">
                    <a:moveTo>
                      <a:pt x="298" y="0"/>
                    </a:moveTo>
                    <a:cubicBezTo>
                      <a:pt x="151" y="0"/>
                      <a:pt x="0" y="126"/>
                      <a:pt x="60" y="312"/>
                    </a:cubicBezTo>
                    <a:cubicBezTo>
                      <a:pt x="102" y="429"/>
                      <a:pt x="194" y="479"/>
                      <a:pt x="287" y="479"/>
                    </a:cubicBezTo>
                    <a:cubicBezTo>
                      <a:pt x="433" y="479"/>
                      <a:pt x="579" y="352"/>
                      <a:pt x="520" y="167"/>
                    </a:cubicBezTo>
                    <a:cubicBezTo>
                      <a:pt x="482" y="50"/>
                      <a:pt x="391" y="0"/>
                      <a:pt x="2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3"/>
              <p:cNvSpPr/>
              <p:nvPr/>
            </p:nvSpPr>
            <p:spPr>
              <a:xfrm>
                <a:off x="1132841" y="1232539"/>
                <a:ext cx="27405" cy="22621"/>
              </a:xfrm>
              <a:custGeom>
                <a:avLst/>
                <a:gdLst/>
                <a:ahLst/>
                <a:cxnLst/>
                <a:rect l="l" t="t" r="r" b="b"/>
                <a:pathLst>
                  <a:path w="527" h="435" extrusionOk="0">
                    <a:moveTo>
                      <a:pt x="274" y="1"/>
                    </a:moveTo>
                    <a:cubicBezTo>
                      <a:pt x="138" y="1"/>
                      <a:pt x="1" y="117"/>
                      <a:pt x="46" y="290"/>
                    </a:cubicBezTo>
                    <a:cubicBezTo>
                      <a:pt x="87" y="391"/>
                      <a:pt x="170" y="435"/>
                      <a:pt x="253" y="435"/>
                    </a:cubicBezTo>
                    <a:cubicBezTo>
                      <a:pt x="390" y="435"/>
                      <a:pt x="526" y="318"/>
                      <a:pt x="481" y="145"/>
                    </a:cubicBezTo>
                    <a:cubicBezTo>
                      <a:pt x="440" y="44"/>
                      <a:pt x="357" y="1"/>
                      <a:pt x="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3"/>
              <p:cNvSpPr/>
              <p:nvPr/>
            </p:nvSpPr>
            <p:spPr>
              <a:xfrm>
                <a:off x="1160558" y="1233891"/>
                <a:ext cx="29849" cy="24961"/>
              </a:xfrm>
              <a:custGeom>
                <a:avLst/>
                <a:gdLst/>
                <a:ahLst/>
                <a:cxnLst/>
                <a:rect l="l" t="t" r="r" b="b"/>
                <a:pathLst>
                  <a:path w="574" h="480" extrusionOk="0">
                    <a:moveTo>
                      <a:pt x="295" y="1"/>
                    </a:moveTo>
                    <a:cubicBezTo>
                      <a:pt x="147" y="1"/>
                      <a:pt x="1" y="127"/>
                      <a:pt x="45" y="313"/>
                    </a:cubicBezTo>
                    <a:cubicBezTo>
                      <a:pt x="92" y="429"/>
                      <a:pt x="185" y="479"/>
                      <a:pt x="279" y="479"/>
                    </a:cubicBezTo>
                    <a:cubicBezTo>
                      <a:pt x="427" y="479"/>
                      <a:pt x="574" y="353"/>
                      <a:pt x="529" y="167"/>
                    </a:cubicBezTo>
                    <a:cubicBezTo>
                      <a:pt x="482" y="51"/>
                      <a:pt x="389" y="1"/>
                      <a:pt x="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3"/>
              <p:cNvSpPr/>
              <p:nvPr/>
            </p:nvSpPr>
            <p:spPr>
              <a:xfrm>
                <a:off x="1007153" y="1164781"/>
                <a:ext cx="34998" cy="28913"/>
              </a:xfrm>
              <a:custGeom>
                <a:avLst/>
                <a:gdLst/>
                <a:ahLst/>
                <a:cxnLst/>
                <a:rect l="l" t="t" r="r" b="b"/>
                <a:pathLst>
                  <a:path w="673" h="556" extrusionOk="0">
                    <a:moveTo>
                      <a:pt x="355" y="1"/>
                    </a:moveTo>
                    <a:cubicBezTo>
                      <a:pt x="180" y="1"/>
                      <a:pt x="0" y="153"/>
                      <a:pt x="68" y="371"/>
                    </a:cubicBezTo>
                    <a:cubicBezTo>
                      <a:pt x="118" y="500"/>
                      <a:pt x="223" y="555"/>
                      <a:pt x="328" y="555"/>
                    </a:cubicBezTo>
                    <a:cubicBezTo>
                      <a:pt x="499" y="555"/>
                      <a:pt x="672" y="408"/>
                      <a:pt x="612" y="190"/>
                    </a:cubicBezTo>
                    <a:cubicBezTo>
                      <a:pt x="566" y="57"/>
                      <a:pt x="462" y="1"/>
                      <a:pt x="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3"/>
              <p:cNvSpPr/>
              <p:nvPr/>
            </p:nvSpPr>
            <p:spPr>
              <a:xfrm>
                <a:off x="961859" y="1175025"/>
                <a:ext cx="36402" cy="29641"/>
              </a:xfrm>
              <a:custGeom>
                <a:avLst/>
                <a:gdLst/>
                <a:ahLst/>
                <a:cxnLst/>
                <a:rect l="l" t="t" r="r" b="b"/>
                <a:pathLst>
                  <a:path w="700" h="570" extrusionOk="0">
                    <a:moveTo>
                      <a:pt x="366" y="1"/>
                    </a:moveTo>
                    <a:cubicBezTo>
                      <a:pt x="187" y="1"/>
                      <a:pt x="0" y="156"/>
                      <a:pt x="68" y="380"/>
                    </a:cubicBezTo>
                    <a:cubicBezTo>
                      <a:pt x="114" y="513"/>
                      <a:pt x="222" y="569"/>
                      <a:pt x="332" y="569"/>
                    </a:cubicBezTo>
                    <a:cubicBezTo>
                      <a:pt x="513" y="569"/>
                      <a:pt x="699" y="417"/>
                      <a:pt x="624" y="199"/>
                    </a:cubicBezTo>
                    <a:cubicBezTo>
                      <a:pt x="583" y="60"/>
                      <a:pt x="476" y="1"/>
                      <a:pt x="3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3"/>
              <p:cNvSpPr/>
              <p:nvPr/>
            </p:nvSpPr>
            <p:spPr>
              <a:xfrm>
                <a:off x="892957" y="1145228"/>
                <a:ext cx="22205" cy="18617"/>
              </a:xfrm>
              <a:custGeom>
                <a:avLst/>
                <a:gdLst/>
                <a:ahLst/>
                <a:cxnLst/>
                <a:rect l="l" t="t" r="r" b="b"/>
                <a:pathLst>
                  <a:path w="427" h="358" extrusionOk="0">
                    <a:moveTo>
                      <a:pt x="223" y="0"/>
                    </a:moveTo>
                    <a:cubicBezTo>
                      <a:pt x="112" y="0"/>
                      <a:pt x="0" y="96"/>
                      <a:pt x="38" y="239"/>
                    </a:cubicBezTo>
                    <a:cubicBezTo>
                      <a:pt x="70" y="322"/>
                      <a:pt x="137" y="357"/>
                      <a:pt x="204" y="357"/>
                    </a:cubicBezTo>
                    <a:cubicBezTo>
                      <a:pt x="314" y="357"/>
                      <a:pt x="426" y="261"/>
                      <a:pt x="389" y="118"/>
                    </a:cubicBezTo>
                    <a:cubicBezTo>
                      <a:pt x="357" y="36"/>
                      <a:pt x="290" y="0"/>
                      <a:pt x="2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3"/>
              <p:cNvSpPr/>
              <p:nvPr/>
            </p:nvSpPr>
            <p:spPr>
              <a:xfrm>
                <a:off x="856348" y="1189222"/>
                <a:ext cx="29953" cy="24701"/>
              </a:xfrm>
              <a:custGeom>
                <a:avLst/>
                <a:gdLst/>
                <a:ahLst/>
                <a:cxnLst/>
                <a:rect l="l" t="t" r="r" b="b"/>
                <a:pathLst>
                  <a:path w="576" h="475" extrusionOk="0">
                    <a:moveTo>
                      <a:pt x="297" y="1"/>
                    </a:moveTo>
                    <a:cubicBezTo>
                      <a:pt x="149" y="1"/>
                      <a:pt x="0" y="127"/>
                      <a:pt x="52" y="313"/>
                    </a:cubicBezTo>
                    <a:cubicBezTo>
                      <a:pt x="95" y="425"/>
                      <a:pt x="188" y="474"/>
                      <a:pt x="281" y="474"/>
                    </a:cubicBezTo>
                    <a:cubicBezTo>
                      <a:pt x="428" y="474"/>
                      <a:pt x="576" y="353"/>
                      <a:pt x="524" y="167"/>
                    </a:cubicBezTo>
                    <a:cubicBezTo>
                      <a:pt x="482" y="51"/>
                      <a:pt x="390" y="1"/>
                      <a:pt x="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3"/>
              <p:cNvSpPr/>
              <p:nvPr/>
            </p:nvSpPr>
            <p:spPr>
              <a:xfrm>
                <a:off x="855568" y="1106071"/>
                <a:ext cx="34686" cy="28965"/>
              </a:xfrm>
              <a:custGeom>
                <a:avLst/>
                <a:gdLst/>
                <a:ahLst/>
                <a:cxnLst/>
                <a:rect l="l" t="t" r="r" b="b"/>
                <a:pathLst>
                  <a:path w="667" h="557" extrusionOk="0">
                    <a:moveTo>
                      <a:pt x="341" y="1"/>
                    </a:moveTo>
                    <a:cubicBezTo>
                      <a:pt x="171" y="1"/>
                      <a:pt x="1" y="148"/>
                      <a:pt x="67" y="363"/>
                    </a:cubicBezTo>
                    <a:cubicBezTo>
                      <a:pt x="114" y="499"/>
                      <a:pt x="220" y="556"/>
                      <a:pt x="326" y="556"/>
                    </a:cubicBezTo>
                    <a:cubicBezTo>
                      <a:pt x="496" y="556"/>
                      <a:pt x="667" y="409"/>
                      <a:pt x="600" y="194"/>
                    </a:cubicBezTo>
                    <a:cubicBezTo>
                      <a:pt x="553" y="59"/>
                      <a:pt x="447" y="1"/>
                      <a:pt x="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3"/>
              <p:cNvSpPr/>
              <p:nvPr/>
            </p:nvSpPr>
            <p:spPr>
              <a:xfrm>
                <a:off x="912978" y="1017512"/>
                <a:ext cx="29953" cy="24961"/>
              </a:xfrm>
              <a:custGeom>
                <a:avLst/>
                <a:gdLst/>
                <a:ahLst/>
                <a:cxnLst/>
                <a:rect l="l" t="t" r="r" b="b"/>
                <a:pathLst>
                  <a:path w="576" h="480" extrusionOk="0">
                    <a:moveTo>
                      <a:pt x="296" y="0"/>
                    </a:moveTo>
                    <a:cubicBezTo>
                      <a:pt x="149" y="0"/>
                      <a:pt x="0" y="127"/>
                      <a:pt x="52" y="312"/>
                    </a:cubicBezTo>
                    <a:cubicBezTo>
                      <a:pt x="94" y="429"/>
                      <a:pt x="187" y="479"/>
                      <a:pt x="280" y="479"/>
                    </a:cubicBezTo>
                    <a:cubicBezTo>
                      <a:pt x="427" y="479"/>
                      <a:pt x="576" y="353"/>
                      <a:pt x="524" y="167"/>
                    </a:cubicBezTo>
                    <a:cubicBezTo>
                      <a:pt x="482" y="50"/>
                      <a:pt x="389" y="0"/>
                      <a:pt x="2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3"/>
              <p:cNvSpPr/>
              <p:nvPr/>
            </p:nvSpPr>
            <p:spPr>
              <a:xfrm>
                <a:off x="900393" y="959166"/>
                <a:ext cx="33750" cy="28237"/>
              </a:xfrm>
              <a:custGeom>
                <a:avLst/>
                <a:gdLst/>
                <a:ahLst/>
                <a:cxnLst/>
                <a:rect l="l" t="t" r="r" b="b"/>
                <a:pathLst>
                  <a:path w="649" h="543" extrusionOk="0">
                    <a:moveTo>
                      <a:pt x="334" y="0"/>
                    </a:moveTo>
                    <a:cubicBezTo>
                      <a:pt x="166" y="0"/>
                      <a:pt x="0" y="143"/>
                      <a:pt x="52" y="358"/>
                    </a:cubicBezTo>
                    <a:cubicBezTo>
                      <a:pt x="103" y="487"/>
                      <a:pt x="207" y="542"/>
                      <a:pt x="311" y="542"/>
                    </a:cubicBezTo>
                    <a:cubicBezTo>
                      <a:pt x="479" y="542"/>
                      <a:pt x="649" y="398"/>
                      <a:pt x="597" y="188"/>
                    </a:cubicBezTo>
                    <a:cubicBezTo>
                      <a:pt x="545" y="57"/>
                      <a:pt x="439" y="0"/>
                      <a:pt x="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3"/>
              <p:cNvSpPr/>
              <p:nvPr/>
            </p:nvSpPr>
            <p:spPr>
              <a:xfrm>
                <a:off x="569447" y="2229207"/>
                <a:ext cx="122131" cy="121324"/>
              </a:xfrm>
              <a:custGeom>
                <a:avLst/>
                <a:gdLst/>
                <a:ahLst/>
                <a:cxnLst/>
                <a:rect l="l" t="t" r="r" b="b"/>
                <a:pathLst>
                  <a:path w="1815" h="1803" extrusionOk="0">
                    <a:moveTo>
                      <a:pt x="605" y="0"/>
                    </a:moveTo>
                    <a:lnTo>
                      <a:pt x="605" y="0"/>
                    </a:lnTo>
                    <a:cubicBezTo>
                      <a:pt x="859" y="871"/>
                      <a:pt x="859" y="896"/>
                      <a:pt x="0" y="1198"/>
                    </a:cubicBezTo>
                    <a:cubicBezTo>
                      <a:pt x="307" y="1104"/>
                      <a:pt x="510" y="1045"/>
                      <a:pt x="658" y="1045"/>
                    </a:cubicBezTo>
                    <a:cubicBezTo>
                      <a:pt x="930" y="1045"/>
                      <a:pt x="1014" y="1246"/>
                      <a:pt x="1210" y="1803"/>
                    </a:cubicBezTo>
                    <a:cubicBezTo>
                      <a:pt x="944" y="932"/>
                      <a:pt x="956" y="908"/>
                      <a:pt x="1815" y="605"/>
                    </a:cubicBezTo>
                    <a:lnTo>
                      <a:pt x="1815" y="605"/>
                    </a:lnTo>
                    <a:cubicBezTo>
                      <a:pt x="1508" y="699"/>
                      <a:pt x="1305" y="758"/>
                      <a:pt x="1158" y="758"/>
                    </a:cubicBezTo>
                    <a:cubicBezTo>
                      <a:pt x="885" y="758"/>
                      <a:pt x="801" y="557"/>
                      <a:pt x="6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3"/>
              <p:cNvSpPr/>
              <p:nvPr/>
            </p:nvSpPr>
            <p:spPr>
              <a:xfrm>
                <a:off x="175904" y="1442002"/>
                <a:ext cx="93761" cy="94385"/>
              </a:xfrm>
              <a:custGeom>
                <a:avLst/>
                <a:gdLst/>
                <a:ahLst/>
                <a:cxnLst/>
                <a:rect l="l" t="t" r="r" b="b"/>
                <a:pathLst>
                  <a:path w="1803" h="1815" extrusionOk="0">
                    <a:moveTo>
                      <a:pt x="593" y="0"/>
                    </a:moveTo>
                    <a:lnTo>
                      <a:pt x="593" y="0"/>
                    </a:lnTo>
                    <a:cubicBezTo>
                      <a:pt x="859" y="871"/>
                      <a:pt x="847" y="895"/>
                      <a:pt x="0" y="1210"/>
                    </a:cubicBezTo>
                    <a:cubicBezTo>
                      <a:pt x="307" y="1116"/>
                      <a:pt x="508" y="1057"/>
                      <a:pt x="654" y="1057"/>
                    </a:cubicBezTo>
                    <a:cubicBezTo>
                      <a:pt x="923" y="1057"/>
                      <a:pt x="1002" y="1258"/>
                      <a:pt x="1198" y="1815"/>
                    </a:cubicBezTo>
                    <a:cubicBezTo>
                      <a:pt x="944" y="931"/>
                      <a:pt x="956" y="907"/>
                      <a:pt x="1803" y="605"/>
                    </a:cubicBezTo>
                    <a:lnTo>
                      <a:pt x="1803" y="605"/>
                    </a:lnTo>
                    <a:cubicBezTo>
                      <a:pt x="1496" y="698"/>
                      <a:pt x="1293" y="758"/>
                      <a:pt x="1145" y="758"/>
                    </a:cubicBezTo>
                    <a:cubicBezTo>
                      <a:pt x="873" y="758"/>
                      <a:pt x="789" y="557"/>
                      <a:pt x="5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3"/>
              <p:cNvSpPr/>
              <p:nvPr/>
            </p:nvSpPr>
            <p:spPr>
              <a:xfrm>
                <a:off x="303568" y="765096"/>
                <a:ext cx="93813" cy="94437"/>
              </a:xfrm>
              <a:custGeom>
                <a:avLst/>
                <a:gdLst/>
                <a:ahLst/>
                <a:cxnLst/>
                <a:rect l="l" t="t" r="r" b="b"/>
                <a:pathLst>
                  <a:path w="1804" h="1816" extrusionOk="0">
                    <a:moveTo>
                      <a:pt x="594" y="1"/>
                    </a:moveTo>
                    <a:cubicBezTo>
                      <a:pt x="860" y="872"/>
                      <a:pt x="836" y="896"/>
                      <a:pt x="1" y="1211"/>
                    </a:cubicBezTo>
                    <a:cubicBezTo>
                      <a:pt x="307" y="1117"/>
                      <a:pt x="509" y="1058"/>
                      <a:pt x="655" y="1058"/>
                    </a:cubicBezTo>
                    <a:cubicBezTo>
                      <a:pt x="923" y="1058"/>
                      <a:pt x="1002" y="1259"/>
                      <a:pt x="1199" y="1815"/>
                    </a:cubicBezTo>
                    <a:cubicBezTo>
                      <a:pt x="932" y="932"/>
                      <a:pt x="944" y="908"/>
                      <a:pt x="1803" y="606"/>
                    </a:cubicBezTo>
                    <a:lnTo>
                      <a:pt x="1803" y="606"/>
                    </a:lnTo>
                    <a:cubicBezTo>
                      <a:pt x="1497" y="699"/>
                      <a:pt x="1294" y="759"/>
                      <a:pt x="1146" y="759"/>
                    </a:cubicBezTo>
                    <a:cubicBezTo>
                      <a:pt x="874" y="759"/>
                      <a:pt x="790" y="558"/>
                      <a:pt x="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3"/>
              <p:cNvSpPr/>
              <p:nvPr/>
            </p:nvSpPr>
            <p:spPr>
              <a:xfrm>
                <a:off x="1471113" y="673885"/>
                <a:ext cx="94437" cy="94437"/>
              </a:xfrm>
              <a:custGeom>
                <a:avLst/>
                <a:gdLst/>
                <a:ahLst/>
                <a:cxnLst/>
                <a:rect l="l" t="t" r="r" b="b"/>
                <a:pathLst>
                  <a:path w="1816" h="1816" extrusionOk="0">
                    <a:moveTo>
                      <a:pt x="617" y="1"/>
                    </a:moveTo>
                    <a:lnTo>
                      <a:pt x="617" y="1"/>
                    </a:lnTo>
                    <a:cubicBezTo>
                      <a:pt x="872" y="872"/>
                      <a:pt x="859" y="896"/>
                      <a:pt x="1" y="1211"/>
                    </a:cubicBezTo>
                    <a:cubicBezTo>
                      <a:pt x="311" y="1117"/>
                      <a:pt x="516" y="1058"/>
                      <a:pt x="663" y="1058"/>
                    </a:cubicBezTo>
                    <a:cubicBezTo>
                      <a:pt x="935" y="1058"/>
                      <a:pt x="1014" y="1259"/>
                      <a:pt x="1210" y="1815"/>
                    </a:cubicBezTo>
                    <a:cubicBezTo>
                      <a:pt x="944" y="932"/>
                      <a:pt x="956" y="908"/>
                      <a:pt x="1815" y="606"/>
                    </a:cubicBezTo>
                    <a:lnTo>
                      <a:pt x="1815" y="606"/>
                    </a:lnTo>
                    <a:cubicBezTo>
                      <a:pt x="1509" y="699"/>
                      <a:pt x="1307" y="759"/>
                      <a:pt x="1161" y="759"/>
                    </a:cubicBezTo>
                    <a:cubicBezTo>
                      <a:pt x="893" y="759"/>
                      <a:pt x="814" y="558"/>
                      <a:pt x="6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3"/>
              <p:cNvSpPr/>
              <p:nvPr/>
            </p:nvSpPr>
            <p:spPr>
              <a:xfrm>
                <a:off x="1221400" y="1182826"/>
                <a:ext cx="94385" cy="93761"/>
              </a:xfrm>
              <a:custGeom>
                <a:avLst/>
                <a:gdLst/>
                <a:ahLst/>
                <a:cxnLst/>
                <a:rect l="l" t="t" r="r" b="b"/>
                <a:pathLst>
                  <a:path w="1815" h="1803" extrusionOk="0">
                    <a:moveTo>
                      <a:pt x="605" y="0"/>
                    </a:moveTo>
                    <a:cubicBezTo>
                      <a:pt x="859" y="871"/>
                      <a:pt x="847" y="895"/>
                      <a:pt x="0" y="1198"/>
                    </a:cubicBezTo>
                    <a:cubicBezTo>
                      <a:pt x="307" y="1104"/>
                      <a:pt x="510" y="1045"/>
                      <a:pt x="657" y="1045"/>
                    </a:cubicBezTo>
                    <a:cubicBezTo>
                      <a:pt x="930" y="1045"/>
                      <a:pt x="1014" y="1246"/>
                      <a:pt x="1210" y="1803"/>
                    </a:cubicBezTo>
                    <a:cubicBezTo>
                      <a:pt x="944" y="932"/>
                      <a:pt x="956" y="907"/>
                      <a:pt x="1815" y="605"/>
                    </a:cubicBezTo>
                    <a:lnTo>
                      <a:pt x="1815" y="605"/>
                    </a:lnTo>
                    <a:cubicBezTo>
                      <a:pt x="1507" y="693"/>
                      <a:pt x="1304" y="750"/>
                      <a:pt x="1157" y="750"/>
                    </a:cubicBezTo>
                    <a:cubicBezTo>
                      <a:pt x="881" y="750"/>
                      <a:pt x="802" y="552"/>
                      <a:pt x="6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3"/>
              <p:cNvSpPr/>
              <p:nvPr/>
            </p:nvSpPr>
            <p:spPr>
              <a:xfrm>
                <a:off x="1437156" y="985895"/>
                <a:ext cx="93761" cy="94437"/>
              </a:xfrm>
              <a:custGeom>
                <a:avLst/>
                <a:gdLst/>
                <a:ahLst/>
                <a:cxnLst/>
                <a:rect l="l" t="t" r="r" b="b"/>
                <a:pathLst>
                  <a:path w="1803" h="1816" extrusionOk="0">
                    <a:moveTo>
                      <a:pt x="593" y="1"/>
                    </a:moveTo>
                    <a:cubicBezTo>
                      <a:pt x="847" y="872"/>
                      <a:pt x="835" y="896"/>
                      <a:pt x="0" y="1211"/>
                    </a:cubicBezTo>
                    <a:cubicBezTo>
                      <a:pt x="307" y="1117"/>
                      <a:pt x="508" y="1058"/>
                      <a:pt x="654" y="1058"/>
                    </a:cubicBezTo>
                    <a:cubicBezTo>
                      <a:pt x="923" y="1058"/>
                      <a:pt x="1002" y="1259"/>
                      <a:pt x="1198" y="1815"/>
                    </a:cubicBezTo>
                    <a:cubicBezTo>
                      <a:pt x="932" y="932"/>
                      <a:pt x="944" y="908"/>
                      <a:pt x="1803" y="606"/>
                    </a:cubicBezTo>
                    <a:lnTo>
                      <a:pt x="1803" y="606"/>
                    </a:lnTo>
                    <a:cubicBezTo>
                      <a:pt x="1492" y="699"/>
                      <a:pt x="1288" y="759"/>
                      <a:pt x="1140" y="759"/>
                    </a:cubicBezTo>
                    <a:cubicBezTo>
                      <a:pt x="868" y="759"/>
                      <a:pt x="789" y="558"/>
                      <a:pt x="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3"/>
              <p:cNvSpPr/>
              <p:nvPr/>
            </p:nvSpPr>
            <p:spPr>
              <a:xfrm>
                <a:off x="918802" y="1085946"/>
                <a:ext cx="58555" cy="57931"/>
              </a:xfrm>
              <a:custGeom>
                <a:avLst/>
                <a:gdLst/>
                <a:ahLst/>
                <a:cxnLst/>
                <a:rect l="l" t="t" r="r" b="b"/>
                <a:pathLst>
                  <a:path w="1126" h="1114" extrusionOk="0">
                    <a:moveTo>
                      <a:pt x="376" y="0"/>
                    </a:moveTo>
                    <a:cubicBezTo>
                      <a:pt x="545" y="533"/>
                      <a:pt x="533" y="557"/>
                      <a:pt x="1" y="738"/>
                    </a:cubicBezTo>
                    <a:cubicBezTo>
                      <a:pt x="188" y="684"/>
                      <a:pt x="313" y="650"/>
                      <a:pt x="403" y="650"/>
                    </a:cubicBezTo>
                    <a:cubicBezTo>
                      <a:pt x="575" y="650"/>
                      <a:pt x="624" y="773"/>
                      <a:pt x="751" y="1113"/>
                    </a:cubicBezTo>
                    <a:cubicBezTo>
                      <a:pt x="581" y="581"/>
                      <a:pt x="593" y="569"/>
                      <a:pt x="1126" y="375"/>
                    </a:cubicBezTo>
                    <a:lnTo>
                      <a:pt x="1126" y="375"/>
                    </a:lnTo>
                    <a:cubicBezTo>
                      <a:pt x="934" y="431"/>
                      <a:pt x="808" y="467"/>
                      <a:pt x="717" y="467"/>
                    </a:cubicBezTo>
                    <a:cubicBezTo>
                      <a:pt x="550" y="467"/>
                      <a:pt x="501" y="345"/>
                      <a:pt x="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3"/>
              <p:cNvSpPr/>
              <p:nvPr/>
            </p:nvSpPr>
            <p:spPr>
              <a:xfrm>
                <a:off x="1522699" y="845023"/>
                <a:ext cx="35882" cy="35882"/>
              </a:xfrm>
              <a:custGeom>
                <a:avLst/>
                <a:gdLst/>
                <a:ahLst/>
                <a:cxnLst/>
                <a:rect l="l" t="t" r="r" b="b"/>
                <a:pathLst>
                  <a:path w="690" h="690" extrusionOk="0">
                    <a:moveTo>
                      <a:pt x="230" y="0"/>
                    </a:moveTo>
                    <a:cubicBezTo>
                      <a:pt x="327" y="327"/>
                      <a:pt x="327" y="339"/>
                      <a:pt x="0" y="448"/>
                    </a:cubicBezTo>
                    <a:cubicBezTo>
                      <a:pt x="111" y="415"/>
                      <a:pt x="185" y="395"/>
                      <a:pt x="239" y="395"/>
                    </a:cubicBezTo>
                    <a:cubicBezTo>
                      <a:pt x="346" y="395"/>
                      <a:pt x="376" y="473"/>
                      <a:pt x="448" y="690"/>
                    </a:cubicBezTo>
                    <a:cubicBezTo>
                      <a:pt x="351" y="363"/>
                      <a:pt x="363" y="351"/>
                      <a:pt x="690" y="230"/>
                    </a:cubicBezTo>
                    <a:lnTo>
                      <a:pt x="690" y="230"/>
                    </a:lnTo>
                    <a:cubicBezTo>
                      <a:pt x="575" y="264"/>
                      <a:pt x="499" y="286"/>
                      <a:pt x="443" y="286"/>
                    </a:cubicBezTo>
                    <a:cubicBezTo>
                      <a:pt x="341" y="286"/>
                      <a:pt x="309" y="212"/>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3"/>
              <p:cNvSpPr/>
              <p:nvPr/>
            </p:nvSpPr>
            <p:spPr>
              <a:xfrm>
                <a:off x="1401899" y="1230615"/>
                <a:ext cx="35934" cy="35258"/>
              </a:xfrm>
              <a:custGeom>
                <a:avLst/>
                <a:gdLst/>
                <a:ahLst/>
                <a:cxnLst/>
                <a:rect l="l" t="t" r="r" b="b"/>
                <a:pathLst>
                  <a:path w="691" h="678" extrusionOk="0">
                    <a:moveTo>
                      <a:pt x="231" y="1"/>
                    </a:moveTo>
                    <a:lnTo>
                      <a:pt x="231" y="1"/>
                    </a:lnTo>
                    <a:cubicBezTo>
                      <a:pt x="328" y="327"/>
                      <a:pt x="328" y="339"/>
                      <a:pt x="1" y="448"/>
                    </a:cubicBezTo>
                    <a:cubicBezTo>
                      <a:pt x="116" y="414"/>
                      <a:pt x="192" y="392"/>
                      <a:pt x="247" y="392"/>
                    </a:cubicBezTo>
                    <a:cubicBezTo>
                      <a:pt x="348" y="392"/>
                      <a:pt x="378" y="466"/>
                      <a:pt x="448" y="678"/>
                    </a:cubicBezTo>
                    <a:cubicBezTo>
                      <a:pt x="352" y="351"/>
                      <a:pt x="352" y="351"/>
                      <a:pt x="690" y="230"/>
                    </a:cubicBezTo>
                    <a:lnTo>
                      <a:pt x="690" y="230"/>
                    </a:lnTo>
                    <a:cubicBezTo>
                      <a:pt x="575" y="264"/>
                      <a:pt x="499" y="287"/>
                      <a:pt x="444" y="287"/>
                    </a:cubicBezTo>
                    <a:cubicBezTo>
                      <a:pt x="342" y="287"/>
                      <a:pt x="309" y="212"/>
                      <a:pt x="2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3"/>
              <p:cNvSpPr/>
              <p:nvPr/>
            </p:nvSpPr>
            <p:spPr>
              <a:xfrm>
                <a:off x="1062847" y="966499"/>
                <a:ext cx="10192" cy="10609"/>
              </a:xfrm>
              <a:custGeom>
                <a:avLst/>
                <a:gdLst/>
                <a:ahLst/>
                <a:cxnLst/>
                <a:rect l="l" t="t" r="r" b="b"/>
                <a:pathLst>
                  <a:path w="196" h="204" extrusionOk="0">
                    <a:moveTo>
                      <a:pt x="118" y="0"/>
                    </a:moveTo>
                    <a:cubicBezTo>
                      <a:pt x="109" y="0"/>
                      <a:pt x="98" y="4"/>
                      <a:pt x="85" y="11"/>
                    </a:cubicBezTo>
                    <a:lnTo>
                      <a:pt x="61" y="23"/>
                    </a:lnTo>
                    <a:cubicBezTo>
                      <a:pt x="1" y="59"/>
                      <a:pt x="1" y="144"/>
                      <a:pt x="61" y="180"/>
                    </a:cubicBezTo>
                    <a:lnTo>
                      <a:pt x="85" y="192"/>
                    </a:lnTo>
                    <a:cubicBezTo>
                      <a:pt x="98" y="200"/>
                      <a:pt x="109" y="203"/>
                      <a:pt x="118" y="203"/>
                    </a:cubicBezTo>
                    <a:cubicBezTo>
                      <a:pt x="195" y="203"/>
                      <a:pt x="195" y="0"/>
                      <a:pt x="1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3"/>
              <p:cNvSpPr/>
              <p:nvPr/>
            </p:nvSpPr>
            <p:spPr>
              <a:xfrm>
                <a:off x="1008141" y="969567"/>
                <a:ext cx="11389" cy="9464"/>
              </a:xfrm>
              <a:custGeom>
                <a:avLst/>
                <a:gdLst/>
                <a:ahLst/>
                <a:cxnLst/>
                <a:rect l="l" t="t" r="r" b="b"/>
                <a:pathLst>
                  <a:path w="219" h="182" extrusionOk="0">
                    <a:moveTo>
                      <a:pt x="109" y="0"/>
                    </a:moveTo>
                    <a:cubicBezTo>
                      <a:pt x="0" y="12"/>
                      <a:pt x="0" y="170"/>
                      <a:pt x="109" y="182"/>
                    </a:cubicBezTo>
                    <a:cubicBezTo>
                      <a:pt x="218" y="170"/>
                      <a:pt x="218" y="12"/>
                      <a:pt x="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3"/>
              <p:cNvSpPr/>
              <p:nvPr/>
            </p:nvSpPr>
            <p:spPr>
              <a:xfrm>
                <a:off x="1038874" y="1028381"/>
                <a:ext cx="17109" cy="12689"/>
              </a:xfrm>
              <a:custGeom>
                <a:avLst/>
                <a:gdLst/>
                <a:ahLst/>
                <a:cxnLst/>
                <a:rect l="l" t="t" r="r" b="b"/>
                <a:pathLst>
                  <a:path w="329" h="244" extrusionOk="0">
                    <a:moveTo>
                      <a:pt x="168" y="0"/>
                    </a:moveTo>
                    <a:cubicBezTo>
                      <a:pt x="144" y="0"/>
                      <a:pt x="120" y="9"/>
                      <a:pt x="99" y="31"/>
                    </a:cubicBezTo>
                    <a:lnTo>
                      <a:pt x="75" y="55"/>
                    </a:lnTo>
                    <a:cubicBezTo>
                      <a:pt x="0" y="139"/>
                      <a:pt x="69" y="244"/>
                      <a:pt x="154" y="244"/>
                    </a:cubicBezTo>
                    <a:cubicBezTo>
                      <a:pt x="180" y="244"/>
                      <a:pt x="207" y="234"/>
                      <a:pt x="232" y="212"/>
                    </a:cubicBezTo>
                    <a:lnTo>
                      <a:pt x="220" y="212"/>
                    </a:lnTo>
                    <a:lnTo>
                      <a:pt x="244" y="188"/>
                    </a:lnTo>
                    <a:cubicBezTo>
                      <a:pt x="329" y="112"/>
                      <a:pt x="252" y="0"/>
                      <a:pt x="1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3"/>
              <p:cNvSpPr/>
              <p:nvPr/>
            </p:nvSpPr>
            <p:spPr>
              <a:xfrm>
                <a:off x="1073559" y="1045697"/>
                <a:ext cx="12637" cy="10713"/>
              </a:xfrm>
              <a:custGeom>
                <a:avLst/>
                <a:gdLst/>
                <a:ahLst/>
                <a:cxnLst/>
                <a:rect l="l" t="t" r="r" b="b"/>
                <a:pathLst>
                  <a:path w="243" h="206" extrusionOk="0">
                    <a:moveTo>
                      <a:pt x="121" y="0"/>
                    </a:moveTo>
                    <a:cubicBezTo>
                      <a:pt x="0" y="12"/>
                      <a:pt x="0" y="182"/>
                      <a:pt x="121" y="206"/>
                    </a:cubicBezTo>
                    <a:cubicBezTo>
                      <a:pt x="242" y="182"/>
                      <a:pt x="242" y="12"/>
                      <a:pt x="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3"/>
              <p:cNvSpPr/>
              <p:nvPr/>
            </p:nvSpPr>
            <p:spPr>
              <a:xfrm>
                <a:off x="1033310" y="1104979"/>
                <a:ext cx="15029" cy="11545"/>
              </a:xfrm>
              <a:custGeom>
                <a:avLst/>
                <a:gdLst/>
                <a:ahLst/>
                <a:cxnLst/>
                <a:rect l="l" t="t" r="r" b="b"/>
                <a:pathLst>
                  <a:path w="289" h="222" extrusionOk="0">
                    <a:moveTo>
                      <a:pt x="98" y="1"/>
                    </a:moveTo>
                    <a:cubicBezTo>
                      <a:pt x="61" y="1"/>
                      <a:pt x="27" y="20"/>
                      <a:pt x="12" y="70"/>
                    </a:cubicBezTo>
                    <a:cubicBezTo>
                      <a:pt x="0" y="94"/>
                      <a:pt x="12" y="118"/>
                      <a:pt x="24" y="130"/>
                    </a:cubicBezTo>
                    <a:cubicBezTo>
                      <a:pt x="24" y="130"/>
                      <a:pt x="73" y="154"/>
                      <a:pt x="73" y="154"/>
                    </a:cubicBezTo>
                    <a:cubicBezTo>
                      <a:pt x="86" y="202"/>
                      <a:pt x="121" y="222"/>
                      <a:pt x="157" y="222"/>
                    </a:cubicBezTo>
                    <a:cubicBezTo>
                      <a:pt x="221" y="222"/>
                      <a:pt x="289" y="159"/>
                      <a:pt x="242" y="82"/>
                    </a:cubicBezTo>
                    <a:cubicBezTo>
                      <a:pt x="214" y="39"/>
                      <a:pt x="152" y="1"/>
                      <a:pt x="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3"/>
              <p:cNvSpPr/>
              <p:nvPr/>
            </p:nvSpPr>
            <p:spPr>
              <a:xfrm>
                <a:off x="1175483" y="967071"/>
                <a:ext cx="16381" cy="14509"/>
              </a:xfrm>
              <a:custGeom>
                <a:avLst/>
                <a:gdLst/>
                <a:ahLst/>
                <a:cxnLst/>
                <a:rect l="l" t="t" r="r" b="b"/>
                <a:pathLst>
                  <a:path w="315" h="279" extrusionOk="0">
                    <a:moveTo>
                      <a:pt x="185" y="0"/>
                    </a:moveTo>
                    <a:cubicBezTo>
                      <a:pt x="150" y="0"/>
                      <a:pt x="114" y="15"/>
                      <a:pt x="85" y="48"/>
                    </a:cubicBezTo>
                    <a:cubicBezTo>
                      <a:pt x="0" y="133"/>
                      <a:pt x="61" y="278"/>
                      <a:pt x="182" y="278"/>
                    </a:cubicBezTo>
                    <a:lnTo>
                      <a:pt x="230" y="278"/>
                    </a:lnTo>
                    <a:cubicBezTo>
                      <a:pt x="278" y="278"/>
                      <a:pt x="315" y="230"/>
                      <a:pt x="315" y="181"/>
                    </a:cubicBezTo>
                    <a:lnTo>
                      <a:pt x="315" y="133"/>
                    </a:lnTo>
                    <a:cubicBezTo>
                      <a:pt x="315" y="54"/>
                      <a:pt x="252" y="0"/>
                      <a:pt x="1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3"/>
              <p:cNvSpPr/>
              <p:nvPr/>
            </p:nvSpPr>
            <p:spPr>
              <a:xfrm>
                <a:off x="1175899" y="1026977"/>
                <a:ext cx="24805" cy="17889"/>
              </a:xfrm>
              <a:custGeom>
                <a:avLst/>
                <a:gdLst/>
                <a:ahLst/>
                <a:cxnLst/>
                <a:rect l="l" t="t" r="r" b="b"/>
                <a:pathLst>
                  <a:path w="477" h="344" extrusionOk="0">
                    <a:moveTo>
                      <a:pt x="274" y="0"/>
                    </a:moveTo>
                    <a:cubicBezTo>
                      <a:pt x="245" y="0"/>
                      <a:pt x="214" y="10"/>
                      <a:pt x="186" y="33"/>
                    </a:cubicBezTo>
                    <a:lnTo>
                      <a:pt x="161" y="46"/>
                    </a:lnTo>
                    <a:cubicBezTo>
                      <a:pt x="1" y="162"/>
                      <a:pt x="110" y="343"/>
                      <a:pt x="242" y="343"/>
                    </a:cubicBezTo>
                    <a:cubicBezTo>
                      <a:pt x="288" y="343"/>
                      <a:pt x="338" y="320"/>
                      <a:pt x="379" y="263"/>
                    </a:cubicBezTo>
                    <a:lnTo>
                      <a:pt x="391" y="239"/>
                    </a:lnTo>
                    <a:cubicBezTo>
                      <a:pt x="477" y="135"/>
                      <a:pt x="383"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3"/>
              <p:cNvSpPr/>
              <p:nvPr/>
            </p:nvSpPr>
            <p:spPr>
              <a:xfrm>
                <a:off x="1178291" y="1066446"/>
                <a:ext cx="12325" cy="13105"/>
              </a:xfrm>
              <a:custGeom>
                <a:avLst/>
                <a:gdLst/>
                <a:ahLst/>
                <a:cxnLst/>
                <a:rect l="l" t="t" r="r" b="b"/>
                <a:pathLst>
                  <a:path w="237" h="252" extrusionOk="0">
                    <a:moveTo>
                      <a:pt x="117" y="0"/>
                    </a:moveTo>
                    <a:cubicBezTo>
                      <a:pt x="58" y="0"/>
                      <a:pt x="1" y="37"/>
                      <a:pt x="7" y="109"/>
                    </a:cubicBezTo>
                    <a:lnTo>
                      <a:pt x="7" y="133"/>
                    </a:lnTo>
                    <a:cubicBezTo>
                      <a:pt x="7" y="212"/>
                      <a:pt x="64" y="251"/>
                      <a:pt x="121" y="251"/>
                    </a:cubicBezTo>
                    <a:cubicBezTo>
                      <a:pt x="179" y="251"/>
                      <a:pt x="236" y="212"/>
                      <a:pt x="236" y="133"/>
                    </a:cubicBezTo>
                    <a:lnTo>
                      <a:pt x="236" y="109"/>
                    </a:lnTo>
                    <a:cubicBezTo>
                      <a:pt x="236" y="37"/>
                      <a:pt x="176" y="0"/>
                      <a:pt x="1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3"/>
              <p:cNvSpPr/>
              <p:nvPr/>
            </p:nvSpPr>
            <p:spPr>
              <a:xfrm>
                <a:off x="1140226" y="1091927"/>
                <a:ext cx="32138" cy="33074"/>
              </a:xfrm>
              <a:custGeom>
                <a:avLst/>
                <a:gdLst/>
                <a:ahLst/>
                <a:cxnLst/>
                <a:rect l="l" t="t" r="r" b="b"/>
                <a:pathLst>
                  <a:path w="618" h="636" extrusionOk="0">
                    <a:moveTo>
                      <a:pt x="309" y="0"/>
                    </a:moveTo>
                    <a:cubicBezTo>
                      <a:pt x="155" y="0"/>
                      <a:pt x="1" y="103"/>
                      <a:pt x="1" y="309"/>
                    </a:cubicBezTo>
                    <a:lnTo>
                      <a:pt x="1" y="333"/>
                    </a:lnTo>
                    <a:cubicBezTo>
                      <a:pt x="1" y="502"/>
                      <a:pt x="134" y="635"/>
                      <a:pt x="303" y="635"/>
                    </a:cubicBezTo>
                    <a:cubicBezTo>
                      <a:pt x="472" y="635"/>
                      <a:pt x="593" y="502"/>
                      <a:pt x="605" y="333"/>
                    </a:cubicBezTo>
                    <a:lnTo>
                      <a:pt x="618" y="333"/>
                    </a:lnTo>
                    <a:lnTo>
                      <a:pt x="618" y="309"/>
                    </a:lnTo>
                    <a:cubicBezTo>
                      <a:pt x="618" y="103"/>
                      <a:pt x="463" y="0"/>
                      <a:pt x="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3"/>
              <p:cNvSpPr/>
              <p:nvPr/>
            </p:nvSpPr>
            <p:spPr>
              <a:xfrm>
                <a:off x="1001225" y="1054485"/>
                <a:ext cx="24597" cy="18305"/>
              </a:xfrm>
              <a:custGeom>
                <a:avLst/>
                <a:gdLst/>
                <a:ahLst/>
                <a:cxnLst/>
                <a:rect l="l" t="t" r="r" b="b"/>
                <a:pathLst>
                  <a:path w="473" h="352" extrusionOk="0">
                    <a:moveTo>
                      <a:pt x="242" y="0"/>
                    </a:moveTo>
                    <a:cubicBezTo>
                      <a:pt x="0" y="0"/>
                      <a:pt x="0" y="351"/>
                      <a:pt x="242" y="351"/>
                    </a:cubicBezTo>
                    <a:cubicBezTo>
                      <a:pt x="472" y="351"/>
                      <a:pt x="472" y="0"/>
                      <a:pt x="2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3"/>
              <p:cNvSpPr/>
              <p:nvPr/>
            </p:nvSpPr>
            <p:spPr>
              <a:xfrm>
                <a:off x="1118229" y="1043773"/>
                <a:ext cx="25221" cy="18929"/>
              </a:xfrm>
              <a:custGeom>
                <a:avLst/>
                <a:gdLst/>
                <a:ahLst/>
                <a:cxnLst/>
                <a:rect l="l" t="t" r="r" b="b"/>
                <a:pathLst>
                  <a:path w="485" h="364" extrusionOk="0">
                    <a:moveTo>
                      <a:pt x="242" y="1"/>
                    </a:moveTo>
                    <a:cubicBezTo>
                      <a:pt x="0" y="1"/>
                      <a:pt x="0" y="364"/>
                      <a:pt x="242" y="364"/>
                    </a:cubicBezTo>
                    <a:cubicBezTo>
                      <a:pt x="484" y="364"/>
                      <a:pt x="484" y="1"/>
                      <a:pt x="2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3"/>
              <p:cNvSpPr/>
              <p:nvPr/>
            </p:nvSpPr>
            <p:spPr>
              <a:xfrm>
                <a:off x="1063471" y="1115379"/>
                <a:ext cx="32762" cy="28497"/>
              </a:xfrm>
              <a:custGeom>
                <a:avLst/>
                <a:gdLst/>
                <a:ahLst/>
                <a:cxnLst/>
                <a:rect l="l" t="t" r="r" b="b"/>
                <a:pathLst>
                  <a:path w="630" h="548" extrusionOk="0">
                    <a:moveTo>
                      <a:pt x="268" y="1"/>
                    </a:moveTo>
                    <a:cubicBezTo>
                      <a:pt x="131" y="1"/>
                      <a:pt x="1" y="111"/>
                      <a:pt x="1" y="281"/>
                    </a:cubicBezTo>
                    <a:cubicBezTo>
                      <a:pt x="1" y="426"/>
                      <a:pt x="122" y="547"/>
                      <a:pt x="267" y="547"/>
                    </a:cubicBezTo>
                    <a:cubicBezTo>
                      <a:pt x="509" y="547"/>
                      <a:pt x="630" y="257"/>
                      <a:pt x="461" y="87"/>
                    </a:cubicBezTo>
                    <a:cubicBezTo>
                      <a:pt x="405" y="27"/>
                      <a:pt x="335" y="1"/>
                      <a:pt x="2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3"/>
              <p:cNvSpPr/>
              <p:nvPr/>
            </p:nvSpPr>
            <p:spPr>
              <a:xfrm>
                <a:off x="1115681" y="1183190"/>
                <a:ext cx="28393" cy="25377"/>
              </a:xfrm>
              <a:custGeom>
                <a:avLst/>
                <a:gdLst/>
                <a:ahLst/>
                <a:cxnLst/>
                <a:rect l="l" t="t" r="r" b="b"/>
                <a:pathLst>
                  <a:path w="546" h="488" extrusionOk="0">
                    <a:moveTo>
                      <a:pt x="249" y="0"/>
                    </a:moveTo>
                    <a:cubicBezTo>
                      <a:pt x="121" y="0"/>
                      <a:pt x="1" y="99"/>
                      <a:pt x="1" y="247"/>
                    </a:cubicBezTo>
                    <a:cubicBezTo>
                      <a:pt x="1" y="384"/>
                      <a:pt x="119" y="487"/>
                      <a:pt x="244" y="487"/>
                    </a:cubicBezTo>
                    <a:cubicBezTo>
                      <a:pt x="284" y="487"/>
                      <a:pt x="325" y="476"/>
                      <a:pt x="364" y="453"/>
                    </a:cubicBezTo>
                    <a:lnTo>
                      <a:pt x="412" y="417"/>
                    </a:lnTo>
                    <a:cubicBezTo>
                      <a:pt x="545" y="344"/>
                      <a:pt x="545" y="150"/>
                      <a:pt x="412" y="66"/>
                    </a:cubicBezTo>
                    <a:lnTo>
                      <a:pt x="364" y="29"/>
                    </a:lnTo>
                    <a:cubicBezTo>
                      <a:pt x="327" y="10"/>
                      <a:pt x="287" y="0"/>
                      <a:pt x="2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3"/>
              <p:cNvSpPr/>
              <p:nvPr/>
            </p:nvSpPr>
            <p:spPr>
              <a:xfrm>
                <a:off x="1215108" y="1131864"/>
                <a:ext cx="25221" cy="20801"/>
              </a:xfrm>
              <a:custGeom>
                <a:avLst/>
                <a:gdLst/>
                <a:ahLst/>
                <a:cxnLst/>
                <a:rect l="l" t="t" r="r" b="b"/>
                <a:pathLst>
                  <a:path w="485" h="400" extrusionOk="0">
                    <a:moveTo>
                      <a:pt x="242" y="0"/>
                    </a:moveTo>
                    <a:cubicBezTo>
                      <a:pt x="0" y="25"/>
                      <a:pt x="0" y="387"/>
                      <a:pt x="242" y="400"/>
                    </a:cubicBezTo>
                    <a:cubicBezTo>
                      <a:pt x="484" y="387"/>
                      <a:pt x="484" y="25"/>
                      <a:pt x="2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3"/>
              <p:cNvSpPr/>
              <p:nvPr/>
            </p:nvSpPr>
            <p:spPr>
              <a:xfrm>
                <a:off x="1255982" y="1034985"/>
                <a:ext cx="35258" cy="26469"/>
              </a:xfrm>
              <a:custGeom>
                <a:avLst/>
                <a:gdLst/>
                <a:ahLst/>
                <a:cxnLst/>
                <a:rect l="l" t="t" r="r" b="b"/>
                <a:pathLst>
                  <a:path w="678" h="509" extrusionOk="0">
                    <a:moveTo>
                      <a:pt x="339" y="0"/>
                    </a:moveTo>
                    <a:cubicBezTo>
                      <a:pt x="0" y="0"/>
                      <a:pt x="0" y="508"/>
                      <a:pt x="339" y="508"/>
                    </a:cubicBezTo>
                    <a:cubicBezTo>
                      <a:pt x="678" y="508"/>
                      <a:pt x="678" y="0"/>
                      <a:pt x="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3"/>
              <p:cNvSpPr/>
              <p:nvPr/>
            </p:nvSpPr>
            <p:spPr>
              <a:xfrm>
                <a:off x="1255982" y="959478"/>
                <a:ext cx="19553" cy="14561"/>
              </a:xfrm>
              <a:custGeom>
                <a:avLst/>
                <a:gdLst/>
                <a:ahLst/>
                <a:cxnLst/>
                <a:rect l="l" t="t" r="r" b="b"/>
                <a:pathLst>
                  <a:path w="376" h="280" extrusionOk="0">
                    <a:moveTo>
                      <a:pt x="194" y="1"/>
                    </a:moveTo>
                    <a:cubicBezTo>
                      <a:pt x="0" y="1"/>
                      <a:pt x="0" y="279"/>
                      <a:pt x="194" y="279"/>
                    </a:cubicBezTo>
                    <a:cubicBezTo>
                      <a:pt x="375" y="279"/>
                      <a:pt x="375" y="1"/>
                      <a:pt x="1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3"/>
              <p:cNvSpPr/>
              <p:nvPr/>
            </p:nvSpPr>
            <p:spPr>
              <a:xfrm>
                <a:off x="1091812" y="959478"/>
                <a:ext cx="32138" cy="24597"/>
              </a:xfrm>
              <a:custGeom>
                <a:avLst/>
                <a:gdLst/>
                <a:ahLst/>
                <a:cxnLst/>
                <a:rect l="l" t="t" r="r" b="b"/>
                <a:pathLst>
                  <a:path w="618" h="473" extrusionOk="0">
                    <a:moveTo>
                      <a:pt x="315" y="1"/>
                    </a:moveTo>
                    <a:cubicBezTo>
                      <a:pt x="0" y="1"/>
                      <a:pt x="0" y="473"/>
                      <a:pt x="315" y="473"/>
                    </a:cubicBezTo>
                    <a:cubicBezTo>
                      <a:pt x="617" y="473"/>
                      <a:pt x="617" y="1"/>
                      <a:pt x="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3"/>
              <p:cNvSpPr/>
              <p:nvPr/>
            </p:nvSpPr>
            <p:spPr>
              <a:xfrm>
                <a:off x="1115681" y="965771"/>
                <a:ext cx="35310" cy="27093"/>
              </a:xfrm>
              <a:custGeom>
                <a:avLst/>
                <a:gdLst/>
                <a:ahLst/>
                <a:cxnLst/>
                <a:rect l="l" t="t" r="r" b="b"/>
                <a:pathLst>
                  <a:path w="679" h="521" extrusionOk="0">
                    <a:moveTo>
                      <a:pt x="340" y="1"/>
                    </a:moveTo>
                    <a:cubicBezTo>
                      <a:pt x="1" y="1"/>
                      <a:pt x="1" y="521"/>
                      <a:pt x="340" y="521"/>
                    </a:cubicBezTo>
                    <a:cubicBezTo>
                      <a:pt x="678" y="521"/>
                      <a:pt x="678" y="1"/>
                      <a:pt x="3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3"/>
              <p:cNvSpPr/>
              <p:nvPr/>
            </p:nvSpPr>
            <p:spPr>
              <a:xfrm>
                <a:off x="961599" y="1026197"/>
                <a:ext cx="27717" cy="23297"/>
              </a:xfrm>
              <a:custGeom>
                <a:avLst/>
                <a:gdLst/>
                <a:ahLst/>
                <a:cxnLst/>
                <a:rect l="l" t="t" r="r" b="b"/>
                <a:pathLst>
                  <a:path w="533" h="448" extrusionOk="0">
                    <a:moveTo>
                      <a:pt x="266" y="0"/>
                    </a:moveTo>
                    <a:cubicBezTo>
                      <a:pt x="0" y="24"/>
                      <a:pt x="0" y="423"/>
                      <a:pt x="266" y="448"/>
                    </a:cubicBezTo>
                    <a:cubicBezTo>
                      <a:pt x="532" y="423"/>
                      <a:pt x="532" y="24"/>
                      <a:pt x="2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3"/>
              <p:cNvSpPr/>
              <p:nvPr/>
            </p:nvSpPr>
            <p:spPr>
              <a:xfrm>
                <a:off x="1068515" y="1045021"/>
                <a:ext cx="33386" cy="27145"/>
              </a:xfrm>
              <a:custGeom>
                <a:avLst/>
                <a:gdLst/>
                <a:ahLst/>
                <a:cxnLst/>
                <a:rect l="l" t="t" r="r" b="b"/>
                <a:pathLst>
                  <a:path w="642" h="522" extrusionOk="0">
                    <a:moveTo>
                      <a:pt x="315" y="1"/>
                    </a:moveTo>
                    <a:cubicBezTo>
                      <a:pt x="1" y="25"/>
                      <a:pt x="1" y="485"/>
                      <a:pt x="315" y="521"/>
                    </a:cubicBezTo>
                    <a:cubicBezTo>
                      <a:pt x="642" y="485"/>
                      <a:pt x="642" y="25"/>
                      <a:pt x="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3"/>
              <p:cNvSpPr/>
              <p:nvPr/>
            </p:nvSpPr>
            <p:spPr>
              <a:xfrm>
                <a:off x="1079227" y="1163325"/>
                <a:ext cx="32138" cy="24545"/>
              </a:xfrm>
              <a:custGeom>
                <a:avLst/>
                <a:gdLst/>
                <a:ahLst/>
                <a:cxnLst/>
                <a:rect l="l" t="t" r="r" b="b"/>
                <a:pathLst>
                  <a:path w="618" h="472" extrusionOk="0">
                    <a:moveTo>
                      <a:pt x="303" y="0"/>
                    </a:moveTo>
                    <a:cubicBezTo>
                      <a:pt x="0" y="0"/>
                      <a:pt x="0" y="472"/>
                      <a:pt x="303" y="472"/>
                    </a:cubicBezTo>
                    <a:cubicBezTo>
                      <a:pt x="617" y="472"/>
                      <a:pt x="617" y="0"/>
                      <a:pt x="3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3"/>
              <p:cNvSpPr/>
              <p:nvPr/>
            </p:nvSpPr>
            <p:spPr>
              <a:xfrm>
                <a:off x="999301" y="1102899"/>
                <a:ext cx="23349" cy="17681"/>
              </a:xfrm>
              <a:custGeom>
                <a:avLst/>
                <a:gdLst/>
                <a:ahLst/>
                <a:cxnLst/>
                <a:rect l="l" t="t" r="r" b="b"/>
                <a:pathLst>
                  <a:path w="449" h="340" extrusionOk="0">
                    <a:moveTo>
                      <a:pt x="231" y="1"/>
                    </a:moveTo>
                    <a:cubicBezTo>
                      <a:pt x="1" y="1"/>
                      <a:pt x="1" y="340"/>
                      <a:pt x="231" y="340"/>
                    </a:cubicBezTo>
                    <a:cubicBezTo>
                      <a:pt x="449" y="340"/>
                      <a:pt x="449" y="1"/>
                      <a:pt x="2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3"/>
              <p:cNvSpPr/>
              <p:nvPr/>
            </p:nvSpPr>
            <p:spPr>
              <a:xfrm>
                <a:off x="1245269" y="1006020"/>
                <a:ext cx="31514" cy="23349"/>
              </a:xfrm>
              <a:custGeom>
                <a:avLst/>
                <a:gdLst/>
                <a:ahLst/>
                <a:cxnLst/>
                <a:rect l="l" t="t" r="r" b="b"/>
                <a:pathLst>
                  <a:path w="606" h="449" extrusionOk="0">
                    <a:moveTo>
                      <a:pt x="303" y="1"/>
                    </a:moveTo>
                    <a:cubicBezTo>
                      <a:pt x="1" y="1"/>
                      <a:pt x="1" y="449"/>
                      <a:pt x="303" y="449"/>
                    </a:cubicBezTo>
                    <a:cubicBezTo>
                      <a:pt x="606" y="449"/>
                      <a:pt x="606" y="1"/>
                      <a:pt x="3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3"/>
              <p:cNvSpPr/>
              <p:nvPr/>
            </p:nvSpPr>
            <p:spPr>
              <a:xfrm>
                <a:off x="1196856" y="1070190"/>
                <a:ext cx="26469" cy="22101"/>
              </a:xfrm>
              <a:custGeom>
                <a:avLst/>
                <a:gdLst/>
                <a:ahLst/>
                <a:cxnLst/>
                <a:rect l="l" t="t" r="r" b="b"/>
                <a:pathLst>
                  <a:path w="509" h="425" extrusionOk="0">
                    <a:moveTo>
                      <a:pt x="254" y="1"/>
                    </a:moveTo>
                    <a:cubicBezTo>
                      <a:pt x="0" y="25"/>
                      <a:pt x="0" y="400"/>
                      <a:pt x="254" y="424"/>
                    </a:cubicBezTo>
                    <a:cubicBezTo>
                      <a:pt x="508" y="400"/>
                      <a:pt x="508" y="25"/>
                      <a:pt x="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0" name="Google Shape;970;p3"/>
              <p:cNvGrpSpPr/>
              <p:nvPr/>
            </p:nvGrpSpPr>
            <p:grpSpPr>
              <a:xfrm>
                <a:off x="-152337" y="-193233"/>
                <a:ext cx="2586475" cy="2532185"/>
                <a:chOff x="-152337" y="-193233"/>
                <a:chExt cx="2586475" cy="2532185"/>
              </a:xfrm>
            </p:grpSpPr>
            <p:sp>
              <p:nvSpPr>
                <p:cNvPr id="971" name="Google Shape;971;p3"/>
                <p:cNvSpPr/>
                <p:nvPr/>
              </p:nvSpPr>
              <p:spPr>
                <a:xfrm>
                  <a:off x="540749" y="99578"/>
                  <a:ext cx="23297" cy="19553"/>
                </a:xfrm>
                <a:custGeom>
                  <a:avLst/>
                  <a:gdLst/>
                  <a:ahLst/>
                  <a:cxnLst/>
                  <a:rect l="l" t="t" r="r" b="b"/>
                  <a:pathLst>
                    <a:path w="448" h="376" extrusionOk="0">
                      <a:moveTo>
                        <a:pt x="230" y="1"/>
                      </a:moveTo>
                      <a:cubicBezTo>
                        <a:pt x="0" y="25"/>
                        <a:pt x="0" y="351"/>
                        <a:pt x="230" y="376"/>
                      </a:cubicBezTo>
                      <a:cubicBezTo>
                        <a:pt x="448" y="351"/>
                        <a:pt x="448" y="25"/>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3"/>
                <p:cNvSpPr/>
                <p:nvPr/>
              </p:nvSpPr>
              <p:spPr>
                <a:xfrm>
                  <a:off x="736379" y="166868"/>
                  <a:ext cx="14509" cy="15185"/>
                </a:xfrm>
                <a:custGeom>
                  <a:avLst/>
                  <a:gdLst/>
                  <a:ahLst/>
                  <a:cxnLst/>
                  <a:rect l="l" t="t" r="r" b="b"/>
                  <a:pathLst>
                    <a:path w="279" h="292" extrusionOk="0">
                      <a:moveTo>
                        <a:pt x="134" y="1"/>
                      </a:moveTo>
                      <a:cubicBezTo>
                        <a:pt x="1" y="49"/>
                        <a:pt x="1" y="243"/>
                        <a:pt x="134" y="291"/>
                      </a:cubicBezTo>
                      <a:cubicBezTo>
                        <a:pt x="279" y="243"/>
                        <a:pt x="279" y="49"/>
                        <a:pt x="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3"/>
                <p:cNvSpPr/>
                <p:nvPr/>
              </p:nvSpPr>
              <p:spPr>
                <a:xfrm>
                  <a:off x="1127017" y="156780"/>
                  <a:ext cx="64847" cy="50494"/>
                </a:xfrm>
                <a:custGeom>
                  <a:avLst/>
                  <a:gdLst/>
                  <a:ahLst/>
                  <a:cxnLst/>
                  <a:rect l="l" t="t" r="r" b="b"/>
                  <a:pathLst>
                    <a:path w="1247" h="971" extrusionOk="0">
                      <a:moveTo>
                        <a:pt x="569" y="0"/>
                      </a:moveTo>
                      <a:cubicBezTo>
                        <a:pt x="412" y="0"/>
                        <a:pt x="259" y="71"/>
                        <a:pt x="158" y="183"/>
                      </a:cubicBezTo>
                      <a:cubicBezTo>
                        <a:pt x="1" y="352"/>
                        <a:pt x="1" y="618"/>
                        <a:pt x="158" y="776"/>
                      </a:cubicBezTo>
                      <a:cubicBezTo>
                        <a:pt x="259" y="899"/>
                        <a:pt x="412" y="970"/>
                        <a:pt x="569" y="970"/>
                      </a:cubicBezTo>
                      <a:cubicBezTo>
                        <a:pt x="581" y="970"/>
                        <a:pt x="593" y="970"/>
                        <a:pt x="605" y="969"/>
                      </a:cubicBezTo>
                      <a:cubicBezTo>
                        <a:pt x="726" y="969"/>
                        <a:pt x="847" y="909"/>
                        <a:pt x="944" y="824"/>
                      </a:cubicBezTo>
                      <a:cubicBezTo>
                        <a:pt x="1247" y="522"/>
                        <a:pt x="1029" y="1"/>
                        <a:pt x="605" y="1"/>
                      </a:cubicBezTo>
                      <a:cubicBezTo>
                        <a:pt x="593" y="1"/>
                        <a:pt x="581" y="0"/>
                        <a:pt x="5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3"/>
                <p:cNvSpPr/>
                <p:nvPr/>
              </p:nvSpPr>
              <p:spPr>
                <a:xfrm>
                  <a:off x="1271114" y="81949"/>
                  <a:ext cx="45294" cy="44566"/>
                </a:xfrm>
                <a:custGeom>
                  <a:avLst/>
                  <a:gdLst/>
                  <a:ahLst/>
                  <a:cxnLst/>
                  <a:rect l="l" t="t" r="r" b="b"/>
                  <a:pathLst>
                    <a:path w="871" h="857" extrusionOk="0">
                      <a:moveTo>
                        <a:pt x="435" y="1"/>
                      </a:moveTo>
                      <a:cubicBezTo>
                        <a:pt x="266" y="1"/>
                        <a:pt x="109" y="110"/>
                        <a:pt x="60" y="279"/>
                      </a:cubicBezTo>
                      <a:cubicBezTo>
                        <a:pt x="80" y="245"/>
                        <a:pt x="90" y="228"/>
                        <a:pt x="91" y="228"/>
                      </a:cubicBezTo>
                      <a:lnTo>
                        <a:pt x="91" y="228"/>
                      </a:lnTo>
                      <a:cubicBezTo>
                        <a:pt x="93" y="228"/>
                        <a:pt x="77" y="263"/>
                        <a:pt x="48" y="328"/>
                      </a:cubicBezTo>
                      <a:cubicBezTo>
                        <a:pt x="41" y="349"/>
                        <a:pt x="38" y="375"/>
                        <a:pt x="37" y="400"/>
                      </a:cubicBezTo>
                      <a:lnTo>
                        <a:pt x="37" y="400"/>
                      </a:lnTo>
                      <a:cubicBezTo>
                        <a:pt x="0" y="594"/>
                        <a:pt x="68" y="790"/>
                        <a:pt x="290" y="848"/>
                      </a:cubicBezTo>
                      <a:cubicBezTo>
                        <a:pt x="326" y="854"/>
                        <a:pt x="363" y="857"/>
                        <a:pt x="399" y="857"/>
                      </a:cubicBezTo>
                      <a:cubicBezTo>
                        <a:pt x="435" y="857"/>
                        <a:pt x="472" y="854"/>
                        <a:pt x="508" y="848"/>
                      </a:cubicBezTo>
                      <a:cubicBezTo>
                        <a:pt x="568" y="823"/>
                        <a:pt x="629" y="799"/>
                        <a:pt x="677" y="751"/>
                      </a:cubicBezTo>
                      <a:lnTo>
                        <a:pt x="677" y="751"/>
                      </a:lnTo>
                      <a:lnTo>
                        <a:pt x="629" y="775"/>
                      </a:lnTo>
                      <a:cubicBezTo>
                        <a:pt x="798" y="666"/>
                        <a:pt x="871" y="461"/>
                        <a:pt x="810" y="279"/>
                      </a:cubicBezTo>
                      <a:cubicBezTo>
                        <a:pt x="762" y="110"/>
                        <a:pt x="605" y="1"/>
                        <a:pt x="4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3"/>
                <p:cNvSpPr/>
                <p:nvPr/>
              </p:nvSpPr>
              <p:spPr>
                <a:xfrm>
                  <a:off x="855880" y="828642"/>
                  <a:ext cx="27769" cy="20801"/>
                </a:xfrm>
                <a:custGeom>
                  <a:avLst/>
                  <a:gdLst/>
                  <a:ahLst/>
                  <a:cxnLst/>
                  <a:rect l="l" t="t" r="r" b="b"/>
                  <a:pathLst>
                    <a:path w="534" h="400" extrusionOk="0">
                      <a:moveTo>
                        <a:pt x="267" y="1"/>
                      </a:moveTo>
                      <a:cubicBezTo>
                        <a:pt x="1" y="1"/>
                        <a:pt x="1" y="400"/>
                        <a:pt x="267" y="400"/>
                      </a:cubicBezTo>
                      <a:cubicBezTo>
                        <a:pt x="533" y="400"/>
                        <a:pt x="533" y="1"/>
                        <a:pt x="2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3"/>
                <p:cNvSpPr/>
                <p:nvPr/>
              </p:nvSpPr>
              <p:spPr>
                <a:xfrm>
                  <a:off x="918178" y="785273"/>
                  <a:ext cx="32138" cy="23297"/>
                </a:xfrm>
                <a:custGeom>
                  <a:avLst/>
                  <a:gdLst/>
                  <a:ahLst/>
                  <a:cxnLst/>
                  <a:rect l="l" t="t" r="r" b="b"/>
                  <a:pathLst>
                    <a:path w="618" h="448" extrusionOk="0">
                      <a:moveTo>
                        <a:pt x="279" y="0"/>
                      </a:moveTo>
                      <a:cubicBezTo>
                        <a:pt x="0" y="24"/>
                        <a:pt x="0" y="423"/>
                        <a:pt x="279" y="448"/>
                      </a:cubicBezTo>
                      <a:lnTo>
                        <a:pt x="315" y="448"/>
                      </a:lnTo>
                      <a:cubicBezTo>
                        <a:pt x="617" y="448"/>
                        <a:pt x="617" y="0"/>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3"/>
                <p:cNvSpPr/>
                <p:nvPr/>
              </p:nvSpPr>
              <p:spPr>
                <a:xfrm>
                  <a:off x="991136" y="773936"/>
                  <a:ext cx="1300" cy="676"/>
                </a:xfrm>
                <a:custGeom>
                  <a:avLst/>
                  <a:gdLst/>
                  <a:ahLst/>
                  <a:cxnLst/>
                  <a:rect l="l" t="t" r="r" b="b"/>
                  <a:pathLst>
                    <a:path w="25" h="13" extrusionOk="0">
                      <a:moveTo>
                        <a:pt x="13" y="0"/>
                      </a:moveTo>
                      <a:cubicBezTo>
                        <a:pt x="1" y="0"/>
                        <a:pt x="1" y="12"/>
                        <a:pt x="13" y="12"/>
                      </a:cubicBezTo>
                      <a:cubicBezTo>
                        <a:pt x="25" y="12"/>
                        <a:pt x="25" y="0"/>
                        <a:pt x="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3"/>
                <p:cNvSpPr/>
                <p:nvPr/>
              </p:nvSpPr>
              <p:spPr>
                <a:xfrm>
                  <a:off x="1066643" y="748143"/>
                  <a:ext cx="26469" cy="22049"/>
                </a:xfrm>
                <a:custGeom>
                  <a:avLst/>
                  <a:gdLst/>
                  <a:ahLst/>
                  <a:cxnLst/>
                  <a:rect l="l" t="t" r="r" b="b"/>
                  <a:pathLst>
                    <a:path w="509" h="424" extrusionOk="0">
                      <a:moveTo>
                        <a:pt x="254" y="0"/>
                      </a:moveTo>
                      <a:cubicBezTo>
                        <a:pt x="0" y="25"/>
                        <a:pt x="0" y="400"/>
                        <a:pt x="254" y="424"/>
                      </a:cubicBezTo>
                      <a:cubicBezTo>
                        <a:pt x="508" y="400"/>
                        <a:pt x="508" y="25"/>
                        <a:pt x="2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3"/>
                <p:cNvSpPr/>
                <p:nvPr/>
              </p:nvSpPr>
              <p:spPr>
                <a:xfrm>
                  <a:off x="1124521" y="754436"/>
                  <a:ext cx="32762" cy="24597"/>
                </a:xfrm>
                <a:custGeom>
                  <a:avLst/>
                  <a:gdLst/>
                  <a:ahLst/>
                  <a:cxnLst/>
                  <a:rect l="l" t="t" r="r" b="b"/>
                  <a:pathLst>
                    <a:path w="630" h="473" extrusionOk="0">
                      <a:moveTo>
                        <a:pt x="315" y="0"/>
                      </a:moveTo>
                      <a:cubicBezTo>
                        <a:pt x="0" y="0"/>
                        <a:pt x="0" y="472"/>
                        <a:pt x="315" y="472"/>
                      </a:cubicBezTo>
                      <a:cubicBezTo>
                        <a:pt x="629" y="472"/>
                        <a:pt x="629" y="0"/>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3"/>
                <p:cNvSpPr/>
                <p:nvPr/>
              </p:nvSpPr>
              <p:spPr>
                <a:xfrm>
                  <a:off x="1186143" y="792189"/>
                  <a:ext cx="32138" cy="25169"/>
                </a:xfrm>
                <a:custGeom>
                  <a:avLst/>
                  <a:gdLst/>
                  <a:ahLst/>
                  <a:cxnLst/>
                  <a:rect l="l" t="t" r="r" b="b"/>
                  <a:pathLst>
                    <a:path w="618" h="484" extrusionOk="0">
                      <a:moveTo>
                        <a:pt x="315" y="0"/>
                      </a:moveTo>
                      <a:cubicBezTo>
                        <a:pt x="1" y="24"/>
                        <a:pt x="1" y="460"/>
                        <a:pt x="315" y="484"/>
                      </a:cubicBezTo>
                      <a:cubicBezTo>
                        <a:pt x="618" y="460"/>
                        <a:pt x="618" y="24"/>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3"/>
                <p:cNvSpPr/>
                <p:nvPr/>
              </p:nvSpPr>
              <p:spPr>
                <a:xfrm>
                  <a:off x="952759" y="134159"/>
                  <a:ext cx="25221" cy="18929"/>
                </a:xfrm>
                <a:custGeom>
                  <a:avLst/>
                  <a:gdLst/>
                  <a:ahLst/>
                  <a:cxnLst/>
                  <a:rect l="l" t="t" r="r" b="b"/>
                  <a:pathLst>
                    <a:path w="485" h="364" extrusionOk="0">
                      <a:moveTo>
                        <a:pt x="243" y="1"/>
                      </a:moveTo>
                      <a:cubicBezTo>
                        <a:pt x="1" y="1"/>
                        <a:pt x="1" y="364"/>
                        <a:pt x="243" y="364"/>
                      </a:cubicBezTo>
                      <a:cubicBezTo>
                        <a:pt x="485" y="364"/>
                        <a:pt x="485" y="1"/>
                        <a:pt x="2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3"/>
                <p:cNvSpPr/>
                <p:nvPr/>
              </p:nvSpPr>
              <p:spPr>
                <a:xfrm>
                  <a:off x="1162003" y="-193233"/>
                  <a:ext cx="32636" cy="26109"/>
                </a:xfrm>
                <a:custGeom>
                  <a:avLst/>
                  <a:gdLst/>
                  <a:ahLst/>
                  <a:cxnLst/>
                  <a:rect l="l" t="t" r="r" b="b"/>
                  <a:pathLst>
                    <a:path w="485" h="388" extrusionOk="0">
                      <a:moveTo>
                        <a:pt x="243" y="1"/>
                      </a:moveTo>
                      <a:cubicBezTo>
                        <a:pt x="1" y="13"/>
                        <a:pt x="1" y="364"/>
                        <a:pt x="243" y="388"/>
                      </a:cubicBezTo>
                      <a:cubicBezTo>
                        <a:pt x="485" y="364"/>
                        <a:pt x="485" y="13"/>
                        <a:pt x="2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3"/>
                <p:cNvSpPr/>
                <p:nvPr/>
              </p:nvSpPr>
              <p:spPr>
                <a:xfrm>
                  <a:off x="756504" y="914185"/>
                  <a:ext cx="35310" cy="25845"/>
                </a:xfrm>
                <a:custGeom>
                  <a:avLst/>
                  <a:gdLst/>
                  <a:ahLst/>
                  <a:cxnLst/>
                  <a:rect l="l" t="t" r="r" b="b"/>
                  <a:pathLst>
                    <a:path w="679" h="497" extrusionOk="0">
                      <a:moveTo>
                        <a:pt x="339" y="1"/>
                      </a:moveTo>
                      <a:cubicBezTo>
                        <a:pt x="1" y="1"/>
                        <a:pt x="1" y="497"/>
                        <a:pt x="339" y="497"/>
                      </a:cubicBezTo>
                      <a:cubicBezTo>
                        <a:pt x="678" y="497"/>
                        <a:pt x="678" y="1"/>
                        <a:pt x="3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3"/>
                <p:cNvSpPr/>
                <p:nvPr/>
              </p:nvSpPr>
              <p:spPr>
                <a:xfrm>
                  <a:off x="819426" y="906645"/>
                  <a:ext cx="23921" cy="17681"/>
                </a:xfrm>
                <a:custGeom>
                  <a:avLst/>
                  <a:gdLst/>
                  <a:ahLst/>
                  <a:cxnLst/>
                  <a:rect l="l" t="t" r="r" b="b"/>
                  <a:pathLst>
                    <a:path w="460" h="340" extrusionOk="0">
                      <a:moveTo>
                        <a:pt x="230" y="1"/>
                      </a:moveTo>
                      <a:cubicBezTo>
                        <a:pt x="4" y="1"/>
                        <a:pt x="0" y="340"/>
                        <a:pt x="219" y="340"/>
                      </a:cubicBezTo>
                      <a:cubicBezTo>
                        <a:pt x="222" y="340"/>
                        <a:pt x="226" y="340"/>
                        <a:pt x="230" y="339"/>
                      </a:cubicBezTo>
                      <a:cubicBezTo>
                        <a:pt x="460" y="339"/>
                        <a:pt x="460"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3"/>
                <p:cNvSpPr/>
                <p:nvPr/>
              </p:nvSpPr>
              <p:spPr>
                <a:xfrm>
                  <a:off x="833883" y="845647"/>
                  <a:ext cx="33386" cy="25221"/>
                </a:xfrm>
                <a:custGeom>
                  <a:avLst/>
                  <a:gdLst/>
                  <a:ahLst/>
                  <a:cxnLst/>
                  <a:rect l="l" t="t" r="r" b="b"/>
                  <a:pathLst>
                    <a:path w="642" h="485" extrusionOk="0">
                      <a:moveTo>
                        <a:pt x="327" y="0"/>
                      </a:moveTo>
                      <a:cubicBezTo>
                        <a:pt x="1" y="0"/>
                        <a:pt x="1" y="484"/>
                        <a:pt x="327" y="484"/>
                      </a:cubicBezTo>
                      <a:cubicBezTo>
                        <a:pt x="642" y="484"/>
                        <a:pt x="642" y="0"/>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3"/>
                <p:cNvSpPr/>
                <p:nvPr/>
              </p:nvSpPr>
              <p:spPr>
                <a:xfrm>
                  <a:off x="931386" y="870191"/>
                  <a:ext cx="37182" cy="29589"/>
                </a:xfrm>
                <a:custGeom>
                  <a:avLst/>
                  <a:gdLst/>
                  <a:ahLst/>
                  <a:cxnLst/>
                  <a:rect l="l" t="t" r="r" b="b"/>
                  <a:pathLst>
                    <a:path w="715" h="569" extrusionOk="0">
                      <a:moveTo>
                        <a:pt x="363" y="0"/>
                      </a:moveTo>
                      <a:cubicBezTo>
                        <a:pt x="1" y="24"/>
                        <a:pt x="1" y="544"/>
                        <a:pt x="363" y="569"/>
                      </a:cubicBezTo>
                      <a:cubicBezTo>
                        <a:pt x="714" y="544"/>
                        <a:pt x="714" y="24"/>
                        <a:pt x="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3"/>
                <p:cNvSpPr/>
                <p:nvPr/>
              </p:nvSpPr>
              <p:spPr>
                <a:xfrm>
                  <a:off x="934558" y="824274"/>
                  <a:ext cx="39678" cy="30213"/>
                </a:xfrm>
                <a:custGeom>
                  <a:avLst/>
                  <a:gdLst/>
                  <a:ahLst/>
                  <a:cxnLst/>
                  <a:rect l="l" t="t" r="r" b="b"/>
                  <a:pathLst>
                    <a:path w="763" h="581" extrusionOk="0">
                      <a:moveTo>
                        <a:pt x="375" y="0"/>
                      </a:moveTo>
                      <a:cubicBezTo>
                        <a:pt x="0" y="0"/>
                        <a:pt x="0" y="581"/>
                        <a:pt x="375" y="581"/>
                      </a:cubicBezTo>
                      <a:cubicBezTo>
                        <a:pt x="762" y="581"/>
                        <a:pt x="762" y="0"/>
                        <a:pt x="3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3"/>
                <p:cNvSpPr/>
                <p:nvPr/>
              </p:nvSpPr>
              <p:spPr>
                <a:xfrm>
                  <a:off x="999301" y="768892"/>
                  <a:ext cx="23349" cy="18929"/>
                </a:xfrm>
                <a:custGeom>
                  <a:avLst/>
                  <a:gdLst/>
                  <a:ahLst/>
                  <a:cxnLst/>
                  <a:rect l="l" t="t" r="r" b="b"/>
                  <a:pathLst>
                    <a:path w="449" h="364" extrusionOk="0">
                      <a:moveTo>
                        <a:pt x="231" y="1"/>
                      </a:moveTo>
                      <a:cubicBezTo>
                        <a:pt x="1" y="13"/>
                        <a:pt x="1" y="339"/>
                        <a:pt x="231" y="363"/>
                      </a:cubicBezTo>
                      <a:cubicBezTo>
                        <a:pt x="449" y="339"/>
                        <a:pt x="449" y="13"/>
                        <a:pt x="2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3"/>
                <p:cNvSpPr/>
                <p:nvPr/>
              </p:nvSpPr>
              <p:spPr>
                <a:xfrm>
                  <a:off x="960975" y="719178"/>
                  <a:ext cx="31462" cy="25845"/>
                </a:xfrm>
                <a:custGeom>
                  <a:avLst/>
                  <a:gdLst/>
                  <a:ahLst/>
                  <a:cxnLst/>
                  <a:rect l="l" t="t" r="r" b="b"/>
                  <a:pathLst>
                    <a:path w="605" h="497" extrusionOk="0">
                      <a:moveTo>
                        <a:pt x="302" y="1"/>
                      </a:moveTo>
                      <a:cubicBezTo>
                        <a:pt x="0" y="25"/>
                        <a:pt x="0" y="473"/>
                        <a:pt x="302" y="497"/>
                      </a:cubicBezTo>
                      <a:cubicBezTo>
                        <a:pt x="605" y="473"/>
                        <a:pt x="605" y="25"/>
                        <a:pt x="3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3"/>
                <p:cNvSpPr/>
                <p:nvPr/>
              </p:nvSpPr>
              <p:spPr>
                <a:xfrm>
                  <a:off x="1035182" y="744347"/>
                  <a:ext cx="35882" cy="29017"/>
                </a:xfrm>
                <a:custGeom>
                  <a:avLst/>
                  <a:gdLst/>
                  <a:ahLst/>
                  <a:cxnLst/>
                  <a:rect l="l" t="t" r="r" b="b"/>
                  <a:pathLst>
                    <a:path w="690" h="558" extrusionOk="0">
                      <a:moveTo>
                        <a:pt x="351" y="1"/>
                      </a:moveTo>
                      <a:cubicBezTo>
                        <a:pt x="0" y="25"/>
                        <a:pt x="0" y="521"/>
                        <a:pt x="351" y="557"/>
                      </a:cubicBezTo>
                      <a:cubicBezTo>
                        <a:pt x="690" y="521"/>
                        <a:pt x="690" y="25"/>
                        <a:pt x="3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3"/>
                <p:cNvSpPr/>
                <p:nvPr/>
              </p:nvSpPr>
              <p:spPr>
                <a:xfrm>
                  <a:off x="1105020" y="826146"/>
                  <a:ext cx="34010" cy="25845"/>
                </a:xfrm>
                <a:custGeom>
                  <a:avLst/>
                  <a:gdLst/>
                  <a:ahLst/>
                  <a:cxnLst/>
                  <a:rect l="l" t="t" r="r" b="b"/>
                  <a:pathLst>
                    <a:path w="654" h="497" extrusionOk="0">
                      <a:moveTo>
                        <a:pt x="327" y="0"/>
                      </a:moveTo>
                      <a:cubicBezTo>
                        <a:pt x="0" y="0"/>
                        <a:pt x="0" y="496"/>
                        <a:pt x="327" y="496"/>
                      </a:cubicBezTo>
                      <a:cubicBezTo>
                        <a:pt x="653" y="496"/>
                        <a:pt x="653" y="0"/>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3"/>
                <p:cNvSpPr/>
                <p:nvPr/>
              </p:nvSpPr>
              <p:spPr>
                <a:xfrm>
                  <a:off x="1160974" y="832438"/>
                  <a:ext cx="36558" cy="28965"/>
                </a:xfrm>
                <a:custGeom>
                  <a:avLst/>
                  <a:gdLst/>
                  <a:ahLst/>
                  <a:cxnLst/>
                  <a:rect l="l" t="t" r="r" b="b"/>
                  <a:pathLst>
                    <a:path w="703" h="557" extrusionOk="0">
                      <a:moveTo>
                        <a:pt x="352" y="0"/>
                      </a:moveTo>
                      <a:cubicBezTo>
                        <a:pt x="1" y="24"/>
                        <a:pt x="1" y="533"/>
                        <a:pt x="352" y="557"/>
                      </a:cubicBezTo>
                      <a:cubicBezTo>
                        <a:pt x="702" y="533"/>
                        <a:pt x="702" y="24"/>
                        <a:pt x="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3"/>
                <p:cNvSpPr/>
                <p:nvPr/>
              </p:nvSpPr>
              <p:spPr>
                <a:xfrm>
                  <a:off x="1258478" y="892812"/>
                  <a:ext cx="9516" cy="7592"/>
                </a:xfrm>
                <a:custGeom>
                  <a:avLst/>
                  <a:gdLst/>
                  <a:ahLst/>
                  <a:cxnLst/>
                  <a:rect l="l" t="t" r="r" b="b"/>
                  <a:pathLst>
                    <a:path w="183" h="146" extrusionOk="0">
                      <a:moveTo>
                        <a:pt x="98" y="1"/>
                      </a:moveTo>
                      <a:cubicBezTo>
                        <a:pt x="1" y="1"/>
                        <a:pt x="1" y="146"/>
                        <a:pt x="98" y="146"/>
                      </a:cubicBezTo>
                      <a:cubicBezTo>
                        <a:pt x="182" y="146"/>
                        <a:pt x="182" y="1"/>
                        <a:pt x="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3"/>
                <p:cNvSpPr/>
                <p:nvPr/>
              </p:nvSpPr>
              <p:spPr>
                <a:xfrm>
                  <a:off x="1234609" y="833062"/>
                  <a:ext cx="34010" cy="27717"/>
                </a:xfrm>
                <a:custGeom>
                  <a:avLst/>
                  <a:gdLst/>
                  <a:ahLst/>
                  <a:cxnLst/>
                  <a:rect l="l" t="t" r="r" b="b"/>
                  <a:pathLst>
                    <a:path w="654" h="533" extrusionOk="0">
                      <a:moveTo>
                        <a:pt x="327" y="0"/>
                      </a:moveTo>
                      <a:cubicBezTo>
                        <a:pt x="0" y="25"/>
                        <a:pt x="0" y="508"/>
                        <a:pt x="327" y="533"/>
                      </a:cubicBezTo>
                      <a:cubicBezTo>
                        <a:pt x="653" y="508"/>
                        <a:pt x="653" y="25"/>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3"/>
                <p:cNvSpPr/>
                <p:nvPr/>
              </p:nvSpPr>
              <p:spPr>
                <a:xfrm>
                  <a:off x="1004345" y="801601"/>
                  <a:ext cx="61103" cy="61051"/>
                </a:xfrm>
                <a:custGeom>
                  <a:avLst/>
                  <a:gdLst/>
                  <a:ahLst/>
                  <a:cxnLst/>
                  <a:rect l="l" t="t" r="r" b="b"/>
                  <a:pathLst>
                    <a:path w="1175" h="1174" extrusionOk="0">
                      <a:moveTo>
                        <a:pt x="593" y="1"/>
                      </a:moveTo>
                      <a:cubicBezTo>
                        <a:pt x="569" y="557"/>
                        <a:pt x="557" y="569"/>
                        <a:pt x="1" y="593"/>
                      </a:cubicBezTo>
                      <a:cubicBezTo>
                        <a:pt x="557" y="605"/>
                        <a:pt x="569" y="617"/>
                        <a:pt x="593" y="1174"/>
                      </a:cubicBezTo>
                      <a:cubicBezTo>
                        <a:pt x="606" y="617"/>
                        <a:pt x="618" y="605"/>
                        <a:pt x="1174" y="593"/>
                      </a:cubicBezTo>
                      <a:cubicBezTo>
                        <a:pt x="618" y="569"/>
                        <a:pt x="606" y="557"/>
                        <a:pt x="5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3"/>
                <p:cNvSpPr/>
                <p:nvPr/>
              </p:nvSpPr>
              <p:spPr>
                <a:xfrm>
                  <a:off x="729359" y="902588"/>
                  <a:ext cx="11181" cy="9880"/>
                </a:xfrm>
                <a:custGeom>
                  <a:avLst/>
                  <a:gdLst/>
                  <a:ahLst/>
                  <a:cxnLst/>
                  <a:rect l="l" t="t" r="r" b="b"/>
                  <a:pathLst>
                    <a:path w="215" h="190" extrusionOk="0">
                      <a:moveTo>
                        <a:pt x="108" y="0"/>
                      </a:moveTo>
                      <a:cubicBezTo>
                        <a:pt x="66" y="0"/>
                        <a:pt x="25" y="25"/>
                        <a:pt x="15" y="79"/>
                      </a:cubicBezTo>
                      <a:cubicBezTo>
                        <a:pt x="1" y="148"/>
                        <a:pt x="58" y="190"/>
                        <a:pt x="115" y="190"/>
                      </a:cubicBezTo>
                      <a:cubicBezTo>
                        <a:pt x="157" y="190"/>
                        <a:pt x="198" y="167"/>
                        <a:pt x="208" y="115"/>
                      </a:cubicBezTo>
                      <a:cubicBezTo>
                        <a:pt x="215" y="41"/>
                        <a:pt x="161" y="0"/>
                        <a:pt x="1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3"/>
                <p:cNvSpPr/>
                <p:nvPr/>
              </p:nvSpPr>
              <p:spPr>
                <a:xfrm>
                  <a:off x="759312" y="910805"/>
                  <a:ext cx="24025" cy="20489"/>
                </a:xfrm>
                <a:custGeom>
                  <a:avLst/>
                  <a:gdLst/>
                  <a:ahLst/>
                  <a:cxnLst/>
                  <a:rect l="l" t="t" r="r" b="b"/>
                  <a:pathLst>
                    <a:path w="462" h="394" extrusionOk="0">
                      <a:moveTo>
                        <a:pt x="228" y="1"/>
                      </a:moveTo>
                      <a:cubicBezTo>
                        <a:pt x="137" y="1"/>
                        <a:pt x="44" y="52"/>
                        <a:pt x="7" y="163"/>
                      </a:cubicBezTo>
                      <a:cubicBezTo>
                        <a:pt x="0" y="307"/>
                        <a:pt x="119" y="393"/>
                        <a:pt x="238" y="393"/>
                      </a:cubicBezTo>
                      <a:cubicBezTo>
                        <a:pt x="328" y="393"/>
                        <a:pt x="418" y="344"/>
                        <a:pt x="455" y="235"/>
                      </a:cubicBezTo>
                      <a:cubicBezTo>
                        <a:pt x="461" y="85"/>
                        <a:pt x="346" y="1"/>
                        <a:pt x="2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3"/>
                <p:cNvSpPr/>
                <p:nvPr/>
              </p:nvSpPr>
              <p:spPr>
                <a:xfrm>
                  <a:off x="794361" y="780592"/>
                  <a:ext cx="35414" cy="30733"/>
                </a:xfrm>
                <a:custGeom>
                  <a:avLst/>
                  <a:gdLst/>
                  <a:ahLst/>
                  <a:cxnLst/>
                  <a:rect l="l" t="t" r="r" b="b"/>
                  <a:pathLst>
                    <a:path w="681" h="591" extrusionOk="0">
                      <a:moveTo>
                        <a:pt x="335" y="1"/>
                      </a:moveTo>
                      <a:cubicBezTo>
                        <a:pt x="201" y="1"/>
                        <a:pt x="67" y="78"/>
                        <a:pt x="35" y="247"/>
                      </a:cubicBezTo>
                      <a:cubicBezTo>
                        <a:pt x="1" y="465"/>
                        <a:pt x="173" y="590"/>
                        <a:pt x="343" y="590"/>
                      </a:cubicBezTo>
                      <a:cubicBezTo>
                        <a:pt x="476" y="590"/>
                        <a:pt x="608" y="514"/>
                        <a:pt x="640" y="344"/>
                      </a:cubicBezTo>
                      <a:cubicBezTo>
                        <a:pt x="680" y="127"/>
                        <a:pt x="507" y="1"/>
                        <a:pt x="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3"/>
                <p:cNvSpPr/>
                <p:nvPr/>
              </p:nvSpPr>
              <p:spPr>
                <a:xfrm>
                  <a:off x="876004" y="778616"/>
                  <a:ext cx="37806" cy="31618"/>
                </a:xfrm>
                <a:custGeom>
                  <a:avLst/>
                  <a:gdLst/>
                  <a:ahLst/>
                  <a:cxnLst/>
                  <a:rect l="l" t="t" r="r" b="b"/>
                  <a:pathLst>
                    <a:path w="727" h="608" extrusionOk="0">
                      <a:moveTo>
                        <a:pt x="323" y="0"/>
                      </a:moveTo>
                      <a:cubicBezTo>
                        <a:pt x="180" y="0"/>
                        <a:pt x="58" y="102"/>
                        <a:pt x="37" y="249"/>
                      </a:cubicBezTo>
                      <a:cubicBezTo>
                        <a:pt x="1" y="449"/>
                        <a:pt x="163" y="608"/>
                        <a:pt x="338" y="608"/>
                      </a:cubicBezTo>
                      <a:cubicBezTo>
                        <a:pt x="396" y="608"/>
                        <a:pt x="455" y="591"/>
                        <a:pt x="509" y="551"/>
                      </a:cubicBezTo>
                      <a:cubicBezTo>
                        <a:pt x="727" y="394"/>
                        <a:pt x="654" y="43"/>
                        <a:pt x="388" y="7"/>
                      </a:cubicBezTo>
                      <a:cubicBezTo>
                        <a:pt x="366" y="2"/>
                        <a:pt x="344" y="0"/>
                        <a:pt x="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3"/>
                <p:cNvSpPr/>
                <p:nvPr/>
              </p:nvSpPr>
              <p:spPr>
                <a:xfrm>
                  <a:off x="846363" y="715330"/>
                  <a:ext cx="24129" cy="21893"/>
                </a:xfrm>
                <a:custGeom>
                  <a:avLst/>
                  <a:gdLst/>
                  <a:ahLst/>
                  <a:cxnLst/>
                  <a:rect l="l" t="t" r="r" b="b"/>
                  <a:pathLst>
                    <a:path w="464" h="421" extrusionOk="0">
                      <a:moveTo>
                        <a:pt x="226" y="1"/>
                      </a:moveTo>
                      <a:cubicBezTo>
                        <a:pt x="133" y="1"/>
                        <a:pt x="41" y="55"/>
                        <a:pt x="15" y="172"/>
                      </a:cubicBezTo>
                      <a:cubicBezTo>
                        <a:pt x="1" y="329"/>
                        <a:pt x="122" y="420"/>
                        <a:pt x="241" y="420"/>
                      </a:cubicBezTo>
                      <a:cubicBezTo>
                        <a:pt x="333" y="420"/>
                        <a:pt x="424" y="365"/>
                        <a:pt x="450" y="244"/>
                      </a:cubicBezTo>
                      <a:cubicBezTo>
                        <a:pt x="464" y="88"/>
                        <a:pt x="344" y="1"/>
                        <a:pt x="2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3"/>
                <p:cNvSpPr/>
                <p:nvPr/>
              </p:nvSpPr>
              <p:spPr>
                <a:xfrm>
                  <a:off x="949743" y="708102"/>
                  <a:ext cx="28133" cy="25221"/>
                </a:xfrm>
                <a:custGeom>
                  <a:avLst/>
                  <a:gdLst/>
                  <a:ahLst/>
                  <a:cxnLst/>
                  <a:rect l="l" t="t" r="r" b="b"/>
                  <a:pathLst>
                    <a:path w="541" h="485" extrusionOk="0">
                      <a:moveTo>
                        <a:pt x="268" y="0"/>
                      </a:moveTo>
                      <a:cubicBezTo>
                        <a:pt x="161" y="0"/>
                        <a:pt x="56" y="64"/>
                        <a:pt x="35" y="202"/>
                      </a:cubicBezTo>
                      <a:cubicBezTo>
                        <a:pt x="0" y="380"/>
                        <a:pt x="141" y="484"/>
                        <a:pt x="278" y="484"/>
                      </a:cubicBezTo>
                      <a:cubicBezTo>
                        <a:pt x="382" y="484"/>
                        <a:pt x="485" y="423"/>
                        <a:pt x="506" y="286"/>
                      </a:cubicBezTo>
                      <a:cubicBezTo>
                        <a:pt x="540" y="103"/>
                        <a:pt x="403" y="0"/>
                        <a:pt x="2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3"/>
                <p:cNvSpPr/>
                <p:nvPr/>
              </p:nvSpPr>
              <p:spPr>
                <a:xfrm>
                  <a:off x="1005801" y="717254"/>
                  <a:ext cx="29225" cy="25689"/>
                </a:xfrm>
                <a:custGeom>
                  <a:avLst/>
                  <a:gdLst/>
                  <a:ahLst/>
                  <a:cxnLst/>
                  <a:rect l="l" t="t" r="r" b="b"/>
                  <a:pathLst>
                    <a:path w="562" h="494" extrusionOk="0">
                      <a:moveTo>
                        <a:pt x="274" y="1"/>
                      </a:moveTo>
                      <a:cubicBezTo>
                        <a:pt x="163" y="1"/>
                        <a:pt x="53" y="65"/>
                        <a:pt x="21" y="207"/>
                      </a:cubicBezTo>
                      <a:cubicBezTo>
                        <a:pt x="1" y="390"/>
                        <a:pt x="144" y="494"/>
                        <a:pt x="286" y="494"/>
                      </a:cubicBezTo>
                      <a:cubicBezTo>
                        <a:pt x="398" y="494"/>
                        <a:pt x="509" y="430"/>
                        <a:pt x="541" y="292"/>
                      </a:cubicBezTo>
                      <a:cubicBezTo>
                        <a:pt x="562" y="108"/>
                        <a:pt x="417" y="1"/>
                        <a:pt x="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3"/>
                <p:cNvSpPr/>
                <p:nvPr/>
              </p:nvSpPr>
              <p:spPr>
                <a:xfrm>
                  <a:off x="1094412" y="703110"/>
                  <a:ext cx="34426" cy="30317"/>
                </a:xfrm>
                <a:custGeom>
                  <a:avLst/>
                  <a:gdLst/>
                  <a:ahLst/>
                  <a:cxnLst/>
                  <a:rect l="l" t="t" r="r" b="b"/>
                  <a:pathLst>
                    <a:path w="662" h="583" extrusionOk="0">
                      <a:moveTo>
                        <a:pt x="317" y="1"/>
                      </a:moveTo>
                      <a:cubicBezTo>
                        <a:pt x="187" y="1"/>
                        <a:pt x="61" y="75"/>
                        <a:pt x="35" y="237"/>
                      </a:cubicBezTo>
                      <a:cubicBezTo>
                        <a:pt x="1" y="457"/>
                        <a:pt x="176" y="583"/>
                        <a:pt x="345" y="583"/>
                      </a:cubicBezTo>
                      <a:cubicBezTo>
                        <a:pt x="475" y="583"/>
                        <a:pt x="601" y="509"/>
                        <a:pt x="628" y="346"/>
                      </a:cubicBezTo>
                      <a:cubicBezTo>
                        <a:pt x="662" y="127"/>
                        <a:pt x="487" y="1"/>
                        <a:pt x="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3"/>
                <p:cNvSpPr/>
                <p:nvPr/>
              </p:nvSpPr>
              <p:spPr>
                <a:xfrm>
                  <a:off x="1186091" y="688185"/>
                  <a:ext cx="20957" cy="18929"/>
                </a:xfrm>
                <a:custGeom>
                  <a:avLst/>
                  <a:gdLst/>
                  <a:ahLst/>
                  <a:cxnLst/>
                  <a:rect l="l" t="t" r="r" b="b"/>
                  <a:pathLst>
                    <a:path w="403" h="364" extrusionOk="0">
                      <a:moveTo>
                        <a:pt x="197" y="0"/>
                      </a:moveTo>
                      <a:cubicBezTo>
                        <a:pt x="116" y="0"/>
                        <a:pt x="35" y="47"/>
                        <a:pt x="14" y="149"/>
                      </a:cubicBezTo>
                      <a:cubicBezTo>
                        <a:pt x="0" y="285"/>
                        <a:pt x="101" y="364"/>
                        <a:pt x="203" y="364"/>
                      </a:cubicBezTo>
                      <a:cubicBezTo>
                        <a:pt x="282" y="364"/>
                        <a:pt x="362" y="316"/>
                        <a:pt x="389" y="210"/>
                      </a:cubicBezTo>
                      <a:cubicBezTo>
                        <a:pt x="402" y="75"/>
                        <a:pt x="299" y="0"/>
                        <a:pt x="1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3"/>
                <p:cNvSpPr/>
                <p:nvPr/>
              </p:nvSpPr>
              <p:spPr>
                <a:xfrm>
                  <a:off x="642568" y="852979"/>
                  <a:ext cx="20957" cy="18981"/>
                </a:xfrm>
                <a:custGeom>
                  <a:avLst/>
                  <a:gdLst/>
                  <a:ahLst/>
                  <a:cxnLst/>
                  <a:rect l="l" t="t" r="r" b="b"/>
                  <a:pathLst>
                    <a:path w="403" h="365" extrusionOk="0">
                      <a:moveTo>
                        <a:pt x="203" y="1"/>
                      </a:moveTo>
                      <a:cubicBezTo>
                        <a:pt x="122" y="1"/>
                        <a:pt x="41" y="48"/>
                        <a:pt x="14" y="150"/>
                      </a:cubicBezTo>
                      <a:cubicBezTo>
                        <a:pt x="1" y="285"/>
                        <a:pt x="105" y="364"/>
                        <a:pt x="208" y="364"/>
                      </a:cubicBezTo>
                      <a:cubicBezTo>
                        <a:pt x="289" y="364"/>
                        <a:pt x="368" y="316"/>
                        <a:pt x="389" y="210"/>
                      </a:cubicBezTo>
                      <a:cubicBezTo>
                        <a:pt x="403" y="75"/>
                        <a:pt x="304" y="1"/>
                        <a:pt x="2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3"/>
                <p:cNvSpPr/>
                <p:nvPr/>
              </p:nvSpPr>
              <p:spPr>
                <a:xfrm>
                  <a:off x="706998" y="778668"/>
                  <a:ext cx="32398" cy="28341"/>
                </a:xfrm>
                <a:custGeom>
                  <a:avLst/>
                  <a:gdLst/>
                  <a:ahLst/>
                  <a:cxnLst/>
                  <a:rect l="l" t="t" r="r" b="b"/>
                  <a:pathLst>
                    <a:path w="623" h="545" extrusionOk="0">
                      <a:moveTo>
                        <a:pt x="304" y="0"/>
                      </a:moveTo>
                      <a:cubicBezTo>
                        <a:pt x="181" y="0"/>
                        <a:pt x="58" y="70"/>
                        <a:pt x="21" y="224"/>
                      </a:cubicBezTo>
                      <a:cubicBezTo>
                        <a:pt x="1" y="428"/>
                        <a:pt x="160" y="544"/>
                        <a:pt x="319" y="544"/>
                      </a:cubicBezTo>
                      <a:cubicBezTo>
                        <a:pt x="442" y="544"/>
                        <a:pt x="565" y="474"/>
                        <a:pt x="602" y="321"/>
                      </a:cubicBezTo>
                      <a:cubicBezTo>
                        <a:pt x="622" y="116"/>
                        <a:pt x="463" y="0"/>
                        <a:pt x="3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3"/>
                <p:cNvSpPr/>
                <p:nvPr/>
              </p:nvSpPr>
              <p:spPr>
                <a:xfrm>
                  <a:off x="784377" y="853239"/>
                  <a:ext cx="31826" cy="28133"/>
                </a:xfrm>
                <a:custGeom>
                  <a:avLst/>
                  <a:gdLst/>
                  <a:ahLst/>
                  <a:cxnLst/>
                  <a:rect l="l" t="t" r="r" b="b"/>
                  <a:pathLst>
                    <a:path w="612" h="541" extrusionOk="0">
                      <a:moveTo>
                        <a:pt x="290" y="1"/>
                      </a:moveTo>
                      <a:cubicBezTo>
                        <a:pt x="167" y="1"/>
                        <a:pt x="47" y="72"/>
                        <a:pt x="21" y="229"/>
                      </a:cubicBezTo>
                      <a:cubicBezTo>
                        <a:pt x="1" y="427"/>
                        <a:pt x="154" y="541"/>
                        <a:pt x="306" y="541"/>
                      </a:cubicBezTo>
                      <a:cubicBezTo>
                        <a:pt x="424" y="541"/>
                        <a:pt x="541" y="473"/>
                        <a:pt x="578" y="326"/>
                      </a:cubicBezTo>
                      <a:cubicBezTo>
                        <a:pt x="612" y="121"/>
                        <a:pt x="449" y="1"/>
                        <a:pt x="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3"/>
                <p:cNvSpPr/>
                <p:nvPr/>
              </p:nvSpPr>
              <p:spPr>
                <a:xfrm>
                  <a:off x="948287" y="716630"/>
                  <a:ext cx="14665" cy="13209"/>
                </a:xfrm>
                <a:custGeom>
                  <a:avLst/>
                  <a:gdLst/>
                  <a:ahLst/>
                  <a:cxnLst/>
                  <a:rect l="l" t="t" r="r" b="b"/>
                  <a:pathLst>
                    <a:path w="282" h="254" extrusionOk="0">
                      <a:moveTo>
                        <a:pt x="139" y="0"/>
                      </a:moveTo>
                      <a:cubicBezTo>
                        <a:pt x="82" y="0"/>
                        <a:pt x="25" y="35"/>
                        <a:pt x="14" y="110"/>
                      </a:cubicBezTo>
                      <a:cubicBezTo>
                        <a:pt x="1" y="199"/>
                        <a:pt x="75" y="253"/>
                        <a:pt x="147" y="253"/>
                      </a:cubicBezTo>
                      <a:cubicBezTo>
                        <a:pt x="203" y="253"/>
                        <a:pt x="258" y="221"/>
                        <a:pt x="268" y="147"/>
                      </a:cubicBezTo>
                      <a:cubicBezTo>
                        <a:pt x="282" y="53"/>
                        <a:pt x="210" y="0"/>
                        <a:pt x="1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3"/>
                <p:cNvSpPr/>
                <p:nvPr/>
              </p:nvSpPr>
              <p:spPr>
                <a:xfrm>
                  <a:off x="872260" y="731399"/>
                  <a:ext cx="32918" cy="24857"/>
                </a:xfrm>
                <a:custGeom>
                  <a:avLst/>
                  <a:gdLst/>
                  <a:ahLst/>
                  <a:cxnLst/>
                  <a:rect l="l" t="t" r="r" b="b"/>
                  <a:pathLst>
                    <a:path w="633" h="478" extrusionOk="0">
                      <a:moveTo>
                        <a:pt x="342" y="1"/>
                      </a:moveTo>
                      <a:cubicBezTo>
                        <a:pt x="246" y="1"/>
                        <a:pt x="149" y="49"/>
                        <a:pt x="97" y="153"/>
                      </a:cubicBezTo>
                      <a:lnTo>
                        <a:pt x="85" y="177"/>
                      </a:lnTo>
                      <a:cubicBezTo>
                        <a:pt x="1" y="360"/>
                        <a:pt x="206" y="477"/>
                        <a:pt x="386" y="477"/>
                      </a:cubicBezTo>
                      <a:cubicBezTo>
                        <a:pt x="516" y="477"/>
                        <a:pt x="633" y="416"/>
                        <a:pt x="617" y="274"/>
                      </a:cubicBezTo>
                      <a:lnTo>
                        <a:pt x="617" y="238"/>
                      </a:lnTo>
                      <a:cubicBezTo>
                        <a:pt x="597" y="86"/>
                        <a:pt x="470" y="1"/>
                        <a:pt x="3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3"/>
                <p:cNvSpPr/>
                <p:nvPr/>
              </p:nvSpPr>
              <p:spPr>
                <a:xfrm>
                  <a:off x="888277" y="669985"/>
                  <a:ext cx="36870" cy="34790"/>
                </a:xfrm>
                <a:custGeom>
                  <a:avLst/>
                  <a:gdLst/>
                  <a:ahLst/>
                  <a:cxnLst/>
                  <a:rect l="l" t="t" r="r" b="b"/>
                  <a:pathLst>
                    <a:path w="709" h="669" extrusionOk="0">
                      <a:moveTo>
                        <a:pt x="406" y="632"/>
                      </a:moveTo>
                      <a:lnTo>
                        <a:pt x="406" y="644"/>
                      </a:lnTo>
                      <a:lnTo>
                        <a:pt x="366" y="644"/>
                      </a:lnTo>
                      <a:cubicBezTo>
                        <a:pt x="379" y="642"/>
                        <a:pt x="392" y="638"/>
                        <a:pt x="406" y="632"/>
                      </a:cubicBezTo>
                      <a:close/>
                      <a:moveTo>
                        <a:pt x="307" y="0"/>
                      </a:moveTo>
                      <a:cubicBezTo>
                        <a:pt x="1" y="0"/>
                        <a:pt x="32" y="616"/>
                        <a:pt x="300" y="648"/>
                      </a:cubicBezTo>
                      <a:lnTo>
                        <a:pt x="300" y="648"/>
                      </a:lnTo>
                      <a:cubicBezTo>
                        <a:pt x="346" y="659"/>
                        <a:pt x="399" y="669"/>
                        <a:pt x="442" y="669"/>
                      </a:cubicBezTo>
                      <a:cubicBezTo>
                        <a:pt x="491" y="657"/>
                        <a:pt x="539" y="644"/>
                        <a:pt x="575" y="608"/>
                      </a:cubicBezTo>
                      <a:cubicBezTo>
                        <a:pt x="672" y="536"/>
                        <a:pt x="709" y="403"/>
                        <a:pt x="672" y="282"/>
                      </a:cubicBezTo>
                      <a:cubicBezTo>
                        <a:pt x="624" y="148"/>
                        <a:pt x="503" y="40"/>
                        <a:pt x="346" y="3"/>
                      </a:cubicBezTo>
                      <a:cubicBezTo>
                        <a:pt x="332" y="1"/>
                        <a:pt x="319" y="0"/>
                        <a:pt x="3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3"/>
                <p:cNvSpPr/>
                <p:nvPr/>
              </p:nvSpPr>
              <p:spPr>
                <a:xfrm>
                  <a:off x="936534" y="755320"/>
                  <a:ext cx="30629" cy="27353"/>
                </a:xfrm>
                <a:custGeom>
                  <a:avLst/>
                  <a:gdLst/>
                  <a:ahLst/>
                  <a:cxnLst/>
                  <a:rect l="l" t="t" r="r" b="b"/>
                  <a:pathLst>
                    <a:path w="589" h="526" extrusionOk="0">
                      <a:moveTo>
                        <a:pt x="293" y="1"/>
                      </a:moveTo>
                      <a:cubicBezTo>
                        <a:pt x="177" y="1"/>
                        <a:pt x="61" y="71"/>
                        <a:pt x="35" y="225"/>
                      </a:cubicBezTo>
                      <a:cubicBezTo>
                        <a:pt x="1" y="415"/>
                        <a:pt x="150" y="526"/>
                        <a:pt x="298" y="526"/>
                      </a:cubicBezTo>
                      <a:cubicBezTo>
                        <a:pt x="413" y="526"/>
                        <a:pt x="528" y="458"/>
                        <a:pt x="555" y="310"/>
                      </a:cubicBezTo>
                      <a:cubicBezTo>
                        <a:pt x="589" y="114"/>
                        <a:pt x="441" y="1"/>
                        <a:pt x="2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3"/>
                <p:cNvSpPr/>
                <p:nvPr/>
              </p:nvSpPr>
              <p:spPr>
                <a:xfrm>
                  <a:off x="1071687" y="659740"/>
                  <a:ext cx="25845" cy="22673"/>
                </a:xfrm>
                <a:custGeom>
                  <a:avLst/>
                  <a:gdLst/>
                  <a:ahLst/>
                  <a:cxnLst/>
                  <a:rect l="l" t="t" r="r" b="b"/>
                  <a:pathLst>
                    <a:path w="497" h="436" extrusionOk="0">
                      <a:moveTo>
                        <a:pt x="247" y="1"/>
                      </a:moveTo>
                      <a:cubicBezTo>
                        <a:pt x="203" y="1"/>
                        <a:pt x="159" y="14"/>
                        <a:pt x="121" y="43"/>
                      </a:cubicBezTo>
                      <a:cubicBezTo>
                        <a:pt x="12" y="128"/>
                        <a:pt x="0" y="297"/>
                        <a:pt x="109" y="382"/>
                      </a:cubicBezTo>
                      <a:cubicBezTo>
                        <a:pt x="151" y="417"/>
                        <a:pt x="202" y="436"/>
                        <a:pt x="251" y="436"/>
                      </a:cubicBezTo>
                      <a:cubicBezTo>
                        <a:pt x="286" y="436"/>
                        <a:pt x="321" y="426"/>
                        <a:pt x="351" y="406"/>
                      </a:cubicBezTo>
                      <a:cubicBezTo>
                        <a:pt x="460" y="345"/>
                        <a:pt x="496" y="200"/>
                        <a:pt x="423" y="91"/>
                      </a:cubicBezTo>
                      <a:cubicBezTo>
                        <a:pt x="380" y="33"/>
                        <a:pt x="313" y="1"/>
                        <a:pt x="2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3"/>
                <p:cNvSpPr/>
                <p:nvPr/>
              </p:nvSpPr>
              <p:spPr>
                <a:xfrm>
                  <a:off x="1191811" y="740447"/>
                  <a:ext cx="30525" cy="26105"/>
                </a:xfrm>
                <a:custGeom>
                  <a:avLst/>
                  <a:gdLst/>
                  <a:ahLst/>
                  <a:cxnLst/>
                  <a:rect l="l" t="t" r="r" b="b"/>
                  <a:pathLst>
                    <a:path w="587" h="502" extrusionOk="0">
                      <a:moveTo>
                        <a:pt x="269" y="1"/>
                      </a:moveTo>
                      <a:cubicBezTo>
                        <a:pt x="205" y="1"/>
                        <a:pt x="140" y="27"/>
                        <a:pt x="85" y="88"/>
                      </a:cubicBezTo>
                      <a:cubicBezTo>
                        <a:pt x="1" y="197"/>
                        <a:pt x="13" y="354"/>
                        <a:pt x="122" y="451"/>
                      </a:cubicBezTo>
                      <a:cubicBezTo>
                        <a:pt x="164" y="485"/>
                        <a:pt x="216" y="501"/>
                        <a:pt x="269" y="501"/>
                      </a:cubicBezTo>
                      <a:cubicBezTo>
                        <a:pt x="364" y="501"/>
                        <a:pt x="462" y="448"/>
                        <a:pt x="509" y="354"/>
                      </a:cubicBezTo>
                      <a:cubicBezTo>
                        <a:pt x="587" y="171"/>
                        <a:pt x="434" y="1"/>
                        <a:pt x="2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3"/>
                <p:cNvSpPr/>
                <p:nvPr/>
              </p:nvSpPr>
              <p:spPr>
                <a:xfrm>
                  <a:off x="1230813" y="666657"/>
                  <a:ext cx="29797" cy="31306"/>
                </a:xfrm>
                <a:custGeom>
                  <a:avLst/>
                  <a:gdLst/>
                  <a:ahLst/>
                  <a:cxnLst/>
                  <a:rect l="l" t="t" r="r" b="b"/>
                  <a:pathLst>
                    <a:path w="573" h="602" extrusionOk="0">
                      <a:moveTo>
                        <a:pt x="521" y="285"/>
                      </a:moveTo>
                      <a:cubicBezTo>
                        <a:pt x="521" y="289"/>
                        <a:pt x="521" y="293"/>
                        <a:pt x="521" y="298"/>
                      </a:cubicBezTo>
                      <a:lnTo>
                        <a:pt x="521" y="298"/>
                      </a:lnTo>
                      <a:cubicBezTo>
                        <a:pt x="521" y="297"/>
                        <a:pt x="521" y="297"/>
                        <a:pt x="521" y="297"/>
                      </a:cubicBezTo>
                      <a:lnTo>
                        <a:pt x="521" y="285"/>
                      </a:lnTo>
                      <a:close/>
                      <a:moveTo>
                        <a:pt x="300" y="1"/>
                      </a:moveTo>
                      <a:cubicBezTo>
                        <a:pt x="230" y="1"/>
                        <a:pt x="161" y="33"/>
                        <a:pt x="109" y="92"/>
                      </a:cubicBezTo>
                      <a:lnTo>
                        <a:pt x="109" y="79"/>
                      </a:lnTo>
                      <a:cubicBezTo>
                        <a:pt x="13" y="188"/>
                        <a:pt x="1" y="358"/>
                        <a:pt x="85" y="479"/>
                      </a:cubicBezTo>
                      <a:cubicBezTo>
                        <a:pt x="136" y="555"/>
                        <a:pt x="229" y="602"/>
                        <a:pt x="322" y="602"/>
                      </a:cubicBezTo>
                      <a:cubicBezTo>
                        <a:pt x="361" y="602"/>
                        <a:pt x="400" y="593"/>
                        <a:pt x="436" y="575"/>
                      </a:cubicBezTo>
                      <a:cubicBezTo>
                        <a:pt x="529" y="547"/>
                        <a:pt x="572" y="455"/>
                        <a:pt x="554" y="370"/>
                      </a:cubicBezTo>
                      <a:lnTo>
                        <a:pt x="554" y="370"/>
                      </a:lnTo>
                      <a:cubicBezTo>
                        <a:pt x="554" y="350"/>
                        <a:pt x="552" y="331"/>
                        <a:pt x="548" y="309"/>
                      </a:cubicBezTo>
                      <a:lnTo>
                        <a:pt x="548" y="309"/>
                      </a:lnTo>
                      <a:cubicBezTo>
                        <a:pt x="570" y="203"/>
                        <a:pt x="530" y="96"/>
                        <a:pt x="436" y="43"/>
                      </a:cubicBezTo>
                      <a:cubicBezTo>
                        <a:pt x="393" y="15"/>
                        <a:pt x="346" y="1"/>
                        <a:pt x="3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3"/>
                <p:cNvSpPr/>
                <p:nvPr/>
              </p:nvSpPr>
              <p:spPr>
                <a:xfrm>
                  <a:off x="1234869" y="799885"/>
                  <a:ext cx="24649" cy="21737"/>
                </a:xfrm>
                <a:custGeom>
                  <a:avLst/>
                  <a:gdLst/>
                  <a:ahLst/>
                  <a:cxnLst/>
                  <a:rect l="l" t="t" r="r" b="b"/>
                  <a:pathLst>
                    <a:path w="474" h="418" extrusionOk="0">
                      <a:moveTo>
                        <a:pt x="223" y="1"/>
                      </a:moveTo>
                      <a:cubicBezTo>
                        <a:pt x="130" y="1"/>
                        <a:pt x="38" y="52"/>
                        <a:pt x="7" y="167"/>
                      </a:cubicBezTo>
                      <a:cubicBezTo>
                        <a:pt x="0" y="325"/>
                        <a:pt x="124" y="417"/>
                        <a:pt x="246" y="417"/>
                      </a:cubicBezTo>
                      <a:cubicBezTo>
                        <a:pt x="339" y="417"/>
                        <a:pt x="431" y="365"/>
                        <a:pt x="467" y="251"/>
                      </a:cubicBezTo>
                      <a:cubicBezTo>
                        <a:pt x="474" y="92"/>
                        <a:pt x="347" y="1"/>
                        <a:pt x="2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3"/>
                <p:cNvSpPr/>
                <p:nvPr/>
              </p:nvSpPr>
              <p:spPr>
                <a:xfrm>
                  <a:off x="1208348" y="782308"/>
                  <a:ext cx="28341" cy="25429"/>
                </a:xfrm>
                <a:custGeom>
                  <a:avLst/>
                  <a:gdLst/>
                  <a:ahLst/>
                  <a:cxnLst/>
                  <a:rect l="l" t="t" r="r" b="b"/>
                  <a:pathLst>
                    <a:path w="545" h="489" extrusionOk="0">
                      <a:moveTo>
                        <a:pt x="270" y="1"/>
                      </a:moveTo>
                      <a:cubicBezTo>
                        <a:pt x="162" y="1"/>
                        <a:pt x="53" y="64"/>
                        <a:pt x="21" y="202"/>
                      </a:cubicBezTo>
                      <a:cubicBezTo>
                        <a:pt x="1" y="385"/>
                        <a:pt x="140" y="489"/>
                        <a:pt x="277" y="489"/>
                      </a:cubicBezTo>
                      <a:cubicBezTo>
                        <a:pt x="385" y="489"/>
                        <a:pt x="491" y="425"/>
                        <a:pt x="517" y="287"/>
                      </a:cubicBezTo>
                      <a:cubicBezTo>
                        <a:pt x="544" y="104"/>
                        <a:pt x="408" y="1"/>
                        <a:pt x="2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3"/>
                <p:cNvSpPr/>
                <p:nvPr/>
              </p:nvSpPr>
              <p:spPr>
                <a:xfrm>
                  <a:off x="1083596" y="717930"/>
                  <a:ext cx="98233" cy="98181"/>
                </a:xfrm>
                <a:custGeom>
                  <a:avLst/>
                  <a:gdLst/>
                  <a:ahLst/>
                  <a:cxnLst/>
                  <a:rect l="l" t="t" r="r" b="b"/>
                  <a:pathLst>
                    <a:path w="1889" h="1888" extrusionOk="0">
                      <a:moveTo>
                        <a:pt x="1102" y="1"/>
                      </a:moveTo>
                      <a:cubicBezTo>
                        <a:pt x="977" y="659"/>
                        <a:pt x="931" y="846"/>
                        <a:pt x="554" y="846"/>
                      </a:cubicBezTo>
                      <a:cubicBezTo>
                        <a:pt x="419" y="846"/>
                        <a:pt x="241" y="822"/>
                        <a:pt x="1" y="787"/>
                      </a:cubicBezTo>
                      <a:lnTo>
                        <a:pt x="1" y="787"/>
                      </a:lnTo>
                      <a:cubicBezTo>
                        <a:pt x="896" y="968"/>
                        <a:pt x="920" y="981"/>
                        <a:pt x="787" y="1888"/>
                      </a:cubicBezTo>
                      <a:cubicBezTo>
                        <a:pt x="921" y="1227"/>
                        <a:pt x="969" y="1047"/>
                        <a:pt x="1346" y="1047"/>
                      </a:cubicBezTo>
                      <a:cubicBezTo>
                        <a:pt x="1479" y="1047"/>
                        <a:pt x="1654" y="1070"/>
                        <a:pt x="1888" y="1101"/>
                      </a:cubicBezTo>
                      <a:cubicBezTo>
                        <a:pt x="993" y="932"/>
                        <a:pt x="981" y="908"/>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3"/>
                <p:cNvSpPr/>
                <p:nvPr/>
              </p:nvSpPr>
              <p:spPr>
                <a:xfrm>
                  <a:off x="801798" y="792813"/>
                  <a:ext cx="98181" cy="97557"/>
                </a:xfrm>
                <a:custGeom>
                  <a:avLst/>
                  <a:gdLst/>
                  <a:ahLst/>
                  <a:cxnLst/>
                  <a:rect l="l" t="t" r="r" b="b"/>
                  <a:pathLst>
                    <a:path w="1888" h="1876" extrusionOk="0">
                      <a:moveTo>
                        <a:pt x="1101" y="0"/>
                      </a:moveTo>
                      <a:cubicBezTo>
                        <a:pt x="977" y="649"/>
                        <a:pt x="931" y="834"/>
                        <a:pt x="556" y="834"/>
                      </a:cubicBezTo>
                      <a:cubicBezTo>
                        <a:pt x="420" y="834"/>
                        <a:pt x="242" y="810"/>
                        <a:pt x="1" y="774"/>
                      </a:cubicBezTo>
                      <a:lnTo>
                        <a:pt x="1" y="774"/>
                      </a:lnTo>
                      <a:cubicBezTo>
                        <a:pt x="896" y="956"/>
                        <a:pt x="908" y="980"/>
                        <a:pt x="787" y="1875"/>
                      </a:cubicBezTo>
                      <a:cubicBezTo>
                        <a:pt x="910" y="1223"/>
                        <a:pt x="957" y="1039"/>
                        <a:pt x="1324" y="1039"/>
                      </a:cubicBezTo>
                      <a:cubicBezTo>
                        <a:pt x="1460" y="1039"/>
                        <a:pt x="1642" y="1065"/>
                        <a:pt x="1888" y="1101"/>
                      </a:cubicBezTo>
                      <a:cubicBezTo>
                        <a:pt x="993" y="920"/>
                        <a:pt x="980" y="895"/>
                        <a:pt x="11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3"/>
                <p:cNvSpPr/>
                <p:nvPr/>
              </p:nvSpPr>
              <p:spPr>
                <a:xfrm>
                  <a:off x="988016" y="661301"/>
                  <a:ext cx="37806" cy="37806"/>
                </a:xfrm>
                <a:custGeom>
                  <a:avLst/>
                  <a:gdLst/>
                  <a:ahLst/>
                  <a:cxnLst/>
                  <a:rect l="l" t="t" r="r" b="b"/>
                  <a:pathLst>
                    <a:path w="727" h="727" extrusionOk="0">
                      <a:moveTo>
                        <a:pt x="424" y="1"/>
                      </a:moveTo>
                      <a:cubicBezTo>
                        <a:pt x="370" y="253"/>
                        <a:pt x="349" y="324"/>
                        <a:pt x="203" y="324"/>
                      </a:cubicBezTo>
                      <a:cubicBezTo>
                        <a:pt x="152" y="324"/>
                        <a:pt x="87" y="316"/>
                        <a:pt x="0" y="303"/>
                      </a:cubicBezTo>
                      <a:lnTo>
                        <a:pt x="0" y="303"/>
                      </a:lnTo>
                      <a:cubicBezTo>
                        <a:pt x="339" y="364"/>
                        <a:pt x="351" y="376"/>
                        <a:pt x="303" y="727"/>
                      </a:cubicBezTo>
                      <a:cubicBezTo>
                        <a:pt x="347" y="471"/>
                        <a:pt x="365" y="402"/>
                        <a:pt x="508" y="402"/>
                      </a:cubicBezTo>
                      <a:cubicBezTo>
                        <a:pt x="561" y="402"/>
                        <a:pt x="631" y="411"/>
                        <a:pt x="726" y="424"/>
                      </a:cubicBezTo>
                      <a:cubicBezTo>
                        <a:pt x="375" y="352"/>
                        <a:pt x="375" y="340"/>
                        <a:pt x="4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3"/>
                <p:cNvSpPr/>
                <p:nvPr/>
              </p:nvSpPr>
              <p:spPr>
                <a:xfrm>
                  <a:off x="478346" y="705502"/>
                  <a:ext cx="37390" cy="30317"/>
                </a:xfrm>
                <a:custGeom>
                  <a:avLst/>
                  <a:gdLst/>
                  <a:ahLst/>
                  <a:cxnLst/>
                  <a:rect l="l" t="t" r="r" b="b"/>
                  <a:pathLst>
                    <a:path w="719" h="583" extrusionOk="0">
                      <a:moveTo>
                        <a:pt x="374" y="0"/>
                      </a:moveTo>
                      <a:cubicBezTo>
                        <a:pt x="190" y="0"/>
                        <a:pt x="1" y="160"/>
                        <a:pt x="75" y="385"/>
                      </a:cubicBezTo>
                      <a:cubicBezTo>
                        <a:pt x="122" y="523"/>
                        <a:pt x="233" y="583"/>
                        <a:pt x="347" y="583"/>
                      </a:cubicBezTo>
                      <a:cubicBezTo>
                        <a:pt x="530" y="583"/>
                        <a:pt x="719" y="428"/>
                        <a:pt x="644" y="203"/>
                      </a:cubicBezTo>
                      <a:cubicBezTo>
                        <a:pt x="598" y="61"/>
                        <a:pt x="487" y="0"/>
                        <a:pt x="3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3"/>
                <p:cNvSpPr/>
                <p:nvPr/>
              </p:nvSpPr>
              <p:spPr>
                <a:xfrm>
                  <a:off x="488851" y="644400"/>
                  <a:ext cx="32190" cy="26781"/>
                </a:xfrm>
                <a:custGeom>
                  <a:avLst/>
                  <a:gdLst/>
                  <a:ahLst/>
                  <a:cxnLst/>
                  <a:rect l="l" t="t" r="r" b="b"/>
                  <a:pathLst>
                    <a:path w="619" h="515" extrusionOk="0">
                      <a:moveTo>
                        <a:pt x="313" y="1"/>
                      </a:moveTo>
                      <a:cubicBezTo>
                        <a:pt x="157" y="1"/>
                        <a:pt x="0" y="137"/>
                        <a:pt x="67" y="338"/>
                      </a:cubicBezTo>
                      <a:cubicBezTo>
                        <a:pt x="108" y="462"/>
                        <a:pt x="204" y="515"/>
                        <a:pt x="301" y="515"/>
                      </a:cubicBezTo>
                      <a:cubicBezTo>
                        <a:pt x="458" y="515"/>
                        <a:pt x="618" y="376"/>
                        <a:pt x="551" y="181"/>
                      </a:cubicBezTo>
                      <a:cubicBezTo>
                        <a:pt x="509" y="55"/>
                        <a:pt x="411" y="1"/>
                        <a:pt x="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3"/>
                <p:cNvSpPr/>
                <p:nvPr/>
              </p:nvSpPr>
              <p:spPr>
                <a:xfrm>
                  <a:off x="541373" y="450018"/>
                  <a:ext cx="40458" cy="32710"/>
                </a:xfrm>
                <a:custGeom>
                  <a:avLst/>
                  <a:gdLst/>
                  <a:ahLst/>
                  <a:cxnLst/>
                  <a:rect l="l" t="t" r="r" b="b"/>
                  <a:pathLst>
                    <a:path w="778" h="629" extrusionOk="0">
                      <a:moveTo>
                        <a:pt x="387" y="0"/>
                      </a:moveTo>
                      <a:cubicBezTo>
                        <a:pt x="359" y="0"/>
                        <a:pt x="330" y="4"/>
                        <a:pt x="303" y="12"/>
                      </a:cubicBezTo>
                      <a:cubicBezTo>
                        <a:pt x="97" y="84"/>
                        <a:pt x="1" y="399"/>
                        <a:pt x="194" y="544"/>
                      </a:cubicBezTo>
                      <a:lnTo>
                        <a:pt x="218" y="556"/>
                      </a:lnTo>
                      <a:cubicBezTo>
                        <a:pt x="276" y="606"/>
                        <a:pt x="345" y="629"/>
                        <a:pt x="412" y="629"/>
                      </a:cubicBezTo>
                      <a:cubicBezTo>
                        <a:pt x="539" y="629"/>
                        <a:pt x="662" y="546"/>
                        <a:pt x="702" y="411"/>
                      </a:cubicBezTo>
                      <a:lnTo>
                        <a:pt x="714" y="374"/>
                      </a:lnTo>
                      <a:cubicBezTo>
                        <a:pt x="778" y="174"/>
                        <a:pt x="582" y="0"/>
                        <a:pt x="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3"/>
                <p:cNvSpPr/>
                <p:nvPr/>
              </p:nvSpPr>
              <p:spPr>
                <a:xfrm>
                  <a:off x="495403" y="546117"/>
                  <a:ext cx="24077" cy="20229"/>
                </a:xfrm>
                <a:custGeom>
                  <a:avLst/>
                  <a:gdLst/>
                  <a:ahLst/>
                  <a:cxnLst/>
                  <a:rect l="l" t="t" r="r" b="b"/>
                  <a:pathLst>
                    <a:path w="463" h="389" extrusionOk="0">
                      <a:moveTo>
                        <a:pt x="236" y="0"/>
                      </a:moveTo>
                      <a:cubicBezTo>
                        <a:pt x="117" y="0"/>
                        <a:pt x="1" y="101"/>
                        <a:pt x="38" y="256"/>
                      </a:cubicBezTo>
                      <a:cubicBezTo>
                        <a:pt x="75" y="349"/>
                        <a:pt x="149" y="388"/>
                        <a:pt x="223" y="388"/>
                      </a:cubicBezTo>
                      <a:cubicBezTo>
                        <a:pt x="343" y="388"/>
                        <a:pt x="462" y="285"/>
                        <a:pt x="425" y="135"/>
                      </a:cubicBezTo>
                      <a:cubicBezTo>
                        <a:pt x="387" y="41"/>
                        <a:pt x="311"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3"/>
                <p:cNvSpPr/>
                <p:nvPr/>
              </p:nvSpPr>
              <p:spPr>
                <a:xfrm>
                  <a:off x="643712" y="529164"/>
                  <a:ext cx="32502" cy="26781"/>
                </a:xfrm>
                <a:custGeom>
                  <a:avLst/>
                  <a:gdLst/>
                  <a:ahLst/>
                  <a:cxnLst/>
                  <a:rect l="l" t="t" r="r" b="b"/>
                  <a:pathLst>
                    <a:path w="625" h="515" extrusionOk="0">
                      <a:moveTo>
                        <a:pt x="324" y="0"/>
                      </a:moveTo>
                      <a:cubicBezTo>
                        <a:pt x="162" y="0"/>
                        <a:pt x="0" y="138"/>
                        <a:pt x="53" y="340"/>
                      </a:cubicBezTo>
                      <a:cubicBezTo>
                        <a:pt x="99" y="461"/>
                        <a:pt x="200" y="514"/>
                        <a:pt x="301" y="514"/>
                      </a:cubicBezTo>
                      <a:cubicBezTo>
                        <a:pt x="462" y="514"/>
                        <a:pt x="625" y="379"/>
                        <a:pt x="573" y="171"/>
                      </a:cubicBezTo>
                      <a:cubicBezTo>
                        <a:pt x="522" y="52"/>
                        <a:pt x="423" y="0"/>
                        <a:pt x="3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3"/>
                <p:cNvSpPr/>
                <p:nvPr/>
              </p:nvSpPr>
              <p:spPr>
                <a:xfrm>
                  <a:off x="635392" y="422145"/>
                  <a:ext cx="34582" cy="27769"/>
                </a:xfrm>
                <a:custGeom>
                  <a:avLst/>
                  <a:gdLst/>
                  <a:ahLst/>
                  <a:cxnLst/>
                  <a:rect l="l" t="t" r="r" b="b"/>
                  <a:pathLst>
                    <a:path w="665" h="534" extrusionOk="0">
                      <a:moveTo>
                        <a:pt x="352" y="0"/>
                      </a:moveTo>
                      <a:cubicBezTo>
                        <a:pt x="178" y="0"/>
                        <a:pt x="0" y="145"/>
                        <a:pt x="68" y="354"/>
                      </a:cubicBezTo>
                      <a:cubicBezTo>
                        <a:pt x="119" y="479"/>
                        <a:pt x="223" y="533"/>
                        <a:pt x="327" y="533"/>
                      </a:cubicBezTo>
                      <a:cubicBezTo>
                        <a:pt x="496" y="533"/>
                        <a:pt x="664" y="394"/>
                        <a:pt x="612" y="185"/>
                      </a:cubicBezTo>
                      <a:cubicBezTo>
                        <a:pt x="566" y="55"/>
                        <a:pt x="459" y="0"/>
                        <a:pt x="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3"/>
                <p:cNvSpPr/>
                <p:nvPr/>
              </p:nvSpPr>
              <p:spPr>
                <a:xfrm>
                  <a:off x="828111" y="422249"/>
                  <a:ext cx="36766" cy="30057"/>
                </a:xfrm>
                <a:custGeom>
                  <a:avLst/>
                  <a:gdLst/>
                  <a:ahLst/>
                  <a:cxnLst/>
                  <a:rect l="l" t="t" r="r" b="b"/>
                  <a:pathLst>
                    <a:path w="707" h="578" extrusionOk="0">
                      <a:moveTo>
                        <a:pt x="361" y="0"/>
                      </a:moveTo>
                      <a:cubicBezTo>
                        <a:pt x="182" y="0"/>
                        <a:pt x="1" y="158"/>
                        <a:pt x="75" y="388"/>
                      </a:cubicBezTo>
                      <a:cubicBezTo>
                        <a:pt x="121" y="521"/>
                        <a:pt x="229" y="578"/>
                        <a:pt x="339" y="578"/>
                      </a:cubicBezTo>
                      <a:cubicBezTo>
                        <a:pt x="520" y="578"/>
                        <a:pt x="707" y="425"/>
                        <a:pt x="632" y="207"/>
                      </a:cubicBezTo>
                      <a:cubicBezTo>
                        <a:pt x="585" y="62"/>
                        <a:pt x="474" y="0"/>
                        <a:pt x="3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3"/>
                <p:cNvSpPr/>
                <p:nvPr/>
              </p:nvSpPr>
              <p:spPr>
                <a:xfrm>
                  <a:off x="821090" y="355738"/>
                  <a:ext cx="30005" cy="24701"/>
                </a:xfrm>
                <a:custGeom>
                  <a:avLst/>
                  <a:gdLst/>
                  <a:ahLst/>
                  <a:cxnLst/>
                  <a:rect l="l" t="t" r="r" b="b"/>
                  <a:pathLst>
                    <a:path w="577" h="475" extrusionOk="0">
                      <a:moveTo>
                        <a:pt x="297" y="0"/>
                      </a:moveTo>
                      <a:cubicBezTo>
                        <a:pt x="150" y="0"/>
                        <a:pt x="1" y="127"/>
                        <a:pt x="53" y="312"/>
                      </a:cubicBezTo>
                      <a:cubicBezTo>
                        <a:pt x="95" y="425"/>
                        <a:pt x="188" y="474"/>
                        <a:pt x="282" y="474"/>
                      </a:cubicBezTo>
                      <a:cubicBezTo>
                        <a:pt x="429" y="474"/>
                        <a:pt x="577" y="352"/>
                        <a:pt x="525" y="167"/>
                      </a:cubicBezTo>
                      <a:cubicBezTo>
                        <a:pt x="483" y="51"/>
                        <a:pt x="390" y="0"/>
                        <a:pt x="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3"/>
                <p:cNvSpPr/>
                <p:nvPr/>
              </p:nvSpPr>
              <p:spPr>
                <a:xfrm>
                  <a:off x="721299" y="365619"/>
                  <a:ext cx="49090" cy="37650"/>
                </a:xfrm>
                <a:custGeom>
                  <a:avLst/>
                  <a:gdLst/>
                  <a:ahLst/>
                  <a:cxnLst/>
                  <a:rect l="l" t="t" r="r" b="b"/>
                  <a:pathLst>
                    <a:path w="944" h="724" extrusionOk="0">
                      <a:moveTo>
                        <a:pt x="458" y="1"/>
                      </a:moveTo>
                      <a:cubicBezTo>
                        <a:pt x="178" y="1"/>
                        <a:pt x="0" y="407"/>
                        <a:pt x="242" y="594"/>
                      </a:cubicBezTo>
                      <a:lnTo>
                        <a:pt x="291" y="631"/>
                      </a:lnTo>
                      <a:cubicBezTo>
                        <a:pt x="358" y="694"/>
                        <a:pt x="444" y="724"/>
                        <a:pt x="529" y="724"/>
                      </a:cubicBezTo>
                      <a:cubicBezTo>
                        <a:pt x="656" y="724"/>
                        <a:pt x="782" y="657"/>
                        <a:pt x="847" y="534"/>
                      </a:cubicBezTo>
                      <a:cubicBezTo>
                        <a:pt x="944" y="316"/>
                        <a:pt x="823" y="74"/>
                        <a:pt x="593" y="26"/>
                      </a:cubicBezTo>
                      <a:lnTo>
                        <a:pt x="605" y="26"/>
                      </a:lnTo>
                      <a:lnTo>
                        <a:pt x="545" y="14"/>
                      </a:lnTo>
                      <a:cubicBezTo>
                        <a:pt x="515" y="5"/>
                        <a:pt x="486" y="1"/>
                        <a:pt x="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3"/>
                <p:cNvSpPr/>
                <p:nvPr/>
              </p:nvSpPr>
              <p:spPr>
                <a:xfrm>
                  <a:off x="919478" y="321625"/>
                  <a:ext cx="27041" cy="22101"/>
                </a:xfrm>
                <a:custGeom>
                  <a:avLst/>
                  <a:gdLst/>
                  <a:ahLst/>
                  <a:cxnLst/>
                  <a:rect l="l" t="t" r="r" b="b"/>
                  <a:pathLst>
                    <a:path w="520" h="425" extrusionOk="0">
                      <a:moveTo>
                        <a:pt x="266" y="1"/>
                      </a:moveTo>
                      <a:cubicBezTo>
                        <a:pt x="135" y="1"/>
                        <a:pt x="0" y="114"/>
                        <a:pt x="60" y="279"/>
                      </a:cubicBezTo>
                      <a:cubicBezTo>
                        <a:pt x="93" y="381"/>
                        <a:pt x="173" y="424"/>
                        <a:pt x="254" y="424"/>
                      </a:cubicBezTo>
                      <a:cubicBezTo>
                        <a:pt x="385" y="424"/>
                        <a:pt x="519" y="310"/>
                        <a:pt x="459" y="146"/>
                      </a:cubicBezTo>
                      <a:cubicBezTo>
                        <a:pt x="427" y="44"/>
                        <a:pt x="347" y="1"/>
                        <a:pt x="2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3"/>
                <p:cNvSpPr/>
                <p:nvPr/>
              </p:nvSpPr>
              <p:spPr>
                <a:xfrm>
                  <a:off x="1089420" y="317881"/>
                  <a:ext cx="42330" cy="34322"/>
                </a:xfrm>
                <a:custGeom>
                  <a:avLst/>
                  <a:gdLst/>
                  <a:ahLst/>
                  <a:cxnLst/>
                  <a:rect l="l" t="t" r="r" b="b"/>
                  <a:pathLst>
                    <a:path w="814" h="660" extrusionOk="0">
                      <a:moveTo>
                        <a:pt x="421" y="1"/>
                      </a:moveTo>
                      <a:cubicBezTo>
                        <a:pt x="215" y="1"/>
                        <a:pt x="0" y="181"/>
                        <a:pt x="82" y="436"/>
                      </a:cubicBezTo>
                      <a:cubicBezTo>
                        <a:pt x="133" y="593"/>
                        <a:pt x="260" y="660"/>
                        <a:pt x="389" y="660"/>
                      </a:cubicBezTo>
                      <a:cubicBezTo>
                        <a:pt x="598" y="660"/>
                        <a:pt x="813" y="484"/>
                        <a:pt x="724" y="230"/>
                      </a:cubicBezTo>
                      <a:cubicBezTo>
                        <a:pt x="673" y="69"/>
                        <a:pt x="549" y="1"/>
                        <a:pt x="4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3"/>
                <p:cNvSpPr/>
                <p:nvPr/>
              </p:nvSpPr>
              <p:spPr>
                <a:xfrm>
                  <a:off x="1217500" y="337278"/>
                  <a:ext cx="40302" cy="32762"/>
                </a:xfrm>
                <a:custGeom>
                  <a:avLst/>
                  <a:gdLst/>
                  <a:ahLst/>
                  <a:cxnLst/>
                  <a:rect l="l" t="t" r="r" b="b"/>
                  <a:pathLst>
                    <a:path w="775" h="630" extrusionOk="0">
                      <a:moveTo>
                        <a:pt x="397" y="0"/>
                      </a:moveTo>
                      <a:cubicBezTo>
                        <a:pt x="201" y="0"/>
                        <a:pt x="1" y="168"/>
                        <a:pt x="75" y="413"/>
                      </a:cubicBezTo>
                      <a:cubicBezTo>
                        <a:pt x="126" y="565"/>
                        <a:pt x="247" y="630"/>
                        <a:pt x="369" y="630"/>
                      </a:cubicBezTo>
                      <a:cubicBezTo>
                        <a:pt x="569" y="630"/>
                        <a:pt x="774" y="460"/>
                        <a:pt x="692" y="220"/>
                      </a:cubicBezTo>
                      <a:cubicBezTo>
                        <a:pt x="641" y="66"/>
                        <a:pt x="520" y="0"/>
                        <a:pt x="3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3"/>
                <p:cNvSpPr/>
                <p:nvPr/>
              </p:nvSpPr>
              <p:spPr>
                <a:xfrm>
                  <a:off x="1207100" y="432129"/>
                  <a:ext cx="21061" cy="17473"/>
                </a:xfrm>
                <a:custGeom>
                  <a:avLst/>
                  <a:gdLst/>
                  <a:ahLst/>
                  <a:cxnLst/>
                  <a:rect l="l" t="t" r="r" b="b"/>
                  <a:pathLst>
                    <a:path w="405" h="336" extrusionOk="0">
                      <a:moveTo>
                        <a:pt x="205" y="0"/>
                      </a:moveTo>
                      <a:cubicBezTo>
                        <a:pt x="103" y="0"/>
                        <a:pt x="1" y="88"/>
                        <a:pt x="45" y="223"/>
                      </a:cubicBezTo>
                      <a:cubicBezTo>
                        <a:pt x="73" y="302"/>
                        <a:pt x="137" y="336"/>
                        <a:pt x="200" y="336"/>
                      </a:cubicBezTo>
                      <a:cubicBezTo>
                        <a:pt x="302" y="336"/>
                        <a:pt x="404" y="248"/>
                        <a:pt x="360" y="114"/>
                      </a:cubicBezTo>
                      <a:cubicBezTo>
                        <a:pt x="332" y="35"/>
                        <a:pt x="268" y="0"/>
                        <a:pt x="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3"/>
                <p:cNvSpPr/>
                <p:nvPr/>
              </p:nvSpPr>
              <p:spPr>
                <a:xfrm>
                  <a:off x="878344" y="846219"/>
                  <a:ext cx="25585" cy="21529"/>
                </a:xfrm>
                <a:custGeom>
                  <a:avLst/>
                  <a:gdLst/>
                  <a:ahLst/>
                  <a:cxnLst/>
                  <a:rect l="l" t="t" r="r" b="b"/>
                  <a:pathLst>
                    <a:path w="492" h="414" extrusionOk="0">
                      <a:moveTo>
                        <a:pt x="252" y="1"/>
                      </a:moveTo>
                      <a:cubicBezTo>
                        <a:pt x="127" y="1"/>
                        <a:pt x="1" y="111"/>
                        <a:pt x="53" y="268"/>
                      </a:cubicBezTo>
                      <a:cubicBezTo>
                        <a:pt x="85" y="370"/>
                        <a:pt x="163" y="413"/>
                        <a:pt x="241" y="413"/>
                      </a:cubicBezTo>
                      <a:cubicBezTo>
                        <a:pt x="366" y="413"/>
                        <a:pt x="492" y="303"/>
                        <a:pt x="440" y="147"/>
                      </a:cubicBezTo>
                      <a:cubicBezTo>
                        <a:pt x="407" y="44"/>
                        <a:pt x="330" y="1"/>
                        <a:pt x="2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3"/>
                <p:cNvSpPr/>
                <p:nvPr/>
              </p:nvSpPr>
              <p:spPr>
                <a:xfrm>
                  <a:off x="463162" y="499627"/>
                  <a:ext cx="25585" cy="21217"/>
                </a:xfrm>
                <a:custGeom>
                  <a:avLst/>
                  <a:gdLst/>
                  <a:ahLst/>
                  <a:cxnLst/>
                  <a:rect l="l" t="t" r="r" b="b"/>
                  <a:pathLst>
                    <a:path w="492" h="408" extrusionOk="0">
                      <a:moveTo>
                        <a:pt x="252" y="1"/>
                      </a:moveTo>
                      <a:cubicBezTo>
                        <a:pt x="127" y="1"/>
                        <a:pt x="1" y="111"/>
                        <a:pt x="53" y="267"/>
                      </a:cubicBezTo>
                      <a:cubicBezTo>
                        <a:pt x="86" y="366"/>
                        <a:pt x="164" y="408"/>
                        <a:pt x="242" y="408"/>
                      </a:cubicBezTo>
                      <a:cubicBezTo>
                        <a:pt x="367" y="408"/>
                        <a:pt x="492" y="302"/>
                        <a:pt x="440" y="146"/>
                      </a:cubicBezTo>
                      <a:cubicBezTo>
                        <a:pt x="407" y="44"/>
                        <a:pt x="330" y="1"/>
                        <a:pt x="2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3"/>
                <p:cNvSpPr/>
                <p:nvPr/>
              </p:nvSpPr>
              <p:spPr>
                <a:xfrm>
                  <a:off x="777981" y="401032"/>
                  <a:ext cx="28913" cy="22049"/>
                </a:xfrm>
                <a:custGeom>
                  <a:avLst/>
                  <a:gdLst/>
                  <a:ahLst/>
                  <a:cxnLst/>
                  <a:rect l="l" t="t" r="r" b="b"/>
                  <a:pathLst>
                    <a:path w="556" h="424" extrusionOk="0">
                      <a:moveTo>
                        <a:pt x="233" y="1"/>
                      </a:moveTo>
                      <a:cubicBezTo>
                        <a:pt x="136" y="1"/>
                        <a:pt x="41" y="67"/>
                        <a:pt x="23" y="167"/>
                      </a:cubicBezTo>
                      <a:cubicBezTo>
                        <a:pt x="1" y="280"/>
                        <a:pt x="83" y="424"/>
                        <a:pt x="202" y="424"/>
                      </a:cubicBezTo>
                      <a:cubicBezTo>
                        <a:pt x="210" y="424"/>
                        <a:pt x="219" y="423"/>
                        <a:pt x="229" y="421"/>
                      </a:cubicBezTo>
                      <a:lnTo>
                        <a:pt x="241" y="421"/>
                      </a:lnTo>
                      <a:cubicBezTo>
                        <a:pt x="301" y="409"/>
                        <a:pt x="350" y="397"/>
                        <a:pt x="410" y="385"/>
                      </a:cubicBezTo>
                      <a:cubicBezTo>
                        <a:pt x="543" y="337"/>
                        <a:pt x="555" y="155"/>
                        <a:pt x="434" y="83"/>
                      </a:cubicBezTo>
                      <a:cubicBezTo>
                        <a:pt x="398" y="58"/>
                        <a:pt x="362" y="46"/>
                        <a:pt x="326" y="22"/>
                      </a:cubicBezTo>
                      <a:cubicBezTo>
                        <a:pt x="296" y="7"/>
                        <a:pt x="264" y="1"/>
                        <a:pt x="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3"/>
                <p:cNvSpPr/>
                <p:nvPr/>
              </p:nvSpPr>
              <p:spPr>
                <a:xfrm>
                  <a:off x="982660" y="387096"/>
                  <a:ext cx="45658" cy="31826"/>
                </a:xfrm>
                <a:custGeom>
                  <a:avLst/>
                  <a:gdLst/>
                  <a:ahLst/>
                  <a:cxnLst/>
                  <a:rect l="l" t="t" r="r" b="b"/>
                  <a:pathLst>
                    <a:path w="878" h="612" extrusionOk="0">
                      <a:moveTo>
                        <a:pt x="430" y="1"/>
                      </a:moveTo>
                      <a:cubicBezTo>
                        <a:pt x="126" y="1"/>
                        <a:pt x="1" y="474"/>
                        <a:pt x="345" y="593"/>
                      </a:cubicBezTo>
                      <a:cubicBezTo>
                        <a:pt x="390" y="605"/>
                        <a:pt x="437" y="611"/>
                        <a:pt x="485" y="611"/>
                      </a:cubicBezTo>
                      <a:cubicBezTo>
                        <a:pt x="671" y="611"/>
                        <a:pt x="858" y="516"/>
                        <a:pt x="877" y="314"/>
                      </a:cubicBezTo>
                      <a:cubicBezTo>
                        <a:pt x="877" y="218"/>
                        <a:pt x="829" y="133"/>
                        <a:pt x="756" y="84"/>
                      </a:cubicBezTo>
                      <a:cubicBezTo>
                        <a:pt x="708" y="60"/>
                        <a:pt x="660" y="36"/>
                        <a:pt x="611" y="36"/>
                      </a:cubicBezTo>
                      <a:lnTo>
                        <a:pt x="568" y="27"/>
                      </a:lnTo>
                      <a:lnTo>
                        <a:pt x="568" y="27"/>
                      </a:lnTo>
                      <a:cubicBezTo>
                        <a:pt x="566" y="26"/>
                        <a:pt x="560" y="24"/>
                        <a:pt x="551" y="24"/>
                      </a:cubicBezTo>
                      <a:cubicBezTo>
                        <a:pt x="508" y="8"/>
                        <a:pt x="468" y="1"/>
                        <a:pt x="4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3"/>
                <p:cNvSpPr/>
                <p:nvPr/>
              </p:nvSpPr>
              <p:spPr>
                <a:xfrm>
                  <a:off x="1012353" y="304153"/>
                  <a:ext cx="32554" cy="27041"/>
                </a:xfrm>
                <a:custGeom>
                  <a:avLst/>
                  <a:gdLst/>
                  <a:ahLst/>
                  <a:cxnLst/>
                  <a:rect l="l" t="t" r="r" b="b"/>
                  <a:pathLst>
                    <a:path w="626" h="520" extrusionOk="0">
                      <a:moveTo>
                        <a:pt x="321" y="0"/>
                      </a:moveTo>
                      <a:cubicBezTo>
                        <a:pt x="160" y="0"/>
                        <a:pt x="0" y="140"/>
                        <a:pt x="52" y="349"/>
                      </a:cubicBezTo>
                      <a:cubicBezTo>
                        <a:pt x="103" y="468"/>
                        <a:pt x="202" y="520"/>
                        <a:pt x="301" y="520"/>
                      </a:cubicBezTo>
                      <a:cubicBezTo>
                        <a:pt x="463" y="520"/>
                        <a:pt x="625" y="382"/>
                        <a:pt x="573" y="179"/>
                      </a:cubicBezTo>
                      <a:cubicBezTo>
                        <a:pt x="522" y="54"/>
                        <a:pt x="421" y="0"/>
                        <a:pt x="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3"/>
                <p:cNvSpPr/>
                <p:nvPr/>
              </p:nvSpPr>
              <p:spPr>
                <a:xfrm>
                  <a:off x="1107308" y="373315"/>
                  <a:ext cx="32918" cy="27509"/>
                </a:xfrm>
                <a:custGeom>
                  <a:avLst/>
                  <a:gdLst/>
                  <a:ahLst/>
                  <a:cxnLst/>
                  <a:rect l="l" t="t" r="r" b="b"/>
                  <a:pathLst>
                    <a:path w="633" h="529" extrusionOk="0">
                      <a:moveTo>
                        <a:pt x="326" y="1"/>
                      </a:moveTo>
                      <a:cubicBezTo>
                        <a:pt x="165" y="1"/>
                        <a:pt x="1" y="141"/>
                        <a:pt x="53" y="349"/>
                      </a:cubicBezTo>
                      <a:cubicBezTo>
                        <a:pt x="99" y="475"/>
                        <a:pt x="201" y="529"/>
                        <a:pt x="303" y="529"/>
                      </a:cubicBezTo>
                      <a:cubicBezTo>
                        <a:pt x="467" y="529"/>
                        <a:pt x="633" y="389"/>
                        <a:pt x="573" y="180"/>
                      </a:cubicBezTo>
                      <a:cubicBezTo>
                        <a:pt x="527" y="55"/>
                        <a:pt x="427" y="1"/>
                        <a:pt x="3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3"/>
                <p:cNvSpPr/>
                <p:nvPr/>
              </p:nvSpPr>
              <p:spPr>
                <a:xfrm>
                  <a:off x="934350" y="874144"/>
                  <a:ext cx="8528" cy="7332"/>
                </a:xfrm>
                <a:custGeom>
                  <a:avLst/>
                  <a:gdLst/>
                  <a:ahLst/>
                  <a:cxnLst/>
                  <a:rect l="l" t="t" r="r" b="b"/>
                  <a:pathLst>
                    <a:path w="164" h="141" extrusionOk="0">
                      <a:moveTo>
                        <a:pt x="92" y="1"/>
                      </a:moveTo>
                      <a:cubicBezTo>
                        <a:pt x="48" y="1"/>
                        <a:pt x="1" y="40"/>
                        <a:pt x="16" y="93"/>
                      </a:cubicBezTo>
                      <a:cubicBezTo>
                        <a:pt x="25" y="126"/>
                        <a:pt x="51" y="141"/>
                        <a:pt x="78" y="141"/>
                      </a:cubicBezTo>
                      <a:cubicBezTo>
                        <a:pt x="120" y="141"/>
                        <a:pt x="164" y="104"/>
                        <a:pt x="149" y="45"/>
                      </a:cubicBezTo>
                      <a:cubicBezTo>
                        <a:pt x="140" y="14"/>
                        <a:pt x="117"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3"/>
                <p:cNvSpPr/>
                <p:nvPr/>
              </p:nvSpPr>
              <p:spPr>
                <a:xfrm>
                  <a:off x="878188" y="890420"/>
                  <a:ext cx="32814" cy="27509"/>
                </a:xfrm>
                <a:custGeom>
                  <a:avLst/>
                  <a:gdLst/>
                  <a:ahLst/>
                  <a:cxnLst/>
                  <a:rect l="l" t="t" r="r" b="b"/>
                  <a:pathLst>
                    <a:path w="631" h="529" extrusionOk="0">
                      <a:moveTo>
                        <a:pt x="324" y="0"/>
                      </a:moveTo>
                      <a:cubicBezTo>
                        <a:pt x="164" y="0"/>
                        <a:pt x="1" y="140"/>
                        <a:pt x="68" y="349"/>
                      </a:cubicBezTo>
                      <a:cubicBezTo>
                        <a:pt x="110" y="474"/>
                        <a:pt x="208" y="528"/>
                        <a:pt x="308" y="528"/>
                      </a:cubicBezTo>
                      <a:cubicBezTo>
                        <a:pt x="468" y="528"/>
                        <a:pt x="631" y="388"/>
                        <a:pt x="564" y="180"/>
                      </a:cubicBezTo>
                      <a:cubicBezTo>
                        <a:pt x="522" y="54"/>
                        <a:pt x="423" y="0"/>
                        <a:pt x="3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3"/>
                <p:cNvSpPr/>
                <p:nvPr/>
              </p:nvSpPr>
              <p:spPr>
                <a:xfrm>
                  <a:off x="949119" y="792657"/>
                  <a:ext cx="35154" cy="30421"/>
                </a:xfrm>
                <a:custGeom>
                  <a:avLst/>
                  <a:gdLst/>
                  <a:ahLst/>
                  <a:cxnLst/>
                  <a:rect l="l" t="t" r="r" b="b"/>
                  <a:pathLst>
                    <a:path w="676" h="585" extrusionOk="0">
                      <a:moveTo>
                        <a:pt x="361" y="1"/>
                      </a:moveTo>
                      <a:cubicBezTo>
                        <a:pt x="259" y="1"/>
                        <a:pt x="158" y="53"/>
                        <a:pt x="107" y="160"/>
                      </a:cubicBezTo>
                      <a:cubicBezTo>
                        <a:pt x="0" y="363"/>
                        <a:pt x="157" y="584"/>
                        <a:pt x="361" y="584"/>
                      </a:cubicBezTo>
                      <a:cubicBezTo>
                        <a:pt x="389" y="584"/>
                        <a:pt x="417" y="580"/>
                        <a:pt x="446" y="572"/>
                      </a:cubicBezTo>
                      <a:cubicBezTo>
                        <a:pt x="591" y="511"/>
                        <a:pt x="676" y="354"/>
                        <a:pt x="639" y="197"/>
                      </a:cubicBezTo>
                      <a:cubicBezTo>
                        <a:pt x="594" y="68"/>
                        <a:pt x="477" y="1"/>
                        <a:pt x="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3"/>
                <p:cNvSpPr/>
                <p:nvPr/>
              </p:nvSpPr>
              <p:spPr>
                <a:xfrm>
                  <a:off x="946623" y="749287"/>
                  <a:ext cx="35778" cy="30369"/>
                </a:xfrm>
                <a:custGeom>
                  <a:avLst/>
                  <a:gdLst/>
                  <a:ahLst/>
                  <a:cxnLst/>
                  <a:rect l="l" t="t" r="r" b="b"/>
                  <a:pathLst>
                    <a:path w="688" h="584" extrusionOk="0">
                      <a:moveTo>
                        <a:pt x="370" y="0"/>
                      </a:moveTo>
                      <a:cubicBezTo>
                        <a:pt x="268" y="0"/>
                        <a:pt x="163" y="52"/>
                        <a:pt x="107" y="160"/>
                      </a:cubicBezTo>
                      <a:cubicBezTo>
                        <a:pt x="0" y="362"/>
                        <a:pt x="157" y="584"/>
                        <a:pt x="369" y="584"/>
                      </a:cubicBezTo>
                      <a:cubicBezTo>
                        <a:pt x="398" y="584"/>
                        <a:pt x="427" y="580"/>
                        <a:pt x="458" y="571"/>
                      </a:cubicBezTo>
                      <a:cubicBezTo>
                        <a:pt x="603" y="511"/>
                        <a:pt x="687" y="353"/>
                        <a:pt x="639" y="196"/>
                      </a:cubicBezTo>
                      <a:cubicBezTo>
                        <a:pt x="600" y="67"/>
                        <a:pt x="486" y="0"/>
                        <a:pt x="3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3"/>
                <p:cNvSpPr/>
                <p:nvPr/>
              </p:nvSpPr>
              <p:spPr>
                <a:xfrm>
                  <a:off x="1063315" y="774820"/>
                  <a:ext cx="17161" cy="14197"/>
                </a:xfrm>
                <a:custGeom>
                  <a:avLst/>
                  <a:gdLst/>
                  <a:ahLst/>
                  <a:cxnLst/>
                  <a:rect l="l" t="t" r="r" b="b"/>
                  <a:pathLst>
                    <a:path w="330" h="273" extrusionOk="0">
                      <a:moveTo>
                        <a:pt x="175" y="1"/>
                      </a:moveTo>
                      <a:cubicBezTo>
                        <a:pt x="89" y="1"/>
                        <a:pt x="1" y="76"/>
                        <a:pt x="16" y="189"/>
                      </a:cubicBezTo>
                      <a:cubicBezTo>
                        <a:pt x="47" y="247"/>
                        <a:pt x="100" y="272"/>
                        <a:pt x="152" y="272"/>
                      </a:cubicBezTo>
                      <a:cubicBezTo>
                        <a:pt x="241" y="272"/>
                        <a:pt x="329" y="199"/>
                        <a:pt x="306" y="92"/>
                      </a:cubicBezTo>
                      <a:cubicBezTo>
                        <a:pt x="279" y="28"/>
                        <a:pt x="227" y="1"/>
                        <a:pt x="1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3"/>
                <p:cNvSpPr/>
                <p:nvPr/>
              </p:nvSpPr>
              <p:spPr>
                <a:xfrm>
                  <a:off x="1097480" y="748767"/>
                  <a:ext cx="32554" cy="28133"/>
                </a:xfrm>
                <a:custGeom>
                  <a:avLst/>
                  <a:gdLst/>
                  <a:ahLst/>
                  <a:cxnLst/>
                  <a:rect l="l" t="t" r="r" b="b"/>
                  <a:pathLst>
                    <a:path w="626" h="541" extrusionOk="0">
                      <a:moveTo>
                        <a:pt x="440" y="1"/>
                      </a:moveTo>
                      <a:cubicBezTo>
                        <a:pt x="419" y="1"/>
                        <a:pt x="397" y="5"/>
                        <a:pt x="375" y="13"/>
                      </a:cubicBezTo>
                      <a:cubicBezTo>
                        <a:pt x="327" y="13"/>
                        <a:pt x="290" y="37"/>
                        <a:pt x="230" y="49"/>
                      </a:cubicBezTo>
                      <a:cubicBezTo>
                        <a:pt x="48" y="109"/>
                        <a:pt x="0" y="351"/>
                        <a:pt x="145" y="472"/>
                      </a:cubicBezTo>
                      <a:cubicBezTo>
                        <a:pt x="196" y="519"/>
                        <a:pt x="258" y="540"/>
                        <a:pt x="319" y="540"/>
                      </a:cubicBezTo>
                      <a:cubicBezTo>
                        <a:pt x="430" y="540"/>
                        <a:pt x="537" y="469"/>
                        <a:pt x="569" y="351"/>
                      </a:cubicBezTo>
                      <a:lnTo>
                        <a:pt x="569" y="339"/>
                      </a:lnTo>
                      <a:cubicBezTo>
                        <a:pt x="581" y="303"/>
                        <a:pt x="593" y="254"/>
                        <a:pt x="605" y="206"/>
                      </a:cubicBezTo>
                      <a:cubicBezTo>
                        <a:pt x="625" y="95"/>
                        <a:pt x="544" y="1"/>
                        <a:pt x="4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3"/>
                <p:cNvSpPr/>
                <p:nvPr/>
              </p:nvSpPr>
              <p:spPr>
                <a:xfrm>
                  <a:off x="1139394" y="741123"/>
                  <a:ext cx="31930" cy="26625"/>
                </a:xfrm>
                <a:custGeom>
                  <a:avLst/>
                  <a:gdLst/>
                  <a:ahLst/>
                  <a:cxnLst/>
                  <a:rect l="l" t="t" r="r" b="b"/>
                  <a:pathLst>
                    <a:path w="614" h="512" extrusionOk="0">
                      <a:moveTo>
                        <a:pt x="321" y="1"/>
                      </a:moveTo>
                      <a:cubicBezTo>
                        <a:pt x="162" y="1"/>
                        <a:pt x="0" y="138"/>
                        <a:pt x="53" y="341"/>
                      </a:cubicBezTo>
                      <a:cubicBezTo>
                        <a:pt x="99" y="460"/>
                        <a:pt x="195" y="512"/>
                        <a:pt x="293" y="512"/>
                      </a:cubicBezTo>
                      <a:cubicBezTo>
                        <a:pt x="452" y="512"/>
                        <a:pt x="614" y="374"/>
                        <a:pt x="561" y="172"/>
                      </a:cubicBezTo>
                      <a:cubicBezTo>
                        <a:pt x="515" y="52"/>
                        <a:pt x="419" y="1"/>
                        <a:pt x="3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3"/>
                <p:cNvSpPr/>
                <p:nvPr/>
              </p:nvSpPr>
              <p:spPr>
                <a:xfrm>
                  <a:off x="1016097" y="733427"/>
                  <a:ext cx="31930" cy="26781"/>
                </a:xfrm>
                <a:custGeom>
                  <a:avLst/>
                  <a:gdLst/>
                  <a:ahLst/>
                  <a:cxnLst/>
                  <a:rect l="l" t="t" r="r" b="b"/>
                  <a:pathLst>
                    <a:path w="614" h="515" extrusionOk="0">
                      <a:moveTo>
                        <a:pt x="317" y="0"/>
                      </a:moveTo>
                      <a:cubicBezTo>
                        <a:pt x="159" y="0"/>
                        <a:pt x="1" y="136"/>
                        <a:pt x="53" y="344"/>
                      </a:cubicBezTo>
                      <a:cubicBezTo>
                        <a:pt x="99" y="463"/>
                        <a:pt x="195" y="515"/>
                        <a:pt x="293" y="515"/>
                      </a:cubicBezTo>
                      <a:cubicBezTo>
                        <a:pt x="452" y="515"/>
                        <a:pt x="614" y="377"/>
                        <a:pt x="561" y="174"/>
                      </a:cubicBezTo>
                      <a:cubicBezTo>
                        <a:pt x="514" y="53"/>
                        <a:pt x="416" y="0"/>
                        <a:pt x="3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3"/>
                <p:cNvSpPr/>
                <p:nvPr/>
              </p:nvSpPr>
              <p:spPr>
                <a:xfrm>
                  <a:off x="1178395" y="749287"/>
                  <a:ext cx="31306" cy="25793"/>
                </a:xfrm>
                <a:custGeom>
                  <a:avLst/>
                  <a:gdLst/>
                  <a:ahLst/>
                  <a:cxnLst/>
                  <a:rect l="l" t="t" r="r" b="b"/>
                  <a:pathLst>
                    <a:path w="602" h="496" extrusionOk="0">
                      <a:moveTo>
                        <a:pt x="311" y="0"/>
                      </a:moveTo>
                      <a:cubicBezTo>
                        <a:pt x="156" y="0"/>
                        <a:pt x="1" y="135"/>
                        <a:pt x="53" y="329"/>
                      </a:cubicBezTo>
                      <a:cubicBezTo>
                        <a:pt x="99" y="445"/>
                        <a:pt x="196" y="495"/>
                        <a:pt x="292" y="495"/>
                      </a:cubicBezTo>
                      <a:cubicBezTo>
                        <a:pt x="446" y="495"/>
                        <a:pt x="601" y="366"/>
                        <a:pt x="549" y="172"/>
                      </a:cubicBezTo>
                      <a:cubicBezTo>
                        <a:pt x="503" y="52"/>
                        <a:pt x="407" y="0"/>
                        <a:pt x="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3"/>
                <p:cNvSpPr/>
                <p:nvPr/>
              </p:nvSpPr>
              <p:spPr>
                <a:xfrm>
                  <a:off x="1228577" y="810181"/>
                  <a:ext cx="36610" cy="29641"/>
                </a:xfrm>
                <a:custGeom>
                  <a:avLst/>
                  <a:gdLst/>
                  <a:ahLst/>
                  <a:cxnLst/>
                  <a:rect l="l" t="t" r="r" b="b"/>
                  <a:pathLst>
                    <a:path w="704" h="570" extrusionOk="0">
                      <a:moveTo>
                        <a:pt x="368" y="1"/>
                      </a:moveTo>
                      <a:cubicBezTo>
                        <a:pt x="187" y="1"/>
                        <a:pt x="0" y="156"/>
                        <a:pt x="68" y="380"/>
                      </a:cubicBezTo>
                      <a:cubicBezTo>
                        <a:pt x="114" y="513"/>
                        <a:pt x="222" y="569"/>
                        <a:pt x="332" y="569"/>
                      </a:cubicBezTo>
                      <a:cubicBezTo>
                        <a:pt x="515" y="569"/>
                        <a:pt x="704" y="417"/>
                        <a:pt x="636" y="198"/>
                      </a:cubicBezTo>
                      <a:cubicBezTo>
                        <a:pt x="590" y="60"/>
                        <a:pt x="480" y="1"/>
                        <a:pt x="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3"/>
                <p:cNvSpPr/>
                <p:nvPr/>
              </p:nvSpPr>
              <p:spPr>
                <a:xfrm>
                  <a:off x="347614" y="509716"/>
                  <a:ext cx="93813" cy="94437"/>
                </a:xfrm>
                <a:custGeom>
                  <a:avLst/>
                  <a:gdLst/>
                  <a:ahLst/>
                  <a:cxnLst/>
                  <a:rect l="l" t="t" r="r" b="b"/>
                  <a:pathLst>
                    <a:path w="1804" h="1816" extrusionOk="0">
                      <a:moveTo>
                        <a:pt x="606" y="1"/>
                      </a:moveTo>
                      <a:cubicBezTo>
                        <a:pt x="860" y="872"/>
                        <a:pt x="847" y="896"/>
                        <a:pt x="1" y="1210"/>
                      </a:cubicBezTo>
                      <a:cubicBezTo>
                        <a:pt x="307" y="1117"/>
                        <a:pt x="509" y="1058"/>
                        <a:pt x="655" y="1058"/>
                      </a:cubicBezTo>
                      <a:cubicBezTo>
                        <a:pt x="923" y="1058"/>
                        <a:pt x="1002" y="1258"/>
                        <a:pt x="1198" y="1815"/>
                      </a:cubicBezTo>
                      <a:cubicBezTo>
                        <a:pt x="944" y="932"/>
                        <a:pt x="944" y="908"/>
                        <a:pt x="1803" y="605"/>
                      </a:cubicBezTo>
                      <a:lnTo>
                        <a:pt x="1803" y="605"/>
                      </a:lnTo>
                      <a:cubicBezTo>
                        <a:pt x="1497" y="699"/>
                        <a:pt x="1295" y="758"/>
                        <a:pt x="1149" y="758"/>
                      </a:cubicBezTo>
                      <a:cubicBezTo>
                        <a:pt x="881" y="758"/>
                        <a:pt x="802" y="557"/>
                        <a:pt x="6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3"/>
                <p:cNvSpPr/>
                <p:nvPr/>
              </p:nvSpPr>
              <p:spPr>
                <a:xfrm>
                  <a:off x="669089" y="404672"/>
                  <a:ext cx="94385" cy="94437"/>
                </a:xfrm>
                <a:custGeom>
                  <a:avLst/>
                  <a:gdLst/>
                  <a:ahLst/>
                  <a:cxnLst/>
                  <a:rect l="l" t="t" r="r" b="b"/>
                  <a:pathLst>
                    <a:path w="1815" h="1816" extrusionOk="0">
                      <a:moveTo>
                        <a:pt x="605" y="1"/>
                      </a:moveTo>
                      <a:cubicBezTo>
                        <a:pt x="871" y="871"/>
                        <a:pt x="847" y="896"/>
                        <a:pt x="0" y="1210"/>
                      </a:cubicBezTo>
                      <a:cubicBezTo>
                        <a:pt x="311" y="1117"/>
                        <a:pt x="515" y="1057"/>
                        <a:pt x="663" y="1057"/>
                      </a:cubicBezTo>
                      <a:cubicBezTo>
                        <a:pt x="935" y="1057"/>
                        <a:pt x="1014" y="1258"/>
                        <a:pt x="1210" y="1815"/>
                      </a:cubicBezTo>
                      <a:cubicBezTo>
                        <a:pt x="944" y="932"/>
                        <a:pt x="956" y="908"/>
                        <a:pt x="1815" y="605"/>
                      </a:cubicBezTo>
                      <a:lnTo>
                        <a:pt x="1815" y="605"/>
                      </a:lnTo>
                      <a:cubicBezTo>
                        <a:pt x="1504" y="699"/>
                        <a:pt x="1300" y="758"/>
                        <a:pt x="1152" y="758"/>
                      </a:cubicBezTo>
                      <a:cubicBezTo>
                        <a:pt x="880" y="758"/>
                        <a:pt x="801" y="557"/>
                        <a:pt x="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3"/>
                <p:cNvSpPr/>
                <p:nvPr/>
              </p:nvSpPr>
              <p:spPr>
                <a:xfrm>
                  <a:off x="1168567" y="302749"/>
                  <a:ext cx="57879" cy="58555"/>
                </a:xfrm>
                <a:custGeom>
                  <a:avLst/>
                  <a:gdLst/>
                  <a:ahLst/>
                  <a:cxnLst/>
                  <a:rect l="l" t="t" r="r" b="b"/>
                  <a:pathLst>
                    <a:path w="1113" h="1126" extrusionOk="0">
                      <a:moveTo>
                        <a:pt x="375" y="1"/>
                      </a:moveTo>
                      <a:cubicBezTo>
                        <a:pt x="532" y="545"/>
                        <a:pt x="520" y="557"/>
                        <a:pt x="0" y="751"/>
                      </a:cubicBezTo>
                      <a:cubicBezTo>
                        <a:pt x="187" y="695"/>
                        <a:pt x="310" y="660"/>
                        <a:pt x="399" y="660"/>
                      </a:cubicBezTo>
                      <a:cubicBezTo>
                        <a:pt x="563" y="660"/>
                        <a:pt x="613" y="781"/>
                        <a:pt x="738" y="1126"/>
                      </a:cubicBezTo>
                      <a:cubicBezTo>
                        <a:pt x="581" y="581"/>
                        <a:pt x="581" y="569"/>
                        <a:pt x="1113" y="388"/>
                      </a:cubicBezTo>
                      <a:lnTo>
                        <a:pt x="1113" y="388"/>
                      </a:lnTo>
                      <a:cubicBezTo>
                        <a:pt x="931" y="442"/>
                        <a:pt x="808" y="476"/>
                        <a:pt x="718" y="476"/>
                      </a:cubicBezTo>
                      <a:cubicBezTo>
                        <a:pt x="546" y="476"/>
                        <a:pt x="494" y="351"/>
                        <a:pt x="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3"/>
                <p:cNvSpPr/>
                <p:nvPr/>
              </p:nvSpPr>
              <p:spPr>
                <a:xfrm>
                  <a:off x="1004969" y="928017"/>
                  <a:ext cx="6968" cy="5720"/>
                </a:xfrm>
                <a:custGeom>
                  <a:avLst/>
                  <a:gdLst/>
                  <a:ahLst/>
                  <a:cxnLst/>
                  <a:rect l="l" t="t" r="r" b="b"/>
                  <a:pathLst>
                    <a:path w="134" h="110" extrusionOk="0">
                      <a:moveTo>
                        <a:pt x="73" y="1"/>
                      </a:moveTo>
                      <a:cubicBezTo>
                        <a:pt x="1" y="1"/>
                        <a:pt x="1" y="110"/>
                        <a:pt x="73" y="110"/>
                      </a:cubicBezTo>
                      <a:cubicBezTo>
                        <a:pt x="134" y="110"/>
                        <a:pt x="134" y="1"/>
                        <a:pt x="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3"/>
                <p:cNvSpPr/>
                <p:nvPr/>
              </p:nvSpPr>
              <p:spPr>
                <a:xfrm>
                  <a:off x="1041474" y="899104"/>
                  <a:ext cx="10765" cy="7592"/>
                </a:xfrm>
                <a:custGeom>
                  <a:avLst/>
                  <a:gdLst/>
                  <a:ahLst/>
                  <a:cxnLst/>
                  <a:rect l="l" t="t" r="r" b="b"/>
                  <a:pathLst>
                    <a:path w="207" h="146" extrusionOk="0">
                      <a:moveTo>
                        <a:pt x="97" y="1"/>
                      </a:moveTo>
                      <a:cubicBezTo>
                        <a:pt x="0" y="1"/>
                        <a:pt x="0" y="146"/>
                        <a:pt x="97" y="146"/>
                      </a:cubicBezTo>
                      <a:cubicBezTo>
                        <a:pt x="206" y="146"/>
                        <a:pt x="206" y="1"/>
                        <a:pt x="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3"/>
                <p:cNvSpPr/>
                <p:nvPr/>
              </p:nvSpPr>
              <p:spPr>
                <a:xfrm>
                  <a:off x="1112769" y="911949"/>
                  <a:ext cx="23037" cy="20541"/>
                </a:xfrm>
                <a:custGeom>
                  <a:avLst/>
                  <a:gdLst/>
                  <a:ahLst/>
                  <a:cxnLst/>
                  <a:rect l="l" t="t" r="r" b="b"/>
                  <a:pathLst>
                    <a:path w="443" h="395" extrusionOk="0">
                      <a:moveTo>
                        <a:pt x="178" y="274"/>
                      </a:moveTo>
                      <a:lnTo>
                        <a:pt x="190" y="298"/>
                      </a:lnTo>
                      <a:lnTo>
                        <a:pt x="154" y="298"/>
                      </a:lnTo>
                      <a:lnTo>
                        <a:pt x="137" y="275"/>
                      </a:lnTo>
                      <a:lnTo>
                        <a:pt x="137" y="275"/>
                      </a:lnTo>
                      <a:cubicBezTo>
                        <a:pt x="142" y="276"/>
                        <a:pt x="148" y="276"/>
                        <a:pt x="154" y="276"/>
                      </a:cubicBezTo>
                      <a:cubicBezTo>
                        <a:pt x="162" y="276"/>
                        <a:pt x="170" y="275"/>
                        <a:pt x="178" y="274"/>
                      </a:cubicBezTo>
                      <a:close/>
                      <a:moveTo>
                        <a:pt x="215" y="1"/>
                      </a:moveTo>
                      <a:cubicBezTo>
                        <a:pt x="199" y="1"/>
                        <a:pt x="183" y="3"/>
                        <a:pt x="166" y="8"/>
                      </a:cubicBezTo>
                      <a:cubicBezTo>
                        <a:pt x="144" y="13"/>
                        <a:pt x="124" y="21"/>
                        <a:pt x="107" y="32"/>
                      </a:cubicBezTo>
                      <a:lnTo>
                        <a:pt x="107" y="32"/>
                      </a:lnTo>
                      <a:cubicBezTo>
                        <a:pt x="96" y="35"/>
                        <a:pt x="87" y="38"/>
                        <a:pt x="81" y="44"/>
                      </a:cubicBezTo>
                      <a:cubicBezTo>
                        <a:pt x="0" y="88"/>
                        <a:pt x="4" y="172"/>
                        <a:pt x="50" y="226"/>
                      </a:cubicBezTo>
                      <a:lnTo>
                        <a:pt x="50" y="226"/>
                      </a:lnTo>
                      <a:cubicBezTo>
                        <a:pt x="55" y="268"/>
                        <a:pt x="76" y="308"/>
                        <a:pt x="107" y="336"/>
                      </a:cubicBezTo>
                      <a:lnTo>
                        <a:pt x="107" y="336"/>
                      </a:lnTo>
                      <a:cubicBezTo>
                        <a:pt x="129" y="373"/>
                        <a:pt x="168" y="395"/>
                        <a:pt x="214" y="395"/>
                      </a:cubicBezTo>
                      <a:cubicBezTo>
                        <a:pt x="250" y="395"/>
                        <a:pt x="287" y="383"/>
                        <a:pt x="311" y="358"/>
                      </a:cubicBezTo>
                      <a:cubicBezTo>
                        <a:pt x="329" y="341"/>
                        <a:pt x="372" y="278"/>
                        <a:pt x="366" y="278"/>
                      </a:cubicBezTo>
                      <a:lnTo>
                        <a:pt x="366" y="278"/>
                      </a:lnTo>
                      <a:cubicBezTo>
                        <a:pt x="365" y="278"/>
                        <a:pt x="363" y="280"/>
                        <a:pt x="359" y="284"/>
                      </a:cubicBezTo>
                      <a:lnTo>
                        <a:pt x="359" y="284"/>
                      </a:lnTo>
                      <a:cubicBezTo>
                        <a:pt x="442" y="171"/>
                        <a:pt x="356" y="1"/>
                        <a:pt x="2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3"/>
                <p:cNvSpPr/>
                <p:nvPr/>
              </p:nvSpPr>
              <p:spPr>
                <a:xfrm>
                  <a:off x="1163522" y="895984"/>
                  <a:ext cx="11337" cy="8840"/>
                </a:xfrm>
                <a:custGeom>
                  <a:avLst/>
                  <a:gdLst/>
                  <a:ahLst/>
                  <a:cxnLst/>
                  <a:rect l="l" t="t" r="r" b="b"/>
                  <a:pathLst>
                    <a:path w="218" h="170" extrusionOk="0">
                      <a:moveTo>
                        <a:pt x="109" y="0"/>
                      </a:moveTo>
                      <a:cubicBezTo>
                        <a:pt x="0" y="0"/>
                        <a:pt x="0" y="169"/>
                        <a:pt x="109" y="169"/>
                      </a:cubicBezTo>
                      <a:cubicBezTo>
                        <a:pt x="218" y="169"/>
                        <a:pt x="218" y="0"/>
                        <a:pt x="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3"/>
                <p:cNvSpPr/>
                <p:nvPr/>
              </p:nvSpPr>
              <p:spPr>
                <a:xfrm>
                  <a:off x="1064771" y="862599"/>
                  <a:ext cx="32086" cy="23973"/>
                </a:xfrm>
                <a:custGeom>
                  <a:avLst/>
                  <a:gdLst/>
                  <a:ahLst/>
                  <a:cxnLst/>
                  <a:rect l="l" t="t" r="r" b="b"/>
                  <a:pathLst>
                    <a:path w="617" h="461" extrusionOk="0">
                      <a:moveTo>
                        <a:pt x="290" y="1"/>
                      </a:moveTo>
                      <a:cubicBezTo>
                        <a:pt x="0" y="1"/>
                        <a:pt x="0" y="449"/>
                        <a:pt x="290" y="449"/>
                      </a:cubicBezTo>
                      <a:lnTo>
                        <a:pt x="290" y="461"/>
                      </a:lnTo>
                      <a:lnTo>
                        <a:pt x="315" y="461"/>
                      </a:lnTo>
                      <a:cubicBezTo>
                        <a:pt x="617" y="461"/>
                        <a:pt x="617" y="1"/>
                        <a:pt x="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3"/>
                <p:cNvSpPr/>
                <p:nvPr/>
              </p:nvSpPr>
              <p:spPr>
                <a:xfrm>
                  <a:off x="1223896" y="924897"/>
                  <a:ext cx="22673" cy="17057"/>
                </a:xfrm>
                <a:custGeom>
                  <a:avLst/>
                  <a:gdLst/>
                  <a:ahLst/>
                  <a:cxnLst/>
                  <a:rect l="l" t="t" r="r" b="b"/>
                  <a:pathLst>
                    <a:path w="436" h="328" extrusionOk="0">
                      <a:moveTo>
                        <a:pt x="218" y="1"/>
                      </a:moveTo>
                      <a:cubicBezTo>
                        <a:pt x="1" y="1"/>
                        <a:pt x="1" y="327"/>
                        <a:pt x="218" y="327"/>
                      </a:cubicBezTo>
                      <a:cubicBezTo>
                        <a:pt x="436" y="327"/>
                        <a:pt x="436" y="1"/>
                        <a:pt x="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3"/>
                <p:cNvSpPr/>
                <p:nvPr/>
              </p:nvSpPr>
              <p:spPr>
                <a:xfrm>
                  <a:off x="1206268" y="875808"/>
                  <a:ext cx="22101" cy="18305"/>
                </a:xfrm>
                <a:custGeom>
                  <a:avLst/>
                  <a:gdLst/>
                  <a:ahLst/>
                  <a:cxnLst/>
                  <a:rect l="l" t="t" r="r" b="b"/>
                  <a:pathLst>
                    <a:path w="425" h="352" extrusionOk="0">
                      <a:moveTo>
                        <a:pt x="219" y="1"/>
                      </a:moveTo>
                      <a:cubicBezTo>
                        <a:pt x="1" y="25"/>
                        <a:pt x="1" y="328"/>
                        <a:pt x="219" y="352"/>
                      </a:cubicBezTo>
                      <a:cubicBezTo>
                        <a:pt x="424" y="328"/>
                        <a:pt x="424" y="25"/>
                        <a:pt x="2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3"/>
                <p:cNvSpPr/>
                <p:nvPr/>
              </p:nvSpPr>
              <p:spPr>
                <a:xfrm>
                  <a:off x="1044594" y="873311"/>
                  <a:ext cx="24597" cy="18305"/>
                </a:xfrm>
                <a:custGeom>
                  <a:avLst/>
                  <a:gdLst/>
                  <a:ahLst/>
                  <a:cxnLst/>
                  <a:rect l="l" t="t" r="r" b="b"/>
                  <a:pathLst>
                    <a:path w="473" h="352" extrusionOk="0">
                      <a:moveTo>
                        <a:pt x="243" y="1"/>
                      </a:moveTo>
                      <a:cubicBezTo>
                        <a:pt x="1" y="1"/>
                        <a:pt x="1" y="351"/>
                        <a:pt x="243" y="351"/>
                      </a:cubicBezTo>
                      <a:cubicBezTo>
                        <a:pt x="473" y="351"/>
                        <a:pt x="473" y="1"/>
                        <a:pt x="2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3"/>
                <p:cNvSpPr/>
                <p:nvPr/>
              </p:nvSpPr>
              <p:spPr>
                <a:xfrm>
                  <a:off x="955931" y="908465"/>
                  <a:ext cx="29225" cy="24285"/>
                </a:xfrm>
                <a:custGeom>
                  <a:avLst/>
                  <a:gdLst/>
                  <a:ahLst/>
                  <a:cxnLst/>
                  <a:rect l="l" t="t" r="r" b="b"/>
                  <a:pathLst>
                    <a:path w="562" h="467" extrusionOk="0">
                      <a:moveTo>
                        <a:pt x="217" y="0"/>
                      </a:moveTo>
                      <a:cubicBezTo>
                        <a:pt x="141" y="0"/>
                        <a:pt x="73" y="35"/>
                        <a:pt x="49" y="123"/>
                      </a:cubicBezTo>
                      <a:cubicBezTo>
                        <a:pt x="37" y="135"/>
                        <a:pt x="37" y="159"/>
                        <a:pt x="24" y="183"/>
                      </a:cubicBezTo>
                      <a:cubicBezTo>
                        <a:pt x="0" y="280"/>
                        <a:pt x="49" y="377"/>
                        <a:pt x="133" y="437"/>
                      </a:cubicBezTo>
                      <a:cubicBezTo>
                        <a:pt x="167" y="457"/>
                        <a:pt x="205" y="466"/>
                        <a:pt x="243" y="466"/>
                      </a:cubicBezTo>
                      <a:cubicBezTo>
                        <a:pt x="299" y="466"/>
                        <a:pt x="356" y="445"/>
                        <a:pt x="399" y="401"/>
                      </a:cubicBezTo>
                      <a:cubicBezTo>
                        <a:pt x="424" y="365"/>
                        <a:pt x="448" y="329"/>
                        <a:pt x="472" y="292"/>
                      </a:cubicBezTo>
                      <a:cubicBezTo>
                        <a:pt x="561" y="146"/>
                        <a:pt x="373" y="0"/>
                        <a:pt x="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3"/>
                <p:cNvSpPr/>
                <p:nvPr/>
              </p:nvSpPr>
              <p:spPr>
                <a:xfrm>
                  <a:off x="-152337" y="-50625"/>
                  <a:ext cx="2586475" cy="2389576"/>
                </a:xfrm>
                <a:custGeom>
                  <a:avLst/>
                  <a:gdLst/>
                  <a:ahLst/>
                  <a:cxnLst/>
                  <a:rect l="l" t="t" r="r" b="b"/>
                  <a:pathLst>
                    <a:path w="45151" h="41712" extrusionOk="0">
                      <a:moveTo>
                        <a:pt x="13338" y="9583"/>
                      </a:moveTo>
                      <a:cubicBezTo>
                        <a:pt x="13314" y="9598"/>
                        <a:pt x="13290" y="9612"/>
                        <a:pt x="13266" y="9627"/>
                      </a:cubicBezTo>
                      <a:lnTo>
                        <a:pt x="13266" y="9627"/>
                      </a:lnTo>
                      <a:cubicBezTo>
                        <a:pt x="13290" y="9612"/>
                        <a:pt x="13314" y="9598"/>
                        <a:pt x="13338" y="9583"/>
                      </a:cubicBezTo>
                      <a:close/>
                      <a:moveTo>
                        <a:pt x="19948" y="0"/>
                      </a:moveTo>
                      <a:cubicBezTo>
                        <a:pt x="12481" y="0"/>
                        <a:pt x="4987" y="4289"/>
                        <a:pt x="1689" y="11434"/>
                      </a:cubicBezTo>
                      <a:cubicBezTo>
                        <a:pt x="2270" y="10515"/>
                        <a:pt x="2923" y="9631"/>
                        <a:pt x="3637" y="8809"/>
                      </a:cubicBezTo>
                      <a:lnTo>
                        <a:pt x="3637" y="8809"/>
                      </a:lnTo>
                      <a:cubicBezTo>
                        <a:pt x="3407" y="9172"/>
                        <a:pt x="3189" y="9535"/>
                        <a:pt x="2959" y="9898"/>
                      </a:cubicBezTo>
                      <a:cubicBezTo>
                        <a:pt x="6381" y="5050"/>
                        <a:pt x="13084" y="2282"/>
                        <a:pt x="19513" y="2282"/>
                      </a:cubicBezTo>
                      <a:cubicBezTo>
                        <a:pt x="26880" y="2282"/>
                        <a:pt x="33887" y="5916"/>
                        <a:pt x="35185" y="14216"/>
                      </a:cubicBezTo>
                      <a:cubicBezTo>
                        <a:pt x="35137" y="13926"/>
                        <a:pt x="35088" y="13648"/>
                        <a:pt x="35028" y="13369"/>
                      </a:cubicBezTo>
                      <a:lnTo>
                        <a:pt x="35028" y="13369"/>
                      </a:lnTo>
                      <a:cubicBezTo>
                        <a:pt x="35851" y="18123"/>
                        <a:pt x="34701" y="23639"/>
                        <a:pt x="30298" y="26264"/>
                      </a:cubicBezTo>
                      <a:cubicBezTo>
                        <a:pt x="28832" y="27141"/>
                        <a:pt x="27070" y="27569"/>
                        <a:pt x="25314" y="27569"/>
                      </a:cubicBezTo>
                      <a:cubicBezTo>
                        <a:pt x="20910" y="27569"/>
                        <a:pt x="16535" y="24877"/>
                        <a:pt x="16907" y="19793"/>
                      </a:cubicBezTo>
                      <a:lnTo>
                        <a:pt x="16907" y="19793"/>
                      </a:lnTo>
                      <a:cubicBezTo>
                        <a:pt x="17374" y="23874"/>
                        <a:pt x="20170" y="25607"/>
                        <a:pt x="23197" y="25607"/>
                      </a:cubicBezTo>
                      <a:cubicBezTo>
                        <a:pt x="26290" y="25607"/>
                        <a:pt x="29625" y="23798"/>
                        <a:pt x="30963" y="20833"/>
                      </a:cubicBezTo>
                      <a:cubicBezTo>
                        <a:pt x="33613" y="14978"/>
                        <a:pt x="29173" y="7938"/>
                        <a:pt x="23258" y="6365"/>
                      </a:cubicBezTo>
                      <a:cubicBezTo>
                        <a:pt x="22129" y="6069"/>
                        <a:pt x="20990" y="5929"/>
                        <a:pt x="19860" y="5929"/>
                      </a:cubicBezTo>
                      <a:cubicBezTo>
                        <a:pt x="13603" y="5929"/>
                        <a:pt x="7645" y="10227"/>
                        <a:pt x="5524" y="16140"/>
                      </a:cubicBezTo>
                      <a:cubicBezTo>
                        <a:pt x="1205" y="28188"/>
                        <a:pt x="10822" y="41071"/>
                        <a:pt x="23197" y="41712"/>
                      </a:cubicBezTo>
                      <a:cubicBezTo>
                        <a:pt x="22133" y="41506"/>
                        <a:pt x="21068" y="41228"/>
                        <a:pt x="20040" y="40865"/>
                      </a:cubicBezTo>
                      <a:lnTo>
                        <a:pt x="20040" y="40865"/>
                      </a:lnTo>
                      <a:cubicBezTo>
                        <a:pt x="20463" y="40950"/>
                        <a:pt x="20875" y="41022"/>
                        <a:pt x="21310" y="41095"/>
                      </a:cubicBezTo>
                      <a:cubicBezTo>
                        <a:pt x="8991" y="38162"/>
                        <a:pt x="1" y="18035"/>
                        <a:pt x="12928" y="9835"/>
                      </a:cubicBezTo>
                      <a:lnTo>
                        <a:pt x="12928" y="9835"/>
                      </a:lnTo>
                      <a:cubicBezTo>
                        <a:pt x="15187" y="8521"/>
                        <a:pt x="17807" y="7724"/>
                        <a:pt x="20340" y="7724"/>
                      </a:cubicBezTo>
                      <a:cubicBezTo>
                        <a:pt x="23391" y="7724"/>
                        <a:pt x="26315" y="8881"/>
                        <a:pt x="28326" y="11688"/>
                      </a:cubicBezTo>
                      <a:cubicBezTo>
                        <a:pt x="31602" y="16259"/>
                        <a:pt x="30089" y="24890"/>
                        <a:pt x="23768" y="24890"/>
                      </a:cubicBezTo>
                      <a:cubicBezTo>
                        <a:pt x="23180" y="24890"/>
                        <a:pt x="22550" y="24815"/>
                        <a:pt x="21879" y="24656"/>
                      </a:cubicBezTo>
                      <a:lnTo>
                        <a:pt x="21879" y="24656"/>
                      </a:lnTo>
                      <a:cubicBezTo>
                        <a:pt x="22160" y="24683"/>
                        <a:pt x="22432" y="24696"/>
                        <a:pt x="22693" y="24696"/>
                      </a:cubicBezTo>
                      <a:cubicBezTo>
                        <a:pt x="30619" y="24696"/>
                        <a:pt x="29331" y="12656"/>
                        <a:pt x="21637" y="11930"/>
                      </a:cubicBezTo>
                      <a:cubicBezTo>
                        <a:pt x="21372" y="11905"/>
                        <a:pt x="21111" y="11894"/>
                        <a:pt x="20854" y="11894"/>
                      </a:cubicBezTo>
                      <a:cubicBezTo>
                        <a:pt x="14597" y="11894"/>
                        <a:pt x="10588" y="18934"/>
                        <a:pt x="11947" y="24813"/>
                      </a:cubicBezTo>
                      <a:cubicBezTo>
                        <a:pt x="13401" y="31070"/>
                        <a:pt x="19987" y="35037"/>
                        <a:pt x="26139" y="35037"/>
                      </a:cubicBezTo>
                      <a:cubicBezTo>
                        <a:pt x="26231" y="35037"/>
                        <a:pt x="26323" y="35036"/>
                        <a:pt x="26415" y="35035"/>
                      </a:cubicBezTo>
                      <a:cubicBezTo>
                        <a:pt x="35863" y="34865"/>
                        <a:pt x="43254" y="25551"/>
                        <a:pt x="43181" y="16490"/>
                      </a:cubicBezTo>
                      <a:cubicBezTo>
                        <a:pt x="43012" y="11373"/>
                        <a:pt x="41355" y="6462"/>
                        <a:pt x="37798" y="2700"/>
                      </a:cubicBezTo>
                      <a:lnTo>
                        <a:pt x="37798" y="2700"/>
                      </a:lnTo>
                      <a:cubicBezTo>
                        <a:pt x="38427" y="3583"/>
                        <a:pt x="38996" y="4515"/>
                        <a:pt x="39492" y="5494"/>
                      </a:cubicBezTo>
                      <a:cubicBezTo>
                        <a:pt x="39250" y="5144"/>
                        <a:pt x="38996" y="4805"/>
                        <a:pt x="38742" y="4454"/>
                      </a:cubicBezTo>
                      <a:lnTo>
                        <a:pt x="38742" y="4454"/>
                      </a:lnTo>
                      <a:cubicBezTo>
                        <a:pt x="45150" y="14341"/>
                        <a:pt x="39160" y="33163"/>
                        <a:pt x="26096" y="33163"/>
                      </a:cubicBezTo>
                      <a:cubicBezTo>
                        <a:pt x="25212" y="33163"/>
                        <a:pt x="24295" y="33077"/>
                        <a:pt x="23348" y="32896"/>
                      </a:cubicBezTo>
                      <a:lnTo>
                        <a:pt x="23348" y="32896"/>
                      </a:lnTo>
                      <a:cubicBezTo>
                        <a:pt x="17581" y="31559"/>
                        <a:pt x="12303" y="27014"/>
                        <a:pt x="13423" y="20579"/>
                      </a:cubicBezTo>
                      <a:cubicBezTo>
                        <a:pt x="14114" y="16579"/>
                        <a:pt x="18430" y="12904"/>
                        <a:pt x="22251" y="12904"/>
                      </a:cubicBezTo>
                      <a:cubicBezTo>
                        <a:pt x="24382" y="12904"/>
                        <a:pt x="26359" y="14047"/>
                        <a:pt x="27468" y="16914"/>
                      </a:cubicBezTo>
                      <a:cubicBezTo>
                        <a:pt x="26475" y="14674"/>
                        <a:pt x="24789" y="13747"/>
                        <a:pt x="23006" y="13747"/>
                      </a:cubicBezTo>
                      <a:cubicBezTo>
                        <a:pt x="18356" y="13747"/>
                        <a:pt x="13050" y="20056"/>
                        <a:pt x="17693" y="25853"/>
                      </a:cubicBezTo>
                      <a:cubicBezTo>
                        <a:pt x="19527" y="28145"/>
                        <a:pt x="22302" y="29180"/>
                        <a:pt x="25139" y="29180"/>
                      </a:cubicBezTo>
                      <a:cubicBezTo>
                        <a:pt x="28293" y="29180"/>
                        <a:pt x="31524" y="27902"/>
                        <a:pt x="33625" y="25648"/>
                      </a:cubicBezTo>
                      <a:cubicBezTo>
                        <a:pt x="39080" y="19781"/>
                        <a:pt x="37883" y="9922"/>
                        <a:pt x="32173" y="4684"/>
                      </a:cubicBezTo>
                      <a:cubicBezTo>
                        <a:pt x="28670" y="1466"/>
                        <a:pt x="24313" y="0"/>
                        <a:pt x="19948"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62" name="Google Shape;1062;p3"/>
            <p:cNvGrpSpPr/>
            <p:nvPr/>
          </p:nvGrpSpPr>
          <p:grpSpPr>
            <a:xfrm>
              <a:off x="7335608" y="2845634"/>
              <a:ext cx="2735698" cy="2906951"/>
              <a:chOff x="7074538" y="2755486"/>
              <a:chExt cx="2010655" cy="2136521"/>
            </a:xfrm>
          </p:grpSpPr>
          <p:grpSp>
            <p:nvGrpSpPr>
              <p:cNvPr id="1063" name="Google Shape;1063;p3"/>
              <p:cNvGrpSpPr/>
              <p:nvPr/>
            </p:nvGrpSpPr>
            <p:grpSpPr>
              <a:xfrm flipH="1">
                <a:off x="7346152" y="2910434"/>
                <a:ext cx="1569582" cy="1981573"/>
                <a:chOff x="146217" y="2712579"/>
                <a:chExt cx="1552966" cy="1960401"/>
              </a:xfrm>
            </p:grpSpPr>
            <p:grpSp>
              <p:nvGrpSpPr>
                <p:cNvPr id="1064" name="Google Shape;1064;p3"/>
                <p:cNvGrpSpPr/>
                <p:nvPr/>
              </p:nvGrpSpPr>
              <p:grpSpPr>
                <a:xfrm>
                  <a:off x="146217" y="2712579"/>
                  <a:ext cx="1134008" cy="607901"/>
                  <a:chOff x="5206900" y="826150"/>
                  <a:chExt cx="599275" cy="321250"/>
                </a:xfrm>
              </p:grpSpPr>
              <p:sp>
                <p:nvSpPr>
                  <p:cNvPr id="1065" name="Google Shape;1065;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 name="Google Shape;1079;p3"/>
                <p:cNvGrpSpPr/>
                <p:nvPr/>
              </p:nvGrpSpPr>
              <p:grpSpPr>
                <a:xfrm rot="-9256633">
                  <a:off x="489429" y="3110262"/>
                  <a:ext cx="1134020" cy="607908"/>
                  <a:chOff x="5206900" y="826150"/>
                  <a:chExt cx="599275" cy="321250"/>
                </a:xfrm>
              </p:grpSpPr>
              <p:sp>
                <p:nvSpPr>
                  <p:cNvPr id="1080" name="Google Shape;1080;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 name="Google Shape;1094;p3"/>
                <p:cNvGrpSpPr/>
                <p:nvPr/>
              </p:nvGrpSpPr>
              <p:grpSpPr>
                <a:xfrm rot="7120513" flipH="1">
                  <a:off x="538618" y="3725726"/>
                  <a:ext cx="1133997" cy="607895"/>
                  <a:chOff x="5206900" y="826150"/>
                  <a:chExt cx="599275" cy="321250"/>
                </a:xfrm>
              </p:grpSpPr>
              <p:sp>
                <p:nvSpPr>
                  <p:cNvPr id="1095" name="Google Shape;1095;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109" name="Google Shape;1109;p3"/>
              <p:cNvSpPr/>
              <p:nvPr/>
            </p:nvSpPr>
            <p:spPr>
              <a:xfrm>
                <a:off x="7161230" y="2910343"/>
                <a:ext cx="1870244" cy="1349511"/>
              </a:xfrm>
              <a:custGeom>
                <a:avLst/>
                <a:gdLst/>
                <a:ahLst/>
                <a:cxnLst/>
                <a:rect l="l" t="t" r="r" b="b"/>
                <a:pathLst>
                  <a:path w="16610" h="11985" extrusionOk="0">
                    <a:moveTo>
                      <a:pt x="9059" y="0"/>
                    </a:moveTo>
                    <a:cubicBezTo>
                      <a:pt x="7874" y="0"/>
                      <a:pt x="6703" y="379"/>
                      <a:pt x="5722" y="1117"/>
                    </a:cubicBezTo>
                    <a:cubicBezTo>
                      <a:pt x="4694" y="1903"/>
                      <a:pt x="4004" y="3064"/>
                      <a:pt x="3799" y="4346"/>
                    </a:cubicBezTo>
                    <a:cubicBezTo>
                      <a:pt x="3654" y="5423"/>
                      <a:pt x="4113" y="6621"/>
                      <a:pt x="4972" y="7371"/>
                    </a:cubicBezTo>
                    <a:cubicBezTo>
                      <a:pt x="5537" y="7872"/>
                      <a:pt x="6191" y="8133"/>
                      <a:pt x="6857" y="8133"/>
                    </a:cubicBezTo>
                    <a:cubicBezTo>
                      <a:pt x="7075" y="8133"/>
                      <a:pt x="7295" y="8105"/>
                      <a:pt x="7512" y="8048"/>
                    </a:cubicBezTo>
                    <a:cubicBezTo>
                      <a:pt x="7633" y="8012"/>
                      <a:pt x="7754" y="7951"/>
                      <a:pt x="7863" y="7879"/>
                    </a:cubicBezTo>
                    <a:cubicBezTo>
                      <a:pt x="8178" y="7637"/>
                      <a:pt x="8359" y="7238"/>
                      <a:pt x="8541" y="6863"/>
                    </a:cubicBezTo>
                    <a:cubicBezTo>
                      <a:pt x="8698" y="6524"/>
                      <a:pt x="8855" y="6197"/>
                      <a:pt x="9097" y="6004"/>
                    </a:cubicBezTo>
                    <a:cubicBezTo>
                      <a:pt x="9234" y="5896"/>
                      <a:pt x="9402" y="5836"/>
                      <a:pt x="9577" y="5836"/>
                    </a:cubicBezTo>
                    <a:cubicBezTo>
                      <a:pt x="9618" y="5836"/>
                      <a:pt x="9660" y="5839"/>
                      <a:pt x="9702" y="5846"/>
                    </a:cubicBezTo>
                    <a:cubicBezTo>
                      <a:pt x="10246" y="5895"/>
                      <a:pt x="10718" y="6246"/>
                      <a:pt x="10936" y="6742"/>
                    </a:cubicBezTo>
                    <a:cubicBezTo>
                      <a:pt x="11371" y="7758"/>
                      <a:pt x="10900" y="9403"/>
                      <a:pt x="10210" y="10346"/>
                    </a:cubicBezTo>
                    <a:cubicBezTo>
                      <a:pt x="10053" y="10528"/>
                      <a:pt x="9871" y="10685"/>
                      <a:pt x="9690" y="10830"/>
                    </a:cubicBezTo>
                    <a:cubicBezTo>
                      <a:pt x="8621" y="11648"/>
                      <a:pt x="7295" y="11838"/>
                      <a:pt x="6167" y="11838"/>
                    </a:cubicBezTo>
                    <a:cubicBezTo>
                      <a:pt x="5828" y="11838"/>
                      <a:pt x="5506" y="11820"/>
                      <a:pt x="5214" y="11798"/>
                    </a:cubicBezTo>
                    <a:cubicBezTo>
                      <a:pt x="2783" y="11375"/>
                      <a:pt x="908" y="9488"/>
                      <a:pt x="0" y="7649"/>
                    </a:cubicBezTo>
                    <a:lnTo>
                      <a:pt x="0" y="7649"/>
                    </a:lnTo>
                    <a:cubicBezTo>
                      <a:pt x="1011" y="10334"/>
                      <a:pt x="3570" y="11984"/>
                      <a:pt x="6284" y="11984"/>
                    </a:cubicBezTo>
                    <a:cubicBezTo>
                      <a:pt x="7079" y="11984"/>
                      <a:pt x="7887" y="11843"/>
                      <a:pt x="8674" y="11544"/>
                    </a:cubicBezTo>
                    <a:cubicBezTo>
                      <a:pt x="9049" y="11387"/>
                      <a:pt x="9412" y="11181"/>
                      <a:pt x="9738" y="10927"/>
                    </a:cubicBezTo>
                    <a:cubicBezTo>
                      <a:pt x="10754" y="10165"/>
                      <a:pt x="11383" y="9016"/>
                      <a:pt x="11468" y="7758"/>
                    </a:cubicBezTo>
                    <a:cubicBezTo>
                      <a:pt x="11420" y="6258"/>
                      <a:pt x="10815" y="5121"/>
                      <a:pt x="9823" y="4649"/>
                    </a:cubicBezTo>
                    <a:cubicBezTo>
                      <a:pt x="9508" y="4491"/>
                      <a:pt x="9186" y="4414"/>
                      <a:pt x="8873" y="4414"/>
                    </a:cubicBezTo>
                    <a:cubicBezTo>
                      <a:pt x="8465" y="4414"/>
                      <a:pt x="8073" y="4546"/>
                      <a:pt x="7730" y="4806"/>
                    </a:cubicBezTo>
                    <a:cubicBezTo>
                      <a:pt x="7271" y="5181"/>
                      <a:pt x="6944" y="5701"/>
                      <a:pt x="6787" y="6270"/>
                    </a:cubicBezTo>
                    <a:cubicBezTo>
                      <a:pt x="6750" y="6439"/>
                      <a:pt x="6666" y="6584"/>
                      <a:pt x="6533" y="6681"/>
                    </a:cubicBezTo>
                    <a:cubicBezTo>
                      <a:pt x="6407" y="6778"/>
                      <a:pt x="6258" y="6818"/>
                      <a:pt x="6100" y="6818"/>
                    </a:cubicBezTo>
                    <a:cubicBezTo>
                      <a:pt x="5742" y="6818"/>
                      <a:pt x="5338" y="6610"/>
                      <a:pt x="5045" y="6367"/>
                    </a:cubicBezTo>
                    <a:lnTo>
                      <a:pt x="5033" y="6354"/>
                    </a:lnTo>
                    <a:cubicBezTo>
                      <a:pt x="4331" y="5677"/>
                      <a:pt x="4089" y="4613"/>
                      <a:pt x="4379" y="3427"/>
                    </a:cubicBezTo>
                    <a:cubicBezTo>
                      <a:pt x="4646" y="2532"/>
                      <a:pt x="5190" y="1734"/>
                      <a:pt x="5928" y="1165"/>
                    </a:cubicBezTo>
                    <a:cubicBezTo>
                      <a:pt x="6768" y="525"/>
                      <a:pt x="7830" y="207"/>
                      <a:pt x="8942" y="207"/>
                    </a:cubicBezTo>
                    <a:cubicBezTo>
                      <a:pt x="10122" y="207"/>
                      <a:pt x="11359" y="564"/>
                      <a:pt x="12448" y="1274"/>
                    </a:cubicBezTo>
                    <a:cubicBezTo>
                      <a:pt x="15968" y="3475"/>
                      <a:pt x="16609" y="7540"/>
                      <a:pt x="15521" y="11205"/>
                    </a:cubicBezTo>
                    <a:cubicBezTo>
                      <a:pt x="16246" y="9354"/>
                      <a:pt x="16343" y="7322"/>
                      <a:pt x="15811" y="5411"/>
                    </a:cubicBezTo>
                    <a:cubicBezTo>
                      <a:pt x="15133" y="3064"/>
                      <a:pt x="13476" y="1286"/>
                      <a:pt x="11142" y="403"/>
                    </a:cubicBezTo>
                    <a:cubicBezTo>
                      <a:pt x="10467" y="133"/>
                      <a:pt x="9761" y="0"/>
                      <a:pt x="9059"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10" name="Google Shape;1110;p3"/>
              <p:cNvGrpSpPr/>
              <p:nvPr/>
            </p:nvGrpSpPr>
            <p:grpSpPr>
              <a:xfrm rot="-4586846" flipH="1">
                <a:off x="7577630" y="2882375"/>
                <a:ext cx="1351919" cy="1384943"/>
                <a:chOff x="146217" y="2712579"/>
                <a:chExt cx="1552966" cy="1960401"/>
              </a:xfrm>
            </p:grpSpPr>
            <p:grpSp>
              <p:nvGrpSpPr>
                <p:cNvPr id="1111" name="Google Shape;1111;p3"/>
                <p:cNvGrpSpPr/>
                <p:nvPr/>
              </p:nvGrpSpPr>
              <p:grpSpPr>
                <a:xfrm>
                  <a:off x="146217" y="2712579"/>
                  <a:ext cx="1134008" cy="607901"/>
                  <a:chOff x="5206900" y="826150"/>
                  <a:chExt cx="599275" cy="321250"/>
                </a:xfrm>
              </p:grpSpPr>
              <p:sp>
                <p:nvSpPr>
                  <p:cNvPr id="1112" name="Google Shape;1112;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6" name="Google Shape;1126;p3"/>
                <p:cNvGrpSpPr/>
                <p:nvPr/>
              </p:nvGrpSpPr>
              <p:grpSpPr>
                <a:xfrm rot="-9256633">
                  <a:off x="489429" y="3110262"/>
                  <a:ext cx="1134020" cy="607908"/>
                  <a:chOff x="5206900" y="826150"/>
                  <a:chExt cx="599275" cy="321250"/>
                </a:xfrm>
              </p:grpSpPr>
              <p:sp>
                <p:nvSpPr>
                  <p:cNvPr id="1127" name="Google Shape;1127;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1" name="Google Shape;1141;p3"/>
                <p:cNvGrpSpPr/>
                <p:nvPr/>
              </p:nvGrpSpPr>
              <p:grpSpPr>
                <a:xfrm rot="7120513" flipH="1">
                  <a:off x="538618" y="3725726"/>
                  <a:ext cx="1133997" cy="607895"/>
                  <a:chOff x="5206900" y="826150"/>
                  <a:chExt cx="599275" cy="321250"/>
                </a:xfrm>
              </p:grpSpPr>
              <p:sp>
                <p:nvSpPr>
                  <p:cNvPr id="1142" name="Google Shape;1142;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56" name="Google Shape;1156;p3"/>
              <p:cNvGrpSpPr/>
              <p:nvPr/>
            </p:nvGrpSpPr>
            <p:grpSpPr>
              <a:xfrm rot="5833908" flipH="1">
                <a:off x="7188987" y="2833692"/>
                <a:ext cx="1612381" cy="1651433"/>
                <a:chOff x="146217" y="2712579"/>
                <a:chExt cx="1552966" cy="1960401"/>
              </a:xfrm>
            </p:grpSpPr>
            <p:grpSp>
              <p:nvGrpSpPr>
                <p:cNvPr id="1157" name="Google Shape;1157;p3"/>
                <p:cNvGrpSpPr/>
                <p:nvPr/>
              </p:nvGrpSpPr>
              <p:grpSpPr>
                <a:xfrm>
                  <a:off x="146217" y="2712579"/>
                  <a:ext cx="1134008" cy="607901"/>
                  <a:chOff x="5206900" y="826150"/>
                  <a:chExt cx="599275" cy="321250"/>
                </a:xfrm>
              </p:grpSpPr>
              <p:sp>
                <p:nvSpPr>
                  <p:cNvPr id="1158" name="Google Shape;1158;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 name="Google Shape;1172;p3"/>
                <p:cNvGrpSpPr/>
                <p:nvPr/>
              </p:nvGrpSpPr>
              <p:grpSpPr>
                <a:xfrm rot="-9256633">
                  <a:off x="489429" y="3110262"/>
                  <a:ext cx="1134020" cy="607908"/>
                  <a:chOff x="5206900" y="826150"/>
                  <a:chExt cx="599275" cy="321250"/>
                </a:xfrm>
              </p:grpSpPr>
              <p:sp>
                <p:nvSpPr>
                  <p:cNvPr id="1173" name="Google Shape;1173;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7" name="Google Shape;1187;p3"/>
                <p:cNvGrpSpPr/>
                <p:nvPr/>
              </p:nvGrpSpPr>
              <p:grpSpPr>
                <a:xfrm rot="7120513" flipH="1">
                  <a:off x="538618" y="3725726"/>
                  <a:ext cx="1133997" cy="607895"/>
                  <a:chOff x="5206900" y="826150"/>
                  <a:chExt cx="599275" cy="321250"/>
                </a:xfrm>
              </p:grpSpPr>
              <p:sp>
                <p:nvSpPr>
                  <p:cNvPr id="1188" name="Google Shape;1188;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02" name="Google Shape;1202;p3"/>
              <p:cNvGrpSpPr/>
              <p:nvPr/>
            </p:nvGrpSpPr>
            <p:grpSpPr>
              <a:xfrm>
                <a:off x="7351673" y="2996434"/>
                <a:ext cx="1612289" cy="1651638"/>
                <a:chOff x="146217" y="2712579"/>
                <a:chExt cx="1552966" cy="1960401"/>
              </a:xfrm>
            </p:grpSpPr>
            <p:grpSp>
              <p:nvGrpSpPr>
                <p:cNvPr id="1203" name="Google Shape;1203;p3"/>
                <p:cNvGrpSpPr/>
                <p:nvPr/>
              </p:nvGrpSpPr>
              <p:grpSpPr>
                <a:xfrm>
                  <a:off x="146217" y="2712579"/>
                  <a:ext cx="1134008" cy="607901"/>
                  <a:chOff x="5206900" y="826150"/>
                  <a:chExt cx="599275" cy="321250"/>
                </a:xfrm>
              </p:grpSpPr>
              <p:sp>
                <p:nvSpPr>
                  <p:cNvPr id="1204" name="Google Shape;1204;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 name="Google Shape;1218;p3"/>
                <p:cNvGrpSpPr/>
                <p:nvPr/>
              </p:nvGrpSpPr>
              <p:grpSpPr>
                <a:xfrm rot="-9256633">
                  <a:off x="489429" y="3110262"/>
                  <a:ext cx="1134020" cy="607908"/>
                  <a:chOff x="5206900" y="826150"/>
                  <a:chExt cx="599275" cy="321250"/>
                </a:xfrm>
              </p:grpSpPr>
              <p:sp>
                <p:nvSpPr>
                  <p:cNvPr id="1219" name="Google Shape;1219;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 name="Google Shape;1233;p3"/>
                <p:cNvGrpSpPr/>
                <p:nvPr/>
              </p:nvGrpSpPr>
              <p:grpSpPr>
                <a:xfrm rot="7120513" flipH="1">
                  <a:off x="538618" y="3725726"/>
                  <a:ext cx="1133997" cy="607895"/>
                  <a:chOff x="5206900" y="826150"/>
                  <a:chExt cx="599275" cy="321250"/>
                </a:xfrm>
              </p:grpSpPr>
              <p:sp>
                <p:nvSpPr>
                  <p:cNvPr id="1234" name="Google Shape;1234;p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1248" name="Google Shape;1248;p3"/>
          <p:cNvSpPr txBox="1"/>
          <p:nvPr>
            <p:ph type="title"/>
          </p:nvPr>
        </p:nvSpPr>
        <p:spPr>
          <a:xfrm>
            <a:off x="2691300" y="1289225"/>
            <a:ext cx="3761400" cy="15903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10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249" name="Google Shape;1249;p3"/>
          <p:cNvSpPr txBox="1"/>
          <p:nvPr>
            <p:ph type="subTitle" idx="1"/>
          </p:nvPr>
        </p:nvSpPr>
        <p:spPr>
          <a:xfrm>
            <a:off x="2691300" y="3012450"/>
            <a:ext cx="3761400" cy="84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4">
  <p:cSld name="CUSTOM_2_1">
    <p:spTree>
      <p:nvGrpSpPr>
        <p:cNvPr id="7210" name="Shape 7210"/>
        <p:cNvGrpSpPr/>
        <p:nvPr/>
      </p:nvGrpSpPr>
      <p:grpSpPr>
        <a:xfrm>
          <a:off x="0" y="0"/>
          <a:ext cx="0" cy="0"/>
          <a:chOff x="0" y="0"/>
          <a:chExt cx="0" cy="0"/>
        </a:xfrm>
      </p:grpSpPr>
      <p:grpSp>
        <p:nvGrpSpPr>
          <p:cNvPr id="7211" name="Google Shape;7211;p21"/>
          <p:cNvGrpSpPr/>
          <p:nvPr/>
        </p:nvGrpSpPr>
        <p:grpSpPr>
          <a:xfrm>
            <a:off x="176625" y="110350"/>
            <a:ext cx="8790774" cy="4922811"/>
            <a:chOff x="131600" y="118425"/>
            <a:chExt cx="8790774" cy="4922811"/>
          </a:xfrm>
        </p:grpSpPr>
        <p:sp>
          <p:nvSpPr>
            <p:cNvPr id="7212" name="Google Shape;7212;p21"/>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13" name="Google Shape;7213;p21"/>
            <p:cNvGrpSpPr/>
            <p:nvPr/>
          </p:nvGrpSpPr>
          <p:grpSpPr>
            <a:xfrm>
              <a:off x="131600" y="1884558"/>
              <a:ext cx="2122449" cy="3112715"/>
              <a:chOff x="131600" y="1884558"/>
              <a:chExt cx="2122449" cy="3112715"/>
            </a:xfrm>
          </p:grpSpPr>
          <p:sp>
            <p:nvSpPr>
              <p:cNvPr id="7214" name="Google Shape;7214;p21"/>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21"/>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6" name="Google Shape;7216;p21"/>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7" name="Google Shape;7217;p21"/>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21"/>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21"/>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21"/>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21"/>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21"/>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21"/>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21"/>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21"/>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21"/>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21"/>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21"/>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9" name="Google Shape;7229;p21"/>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0" name="Google Shape;7230;p21"/>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1" name="Google Shape;7231;p21"/>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21"/>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3" name="Google Shape;7233;p21"/>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21"/>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5" name="Google Shape;7235;p21"/>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6" name="Google Shape;7236;p21"/>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7" name="Google Shape;7237;p21"/>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21"/>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39" name="Google Shape;7239;p21"/>
            <p:cNvGrpSpPr/>
            <p:nvPr/>
          </p:nvGrpSpPr>
          <p:grpSpPr>
            <a:xfrm flipH="1">
              <a:off x="2342550" y="2567965"/>
              <a:ext cx="3964145" cy="1455821"/>
              <a:chOff x="3233388" y="140740"/>
              <a:chExt cx="3964145" cy="1455821"/>
            </a:xfrm>
          </p:grpSpPr>
          <p:sp>
            <p:nvSpPr>
              <p:cNvPr id="7240" name="Google Shape;7240;p2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1" name="Google Shape;7241;p2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2" name="Google Shape;7242;p2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2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2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2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2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2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2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21"/>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2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2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2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2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4" name="Google Shape;7254;p2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5" name="Google Shape;7255;p2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2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2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2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2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2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2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2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2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4" name="Google Shape;7264;p2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5" name="Google Shape;7265;p2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66" name="Google Shape;7266;p21"/>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21"/>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8" name="Google Shape;7268;p21"/>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9" name="Google Shape;7269;p21"/>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21"/>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21"/>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21"/>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21"/>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21"/>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5" name="Google Shape;7275;p21"/>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6" name="Google Shape;7276;p21"/>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21"/>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21"/>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21"/>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21"/>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21"/>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2" name="Google Shape;7282;p21"/>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21"/>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21"/>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21"/>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21"/>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21"/>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21"/>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21"/>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0" name="Google Shape;7290;p21"/>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21"/>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21"/>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21"/>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21"/>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21"/>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21"/>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21"/>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21"/>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21"/>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21"/>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21"/>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21"/>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21"/>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21"/>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21"/>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6" name="Google Shape;7306;p21"/>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7" name="Google Shape;7307;p21"/>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21"/>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21"/>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21"/>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1" name="Google Shape;7311;p21"/>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2" name="Google Shape;7312;p21"/>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21"/>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21"/>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21"/>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6" name="Google Shape;7316;p21"/>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7" name="Google Shape;7317;p21"/>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21"/>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21"/>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21"/>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1" name="Google Shape;7321;p21"/>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2" name="Google Shape;7322;p21"/>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21"/>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21"/>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5" name="Google Shape;7325;p21"/>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6" name="Google Shape;7326;p21"/>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21"/>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8" name="Google Shape;7328;p21"/>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9" name="Google Shape;7329;p21"/>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21"/>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21"/>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21"/>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21"/>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21"/>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21"/>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21"/>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21"/>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8" name="Google Shape;7338;p21"/>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9" name="Google Shape;7339;p21"/>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21"/>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1" name="Google Shape;7341;p21"/>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2" name="Google Shape;7342;p21"/>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21"/>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21"/>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21"/>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21"/>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21"/>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21"/>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9" name="Google Shape;7349;p21"/>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0" name="Google Shape;7350;p21"/>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21"/>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21"/>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21"/>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21"/>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21"/>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21"/>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21"/>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21"/>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21"/>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21"/>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21"/>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21"/>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21"/>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21"/>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21"/>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66" name="Google Shape;7366;p21"/>
            <p:cNvGrpSpPr/>
            <p:nvPr/>
          </p:nvGrpSpPr>
          <p:grpSpPr>
            <a:xfrm rot="5400000">
              <a:off x="6199788" y="1372590"/>
              <a:ext cx="3964145" cy="1455821"/>
              <a:chOff x="3233388" y="140740"/>
              <a:chExt cx="3964145" cy="1455821"/>
            </a:xfrm>
          </p:grpSpPr>
          <p:sp>
            <p:nvSpPr>
              <p:cNvPr id="7367" name="Google Shape;7367;p2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8" name="Google Shape;7368;p2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2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2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2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2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2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4" name="Google Shape;7374;p2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5" name="Google Shape;7375;p2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2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7" name="Google Shape;7377;p2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8" name="Google Shape;7378;p2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2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2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2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2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2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2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5" name="Google Shape;7385;p2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6" name="Google Shape;7386;p2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2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2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2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2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2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2" name="Google Shape;7392;p2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93" name="Google Shape;7393;p21"/>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21"/>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21"/>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21"/>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21"/>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98" name="Google Shape;7398;p21"/>
            <p:cNvGrpSpPr/>
            <p:nvPr/>
          </p:nvGrpSpPr>
          <p:grpSpPr>
            <a:xfrm>
              <a:off x="234224" y="118425"/>
              <a:ext cx="3532446" cy="1609151"/>
              <a:chOff x="140599" y="118425"/>
              <a:chExt cx="3532446" cy="1609151"/>
            </a:xfrm>
          </p:grpSpPr>
          <p:sp>
            <p:nvSpPr>
              <p:cNvPr id="7399" name="Google Shape;7399;p21"/>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21"/>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21"/>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21"/>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21"/>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21"/>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21"/>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6" name="Google Shape;7406;p21"/>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7" name="Google Shape;7407;p21"/>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21"/>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21"/>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21"/>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1" name="Google Shape;7411;p21"/>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2" name="Google Shape;7412;p21"/>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21"/>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21"/>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5" name="Google Shape;7415;p21"/>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6" name="Google Shape;7416;p21"/>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21"/>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21"/>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9" name="Google Shape;7419;p21"/>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0" name="Google Shape;7420;p21"/>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21"/>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21"/>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21"/>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21"/>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25" name="Google Shape;7425;p21"/>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26" name="Google Shape;7426;p21"/>
            <p:cNvGrpSpPr/>
            <p:nvPr/>
          </p:nvGrpSpPr>
          <p:grpSpPr>
            <a:xfrm>
              <a:off x="3327013" y="140740"/>
              <a:ext cx="3964145" cy="1455821"/>
              <a:chOff x="3233388" y="140740"/>
              <a:chExt cx="3964145" cy="1455821"/>
            </a:xfrm>
          </p:grpSpPr>
          <p:sp>
            <p:nvSpPr>
              <p:cNvPr id="7427" name="Google Shape;7427;p2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2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9" name="Google Shape;7429;p2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0" name="Google Shape;7430;p2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1" name="Google Shape;7431;p2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2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2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2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2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2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2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8" name="Google Shape;7438;p2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9" name="Google Shape;7439;p2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2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2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2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2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2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5" name="Google Shape;7445;p2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6" name="Google Shape;7446;p2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2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2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2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2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2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2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53" name="Google Shape;7453;p21"/>
          <p:cNvGrpSpPr/>
          <p:nvPr/>
        </p:nvGrpSpPr>
        <p:grpSpPr>
          <a:xfrm>
            <a:off x="-770800" y="-60425"/>
            <a:ext cx="3059479" cy="3696037"/>
            <a:chOff x="-770800" y="0"/>
            <a:chExt cx="3059479" cy="3696037"/>
          </a:xfrm>
        </p:grpSpPr>
        <p:grpSp>
          <p:nvGrpSpPr>
            <p:cNvPr id="7454" name="Google Shape;7454;p21"/>
            <p:cNvGrpSpPr/>
            <p:nvPr/>
          </p:nvGrpSpPr>
          <p:grpSpPr>
            <a:xfrm>
              <a:off x="-256653" y="0"/>
              <a:ext cx="2545332" cy="2720544"/>
              <a:chOff x="-172178" y="-95475"/>
              <a:chExt cx="2545332" cy="2720544"/>
            </a:xfrm>
          </p:grpSpPr>
          <p:grpSp>
            <p:nvGrpSpPr>
              <p:cNvPr id="7455" name="Google Shape;7455;p21"/>
              <p:cNvGrpSpPr/>
              <p:nvPr/>
            </p:nvGrpSpPr>
            <p:grpSpPr>
              <a:xfrm>
                <a:off x="-172178" y="-95475"/>
                <a:ext cx="1511053" cy="1603986"/>
                <a:chOff x="7805848" y="0"/>
                <a:chExt cx="1338162" cy="1420462"/>
              </a:xfrm>
            </p:grpSpPr>
            <p:grpSp>
              <p:nvGrpSpPr>
                <p:cNvPr id="7456" name="Google Shape;7456;p21"/>
                <p:cNvGrpSpPr/>
                <p:nvPr/>
              </p:nvGrpSpPr>
              <p:grpSpPr>
                <a:xfrm>
                  <a:off x="8368560" y="0"/>
                  <a:ext cx="775450" cy="710225"/>
                  <a:chOff x="2092310" y="847750"/>
                  <a:chExt cx="775450" cy="710225"/>
                </a:xfrm>
              </p:grpSpPr>
              <p:sp>
                <p:nvSpPr>
                  <p:cNvPr id="7457" name="Google Shape;7457;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0" name="Google Shape;7460;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1" name="Google Shape;7461;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7" name="Google Shape;7467;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8" name="Google Shape;7468;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1" name="Google Shape;7471;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2" name="Google Shape;7472;p21"/>
                <p:cNvGrpSpPr/>
                <p:nvPr/>
              </p:nvGrpSpPr>
              <p:grpSpPr>
                <a:xfrm rot="-5400000">
                  <a:off x="7773235" y="184387"/>
                  <a:ext cx="775450" cy="710225"/>
                  <a:chOff x="2092310" y="847750"/>
                  <a:chExt cx="775450" cy="710225"/>
                </a:xfrm>
              </p:grpSpPr>
              <p:sp>
                <p:nvSpPr>
                  <p:cNvPr id="7473" name="Google Shape;7473;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9" name="Google Shape;7479;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0" name="Google Shape;7480;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7" name="Google Shape;7487;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8" name="Google Shape;7488;p21"/>
                <p:cNvGrpSpPr/>
                <p:nvPr/>
              </p:nvGrpSpPr>
              <p:grpSpPr>
                <a:xfrm rot="10800000" flipH="1">
                  <a:off x="8257960" y="710237"/>
                  <a:ext cx="775450" cy="710225"/>
                  <a:chOff x="2092310" y="847750"/>
                  <a:chExt cx="775450" cy="710225"/>
                </a:xfrm>
              </p:grpSpPr>
              <p:sp>
                <p:nvSpPr>
                  <p:cNvPr id="7489" name="Google Shape;7489;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5" name="Google Shape;7495;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6" name="Google Shape;7496;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1" name="Google Shape;7501;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2" name="Google Shape;7502;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04" name="Google Shape;7504;p21"/>
              <p:cNvGrpSpPr/>
              <p:nvPr/>
            </p:nvGrpSpPr>
            <p:grpSpPr>
              <a:xfrm rot="5400000">
                <a:off x="471122" y="250500"/>
                <a:ext cx="1511053" cy="1603986"/>
                <a:chOff x="7805848" y="0"/>
                <a:chExt cx="1338162" cy="1420462"/>
              </a:xfrm>
            </p:grpSpPr>
            <p:grpSp>
              <p:nvGrpSpPr>
                <p:cNvPr id="7505" name="Google Shape;7505;p21"/>
                <p:cNvGrpSpPr/>
                <p:nvPr/>
              </p:nvGrpSpPr>
              <p:grpSpPr>
                <a:xfrm>
                  <a:off x="8368560" y="0"/>
                  <a:ext cx="775450" cy="710225"/>
                  <a:chOff x="2092310" y="847750"/>
                  <a:chExt cx="775450" cy="710225"/>
                </a:xfrm>
              </p:grpSpPr>
              <p:sp>
                <p:nvSpPr>
                  <p:cNvPr id="7506" name="Google Shape;7506;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1" name="Google Shape;7511;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2" name="Google Shape;7512;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8" name="Google Shape;7518;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9" name="Google Shape;7519;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1" name="Google Shape;7521;p21"/>
                <p:cNvGrpSpPr/>
                <p:nvPr/>
              </p:nvGrpSpPr>
              <p:grpSpPr>
                <a:xfrm rot="-5400000">
                  <a:off x="7773235" y="184387"/>
                  <a:ext cx="775450" cy="710225"/>
                  <a:chOff x="2092310" y="847750"/>
                  <a:chExt cx="775450" cy="710225"/>
                </a:xfrm>
              </p:grpSpPr>
              <p:sp>
                <p:nvSpPr>
                  <p:cNvPr id="7522" name="Google Shape;7522;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6" name="Google Shape;7526;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7" name="Google Shape;7527;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1" name="Google Shape;7531;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2" name="Google Shape;7532;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7" name="Google Shape;7537;p21"/>
                <p:cNvGrpSpPr/>
                <p:nvPr/>
              </p:nvGrpSpPr>
              <p:grpSpPr>
                <a:xfrm rot="10800000" flipH="1">
                  <a:off x="8257960" y="710237"/>
                  <a:ext cx="775450" cy="710225"/>
                  <a:chOff x="2092310" y="847750"/>
                  <a:chExt cx="775450" cy="710225"/>
                </a:xfrm>
              </p:grpSpPr>
              <p:sp>
                <p:nvSpPr>
                  <p:cNvPr id="7538" name="Google Shape;7538;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9" name="Google Shape;7539;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0" name="Google Shape;7540;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3" name="Google Shape;7543;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4" name="Google Shape;7544;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5" name="Google Shape;7545;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6" name="Google Shape;7546;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0" name="Google Shape;7550;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2" name="Google Shape;7552;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53" name="Google Shape;7553;p21"/>
              <p:cNvGrpSpPr/>
              <p:nvPr/>
            </p:nvGrpSpPr>
            <p:grpSpPr>
              <a:xfrm flipH="1">
                <a:off x="862101" y="721575"/>
                <a:ext cx="1511053" cy="1603986"/>
                <a:chOff x="7805848" y="0"/>
                <a:chExt cx="1338162" cy="1420462"/>
              </a:xfrm>
            </p:grpSpPr>
            <p:grpSp>
              <p:nvGrpSpPr>
                <p:cNvPr id="7554" name="Google Shape;7554;p21"/>
                <p:cNvGrpSpPr/>
                <p:nvPr/>
              </p:nvGrpSpPr>
              <p:grpSpPr>
                <a:xfrm>
                  <a:off x="8368560" y="0"/>
                  <a:ext cx="775450" cy="710225"/>
                  <a:chOff x="2092310" y="847750"/>
                  <a:chExt cx="775450" cy="710225"/>
                </a:xfrm>
              </p:grpSpPr>
              <p:sp>
                <p:nvSpPr>
                  <p:cNvPr id="7555" name="Google Shape;7555;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6" name="Google Shape;7556;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7" name="Google Shape;7557;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9" name="Google Shape;7559;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0" name="Google Shape;7560;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6" name="Google Shape;7566;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70" name="Google Shape;7570;p21"/>
                <p:cNvGrpSpPr/>
                <p:nvPr/>
              </p:nvGrpSpPr>
              <p:grpSpPr>
                <a:xfrm rot="-5400000">
                  <a:off x="7773235" y="184387"/>
                  <a:ext cx="775450" cy="710225"/>
                  <a:chOff x="2092310" y="847750"/>
                  <a:chExt cx="775450" cy="710225"/>
                </a:xfrm>
              </p:grpSpPr>
              <p:sp>
                <p:nvSpPr>
                  <p:cNvPr id="7571" name="Google Shape;7571;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8" name="Google Shape;7578;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0" name="Google Shape;7580;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3" name="Google Shape;7583;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6" name="Google Shape;7586;p21"/>
                <p:cNvGrpSpPr/>
                <p:nvPr/>
              </p:nvGrpSpPr>
              <p:grpSpPr>
                <a:xfrm rot="10800000" flipH="1">
                  <a:off x="8257960" y="710237"/>
                  <a:ext cx="775450" cy="710225"/>
                  <a:chOff x="2092310" y="847750"/>
                  <a:chExt cx="775450" cy="710225"/>
                </a:xfrm>
              </p:grpSpPr>
              <p:sp>
                <p:nvSpPr>
                  <p:cNvPr id="7587" name="Google Shape;7587;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0" name="Google Shape;7590;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1" name="Google Shape;7591;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5" name="Google Shape;7595;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6" name="Google Shape;7596;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0" name="Google Shape;7600;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1" name="Google Shape;7601;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602" name="Google Shape;7602;p21"/>
              <p:cNvGrpSpPr/>
              <p:nvPr/>
            </p:nvGrpSpPr>
            <p:grpSpPr>
              <a:xfrm rot="-5400000" flipH="1">
                <a:off x="218801" y="1067550"/>
                <a:ext cx="1511053" cy="1603986"/>
                <a:chOff x="7805848" y="0"/>
                <a:chExt cx="1338162" cy="1420462"/>
              </a:xfrm>
            </p:grpSpPr>
            <p:grpSp>
              <p:nvGrpSpPr>
                <p:cNvPr id="7603" name="Google Shape;7603;p21"/>
                <p:cNvGrpSpPr/>
                <p:nvPr/>
              </p:nvGrpSpPr>
              <p:grpSpPr>
                <a:xfrm>
                  <a:off x="8368560" y="0"/>
                  <a:ext cx="775450" cy="710225"/>
                  <a:chOff x="2092310" y="847750"/>
                  <a:chExt cx="775450" cy="710225"/>
                </a:xfrm>
              </p:grpSpPr>
              <p:sp>
                <p:nvSpPr>
                  <p:cNvPr id="7604" name="Google Shape;7604;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8" name="Google Shape;7608;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9" name="Google Shape;7609;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2" name="Google Shape;7612;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3" name="Google Shape;7613;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6" name="Google Shape;7616;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7" name="Google Shape;7617;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9" name="Google Shape;7619;p21"/>
                <p:cNvGrpSpPr/>
                <p:nvPr/>
              </p:nvGrpSpPr>
              <p:grpSpPr>
                <a:xfrm rot="-5400000">
                  <a:off x="7773235" y="184387"/>
                  <a:ext cx="775450" cy="710225"/>
                  <a:chOff x="2092310" y="847750"/>
                  <a:chExt cx="775450" cy="710225"/>
                </a:xfrm>
              </p:grpSpPr>
              <p:sp>
                <p:nvSpPr>
                  <p:cNvPr id="7620" name="Google Shape;7620;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1" name="Google Shape;7621;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5" name="Google Shape;7625;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6" name="Google Shape;7626;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9" name="Google Shape;7629;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0" name="Google Shape;7630;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2" name="Google Shape;7632;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3" name="Google Shape;7633;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5" name="Google Shape;7635;p21"/>
                <p:cNvGrpSpPr/>
                <p:nvPr/>
              </p:nvGrpSpPr>
              <p:grpSpPr>
                <a:xfrm rot="10800000" flipH="1">
                  <a:off x="8257960" y="710237"/>
                  <a:ext cx="775450" cy="710225"/>
                  <a:chOff x="2092310" y="847750"/>
                  <a:chExt cx="775450" cy="710225"/>
                </a:xfrm>
              </p:grpSpPr>
              <p:sp>
                <p:nvSpPr>
                  <p:cNvPr id="7636" name="Google Shape;7636;p2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2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8" name="Google Shape;7638;p2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9" name="Google Shape;7639;p2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2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1" name="Google Shape;7641;p2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2" name="Google Shape;7642;p2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2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2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2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2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7" name="Google Shape;7647;p2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2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2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2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651" name="Google Shape;7651;p21"/>
            <p:cNvGrpSpPr/>
            <p:nvPr/>
          </p:nvGrpSpPr>
          <p:grpSpPr>
            <a:xfrm rot="-962378" flipH="1">
              <a:off x="-507459" y="1357977"/>
              <a:ext cx="1699088" cy="2145102"/>
              <a:chOff x="146217" y="2712579"/>
              <a:chExt cx="1552966" cy="1960401"/>
            </a:xfrm>
          </p:grpSpPr>
          <p:grpSp>
            <p:nvGrpSpPr>
              <p:cNvPr id="7652" name="Google Shape;7652;p21"/>
              <p:cNvGrpSpPr/>
              <p:nvPr/>
            </p:nvGrpSpPr>
            <p:grpSpPr>
              <a:xfrm>
                <a:off x="146217" y="2712579"/>
                <a:ext cx="1134008" cy="607901"/>
                <a:chOff x="5206900" y="826150"/>
                <a:chExt cx="599275" cy="321250"/>
              </a:xfrm>
            </p:grpSpPr>
            <p:sp>
              <p:nvSpPr>
                <p:cNvPr id="7653" name="Google Shape;7653;p2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2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2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6" name="Google Shape;7656;p2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7" name="Google Shape;7657;p2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2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9" name="Google Shape;7659;p2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0" name="Google Shape;7660;p2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2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2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3" name="Google Shape;7663;p2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2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2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2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7" name="Google Shape;7667;p21"/>
              <p:cNvGrpSpPr/>
              <p:nvPr/>
            </p:nvGrpSpPr>
            <p:grpSpPr>
              <a:xfrm rot="-9256633">
                <a:off x="489429" y="3110262"/>
                <a:ext cx="1134020" cy="607908"/>
                <a:chOff x="5206900" y="826150"/>
                <a:chExt cx="599275" cy="321250"/>
              </a:xfrm>
            </p:grpSpPr>
            <p:sp>
              <p:nvSpPr>
                <p:cNvPr id="7668" name="Google Shape;7668;p2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9" name="Google Shape;7669;p2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2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1" name="Google Shape;7671;p2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2" name="Google Shape;7672;p2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2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2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5" name="Google Shape;7675;p2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2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2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2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2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0" name="Google Shape;7680;p2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1" name="Google Shape;7681;p2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2" name="Google Shape;7682;p21"/>
              <p:cNvGrpSpPr/>
              <p:nvPr/>
            </p:nvGrpSpPr>
            <p:grpSpPr>
              <a:xfrm rot="7120513" flipH="1">
                <a:off x="538618" y="3725726"/>
                <a:ext cx="1133997" cy="607895"/>
                <a:chOff x="5206900" y="826150"/>
                <a:chExt cx="599275" cy="321250"/>
              </a:xfrm>
            </p:grpSpPr>
            <p:sp>
              <p:nvSpPr>
                <p:cNvPr id="7683" name="Google Shape;7683;p2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4" name="Google Shape;7684;p2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2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6" name="Google Shape;7686;p2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7" name="Google Shape;7687;p2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2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9" name="Google Shape;7689;p2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0" name="Google Shape;7690;p2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2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2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2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4" name="Google Shape;7694;p2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5" name="Google Shape;7695;p2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2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697" name="Google Shape;7697;p21"/>
          <p:cNvGrpSpPr/>
          <p:nvPr/>
        </p:nvGrpSpPr>
        <p:grpSpPr>
          <a:xfrm rot="1008907" flipH="1">
            <a:off x="7964989" y="2587611"/>
            <a:ext cx="1699068" cy="2145022"/>
            <a:chOff x="146217" y="2712579"/>
            <a:chExt cx="1552966" cy="1960401"/>
          </a:xfrm>
        </p:grpSpPr>
        <p:grpSp>
          <p:nvGrpSpPr>
            <p:cNvPr id="7698" name="Google Shape;7698;p21"/>
            <p:cNvGrpSpPr/>
            <p:nvPr/>
          </p:nvGrpSpPr>
          <p:grpSpPr>
            <a:xfrm>
              <a:off x="146217" y="2712579"/>
              <a:ext cx="1134008" cy="607901"/>
              <a:chOff x="5206900" y="826150"/>
              <a:chExt cx="599275" cy="321250"/>
            </a:xfrm>
          </p:grpSpPr>
          <p:sp>
            <p:nvSpPr>
              <p:cNvPr id="7699" name="Google Shape;7699;p2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0" name="Google Shape;7700;p2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1" name="Google Shape;7701;p2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2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3" name="Google Shape;7703;p2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4" name="Google Shape;7704;p2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2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2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2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8" name="Google Shape;7708;p2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9" name="Google Shape;7709;p2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2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2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2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3" name="Google Shape;7713;p21"/>
            <p:cNvGrpSpPr/>
            <p:nvPr/>
          </p:nvGrpSpPr>
          <p:grpSpPr>
            <a:xfrm rot="-9256633">
              <a:off x="489429" y="3110262"/>
              <a:ext cx="1134020" cy="607908"/>
              <a:chOff x="5206900" y="826150"/>
              <a:chExt cx="599275" cy="321250"/>
            </a:xfrm>
          </p:grpSpPr>
          <p:sp>
            <p:nvSpPr>
              <p:cNvPr id="7714" name="Google Shape;7714;p2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2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2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2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8" name="Google Shape;7718;p2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9" name="Google Shape;7719;p2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2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2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2" name="Google Shape;7722;p2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3" name="Google Shape;7723;p2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2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2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6" name="Google Shape;7726;p2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7" name="Google Shape;7727;p2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8" name="Google Shape;7728;p21"/>
            <p:cNvGrpSpPr/>
            <p:nvPr/>
          </p:nvGrpSpPr>
          <p:grpSpPr>
            <a:xfrm rot="7120513" flipH="1">
              <a:off x="538618" y="3725726"/>
              <a:ext cx="1133997" cy="607895"/>
              <a:chOff x="5206900" y="826150"/>
              <a:chExt cx="599275" cy="321250"/>
            </a:xfrm>
          </p:grpSpPr>
          <p:sp>
            <p:nvSpPr>
              <p:cNvPr id="7729" name="Google Shape;7729;p2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2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2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2" name="Google Shape;7732;p2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2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2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2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6" name="Google Shape;7736;p2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7" name="Google Shape;7737;p2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2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2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2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1" name="Google Shape;7741;p2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2" name="Google Shape;7742;p2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43" name="Google Shape;7743;p21"/>
          <p:cNvGrpSpPr/>
          <p:nvPr/>
        </p:nvGrpSpPr>
        <p:grpSpPr>
          <a:xfrm rot="-10179883" flipH="1">
            <a:off x="7905620" y="3033308"/>
            <a:ext cx="1699182" cy="2145171"/>
            <a:chOff x="146217" y="2712579"/>
            <a:chExt cx="1552966" cy="1960401"/>
          </a:xfrm>
        </p:grpSpPr>
        <p:grpSp>
          <p:nvGrpSpPr>
            <p:cNvPr id="7744" name="Google Shape;7744;p21"/>
            <p:cNvGrpSpPr/>
            <p:nvPr/>
          </p:nvGrpSpPr>
          <p:grpSpPr>
            <a:xfrm>
              <a:off x="146217" y="2712579"/>
              <a:ext cx="1134008" cy="607901"/>
              <a:chOff x="5206900" y="826150"/>
              <a:chExt cx="599275" cy="321250"/>
            </a:xfrm>
          </p:grpSpPr>
          <p:sp>
            <p:nvSpPr>
              <p:cNvPr id="7745" name="Google Shape;7745;p2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2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2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2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2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2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2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2" name="Google Shape;7752;p2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3" name="Google Shape;7753;p2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2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2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6" name="Google Shape;7756;p2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7" name="Google Shape;7757;p2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2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9" name="Google Shape;7759;p21"/>
            <p:cNvGrpSpPr/>
            <p:nvPr/>
          </p:nvGrpSpPr>
          <p:grpSpPr>
            <a:xfrm rot="-9256633">
              <a:off x="489429" y="3110262"/>
              <a:ext cx="1134020" cy="607908"/>
              <a:chOff x="5206900" y="826150"/>
              <a:chExt cx="599275" cy="321250"/>
            </a:xfrm>
          </p:grpSpPr>
          <p:sp>
            <p:nvSpPr>
              <p:cNvPr id="7760" name="Google Shape;7760;p2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2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2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2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4" name="Google Shape;7764;p2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5" name="Google Shape;7765;p2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2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2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2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2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0" name="Google Shape;7770;p2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1" name="Google Shape;7771;p2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2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2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4" name="Google Shape;7774;p21"/>
            <p:cNvGrpSpPr/>
            <p:nvPr/>
          </p:nvGrpSpPr>
          <p:grpSpPr>
            <a:xfrm rot="7120513" flipH="1">
              <a:off x="538618" y="3725726"/>
              <a:ext cx="1133997" cy="607895"/>
              <a:chOff x="5206900" y="826150"/>
              <a:chExt cx="599275" cy="321250"/>
            </a:xfrm>
          </p:grpSpPr>
          <p:sp>
            <p:nvSpPr>
              <p:cNvPr id="7775" name="Google Shape;7775;p2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2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7" name="Google Shape;7777;p2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2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2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0" name="Google Shape;7780;p2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2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2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2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2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2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2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2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2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89" name="Google Shape;7789;p21"/>
          <p:cNvGrpSpPr/>
          <p:nvPr/>
        </p:nvGrpSpPr>
        <p:grpSpPr>
          <a:xfrm>
            <a:off x="8191502" y="3958131"/>
            <a:ext cx="646577" cy="411765"/>
            <a:chOff x="8315725" y="3909900"/>
            <a:chExt cx="402000" cy="256025"/>
          </a:xfrm>
        </p:grpSpPr>
        <p:sp>
          <p:nvSpPr>
            <p:cNvPr id="7790" name="Google Shape;7790;p21"/>
            <p:cNvSpPr/>
            <p:nvPr/>
          </p:nvSpPr>
          <p:spPr>
            <a:xfrm>
              <a:off x="8386625" y="3909900"/>
              <a:ext cx="255200" cy="256025"/>
            </a:xfrm>
            <a:custGeom>
              <a:avLst/>
              <a:gdLst/>
              <a:ahLst/>
              <a:cxnLst/>
              <a:rect l="l" t="t" r="r" b="b"/>
              <a:pathLst>
                <a:path w="10208" h="10241" extrusionOk="0">
                  <a:moveTo>
                    <a:pt x="5151" y="1"/>
                  </a:moveTo>
                  <a:cubicBezTo>
                    <a:pt x="2707" y="1"/>
                    <a:pt x="297" y="1732"/>
                    <a:pt x="34" y="4666"/>
                  </a:cubicBezTo>
                  <a:cubicBezTo>
                    <a:pt x="0" y="4732"/>
                    <a:pt x="0" y="4832"/>
                    <a:pt x="0" y="4932"/>
                  </a:cubicBezTo>
                  <a:lnTo>
                    <a:pt x="0" y="5133"/>
                  </a:lnTo>
                  <a:cubicBezTo>
                    <a:pt x="0" y="5433"/>
                    <a:pt x="34" y="5733"/>
                    <a:pt x="67" y="6033"/>
                  </a:cubicBezTo>
                  <a:cubicBezTo>
                    <a:pt x="167" y="6500"/>
                    <a:pt x="301" y="6967"/>
                    <a:pt x="534" y="7401"/>
                  </a:cubicBezTo>
                  <a:cubicBezTo>
                    <a:pt x="701" y="7734"/>
                    <a:pt x="901" y="8068"/>
                    <a:pt x="1168" y="8368"/>
                  </a:cubicBezTo>
                  <a:cubicBezTo>
                    <a:pt x="2223" y="9656"/>
                    <a:pt x="3657" y="10241"/>
                    <a:pt x="5071" y="10241"/>
                  </a:cubicBezTo>
                  <a:cubicBezTo>
                    <a:pt x="7504" y="10241"/>
                    <a:pt x="9879" y="8513"/>
                    <a:pt x="10174" y="5666"/>
                  </a:cubicBezTo>
                  <a:cubicBezTo>
                    <a:pt x="10208" y="5466"/>
                    <a:pt x="10208" y="5299"/>
                    <a:pt x="10208" y="5133"/>
                  </a:cubicBezTo>
                  <a:cubicBezTo>
                    <a:pt x="10208" y="5032"/>
                    <a:pt x="10208" y="4966"/>
                    <a:pt x="10208" y="4832"/>
                  </a:cubicBezTo>
                  <a:cubicBezTo>
                    <a:pt x="10208" y="4732"/>
                    <a:pt x="10208" y="4632"/>
                    <a:pt x="10174" y="4499"/>
                  </a:cubicBezTo>
                  <a:cubicBezTo>
                    <a:pt x="10174" y="4332"/>
                    <a:pt x="10141" y="4199"/>
                    <a:pt x="10108" y="4032"/>
                  </a:cubicBezTo>
                  <a:cubicBezTo>
                    <a:pt x="9974" y="3431"/>
                    <a:pt x="9707" y="2831"/>
                    <a:pt x="9374" y="2331"/>
                  </a:cubicBezTo>
                  <a:cubicBezTo>
                    <a:pt x="8337" y="729"/>
                    <a:pt x="6737" y="1"/>
                    <a:pt x="5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91" name="Google Shape;7791;p21"/>
            <p:cNvGrpSpPr/>
            <p:nvPr/>
          </p:nvGrpSpPr>
          <p:grpSpPr>
            <a:xfrm>
              <a:off x="8386625" y="3910600"/>
              <a:ext cx="255200" cy="221025"/>
              <a:chOff x="8386625" y="3910600"/>
              <a:chExt cx="255200" cy="221025"/>
            </a:xfrm>
          </p:grpSpPr>
          <p:sp>
            <p:nvSpPr>
              <p:cNvPr id="7792" name="Google Shape;7792;p21"/>
              <p:cNvSpPr/>
              <p:nvPr/>
            </p:nvSpPr>
            <p:spPr>
              <a:xfrm>
                <a:off x="8407475" y="3910600"/>
                <a:ext cx="213500" cy="57575"/>
              </a:xfrm>
              <a:custGeom>
                <a:avLst/>
                <a:gdLst/>
                <a:ahLst/>
                <a:cxnLst/>
                <a:rect l="l" t="t" r="r" b="b"/>
                <a:pathLst>
                  <a:path w="8540" h="2303" extrusionOk="0">
                    <a:moveTo>
                      <a:pt x="4270" y="1"/>
                    </a:moveTo>
                    <a:cubicBezTo>
                      <a:pt x="2635" y="1"/>
                      <a:pt x="1001" y="768"/>
                      <a:pt x="0" y="2303"/>
                    </a:cubicBezTo>
                    <a:cubicBezTo>
                      <a:pt x="167" y="2303"/>
                      <a:pt x="334" y="2303"/>
                      <a:pt x="501" y="2269"/>
                    </a:cubicBezTo>
                    <a:cubicBezTo>
                      <a:pt x="734" y="2169"/>
                      <a:pt x="968" y="2102"/>
                      <a:pt x="1234" y="2069"/>
                    </a:cubicBezTo>
                    <a:cubicBezTo>
                      <a:pt x="1735" y="1969"/>
                      <a:pt x="1802" y="1936"/>
                      <a:pt x="2335" y="1869"/>
                    </a:cubicBezTo>
                    <a:cubicBezTo>
                      <a:pt x="2869" y="1802"/>
                      <a:pt x="3203" y="1735"/>
                      <a:pt x="3703" y="1702"/>
                    </a:cubicBezTo>
                    <a:cubicBezTo>
                      <a:pt x="3870" y="1669"/>
                      <a:pt x="4045" y="1652"/>
                      <a:pt x="4220" y="1652"/>
                    </a:cubicBezTo>
                    <a:cubicBezTo>
                      <a:pt x="4395" y="1652"/>
                      <a:pt x="4570" y="1669"/>
                      <a:pt x="4737" y="1702"/>
                    </a:cubicBezTo>
                    <a:cubicBezTo>
                      <a:pt x="5104" y="1802"/>
                      <a:pt x="5404" y="1769"/>
                      <a:pt x="5738" y="1869"/>
                    </a:cubicBezTo>
                    <a:cubicBezTo>
                      <a:pt x="6005" y="2002"/>
                      <a:pt x="6271" y="2069"/>
                      <a:pt x="6538" y="2136"/>
                    </a:cubicBezTo>
                    <a:cubicBezTo>
                      <a:pt x="6972" y="2202"/>
                      <a:pt x="7406" y="2269"/>
                      <a:pt x="7839" y="2303"/>
                    </a:cubicBezTo>
                    <a:lnTo>
                      <a:pt x="8540" y="2303"/>
                    </a:lnTo>
                    <a:cubicBezTo>
                      <a:pt x="7539" y="768"/>
                      <a:pt x="5904" y="1"/>
                      <a:pt x="42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21"/>
              <p:cNvSpPr/>
              <p:nvPr/>
            </p:nvSpPr>
            <p:spPr>
              <a:xfrm>
                <a:off x="8386625" y="4010675"/>
                <a:ext cx="254375" cy="22550"/>
              </a:xfrm>
              <a:custGeom>
                <a:avLst/>
                <a:gdLst/>
                <a:ahLst/>
                <a:cxnLst/>
                <a:rect l="l" t="t" r="r" b="b"/>
                <a:pathLst>
                  <a:path w="10175" h="902" extrusionOk="0">
                    <a:moveTo>
                      <a:pt x="10108" y="1"/>
                    </a:moveTo>
                    <a:lnTo>
                      <a:pt x="8773" y="134"/>
                    </a:lnTo>
                    <a:cubicBezTo>
                      <a:pt x="8206" y="201"/>
                      <a:pt x="7572" y="234"/>
                      <a:pt x="6605" y="268"/>
                    </a:cubicBezTo>
                    <a:cubicBezTo>
                      <a:pt x="6105" y="268"/>
                      <a:pt x="5604" y="268"/>
                      <a:pt x="5104" y="201"/>
                    </a:cubicBezTo>
                    <a:cubicBezTo>
                      <a:pt x="4618" y="137"/>
                      <a:pt x="4118" y="114"/>
                      <a:pt x="3622" y="114"/>
                    </a:cubicBezTo>
                    <a:cubicBezTo>
                      <a:pt x="3335" y="114"/>
                      <a:pt x="3050" y="122"/>
                      <a:pt x="2769" y="134"/>
                    </a:cubicBezTo>
                    <a:cubicBezTo>
                      <a:pt x="2169" y="201"/>
                      <a:pt x="868" y="468"/>
                      <a:pt x="34" y="635"/>
                    </a:cubicBezTo>
                    <a:cubicBezTo>
                      <a:pt x="0" y="735"/>
                      <a:pt x="0" y="801"/>
                      <a:pt x="0" y="901"/>
                    </a:cubicBezTo>
                    <a:cubicBezTo>
                      <a:pt x="1068" y="768"/>
                      <a:pt x="3670" y="401"/>
                      <a:pt x="4137" y="401"/>
                    </a:cubicBezTo>
                    <a:cubicBezTo>
                      <a:pt x="4704" y="434"/>
                      <a:pt x="4804" y="468"/>
                      <a:pt x="5304" y="501"/>
                    </a:cubicBezTo>
                    <a:cubicBezTo>
                      <a:pt x="5638" y="534"/>
                      <a:pt x="6005" y="568"/>
                      <a:pt x="6372" y="568"/>
                    </a:cubicBezTo>
                    <a:cubicBezTo>
                      <a:pt x="6738" y="534"/>
                      <a:pt x="7706" y="568"/>
                      <a:pt x="8373" y="501"/>
                    </a:cubicBezTo>
                    <a:cubicBezTo>
                      <a:pt x="8707" y="468"/>
                      <a:pt x="9507" y="468"/>
                      <a:pt x="10174" y="468"/>
                    </a:cubicBezTo>
                    <a:cubicBezTo>
                      <a:pt x="10174" y="301"/>
                      <a:pt x="10141" y="168"/>
                      <a:pt x="10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21"/>
              <p:cNvSpPr/>
              <p:nvPr/>
            </p:nvSpPr>
            <p:spPr>
              <a:xfrm>
                <a:off x="8386625" y="4024850"/>
                <a:ext cx="255200" cy="39225"/>
              </a:xfrm>
              <a:custGeom>
                <a:avLst/>
                <a:gdLst/>
                <a:ahLst/>
                <a:cxnLst/>
                <a:rect l="l" t="t" r="r" b="b"/>
                <a:pathLst>
                  <a:path w="10208" h="1569" extrusionOk="0">
                    <a:moveTo>
                      <a:pt x="4070" y="1"/>
                    </a:moveTo>
                    <a:cubicBezTo>
                      <a:pt x="3870" y="1"/>
                      <a:pt x="3670" y="1"/>
                      <a:pt x="3469" y="34"/>
                    </a:cubicBezTo>
                    <a:cubicBezTo>
                      <a:pt x="3169" y="101"/>
                      <a:pt x="2969" y="101"/>
                      <a:pt x="2836" y="134"/>
                    </a:cubicBezTo>
                    <a:cubicBezTo>
                      <a:pt x="2669" y="168"/>
                      <a:pt x="2369" y="168"/>
                      <a:pt x="2135" y="201"/>
                    </a:cubicBezTo>
                    <a:cubicBezTo>
                      <a:pt x="1902" y="234"/>
                      <a:pt x="1735" y="234"/>
                      <a:pt x="1535" y="268"/>
                    </a:cubicBezTo>
                    <a:cubicBezTo>
                      <a:pt x="1368" y="301"/>
                      <a:pt x="1401" y="301"/>
                      <a:pt x="1134" y="368"/>
                    </a:cubicBezTo>
                    <a:cubicBezTo>
                      <a:pt x="868" y="468"/>
                      <a:pt x="634" y="501"/>
                      <a:pt x="367" y="501"/>
                    </a:cubicBezTo>
                    <a:cubicBezTo>
                      <a:pt x="100" y="501"/>
                      <a:pt x="34" y="501"/>
                      <a:pt x="0" y="535"/>
                    </a:cubicBezTo>
                    <a:cubicBezTo>
                      <a:pt x="0" y="835"/>
                      <a:pt x="34" y="1135"/>
                      <a:pt x="67" y="1435"/>
                    </a:cubicBezTo>
                    <a:cubicBezTo>
                      <a:pt x="634" y="1235"/>
                      <a:pt x="1201" y="1102"/>
                      <a:pt x="1768" y="968"/>
                    </a:cubicBezTo>
                    <a:cubicBezTo>
                      <a:pt x="1935" y="952"/>
                      <a:pt x="2102" y="943"/>
                      <a:pt x="2269" y="943"/>
                    </a:cubicBezTo>
                    <a:cubicBezTo>
                      <a:pt x="2435" y="943"/>
                      <a:pt x="2602" y="952"/>
                      <a:pt x="2769" y="968"/>
                    </a:cubicBezTo>
                    <a:cubicBezTo>
                      <a:pt x="3069" y="1002"/>
                      <a:pt x="3369" y="1068"/>
                      <a:pt x="3670" y="1135"/>
                    </a:cubicBezTo>
                    <a:cubicBezTo>
                      <a:pt x="4070" y="1268"/>
                      <a:pt x="4470" y="1368"/>
                      <a:pt x="4904" y="1368"/>
                    </a:cubicBezTo>
                    <a:cubicBezTo>
                      <a:pt x="5771" y="1469"/>
                      <a:pt x="6071" y="1569"/>
                      <a:pt x="6672" y="1569"/>
                    </a:cubicBezTo>
                    <a:lnTo>
                      <a:pt x="7973" y="1569"/>
                    </a:lnTo>
                    <a:cubicBezTo>
                      <a:pt x="8133" y="1562"/>
                      <a:pt x="8267" y="1561"/>
                      <a:pt x="8382" y="1561"/>
                    </a:cubicBezTo>
                    <a:cubicBezTo>
                      <a:pt x="8509" y="1561"/>
                      <a:pt x="8613" y="1563"/>
                      <a:pt x="8704" y="1563"/>
                    </a:cubicBezTo>
                    <a:cubicBezTo>
                      <a:pt x="8982" y="1563"/>
                      <a:pt x="9146" y="1545"/>
                      <a:pt x="9474" y="1402"/>
                    </a:cubicBezTo>
                    <a:cubicBezTo>
                      <a:pt x="9807" y="1235"/>
                      <a:pt x="10041" y="1135"/>
                      <a:pt x="10174" y="1068"/>
                    </a:cubicBezTo>
                    <a:cubicBezTo>
                      <a:pt x="10208" y="868"/>
                      <a:pt x="10208" y="701"/>
                      <a:pt x="10208" y="535"/>
                    </a:cubicBezTo>
                    <a:cubicBezTo>
                      <a:pt x="10208" y="434"/>
                      <a:pt x="10208" y="368"/>
                      <a:pt x="10174" y="234"/>
                    </a:cubicBezTo>
                    <a:cubicBezTo>
                      <a:pt x="9774" y="334"/>
                      <a:pt x="9340" y="368"/>
                      <a:pt x="8907" y="368"/>
                    </a:cubicBezTo>
                    <a:cubicBezTo>
                      <a:pt x="8873" y="346"/>
                      <a:pt x="8829" y="338"/>
                      <a:pt x="8765" y="338"/>
                    </a:cubicBezTo>
                    <a:cubicBezTo>
                      <a:pt x="8636" y="338"/>
                      <a:pt x="8429" y="368"/>
                      <a:pt x="8073" y="368"/>
                    </a:cubicBezTo>
                    <a:cubicBezTo>
                      <a:pt x="7906" y="379"/>
                      <a:pt x="7728" y="383"/>
                      <a:pt x="7565" y="383"/>
                    </a:cubicBezTo>
                    <a:cubicBezTo>
                      <a:pt x="7239" y="383"/>
                      <a:pt x="6972" y="368"/>
                      <a:pt x="6972" y="368"/>
                    </a:cubicBezTo>
                    <a:cubicBezTo>
                      <a:pt x="6972" y="368"/>
                      <a:pt x="6271" y="301"/>
                      <a:pt x="6038" y="268"/>
                    </a:cubicBezTo>
                    <a:cubicBezTo>
                      <a:pt x="5771" y="268"/>
                      <a:pt x="4303" y="1"/>
                      <a:pt x="4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5" name="Google Shape;7795;p21"/>
              <p:cNvSpPr/>
              <p:nvPr/>
            </p:nvSpPr>
            <p:spPr>
              <a:xfrm>
                <a:off x="8399975" y="4094900"/>
                <a:ext cx="205150" cy="36725"/>
              </a:xfrm>
              <a:custGeom>
                <a:avLst/>
                <a:gdLst/>
                <a:ahLst/>
                <a:cxnLst/>
                <a:rect l="l" t="t" r="r" b="b"/>
                <a:pathLst>
                  <a:path w="8206" h="1469" extrusionOk="0">
                    <a:moveTo>
                      <a:pt x="0" y="1"/>
                    </a:moveTo>
                    <a:cubicBezTo>
                      <a:pt x="167" y="334"/>
                      <a:pt x="400" y="668"/>
                      <a:pt x="634" y="968"/>
                    </a:cubicBezTo>
                    <a:cubicBezTo>
                      <a:pt x="1001" y="1002"/>
                      <a:pt x="1801" y="1135"/>
                      <a:pt x="2302" y="1202"/>
                    </a:cubicBezTo>
                    <a:cubicBezTo>
                      <a:pt x="2835" y="1302"/>
                      <a:pt x="3069" y="1369"/>
                      <a:pt x="3503" y="1435"/>
                    </a:cubicBezTo>
                    <a:cubicBezTo>
                      <a:pt x="3658" y="1457"/>
                      <a:pt x="3795" y="1469"/>
                      <a:pt x="3962" y="1469"/>
                    </a:cubicBezTo>
                    <a:cubicBezTo>
                      <a:pt x="4296" y="1469"/>
                      <a:pt x="4748" y="1424"/>
                      <a:pt x="5704" y="1335"/>
                    </a:cubicBezTo>
                    <a:cubicBezTo>
                      <a:pt x="6605" y="1235"/>
                      <a:pt x="7472" y="902"/>
                      <a:pt x="8206" y="368"/>
                    </a:cubicBezTo>
                    <a:lnTo>
                      <a:pt x="8206" y="368"/>
                    </a:lnTo>
                    <a:cubicBezTo>
                      <a:pt x="7447" y="874"/>
                      <a:pt x="6475" y="977"/>
                      <a:pt x="5669" y="977"/>
                    </a:cubicBezTo>
                    <a:cubicBezTo>
                      <a:pt x="5518" y="977"/>
                      <a:pt x="5374" y="973"/>
                      <a:pt x="5237" y="968"/>
                    </a:cubicBezTo>
                    <a:cubicBezTo>
                      <a:pt x="4603" y="935"/>
                      <a:pt x="3970" y="801"/>
                      <a:pt x="3402" y="568"/>
                    </a:cubicBezTo>
                    <a:cubicBezTo>
                      <a:pt x="2602" y="368"/>
                      <a:pt x="1801" y="201"/>
                      <a:pt x="1001" y="101"/>
                    </a:cubicBezTo>
                    <a:cubicBezTo>
                      <a:pt x="667" y="34"/>
                      <a:pt x="334"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96" name="Google Shape;7796;p21"/>
            <p:cNvSpPr/>
            <p:nvPr/>
          </p:nvSpPr>
          <p:spPr>
            <a:xfrm>
              <a:off x="8315725" y="3920125"/>
              <a:ext cx="402000" cy="237400"/>
            </a:xfrm>
            <a:custGeom>
              <a:avLst/>
              <a:gdLst/>
              <a:ahLst/>
              <a:cxnLst/>
              <a:rect l="l" t="t" r="r" b="b"/>
              <a:pathLst>
                <a:path w="16080" h="9496" extrusionOk="0">
                  <a:moveTo>
                    <a:pt x="14796" y="0"/>
                  </a:moveTo>
                  <a:cubicBezTo>
                    <a:pt x="14054" y="0"/>
                    <a:pt x="12845" y="340"/>
                    <a:pt x="11376" y="954"/>
                  </a:cubicBezTo>
                  <a:lnTo>
                    <a:pt x="11476" y="1054"/>
                  </a:lnTo>
                  <a:cubicBezTo>
                    <a:pt x="12860" y="478"/>
                    <a:pt x="13989" y="156"/>
                    <a:pt x="14631" y="156"/>
                  </a:cubicBezTo>
                  <a:cubicBezTo>
                    <a:pt x="14917" y="156"/>
                    <a:pt x="15106" y="220"/>
                    <a:pt x="15178" y="354"/>
                  </a:cubicBezTo>
                  <a:cubicBezTo>
                    <a:pt x="15612" y="1088"/>
                    <a:pt x="12677" y="3589"/>
                    <a:pt x="8640" y="5958"/>
                  </a:cubicBezTo>
                  <a:cubicBezTo>
                    <a:pt x="5382" y="7885"/>
                    <a:pt x="2368" y="9128"/>
                    <a:pt x="1124" y="9128"/>
                  </a:cubicBezTo>
                  <a:cubicBezTo>
                    <a:pt x="840" y="9128"/>
                    <a:pt x="649" y="9063"/>
                    <a:pt x="568" y="8927"/>
                  </a:cubicBezTo>
                  <a:cubicBezTo>
                    <a:pt x="301" y="8460"/>
                    <a:pt x="1302" y="7359"/>
                    <a:pt x="3003" y="6024"/>
                  </a:cubicBezTo>
                  <a:lnTo>
                    <a:pt x="2970" y="5891"/>
                  </a:lnTo>
                  <a:cubicBezTo>
                    <a:pt x="1068" y="7359"/>
                    <a:pt x="1" y="8660"/>
                    <a:pt x="335" y="9227"/>
                  </a:cubicBezTo>
                  <a:cubicBezTo>
                    <a:pt x="440" y="9409"/>
                    <a:pt x="692" y="9496"/>
                    <a:pt x="1065" y="9496"/>
                  </a:cubicBezTo>
                  <a:cubicBezTo>
                    <a:pt x="2464" y="9496"/>
                    <a:pt x="5554" y="8274"/>
                    <a:pt x="8874" y="6325"/>
                  </a:cubicBezTo>
                  <a:cubicBezTo>
                    <a:pt x="13077" y="3890"/>
                    <a:pt x="16079" y="1188"/>
                    <a:pt x="15545" y="287"/>
                  </a:cubicBezTo>
                  <a:cubicBezTo>
                    <a:pt x="15443" y="93"/>
                    <a:pt x="15183" y="0"/>
                    <a:pt x="147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7" name="Google Shape;7797;p21"/>
          <p:cNvGrpSpPr/>
          <p:nvPr/>
        </p:nvGrpSpPr>
        <p:grpSpPr>
          <a:xfrm rot="9887729">
            <a:off x="7677833" y="4648046"/>
            <a:ext cx="369354" cy="250254"/>
            <a:chOff x="4815275" y="1064150"/>
            <a:chExt cx="432450" cy="297250"/>
          </a:xfrm>
        </p:grpSpPr>
        <p:sp>
          <p:nvSpPr>
            <p:cNvPr id="7798" name="Google Shape;7798;p21"/>
            <p:cNvSpPr/>
            <p:nvPr/>
          </p:nvSpPr>
          <p:spPr>
            <a:xfrm>
              <a:off x="4815275" y="1152575"/>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21"/>
            <p:cNvSpPr/>
            <p:nvPr/>
          </p:nvSpPr>
          <p:spPr>
            <a:xfrm>
              <a:off x="5105275" y="1188975"/>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21"/>
            <p:cNvSpPr/>
            <p:nvPr/>
          </p:nvSpPr>
          <p:spPr>
            <a:xfrm>
              <a:off x="5024075" y="1286975"/>
              <a:ext cx="71225" cy="58025"/>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21"/>
            <p:cNvSpPr/>
            <p:nvPr/>
          </p:nvSpPr>
          <p:spPr>
            <a:xfrm>
              <a:off x="5176500" y="1064150"/>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02" name="Google Shape;7802;p21"/>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5">
  <p:cSld name="CUSTOM_2_1_1">
    <p:spTree>
      <p:nvGrpSpPr>
        <p:cNvPr id="7803" name="Shape 7803"/>
        <p:cNvGrpSpPr/>
        <p:nvPr/>
      </p:nvGrpSpPr>
      <p:grpSpPr>
        <a:xfrm>
          <a:off x="0" y="0"/>
          <a:ext cx="0" cy="0"/>
          <a:chOff x="0" y="0"/>
          <a:chExt cx="0" cy="0"/>
        </a:xfrm>
      </p:grpSpPr>
      <p:grpSp>
        <p:nvGrpSpPr>
          <p:cNvPr id="7804" name="Google Shape;7804;p22"/>
          <p:cNvGrpSpPr/>
          <p:nvPr/>
        </p:nvGrpSpPr>
        <p:grpSpPr>
          <a:xfrm>
            <a:off x="176625" y="110350"/>
            <a:ext cx="8790774" cy="4922811"/>
            <a:chOff x="131600" y="118425"/>
            <a:chExt cx="8790774" cy="4922811"/>
          </a:xfrm>
        </p:grpSpPr>
        <p:sp>
          <p:nvSpPr>
            <p:cNvPr id="7805" name="Google Shape;7805;p22"/>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06" name="Google Shape;7806;p22"/>
            <p:cNvGrpSpPr/>
            <p:nvPr/>
          </p:nvGrpSpPr>
          <p:grpSpPr>
            <a:xfrm>
              <a:off x="131600" y="1884558"/>
              <a:ext cx="2122449" cy="3112715"/>
              <a:chOff x="131600" y="1884558"/>
              <a:chExt cx="2122449" cy="3112715"/>
            </a:xfrm>
          </p:grpSpPr>
          <p:sp>
            <p:nvSpPr>
              <p:cNvPr id="7807" name="Google Shape;7807;p22"/>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22"/>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22"/>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0" name="Google Shape;7810;p22"/>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1" name="Google Shape;7811;p22"/>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22"/>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22"/>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22"/>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5" name="Google Shape;7815;p22"/>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22"/>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22"/>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22"/>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22"/>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22"/>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1" name="Google Shape;7821;p22"/>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2" name="Google Shape;7822;p22"/>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22"/>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4" name="Google Shape;7824;p22"/>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22"/>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22"/>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22"/>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22"/>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22"/>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0" name="Google Shape;7830;p22"/>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1" name="Google Shape;7831;p22"/>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2" name="Google Shape;7832;p22"/>
            <p:cNvGrpSpPr/>
            <p:nvPr/>
          </p:nvGrpSpPr>
          <p:grpSpPr>
            <a:xfrm flipH="1">
              <a:off x="2342550" y="2567965"/>
              <a:ext cx="3964145" cy="1455821"/>
              <a:chOff x="3233388" y="140740"/>
              <a:chExt cx="3964145" cy="1455821"/>
            </a:xfrm>
          </p:grpSpPr>
          <p:sp>
            <p:nvSpPr>
              <p:cNvPr id="7833" name="Google Shape;7833;p2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2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2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6" name="Google Shape;7836;p2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7" name="Google Shape;7837;p2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2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2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2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2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2" name="Google Shape;7842;p22"/>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2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2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2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6" name="Google Shape;7846;p2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7" name="Google Shape;7847;p2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2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2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2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1" name="Google Shape;7851;p2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2" name="Google Shape;7852;p2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2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2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2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6" name="Google Shape;7856;p2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7" name="Google Shape;7857;p2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2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9" name="Google Shape;7859;p22"/>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0" name="Google Shape;7860;p22"/>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1" name="Google Shape;7861;p22"/>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2" name="Google Shape;7862;p22"/>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3" name="Google Shape;7863;p22"/>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4" name="Google Shape;7864;p22"/>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5" name="Google Shape;7865;p22"/>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6" name="Google Shape;7866;p22"/>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7" name="Google Shape;7867;p22"/>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8" name="Google Shape;7868;p22"/>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9" name="Google Shape;7869;p22"/>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0" name="Google Shape;7870;p22"/>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1" name="Google Shape;7871;p22"/>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2" name="Google Shape;7872;p22"/>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22"/>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4" name="Google Shape;7874;p22"/>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5" name="Google Shape;7875;p22"/>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22"/>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22"/>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22"/>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9" name="Google Shape;7879;p22"/>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0" name="Google Shape;7880;p22"/>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1" name="Google Shape;7881;p22"/>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22"/>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3" name="Google Shape;7883;p22"/>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4" name="Google Shape;7884;p22"/>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5" name="Google Shape;7885;p22"/>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6" name="Google Shape;7886;p22"/>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7" name="Google Shape;7887;p22"/>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8" name="Google Shape;7888;p22"/>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9" name="Google Shape;7889;p22"/>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0" name="Google Shape;7890;p22"/>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1" name="Google Shape;7891;p22"/>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2" name="Google Shape;7892;p22"/>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3" name="Google Shape;7893;p22"/>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4" name="Google Shape;7894;p22"/>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5" name="Google Shape;7895;p22"/>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6" name="Google Shape;7896;p22"/>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7" name="Google Shape;7897;p22"/>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8" name="Google Shape;7898;p22"/>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9" name="Google Shape;7899;p22"/>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0" name="Google Shape;7900;p22"/>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1" name="Google Shape;7901;p22"/>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2" name="Google Shape;7902;p22"/>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3" name="Google Shape;7903;p22"/>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4" name="Google Shape;7904;p22"/>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5" name="Google Shape;7905;p22"/>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6" name="Google Shape;7906;p22"/>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7" name="Google Shape;7907;p22"/>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8" name="Google Shape;7908;p22"/>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9" name="Google Shape;7909;p22"/>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0" name="Google Shape;7910;p22"/>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1" name="Google Shape;7911;p22"/>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2" name="Google Shape;7912;p22"/>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3" name="Google Shape;7913;p22"/>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4" name="Google Shape;7914;p22"/>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5" name="Google Shape;7915;p22"/>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6" name="Google Shape;7916;p22"/>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7" name="Google Shape;7917;p22"/>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8" name="Google Shape;7918;p22"/>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9" name="Google Shape;7919;p22"/>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0" name="Google Shape;7920;p22"/>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1" name="Google Shape;7921;p22"/>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2" name="Google Shape;7922;p22"/>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3" name="Google Shape;7923;p22"/>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4" name="Google Shape;7924;p22"/>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5" name="Google Shape;7925;p22"/>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6" name="Google Shape;7926;p22"/>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7" name="Google Shape;7927;p22"/>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8" name="Google Shape;7928;p22"/>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9" name="Google Shape;7929;p22"/>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0" name="Google Shape;7930;p22"/>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1" name="Google Shape;7931;p22"/>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2" name="Google Shape;7932;p22"/>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3" name="Google Shape;7933;p22"/>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4" name="Google Shape;7934;p22"/>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5" name="Google Shape;7935;p22"/>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6" name="Google Shape;7936;p22"/>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7" name="Google Shape;7937;p22"/>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22"/>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9" name="Google Shape;7939;p22"/>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0" name="Google Shape;7940;p22"/>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1" name="Google Shape;7941;p22"/>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2" name="Google Shape;7942;p22"/>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3" name="Google Shape;7943;p22"/>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4" name="Google Shape;7944;p22"/>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5" name="Google Shape;7945;p22"/>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6" name="Google Shape;7946;p22"/>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7" name="Google Shape;7947;p22"/>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8" name="Google Shape;7948;p22"/>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9" name="Google Shape;7949;p22"/>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0" name="Google Shape;7950;p22"/>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1" name="Google Shape;7951;p22"/>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2" name="Google Shape;7952;p22"/>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3" name="Google Shape;7953;p22"/>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4" name="Google Shape;7954;p22"/>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5" name="Google Shape;7955;p22"/>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6" name="Google Shape;7956;p22"/>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7" name="Google Shape;7957;p22"/>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8" name="Google Shape;7958;p22"/>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59" name="Google Shape;7959;p22"/>
            <p:cNvGrpSpPr/>
            <p:nvPr/>
          </p:nvGrpSpPr>
          <p:grpSpPr>
            <a:xfrm rot="5400000">
              <a:off x="6199788" y="1372590"/>
              <a:ext cx="3964145" cy="1455821"/>
              <a:chOff x="3233388" y="140740"/>
              <a:chExt cx="3964145" cy="1455821"/>
            </a:xfrm>
          </p:grpSpPr>
          <p:sp>
            <p:nvSpPr>
              <p:cNvPr id="7960" name="Google Shape;7960;p2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2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2" name="Google Shape;7962;p2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3" name="Google Shape;7963;p2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4" name="Google Shape;7964;p2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2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6" name="Google Shape;7966;p2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7" name="Google Shape;7967;p2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8" name="Google Shape;7968;p2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9" name="Google Shape;7969;p2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0" name="Google Shape;7970;p2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1" name="Google Shape;7971;p2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2" name="Google Shape;7972;p2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3" name="Google Shape;7973;p2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2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2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2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7" name="Google Shape;7977;p2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8" name="Google Shape;7978;p2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9" name="Google Shape;7979;p2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0" name="Google Shape;7980;p2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2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2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2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2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5" name="Google Shape;7985;p2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86" name="Google Shape;7986;p22"/>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22"/>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8" name="Google Shape;7988;p22"/>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9" name="Google Shape;7989;p22"/>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0" name="Google Shape;7990;p22"/>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91" name="Google Shape;7991;p22"/>
            <p:cNvGrpSpPr/>
            <p:nvPr/>
          </p:nvGrpSpPr>
          <p:grpSpPr>
            <a:xfrm>
              <a:off x="234224" y="118425"/>
              <a:ext cx="3532446" cy="1609151"/>
              <a:chOff x="140599" y="118425"/>
              <a:chExt cx="3532446" cy="1609151"/>
            </a:xfrm>
          </p:grpSpPr>
          <p:sp>
            <p:nvSpPr>
              <p:cNvPr id="7992" name="Google Shape;7992;p22"/>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22"/>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22"/>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5" name="Google Shape;7995;p22"/>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6" name="Google Shape;7996;p22"/>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22"/>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22"/>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9" name="Google Shape;7999;p22"/>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0" name="Google Shape;8000;p22"/>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1" name="Google Shape;8001;p22"/>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2" name="Google Shape;8002;p22"/>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3" name="Google Shape;8003;p22"/>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4" name="Google Shape;8004;p22"/>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5" name="Google Shape;8005;p22"/>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6" name="Google Shape;8006;p22"/>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7" name="Google Shape;8007;p22"/>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8" name="Google Shape;8008;p22"/>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9" name="Google Shape;8009;p22"/>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0" name="Google Shape;8010;p22"/>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1" name="Google Shape;8011;p22"/>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2" name="Google Shape;8012;p22"/>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3" name="Google Shape;8013;p22"/>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4" name="Google Shape;8014;p22"/>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5" name="Google Shape;8015;p22"/>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6" name="Google Shape;8016;p22"/>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22"/>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18" name="Google Shape;8018;p22"/>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19" name="Google Shape;8019;p22"/>
            <p:cNvGrpSpPr/>
            <p:nvPr/>
          </p:nvGrpSpPr>
          <p:grpSpPr>
            <a:xfrm>
              <a:off x="3327013" y="140740"/>
              <a:ext cx="3964145" cy="1455821"/>
              <a:chOff x="3233388" y="140740"/>
              <a:chExt cx="3964145" cy="1455821"/>
            </a:xfrm>
          </p:grpSpPr>
          <p:sp>
            <p:nvSpPr>
              <p:cNvPr id="8020" name="Google Shape;8020;p2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1" name="Google Shape;8021;p2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2" name="Google Shape;8022;p2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2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2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5" name="Google Shape;8025;p2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6" name="Google Shape;8026;p2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7" name="Google Shape;8027;p2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8" name="Google Shape;8028;p2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9" name="Google Shape;8029;p2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0" name="Google Shape;8030;p2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1" name="Google Shape;8031;p2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2" name="Google Shape;8032;p2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3" name="Google Shape;8033;p2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2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2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6" name="Google Shape;8036;p2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7" name="Google Shape;8037;p2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2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2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2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1" name="Google Shape;8041;p2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2" name="Google Shape;8042;p2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3" name="Google Shape;8043;p2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4" name="Google Shape;8044;p2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5" name="Google Shape;8045;p2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46" name="Google Shape;8046;p22"/>
          <p:cNvGrpSpPr/>
          <p:nvPr/>
        </p:nvGrpSpPr>
        <p:grpSpPr>
          <a:xfrm>
            <a:off x="-589390" y="-1317133"/>
            <a:ext cx="10550607" cy="6694833"/>
            <a:chOff x="-589390" y="-1317133"/>
            <a:chExt cx="10550607" cy="6694833"/>
          </a:xfrm>
        </p:grpSpPr>
        <p:grpSp>
          <p:nvGrpSpPr>
            <p:cNvPr id="8047" name="Google Shape;8047;p22"/>
            <p:cNvGrpSpPr/>
            <p:nvPr/>
          </p:nvGrpSpPr>
          <p:grpSpPr>
            <a:xfrm>
              <a:off x="7306176" y="-1317133"/>
              <a:ext cx="2655040" cy="3328274"/>
              <a:chOff x="7306176" y="-1317133"/>
              <a:chExt cx="2655040" cy="3328274"/>
            </a:xfrm>
          </p:grpSpPr>
          <p:grpSp>
            <p:nvGrpSpPr>
              <p:cNvPr id="8048" name="Google Shape;8048;p22"/>
              <p:cNvGrpSpPr/>
              <p:nvPr/>
            </p:nvGrpSpPr>
            <p:grpSpPr>
              <a:xfrm rot="10800000">
                <a:off x="8450164" y="407156"/>
                <a:ext cx="1511053" cy="1603986"/>
                <a:chOff x="7805848" y="0"/>
                <a:chExt cx="1338162" cy="1420462"/>
              </a:xfrm>
            </p:grpSpPr>
            <p:grpSp>
              <p:nvGrpSpPr>
                <p:cNvPr id="8049" name="Google Shape;8049;p22"/>
                <p:cNvGrpSpPr/>
                <p:nvPr/>
              </p:nvGrpSpPr>
              <p:grpSpPr>
                <a:xfrm>
                  <a:off x="8368560" y="0"/>
                  <a:ext cx="775450" cy="710225"/>
                  <a:chOff x="2092310" y="847750"/>
                  <a:chExt cx="775450" cy="710225"/>
                </a:xfrm>
              </p:grpSpPr>
              <p:sp>
                <p:nvSpPr>
                  <p:cNvPr id="8050" name="Google Shape;8050;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1" name="Google Shape;8051;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2" name="Google Shape;8052;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4" name="Google Shape;8054;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5" name="Google Shape;8055;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6" name="Google Shape;8056;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7" name="Google Shape;8057;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8" name="Google Shape;8058;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9" name="Google Shape;8059;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0" name="Google Shape;8060;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1" name="Google Shape;8061;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2" name="Google Shape;8062;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3" name="Google Shape;8063;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4" name="Google Shape;8064;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5" name="Google Shape;8065;p22"/>
                <p:cNvGrpSpPr/>
                <p:nvPr/>
              </p:nvGrpSpPr>
              <p:grpSpPr>
                <a:xfrm rot="-5400000">
                  <a:off x="7773235" y="184387"/>
                  <a:ext cx="775450" cy="710225"/>
                  <a:chOff x="2092310" y="847750"/>
                  <a:chExt cx="775450" cy="710225"/>
                </a:xfrm>
              </p:grpSpPr>
              <p:sp>
                <p:nvSpPr>
                  <p:cNvPr id="8066" name="Google Shape;8066;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7" name="Google Shape;8067;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8" name="Google Shape;8068;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9" name="Google Shape;8069;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0" name="Google Shape;8070;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1" name="Google Shape;8071;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2" name="Google Shape;8072;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3" name="Google Shape;8073;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4" name="Google Shape;8074;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5" name="Google Shape;8075;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6" name="Google Shape;8076;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7" name="Google Shape;8077;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8" name="Google Shape;8078;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9" name="Google Shape;8079;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0" name="Google Shape;8080;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1" name="Google Shape;8081;p22"/>
                <p:cNvGrpSpPr/>
                <p:nvPr/>
              </p:nvGrpSpPr>
              <p:grpSpPr>
                <a:xfrm rot="10800000" flipH="1">
                  <a:off x="8257960" y="710237"/>
                  <a:ext cx="775450" cy="710225"/>
                  <a:chOff x="2092310" y="847750"/>
                  <a:chExt cx="775450" cy="710225"/>
                </a:xfrm>
              </p:grpSpPr>
              <p:sp>
                <p:nvSpPr>
                  <p:cNvPr id="8082" name="Google Shape;8082;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3" name="Google Shape;8083;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4" name="Google Shape;8084;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5" name="Google Shape;8085;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6" name="Google Shape;8086;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7" name="Google Shape;8087;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8" name="Google Shape;8088;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9" name="Google Shape;8089;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0" name="Google Shape;8090;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1" name="Google Shape;8091;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3" name="Google Shape;8093;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4" name="Google Shape;8094;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6" name="Google Shape;8096;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97" name="Google Shape;8097;p22"/>
              <p:cNvGrpSpPr/>
              <p:nvPr/>
            </p:nvGrpSpPr>
            <p:grpSpPr>
              <a:xfrm rot="9604665">
                <a:off x="7620658" y="-1091792"/>
                <a:ext cx="1699059" cy="2145125"/>
                <a:chOff x="146217" y="2712579"/>
                <a:chExt cx="1552966" cy="1960401"/>
              </a:xfrm>
            </p:grpSpPr>
            <p:grpSp>
              <p:nvGrpSpPr>
                <p:cNvPr id="8098" name="Google Shape;8098;p22"/>
                <p:cNvGrpSpPr/>
                <p:nvPr/>
              </p:nvGrpSpPr>
              <p:grpSpPr>
                <a:xfrm>
                  <a:off x="146217" y="2712579"/>
                  <a:ext cx="1134008" cy="607901"/>
                  <a:chOff x="5206900" y="826150"/>
                  <a:chExt cx="599275" cy="321250"/>
                </a:xfrm>
              </p:grpSpPr>
              <p:sp>
                <p:nvSpPr>
                  <p:cNvPr id="8099" name="Google Shape;8099;p2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0" name="Google Shape;8100;p2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1" name="Google Shape;8101;p2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2" name="Google Shape;8102;p2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3" name="Google Shape;8103;p2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4" name="Google Shape;8104;p2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5" name="Google Shape;8105;p2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2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7" name="Google Shape;8107;p2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8" name="Google Shape;8108;p2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2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0" name="Google Shape;8110;p2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1" name="Google Shape;8111;p2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2" name="Google Shape;8112;p2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13" name="Google Shape;8113;p22"/>
                <p:cNvGrpSpPr/>
                <p:nvPr/>
              </p:nvGrpSpPr>
              <p:grpSpPr>
                <a:xfrm rot="-9256633">
                  <a:off x="489429" y="3110262"/>
                  <a:ext cx="1134020" cy="607908"/>
                  <a:chOff x="5206900" y="826150"/>
                  <a:chExt cx="599275" cy="321250"/>
                </a:xfrm>
              </p:grpSpPr>
              <p:sp>
                <p:nvSpPr>
                  <p:cNvPr id="8114" name="Google Shape;8114;p2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5" name="Google Shape;8115;p2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6" name="Google Shape;8116;p2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7" name="Google Shape;8117;p2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8" name="Google Shape;8118;p2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9" name="Google Shape;8119;p2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0" name="Google Shape;8120;p2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1" name="Google Shape;8121;p2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2" name="Google Shape;8122;p2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3" name="Google Shape;8123;p2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4" name="Google Shape;8124;p2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5" name="Google Shape;8125;p2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6" name="Google Shape;8126;p2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7" name="Google Shape;8127;p2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28" name="Google Shape;8128;p22"/>
                <p:cNvGrpSpPr/>
                <p:nvPr/>
              </p:nvGrpSpPr>
              <p:grpSpPr>
                <a:xfrm rot="7120513" flipH="1">
                  <a:off x="538618" y="3725726"/>
                  <a:ext cx="1133997" cy="607895"/>
                  <a:chOff x="5206900" y="826150"/>
                  <a:chExt cx="599275" cy="321250"/>
                </a:xfrm>
              </p:grpSpPr>
              <p:sp>
                <p:nvSpPr>
                  <p:cNvPr id="8129" name="Google Shape;8129;p2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0" name="Google Shape;8130;p2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2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2" name="Google Shape;8132;p2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3" name="Google Shape;8133;p2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4" name="Google Shape;8134;p2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5" name="Google Shape;8135;p2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6" name="Google Shape;8136;p2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7" name="Google Shape;8137;p2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8" name="Google Shape;8138;p2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9" name="Google Shape;8139;p2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2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1" name="Google Shape;8141;p2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2" name="Google Shape;8142;p2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143" name="Google Shape;8143;p22"/>
            <p:cNvGrpSpPr/>
            <p:nvPr/>
          </p:nvGrpSpPr>
          <p:grpSpPr>
            <a:xfrm>
              <a:off x="-589390" y="2546885"/>
              <a:ext cx="2906011" cy="2830815"/>
              <a:chOff x="-362790" y="2705485"/>
              <a:chExt cx="2906011" cy="2830815"/>
            </a:xfrm>
          </p:grpSpPr>
          <p:grpSp>
            <p:nvGrpSpPr>
              <p:cNvPr id="8144" name="Google Shape;8144;p22"/>
              <p:cNvGrpSpPr/>
              <p:nvPr/>
            </p:nvGrpSpPr>
            <p:grpSpPr>
              <a:xfrm rot="10800000" flipH="1">
                <a:off x="-362790" y="3802006"/>
                <a:ext cx="1511053" cy="1603986"/>
                <a:chOff x="7805848" y="0"/>
                <a:chExt cx="1338162" cy="1420462"/>
              </a:xfrm>
            </p:grpSpPr>
            <p:grpSp>
              <p:nvGrpSpPr>
                <p:cNvPr id="8145" name="Google Shape;8145;p22"/>
                <p:cNvGrpSpPr/>
                <p:nvPr/>
              </p:nvGrpSpPr>
              <p:grpSpPr>
                <a:xfrm>
                  <a:off x="8368560" y="0"/>
                  <a:ext cx="775450" cy="710225"/>
                  <a:chOff x="2092310" y="847750"/>
                  <a:chExt cx="775450" cy="710225"/>
                </a:xfrm>
              </p:grpSpPr>
              <p:sp>
                <p:nvSpPr>
                  <p:cNvPr id="8146" name="Google Shape;8146;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7" name="Google Shape;8147;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8" name="Google Shape;8148;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9" name="Google Shape;8149;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0" name="Google Shape;8150;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1" name="Google Shape;8151;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2" name="Google Shape;8152;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3" name="Google Shape;8153;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4" name="Google Shape;8154;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5" name="Google Shape;8155;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9" name="Google Shape;8159;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0" name="Google Shape;8160;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61" name="Google Shape;8161;p22"/>
                <p:cNvGrpSpPr/>
                <p:nvPr/>
              </p:nvGrpSpPr>
              <p:grpSpPr>
                <a:xfrm rot="-5400000">
                  <a:off x="7773235" y="184387"/>
                  <a:ext cx="775450" cy="710225"/>
                  <a:chOff x="2092310" y="847750"/>
                  <a:chExt cx="775450" cy="710225"/>
                </a:xfrm>
              </p:grpSpPr>
              <p:sp>
                <p:nvSpPr>
                  <p:cNvPr id="8162" name="Google Shape;8162;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3" name="Google Shape;8163;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4" name="Google Shape;8164;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6" name="Google Shape;8166;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7" name="Google Shape;8167;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8" name="Google Shape;8168;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0" name="Google Shape;8170;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1" name="Google Shape;8171;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2" name="Google Shape;8172;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4" name="Google Shape;8174;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5" name="Google Shape;8175;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77" name="Google Shape;8177;p22"/>
                <p:cNvGrpSpPr/>
                <p:nvPr/>
              </p:nvGrpSpPr>
              <p:grpSpPr>
                <a:xfrm rot="10800000" flipH="1">
                  <a:off x="8257960" y="710237"/>
                  <a:ext cx="775450" cy="710225"/>
                  <a:chOff x="2092310" y="847750"/>
                  <a:chExt cx="775450" cy="710225"/>
                </a:xfrm>
              </p:grpSpPr>
              <p:sp>
                <p:nvSpPr>
                  <p:cNvPr id="8178" name="Google Shape;8178;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1" name="Google Shape;8181;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2" name="Google Shape;8182;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3" name="Google Shape;8183;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4" name="Google Shape;8184;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9" name="Google Shape;8189;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0" name="Google Shape;8190;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1" name="Google Shape;8191;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2" name="Google Shape;8192;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193" name="Google Shape;8193;p22"/>
              <p:cNvGrpSpPr/>
              <p:nvPr/>
            </p:nvGrpSpPr>
            <p:grpSpPr>
              <a:xfrm rot="5400000" flipH="1">
                <a:off x="-222578" y="2659018"/>
                <a:ext cx="1511053" cy="1603986"/>
                <a:chOff x="7805848" y="0"/>
                <a:chExt cx="1338162" cy="1420462"/>
              </a:xfrm>
            </p:grpSpPr>
            <p:grpSp>
              <p:nvGrpSpPr>
                <p:cNvPr id="8194" name="Google Shape;8194;p22"/>
                <p:cNvGrpSpPr/>
                <p:nvPr/>
              </p:nvGrpSpPr>
              <p:grpSpPr>
                <a:xfrm>
                  <a:off x="8368560" y="0"/>
                  <a:ext cx="775450" cy="710225"/>
                  <a:chOff x="2092310" y="847750"/>
                  <a:chExt cx="775450" cy="710225"/>
                </a:xfrm>
              </p:grpSpPr>
              <p:sp>
                <p:nvSpPr>
                  <p:cNvPr id="8195" name="Google Shape;8195;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6" name="Google Shape;8196;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7" name="Google Shape;8197;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8" name="Google Shape;8198;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9" name="Google Shape;8199;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0" name="Google Shape;8200;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1" name="Google Shape;8201;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3" name="Google Shape;8203;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4" name="Google Shape;8204;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5" name="Google Shape;8205;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6" name="Google Shape;8206;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7" name="Google Shape;8207;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8" name="Google Shape;8208;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9" name="Google Shape;8209;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0" name="Google Shape;8210;p22"/>
                <p:cNvGrpSpPr/>
                <p:nvPr/>
              </p:nvGrpSpPr>
              <p:grpSpPr>
                <a:xfrm rot="-5400000">
                  <a:off x="7773235" y="184387"/>
                  <a:ext cx="775450" cy="710225"/>
                  <a:chOff x="2092310" y="847750"/>
                  <a:chExt cx="775450" cy="710225"/>
                </a:xfrm>
              </p:grpSpPr>
              <p:sp>
                <p:nvSpPr>
                  <p:cNvPr id="8211" name="Google Shape;8211;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2" name="Google Shape;8212;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3" name="Google Shape;8213;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4" name="Google Shape;8214;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5" name="Google Shape;8215;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6" name="Google Shape;8216;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7" name="Google Shape;8217;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8" name="Google Shape;8218;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9" name="Google Shape;8219;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0" name="Google Shape;8220;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1" name="Google Shape;8221;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2" name="Google Shape;8222;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3" name="Google Shape;8223;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4" name="Google Shape;8224;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5" name="Google Shape;8225;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26" name="Google Shape;8226;p22"/>
                <p:cNvGrpSpPr/>
                <p:nvPr/>
              </p:nvGrpSpPr>
              <p:grpSpPr>
                <a:xfrm rot="10800000" flipH="1">
                  <a:off x="8257960" y="710237"/>
                  <a:ext cx="775450" cy="710225"/>
                  <a:chOff x="2092310" y="847750"/>
                  <a:chExt cx="775450" cy="710225"/>
                </a:xfrm>
              </p:grpSpPr>
              <p:sp>
                <p:nvSpPr>
                  <p:cNvPr id="8227" name="Google Shape;8227;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8" name="Google Shape;8228;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9" name="Google Shape;8229;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0" name="Google Shape;8230;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1" name="Google Shape;8231;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2" name="Google Shape;8232;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3" name="Google Shape;8233;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4" name="Google Shape;8234;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5" name="Google Shape;8235;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6" name="Google Shape;8236;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7" name="Google Shape;8237;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8" name="Google Shape;8238;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9" name="Google Shape;8239;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0" name="Google Shape;8240;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1" name="Google Shape;8241;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42" name="Google Shape;8242;p22"/>
              <p:cNvGrpSpPr/>
              <p:nvPr/>
            </p:nvGrpSpPr>
            <p:grpSpPr>
              <a:xfrm rot="-5400000">
                <a:off x="985701" y="3978781"/>
                <a:ext cx="1511053" cy="1603986"/>
                <a:chOff x="7805848" y="0"/>
                <a:chExt cx="1338162" cy="1420462"/>
              </a:xfrm>
            </p:grpSpPr>
            <p:grpSp>
              <p:nvGrpSpPr>
                <p:cNvPr id="8243" name="Google Shape;8243;p22"/>
                <p:cNvGrpSpPr/>
                <p:nvPr/>
              </p:nvGrpSpPr>
              <p:grpSpPr>
                <a:xfrm>
                  <a:off x="8368560" y="0"/>
                  <a:ext cx="775450" cy="710225"/>
                  <a:chOff x="2092310" y="847750"/>
                  <a:chExt cx="775450" cy="710225"/>
                </a:xfrm>
              </p:grpSpPr>
              <p:sp>
                <p:nvSpPr>
                  <p:cNvPr id="8244" name="Google Shape;8244;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5" name="Google Shape;8245;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6" name="Google Shape;8246;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7" name="Google Shape;8247;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8" name="Google Shape;8248;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9" name="Google Shape;8249;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0" name="Google Shape;8250;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1" name="Google Shape;8251;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2" name="Google Shape;8252;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6" name="Google Shape;8256;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7" name="Google Shape;8257;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8" name="Google Shape;8258;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9" name="Google Shape;8259;p22"/>
                <p:cNvGrpSpPr/>
                <p:nvPr/>
              </p:nvGrpSpPr>
              <p:grpSpPr>
                <a:xfrm rot="-5400000">
                  <a:off x="7773235" y="184387"/>
                  <a:ext cx="775450" cy="710225"/>
                  <a:chOff x="2092310" y="847750"/>
                  <a:chExt cx="775450" cy="710225"/>
                </a:xfrm>
              </p:grpSpPr>
              <p:sp>
                <p:nvSpPr>
                  <p:cNvPr id="8260" name="Google Shape;8260;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1" name="Google Shape;8261;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2" name="Google Shape;8262;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3" name="Google Shape;8263;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5" name="Google Shape;8265;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6" name="Google Shape;8266;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7" name="Google Shape;8267;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8" name="Google Shape;8268;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9" name="Google Shape;8269;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0" name="Google Shape;8270;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1" name="Google Shape;8271;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2" name="Google Shape;8272;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3" name="Google Shape;8273;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4" name="Google Shape;8274;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5" name="Google Shape;8275;p22"/>
                <p:cNvGrpSpPr/>
                <p:nvPr/>
              </p:nvGrpSpPr>
              <p:grpSpPr>
                <a:xfrm rot="10800000" flipH="1">
                  <a:off x="8257960" y="710237"/>
                  <a:ext cx="775450" cy="710225"/>
                  <a:chOff x="2092310" y="847750"/>
                  <a:chExt cx="775450" cy="710225"/>
                </a:xfrm>
              </p:grpSpPr>
              <p:sp>
                <p:nvSpPr>
                  <p:cNvPr id="8276" name="Google Shape;8276;p22"/>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7" name="Google Shape;8277;p22"/>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8" name="Google Shape;8278;p22"/>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9" name="Google Shape;8279;p22"/>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0" name="Google Shape;8280;p22"/>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1" name="Google Shape;8281;p22"/>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2" name="Google Shape;8282;p22"/>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3" name="Google Shape;8283;p22"/>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4" name="Google Shape;8284;p22"/>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5" name="Google Shape;8285;p22"/>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6" name="Google Shape;8286;p22"/>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7" name="Google Shape;8287;p22"/>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8" name="Google Shape;8288;p22"/>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9" name="Google Shape;8289;p22"/>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0" name="Google Shape;8290;p22"/>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8291" name="Google Shape;8291;p22"/>
              <p:cNvSpPr/>
              <p:nvPr/>
            </p:nvSpPr>
            <p:spPr>
              <a:xfrm rot="1592122" flipH="1">
                <a:off x="1316278" y="3907017"/>
                <a:ext cx="540544" cy="298592"/>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8292" name="Google Shape;8292;p22"/>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6">
  <p:cSld name="CUSTOM_2_1_1_1">
    <p:spTree>
      <p:nvGrpSpPr>
        <p:cNvPr id="8293" name="Shape 8293"/>
        <p:cNvGrpSpPr/>
        <p:nvPr/>
      </p:nvGrpSpPr>
      <p:grpSpPr>
        <a:xfrm>
          <a:off x="0" y="0"/>
          <a:ext cx="0" cy="0"/>
          <a:chOff x="0" y="0"/>
          <a:chExt cx="0" cy="0"/>
        </a:xfrm>
      </p:grpSpPr>
      <p:grpSp>
        <p:nvGrpSpPr>
          <p:cNvPr id="8294" name="Google Shape;8294;p23"/>
          <p:cNvGrpSpPr/>
          <p:nvPr/>
        </p:nvGrpSpPr>
        <p:grpSpPr>
          <a:xfrm>
            <a:off x="176625" y="110350"/>
            <a:ext cx="8790774" cy="4922811"/>
            <a:chOff x="131600" y="118425"/>
            <a:chExt cx="8790774" cy="4922811"/>
          </a:xfrm>
        </p:grpSpPr>
        <p:sp>
          <p:nvSpPr>
            <p:cNvPr id="8295" name="Google Shape;8295;p23"/>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96" name="Google Shape;8296;p23"/>
            <p:cNvGrpSpPr/>
            <p:nvPr/>
          </p:nvGrpSpPr>
          <p:grpSpPr>
            <a:xfrm>
              <a:off x="131600" y="1884558"/>
              <a:ext cx="2122449" cy="3112715"/>
              <a:chOff x="131600" y="1884558"/>
              <a:chExt cx="2122449" cy="3112715"/>
            </a:xfrm>
          </p:grpSpPr>
          <p:sp>
            <p:nvSpPr>
              <p:cNvPr id="8297" name="Google Shape;8297;p23"/>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8" name="Google Shape;8298;p23"/>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9" name="Google Shape;8299;p23"/>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0" name="Google Shape;8300;p23"/>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1" name="Google Shape;8301;p23"/>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2" name="Google Shape;8302;p23"/>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3" name="Google Shape;8303;p23"/>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4" name="Google Shape;8304;p23"/>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5" name="Google Shape;8305;p23"/>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6" name="Google Shape;8306;p23"/>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7" name="Google Shape;8307;p23"/>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8" name="Google Shape;8308;p23"/>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9" name="Google Shape;8309;p23"/>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0" name="Google Shape;8310;p23"/>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1" name="Google Shape;8311;p23"/>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2" name="Google Shape;8312;p23"/>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3" name="Google Shape;8313;p23"/>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4" name="Google Shape;8314;p23"/>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5" name="Google Shape;8315;p23"/>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6" name="Google Shape;8316;p23"/>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7" name="Google Shape;8317;p23"/>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8" name="Google Shape;8318;p23"/>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9" name="Google Shape;8319;p23"/>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0" name="Google Shape;8320;p23"/>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1" name="Google Shape;8321;p23"/>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22" name="Google Shape;8322;p23"/>
            <p:cNvGrpSpPr/>
            <p:nvPr/>
          </p:nvGrpSpPr>
          <p:grpSpPr>
            <a:xfrm flipH="1">
              <a:off x="2342550" y="2567965"/>
              <a:ext cx="3964145" cy="1455821"/>
              <a:chOff x="3233388" y="140740"/>
              <a:chExt cx="3964145" cy="1455821"/>
            </a:xfrm>
          </p:grpSpPr>
          <p:sp>
            <p:nvSpPr>
              <p:cNvPr id="8323" name="Google Shape;8323;p2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4" name="Google Shape;8324;p2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5" name="Google Shape;8325;p2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6" name="Google Shape;8326;p2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7" name="Google Shape;8327;p2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8" name="Google Shape;8328;p2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9" name="Google Shape;8329;p2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0" name="Google Shape;8330;p2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1" name="Google Shape;8331;p2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2" name="Google Shape;8332;p23"/>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3" name="Google Shape;8333;p2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2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5" name="Google Shape;8335;p2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6" name="Google Shape;8336;p2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2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8" name="Google Shape;8338;p2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9" name="Google Shape;8339;p2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0" name="Google Shape;8340;p2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1" name="Google Shape;8341;p2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2" name="Google Shape;8342;p2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3" name="Google Shape;8343;p2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4" name="Google Shape;8344;p2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5" name="Google Shape;8345;p2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6" name="Google Shape;8346;p2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7" name="Google Shape;8347;p2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8" name="Google Shape;8348;p2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349" name="Google Shape;8349;p23"/>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0" name="Google Shape;8350;p23"/>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23"/>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2" name="Google Shape;8352;p23"/>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3" name="Google Shape;8353;p23"/>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4" name="Google Shape;8354;p23"/>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5" name="Google Shape;8355;p23"/>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6" name="Google Shape;8356;p23"/>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23"/>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8" name="Google Shape;8358;p23"/>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9" name="Google Shape;8359;p23"/>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23"/>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1" name="Google Shape;8361;p23"/>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2" name="Google Shape;8362;p23"/>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23"/>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4" name="Google Shape;8364;p23"/>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5" name="Google Shape;8365;p23"/>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6" name="Google Shape;8366;p23"/>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7" name="Google Shape;8367;p23"/>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8" name="Google Shape;8368;p23"/>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9" name="Google Shape;8369;p23"/>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0" name="Google Shape;8370;p23"/>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1" name="Google Shape;8371;p23"/>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2" name="Google Shape;8372;p23"/>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23"/>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23"/>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5" name="Google Shape;8375;p23"/>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6" name="Google Shape;8376;p23"/>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7" name="Google Shape;8377;p23"/>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8" name="Google Shape;8378;p23"/>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23"/>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0" name="Google Shape;8380;p23"/>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1" name="Google Shape;8381;p23"/>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2" name="Google Shape;8382;p23"/>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3" name="Google Shape;8383;p23"/>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4" name="Google Shape;8384;p23"/>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5" name="Google Shape;8385;p23"/>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6" name="Google Shape;8386;p23"/>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7" name="Google Shape;8387;p23"/>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8" name="Google Shape;8388;p23"/>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9" name="Google Shape;8389;p23"/>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0" name="Google Shape;8390;p23"/>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1" name="Google Shape;8391;p23"/>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2" name="Google Shape;8392;p23"/>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3" name="Google Shape;8393;p23"/>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4" name="Google Shape;8394;p23"/>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5" name="Google Shape;8395;p23"/>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6" name="Google Shape;8396;p23"/>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7" name="Google Shape;8397;p23"/>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8" name="Google Shape;8398;p23"/>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9" name="Google Shape;8399;p23"/>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0" name="Google Shape;8400;p23"/>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1" name="Google Shape;8401;p23"/>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2" name="Google Shape;8402;p23"/>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3" name="Google Shape;8403;p23"/>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4" name="Google Shape;8404;p23"/>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5" name="Google Shape;8405;p23"/>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6" name="Google Shape;8406;p23"/>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7" name="Google Shape;8407;p23"/>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8" name="Google Shape;8408;p23"/>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9" name="Google Shape;8409;p23"/>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0" name="Google Shape;8410;p23"/>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1" name="Google Shape;8411;p23"/>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2" name="Google Shape;8412;p23"/>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3" name="Google Shape;8413;p23"/>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4" name="Google Shape;8414;p23"/>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5" name="Google Shape;8415;p23"/>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6" name="Google Shape;8416;p23"/>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7" name="Google Shape;8417;p23"/>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8" name="Google Shape;8418;p23"/>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9" name="Google Shape;8419;p23"/>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0" name="Google Shape;8420;p23"/>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1" name="Google Shape;8421;p23"/>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2" name="Google Shape;8422;p23"/>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3" name="Google Shape;8423;p23"/>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4" name="Google Shape;8424;p23"/>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5" name="Google Shape;8425;p23"/>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6" name="Google Shape;8426;p23"/>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7" name="Google Shape;8427;p23"/>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8" name="Google Shape;8428;p23"/>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9" name="Google Shape;8429;p23"/>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0" name="Google Shape;8430;p23"/>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1" name="Google Shape;8431;p23"/>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2" name="Google Shape;8432;p23"/>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3" name="Google Shape;8433;p23"/>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4" name="Google Shape;8434;p23"/>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5" name="Google Shape;8435;p23"/>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6" name="Google Shape;8436;p23"/>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7" name="Google Shape;8437;p23"/>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8" name="Google Shape;8438;p23"/>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9" name="Google Shape;8439;p23"/>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0" name="Google Shape;8440;p23"/>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1" name="Google Shape;8441;p23"/>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2" name="Google Shape;8442;p23"/>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3" name="Google Shape;8443;p23"/>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4" name="Google Shape;8444;p23"/>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5" name="Google Shape;8445;p23"/>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6" name="Google Shape;8446;p23"/>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7" name="Google Shape;8447;p23"/>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8" name="Google Shape;8448;p23"/>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49" name="Google Shape;8449;p23"/>
            <p:cNvGrpSpPr/>
            <p:nvPr/>
          </p:nvGrpSpPr>
          <p:grpSpPr>
            <a:xfrm rot="5400000">
              <a:off x="6199788" y="1372590"/>
              <a:ext cx="3964145" cy="1455821"/>
              <a:chOff x="3233388" y="140740"/>
              <a:chExt cx="3964145" cy="1455821"/>
            </a:xfrm>
          </p:grpSpPr>
          <p:sp>
            <p:nvSpPr>
              <p:cNvPr id="8450" name="Google Shape;8450;p2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1" name="Google Shape;8451;p2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2" name="Google Shape;8452;p2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3" name="Google Shape;8453;p2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4" name="Google Shape;8454;p2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5" name="Google Shape;8455;p2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6" name="Google Shape;8456;p2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7" name="Google Shape;8457;p2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8" name="Google Shape;8458;p2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9" name="Google Shape;8459;p2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0" name="Google Shape;8460;p2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1" name="Google Shape;8461;p2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2" name="Google Shape;8462;p2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3" name="Google Shape;8463;p2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4" name="Google Shape;8464;p2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5" name="Google Shape;8465;p2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6" name="Google Shape;8466;p2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7" name="Google Shape;8467;p2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8" name="Google Shape;8468;p2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9" name="Google Shape;8469;p2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0" name="Google Shape;8470;p2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1" name="Google Shape;8471;p2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2" name="Google Shape;8472;p2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3" name="Google Shape;8473;p2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4" name="Google Shape;8474;p2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5" name="Google Shape;8475;p2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76" name="Google Shape;8476;p23"/>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7" name="Google Shape;8477;p23"/>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8" name="Google Shape;8478;p23"/>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9" name="Google Shape;8479;p23"/>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0" name="Google Shape;8480;p23"/>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81" name="Google Shape;8481;p23"/>
            <p:cNvGrpSpPr/>
            <p:nvPr/>
          </p:nvGrpSpPr>
          <p:grpSpPr>
            <a:xfrm>
              <a:off x="234224" y="118425"/>
              <a:ext cx="3532446" cy="1609151"/>
              <a:chOff x="140599" y="118425"/>
              <a:chExt cx="3532446" cy="1609151"/>
            </a:xfrm>
          </p:grpSpPr>
          <p:sp>
            <p:nvSpPr>
              <p:cNvPr id="8482" name="Google Shape;8482;p23"/>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3" name="Google Shape;8483;p23"/>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4" name="Google Shape;8484;p23"/>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5" name="Google Shape;8485;p23"/>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6" name="Google Shape;8486;p23"/>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7" name="Google Shape;8487;p23"/>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8" name="Google Shape;8488;p23"/>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9" name="Google Shape;8489;p23"/>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0" name="Google Shape;8490;p23"/>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1" name="Google Shape;8491;p23"/>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2" name="Google Shape;8492;p23"/>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3" name="Google Shape;8493;p23"/>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4" name="Google Shape;8494;p23"/>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5" name="Google Shape;8495;p23"/>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6" name="Google Shape;8496;p23"/>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7" name="Google Shape;8497;p23"/>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8" name="Google Shape;8498;p23"/>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9" name="Google Shape;8499;p23"/>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0" name="Google Shape;8500;p23"/>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1" name="Google Shape;8501;p23"/>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2" name="Google Shape;8502;p23"/>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3" name="Google Shape;8503;p23"/>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4" name="Google Shape;8504;p23"/>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5" name="Google Shape;8505;p23"/>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6" name="Google Shape;8506;p23"/>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7" name="Google Shape;8507;p23"/>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08" name="Google Shape;8508;p23"/>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09" name="Google Shape;8509;p23"/>
            <p:cNvGrpSpPr/>
            <p:nvPr/>
          </p:nvGrpSpPr>
          <p:grpSpPr>
            <a:xfrm>
              <a:off x="3327013" y="140740"/>
              <a:ext cx="3964145" cy="1455821"/>
              <a:chOff x="3233388" y="140740"/>
              <a:chExt cx="3964145" cy="1455821"/>
            </a:xfrm>
          </p:grpSpPr>
          <p:sp>
            <p:nvSpPr>
              <p:cNvPr id="8510" name="Google Shape;8510;p2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1" name="Google Shape;8511;p2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2" name="Google Shape;8512;p2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3" name="Google Shape;8513;p2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4" name="Google Shape;8514;p2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5" name="Google Shape;8515;p2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6" name="Google Shape;8516;p2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7" name="Google Shape;8517;p2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8" name="Google Shape;8518;p2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9" name="Google Shape;8519;p2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0" name="Google Shape;8520;p2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1" name="Google Shape;8521;p2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2" name="Google Shape;8522;p2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3" name="Google Shape;8523;p2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4" name="Google Shape;8524;p2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5" name="Google Shape;8525;p2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6" name="Google Shape;8526;p2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7" name="Google Shape;8527;p2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8" name="Google Shape;8528;p2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9" name="Google Shape;8529;p2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0" name="Google Shape;8530;p2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1" name="Google Shape;8531;p2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2" name="Google Shape;8532;p2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3" name="Google Shape;8533;p2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4" name="Google Shape;8534;p2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5" name="Google Shape;8535;p2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536" name="Google Shape;8536;p23"/>
          <p:cNvGrpSpPr/>
          <p:nvPr/>
        </p:nvGrpSpPr>
        <p:grpSpPr>
          <a:xfrm>
            <a:off x="-414835" y="-478575"/>
            <a:ext cx="9558843" cy="5245807"/>
            <a:chOff x="-414835" y="-478575"/>
            <a:chExt cx="9558843" cy="5245807"/>
          </a:xfrm>
        </p:grpSpPr>
        <p:grpSp>
          <p:nvGrpSpPr>
            <p:cNvPr id="8537" name="Google Shape;8537;p23"/>
            <p:cNvGrpSpPr/>
            <p:nvPr/>
          </p:nvGrpSpPr>
          <p:grpSpPr>
            <a:xfrm rot="-435006">
              <a:off x="-179930" y="22769"/>
              <a:ext cx="8214001" cy="4243119"/>
              <a:chOff x="-181370" y="-128188"/>
              <a:chExt cx="8214040" cy="4243140"/>
            </a:xfrm>
          </p:grpSpPr>
          <p:grpSp>
            <p:nvGrpSpPr>
              <p:cNvPr id="8538" name="Google Shape;8538;p23"/>
              <p:cNvGrpSpPr/>
              <p:nvPr/>
            </p:nvGrpSpPr>
            <p:grpSpPr>
              <a:xfrm rot="5400000" flipH="1">
                <a:off x="6110663" y="2192944"/>
                <a:ext cx="1698945" cy="2145071"/>
                <a:chOff x="146217" y="2712579"/>
                <a:chExt cx="1552966" cy="1960401"/>
              </a:xfrm>
            </p:grpSpPr>
            <p:grpSp>
              <p:nvGrpSpPr>
                <p:cNvPr id="8539" name="Google Shape;8539;p23"/>
                <p:cNvGrpSpPr/>
                <p:nvPr/>
              </p:nvGrpSpPr>
              <p:grpSpPr>
                <a:xfrm>
                  <a:off x="146217" y="2712579"/>
                  <a:ext cx="1134008" cy="607901"/>
                  <a:chOff x="5206900" y="826150"/>
                  <a:chExt cx="599275" cy="321250"/>
                </a:xfrm>
              </p:grpSpPr>
              <p:sp>
                <p:nvSpPr>
                  <p:cNvPr id="8540" name="Google Shape;8540;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1" name="Google Shape;8541;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2" name="Google Shape;8542;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3" name="Google Shape;8543;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4" name="Google Shape;8544;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5" name="Google Shape;8545;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6" name="Google Shape;8546;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7" name="Google Shape;8547;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8" name="Google Shape;8548;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9" name="Google Shape;8549;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0" name="Google Shape;8550;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1" name="Google Shape;8551;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2" name="Google Shape;8552;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3" name="Google Shape;8553;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54" name="Google Shape;8554;p23"/>
                <p:cNvGrpSpPr/>
                <p:nvPr/>
              </p:nvGrpSpPr>
              <p:grpSpPr>
                <a:xfrm rot="-9256633">
                  <a:off x="489429" y="3110262"/>
                  <a:ext cx="1134020" cy="607908"/>
                  <a:chOff x="5206900" y="826150"/>
                  <a:chExt cx="599275" cy="321250"/>
                </a:xfrm>
              </p:grpSpPr>
              <p:sp>
                <p:nvSpPr>
                  <p:cNvPr id="8555" name="Google Shape;8555;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6" name="Google Shape;8556;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7" name="Google Shape;8557;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8" name="Google Shape;8558;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9" name="Google Shape;8559;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0" name="Google Shape;8560;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1" name="Google Shape;8561;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2" name="Google Shape;8562;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3" name="Google Shape;8563;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4" name="Google Shape;8564;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5" name="Google Shape;8565;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6" name="Google Shape;8566;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7" name="Google Shape;8567;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8" name="Google Shape;8568;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69" name="Google Shape;8569;p23"/>
                <p:cNvGrpSpPr/>
                <p:nvPr/>
              </p:nvGrpSpPr>
              <p:grpSpPr>
                <a:xfrm rot="7120513" flipH="1">
                  <a:off x="538618" y="3725726"/>
                  <a:ext cx="1133997" cy="607895"/>
                  <a:chOff x="5206900" y="826150"/>
                  <a:chExt cx="599275" cy="321250"/>
                </a:xfrm>
              </p:grpSpPr>
              <p:sp>
                <p:nvSpPr>
                  <p:cNvPr id="8570" name="Google Shape;8570;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1" name="Google Shape;8571;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2" name="Google Shape;8572;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3" name="Google Shape;8573;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4" name="Google Shape;8574;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5" name="Google Shape;8575;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6" name="Google Shape;8576;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7" name="Google Shape;8577;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8" name="Google Shape;8578;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9" name="Google Shape;8579;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0" name="Google Shape;8580;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1" name="Google Shape;8581;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2" name="Google Shape;8582;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3" name="Google Shape;8583;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584" name="Google Shape;8584;p23"/>
              <p:cNvGrpSpPr/>
              <p:nvPr/>
            </p:nvGrpSpPr>
            <p:grpSpPr>
              <a:xfrm rot="-3764223" flipH="1">
                <a:off x="311660" y="45727"/>
                <a:ext cx="1699169" cy="2145136"/>
                <a:chOff x="146217" y="2712579"/>
                <a:chExt cx="1552966" cy="1960401"/>
              </a:xfrm>
            </p:grpSpPr>
            <p:grpSp>
              <p:nvGrpSpPr>
                <p:cNvPr id="8585" name="Google Shape;8585;p23"/>
                <p:cNvGrpSpPr/>
                <p:nvPr/>
              </p:nvGrpSpPr>
              <p:grpSpPr>
                <a:xfrm>
                  <a:off x="146217" y="2712579"/>
                  <a:ext cx="1134008" cy="607901"/>
                  <a:chOff x="5206900" y="826150"/>
                  <a:chExt cx="599275" cy="321250"/>
                </a:xfrm>
              </p:grpSpPr>
              <p:sp>
                <p:nvSpPr>
                  <p:cNvPr id="8586" name="Google Shape;8586;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7" name="Google Shape;8587;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8" name="Google Shape;8588;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9" name="Google Shape;8589;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0" name="Google Shape;8590;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1" name="Google Shape;8591;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2" name="Google Shape;8592;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3" name="Google Shape;8593;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4" name="Google Shape;8594;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5" name="Google Shape;8595;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6" name="Google Shape;8596;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7" name="Google Shape;8597;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8" name="Google Shape;8598;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9" name="Google Shape;8599;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0" name="Google Shape;8600;p23"/>
                <p:cNvGrpSpPr/>
                <p:nvPr/>
              </p:nvGrpSpPr>
              <p:grpSpPr>
                <a:xfrm rot="-9256633">
                  <a:off x="489429" y="3110262"/>
                  <a:ext cx="1134020" cy="607908"/>
                  <a:chOff x="5206900" y="826150"/>
                  <a:chExt cx="599275" cy="321250"/>
                </a:xfrm>
              </p:grpSpPr>
              <p:sp>
                <p:nvSpPr>
                  <p:cNvPr id="8601" name="Google Shape;8601;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2" name="Google Shape;8602;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3" name="Google Shape;8603;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4" name="Google Shape;8604;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5" name="Google Shape;8605;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6" name="Google Shape;8606;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7" name="Google Shape;8607;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8" name="Google Shape;8608;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9" name="Google Shape;8609;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0" name="Google Shape;8610;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1" name="Google Shape;8611;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2" name="Google Shape;8612;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3" name="Google Shape;8613;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4" name="Google Shape;8614;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15" name="Google Shape;8615;p23"/>
                <p:cNvGrpSpPr/>
                <p:nvPr/>
              </p:nvGrpSpPr>
              <p:grpSpPr>
                <a:xfrm rot="7120513" flipH="1">
                  <a:off x="538618" y="3725726"/>
                  <a:ext cx="1133997" cy="607895"/>
                  <a:chOff x="5206900" y="826150"/>
                  <a:chExt cx="599275" cy="321250"/>
                </a:xfrm>
              </p:grpSpPr>
              <p:sp>
                <p:nvSpPr>
                  <p:cNvPr id="8616" name="Google Shape;8616;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7" name="Google Shape;8617;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8" name="Google Shape;8618;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9" name="Google Shape;8619;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0" name="Google Shape;8620;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1" name="Google Shape;8621;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2" name="Google Shape;8622;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3" name="Google Shape;8623;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4" name="Google Shape;8624;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5" name="Google Shape;8625;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6" name="Google Shape;8626;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7" name="Google Shape;8627;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8" name="Google Shape;8628;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9" name="Google Shape;8629;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8630" name="Google Shape;8630;p23"/>
              <p:cNvSpPr/>
              <p:nvPr/>
            </p:nvSpPr>
            <p:spPr>
              <a:xfrm>
                <a:off x="6430525" y="1869725"/>
                <a:ext cx="1700" cy="850"/>
              </a:xfrm>
              <a:custGeom>
                <a:avLst/>
                <a:gdLst/>
                <a:ahLst/>
                <a:cxnLst/>
                <a:rect l="l" t="t" r="r" b="b"/>
                <a:pathLst>
                  <a:path w="68" h="34" extrusionOk="0">
                    <a:moveTo>
                      <a:pt x="0" y="0"/>
                    </a:moveTo>
                    <a:lnTo>
                      <a:pt x="67" y="34"/>
                    </a:lnTo>
                    <a:lnTo>
                      <a:pt x="67" y="34"/>
                    </a:lnTo>
                    <a:close/>
                  </a:path>
                </a:pathLst>
              </a:custGeom>
              <a:solidFill>
                <a:srgbClr val="230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31" name="Google Shape;8631;p23"/>
              <p:cNvGrpSpPr/>
              <p:nvPr/>
            </p:nvGrpSpPr>
            <p:grpSpPr>
              <a:xfrm rot="-3783895" flipH="1">
                <a:off x="1983646" y="1430144"/>
                <a:ext cx="1699078" cy="2145111"/>
                <a:chOff x="146217" y="2712579"/>
                <a:chExt cx="1552966" cy="1960401"/>
              </a:xfrm>
            </p:grpSpPr>
            <p:grpSp>
              <p:nvGrpSpPr>
                <p:cNvPr id="8632" name="Google Shape;8632;p23"/>
                <p:cNvGrpSpPr/>
                <p:nvPr/>
              </p:nvGrpSpPr>
              <p:grpSpPr>
                <a:xfrm>
                  <a:off x="146217" y="2712579"/>
                  <a:ext cx="1134008" cy="607901"/>
                  <a:chOff x="5206900" y="826150"/>
                  <a:chExt cx="599275" cy="321250"/>
                </a:xfrm>
              </p:grpSpPr>
              <p:sp>
                <p:nvSpPr>
                  <p:cNvPr id="8633" name="Google Shape;8633;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4" name="Google Shape;8634;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5" name="Google Shape;8635;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6" name="Google Shape;8636;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7" name="Google Shape;8637;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8" name="Google Shape;8638;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9" name="Google Shape;8639;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0" name="Google Shape;8640;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1" name="Google Shape;8641;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2" name="Google Shape;8642;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3" name="Google Shape;8643;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4" name="Google Shape;8644;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5" name="Google Shape;8645;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6" name="Google Shape;8646;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47" name="Google Shape;8647;p23"/>
                <p:cNvGrpSpPr/>
                <p:nvPr/>
              </p:nvGrpSpPr>
              <p:grpSpPr>
                <a:xfrm rot="-9256633">
                  <a:off x="489429" y="3110262"/>
                  <a:ext cx="1134020" cy="607908"/>
                  <a:chOff x="5206900" y="826150"/>
                  <a:chExt cx="599275" cy="321250"/>
                </a:xfrm>
              </p:grpSpPr>
              <p:sp>
                <p:nvSpPr>
                  <p:cNvPr id="8648" name="Google Shape;8648;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9" name="Google Shape;8649;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0" name="Google Shape;8650;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1" name="Google Shape;8651;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2" name="Google Shape;8652;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3" name="Google Shape;8653;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4" name="Google Shape;8654;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5" name="Google Shape;8655;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6" name="Google Shape;8656;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7" name="Google Shape;8657;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8" name="Google Shape;8658;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9" name="Google Shape;8659;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0" name="Google Shape;8660;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1" name="Google Shape;8661;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62" name="Google Shape;8662;p23"/>
                <p:cNvGrpSpPr/>
                <p:nvPr/>
              </p:nvGrpSpPr>
              <p:grpSpPr>
                <a:xfrm rot="7120513" flipH="1">
                  <a:off x="538618" y="3725726"/>
                  <a:ext cx="1133997" cy="607895"/>
                  <a:chOff x="5206900" y="826150"/>
                  <a:chExt cx="599275" cy="321250"/>
                </a:xfrm>
              </p:grpSpPr>
              <p:sp>
                <p:nvSpPr>
                  <p:cNvPr id="8663" name="Google Shape;8663;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4" name="Google Shape;8664;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5" name="Google Shape;8665;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6" name="Google Shape;8666;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7" name="Google Shape;8667;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8" name="Google Shape;8668;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9" name="Google Shape;8669;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0" name="Google Shape;8670;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1" name="Google Shape;8671;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2" name="Google Shape;8672;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3" name="Google Shape;8673;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4" name="Google Shape;8674;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5" name="Google Shape;8675;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6" name="Google Shape;8676;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677" name="Google Shape;8677;p23"/>
              <p:cNvGrpSpPr/>
              <p:nvPr/>
            </p:nvGrpSpPr>
            <p:grpSpPr>
              <a:xfrm rot="-5624831" flipH="1">
                <a:off x="3998304" y="1995395"/>
                <a:ext cx="1699005" cy="2145146"/>
                <a:chOff x="146217" y="2712579"/>
                <a:chExt cx="1552966" cy="1960401"/>
              </a:xfrm>
            </p:grpSpPr>
            <p:grpSp>
              <p:nvGrpSpPr>
                <p:cNvPr id="8678" name="Google Shape;8678;p23"/>
                <p:cNvGrpSpPr/>
                <p:nvPr/>
              </p:nvGrpSpPr>
              <p:grpSpPr>
                <a:xfrm>
                  <a:off x="146217" y="2712579"/>
                  <a:ext cx="1134008" cy="607901"/>
                  <a:chOff x="5206900" y="826150"/>
                  <a:chExt cx="599275" cy="321250"/>
                </a:xfrm>
              </p:grpSpPr>
              <p:sp>
                <p:nvSpPr>
                  <p:cNvPr id="8679" name="Google Shape;8679;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0" name="Google Shape;8680;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1" name="Google Shape;8681;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2" name="Google Shape;8682;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3" name="Google Shape;8683;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4" name="Google Shape;8684;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5" name="Google Shape;8685;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6" name="Google Shape;8686;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7" name="Google Shape;8687;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8" name="Google Shape;8688;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9" name="Google Shape;8689;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0" name="Google Shape;8690;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1" name="Google Shape;8691;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2" name="Google Shape;8692;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3" name="Google Shape;8693;p23"/>
                <p:cNvGrpSpPr/>
                <p:nvPr/>
              </p:nvGrpSpPr>
              <p:grpSpPr>
                <a:xfrm rot="-9256633">
                  <a:off x="489429" y="3110262"/>
                  <a:ext cx="1134020" cy="607908"/>
                  <a:chOff x="5206900" y="826150"/>
                  <a:chExt cx="599275" cy="321250"/>
                </a:xfrm>
              </p:grpSpPr>
              <p:sp>
                <p:nvSpPr>
                  <p:cNvPr id="8694" name="Google Shape;8694;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5" name="Google Shape;8695;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6" name="Google Shape;8696;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7" name="Google Shape;8697;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8" name="Google Shape;8698;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9" name="Google Shape;8699;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0" name="Google Shape;8700;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1" name="Google Shape;8701;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2" name="Google Shape;8702;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3" name="Google Shape;8703;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4" name="Google Shape;8704;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5" name="Google Shape;8705;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6" name="Google Shape;8706;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7" name="Google Shape;8707;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08" name="Google Shape;8708;p23"/>
                <p:cNvGrpSpPr/>
                <p:nvPr/>
              </p:nvGrpSpPr>
              <p:grpSpPr>
                <a:xfrm rot="7120513" flipH="1">
                  <a:off x="538618" y="3725726"/>
                  <a:ext cx="1133997" cy="607895"/>
                  <a:chOff x="5206900" y="826150"/>
                  <a:chExt cx="599275" cy="321250"/>
                </a:xfrm>
              </p:grpSpPr>
              <p:sp>
                <p:nvSpPr>
                  <p:cNvPr id="8709" name="Google Shape;8709;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0" name="Google Shape;8710;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1" name="Google Shape;8711;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2" name="Google Shape;8712;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3" name="Google Shape;8713;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4" name="Google Shape;8714;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5" name="Google Shape;8715;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6" name="Google Shape;8716;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7" name="Google Shape;8717;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8" name="Google Shape;8718;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9" name="Google Shape;8719;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0" name="Google Shape;8720;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1" name="Google Shape;8721;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2" name="Google Shape;8722;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723" name="Google Shape;8723;p23"/>
            <p:cNvGrpSpPr/>
            <p:nvPr/>
          </p:nvGrpSpPr>
          <p:grpSpPr>
            <a:xfrm>
              <a:off x="7444908" y="-9"/>
              <a:ext cx="1699100" cy="2145071"/>
              <a:chOff x="7367733" y="196366"/>
              <a:chExt cx="1699100" cy="2145071"/>
            </a:xfrm>
          </p:grpSpPr>
          <p:grpSp>
            <p:nvGrpSpPr>
              <p:cNvPr id="8724" name="Google Shape;8724;p23"/>
              <p:cNvGrpSpPr/>
              <p:nvPr/>
            </p:nvGrpSpPr>
            <p:grpSpPr>
              <a:xfrm flipH="1">
                <a:off x="7367733" y="196366"/>
                <a:ext cx="1699100" cy="2145071"/>
                <a:chOff x="146217" y="2712579"/>
                <a:chExt cx="1552966" cy="1960401"/>
              </a:xfrm>
            </p:grpSpPr>
            <p:grpSp>
              <p:nvGrpSpPr>
                <p:cNvPr id="8725" name="Google Shape;8725;p23"/>
                <p:cNvGrpSpPr/>
                <p:nvPr/>
              </p:nvGrpSpPr>
              <p:grpSpPr>
                <a:xfrm>
                  <a:off x="146217" y="2712579"/>
                  <a:ext cx="1134008" cy="607901"/>
                  <a:chOff x="5206900" y="826150"/>
                  <a:chExt cx="599275" cy="321250"/>
                </a:xfrm>
              </p:grpSpPr>
              <p:sp>
                <p:nvSpPr>
                  <p:cNvPr id="8726" name="Google Shape;8726;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7" name="Google Shape;8727;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8" name="Google Shape;8728;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9" name="Google Shape;8729;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0" name="Google Shape;8730;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1" name="Google Shape;8731;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2" name="Google Shape;8732;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3" name="Google Shape;8733;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4" name="Google Shape;8734;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5" name="Google Shape;8735;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6" name="Google Shape;8736;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7" name="Google Shape;8737;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8" name="Google Shape;8738;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9" name="Google Shape;8739;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40" name="Google Shape;8740;p23"/>
                <p:cNvGrpSpPr/>
                <p:nvPr/>
              </p:nvGrpSpPr>
              <p:grpSpPr>
                <a:xfrm rot="-9256633">
                  <a:off x="489429" y="3110262"/>
                  <a:ext cx="1134020" cy="607908"/>
                  <a:chOff x="5206900" y="826150"/>
                  <a:chExt cx="599275" cy="321250"/>
                </a:xfrm>
              </p:grpSpPr>
              <p:sp>
                <p:nvSpPr>
                  <p:cNvPr id="8741" name="Google Shape;8741;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2" name="Google Shape;8742;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3" name="Google Shape;8743;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4" name="Google Shape;8744;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5" name="Google Shape;8745;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6" name="Google Shape;8746;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7" name="Google Shape;8747;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8" name="Google Shape;8748;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9" name="Google Shape;8749;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0" name="Google Shape;8750;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1" name="Google Shape;8751;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2" name="Google Shape;8752;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3" name="Google Shape;8753;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4" name="Google Shape;8754;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5" name="Google Shape;8755;p23"/>
                <p:cNvGrpSpPr/>
                <p:nvPr/>
              </p:nvGrpSpPr>
              <p:grpSpPr>
                <a:xfrm rot="7120513" flipH="1">
                  <a:off x="538618" y="3725726"/>
                  <a:ext cx="1133997" cy="607895"/>
                  <a:chOff x="5206900" y="826150"/>
                  <a:chExt cx="599275" cy="321250"/>
                </a:xfrm>
              </p:grpSpPr>
              <p:sp>
                <p:nvSpPr>
                  <p:cNvPr id="8756" name="Google Shape;8756;p2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7" name="Google Shape;8757;p2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8" name="Google Shape;8758;p2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9" name="Google Shape;8759;p2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0" name="Google Shape;8760;p2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1" name="Google Shape;8761;p2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2" name="Google Shape;8762;p2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3" name="Google Shape;8763;p2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4" name="Google Shape;8764;p2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5" name="Google Shape;8765;p2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6" name="Google Shape;8766;p2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7" name="Google Shape;8767;p2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8" name="Google Shape;8768;p2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9" name="Google Shape;8769;p2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770" name="Google Shape;8770;p23"/>
              <p:cNvGrpSpPr/>
              <p:nvPr/>
            </p:nvGrpSpPr>
            <p:grpSpPr>
              <a:xfrm>
                <a:off x="7920143" y="760581"/>
                <a:ext cx="631314" cy="578969"/>
                <a:chOff x="7920143" y="760581"/>
                <a:chExt cx="631314" cy="578969"/>
              </a:xfrm>
            </p:grpSpPr>
            <p:grpSp>
              <p:nvGrpSpPr>
                <p:cNvPr id="8771" name="Google Shape;8771;p23"/>
                <p:cNvGrpSpPr/>
                <p:nvPr/>
              </p:nvGrpSpPr>
              <p:grpSpPr>
                <a:xfrm>
                  <a:off x="8008359" y="1010231"/>
                  <a:ext cx="179610" cy="275226"/>
                  <a:chOff x="1146109" y="401894"/>
                  <a:chExt cx="179610" cy="275226"/>
                </a:xfrm>
              </p:grpSpPr>
              <p:sp>
                <p:nvSpPr>
                  <p:cNvPr id="8772" name="Google Shape;8772;p23"/>
                  <p:cNvSpPr/>
                  <p:nvPr/>
                </p:nvSpPr>
                <p:spPr>
                  <a:xfrm>
                    <a:off x="1241304" y="608348"/>
                    <a:ext cx="84416" cy="68771"/>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3" name="Google Shape;8773;p23"/>
                  <p:cNvSpPr/>
                  <p:nvPr/>
                </p:nvSpPr>
                <p:spPr>
                  <a:xfrm>
                    <a:off x="1146109" y="401894"/>
                    <a:ext cx="171173" cy="146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74" name="Google Shape;8774;p23"/>
                <p:cNvGrpSpPr/>
                <p:nvPr/>
              </p:nvGrpSpPr>
              <p:grpSpPr>
                <a:xfrm>
                  <a:off x="7920143" y="760581"/>
                  <a:ext cx="631314" cy="578969"/>
                  <a:chOff x="7920143" y="760581"/>
                  <a:chExt cx="631314" cy="578969"/>
                </a:xfrm>
              </p:grpSpPr>
              <p:sp>
                <p:nvSpPr>
                  <p:cNvPr id="8775" name="Google Shape;8775;p23"/>
                  <p:cNvSpPr/>
                  <p:nvPr/>
                </p:nvSpPr>
                <p:spPr>
                  <a:xfrm>
                    <a:off x="8248228" y="1065572"/>
                    <a:ext cx="303229" cy="273978"/>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6" name="Google Shape;8776;p23"/>
                  <p:cNvSpPr/>
                  <p:nvPr/>
                </p:nvSpPr>
                <p:spPr>
                  <a:xfrm>
                    <a:off x="8318661" y="810602"/>
                    <a:ext cx="195755" cy="236946"/>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7" name="Google Shape;8777;p23"/>
                  <p:cNvSpPr/>
                  <p:nvPr/>
                </p:nvSpPr>
                <p:spPr>
                  <a:xfrm>
                    <a:off x="8207076" y="945274"/>
                    <a:ext cx="97877" cy="79738"/>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78" name="Google Shape;8778;p23"/>
                  <p:cNvGrpSpPr/>
                  <p:nvPr/>
                </p:nvGrpSpPr>
                <p:grpSpPr>
                  <a:xfrm>
                    <a:off x="7920143" y="760581"/>
                    <a:ext cx="198469" cy="169885"/>
                    <a:chOff x="7920143" y="760581"/>
                    <a:chExt cx="198469" cy="169885"/>
                  </a:xfrm>
                </p:grpSpPr>
                <p:sp>
                  <p:nvSpPr>
                    <p:cNvPr id="8779" name="Google Shape;8779;p23"/>
                    <p:cNvSpPr/>
                    <p:nvPr/>
                  </p:nvSpPr>
                  <p:spPr>
                    <a:xfrm>
                      <a:off x="7954080" y="786290"/>
                      <a:ext cx="97877" cy="118456"/>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0" name="Google Shape;8780;p23"/>
                    <p:cNvSpPr/>
                    <p:nvPr/>
                  </p:nvSpPr>
                  <p:spPr>
                    <a:xfrm>
                      <a:off x="7920143" y="760581"/>
                      <a:ext cx="198469" cy="16988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sp>
        <p:nvSpPr>
          <p:cNvPr id="8781" name="Google Shape;8781;p23"/>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7">
  <p:cSld name="CUSTOM_2_1_1_1_1">
    <p:spTree>
      <p:nvGrpSpPr>
        <p:cNvPr id="8782" name="Shape 8782"/>
        <p:cNvGrpSpPr/>
        <p:nvPr/>
      </p:nvGrpSpPr>
      <p:grpSpPr>
        <a:xfrm>
          <a:off x="0" y="0"/>
          <a:ext cx="0" cy="0"/>
          <a:chOff x="0" y="0"/>
          <a:chExt cx="0" cy="0"/>
        </a:xfrm>
      </p:grpSpPr>
      <p:grpSp>
        <p:nvGrpSpPr>
          <p:cNvPr id="8783" name="Google Shape;8783;p24"/>
          <p:cNvGrpSpPr/>
          <p:nvPr/>
        </p:nvGrpSpPr>
        <p:grpSpPr>
          <a:xfrm>
            <a:off x="176625" y="110350"/>
            <a:ext cx="8790774" cy="4922811"/>
            <a:chOff x="131600" y="118425"/>
            <a:chExt cx="8790774" cy="4922811"/>
          </a:xfrm>
        </p:grpSpPr>
        <p:sp>
          <p:nvSpPr>
            <p:cNvPr id="8784" name="Google Shape;8784;p24"/>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85" name="Google Shape;8785;p24"/>
            <p:cNvGrpSpPr/>
            <p:nvPr/>
          </p:nvGrpSpPr>
          <p:grpSpPr>
            <a:xfrm>
              <a:off x="131600" y="1884558"/>
              <a:ext cx="2122449" cy="3112715"/>
              <a:chOff x="131600" y="1884558"/>
              <a:chExt cx="2122449" cy="3112715"/>
            </a:xfrm>
          </p:grpSpPr>
          <p:sp>
            <p:nvSpPr>
              <p:cNvPr id="8786" name="Google Shape;8786;p24"/>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7" name="Google Shape;8787;p24"/>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8" name="Google Shape;8788;p24"/>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9" name="Google Shape;8789;p24"/>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0" name="Google Shape;8790;p24"/>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1" name="Google Shape;8791;p24"/>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2" name="Google Shape;8792;p24"/>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3" name="Google Shape;8793;p24"/>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4" name="Google Shape;8794;p24"/>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5" name="Google Shape;8795;p24"/>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6" name="Google Shape;8796;p24"/>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7" name="Google Shape;8797;p24"/>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8" name="Google Shape;8798;p24"/>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9" name="Google Shape;8799;p24"/>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0" name="Google Shape;8800;p24"/>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1" name="Google Shape;8801;p24"/>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2" name="Google Shape;8802;p24"/>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3" name="Google Shape;8803;p24"/>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4" name="Google Shape;8804;p24"/>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5" name="Google Shape;8805;p24"/>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6" name="Google Shape;8806;p24"/>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7" name="Google Shape;8807;p24"/>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8" name="Google Shape;8808;p24"/>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9" name="Google Shape;8809;p24"/>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0" name="Google Shape;8810;p24"/>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11" name="Google Shape;8811;p24"/>
            <p:cNvGrpSpPr/>
            <p:nvPr/>
          </p:nvGrpSpPr>
          <p:grpSpPr>
            <a:xfrm flipH="1">
              <a:off x="2342550" y="2567965"/>
              <a:ext cx="3964145" cy="1455821"/>
              <a:chOff x="3233388" y="140740"/>
              <a:chExt cx="3964145" cy="1455821"/>
            </a:xfrm>
          </p:grpSpPr>
          <p:sp>
            <p:nvSpPr>
              <p:cNvPr id="8812" name="Google Shape;8812;p2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3" name="Google Shape;8813;p2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4" name="Google Shape;8814;p2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5" name="Google Shape;8815;p2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6" name="Google Shape;8816;p2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7" name="Google Shape;8817;p2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8" name="Google Shape;8818;p2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9" name="Google Shape;8819;p2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0" name="Google Shape;8820;p2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1" name="Google Shape;8821;p24"/>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2" name="Google Shape;8822;p2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3" name="Google Shape;8823;p2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4" name="Google Shape;8824;p2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2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6" name="Google Shape;8826;p2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7" name="Google Shape;8827;p2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2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2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0" name="Google Shape;8830;p2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1" name="Google Shape;8831;p2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2" name="Google Shape;8832;p2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3" name="Google Shape;8833;p2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4" name="Google Shape;8834;p2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5" name="Google Shape;8835;p2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6" name="Google Shape;8836;p2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7" name="Google Shape;8837;p2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38" name="Google Shape;8838;p24"/>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9" name="Google Shape;8839;p24"/>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0" name="Google Shape;8840;p24"/>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1" name="Google Shape;8841;p24"/>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2" name="Google Shape;8842;p24"/>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3" name="Google Shape;8843;p24"/>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4" name="Google Shape;8844;p24"/>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5" name="Google Shape;8845;p24"/>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6" name="Google Shape;8846;p24"/>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7" name="Google Shape;8847;p24"/>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8" name="Google Shape;8848;p24"/>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9" name="Google Shape;8849;p24"/>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0" name="Google Shape;8850;p24"/>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1" name="Google Shape;8851;p24"/>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2" name="Google Shape;8852;p24"/>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3" name="Google Shape;8853;p24"/>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4" name="Google Shape;8854;p24"/>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5" name="Google Shape;8855;p24"/>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6" name="Google Shape;8856;p24"/>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7" name="Google Shape;8857;p24"/>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8" name="Google Shape;8858;p24"/>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9" name="Google Shape;8859;p24"/>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0" name="Google Shape;8860;p24"/>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1" name="Google Shape;8861;p24"/>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2" name="Google Shape;8862;p24"/>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3" name="Google Shape;8863;p24"/>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4" name="Google Shape;8864;p24"/>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5" name="Google Shape;8865;p24"/>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6" name="Google Shape;8866;p24"/>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7" name="Google Shape;8867;p24"/>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8" name="Google Shape;8868;p24"/>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9" name="Google Shape;8869;p24"/>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0" name="Google Shape;8870;p24"/>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1" name="Google Shape;8871;p24"/>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2" name="Google Shape;8872;p24"/>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3" name="Google Shape;8873;p24"/>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4" name="Google Shape;8874;p24"/>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5" name="Google Shape;8875;p24"/>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24"/>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7" name="Google Shape;8877;p24"/>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8" name="Google Shape;8878;p24"/>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9" name="Google Shape;8879;p24"/>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0" name="Google Shape;8880;p24"/>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1" name="Google Shape;8881;p24"/>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24"/>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3" name="Google Shape;8883;p24"/>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4" name="Google Shape;8884;p24"/>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5" name="Google Shape;8885;p24"/>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6" name="Google Shape;8886;p24"/>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7" name="Google Shape;8887;p24"/>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8" name="Google Shape;8888;p24"/>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9" name="Google Shape;8889;p24"/>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0" name="Google Shape;8890;p24"/>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1" name="Google Shape;8891;p24"/>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2" name="Google Shape;8892;p24"/>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3" name="Google Shape;8893;p24"/>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4" name="Google Shape;8894;p24"/>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5" name="Google Shape;8895;p24"/>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6" name="Google Shape;8896;p24"/>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7" name="Google Shape;8897;p24"/>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8" name="Google Shape;8898;p24"/>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9" name="Google Shape;8899;p24"/>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0" name="Google Shape;8900;p24"/>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24"/>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2" name="Google Shape;8902;p24"/>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3" name="Google Shape;8903;p24"/>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4" name="Google Shape;8904;p24"/>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24"/>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24"/>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7" name="Google Shape;8907;p24"/>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8" name="Google Shape;8908;p24"/>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24"/>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0" name="Google Shape;8910;p24"/>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1" name="Google Shape;8911;p24"/>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2" name="Google Shape;8912;p24"/>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3" name="Google Shape;8913;p24"/>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4" name="Google Shape;8914;p24"/>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5" name="Google Shape;8915;p24"/>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6" name="Google Shape;8916;p24"/>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7" name="Google Shape;8917;p24"/>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24"/>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9" name="Google Shape;8919;p24"/>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0" name="Google Shape;8920;p24"/>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1" name="Google Shape;8921;p24"/>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2" name="Google Shape;8922;p24"/>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3" name="Google Shape;8923;p24"/>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24"/>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5" name="Google Shape;8925;p24"/>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6" name="Google Shape;8926;p24"/>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24"/>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24"/>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24"/>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0" name="Google Shape;8930;p24"/>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1" name="Google Shape;8931;p24"/>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2" name="Google Shape;8932;p24"/>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3" name="Google Shape;8933;p24"/>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4" name="Google Shape;8934;p24"/>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5" name="Google Shape;8935;p24"/>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6" name="Google Shape;8936;p24"/>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24"/>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38" name="Google Shape;8938;p24"/>
            <p:cNvGrpSpPr/>
            <p:nvPr/>
          </p:nvGrpSpPr>
          <p:grpSpPr>
            <a:xfrm rot="5400000">
              <a:off x="6199788" y="1372590"/>
              <a:ext cx="3964145" cy="1455821"/>
              <a:chOff x="3233388" y="140740"/>
              <a:chExt cx="3964145" cy="1455821"/>
            </a:xfrm>
          </p:grpSpPr>
          <p:sp>
            <p:nvSpPr>
              <p:cNvPr id="8939" name="Google Shape;8939;p2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2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1" name="Google Shape;8941;p2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2" name="Google Shape;8942;p2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3" name="Google Shape;8943;p2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2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2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6" name="Google Shape;8946;p2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7" name="Google Shape;8947;p2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2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2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2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1" name="Google Shape;8951;p2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2" name="Google Shape;8952;p2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2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4" name="Google Shape;8954;p2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5" name="Google Shape;8955;p2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6" name="Google Shape;8956;p2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2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2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9" name="Google Shape;8959;p2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0" name="Google Shape;8960;p2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1" name="Google Shape;8961;p2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2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3" name="Google Shape;8963;p2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4" name="Google Shape;8964;p2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65" name="Google Shape;8965;p24"/>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24"/>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24"/>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24"/>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24"/>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70" name="Google Shape;8970;p24"/>
            <p:cNvGrpSpPr/>
            <p:nvPr/>
          </p:nvGrpSpPr>
          <p:grpSpPr>
            <a:xfrm>
              <a:off x="234224" y="118425"/>
              <a:ext cx="3532446" cy="1609151"/>
              <a:chOff x="140599" y="118425"/>
              <a:chExt cx="3532446" cy="1609151"/>
            </a:xfrm>
          </p:grpSpPr>
          <p:sp>
            <p:nvSpPr>
              <p:cNvPr id="8971" name="Google Shape;8971;p24"/>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24"/>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3" name="Google Shape;8973;p24"/>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4" name="Google Shape;8974;p24"/>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5" name="Google Shape;8975;p24"/>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6" name="Google Shape;8976;p24"/>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7" name="Google Shape;8977;p24"/>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24"/>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9" name="Google Shape;8979;p24"/>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0" name="Google Shape;8980;p24"/>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1" name="Google Shape;8981;p24"/>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2" name="Google Shape;8982;p24"/>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24"/>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24"/>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5" name="Google Shape;8985;p24"/>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6" name="Google Shape;8986;p24"/>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7" name="Google Shape;8987;p24"/>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8" name="Google Shape;8988;p24"/>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9" name="Google Shape;8989;p24"/>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24"/>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1" name="Google Shape;8991;p24"/>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24"/>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24"/>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24"/>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5" name="Google Shape;8995;p24"/>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6" name="Google Shape;8996;p24"/>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97" name="Google Shape;8997;p24"/>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98" name="Google Shape;8998;p24"/>
            <p:cNvGrpSpPr/>
            <p:nvPr/>
          </p:nvGrpSpPr>
          <p:grpSpPr>
            <a:xfrm>
              <a:off x="3327013" y="140740"/>
              <a:ext cx="3964145" cy="1455821"/>
              <a:chOff x="3233388" y="140740"/>
              <a:chExt cx="3964145" cy="1455821"/>
            </a:xfrm>
          </p:grpSpPr>
          <p:sp>
            <p:nvSpPr>
              <p:cNvPr id="8999" name="Google Shape;8999;p2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2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1" name="Google Shape;9001;p2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2" name="Google Shape;9002;p2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3" name="Google Shape;9003;p2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4" name="Google Shape;9004;p2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2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2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7" name="Google Shape;9007;p2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8" name="Google Shape;9008;p2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2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2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1" name="Google Shape;9011;p2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2" name="Google Shape;9012;p2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2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2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5" name="Google Shape;9015;p2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6" name="Google Shape;9016;p2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2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2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2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2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1" name="Google Shape;9021;p2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2" name="Google Shape;9022;p2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2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4" name="Google Shape;9024;p2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025" name="Google Shape;9025;p24"/>
          <p:cNvGrpSpPr/>
          <p:nvPr/>
        </p:nvGrpSpPr>
        <p:grpSpPr>
          <a:xfrm>
            <a:off x="-459862" y="-308630"/>
            <a:ext cx="10645658" cy="5576344"/>
            <a:chOff x="-459862" y="-308630"/>
            <a:chExt cx="10645658" cy="5576344"/>
          </a:xfrm>
        </p:grpSpPr>
        <p:grpSp>
          <p:nvGrpSpPr>
            <p:cNvPr id="9026" name="Google Shape;9026;p24"/>
            <p:cNvGrpSpPr/>
            <p:nvPr/>
          </p:nvGrpSpPr>
          <p:grpSpPr>
            <a:xfrm>
              <a:off x="-459862" y="-308630"/>
              <a:ext cx="2665792" cy="2736556"/>
              <a:chOff x="-459862" y="-308630"/>
              <a:chExt cx="2665792" cy="2736556"/>
            </a:xfrm>
          </p:grpSpPr>
          <p:grpSp>
            <p:nvGrpSpPr>
              <p:cNvPr id="9027" name="Google Shape;9027;p24"/>
              <p:cNvGrpSpPr/>
              <p:nvPr/>
            </p:nvGrpSpPr>
            <p:grpSpPr>
              <a:xfrm flipH="1">
                <a:off x="-173865" y="-308621"/>
                <a:ext cx="1699100" cy="2145071"/>
                <a:chOff x="146217" y="2712579"/>
                <a:chExt cx="1552966" cy="1960401"/>
              </a:xfrm>
            </p:grpSpPr>
            <p:grpSp>
              <p:nvGrpSpPr>
                <p:cNvPr id="9028" name="Google Shape;9028;p24"/>
                <p:cNvGrpSpPr/>
                <p:nvPr/>
              </p:nvGrpSpPr>
              <p:grpSpPr>
                <a:xfrm>
                  <a:off x="146217" y="2712579"/>
                  <a:ext cx="1134008" cy="607901"/>
                  <a:chOff x="5206900" y="826150"/>
                  <a:chExt cx="599275" cy="321250"/>
                </a:xfrm>
              </p:grpSpPr>
              <p:sp>
                <p:nvSpPr>
                  <p:cNvPr id="9029" name="Google Shape;9029;p2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2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2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2" name="Google Shape;9032;p2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2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2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2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2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2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2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9" name="Google Shape;9039;p2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0" name="Google Shape;9040;p2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2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2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43" name="Google Shape;9043;p24"/>
                <p:cNvGrpSpPr/>
                <p:nvPr/>
              </p:nvGrpSpPr>
              <p:grpSpPr>
                <a:xfrm rot="-9256633">
                  <a:off x="489429" y="3110262"/>
                  <a:ext cx="1134020" cy="607908"/>
                  <a:chOff x="5206900" y="826150"/>
                  <a:chExt cx="599275" cy="321250"/>
                </a:xfrm>
              </p:grpSpPr>
              <p:sp>
                <p:nvSpPr>
                  <p:cNvPr id="9044" name="Google Shape;9044;p2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5" name="Google Shape;9045;p2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6" name="Google Shape;9046;p2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2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8" name="Google Shape;9048;p2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9" name="Google Shape;9049;p2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0" name="Google Shape;9050;p2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2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2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2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2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2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2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7" name="Google Shape;9057;p2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8" name="Google Shape;9058;p24"/>
                <p:cNvGrpSpPr/>
                <p:nvPr/>
              </p:nvGrpSpPr>
              <p:grpSpPr>
                <a:xfrm rot="7120513" flipH="1">
                  <a:off x="538618" y="3725726"/>
                  <a:ext cx="1133997" cy="607895"/>
                  <a:chOff x="5206900" y="826150"/>
                  <a:chExt cx="599275" cy="321250"/>
                </a:xfrm>
              </p:grpSpPr>
              <p:sp>
                <p:nvSpPr>
                  <p:cNvPr id="9059" name="Google Shape;9059;p2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0" name="Google Shape;9060;p2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1" name="Google Shape;9061;p2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2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2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4" name="Google Shape;9064;p2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5" name="Google Shape;9065;p2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6" name="Google Shape;9066;p2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2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8" name="Google Shape;9068;p2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9" name="Google Shape;9069;p2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0" name="Google Shape;9070;p2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2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2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073" name="Google Shape;9073;p24"/>
              <p:cNvGrpSpPr/>
              <p:nvPr/>
            </p:nvGrpSpPr>
            <p:grpSpPr>
              <a:xfrm rot="-8485613" flipH="1">
                <a:off x="23466" y="-12889"/>
                <a:ext cx="1699136" cy="2145074"/>
                <a:chOff x="146217" y="2712579"/>
                <a:chExt cx="1552966" cy="1960401"/>
              </a:xfrm>
            </p:grpSpPr>
            <p:grpSp>
              <p:nvGrpSpPr>
                <p:cNvPr id="9074" name="Google Shape;9074;p24"/>
                <p:cNvGrpSpPr/>
                <p:nvPr/>
              </p:nvGrpSpPr>
              <p:grpSpPr>
                <a:xfrm>
                  <a:off x="146217" y="2712579"/>
                  <a:ext cx="1134008" cy="607901"/>
                  <a:chOff x="5206900" y="826150"/>
                  <a:chExt cx="599275" cy="321250"/>
                </a:xfrm>
              </p:grpSpPr>
              <p:sp>
                <p:nvSpPr>
                  <p:cNvPr id="9075" name="Google Shape;9075;p2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2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7" name="Google Shape;9077;p2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8" name="Google Shape;9078;p2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9" name="Google Shape;9079;p2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0" name="Google Shape;9080;p2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1" name="Google Shape;9081;p2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2" name="Google Shape;9082;p2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3" name="Google Shape;9083;p2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4" name="Google Shape;9084;p2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5" name="Google Shape;9085;p2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6" name="Google Shape;9086;p2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7" name="Google Shape;9087;p2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8" name="Google Shape;9088;p2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9" name="Google Shape;9089;p24"/>
                <p:cNvGrpSpPr/>
                <p:nvPr/>
              </p:nvGrpSpPr>
              <p:grpSpPr>
                <a:xfrm rot="-9256633">
                  <a:off x="489429" y="3110262"/>
                  <a:ext cx="1134020" cy="607908"/>
                  <a:chOff x="5206900" y="826150"/>
                  <a:chExt cx="599275" cy="321250"/>
                </a:xfrm>
              </p:grpSpPr>
              <p:sp>
                <p:nvSpPr>
                  <p:cNvPr id="9090" name="Google Shape;9090;p2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1" name="Google Shape;9091;p2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2" name="Google Shape;9092;p2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3" name="Google Shape;9093;p2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4" name="Google Shape;9094;p2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5" name="Google Shape;9095;p2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6" name="Google Shape;9096;p2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7" name="Google Shape;9097;p2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8" name="Google Shape;9098;p2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2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0" name="Google Shape;9100;p2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1" name="Google Shape;9101;p2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2" name="Google Shape;9102;p2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2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04" name="Google Shape;9104;p24"/>
                <p:cNvGrpSpPr/>
                <p:nvPr/>
              </p:nvGrpSpPr>
              <p:grpSpPr>
                <a:xfrm rot="7120513" flipH="1">
                  <a:off x="538618" y="3725726"/>
                  <a:ext cx="1133997" cy="607895"/>
                  <a:chOff x="5206900" y="826150"/>
                  <a:chExt cx="599275" cy="321250"/>
                </a:xfrm>
              </p:grpSpPr>
              <p:sp>
                <p:nvSpPr>
                  <p:cNvPr id="9105" name="Google Shape;9105;p2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6" name="Google Shape;9106;p2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7" name="Google Shape;9107;p2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2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9" name="Google Shape;9109;p2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0" name="Google Shape;9110;p2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1" name="Google Shape;9111;p2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2" name="Google Shape;9112;p2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3" name="Google Shape;9113;p2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2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2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6" name="Google Shape;9116;p2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7" name="Google Shape;9117;p2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2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9119" name="Google Shape;9119;p24"/>
            <p:cNvGrpSpPr/>
            <p:nvPr/>
          </p:nvGrpSpPr>
          <p:grpSpPr>
            <a:xfrm>
              <a:off x="221282" y="128507"/>
              <a:ext cx="983893" cy="983687"/>
              <a:chOff x="162475" y="150075"/>
              <a:chExt cx="871782" cy="871600"/>
            </a:xfrm>
          </p:grpSpPr>
          <p:sp>
            <p:nvSpPr>
              <p:cNvPr id="9120" name="Google Shape;9120;p24"/>
              <p:cNvSpPr/>
              <p:nvPr/>
            </p:nvSpPr>
            <p:spPr>
              <a:xfrm>
                <a:off x="162475" y="150075"/>
                <a:ext cx="871782" cy="871600"/>
              </a:xfrm>
              <a:custGeom>
                <a:avLst/>
                <a:gdLst/>
                <a:ahLst/>
                <a:cxnLst/>
                <a:rect l="l" t="t" r="r" b="b"/>
                <a:pathLst>
                  <a:path w="4786" h="4785" extrusionOk="0">
                    <a:moveTo>
                      <a:pt x="3937" y="848"/>
                    </a:moveTo>
                    <a:cubicBezTo>
                      <a:pt x="4785" y="1696"/>
                      <a:pt x="4785" y="3089"/>
                      <a:pt x="3937" y="3937"/>
                    </a:cubicBezTo>
                    <a:cubicBezTo>
                      <a:pt x="3089" y="4785"/>
                      <a:pt x="1697" y="4785"/>
                      <a:pt x="849" y="3937"/>
                    </a:cubicBezTo>
                    <a:cubicBezTo>
                      <a:pt x="1" y="3089"/>
                      <a:pt x="1" y="1696"/>
                      <a:pt x="849" y="848"/>
                    </a:cubicBezTo>
                    <a:cubicBezTo>
                      <a:pt x="1697" y="0"/>
                      <a:pt x="3089" y="0"/>
                      <a:pt x="3937" y="8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21" name="Google Shape;9121;p24"/>
              <p:cNvGrpSpPr/>
              <p:nvPr/>
            </p:nvGrpSpPr>
            <p:grpSpPr>
              <a:xfrm>
                <a:off x="203277" y="199620"/>
                <a:ext cx="793092" cy="739172"/>
                <a:chOff x="203277" y="199620"/>
                <a:chExt cx="793092" cy="739172"/>
              </a:xfrm>
            </p:grpSpPr>
            <p:sp>
              <p:nvSpPr>
                <p:cNvPr id="9122" name="Google Shape;9122;p24"/>
                <p:cNvSpPr/>
                <p:nvPr/>
              </p:nvSpPr>
              <p:spPr>
                <a:xfrm>
                  <a:off x="375228" y="199620"/>
                  <a:ext cx="425690" cy="103645"/>
                </a:xfrm>
                <a:custGeom>
                  <a:avLst/>
                  <a:gdLst/>
                  <a:ahLst/>
                  <a:cxnLst/>
                  <a:rect l="l" t="t" r="r" b="b"/>
                  <a:pathLst>
                    <a:path w="2337" h="569" extrusionOk="0">
                      <a:moveTo>
                        <a:pt x="1713" y="0"/>
                      </a:moveTo>
                      <a:cubicBezTo>
                        <a:pt x="1453" y="237"/>
                        <a:pt x="1142" y="306"/>
                        <a:pt x="865" y="306"/>
                      </a:cubicBezTo>
                      <a:cubicBezTo>
                        <a:pt x="580" y="306"/>
                        <a:pt x="330" y="233"/>
                        <a:pt x="209" y="192"/>
                      </a:cubicBezTo>
                      <a:cubicBezTo>
                        <a:pt x="129" y="240"/>
                        <a:pt x="65" y="272"/>
                        <a:pt x="1" y="320"/>
                      </a:cubicBezTo>
                      <a:cubicBezTo>
                        <a:pt x="129" y="352"/>
                        <a:pt x="273" y="416"/>
                        <a:pt x="417" y="464"/>
                      </a:cubicBezTo>
                      <a:cubicBezTo>
                        <a:pt x="589" y="539"/>
                        <a:pt x="771" y="569"/>
                        <a:pt x="958" y="569"/>
                      </a:cubicBezTo>
                      <a:cubicBezTo>
                        <a:pt x="1412" y="569"/>
                        <a:pt x="1895" y="392"/>
                        <a:pt x="2337" y="256"/>
                      </a:cubicBezTo>
                      <a:cubicBezTo>
                        <a:pt x="2145" y="128"/>
                        <a:pt x="1937" y="48"/>
                        <a:pt x="17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3" name="Google Shape;9123;p24"/>
                <p:cNvSpPr/>
                <p:nvPr/>
              </p:nvSpPr>
              <p:spPr>
                <a:xfrm>
                  <a:off x="223678" y="334230"/>
                  <a:ext cx="763948" cy="232609"/>
                </a:xfrm>
                <a:custGeom>
                  <a:avLst/>
                  <a:gdLst/>
                  <a:ahLst/>
                  <a:cxnLst/>
                  <a:rect l="l" t="t" r="r" b="b"/>
                  <a:pathLst>
                    <a:path w="4194" h="1277" extrusionOk="0">
                      <a:moveTo>
                        <a:pt x="2924" y="1"/>
                      </a:moveTo>
                      <a:cubicBezTo>
                        <a:pt x="2683" y="1"/>
                        <a:pt x="2489" y="266"/>
                        <a:pt x="1809" y="381"/>
                      </a:cubicBezTo>
                      <a:cubicBezTo>
                        <a:pt x="1505" y="430"/>
                        <a:pt x="1288" y="450"/>
                        <a:pt x="1120" y="450"/>
                      </a:cubicBezTo>
                      <a:cubicBezTo>
                        <a:pt x="728" y="450"/>
                        <a:pt x="594" y="340"/>
                        <a:pt x="225" y="205"/>
                      </a:cubicBezTo>
                      <a:cubicBezTo>
                        <a:pt x="129" y="349"/>
                        <a:pt x="49" y="509"/>
                        <a:pt x="1" y="669"/>
                      </a:cubicBezTo>
                      <a:cubicBezTo>
                        <a:pt x="49" y="680"/>
                        <a:pt x="97" y="685"/>
                        <a:pt x="145" y="685"/>
                      </a:cubicBezTo>
                      <a:cubicBezTo>
                        <a:pt x="241" y="685"/>
                        <a:pt x="337" y="664"/>
                        <a:pt x="433" y="621"/>
                      </a:cubicBezTo>
                      <a:cubicBezTo>
                        <a:pt x="538" y="574"/>
                        <a:pt x="643" y="553"/>
                        <a:pt x="747" y="553"/>
                      </a:cubicBezTo>
                      <a:cubicBezTo>
                        <a:pt x="1129" y="553"/>
                        <a:pt x="1491" y="837"/>
                        <a:pt x="1793" y="1101"/>
                      </a:cubicBezTo>
                      <a:cubicBezTo>
                        <a:pt x="1933" y="1224"/>
                        <a:pt x="2032" y="1276"/>
                        <a:pt x="2146" y="1276"/>
                      </a:cubicBezTo>
                      <a:cubicBezTo>
                        <a:pt x="2344" y="1276"/>
                        <a:pt x="2583" y="1117"/>
                        <a:pt x="3153" y="893"/>
                      </a:cubicBezTo>
                      <a:cubicBezTo>
                        <a:pt x="3342" y="820"/>
                        <a:pt x="3505" y="791"/>
                        <a:pt x="3647" y="791"/>
                      </a:cubicBezTo>
                      <a:cubicBezTo>
                        <a:pt x="3879" y="791"/>
                        <a:pt x="4054" y="868"/>
                        <a:pt x="4193" y="957"/>
                      </a:cubicBezTo>
                      <a:cubicBezTo>
                        <a:pt x="4177" y="877"/>
                        <a:pt x="4161" y="797"/>
                        <a:pt x="4129" y="717"/>
                      </a:cubicBezTo>
                      <a:cubicBezTo>
                        <a:pt x="3873" y="621"/>
                        <a:pt x="3633" y="477"/>
                        <a:pt x="3425" y="285"/>
                      </a:cubicBezTo>
                      <a:cubicBezTo>
                        <a:pt x="3192" y="75"/>
                        <a:pt x="3052" y="1"/>
                        <a:pt x="29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24"/>
                <p:cNvSpPr/>
                <p:nvPr/>
              </p:nvSpPr>
              <p:spPr>
                <a:xfrm>
                  <a:off x="244079" y="718570"/>
                  <a:ext cx="647188" cy="220222"/>
                </a:xfrm>
                <a:custGeom>
                  <a:avLst/>
                  <a:gdLst/>
                  <a:ahLst/>
                  <a:cxnLst/>
                  <a:rect l="l" t="t" r="r" b="b"/>
                  <a:pathLst>
                    <a:path w="3553" h="1209" extrusionOk="0">
                      <a:moveTo>
                        <a:pt x="409" y="1"/>
                      </a:moveTo>
                      <a:cubicBezTo>
                        <a:pt x="217" y="1"/>
                        <a:pt x="88" y="119"/>
                        <a:pt x="1" y="256"/>
                      </a:cubicBezTo>
                      <a:cubicBezTo>
                        <a:pt x="113" y="480"/>
                        <a:pt x="257" y="672"/>
                        <a:pt x="449" y="848"/>
                      </a:cubicBezTo>
                      <a:cubicBezTo>
                        <a:pt x="512" y="837"/>
                        <a:pt x="580" y="831"/>
                        <a:pt x="654" y="831"/>
                      </a:cubicBezTo>
                      <a:cubicBezTo>
                        <a:pt x="918" y="831"/>
                        <a:pt x="1256" y="907"/>
                        <a:pt x="1681" y="1120"/>
                      </a:cubicBezTo>
                      <a:cubicBezTo>
                        <a:pt x="1809" y="1184"/>
                        <a:pt x="1928" y="1209"/>
                        <a:pt x="2039" y="1209"/>
                      </a:cubicBezTo>
                      <a:cubicBezTo>
                        <a:pt x="2427" y="1209"/>
                        <a:pt x="2728" y="907"/>
                        <a:pt x="3045" y="907"/>
                      </a:cubicBezTo>
                      <a:cubicBezTo>
                        <a:pt x="3091" y="907"/>
                        <a:pt x="3138" y="913"/>
                        <a:pt x="3185" y="928"/>
                      </a:cubicBezTo>
                      <a:cubicBezTo>
                        <a:pt x="3233" y="944"/>
                        <a:pt x="3281" y="944"/>
                        <a:pt x="3329" y="960"/>
                      </a:cubicBezTo>
                      <a:cubicBezTo>
                        <a:pt x="3409" y="896"/>
                        <a:pt x="3489" y="832"/>
                        <a:pt x="3553" y="752"/>
                      </a:cubicBezTo>
                      <a:cubicBezTo>
                        <a:pt x="3425" y="720"/>
                        <a:pt x="3313" y="640"/>
                        <a:pt x="3233" y="528"/>
                      </a:cubicBezTo>
                      <a:cubicBezTo>
                        <a:pt x="3068" y="300"/>
                        <a:pt x="2950" y="215"/>
                        <a:pt x="2833" y="215"/>
                      </a:cubicBezTo>
                      <a:cubicBezTo>
                        <a:pt x="2679" y="215"/>
                        <a:pt x="2528" y="364"/>
                        <a:pt x="2273" y="528"/>
                      </a:cubicBezTo>
                      <a:cubicBezTo>
                        <a:pt x="2107" y="634"/>
                        <a:pt x="1985" y="690"/>
                        <a:pt x="1855" y="690"/>
                      </a:cubicBezTo>
                      <a:cubicBezTo>
                        <a:pt x="1633" y="690"/>
                        <a:pt x="1389" y="528"/>
                        <a:pt x="865" y="176"/>
                      </a:cubicBezTo>
                      <a:cubicBezTo>
                        <a:pt x="683" y="50"/>
                        <a:pt x="533" y="1"/>
                        <a:pt x="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5" name="Google Shape;9125;p24"/>
                <p:cNvSpPr/>
                <p:nvPr/>
              </p:nvSpPr>
              <p:spPr>
                <a:xfrm>
                  <a:off x="287795" y="298711"/>
                  <a:ext cx="414761" cy="74500"/>
                </a:xfrm>
                <a:custGeom>
                  <a:avLst/>
                  <a:gdLst/>
                  <a:ahLst/>
                  <a:cxnLst/>
                  <a:rect l="l" t="t" r="r" b="b"/>
                  <a:pathLst>
                    <a:path w="2277" h="409" extrusionOk="0">
                      <a:moveTo>
                        <a:pt x="193" y="0"/>
                      </a:moveTo>
                      <a:cubicBezTo>
                        <a:pt x="129" y="64"/>
                        <a:pt x="49" y="144"/>
                        <a:pt x="1" y="224"/>
                      </a:cubicBezTo>
                      <a:cubicBezTo>
                        <a:pt x="257" y="272"/>
                        <a:pt x="609" y="336"/>
                        <a:pt x="1041" y="384"/>
                      </a:cubicBezTo>
                      <a:cubicBezTo>
                        <a:pt x="1171" y="401"/>
                        <a:pt x="1291" y="408"/>
                        <a:pt x="1400" y="408"/>
                      </a:cubicBezTo>
                      <a:cubicBezTo>
                        <a:pt x="2023" y="408"/>
                        <a:pt x="2277" y="174"/>
                        <a:pt x="1964" y="174"/>
                      </a:cubicBezTo>
                      <a:cubicBezTo>
                        <a:pt x="1916" y="174"/>
                        <a:pt x="1853" y="179"/>
                        <a:pt x="1777" y="192"/>
                      </a:cubicBezTo>
                      <a:cubicBezTo>
                        <a:pt x="1706" y="203"/>
                        <a:pt x="1627" y="207"/>
                        <a:pt x="1545" y="207"/>
                      </a:cubicBezTo>
                      <a:cubicBezTo>
                        <a:pt x="1107" y="207"/>
                        <a:pt x="543" y="81"/>
                        <a:pt x="1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6" name="Google Shape;9126;p24"/>
                <p:cNvSpPr/>
                <p:nvPr/>
              </p:nvSpPr>
              <p:spPr>
                <a:xfrm>
                  <a:off x="832427" y="506910"/>
                  <a:ext cx="163937" cy="81422"/>
                </a:xfrm>
                <a:custGeom>
                  <a:avLst/>
                  <a:gdLst/>
                  <a:ahLst/>
                  <a:cxnLst/>
                  <a:rect l="l" t="t" r="r" b="b"/>
                  <a:pathLst>
                    <a:path w="900" h="447" extrusionOk="0">
                      <a:moveTo>
                        <a:pt x="155" y="1"/>
                      </a:moveTo>
                      <a:cubicBezTo>
                        <a:pt x="53" y="1"/>
                        <a:pt x="1" y="37"/>
                        <a:pt x="51" y="137"/>
                      </a:cubicBezTo>
                      <a:cubicBezTo>
                        <a:pt x="150" y="336"/>
                        <a:pt x="540" y="447"/>
                        <a:pt x="805" y="447"/>
                      </a:cubicBezTo>
                      <a:cubicBezTo>
                        <a:pt x="839" y="447"/>
                        <a:pt x="870" y="445"/>
                        <a:pt x="899" y="441"/>
                      </a:cubicBezTo>
                      <a:cubicBezTo>
                        <a:pt x="899" y="361"/>
                        <a:pt x="883" y="281"/>
                        <a:pt x="883" y="201"/>
                      </a:cubicBezTo>
                      <a:cubicBezTo>
                        <a:pt x="706" y="128"/>
                        <a:pt x="345" y="1"/>
                        <a:pt x="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7" name="Google Shape;9127;p24"/>
                <p:cNvSpPr/>
                <p:nvPr/>
              </p:nvSpPr>
              <p:spPr>
                <a:xfrm>
                  <a:off x="829877" y="272481"/>
                  <a:ext cx="131514" cy="154647"/>
                </a:xfrm>
                <a:custGeom>
                  <a:avLst/>
                  <a:gdLst/>
                  <a:ahLst/>
                  <a:cxnLst/>
                  <a:rect l="l" t="t" r="r" b="b"/>
                  <a:pathLst>
                    <a:path w="722" h="849" extrusionOk="0">
                      <a:moveTo>
                        <a:pt x="81" y="0"/>
                      </a:moveTo>
                      <a:cubicBezTo>
                        <a:pt x="33" y="64"/>
                        <a:pt x="1" y="128"/>
                        <a:pt x="17" y="192"/>
                      </a:cubicBezTo>
                      <a:cubicBezTo>
                        <a:pt x="49" y="448"/>
                        <a:pt x="449" y="704"/>
                        <a:pt x="721" y="848"/>
                      </a:cubicBezTo>
                      <a:cubicBezTo>
                        <a:pt x="577" y="512"/>
                        <a:pt x="369" y="224"/>
                        <a:pt x="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24"/>
                <p:cNvSpPr/>
                <p:nvPr/>
              </p:nvSpPr>
              <p:spPr>
                <a:xfrm>
                  <a:off x="203277" y="473394"/>
                  <a:ext cx="793092" cy="282519"/>
                </a:xfrm>
                <a:custGeom>
                  <a:avLst/>
                  <a:gdLst/>
                  <a:ahLst/>
                  <a:cxnLst/>
                  <a:rect l="l" t="t" r="r" b="b"/>
                  <a:pathLst>
                    <a:path w="4354" h="1551" extrusionOk="0">
                      <a:moveTo>
                        <a:pt x="543" y="0"/>
                      </a:moveTo>
                      <a:cubicBezTo>
                        <a:pt x="372" y="0"/>
                        <a:pt x="202" y="43"/>
                        <a:pt x="49" y="129"/>
                      </a:cubicBezTo>
                      <a:cubicBezTo>
                        <a:pt x="17" y="241"/>
                        <a:pt x="1" y="353"/>
                        <a:pt x="1" y="449"/>
                      </a:cubicBezTo>
                      <a:cubicBezTo>
                        <a:pt x="124" y="408"/>
                        <a:pt x="253" y="388"/>
                        <a:pt x="384" y="388"/>
                      </a:cubicBezTo>
                      <a:cubicBezTo>
                        <a:pt x="557" y="388"/>
                        <a:pt x="732" y="424"/>
                        <a:pt x="897" y="497"/>
                      </a:cubicBezTo>
                      <a:cubicBezTo>
                        <a:pt x="1377" y="754"/>
                        <a:pt x="577" y="625"/>
                        <a:pt x="1" y="786"/>
                      </a:cubicBezTo>
                      <a:cubicBezTo>
                        <a:pt x="1" y="962"/>
                        <a:pt x="49" y="1122"/>
                        <a:pt x="97" y="1298"/>
                      </a:cubicBezTo>
                      <a:cubicBezTo>
                        <a:pt x="262" y="1105"/>
                        <a:pt x="595" y="965"/>
                        <a:pt x="895" y="965"/>
                      </a:cubicBezTo>
                      <a:cubicBezTo>
                        <a:pt x="1118" y="965"/>
                        <a:pt x="1322" y="1042"/>
                        <a:pt x="1425" y="1234"/>
                      </a:cubicBezTo>
                      <a:cubicBezTo>
                        <a:pt x="1550" y="1457"/>
                        <a:pt x="1755" y="1551"/>
                        <a:pt x="1986" y="1551"/>
                      </a:cubicBezTo>
                      <a:cubicBezTo>
                        <a:pt x="2318" y="1551"/>
                        <a:pt x="2703" y="1357"/>
                        <a:pt x="2977" y="1074"/>
                      </a:cubicBezTo>
                      <a:cubicBezTo>
                        <a:pt x="3055" y="990"/>
                        <a:pt x="3119" y="956"/>
                        <a:pt x="3173" y="956"/>
                      </a:cubicBezTo>
                      <a:cubicBezTo>
                        <a:pt x="3385" y="956"/>
                        <a:pt x="3433" y="1482"/>
                        <a:pt x="3584" y="1482"/>
                      </a:cubicBezTo>
                      <a:cubicBezTo>
                        <a:pt x="3620" y="1482"/>
                        <a:pt x="3662" y="1452"/>
                        <a:pt x="3713" y="1378"/>
                      </a:cubicBezTo>
                      <a:cubicBezTo>
                        <a:pt x="3857" y="1170"/>
                        <a:pt x="4081" y="1010"/>
                        <a:pt x="4321" y="914"/>
                      </a:cubicBezTo>
                      <a:cubicBezTo>
                        <a:pt x="4321" y="866"/>
                        <a:pt x="4337" y="802"/>
                        <a:pt x="4353" y="738"/>
                      </a:cubicBezTo>
                      <a:lnTo>
                        <a:pt x="4353" y="738"/>
                      </a:lnTo>
                      <a:cubicBezTo>
                        <a:pt x="4254" y="814"/>
                        <a:pt x="4141" y="850"/>
                        <a:pt x="4030" y="850"/>
                      </a:cubicBezTo>
                      <a:cubicBezTo>
                        <a:pt x="3908" y="850"/>
                        <a:pt x="3789" y="805"/>
                        <a:pt x="3697" y="721"/>
                      </a:cubicBezTo>
                      <a:cubicBezTo>
                        <a:pt x="3530" y="547"/>
                        <a:pt x="3405" y="465"/>
                        <a:pt x="3273" y="465"/>
                      </a:cubicBezTo>
                      <a:cubicBezTo>
                        <a:pt x="3114" y="465"/>
                        <a:pt x="2944" y="583"/>
                        <a:pt x="2673" y="802"/>
                      </a:cubicBezTo>
                      <a:cubicBezTo>
                        <a:pt x="2529" y="918"/>
                        <a:pt x="2404" y="969"/>
                        <a:pt x="2282" y="969"/>
                      </a:cubicBezTo>
                      <a:cubicBezTo>
                        <a:pt x="1984" y="969"/>
                        <a:pt x="1705" y="662"/>
                        <a:pt x="1217" y="241"/>
                      </a:cubicBezTo>
                      <a:cubicBezTo>
                        <a:pt x="1021" y="83"/>
                        <a:pt x="782" y="0"/>
                        <a:pt x="5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129" name="Google Shape;9129;p24"/>
            <p:cNvGrpSpPr/>
            <p:nvPr/>
          </p:nvGrpSpPr>
          <p:grpSpPr>
            <a:xfrm>
              <a:off x="7759235" y="1680472"/>
              <a:ext cx="2426561" cy="3587242"/>
              <a:chOff x="7759235" y="1680472"/>
              <a:chExt cx="2426561" cy="3587242"/>
            </a:xfrm>
          </p:grpSpPr>
          <p:grpSp>
            <p:nvGrpSpPr>
              <p:cNvPr id="9130" name="Google Shape;9130;p24"/>
              <p:cNvGrpSpPr/>
              <p:nvPr/>
            </p:nvGrpSpPr>
            <p:grpSpPr>
              <a:xfrm rot="10800000" flipH="1">
                <a:off x="8295610" y="2427931"/>
                <a:ext cx="1511053" cy="1603986"/>
                <a:chOff x="7805848" y="0"/>
                <a:chExt cx="1338162" cy="1420462"/>
              </a:xfrm>
            </p:grpSpPr>
            <p:grpSp>
              <p:nvGrpSpPr>
                <p:cNvPr id="9131" name="Google Shape;9131;p24"/>
                <p:cNvGrpSpPr/>
                <p:nvPr/>
              </p:nvGrpSpPr>
              <p:grpSpPr>
                <a:xfrm>
                  <a:off x="8368560" y="0"/>
                  <a:ext cx="775450" cy="710225"/>
                  <a:chOff x="2092310" y="847750"/>
                  <a:chExt cx="775450" cy="710225"/>
                </a:xfrm>
              </p:grpSpPr>
              <p:sp>
                <p:nvSpPr>
                  <p:cNvPr id="9132" name="Google Shape;9132;p24"/>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3" name="Google Shape;9133;p24"/>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4" name="Google Shape;9134;p24"/>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5" name="Google Shape;9135;p24"/>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6" name="Google Shape;9136;p24"/>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24"/>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24"/>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24"/>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0" name="Google Shape;9140;p24"/>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1" name="Google Shape;9141;p24"/>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2" name="Google Shape;9142;p24"/>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3" name="Google Shape;9143;p24"/>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24"/>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5" name="Google Shape;9145;p24"/>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6" name="Google Shape;9146;p24"/>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47" name="Google Shape;9147;p24"/>
                <p:cNvGrpSpPr/>
                <p:nvPr/>
              </p:nvGrpSpPr>
              <p:grpSpPr>
                <a:xfrm rot="-5400000">
                  <a:off x="7773235" y="184387"/>
                  <a:ext cx="775450" cy="710225"/>
                  <a:chOff x="2092310" y="847750"/>
                  <a:chExt cx="775450" cy="710225"/>
                </a:xfrm>
              </p:grpSpPr>
              <p:sp>
                <p:nvSpPr>
                  <p:cNvPr id="9148" name="Google Shape;9148;p24"/>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24"/>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0" name="Google Shape;9150;p24"/>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24"/>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2" name="Google Shape;9152;p24"/>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3" name="Google Shape;9153;p24"/>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4" name="Google Shape;9154;p24"/>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24"/>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6" name="Google Shape;9156;p24"/>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7" name="Google Shape;9157;p24"/>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8" name="Google Shape;9158;p24"/>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9" name="Google Shape;9159;p24"/>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24"/>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1" name="Google Shape;9161;p24"/>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2" name="Google Shape;9162;p24"/>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63" name="Google Shape;9163;p24"/>
                <p:cNvGrpSpPr/>
                <p:nvPr/>
              </p:nvGrpSpPr>
              <p:grpSpPr>
                <a:xfrm rot="10800000" flipH="1">
                  <a:off x="8257960" y="710237"/>
                  <a:ext cx="775450" cy="710225"/>
                  <a:chOff x="2092310" y="847750"/>
                  <a:chExt cx="775450" cy="710225"/>
                </a:xfrm>
              </p:grpSpPr>
              <p:sp>
                <p:nvSpPr>
                  <p:cNvPr id="9164" name="Google Shape;9164;p24"/>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24"/>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6" name="Google Shape;9166;p24"/>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7" name="Google Shape;9167;p24"/>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8" name="Google Shape;9168;p24"/>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24"/>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0" name="Google Shape;9170;p24"/>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24"/>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2" name="Google Shape;9172;p24"/>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24"/>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24"/>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24"/>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24"/>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24"/>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8" name="Google Shape;9178;p24"/>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179" name="Google Shape;9179;p24"/>
              <p:cNvGrpSpPr/>
              <p:nvPr/>
            </p:nvGrpSpPr>
            <p:grpSpPr>
              <a:xfrm rot="-10641026" flipH="1">
                <a:off x="7795501" y="3629649"/>
                <a:ext cx="1511062" cy="1603996"/>
                <a:chOff x="7805848" y="0"/>
                <a:chExt cx="1338162" cy="1420462"/>
              </a:xfrm>
            </p:grpSpPr>
            <p:grpSp>
              <p:nvGrpSpPr>
                <p:cNvPr id="9180" name="Google Shape;9180;p24"/>
                <p:cNvGrpSpPr/>
                <p:nvPr/>
              </p:nvGrpSpPr>
              <p:grpSpPr>
                <a:xfrm>
                  <a:off x="8368560" y="0"/>
                  <a:ext cx="775450" cy="710225"/>
                  <a:chOff x="2092310" y="847750"/>
                  <a:chExt cx="775450" cy="710225"/>
                </a:xfrm>
              </p:grpSpPr>
              <p:sp>
                <p:nvSpPr>
                  <p:cNvPr id="9181" name="Google Shape;9181;p24"/>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24"/>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24"/>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4" name="Google Shape;9184;p24"/>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5" name="Google Shape;9185;p24"/>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24"/>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7" name="Google Shape;9187;p24"/>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8" name="Google Shape;9188;p24"/>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24"/>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0" name="Google Shape;9190;p24"/>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1" name="Google Shape;9191;p24"/>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24"/>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24"/>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4" name="Google Shape;9194;p24"/>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5" name="Google Shape;9195;p24"/>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96" name="Google Shape;9196;p24"/>
                <p:cNvGrpSpPr/>
                <p:nvPr/>
              </p:nvGrpSpPr>
              <p:grpSpPr>
                <a:xfrm rot="-5400000">
                  <a:off x="7773235" y="184387"/>
                  <a:ext cx="775450" cy="710225"/>
                  <a:chOff x="2092310" y="847750"/>
                  <a:chExt cx="775450" cy="710225"/>
                </a:xfrm>
              </p:grpSpPr>
              <p:sp>
                <p:nvSpPr>
                  <p:cNvPr id="9197" name="Google Shape;9197;p24"/>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24"/>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24"/>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24"/>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1" name="Google Shape;9201;p24"/>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2" name="Google Shape;9202;p24"/>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3" name="Google Shape;9203;p24"/>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24"/>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5" name="Google Shape;9205;p24"/>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6" name="Google Shape;9206;p24"/>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7" name="Google Shape;9207;p24"/>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8" name="Google Shape;9208;p24"/>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9" name="Google Shape;9209;p24"/>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24"/>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1" name="Google Shape;9211;p24"/>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2" name="Google Shape;9212;p24"/>
                <p:cNvGrpSpPr/>
                <p:nvPr/>
              </p:nvGrpSpPr>
              <p:grpSpPr>
                <a:xfrm rot="10800000" flipH="1">
                  <a:off x="8257960" y="710237"/>
                  <a:ext cx="775450" cy="710225"/>
                  <a:chOff x="2092310" y="847750"/>
                  <a:chExt cx="775450" cy="710225"/>
                </a:xfrm>
              </p:grpSpPr>
              <p:sp>
                <p:nvSpPr>
                  <p:cNvPr id="9213" name="Google Shape;9213;p24"/>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24"/>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5" name="Google Shape;9215;p24"/>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6" name="Google Shape;9216;p24"/>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7" name="Google Shape;9217;p24"/>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8" name="Google Shape;9218;p24"/>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9" name="Google Shape;9219;p24"/>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24"/>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1" name="Google Shape;9221;p24"/>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2" name="Google Shape;9222;p24"/>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3" name="Google Shape;9223;p24"/>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24"/>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24"/>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24"/>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7" name="Google Shape;9227;p24"/>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228" name="Google Shape;9228;p24"/>
              <p:cNvGrpSpPr/>
              <p:nvPr/>
            </p:nvGrpSpPr>
            <p:grpSpPr>
              <a:xfrm rot="-5400000">
                <a:off x="8628276" y="1634006"/>
                <a:ext cx="1511053" cy="1603986"/>
                <a:chOff x="7805848" y="0"/>
                <a:chExt cx="1338162" cy="1420462"/>
              </a:xfrm>
            </p:grpSpPr>
            <p:grpSp>
              <p:nvGrpSpPr>
                <p:cNvPr id="9229" name="Google Shape;9229;p24"/>
                <p:cNvGrpSpPr/>
                <p:nvPr/>
              </p:nvGrpSpPr>
              <p:grpSpPr>
                <a:xfrm>
                  <a:off x="8368560" y="0"/>
                  <a:ext cx="775450" cy="710225"/>
                  <a:chOff x="2092310" y="847750"/>
                  <a:chExt cx="775450" cy="710225"/>
                </a:xfrm>
              </p:grpSpPr>
              <p:sp>
                <p:nvSpPr>
                  <p:cNvPr id="9230" name="Google Shape;9230;p24"/>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1" name="Google Shape;9231;p24"/>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2" name="Google Shape;9232;p24"/>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3" name="Google Shape;9233;p24"/>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4" name="Google Shape;9234;p24"/>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5" name="Google Shape;9235;p24"/>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6" name="Google Shape;9236;p24"/>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7" name="Google Shape;9237;p24"/>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8" name="Google Shape;9238;p24"/>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9" name="Google Shape;9239;p24"/>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0" name="Google Shape;9240;p24"/>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1" name="Google Shape;9241;p24"/>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2" name="Google Shape;9242;p24"/>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3" name="Google Shape;9243;p24"/>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4" name="Google Shape;9244;p24"/>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5" name="Google Shape;9245;p24"/>
                <p:cNvGrpSpPr/>
                <p:nvPr/>
              </p:nvGrpSpPr>
              <p:grpSpPr>
                <a:xfrm rot="-5400000">
                  <a:off x="7773235" y="184387"/>
                  <a:ext cx="775450" cy="710225"/>
                  <a:chOff x="2092310" y="847750"/>
                  <a:chExt cx="775450" cy="710225"/>
                </a:xfrm>
              </p:grpSpPr>
              <p:sp>
                <p:nvSpPr>
                  <p:cNvPr id="9246" name="Google Shape;9246;p24"/>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7" name="Google Shape;9247;p24"/>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8" name="Google Shape;9248;p24"/>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9" name="Google Shape;9249;p24"/>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0" name="Google Shape;9250;p24"/>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24"/>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2" name="Google Shape;9252;p24"/>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3" name="Google Shape;9253;p24"/>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4" name="Google Shape;9254;p24"/>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24"/>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6" name="Google Shape;9256;p24"/>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7" name="Google Shape;9257;p24"/>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8" name="Google Shape;9258;p24"/>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9" name="Google Shape;9259;p24"/>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0" name="Google Shape;9260;p24"/>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61" name="Google Shape;9261;p24"/>
                <p:cNvGrpSpPr/>
                <p:nvPr/>
              </p:nvGrpSpPr>
              <p:grpSpPr>
                <a:xfrm rot="10800000" flipH="1">
                  <a:off x="8257960" y="710237"/>
                  <a:ext cx="775450" cy="710225"/>
                  <a:chOff x="2092310" y="847750"/>
                  <a:chExt cx="775450" cy="710225"/>
                </a:xfrm>
              </p:grpSpPr>
              <p:sp>
                <p:nvSpPr>
                  <p:cNvPr id="9262" name="Google Shape;9262;p24"/>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3" name="Google Shape;9263;p24"/>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24"/>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24"/>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24"/>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7" name="Google Shape;9267;p24"/>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8" name="Google Shape;9268;p24"/>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9" name="Google Shape;9269;p24"/>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24"/>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1" name="Google Shape;9271;p24"/>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2" name="Google Shape;9272;p24"/>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24"/>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24"/>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5" name="Google Shape;9275;p24"/>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6" name="Google Shape;9276;p24"/>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9277" name="Google Shape;9277;p24"/>
              <p:cNvSpPr/>
              <p:nvPr/>
            </p:nvSpPr>
            <p:spPr>
              <a:xfrm rot="-1592122">
                <a:off x="7962278" y="4282354"/>
                <a:ext cx="540544" cy="298592"/>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8" name="Google Shape;9278;p24"/>
              <p:cNvSpPr/>
              <p:nvPr/>
            </p:nvSpPr>
            <p:spPr>
              <a:xfrm rot="-1592165">
                <a:off x="8563429" y="2660711"/>
                <a:ext cx="316510" cy="174799"/>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9279" name="Google Shape;9279;p24"/>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8">
  <p:cSld name="CUSTOM_2_1_1_1_1_2">
    <p:spTree>
      <p:nvGrpSpPr>
        <p:cNvPr id="9280" name="Shape 9280"/>
        <p:cNvGrpSpPr/>
        <p:nvPr/>
      </p:nvGrpSpPr>
      <p:grpSpPr>
        <a:xfrm>
          <a:off x="0" y="0"/>
          <a:ext cx="0" cy="0"/>
          <a:chOff x="0" y="0"/>
          <a:chExt cx="0" cy="0"/>
        </a:xfrm>
      </p:grpSpPr>
      <p:grpSp>
        <p:nvGrpSpPr>
          <p:cNvPr id="9281" name="Google Shape;9281;p25"/>
          <p:cNvGrpSpPr/>
          <p:nvPr/>
        </p:nvGrpSpPr>
        <p:grpSpPr>
          <a:xfrm>
            <a:off x="176625" y="110350"/>
            <a:ext cx="8790774" cy="4922811"/>
            <a:chOff x="131600" y="118425"/>
            <a:chExt cx="8790774" cy="4922811"/>
          </a:xfrm>
        </p:grpSpPr>
        <p:sp>
          <p:nvSpPr>
            <p:cNvPr id="9282" name="Google Shape;9282;p25"/>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83" name="Google Shape;9283;p25"/>
            <p:cNvGrpSpPr/>
            <p:nvPr/>
          </p:nvGrpSpPr>
          <p:grpSpPr>
            <a:xfrm>
              <a:off x="131600" y="1884558"/>
              <a:ext cx="2122449" cy="3112715"/>
              <a:chOff x="131600" y="1884558"/>
              <a:chExt cx="2122449" cy="3112715"/>
            </a:xfrm>
          </p:grpSpPr>
          <p:sp>
            <p:nvSpPr>
              <p:cNvPr id="9284" name="Google Shape;9284;p25"/>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25"/>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25"/>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7" name="Google Shape;9287;p25"/>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25"/>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9" name="Google Shape;9289;p25"/>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0" name="Google Shape;9290;p25"/>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1" name="Google Shape;9291;p25"/>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2" name="Google Shape;9292;p25"/>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3" name="Google Shape;9293;p25"/>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4" name="Google Shape;9294;p25"/>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25"/>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6" name="Google Shape;9296;p25"/>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7" name="Google Shape;9297;p25"/>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8" name="Google Shape;9298;p25"/>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9" name="Google Shape;9299;p25"/>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0" name="Google Shape;9300;p25"/>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1" name="Google Shape;9301;p25"/>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2" name="Google Shape;9302;p25"/>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3" name="Google Shape;9303;p25"/>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4" name="Google Shape;9304;p25"/>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5" name="Google Shape;9305;p25"/>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6" name="Google Shape;9306;p25"/>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25"/>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25"/>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9" name="Google Shape;9309;p25"/>
            <p:cNvGrpSpPr/>
            <p:nvPr/>
          </p:nvGrpSpPr>
          <p:grpSpPr>
            <a:xfrm flipH="1">
              <a:off x="2342550" y="2567965"/>
              <a:ext cx="3964145" cy="1455821"/>
              <a:chOff x="3233388" y="140740"/>
              <a:chExt cx="3964145" cy="1455821"/>
            </a:xfrm>
          </p:grpSpPr>
          <p:sp>
            <p:nvSpPr>
              <p:cNvPr id="9310" name="Google Shape;9310;p2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1" name="Google Shape;9311;p2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2" name="Google Shape;9312;p2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2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2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2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2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7" name="Google Shape;9317;p2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8" name="Google Shape;9318;p2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25"/>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2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2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2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2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4" name="Google Shape;9324;p2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5" name="Google Shape;9325;p2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2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2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2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9" name="Google Shape;9329;p2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0" name="Google Shape;9330;p2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1" name="Google Shape;9331;p2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2" name="Google Shape;9332;p2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2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4" name="Google Shape;9334;p2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5" name="Google Shape;9335;p2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36" name="Google Shape;9336;p25"/>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25"/>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8" name="Google Shape;9338;p25"/>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9" name="Google Shape;9339;p25"/>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0" name="Google Shape;9340;p25"/>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1" name="Google Shape;9341;p25"/>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2" name="Google Shape;9342;p25"/>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3" name="Google Shape;9343;p25"/>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4" name="Google Shape;9344;p25"/>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5" name="Google Shape;9345;p25"/>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6" name="Google Shape;9346;p25"/>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25"/>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8" name="Google Shape;9348;p25"/>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9" name="Google Shape;9349;p25"/>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0" name="Google Shape;9350;p25"/>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25"/>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2" name="Google Shape;9352;p25"/>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3" name="Google Shape;9353;p25"/>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4" name="Google Shape;9354;p25"/>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25"/>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6" name="Google Shape;9356;p25"/>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7" name="Google Shape;9357;p25"/>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8" name="Google Shape;9358;p25"/>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9" name="Google Shape;9359;p25"/>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0" name="Google Shape;9360;p25"/>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1" name="Google Shape;9361;p25"/>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2" name="Google Shape;9362;p25"/>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3" name="Google Shape;9363;p25"/>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4" name="Google Shape;9364;p25"/>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5" name="Google Shape;9365;p25"/>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6" name="Google Shape;9366;p25"/>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7" name="Google Shape;9367;p25"/>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25"/>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9" name="Google Shape;9369;p25"/>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0" name="Google Shape;9370;p25"/>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1" name="Google Shape;9371;p25"/>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25"/>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3" name="Google Shape;9373;p25"/>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4" name="Google Shape;9374;p25"/>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5" name="Google Shape;9375;p25"/>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25"/>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7" name="Google Shape;9377;p25"/>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8" name="Google Shape;9378;p25"/>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9" name="Google Shape;9379;p25"/>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25"/>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1" name="Google Shape;9381;p25"/>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2" name="Google Shape;9382;p25"/>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3" name="Google Shape;9383;p25"/>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4" name="Google Shape;9384;p25"/>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5" name="Google Shape;9385;p25"/>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25"/>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7" name="Google Shape;9387;p25"/>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8" name="Google Shape;9388;p25"/>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9" name="Google Shape;9389;p25"/>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0" name="Google Shape;9390;p25"/>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1" name="Google Shape;9391;p25"/>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2" name="Google Shape;9392;p25"/>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3" name="Google Shape;9393;p25"/>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4" name="Google Shape;9394;p25"/>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5" name="Google Shape;9395;p25"/>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25"/>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7" name="Google Shape;9397;p25"/>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8" name="Google Shape;9398;p25"/>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9" name="Google Shape;9399;p25"/>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0" name="Google Shape;9400;p25"/>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25"/>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25"/>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3" name="Google Shape;9403;p25"/>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4" name="Google Shape;9404;p25"/>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5" name="Google Shape;9405;p25"/>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6" name="Google Shape;9406;p25"/>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7" name="Google Shape;9407;p25"/>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8" name="Google Shape;9408;p25"/>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9" name="Google Shape;9409;p25"/>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0" name="Google Shape;9410;p25"/>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1" name="Google Shape;9411;p25"/>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25"/>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3" name="Google Shape;9413;p25"/>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4" name="Google Shape;9414;p25"/>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25"/>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25"/>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7" name="Google Shape;9417;p25"/>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8" name="Google Shape;9418;p25"/>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9" name="Google Shape;9419;p25"/>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0" name="Google Shape;9420;p25"/>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25"/>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2" name="Google Shape;9422;p25"/>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3" name="Google Shape;9423;p25"/>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4" name="Google Shape;9424;p25"/>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5" name="Google Shape;9425;p25"/>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6" name="Google Shape;9426;p25"/>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7" name="Google Shape;9427;p25"/>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8" name="Google Shape;9428;p25"/>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9" name="Google Shape;9429;p25"/>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0" name="Google Shape;9430;p25"/>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1" name="Google Shape;9431;p25"/>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2" name="Google Shape;9432;p25"/>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3" name="Google Shape;9433;p25"/>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25"/>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25"/>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36" name="Google Shape;9436;p25"/>
            <p:cNvGrpSpPr/>
            <p:nvPr/>
          </p:nvGrpSpPr>
          <p:grpSpPr>
            <a:xfrm rot="5400000">
              <a:off x="6199788" y="1372590"/>
              <a:ext cx="3964145" cy="1455821"/>
              <a:chOff x="3233388" y="140740"/>
              <a:chExt cx="3964145" cy="1455821"/>
            </a:xfrm>
          </p:grpSpPr>
          <p:sp>
            <p:nvSpPr>
              <p:cNvPr id="9437" name="Google Shape;9437;p2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2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2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0" name="Google Shape;9440;p2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1" name="Google Shape;9441;p2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2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3" name="Google Shape;9443;p2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4" name="Google Shape;9444;p2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5" name="Google Shape;9445;p2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6" name="Google Shape;9446;p2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7" name="Google Shape;9447;p2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2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9" name="Google Shape;9449;p2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0" name="Google Shape;9450;p2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1" name="Google Shape;9451;p2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2" name="Google Shape;9452;p2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3" name="Google Shape;9453;p2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4" name="Google Shape;9454;p2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5" name="Google Shape;9455;p2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6" name="Google Shape;9456;p2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7" name="Google Shape;9457;p2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8" name="Google Shape;9458;p2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9" name="Google Shape;9459;p2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0" name="Google Shape;9460;p2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1" name="Google Shape;9461;p2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2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63" name="Google Shape;9463;p25"/>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4" name="Google Shape;9464;p25"/>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5" name="Google Shape;9465;p25"/>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6" name="Google Shape;9466;p25"/>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7" name="Google Shape;9467;p25"/>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68" name="Google Shape;9468;p25"/>
            <p:cNvGrpSpPr/>
            <p:nvPr/>
          </p:nvGrpSpPr>
          <p:grpSpPr>
            <a:xfrm>
              <a:off x="234224" y="118425"/>
              <a:ext cx="3532446" cy="1609151"/>
              <a:chOff x="140599" y="118425"/>
              <a:chExt cx="3532446" cy="1609151"/>
            </a:xfrm>
          </p:grpSpPr>
          <p:sp>
            <p:nvSpPr>
              <p:cNvPr id="9469" name="Google Shape;9469;p25"/>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0" name="Google Shape;9470;p25"/>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1" name="Google Shape;9471;p25"/>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2" name="Google Shape;9472;p25"/>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3" name="Google Shape;9473;p25"/>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4" name="Google Shape;9474;p25"/>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5" name="Google Shape;9475;p25"/>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6" name="Google Shape;9476;p25"/>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7" name="Google Shape;9477;p25"/>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25"/>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9" name="Google Shape;9479;p25"/>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0" name="Google Shape;9480;p25"/>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1" name="Google Shape;9481;p25"/>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2" name="Google Shape;9482;p25"/>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25"/>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25"/>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5" name="Google Shape;9485;p25"/>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6" name="Google Shape;9486;p25"/>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25"/>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8" name="Google Shape;9488;p25"/>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9" name="Google Shape;9489;p25"/>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0" name="Google Shape;9490;p25"/>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1" name="Google Shape;9491;p25"/>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2" name="Google Shape;9492;p25"/>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3" name="Google Shape;9493;p25"/>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4" name="Google Shape;9494;p25"/>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95" name="Google Shape;9495;p25"/>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96" name="Google Shape;9496;p25"/>
            <p:cNvGrpSpPr/>
            <p:nvPr/>
          </p:nvGrpSpPr>
          <p:grpSpPr>
            <a:xfrm>
              <a:off x="3327013" y="140740"/>
              <a:ext cx="3964145" cy="1455821"/>
              <a:chOff x="3233388" y="140740"/>
              <a:chExt cx="3964145" cy="1455821"/>
            </a:xfrm>
          </p:grpSpPr>
          <p:sp>
            <p:nvSpPr>
              <p:cNvPr id="9497" name="Google Shape;9497;p2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8" name="Google Shape;9498;p2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2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0" name="Google Shape;9500;p2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1" name="Google Shape;9501;p2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2" name="Google Shape;9502;p2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3" name="Google Shape;9503;p2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4" name="Google Shape;9504;p2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5" name="Google Shape;9505;p2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6" name="Google Shape;9506;p2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7" name="Google Shape;9507;p2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8" name="Google Shape;9508;p2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9" name="Google Shape;9509;p2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0" name="Google Shape;9510;p2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1" name="Google Shape;9511;p2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2" name="Google Shape;9512;p2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3" name="Google Shape;9513;p2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4" name="Google Shape;9514;p2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5" name="Google Shape;9515;p2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6" name="Google Shape;9516;p2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7" name="Google Shape;9517;p2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8" name="Google Shape;9518;p2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9" name="Google Shape;9519;p2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0" name="Google Shape;9520;p2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1" name="Google Shape;9521;p2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2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9523" name="Google Shape;9523;p25"/>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9524" name="Google Shape;9524;p25"/>
          <p:cNvGrpSpPr/>
          <p:nvPr/>
        </p:nvGrpSpPr>
        <p:grpSpPr>
          <a:xfrm rot="7328285">
            <a:off x="8209673" y="230891"/>
            <a:ext cx="962816" cy="781079"/>
            <a:chOff x="4911497" y="423244"/>
            <a:chExt cx="700659" cy="568406"/>
          </a:xfrm>
        </p:grpSpPr>
        <p:sp>
          <p:nvSpPr>
            <p:cNvPr id="9525" name="Google Shape;9525;p25"/>
            <p:cNvSpPr/>
            <p:nvPr/>
          </p:nvSpPr>
          <p:spPr>
            <a:xfrm>
              <a:off x="4984033" y="423244"/>
              <a:ext cx="306850" cy="277250"/>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6" name="Google Shape;9526;p25"/>
            <p:cNvSpPr/>
            <p:nvPr/>
          </p:nvSpPr>
          <p:spPr>
            <a:xfrm>
              <a:off x="5467731" y="438799"/>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7" name="Google Shape;9527;p25"/>
            <p:cNvSpPr/>
            <p:nvPr/>
          </p:nvSpPr>
          <p:spPr>
            <a:xfrm>
              <a:off x="5212476" y="819225"/>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8" name="Google Shape;9528;p25"/>
            <p:cNvSpPr/>
            <p:nvPr/>
          </p:nvSpPr>
          <p:spPr>
            <a:xfrm>
              <a:off x="4911497" y="757039"/>
              <a:ext cx="71225" cy="58025"/>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9" name="Google Shape;9529;p25"/>
            <p:cNvSpPr/>
            <p:nvPr/>
          </p:nvSpPr>
          <p:spPr>
            <a:xfrm>
              <a:off x="5385825" y="689585"/>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30" name="Google Shape;9530;p25"/>
          <p:cNvGrpSpPr/>
          <p:nvPr/>
        </p:nvGrpSpPr>
        <p:grpSpPr>
          <a:xfrm rot="128057" flipH="1">
            <a:off x="8031511" y="-498442"/>
            <a:ext cx="1510990" cy="1603919"/>
            <a:chOff x="7805848" y="0"/>
            <a:chExt cx="1338162" cy="1420462"/>
          </a:xfrm>
        </p:grpSpPr>
        <p:grpSp>
          <p:nvGrpSpPr>
            <p:cNvPr id="9531" name="Google Shape;9531;p25"/>
            <p:cNvGrpSpPr/>
            <p:nvPr/>
          </p:nvGrpSpPr>
          <p:grpSpPr>
            <a:xfrm>
              <a:off x="8368560" y="0"/>
              <a:ext cx="775450" cy="710225"/>
              <a:chOff x="2092310" y="847750"/>
              <a:chExt cx="775450" cy="710225"/>
            </a:xfrm>
          </p:grpSpPr>
          <p:sp>
            <p:nvSpPr>
              <p:cNvPr id="9532" name="Google Shape;9532;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3" name="Google Shape;9533;p25"/>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4" name="Google Shape;9534;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5" name="Google Shape;9535;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6" name="Google Shape;9536;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7" name="Google Shape;9537;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8" name="Google Shape;9538;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9" name="Google Shape;9539;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0" name="Google Shape;9540;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1" name="Google Shape;9541;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2" name="Google Shape;9542;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3" name="Google Shape;9543;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4" name="Google Shape;9544;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5" name="Google Shape;9545;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6" name="Google Shape;9546;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47" name="Google Shape;9547;p25"/>
            <p:cNvGrpSpPr/>
            <p:nvPr/>
          </p:nvGrpSpPr>
          <p:grpSpPr>
            <a:xfrm rot="-5400000">
              <a:off x="7570791" y="386832"/>
              <a:ext cx="1180338" cy="710225"/>
              <a:chOff x="1687422" y="847750"/>
              <a:chExt cx="1180338" cy="710225"/>
            </a:xfrm>
          </p:grpSpPr>
          <p:sp>
            <p:nvSpPr>
              <p:cNvPr id="9548" name="Google Shape;9548;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9" name="Google Shape;9549;p25"/>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0" name="Google Shape;9550;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1" name="Google Shape;9551;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2" name="Google Shape;9552;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3" name="Google Shape;9553;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4" name="Google Shape;9554;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5" name="Google Shape;9555;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6" name="Google Shape;9556;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7" name="Google Shape;9557;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8" name="Google Shape;9558;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9" name="Google Shape;9559;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0" name="Google Shape;9560;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1" name="Google Shape;9561;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2" name="Google Shape;9562;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3" name="Google Shape;9563;p25"/>
            <p:cNvGrpSpPr/>
            <p:nvPr/>
          </p:nvGrpSpPr>
          <p:grpSpPr>
            <a:xfrm rot="10800000" flipH="1">
              <a:off x="7988034" y="710237"/>
              <a:ext cx="1045376" cy="710225"/>
              <a:chOff x="1822384" y="847750"/>
              <a:chExt cx="1045376" cy="710225"/>
            </a:xfrm>
          </p:grpSpPr>
          <p:sp>
            <p:nvSpPr>
              <p:cNvPr id="9564" name="Google Shape;9564;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5" name="Google Shape;9565;p25"/>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6" name="Google Shape;9566;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7" name="Google Shape;9567;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8" name="Google Shape;9568;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9" name="Google Shape;9569;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0" name="Google Shape;9570;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1" name="Google Shape;9571;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2" name="Google Shape;9572;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3" name="Google Shape;9573;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4" name="Google Shape;9574;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5" name="Google Shape;9575;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6" name="Google Shape;9576;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7" name="Google Shape;9577;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8" name="Google Shape;9578;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579" name="Google Shape;9579;p25"/>
          <p:cNvGrpSpPr/>
          <p:nvPr/>
        </p:nvGrpSpPr>
        <p:grpSpPr>
          <a:xfrm rot="128057" flipH="1">
            <a:off x="8115755" y="655981"/>
            <a:ext cx="1510990" cy="1603919"/>
            <a:chOff x="7805848" y="0"/>
            <a:chExt cx="1338162" cy="1420462"/>
          </a:xfrm>
        </p:grpSpPr>
        <p:grpSp>
          <p:nvGrpSpPr>
            <p:cNvPr id="9580" name="Google Shape;9580;p25"/>
            <p:cNvGrpSpPr/>
            <p:nvPr/>
          </p:nvGrpSpPr>
          <p:grpSpPr>
            <a:xfrm>
              <a:off x="8368560" y="0"/>
              <a:ext cx="775450" cy="710225"/>
              <a:chOff x="2092310" y="847750"/>
              <a:chExt cx="775450" cy="710225"/>
            </a:xfrm>
          </p:grpSpPr>
          <p:sp>
            <p:nvSpPr>
              <p:cNvPr id="9581" name="Google Shape;9581;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2" name="Google Shape;9582;p25"/>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3" name="Google Shape;9583;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4" name="Google Shape;9584;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5" name="Google Shape;9585;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6" name="Google Shape;9586;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7" name="Google Shape;9587;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8" name="Google Shape;9588;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9" name="Google Shape;9589;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0" name="Google Shape;9590;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2" name="Google Shape;9592;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3" name="Google Shape;9593;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4" name="Google Shape;9594;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5" name="Google Shape;9595;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96" name="Google Shape;9596;p25"/>
            <p:cNvGrpSpPr/>
            <p:nvPr/>
          </p:nvGrpSpPr>
          <p:grpSpPr>
            <a:xfrm rot="-5400000">
              <a:off x="7570791" y="386832"/>
              <a:ext cx="1180338" cy="710225"/>
              <a:chOff x="1687422" y="847750"/>
              <a:chExt cx="1180338" cy="710225"/>
            </a:xfrm>
          </p:grpSpPr>
          <p:sp>
            <p:nvSpPr>
              <p:cNvPr id="9597" name="Google Shape;9597;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8" name="Google Shape;9598;p25"/>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9" name="Google Shape;9599;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0" name="Google Shape;9600;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1" name="Google Shape;9601;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2" name="Google Shape;9602;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3" name="Google Shape;9603;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5" name="Google Shape;9605;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6" name="Google Shape;9606;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7" name="Google Shape;9607;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8" name="Google Shape;9608;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0" name="Google Shape;9610;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1" name="Google Shape;9611;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2" name="Google Shape;9612;p25"/>
            <p:cNvGrpSpPr/>
            <p:nvPr/>
          </p:nvGrpSpPr>
          <p:grpSpPr>
            <a:xfrm rot="10800000" flipH="1">
              <a:off x="7988034" y="710237"/>
              <a:ext cx="1045376" cy="710225"/>
              <a:chOff x="1822384" y="847750"/>
              <a:chExt cx="1045376" cy="710225"/>
            </a:xfrm>
          </p:grpSpPr>
          <p:sp>
            <p:nvSpPr>
              <p:cNvPr id="9613" name="Google Shape;9613;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4" name="Google Shape;9614;p25"/>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5" name="Google Shape;9615;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6" name="Google Shape;9616;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9" name="Google Shape;9619;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0" name="Google Shape;9620;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1" name="Google Shape;9621;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3" name="Google Shape;9623;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4" name="Google Shape;9624;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5" name="Google Shape;9625;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6" name="Google Shape;9626;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628" name="Google Shape;9628;p25"/>
          <p:cNvGrpSpPr/>
          <p:nvPr/>
        </p:nvGrpSpPr>
        <p:grpSpPr>
          <a:xfrm>
            <a:off x="-1044178" y="3346088"/>
            <a:ext cx="4606862" cy="2631107"/>
            <a:chOff x="-1044178" y="3346088"/>
            <a:chExt cx="4606862" cy="2631107"/>
          </a:xfrm>
        </p:grpSpPr>
        <p:grpSp>
          <p:nvGrpSpPr>
            <p:cNvPr id="9629" name="Google Shape;9629;p25"/>
            <p:cNvGrpSpPr/>
            <p:nvPr/>
          </p:nvGrpSpPr>
          <p:grpSpPr>
            <a:xfrm rot="1481150" flipH="1">
              <a:off x="351508" y="3917869"/>
              <a:ext cx="1511047" cy="1603979"/>
              <a:chOff x="7805848" y="0"/>
              <a:chExt cx="1338162" cy="1420462"/>
            </a:xfrm>
          </p:grpSpPr>
          <p:grpSp>
            <p:nvGrpSpPr>
              <p:cNvPr id="9630" name="Google Shape;9630;p25"/>
              <p:cNvGrpSpPr/>
              <p:nvPr/>
            </p:nvGrpSpPr>
            <p:grpSpPr>
              <a:xfrm>
                <a:off x="8368560" y="0"/>
                <a:ext cx="775450" cy="710225"/>
                <a:chOff x="2092310" y="847750"/>
                <a:chExt cx="775450" cy="710225"/>
              </a:xfrm>
            </p:grpSpPr>
            <p:sp>
              <p:nvSpPr>
                <p:cNvPr id="9631" name="Google Shape;9631;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2" name="Google Shape;9632;p25"/>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3" name="Google Shape;9633;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4" name="Google Shape;9634;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5" name="Google Shape;9635;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6" name="Google Shape;9636;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7" name="Google Shape;9637;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8" name="Google Shape;9638;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9" name="Google Shape;9639;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0" name="Google Shape;9640;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1" name="Google Shape;9641;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2" name="Google Shape;9642;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3" name="Google Shape;9643;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4" name="Google Shape;9644;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5" name="Google Shape;9645;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6" name="Google Shape;9646;p25"/>
              <p:cNvGrpSpPr/>
              <p:nvPr/>
            </p:nvGrpSpPr>
            <p:grpSpPr>
              <a:xfrm rot="-5400000">
                <a:off x="7773235" y="184387"/>
                <a:ext cx="775450" cy="710225"/>
                <a:chOff x="2092310" y="847750"/>
                <a:chExt cx="775450" cy="710225"/>
              </a:xfrm>
            </p:grpSpPr>
            <p:sp>
              <p:nvSpPr>
                <p:cNvPr id="9647" name="Google Shape;9647;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8" name="Google Shape;9648;p25"/>
                <p:cNvSpPr/>
                <p:nvPr/>
              </p:nvSpPr>
              <p:spPr>
                <a:xfrm>
                  <a:off x="2092310" y="1107011"/>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9" name="Google Shape;9649;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0" name="Google Shape;9650;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1" name="Google Shape;9651;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3" name="Google Shape;9653;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4" name="Google Shape;9654;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5" name="Google Shape;9655;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6" name="Google Shape;9656;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7" name="Google Shape;9657;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8" name="Google Shape;9658;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9" name="Google Shape;9659;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0" name="Google Shape;9660;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2" name="Google Shape;9662;p25"/>
              <p:cNvGrpSpPr/>
              <p:nvPr/>
            </p:nvGrpSpPr>
            <p:grpSpPr>
              <a:xfrm rot="10800000" flipH="1">
                <a:off x="8257960" y="38962"/>
                <a:ext cx="775450" cy="1381500"/>
                <a:chOff x="2092310" y="847750"/>
                <a:chExt cx="775450" cy="1381500"/>
              </a:xfrm>
            </p:grpSpPr>
            <p:sp>
              <p:nvSpPr>
                <p:cNvPr id="9663" name="Google Shape;9663;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25"/>
                <p:cNvSpPr/>
                <p:nvPr/>
              </p:nvSpPr>
              <p:spPr>
                <a:xfrm>
                  <a:off x="2092310" y="218671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5" name="Google Shape;9665;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6" name="Google Shape;9666;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7" name="Google Shape;9667;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8" name="Google Shape;9668;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9" name="Google Shape;9669;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0" name="Google Shape;9670;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1" name="Google Shape;9671;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2" name="Google Shape;9672;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3" name="Google Shape;9673;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4" name="Google Shape;9674;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5" name="Google Shape;9675;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7" name="Google Shape;9677;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678" name="Google Shape;9678;p25"/>
            <p:cNvGrpSpPr/>
            <p:nvPr/>
          </p:nvGrpSpPr>
          <p:grpSpPr>
            <a:xfrm rot="-9318850" flipH="1">
              <a:off x="1785739" y="4130970"/>
              <a:ext cx="1511047" cy="1603979"/>
              <a:chOff x="7805848" y="0"/>
              <a:chExt cx="1338162" cy="1420462"/>
            </a:xfrm>
          </p:grpSpPr>
          <p:grpSp>
            <p:nvGrpSpPr>
              <p:cNvPr id="9679" name="Google Shape;9679;p25"/>
              <p:cNvGrpSpPr/>
              <p:nvPr/>
            </p:nvGrpSpPr>
            <p:grpSpPr>
              <a:xfrm>
                <a:off x="8368560" y="0"/>
                <a:ext cx="775450" cy="710225"/>
                <a:chOff x="2092310" y="847750"/>
                <a:chExt cx="775450" cy="710225"/>
              </a:xfrm>
            </p:grpSpPr>
            <p:sp>
              <p:nvSpPr>
                <p:cNvPr id="9680" name="Google Shape;9680;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1" name="Google Shape;9681;p25"/>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2" name="Google Shape;9682;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3" name="Google Shape;9683;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4" name="Google Shape;9684;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5" name="Google Shape;9685;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6" name="Google Shape;9686;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7" name="Google Shape;9687;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8" name="Google Shape;9688;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9" name="Google Shape;9689;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0" name="Google Shape;9690;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1" name="Google Shape;9691;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4" name="Google Shape;9694;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95" name="Google Shape;9695;p25"/>
              <p:cNvGrpSpPr/>
              <p:nvPr/>
            </p:nvGrpSpPr>
            <p:grpSpPr>
              <a:xfrm rot="-5400000">
                <a:off x="7604532" y="353091"/>
                <a:ext cx="1112857" cy="710225"/>
                <a:chOff x="1754903" y="847750"/>
                <a:chExt cx="1112857" cy="710225"/>
              </a:xfrm>
            </p:grpSpPr>
            <p:sp>
              <p:nvSpPr>
                <p:cNvPr id="9696" name="Google Shape;9696;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7" name="Google Shape;9697;p25"/>
                <p:cNvSpPr/>
                <p:nvPr/>
              </p:nvSpPr>
              <p:spPr>
                <a:xfrm>
                  <a:off x="1754903"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8" name="Google Shape;9698;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9" name="Google Shape;9699;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0" name="Google Shape;9700;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1" name="Google Shape;9701;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3" name="Google Shape;9703;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4" name="Google Shape;9704;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5" name="Google Shape;9705;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6" name="Google Shape;9706;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7" name="Google Shape;9707;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8" name="Google Shape;9708;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9" name="Google Shape;9709;p25"/>
                <p:cNvSpPr/>
                <p:nvPr/>
              </p:nvSpPr>
              <p:spPr>
                <a:xfrm>
                  <a:off x="2202052" y="1097227"/>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0" name="Google Shape;9710;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1" name="Google Shape;9711;p25"/>
              <p:cNvGrpSpPr/>
              <p:nvPr/>
            </p:nvGrpSpPr>
            <p:grpSpPr>
              <a:xfrm rot="10800000" flipH="1">
                <a:off x="8122997" y="710237"/>
                <a:ext cx="910413" cy="710225"/>
                <a:chOff x="1957347" y="847750"/>
                <a:chExt cx="910413" cy="710225"/>
              </a:xfrm>
            </p:grpSpPr>
            <p:sp>
              <p:nvSpPr>
                <p:cNvPr id="9712" name="Google Shape;9712;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3" name="Google Shape;9713;p25"/>
                <p:cNvSpPr/>
                <p:nvPr/>
              </p:nvSpPr>
              <p:spPr>
                <a:xfrm>
                  <a:off x="1957347"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5" name="Google Shape;9715;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6" name="Google Shape;9716;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7" name="Google Shape;9717;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8" name="Google Shape;9718;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9" name="Google Shape;9719;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0" name="Google Shape;9720;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1" name="Google Shape;9721;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2" name="Google Shape;9722;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3" name="Google Shape;9723;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4" name="Google Shape;9724;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5" name="Google Shape;9725;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6" name="Google Shape;9726;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727" name="Google Shape;9727;p25"/>
            <p:cNvGrpSpPr/>
            <p:nvPr/>
          </p:nvGrpSpPr>
          <p:grpSpPr>
            <a:xfrm rot="-9318850" flipH="1">
              <a:off x="-778279" y="3588334"/>
              <a:ext cx="1511047" cy="1603979"/>
              <a:chOff x="7805848" y="0"/>
              <a:chExt cx="1338162" cy="1420462"/>
            </a:xfrm>
          </p:grpSpPr>
          <p:grpSp>
            <p:nvGrpSpPr>
              <p:cNvPr id="9728" name="Google Shape;9728;p25"/>
              <p:cNvGrpSpPr/>
              <p:nvPr/>
            </p:nvGrpSpPr>
            <p:grpSpPr>
              <a:xfrm>
                <a:off x="8368560" y="0"/>
                <a:ext cx="775450" cy="710225"/>
                <a:chOff x="2092310" y="847750"/>
                <a:chExt cx="775450" cy="710225"/>
              </a:xfrm>
            </p:grpSpPr>
            <p:sp>
              <p:nvSpPr>
                <p:cNvPr id="9729" name="Google Shape;9729;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0" name="Google Shape;9730;p25"/>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1" name="Google Shape;9731;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2" name="Google Shape;9732;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3" name="Google Shape;9733;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4" name="Google Shape;9734;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5" name="Google Shape;9735;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6" name="Google Shape;9736;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7" name="Google Shape;9737;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8" name="Google Shape;9738;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9" name="Google Shape;9739;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0" name="Google Shape;9740;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1" name="Google Shape;9741;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2" name="Google Shape;9742;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3" name="Google Shape;9743;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4" name="Google Shape;9744;p25"/>
              <p:cNvGrpSpPr/>
              <p:nvPr/>
            </p:nvGrpSpPr>
            <p:grpSpPr>
              <a:xfrm rot="-5400000">
                <a:off x="7773235" y="184387"/>
                <a:ext cx="775450" cy="710225"/>
                <a:chOff x="2092310" y="847750"/>
                <a:chExt cx="775450" cy="710225"/>
              </a:xfrm>
            </p:grpSpPr>
            <p:sp>
              <p:nvSpPr>
                <p:cNvPr id="9745" name="Google Shape;9745;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6" name="Google Shape;9746;p25"/>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7" name="Google Shape;9747;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8" name="Google Shape;9748;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9" name="Google Shape;9749;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0" name="Google Shape;9750;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1" name="Google Shape;9751;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2" name="Google Shape;9752;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3" name="Google Shape;9753;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4" name="Google Shape;9754;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5" name="Google Shape;9755;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6" name="Google Shape;9756;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7" name="Google Shape;9757;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8" name="Google Shape;9758;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9" name="Google Shape;9759;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0" name="Google Shape;9760;p25"/>
              <p:cNvGrpSpPr/>
              <p:nvPr/>
            </p:nvGrpSpPr>
            <p:grpSpPr>
              <a:xfrm rot="10800000" flipH="1">
                <a:off x="8257960" y="710237"/>
                <a:ext cx="775450" cy="710225"/>
                <a:chOff x="2092310" y="847750"/>
                <a:chExt cx="775450" cy="710225"/>
              </a:xfrm>
            </p:grpSpPr>
            <p:sp>
              <p:nvSpPr>
                <p:cNvPr id="9761" name="Google Shape;9761;p25"/>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2" name="Google Shape;9762;p25"/>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3" name="Google Shape;9763;p25"/>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4" name="Google Shape;9764;p25"/>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5" name="Google Shape;9765;p25"/>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6" name="Google Shape;9766;p25"/>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7" name="Google Shape;9767;p25"/>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8" name="Google Shape;9768;p25"/>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9" name="Google Shape;9769;p25"/>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0" name="Google Shape;9770;p25"/>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1" name="Google Shape;9771;p25"/>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2" name="Google Shape;9772;p25"/>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3" name="Google Shape;9773;p25"/>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4" name="Google Shape;9774;p25"/>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5" name="Google Shape;9775;p25"/>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776" name="Google Shape;9776;p25"/>
            <p:cNvGrpSpPr/>
            <p:nvPr/>
          </p:nvGrpSpPr>
          <p:grpSpPr>
            <a:xfrm rot="1276294" flipH="1">
              <a:off x="406503" y="4041561"/>
              <a:ext cx="3210242" cy="304776"/>
              <a:chOff x="4493636" y="3756451"/>
              <a:chExt cx="3210144" cy="304766"/>
            </a:xfrm>
          </p:grpSpPr>
          <p:sp>
            <p:nvSpPr>
              <p:cNvPr id="9777" name="Google Shape;9777;p25"/>
              <p:cNvSpPr/>
              <p:nvPr/>
            </p:nvSpPr>
            <p:spPr>
              <a:xfrm>
                <a:off x="7331441" y="3855586"/>
                <a:ext cx="372339" cy="205631"/>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8" name="Google Shape;9778;p25"/>
              <p:cNvSpPr/>
              <p:nvPr/>
            </p:nvSpPr>
            <p:spPr>
              <a:xfrm>
                <a:off x="4493636" y="3756451"/>
                <a:ext cx="435126" cy="240307"/>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9">
  <p:cSld name="CUSTOM_2_1_1_1_1_2_1">
    <p:spTree>
      <p:nvGrpSpPr>
        <p:cNvPr id="9779" name="Shape 9779"/>
        <p:cNvGrpSpPr/>
        <p:nvPr/>
      </p:nvGrpSpPr>
      <p:grpSpPr>
        <a:xfrm>
          <a:off x="0" y="0"/>
          <a:ext cx="0" cy="0"/>
          <a:chOff x="0" y="0"/>
          <a:chExt cx="0" cy="0"/>
        </a:xfrm>
      </p:grpSpPr>
      <p:grpSp>
        <p:nvGrpSpPr>
          <p:cNvPr id="9780" name="Google Shape;9780;p26"/>
          <p:cNvGrpSpPr/>
          <p:nvPr/>
        </p:nvGrpSpPr>
        <p:grpSpPr>
          <a:xfrm>
            <a:off x="176625" y="110350"/>
            <a:ext cx="8790774" cy="4922811"/>
            <a:chOff x="131600" y="118425"/>
            <a:chExt cx="8790774" cy="4922811"/>
          </a:xfrm>
        </p:grpSpPr>
        <p:sp>
          <p:nvSpPr>
            <p:cNvPr id="9781" name="Google Shape;9781;p26"/>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82" name="Google Shape;9782;p26"/>
            <p:cNvGrpSpPr/>
            <p:nvPr/>
          </p:nvGrpSpPr>
          <p:grpSpPr>
            <a:xfrm>
              <a:off x="131600" y="1884558"/>
              <a:ext cx="2122449" cy="3112715"/>
              <a:chOff x="131600" y="1884558"/>
              <a:chExt cx="2122449" cy="3112715"/>
            </a:xfrm>
          </p:grpSpPr>
          <p:sp>
            <p:nvSpPr>
              <p:cNvPr id="9783" name="Google Shape;9783;p26"/>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4" name="Google Shape;9784;p26"/>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5" name="Google Shape;9785;p26"/>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6" name="Google Shape;9786;p26"/>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7" name="Google Shape;9787;p26"/>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8" name="Google Shape;9788;p26"/>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9" name="Google Shape;9789;p26"/>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0" name="Google Shape;9790;p26"/>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1" name="Google Shape;9791;p26"/>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2" name="Google Shape;9792;p26"/>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26"/>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4" name="Google Shape;9794;p26"/>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5" name="Google Shape;9795;p26"/>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6" name="Google Shape;9796;p26"/>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7" name="Google Shape;9797;p26"/>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8" name="Google Shape;9798;p26"/>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9" name="Google Shape;9799;p26"/>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0" name="Google Shape;9800;p26"/>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1" name="Google Shape;9801;p26"/>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2" name="Google Shape;9802;p26"/>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3" name="Google Shape;9803;p26"/>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4" name="Google Shape;9804;p26"/>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5" name="Google Shape;9805;p26"/>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6" name="Google Shape;9806;p26"/>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7" name="Google Shape;9807;p26"/>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8" name="Google Shape;9808;p26"/>
            <p:cNvGrpSpPr/>
            <p:nvPr/>
          </p:nvGrpSpPr>
          <p:grpSpPr>
            <a:xfrm flipH="1">
              <a:off x="2342550" y="2567965"/>
              <a:ext cx="3964145" cy="1455821"/>
              <a:chOff x="3233388" y="140740"/>
              <a:chExt cx="3964145" cy="1455821"/>
            </a:xfrm>
          </p:grpSpPr>
          <p:sp>
            <p:nvSpPr>
              <p:cNvPr id="9809" name="Google Shape;9809;p2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0" name="Google Shape;9810;p2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1" name="Google Shape;9811;p2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2" name="Google Shape;9812;p2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3" name="Google Shape;9813;p2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4" name="Google Shape;9814;p2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5" name="Google Shape;9815;p2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6" name="Google Shape;9816;p2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7" name="Google Shape;9817;p2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8" name="Google Shape;9818;p26"/>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9" name="Google Shape;9819;p2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0" name="Google Shape;9820;p2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1" name="Google Shape;9821;p2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2" name="Google Shape;9822;p2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3" name="Google Shape;9823;p2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4" name="Google Shape;9824;p2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5" name="Google Shape;9825;p2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6" name="Google Shape;9826;p2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7" name="Google Shape;9827;p2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8" name="Google Shape;9828;p2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9" name="Google Shape;9829;p2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0" name="Google Shape;9830;p2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1" name="Google Shape;9831;p2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2" name="Google Shape;9832;p2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3" name="Google Shape;9833;p2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4" name="Google Shape;9834;p2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35" name="Google Shape;9835;p26"/>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6" name="Google Shape;9836;p26"/>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7" name="Google Shape;9837;p26"/>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8" name="Google Shape;9838;p26"/>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9" name="Google Shape;9839;p26"/>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0" name="Google Shape;9840;p26"/>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1" name="Google Shape;9841;p26"/>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2" name="Google Shape;9842;p26"/>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3" name="Google Shape;9843;p26"/>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4" name="Google Shape;9844;p26"/>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5" name="Google Shape;9845;p26"/>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6" name="Google Shape;9846;p26"/>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7" name="Google Shape;9847;p26"/>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8" name="Google Shape;9848;p26"/>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9" name="Google Shape;9849;p26"/>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0" name="Google Shape;9850;p26"/>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1" name="Google Shape;9851;p26"/>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2" name="Google Shape;9852;p26"/>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3" name="Google Shape;9853;p26"/>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4" name="Google Shape;9854;p26"/>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5" name="Google Shape;9855;p26"/>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6" name="Google Shape;9856;p26"/>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7" name="Google Shape;9857;p26"/>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8" name="Google Shape;9858;p26"/>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9" name="Google Shape;9859;p26"/>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0" name="Google Shape;9860;p26"/>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1" name="Google Shape;9861;p26"/>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2" name="Google Shape;9862;p26"/>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3" name="Google Shape;9863;p26"/>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4" name="Google Shape;9864;p26"/>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5" name="Google Shape;9865;p26"/>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6" name="Google Shape;9866;p26"/>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26"/>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26"/>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9" name="Google Shape;9869;p26"/>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0" name="Google Shape;9870;p26"/>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1" name="Google Shape;9871;p26"/>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2" name="Google Shape;9872;p26"/>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3" name="Google Shape;9873;p26"/>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4" name="Google Shape;9874;p26"/>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5" name="Google Shape;9875;p26"/>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6" name="Google Shape;9876;p26"/>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7" name="Google Shape;9877;p26"/>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8" name="Google Shape;9878;p26"/>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9" name="Google Shape;9879;p26"/>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0" name="Google Shape;9880;p26"/>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26"/>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26"/>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3" name="Google Shape;9883;p26"/>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4" name="Google Shape;9884;p26"/>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5" name="Google Shape;9885;p26"/>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6" name="Google Shape;9886;p26"/>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7" name="Google Shape;9887;p26"/>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8" name="Google Shape;9888;p26"/>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9" name="Google Shape;9889;p26"/>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26"/>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1" name="Google Shape;9891;p26"/>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2" name="Google Shape;9892;p26"/>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26"/>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4" name="Google Shape;9894;p26"/>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5" name="Google Shape;9895;p26"/>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6" name="Google Shape;9896;p26"/>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7" name="Google Shape;9897;p26"/>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8" name="Google Shape;9898;p26"/>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9" name="Google Shape;9899;p26"/>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26"/>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26"/>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26"/>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26"/>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26"/>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26"/>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26"/>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26"/>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8" name="Google Shape;9908;p26"/>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9" name="Google Shape;9909;p26"/>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0" name="Google Shape;9910;p26"/>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26"/>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26"/>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3" name="Google Shape;9913;p26"/>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4" name="Google Shape;9914;p26"/>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5" name="Google Shape;9915;p26"/>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6" name="Google Shape;9916;p26"/>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7" name="Google Shape;9917;p26"/>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8" name="Google Shape;9918;p26"/>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9" name="Google Shape;9919;p26"/>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0" name="Google Shape;9920;p26"/>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1" name="Google Shape;9921;p26"/>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2" name="Google Shape;9922;p26"/>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3" name="Google Shape;9923;p26"/>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4" name="Google Shape;9924;p26"/>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5" name="Google Shape;9925;p26"/>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6" name="Google Shape;9926;p26"/>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7" name="Google Shape;9927;p26"/>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8" name="Google Shape;9928;p26"/>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9" name="Google Shape;9929;p26"/>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0" name="Google Shape;9930;p26"/>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1" name="Google Shape;9931;p26"/>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2" name="Google Shape;9932;p26"/>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3" name="Google Shape;9933;p26"/>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4" name="Google Shape;9934;p26"/>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35" name="Google Shape;9935;p26"/>
            <p:cNvGrpSpPr/>
            <p:nvPr/>
          </p:nvGrpSpPr>
          <p:grpSpPr>
            <a:xfrm rot="5400000">
              <a:off x="6199788" y="1372590"/>
              <a:ext cx="3964145" cy="1455821"/>
              <a:chOff x="3233388" y="140740"/>
              <a:chExt cx="3964145" cy="1455821"/>
            </a:xfrm>
          </p:grpSpPr>
          <p:sp>
            <p:nvSpPr>
              <p:cNvPr id="9936" name="Google Shape;9936;p2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2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8" name="Google Shape;9938;p2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9" name="Google Shape;9939;p2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0" name="Google Shape;9940;p2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1" name="Google Shape;9941;p2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2" name="Google Shape;9942;p2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2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2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5" name="Google Shape;9945;p2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6" name="Google Shape;9946;p2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7" name="Google Shape;9947;p2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8" name="Google Shape;9948;p2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9" name="Google Shape;9949;p2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0" name="Google Shape;9950;p2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1" name="Google Shape;9951;p2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2" name="Google Shape;9952;p2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3" name="Google Shape;9953;p2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4" name="Google Shape;9954;p2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5" name="Google Shape;9955;p2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2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7" name="Google Shape;9957;p2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8" name="Google Shape;9958;p2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2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0" name="Google Shape;9960;p2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1" name="Google Shape;9961;p2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62" name="Google Shape;9962;p26"/>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3" name="Google Shape;9963;p26"/>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4" name="Google Shape;9964;p26"/>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5" name="Google Shape;9965;p26"/>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6" name="Google Shape;9966;p26"/>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67" name="Google Shape;9967;p26"/>
            <p:cNvGrpSpPr/>
            <p:nvPr/>
          </p:nvGrpSpPr>
          <p:grpSpPr>
            <a:xfrm>
              <a:off x="234224" y="118425"/>
              <a:ext cx="3532446" cy="1609151"/>
              <a:chOff x="140599" y="118425"/>
              <a:chExt cx="3532446" cy="1609151"/>
            </a:xfrm>
          </p:grpSpPr>
          <p:sp>
            <p:nvSpPr>
              <p:cNvPr id="9968" name="Google Shape;9968;p26"/>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9" name="Google Shape;9969;p26"/>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0" name="Google Shape;9970;p26"/>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1" name="Google Shape;9971;p26"/>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2" name="Google Shape;9972;p26"/>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3" name="Google Shape;9973;p26"/>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4" name="Google Shape;9974;p26"/>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5" name="Google Shape;9975;p26"/>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6" name="Google Shape;9976;p26"/>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7" name="Google Shape;9977;p26"/>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8" name="Google Shape;9978;p26"/>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9" name="Google Shape;9979;p26"/>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0" name="Google Shape;9980;p26"/>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1" name="Google Shape;9981;p26"/>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2" name="Google Shape;9982;p26"/>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3" name="Google Shape;9983;p26"/>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4" name="Google Shape;9984;p26"/>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5" name="Google Shape;9985;p26"/>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6" name="Google Shape;9986;p26"/>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7" name="Google Shape;9987;p26"/>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8" name="Google Shape;9988;p26"/>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9" name="Google Shape;9989;p26"/>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0" name="Google Shape;9990;p26"/>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1" name="Google Shape;9991;p26"/>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2" name="Google Shape;9992;p26"/>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3" name="Google Shape;9993;p26"/>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94" name="Google Shape;9994;p26"/>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95" name="Google Shape;9995;p26"/>
            <p:cNvGrpSpPr/>
            <p:nvPr/>
          </p:nvGrpSpPr>
          <p:grpSpPr>
            <a:xfrm>
              <a:off x="3327013" y="140740"/>
              <a:ext cx="3964145" cy="1455821"/>
              <a:chOff x="3233388" y="140740"/>
              <a:chExt cx="3964145" cy="1455821"/>
            </a:xfrm>
          </p:grpSpPr>
          <p:sp>
            <p:nvSpPr>
              <p:cNvPr id="9996" name="Google Shape;9996;p2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7" name="Google Shape;9997;p2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8" name="Google Shape;9998;p2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9" name="Google Shape;9999;p2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0" name="Google Shape;10000;p2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1" name="Google Shape;10001;p2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2" name="Google Shape;10002;p2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3" name="Google Shape;10003;p2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4" name="Google Shape;10004;p2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5" name="Google Shape;10005;p2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6" name="Google Shape;10006;p2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7" name="Google Shape;10007;p2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8" name="Google Shape;10008;p2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9" name="Google Shape;10009;p2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0" name="Google Shape;10010;p2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1" name="Google Shape;10011;p2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2" name="Google Shape;10012;p2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3" name="Google Shape;10013;p2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4" name="Google Shape;10014;p2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5" name="Google Shape;10015;p2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6" name="Google Shape;10016;p2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7" name="Google Shape;10017;p2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8" name="Google Shape;10018;p2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9" name="Google Shape;10019;p2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0" name="Google Shape;10020;p2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1" name="Google Shape;10021;p2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022" name="Google Shape;10022;p26"/>
          <p:cNvGrpSpPr/>
          <p:nvPr/>
        </p:nvGrpSpPr>
        <p:grpSpPr>
          <a:xfrm>
            <a:off x="7781796" y="-677577"/>
            <a:ext cx="3078597" cy="3390832"/>
            <a:chOff x="7781796" y="-525177"/>
            <a:chExt cx="3078597" cy="3390832"/>
          </a:xfrm>
        </p:grpSpPr>
        <p:grpSp>
          <p:nvGrpSpPr>
            <p:cNvPr id="10023" name="Google Shape;10023;p26"/>
            <p:cNvGrpSpPr/>
            <p:nvPr/>
          </p:nvGrpSpPr>
          <p:grpSpPr>
            <a:xfrm rot="-4218974" flipH="1">
              <a:off x="8228336" y="-436604"/>
              <a:ext cx="1698989" cy="2145169"/>
              <a:chOff x="146217" y="2712579"/>
              <a:chExt cx="1552966" cy="1960401"/>
            </a:xfrm>
          </p:grpSpPr>
          <p:grpSp>
            <p:nvGrpSpPr>
              <p:cNvPr id="10024" name="Google Shape;10024;p26"/>
              <p:cNvGrpSpPr/>
              <p:nvPr/>
            </p:nvGrpSpPr>
            <p:grpSpPr>
              <a:xfrm>
                <a:off x="146217" y="2712579"/>
                <a:ext cx="1134008" cy="607901"/>
                <a:chOff x="5206900" y="826150"/>
                <a:chExt cx="599275" cy="321250"/>
              </a:xfrm>
            </p:grpSpPr>
            <p:sp>
              <p:nvSpPr>
                <p:cNvPr id="10025" name="Google Shape;10025;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6" name="Google Shape;10026;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8" name="Google Shape;10028;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0" name="Google Shape;10030;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1" name="Google Shape;10031;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2" name="Google Shape;10032;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3" name="Google Shape;10033;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4" name="Google Shape;10034;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5" name="Google Shape;10035;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6" name="Google Shape;10036;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7" name="Google Shape;10037;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8" name="Google Shape;10038;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39" name="Google Shape;10039;p26"/>
              <p:cNvGrpSpPr/>
              <p:nvPr/>
            </p:nvGrpSpPr>
            <p:grpSpPr>
              <a:xfrm rot="-9256633">
                <a:off x="489429" y="3110262"/>
                <a:ext cx="1134020" cy="607908"/>
                <a:chOff x="5206900" y="826150"/>
                <a:chExt cx="599275" cy="321250"/>
              </a:xfrm>
            </p:grpSpPr>
            <p:sp>
              <p:nvSpPr>
                <p:cNvPr id="10040" name="Google Shape;10040;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1" name="Google Shape;10041;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2" name="Google Shape;10042;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3" name="Google Shape;10043;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4" name="Google Shape;10044;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5" name="Google Shape;10045;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6" name="Google Shape;10046;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7" name="Google Shape;10047;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8" name="Google Shape;10048;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9" name="Google Shape;10049;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0" name="Google Shape;10050;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1" name="Google Shape;10051;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2" name="Google Shape;10052;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3" name="Google Shape;10053;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4" name="Google Shape;10054;p26"/>
              <p:cNvGrpSpPr/>
              <p:nvPr/>
            </p:nvGrpSpPr>
            <p:grpSpPr>
              <a:xfrm rot="7120513" flipH="1">
                <a:off x="538618" y="3725726"/>
                <a:ext cx="1133997" cy="607895"/>
                <a:chOff x="5206900" y="826150"/>
                <a:chExt cx="599275" cy="321250"/>
              </a:xfrm>
            </p:grpSpPr>
            <p:sp>
              <p:nvSpPr>
                <p:cNvPr id="10055" name="Google Shape;10055;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6" name="Google Shape;10056;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7" name="Google Shape;10057;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8" name="Google Shape;10058;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9" name="Google Shape;10059;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0" name="Google Shape;10060;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1" name="Google Shape;10061;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2" name="Google Shape;10062;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3" name="Google Shape;10063;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4" name="Google Shape;10064;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5" name="Google Shape;10065;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6" name="Google Shape;10066;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7" name="Google Shape;10067;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8" name="Google Shape;10068;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069" name="Google Shape;10069;p26"/>
            <p:cNvGrpSpPr/>
            <p:nvPr/>
          </p:nvGrpSpPr>
          <p:grpSpPr>
            <a:xfrm rot="-6059861" flipH="1">
              <a:off x="8796043" y="754700"/>
              <a:ext cx="1698931" cy="2145046"/>
              <a:chOff x="146217" y="2712579"/>
              <a:chExt cx="1552966" cy="1960401"/>
            </a:xfrm>
          </p:grpSpPr>
          <p:grpSp>
            <p:nvGrpSpPr>
              <p:cNvPr id="10070" name="Google Shape;10070;p26"/>
              <p:cNvGrpSpPr/>
              <p:nvPr/>
            </p:nvGrpSpPr>
            <p:grpSpPr>
              <a:xfrm>
                <a:off x="146217" y="2712579"/>
                <a:ext cx="1134008" cy="607901"/>
                <a:chOff x="5206900" y="826150"/>
                <a:chExt cx="599275" cy="321250"/>
              </a:xfrm>
            </p:grpSpPr>
            <p:sp>
              <p:nvSpPr>
                <p:cNvPr id="10071" name="Google Shape;10071;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2" name="Google Shape;10072;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3" name="Google Shape;10073;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4" name="Google Shape;10074;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5" name="Google Shape;10075;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6" name="Google Shape;10076;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7" name="Google Shape;10077;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8" name="Google Shape;10078;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9" name="Google Shape;10079;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0" name="Google Shape;10080;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1" name="Google Shape;10081;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2" name="Google Shape;10082;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3" name="Google Shape;10083;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4" name="Google Shape;10084;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5" name="Google Shape;10085;p26"/>
              <p:cNvGrpSpPr/>
              <p:nvPr/>
            </p:nvGrpSpPr>
            <p:grpSpPr>
              <a:xfrm rot="-9256633">
                <a:off x="489429" y="3110262"/>
                <a:ext cx="1134020" cy="607908"/>
                <a:chOff x="5206900" y="826150"/>
                <a:chExt cx="599275" cy="321250"/>
              </a:xfrm>
            </p:grpSpPr>
            <p:sp>
              <p:nvSpPr>
                <p:cNvPr id="10086" name="Google Shape;10086;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7" name="Google Shape;10087;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8" name="Google Shape;10088;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9" name="Google Shape;10089;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0" name="Google Shape;10090;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2" name="Google Shape;10092;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3" name="Google Shape;10093;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4" name="Google Shape;10094;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5" name="Google Shape;10095;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6" name="Google Shape;10096;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7" name="Google Shape;10097;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8" name="Google Shape;10098;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9" name="Google Shape;10099;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0" name="Google Shape;10100;p26"/>
              <p:cNvGrpSpPr/>
              <p:nvPr/>
            </p:nvGrpSpPr>
            <p:grpSpPr>
              <a:xfrm rot="7120513" flipH="1">
                <a:off x="538618" y="3725726"/>
                <a:ext cx="1133997" cy="607895"/>
                <a:chOff x="5206900" y="826150"/>
                <a:chExt cx="599275" cy="321250"/>
              </a:xfrm>
            </p:grpSpPr>
            <p:sp>
              <p:nvSpPr>
                <p:cNvPr id="10101" name="Google Shape;10101;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2" name="Google Shape;10102;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3" name="Google Shape;10103;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4" name="Google Shape;10104;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5" name="Google Shape;10105;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6" name="Google Shape;10106;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7" name="Google Shape;10107;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8" name="Google Shape;10108;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9" name="Google Shape;10109;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0" name="Google Shape;10110;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1" name="Google Shape;10111;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2" name="Google Shape;10112;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3" name="Google Shape;10113;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4" name="Google Shape;10114;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0115" name="Google Shape;10115;p26"/>
          <p:cNvGrpSpPr/>
          <p:nvPr/>
        </p:nvGrpSpPr>
        <p:grpSpPr>
          <a:xfrm>
            <a:off x="-1542736" y="-207484"/>
            <a:ext cx="2925144" cy="2805324"/>
            <a:chOff x="-1226036" y="-9"/>
            <a:chExt cx="2925144" cy="2805324"/>
          </a:xfrm>
        </p:grpSpPr>
        <p:grpSp>
          <p:nvGrpSpPr>
            <p:cNvPr id="10116" name="Google Shape;10116;p26"/>
            <p:cNvGrpSpPr/>
            <p:nvPr/>
          </p:nvGrpSpPr>
          <p:grpSpPr>
            <a:xfrm rot="4964859" flipH="1">
              <a:off x="-904329" y="754824"/>
              <a:ext cx="1698870" cy="2144973"/>
              <a:chOff x="146217" y="2712579"/>
              <a:chExt cx="1552966" cy="1960401"/>
            </a:xfrm>
          </p:grpSpPr>
          <p:grpSp>
            <p:nvGrpSpPr>
              <p:cNvPr id="10117" name="Google Shape;10117;p26"/>
              <p:cNvGrpSpPr/>
              <p:nvPr/>
            </p:nvGrpSpPr>
            <p:grpSpPr>
              <a:xfrm>
                <a:off x="146217" y="2712579"/>
                <a:ext cx="1134008" cy="607901"/>
                <a:chOff x="5206900" y="826150"/>
                <a:chExt cx="599275" cy="321250"/>
              </a:xfrm>
            </p:grpSpPr>
            <p:sp>
              <p:nvSpPr>
                <p:cNvPr id="10118" name="Google Shape;10118;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9" name="Google Shape;10119;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0" name="Google Shape;10120;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1" name="Google Shape;10121;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2" name="Google Shape;10122;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3" name="Google Shape;10123;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4" name="Google Shape;10124;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5" name="Google Shape;10125;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6" name="Google Shape;10126;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8" name="Google Shape;10128;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9" name="Google Shape;10129;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0" name="Google Shape;10130;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1" name="Google Shape;10131;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32" name="Google Shape;10132;p26"/>
              <p:cNvGrpSpPr/>
              <p:nvPr/>
            </p:nvGrpSpPr>
            <p:grpSpPr>
              <a:xfrm rot="-9256633">
                <a:off x="489429" y="3110262"/>
                <a:ext cx="1134020" cy="607908"/>
                <a:chOff x="5206900" y="826150"/>
                <a:chExt cx="599275" cy="321250"/>
              </a:xfrm>
            </p:grpSpPr>
            <p:sp>
              <p:nvSpPr>
                <p:cNvPr id="10133" name="Google Shape;10133;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4" name="Google Shape;10134;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5" name="Google Shape;10135;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6" name="Google Shape;10136;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9" name="Google Shape;10139;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0" name="Google Shape;10140;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1" name="Google Shape;10141;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2" name="Google Shape;10142;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3" name="Google Shape;10143;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4" name="Google Shape;10144;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5" name="Google Shape;10145;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6" name="Google Shape;10146;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47" name="Google Shape;10147;p26"/>
              <p:cNvGrpSpPr/>
              <p:nvPr/>
            </p:nvGrpSpPr>
            <p:grpSpPr>
              <a:xfrm rot="7120513" flipH="1">
                <a:off x="538618" y="3725726"/>
                <a:ext cx="1133997" cy="607895"/>
                <a:chOff x="5206900" y="826150"/>
                <a:chExt cx="599275" cy="321250"/>
              </a:xfrm>
            </p:grpSpPr>
            <p:sp>
              <p:nvSpPr>
                <p:cNvPr id="10148" name="Google Shape;10148;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9" name="Google Shape;10149;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0" name="Google Shape;10150;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1" name="Google Shape;10151;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2" name="Google Shape;10152;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4" name="Google Shape;10154;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5" name="Google Shape;10155;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6" name="Google Shape;10156;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7" name="Google Shape;10157;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8" name="Google Shape;10158;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0" name="Google Shape;10160;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1" name="Google Shape;10161;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162" name="Google Shape;10162;p26"/>
            <p:cNvGrpSpPr/>
            <p:nvPr/>
          </p:nvGrpSpPr>
          <p:grpSpPr>
            <a:xfrm flipH="1">
              <a:off x="8" y="-9"/>
              <a:ext cx="1699100" cy="2145071"/>
              <a:chOff x="7367733" y="196366"/>
              <a:chExt cx="1699100" cy="2145071"/>
            </a:xfrm>
          </p:grpSpPr>
          <p:grpSp>
            <p:nvGrpSpPr>
              <p:cNvPr id="10163" name="Google Shape;10163;p26"/>
              <p:cNvGrpSpPr/>
              <p:nvPr/>
            </p:nvGrpSpPr>
            <p:grpSpPr>
              <a:xfrm flipH="1">
                <a:off x="7367733" y="196366"/>
                <a:ext cx="1699100" cy="2145071"/>
                <a:chOff x="146217" y="2712579"/>
                <a:chExt cx="1552966" cy="1960401"/>
              </a:xfrm>
            </p:grpSpPr>
            <p:grpSp>
              <p:nvGrpSpPr>
                <p:cNvPr id="10164" name="Google Shape;10164;p26"/>
                <p:cNvGrpSpPr/>
                <p:nvPr/>
              </p:nvGrpSpPr>
              <p:grpSpPr>
                <a:xfrm>
                  <a:off x="146217" y="2712579"/>
                  <a:ext cx="1134008" cy="607901"/>
                  <a:chOff x="5206900" y="826150"/>
                  <a:chExt cx="599275" cy="321250"/>
                </a:xfrm>
              </p:grpSpPr>
              <p:sp>
                <p:nvSpPr>
                  <p:cNvPr id="10165" name="Google Shape;10165;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6" name="Google Shape;10166;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7" name="Google Shape;10167;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8" name="Google Shape;10168;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9" name="Google Shape;10169;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0" name="Google Shape;10170;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1" name="Google Shape;10171;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2" name="Google Shape;10172;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3" name="Google Shape;10173;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4" name="Google Shape;10174;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5" name="Google Shape;10175;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6" name="Google Shape;10176;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7" name="Google Shape;10177;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8" name="Google Shape;10178;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79" name="Google Shape;10179;p26"/>
                <p:cNvGrpSpPr/>
                <p:nvPr/>
              </p:nvGrpSpPr>
              <p:grpSpPr>
                <a:xfrm rot="-9256633">
                  <a:off x="489429" y="3110262"/>
                  <a:ext cx="1134020" cy="607908"/>
                  <a:chOff x="5206900" y="826150"/>
                  <a:chExt cx="599275" cy="321250"/>
                </a:xfrm>
              </p:grpSpPr>
              <p:sp>
                <p:nvSpPr>
                  <p:cNvPr id="10180" name="Google Shape;10180;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1" name="Google Shape;10181;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2" name="Google Shape;10182;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3" name="Google Shape;10183;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4" name="Google Shape;10184;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5" name="Google Shape;10185;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6" name="Google Shape;10186;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7" name="Google Shape;10187;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8" name="Google Shape;10188;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9" name="Google Shape;10189;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0" name="Google Shape;10190;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1" name="Google Shape;10191;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2" name="Google Shape;10192;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4" name="Google Shape;10194;p26"/>
                <p:cNvGrpSpPr/>
                <p:nvPr/>
              </p:nvGrpSpPr>
              <p:grpSpPr>
                <a:xfrm rot="7120513" flipH="1">
                  <a:off x="538618" y="3725726"/>
                  <a:ext cx="1133997" cy="607895"/>
                  <a:chOff x="5206900" y="826150"/>
                  <a:chExt cx="599275" cy="321250"/>
                </a:xfrm>
              </p:grpSpPr>
              <p:sp>
                <p:nvSpPr>
                  <p:cNvPr id="10195" name="Google Shape;10195;p2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6" name="Google Shape;10196;p2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7" name="Google Shape;10197;p2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8" name="Google Shape;10198;p2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2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0" name="Google Shape;10200;p2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1" name="Google Shape;10201;p2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2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3" name="Google Shape;10203;p2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4" name="Google Shape;10204;p2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5" name="Google Shape;10205;p2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6" name="Google Shape;10206;p2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7" name="Google Shape;10207;p2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8" name="Google Shape;10208;p2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209" name="Google Shape;10209;p26"/>
              <p:cNvGrpSpPr/>
              <p:nvPr/>
            </p:nvGrpSpPr>
            <p:grpSpPr>
              <a:xfrm>
                <a:off x="7920143" y="760581"/>
                <a:ext cx="631314" cy="578969"/>
                <a:chOff x="7920143" y="760581"/>
                <a:chExt cx="631314" cy="578969"/>
              </a:xfrm>
            </p:grpSpPr>
            <p:grpSp>
              <p:nvGrpSpPr>
                <p:cNvPr id="10210" name="Google Shape;10210;p26"/>
                <p:cNvGrpSpPr/>
                <p:nvPr/>
              </p:nvGrpSpPr>
              <p:grpSpPr>
                <a:xfrm>
                  <a:off x="8008359" y="1010231"/>
                  <a:ext cx="179610" cy="275226"/>
                  <a:chOff x="1146109" y="401894"/>
                  <a:chExt cx="179610" cy="275226"/>
                </a:xfrm>
              </p:grpSpPr>
              <p:sp>
                <p:nvSpPr>
                  <p:cNvPr id="10211" name="Google Shape;10211;p26"/>
                  <p:cNvSpPr/>
                  <p:nvPr/>
                </p:nvSpPr>
                <p:spPr>
                  <a:xfrm>
                    <a:off x="1241304" y="608348"/>
                    <a:ext cx="84416" cy="68771"/>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2" name="Google Shape;10212;p26"/>
                  <p:cNvSpPr/>
                  <p:nvPr/>
                </p:nvSpPr>
                <p:spPr>
                  <a:xfrm>
                    <a:off x="1146109" y="401894"/>
                    <a:ext cx="171173" cy="146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13" name="Google Shape;10213;p26"/>
                <p:cNvGrpSpPr/>
                <p:nvPr/>
              </p:nvGrpSpPr>
              <p:grpSpPr>
                <a:xfrm>
                  <a:off x="7920143" y="760581"/>
                  <a:ext cx="631314" cy="578969"/>
                  <a:chOff x="7920143" y="760581"/>
                  <a:chExt cx="631314" cy="578969"/>
                </a:xfrm>
              </p:grpSpPr>
              <p:sp>
                <p:nvSpPr>
                  <p:cNvPr id="10214" name="Google Shape;10214;p26"/>
                  <p:cNvSpPr/>
                  <p:nvPr/>
                </p:nvSpPr>
                <p:spPr>
                  <a:xfrm>
                    <a:off x="8248228" y="1065572"/>
                    <a:ext cx="303229" cy="273978"/>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5" name="Google Shape;10215;p26"/>
                  <p:cNvSpPr/>
                  <p:nvPr/>
                </p:nvSpPr>
                <p:spPr>
                  <a:xfrm>
                    <a:off x="8318661" y="810602"/>
                    <a:ext cx="195755" cy="236946"/>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6" name="Google Shape;10216;p26"/>
                  <p:cNvSpPr/>
                  <p:nvPr/>
                </p:nvSpPr>
                <p:spPr>
                  <a:xfrm>
                    <a:off x="8207076" y="945274"/>
                    <a:ext cx="97877" cy="79738"/>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17" name="Google Shape;10217;p26"/>
                  <p:cNvGrpSpPr/>
                  <p:nvPr/>
                </p:nvGrpSpPr>
                <p:grpSpPr>
                  <a:xfrm>
                    <a:off x="7920143" y="760581"/>
                    <a:ext cx="198469" cy="169885"/>
                    <a:chOff x="7920143" y="760581"/>
                    <a:chExt cx="198469" cy="169885"/>
                  </a:xfrm>
                </p:grpSpPr>
                <p:sp>
                  <p:nvSpPr>
                    <p:cNvPr id="10218" name="Google Shape;10218;p26"/>
                    <p:cNvSpPr/>
                    <p:nvPr/>
                  </p:nvSpPr>
                  <p:spPr>
                    <a:xfrm>
                      <a:off x="7954080" y="786290"/>
                      <a:ext cx="97877" cy="118456"/>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9" name="Google Shape;10219;p26"/>
                    <p:cNvSpPr/>
                    <p:nvPr/>
                  </p:nvSpPr>
                  <p:spPr>
                    <a:xfrm>
                      <a:off x="7920143" y="760581"/>
                      <a:ext cx="198469" cy="16988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sp>
        <p:nvSpPr>
          <p:cNvPr id="10220" name="Google Shape;10220;p26"/>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221" name="Google Shape;10221;p26"/>
          <p:cNvSpPr/>
          <p:nvPr/>
        </p:nvSpPr>
        <p:spPr>
          <a:xfrm rot="-435006">
            <a:off x="6396348" y="1705435"/>
            <a:ext cx="1700" cy="850"/>
          </a:xfrm>
          <a:custGeom>
            <a:avLst/>
            <a:gdLst/>
            <a:ahLst/>
            <a:cxnLst/>
            <a:rect l="l" t="t" r="r" b="b"/>
            <a:pathLst>
              <a:path w="68" h="34" extrusionOk="0">
                <a:moveTo>
                  <a:pt x="0" y="0"/>
                </a:moveTo>
                <a:lnTo>
                  <a:pt x="67" y="34"/>
                </a:lnTo>
                <a:lnTo>
                  <a:pt x="67" y="34"/>
                </a:lnTo>
                <a:close/>
              </a:path>
            </a:pathLst>
          </a:custGeom>
          <a:solidFill>
            <a:srgbClr val="230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0">
  <p:cSld name="CUSTOM_2_1_1_1_1_2_1_1">
    <p:spTree>
      <p:nvGrpSpPr>
        <p:cNvPr id="10222" name="Shape 10222"/>
        <p:cNvGrpSpPr/>
        <p:nvPr/>
      </p:nvGrpSpPr>
      <p:grpSpPr>
        <a:xfrm>
          <a:off x="0" y="0"/>
          <a:ext cx="0" cy="0"/>
          <a:chOff x="0" y="0"/>
          <a:chExt cx="0" cy="0"/>
        </a:xfrm>
      </p:grpSpPr>
      <p:grpSp>
        <p:nvGrpSpPr>
          <p:cNvPr id="10223" name="Google Shape;10223;p27"/>
          <p:cNvGrpSpPr/>
          <p:nvPr/>
        </p:nvGrpSpPr>
        <p:grpSpPr>
          <a:xfrm>
            <a:off x="176625" y="110350"/>
            <a:ext cx="8790774" cy="4922811"/>
            <a:chOff x="131600" y="118425"/>
            <a:chExt cx="8790774" cy="4922811"/>
          </a:xfrm>
        </p:grpSpPr>
        <p:sp>
          <p:nvSpPr>
            <p:cNvPr id="10224" name="Google Shape;10224;p27"/>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25" name="Google Shape;10225;p27"/>
            <p:cNvGrpSpPr/>
            <p:nvPr/>
          </p:nvGrpSpPr>
          <p:grpSpPr>
            <a:xfrm>
              <a:off x="131600" y="1884558"/>
              <a:ext cx="2122449" cy="3112715"/>
              <a:chOff x="131600" y="1884558"/>
              <a:chExt cx="2122449" cy="3112715"/>
            </a:xfrm>
          </p:grpSpPr>
          <p:sp>
            <p:nvSpPr>
              <p:cNvPr id="10226" name="Google Shape;10226;p27"/>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7" name="Google Shape;10227;p27"/>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8" name="Google Shape;10228;p27"/>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9" name="Google Shape;10229;p27"/>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0" name="Google Shape;10230;p27"/>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1" name="Google Shape;10231;p27"/>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2" name="Google Shape;10232;p27"/>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3" name="Google Shape;10233;p27"/>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4" name="Google Shape;10234;p27"/>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5" name="Google Shape;10235;p27"/>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6" name="Google Shape;10236;p27"/>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7" name="Google Shape;10237;p27"/>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27"/>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9" name="Google Shape;10239;p27"/>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0" name="Google Shape;10240;p27"/>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1" name="Google Shape;10241;p27"/>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2" name="Google Shape;10242;p27"/>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3" name="Google Shape;10243;p27"/>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4" name="Google Shape;10244;p27"/>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5" name="Google Shape;10245;p27"/>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6" name="Google Shape;10246;p27"/>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7" name="Google Shape;10247;p27"/>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8" name="Google Shape;10248;p27"/>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9" name="Google Shape;10249;p27"/>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0" name="Google Shape;10250;p27"/>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51" name="Google Shape;10251;p27"/>
            <p:cNvGrpSpPr/>
            <p:nvPr/>
          </p:nvGrpSpPr>
          <p:grpSpPr>
            <a:xfrm flipH="1">
              <a:off x="2342550" y="2567965"/>
              <a:ext cx="3964145" cy="1455821"/>
              <a:chOff x="3233388" y="140740"/>
              <a:chExt cx="3964145" cy="1455821"/>
            </a:xfrm>
          </p:grpSpPr>
          <p:sp>
            <p:nvSpPr>
              <p:cNvPr id="10252" name="Google Shape;10252;p2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3" name="Google Shape;10253;p2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4" name="Google Shape;10254;p2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5" name="Google Shape;10255;p2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6" name="Google Shape;10256;p2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7" name="Google Shape;10257;p2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8" name="Google Shape;10258;p2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9" name="Google Shape;10259;p2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0" name="Google Shape;10260;p2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1" name="Google Shape;10261;p27"/>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2" name="Google Shape;10262;p2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3" name="Google Shape;10263;p2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4" name="Google Shape;10264;p2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5" name="Google Shape;10265;p2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6" name="Google Shape;10266;p2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7" name="Google Shape;10267;p2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8" name="Google Shape;10268;p2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9" name="Google Shape;10269;p2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0" name="Google Shape;10270;p2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1" name="Google Shape;10271;p2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2" name="Google Shape;10272;p2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3" name="Google Shape;10273;p2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4" name="Google Shape;10274;p2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5" name="Google Shape;10275;p2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6" name="Google Shape;10276;p2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7" name="Google Shape;10277;p2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78" name="Google Shape;10278;p27"/>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9" name="Google Shape;10279;p27"/>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0" name="Google Shape;10280;p27"/>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1" name="Google Shape;10281;p27"/>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2" name="Google Shape;10282;p27"/>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3" name="Google Shape;10283;p27"/>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4" name="Google Shape;10284;p27"/>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5" name="Google Shape;10285;p27"/>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6" name="Google Shape;10286;p27"/>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7" name="Google Shape;10287;p27"/>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8" name="Google Shape;10288;p27"/>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9" name="Google Shape;10289;p27"/>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0" name="Google Shape;10290;p27"/>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1" name="Google Shape;10291;p27"/>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2" name="Google Shape;10292;p27"/>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3" name="Google Shape;10293;p27"/>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4" name="Google Shape;10294;p27"/>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5" name="Google Shape;10295;p27"/>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6" name="Google Shape;10296;p27"/>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27"/>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8" name="Google Shape;10298;p27"/>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9" name="Google Shape;10299;p27"/>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0" name="Google Shape;10300;p27"/>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1" name="Google Shape;10301;p27"/>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2" name="Google Shape;10302;p27"/>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3" name="Google Shape;10303;p27"/>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4" name="Google Shape;10304;p27"/>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5" name="Google Shape;10305;p27"/>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6" name="Google Shape;10306;p27"/>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7" name="Google Shape;10307;p27"/>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8" name="Google Shape;10308;p27"/>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9" name="Google Shape;10309;p27"/>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0" name="Google Shape;10310;p27"/>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1" name="Google Shape;10311;p27"/>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2" name="Google Shape;10312;p27"/>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3" name="Google Shape;10313;p27"/>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4" name="Google Shape;10314;p27"/>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5" name="Google Shape;10315;p27"/>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6" name="Google Shape;10316;p27"/>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7" name="Google Shape;10317;p27"/>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8" name="Google Shape;10318;p27"/>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9" name="Google Shape;10319;p27"/>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0" name="Google Shape;10320;p27"/>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1" name="Google Shape;10321;p27"/>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2" name="Google Shape;10322;p27"/>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3" name="Google Shape;10323;p27"/>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4" name="Google Shape;10324;p27"/>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27"/>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6" name="Google Shape;10326;p27"/>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7" name="Google Shape;10327;p27"/>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8" name="Google Shape;10328;p27"/>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9" name="Google Shape;10329;p27"/>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0" name="Google Shape;10330;p27"/>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1" name="Google Shape;10331;p27"/>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2" name="Google Shape;10332;p27"/>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3" name="Google Shape;10333;p27"/>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4" name="Google Shape;10334;p27"/>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5" name="Google Shape;10335;p27"/>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6" name="Google Shape;10336;p27"/>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7" name="Google Shape;10337;p27"/>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8" name="Google Shape;10338;p27"/>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9" name="Google Shape;10339;p27"/>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0" name="Google Shape;10340;p27"/>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1" name="Google Shape;10341;p27"/>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2" name="Google Shape;10342;p27"/>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3" name="Google Shape;10343;p27"/>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4" name="Google Shape;10344;p27"/>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5" name="Google Shape;10345;p27"/>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6" name="Google Shape;10346;p27"/>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7" name="Google Shape;10347;p27"/>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8" name="Google Shape;10348;p27"/>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9" name="Google Shape;10349;p27"/>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0" name="Google Shape;10350;p27"/>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1" name="Google Shape;10351;p27"/>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2" name="Google Shape;10352;p27"/>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3" name="Google Shape;10353;p27"/>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4" name="Google Shape;10354;p27"/>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5" name="Google Shape;10355;p27"/>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6" name="Google Shape;10356;p27"/>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7" name="Google Shape;10357;p27"/>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8" name="Google Shape;10358;p27"/>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27"/>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0" name="Google Shape;10360;p27"/>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1" name="Google Shape;10361;p27"/>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2" name="Google Shape;10362;p27"/>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3" name="Google Shape;10363;p27"/>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4" name="Google Shape;10364;p27"/>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5" name="Google Shape;10365;p27"/>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6" name="Google Shape;10366;p27"/>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7" name="Google Shape;10367;p27"/>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8" name="Google Shape;10368;p27"/>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9" name="Google Shape;10369;p27"/>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0" name="Google Shape;10370;p27"/>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1" name="Google Shape;10371;p27"/>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2" name="Google Shape;10372;p27"/>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3" name="Google Shape;10373;p27"/>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4" name="Google Shape;10374;p27"/>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5" name="Google Shape;10375;p27"/>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6" name="Google Shape;10376;p27"/>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7" name="Google Shape;10377;p27"/>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78" name="Google Shape;10378;p27"/>
            <p:cNvGrpSpPr/>
            <p:nvPr/>
          </p:nvGrpSpPr>
          <p:grpSpPr>
            <a:xfrm rot="5400000">
              <a:off x="6199788" y="1372590"/>
              <a:ext cx="3964145" cy="1455821"/>
              <a:chOff x="3233388" y="140740"/>
              <a:chExt cx="3964145" cy="1455821"/>
            </a:xfrm>
          </p:grpSpPr>
          <p:sp>
            <p:nvSpPr>
              <p:cNvPr id="10379" name="Google Shape;10379;p2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0" name="Google Shape;10380;p2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1" name="Google Shape;10381;p2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2" name="Google Shape;10382;p2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3" name="Google Shape;10383;p2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4" name="Google Shape;10384;p2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5" name="Google Shape;10385;p2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6" name="Google Shape;10386;p2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7" name="Google Shape;10387;p2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8" name="Google Shape;10388;p2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9" name="Google Shape;10389;p2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0" name="Google Shape;10390;p2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1" name="Google Shape;10391;p2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2" name="Google Shape;10392;p2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3" name="Google Shape;10393;p2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4" name="Google Shape;10394;p2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5" name="Google Shape;10395;p2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6" name="Google Shape;10396;p2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7" name="Google Shape;10397;p2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8" name="Google Shape;10398;p2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9" name="Google Shape;10399;p2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0" name="Google Shape;10400;p2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1" name="Google Shape;10401;p2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2" name="Google Shape;10402;p2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3" name="Google Shape;10403;p2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4" name="Google Shape;10404;p2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05" name="Google Shape;10405;p27"/>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6" name="Google Shape;10406;p27"/>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7" name="Google Shape;10407;p27"/>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8" name="Google Shape;10408;p27"/>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27"/>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10" name="Google Shape;10410;p27"/>
            <p:cNvGrpSpPr/>
            <p:nvPr/>
          </p:nvGrpSpPr>
          <p:grpSpPr>
            <a:xfrm>
              <a:off x="234224" y="118425"/>
              <a:ext cx="3532446" cy="1609151"/>
              <a:chOff x="140599" y="118425"/>
              <a:chExt cx="3532446" cy="1609151"/>
            </a:xfrm>
          </p:grpSpPr>
          <p:sp>
            <p:nvSpPr>
              <p:cNvPr id="10411" name="Google Shape;10411;p27"/>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2" name="Google Shape;10412;p27"/>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3" name="Google Shape;10413;p27"/>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4" name="Google Shape;10414;p27"/>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5" name="Google Shape;10415;p27"/>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6" name="Google Shape;10416;p27"/>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7" name="Google Shape;10417;p27"/>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8" name="Google Shape;10418;p27"/>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9" name="Google Shape;10419;p27"/>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0" name="Google Shape;10420;p27"/>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27"/>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2" name="Google Shape;10422;p27"/>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3" name="Google Shape;10423;p27"/>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4" name="Google Shape;10424;p27"/>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5" name="Google Shape;10425;p27"/>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6" name="Google Shape;10426;p27"/>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7" name="Google Shape;10427;p27"/>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8" name="Google Shape;10428;p27"/>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27"/>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0" name="Google Shape;10430;p27"/>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1" name="Google Shape;10431;p27"/>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2" name="Google Shape;10432;p27"/>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3" name="Google Shape;10433;p27"/>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27"/>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5" name="Google Shape;10435;p27"/>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6" name="Google Shape;10436;p27"/>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37" name="Google Shape;10437;p27"/>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38" name="Google Shape;10438;p27"/>
            <p:cNvGrpSpPr/>
            <p:nvPr/>
          </p:nvGrpSpPr>
          <p:grpSpPr>
            <a:xfrm>
              <a:off x="3327013" y="140740"/>
              <a:ext cx="3964145" cy="1455821"/>
              <a:chOff x="3233388" y="140740"/>
              <a:chExt cx="3964145" cy="1455821"/>
            </a:xfrm>
          </p:grpSpPr>
          <p:sp>
            <p:nvSpPr>
              <p:cNvPr id="10439" name="Google Shape;10439;p2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0" name="Google Shape;10440;p2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1" name="Google Shape;10441;p2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2" name="Google Shape;10442;p2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3" name="Google Shape;10443;p2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4" name="Google Shape;10444;p2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5" name="Google Shape;10445;p2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6" name="Google Shape;10446;p2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7" name="Google Shape;10447;p2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2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2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0" name="Google Shape;10450;p2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1" name="Google Shape;10451;p2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2" name="Google Shape;10452;p2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3" name="Google Shape;10453;p2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4" name="Google Shape;10454;p2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5" name="Google Shape;10455;p2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6" name="Google Shape;10456;p2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7" name="Google Shape;10457;p2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8" name="Google Shape;10458;p2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2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0" name="Google Shape;10460;p2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1" name="Google Shape;10461;p2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2" name="Google Shape;10462;p2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3" name="Google Shape;10463;p2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4" name="Google Shape;10464;p2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0465" name="Google Shape;10465;p27"/>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66" name="Google Shape;10466;p27"/>
          <p:cNvSpPr/>
          <p:nvPr/>
        </p:nvSpPr>
        <p:spPr>
          <a:xfrm rot="-435006">
            <a:off x="6396348" y="1705435"/>
            <a:ext cx="1700" cy="850"/>
          </a:xfrm>
          <a:custGeom>
            <a:avLst/>
            <a:gdLst/>
            <a:ahLst/>
            <a:cxnLst/>
            <a:rect l="l" t="t" r="r" b="b"/>
            <a:pathLst>
              <a:path w="68" h="34" extrusionOk="0">
                <a:moveTo>
                  <a:pt x="0" y="0"/>
                </a:moveTo>
                <a:lnTo>
                  <a:pt x="67" y="34"/>
                </a:lnTo>
                <a:lnTo>
                  <a:pt x="67" y="34"/>
                </a:lnTo>
                <a:close/>
              </a:path>
            </a:pathLst>
          </a:custGeom>
          <a:solidFill>
            <a:srgbClr val="230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67" name="Google Shape;10467;p27"/>
          <p:cNvGrpSpPr/>
          <p:nvPr/>
        </p:nvGrpSpPr>
        <p:grpSpPr>
          <a:xfrm rot="128057" flipH="1">
            <a:off x="8031511" y="-498442"/>
            <a:ext cx="1510990" cy="1603919"/>
            <a:chOff x="7805848" y="0"/>
            <a:chExt cx="1338162" cy="1420462"/>
          </a:xfrm>
        </p:grpSpPr>
        <p:grpSp>
          <p:nvGrpSpPr>
            <p:cNvPr id="10468" name="Google Shape;10468;p27"/>
            <p:cNvGrpSpPr/>
            <p:nvPr/>
          </p:nvGrpSpPr>
          <p:grpSpPr>
            <a:xfrm>
              <a:off x="8368560" y="0"/>
              <a:ext cx="775450" cy="710225"/>
              <a:chOff x="2092310" y="847750"/>
              <a:chExt cx="775450" cy="710225"/>
            </a:xfrm>
          </p:grpSpPr>
          <p:sp>
            <p:nvSpPr>
              <p:cNvPr id="10469" name="Google Shape;10469;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0" name="Google Shape;10470;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1" name="Google Shape;10471;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2" name="Google Shape;10472;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3" name="Google Shape;10473;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4" name="Google Shape;10474;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5" name="Google Shape;10475;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6" name="Google Shape;10476;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7" name="Google Shape;10477;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8" name="Google Shape;10478;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9" name="Google Shape;10479;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0" name="Google Shape;10480;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1" name="Google Shape;10481;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2" name="Google Shape;10482;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3" name="Google Shape;10483;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4" name="Google Shape;10484;p27"/>
            <p:cNvGrpSpPr/>
            <p:nvPr/>
          </p:nvGrpSpPr>
          <p:grpSpPr>
            <a:xfrm rot="-5400000">
              <a:off x="7570791" y="386832"/>
              <a:ext cx="1180338" cy="710225"/>
              <a:chOff x="1687422" y="847750"/>
              <a:chExt cx="1180338" cy="710225"/>
            </a:xfrm>
          </p:grpSpPr>
          <p:sp>
            <p:nvSpPr>
              <p:cNvPr id="10485" name="Google Shape;10485;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6" name="Google Shape;10486;p27"/>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7" name="Google Shape;10487;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8" name="Google Shape;10488;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9" name="Google Shape;10489;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0" name="Google Shape;10490;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1" name="Google Shape;10491;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2" name="Google Shape;10492;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3" name="Google Shape;10493;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4" name="Google Shape;10494;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5" name="Google Shape;10495;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6" name="Google Shape;10496;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7" name="Google Shape;10497;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8" name="Google Shape;10498;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9" name="Google Shape;10499;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00" name="Google Shape;10500;p27"/>
            <p:cNvGrpSpPr/>
            <p:nvPr/>
          </p:nvGrpSpPr>
          <p:grpSpPr>
            <a:xfrm rot="10800000" flipH="1">
              <a:off x="7988034" y="710237"/>
              <a:ext cx="1045376" cy="710225"/>
              <a:chOff x="1822384" y="847750"/>
              <a:chExt cx="1045376" cy="710225"/>
            </a:xfrm>
          </p:grpSpPr>
          <p:sp>
            <p:nvSpPr>
              <p:cNvPr id="10501" name="Google Shape;10501;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2" name="Google Shape;10502;p27"/>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3" name="Google Shape;10503;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4" name="Google Shape;10504;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5" name="Google Shape;10505;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6" name="Google Shape;10506;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7" name="Google Shape;10507;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8" name="Google Shape;10508;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9" name="Google Shape;10509;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0" name="Google Shape;10510;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1" name="Google Shape;10511;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2" name="Google Shape;10512;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3" name="Google Shape;10513;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4" name="Google Shape;10514;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5" name="Google Shape;10515;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516" name="Google Shape;10516;p27"/>
          <p:cNvGrpSpPr/>
          <p:nvPr/>
        </p:nvGrpSpPr>
        <p:grpSpPr>
          <a:xfrm rot="128057" flipH="1">
            <a:off x="8115755" y="655981"/>
            <a:ext cx="1510990" cy="1603919"/>
            <a:chOff x="7805848" y="0"/>
            <a:chExt cx="1338162" cy="1420462"/>
          </a:xfrm>
        </p:grpSpPr>
        <p:grpSp>
          <p:nvGrpSpPr>
            <p:cNvPr id="10517" name="Google Shape;10517;p27"/>
            <p:cNvGrpSpPr/>
            <p:nvPr/>
          </p:nvGrpSpPr>
          <p:grpSpPr>
            <a:xfrm>
              <a:off x="8368560" y="0"/>
              <a:ext cx="775450" cy="710225"/>
              <a:chOff x="2092310" y="847750"/>
              <a:chExt cx="775450" cy="710225"/>
            </a:xfrm>
          </p:grpSpPr>
          <p:sp>
            <p:nvSpPr>
              <p:cNvPr id="10518" name="Google Shape;10518;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9" name="Google Shape;10519;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0" name="Google Shape;10520;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1" name="Google Shape;10521;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2" name="Google Shape;10522;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3" name="Google Shape;10523;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4" name="Google Shape;10524;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5" name="Google Shape;10525;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6" name="Google Shape;10526;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7" name="Google Shape;10527;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8" name="Google Shape;10528;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9" name="Google Shape;10529;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0" name="Google Shape;10530;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1" name="Google Shape;10531;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2" name="Google Shape;10532;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33" name="Google Shape;10533;p27"/>
            <p:cNvGrpSpPr/>
            <p:nvPr/>
          </p:nvGrpSpPr>
          <p:grpSpPr>
            <a:xfrm rot="-5400000">
              <a:off x="7570791" y="386832"/>
              <a:ext cx="1180338" cy="710225"/>
              <a:chOff x="1687422" y="847750"/>
              <a:chExt cx="1180338" cy="710225"/>
            </a:xfrm>
          </p:grpSpPr>
          <p:sp>
            <p:nvSpPr>
              <p:cNvPr id="10534" name="Google Shape;10534;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5" name="Google Shape;10535;p27"/>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6" name="Google Shape;10536;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7" name="Google Shape;10537;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0" name="Google Shape;10540;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1" name="Google Shape;10541;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2" name="Google Shape;10542;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3" name="Google Shape;10543;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4" name="Google Shape;10544;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6" name="Google Shape;10546;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7" name="Google Shape;10547;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8" name="Google Shape;10548;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9" name="Google Shape;10549;p27"/>
            <p:cNvGrpSpPr/>
            <p:nvPr/>
          </p:nvGrpSpPr>
          <p:grpSpPr>
            <a:xfrm rot="10800000" flipH="1">
              <a:off x="7988034" y="710237"/>
              <a:ext cx="1045376" cy="710225"/>
              <a:chOff x="1822384" y="847750"/>
              <a:chExt cx="1045376" cy="710225"/>
            </a:xfrm>
          </p:grpSpPr>
          <p:sp>
            <p:nvSpPr>
              <p:cNvPr id="10550" name="Google Shape;10550;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27"/>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3" name="Google Shape;10553;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4" name="Google Shape;10554;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5" name="Google Shape;10555;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6" name="Google Shape;10556;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7" name="Google Shape;10557;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8" name="Google Shape;10558;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9" name="Google Shape;10559;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0" name="Google Shape;10560;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2" name="Google Shape;10562;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3" name="Google Shape;10563;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4" name="Google Shape;10564;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565" name="Google Shape;10565;p27"/>
          <p:cNvGrpSpPr/>
          <p:nvPr/>
        </p:nvGrpSpPr>
        <p:grpSpPr>
          <a:xfrm rot="1481150" flipH="1">
            <a:off x="-391092" y="-341081"/>
            <a:ext cx="1511047" cy="1603979"/>
            <a:chOff x="7805848" y="0"/>
            <a:chExt cx="1338162" cy="1420462"/>
          </a:xfrm>
        </p:grpSpPr>
        <p:grpSp>
          <p:nvGrpSpPr>
            <p:cNvPr id="10566" name="Google Shape;10566;p27"/>
            <p:cNvGrpSpPr/>
            <p:nvPr/>
          </p:nvGrpSpPr>
          <p:grpSpPr>
            <a:xfrm>
              <a:off x="8368560" y="0"/>
              <a:ext cx="775450" cy="710225"/>
              <a:chOff x="2092310" y="847750"/>
              <a:chExt cx="775450" cy="710225"/>
            </a:xfrm>
          </p:grpSpPr>
          <p:sp>
            <p:nvSpPr>
              <p:cNvPr id="10567" name="Google Shape;10567;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9" name="Google Shape;10569;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0" name="Google Shape;10570;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1" name="Google Shape;10571;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2" name="Google Shape;10572;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3" name="Google Shape;10573;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4" name="Google Shape;10574;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5" name="Google Shape;10575;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6" name="Google Shape;10576;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7" name="Google Shape;10577;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8" name="Google Shape;10578;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9" name="Google Shape;10579;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0" name="Google Shape;10580;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1" name="Google Shape;10581;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82" name="Google Shape;10582;p27"/>
            <p:cNvGrpSpPr/>
            <p:nvPr/>
          </p:nvGrpSpPr>
          <p:grpSpPr>
            <a:xfrm rot="-5400000">
              <a:off x="7773235" y="184387"/>
              <a:ext cx="775450" cy="710225"/>
              <a:chOff x="2092310" y="847750"/>
              <a:chExt cx="775450" cy="710225"/>
            </a:xfrm>
          </p:grpSpPr>
          <p:sp>
            <p:nvSpPr>
              <p:cNvPr id="10583" name="Google Shape;10583;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4" name="Google Shape;10584;p27"/>
              <p:cNvSpPr/>
              <p:nvPr/>
            </p:nvSpPr>
            <p:spPr>
              <a:xfrm>
                <a:off x="2092310" y="1107011"/>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9" name="Google Shape;10589;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0" name="Google Shape;10590;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1" name="Google Shape;10591;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2" name="Google Shape;10592;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3" name="Google Shape;10593;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4" name="Google Shape;10594;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5" name="Google Shape;10595;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6" name="Google Shape;10596;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7" name="Google Shape;10597;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8" name="Google Shape;10598;p27"/>
            <p:cNvGrpSpPr/>
            <p:nvPr/>
          </p:nvGrpSpPr>
          <p:grpSpPr>
            <a:xfrm rot="10800000" flipH="1">
              <a:off x="8257960" y="38962"/>
              <a:ext cx="775450" cy="1381500"/>
              <a:chOff x="2092310" y="847750"/>
              <a:chExt cx="775450" cy="1381500"/>
            </a:xfrm>
          </p:grpSpPr>
          <p:sp>
            <p:nvSpPr>
              <p:cNvPr id="10599" name="Google Shape;10599;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0" name="Google Shape;10600;p27"/>
              <p:cNvSpPr/>
              <p:nvPr/>
            </p:nvSpPr>
            <p:spPr>
              <a:xfrm>
                <a:off x="2092310" y="218671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1" name="Google Shape;10601;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2" name="Google Shape;10602;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3" name="Google Shape;10603;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4" name="Google Shape;10604;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5" name="Google Shape;10605;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6" name="Google Shape;10606;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7" name="Google Shape;10607;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8" name="Google Shape;10608;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9" name="Google Shape;10609;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1" name="Google Shape;10611;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2" name="Google Shape;10612;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3" name="Google Shape;10613;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614" name="Google Shape;10614;p27"/>
          <p:cNvGrpSpPr/>
          <p:nvPr/>
        </p:nvGrpSpPr>
        <p:grpSpPr>
          <a:xfrm rot="-9318850" flipH="1">
            <a:off x="8534539" y="1575595"/>
            <a:ext cx="1511047" cy="1603979"/>
            <a:chOff x="7805848" y="0"/>
            <a:chExt cx="1338162" cy="1420462"/>
          </a:xfrm>
        </p:grpSpPr>
        <p:grpSp>
          <p:nvGrpSpPr>
            <p:cNvPr id="10615" name="Google Shape;10615;p27"/>
            <p:cNvGrpSpPr/>
            <p:nvPr/>
          </p:nvGrpSpPr>
          <p:grpSpPr>
            <a:xfrm>
              <a:off x="8368560" y="0"/>
              <a:ext cx="775450" cy="710225"/>
              <a:chOff x="2092310" y="847750"/>
              <a:chExt cx="775450" cy="710225"/>
            </a:xfrm>
          </p:grpSpPr>
          <p:sp>
            <p:nvSpPr>
              <p:cNvPr id="10616" name="Google Shape;10616;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7" name="Google Shape;10617;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8" name="Google Shape;10618;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9" name="Google Shape;10619;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0" name="Google Shape;10620;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1" name="Google Shape;10621;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2" name="Google Shape;10622;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3" name="Google Shape;10623;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4" name="Google Shape;10624;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5" name="Google Shape;10625;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6" name="Google Shape;10626;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7" name="Google Shape;10627;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8" name="Google Shape;10628;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9" name="Google Shape;10629;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0" name="Google Shape;10630;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1" name="Google Shape;10631;p27"/>
            <p:cNvGrpSpPr/>
            <p:nvPr/>
          </p:nvGrpSpPr>
          <p:grpSpPr>
            <a:xfrm rot="-5400000">
              <a:off x="7604532" y="353091"/>
              <a:ext cx="1112857" cy="710225"/>
              <a:chOff x="1754903" y="847750"/>
              <a:chExt cx="1112857" cy="710225"/>
            </a:xfrm>
          </p:grpSpPr>
          <p:sp>
            <p:nvSpPr>
              <p:cNvPr id="10632" name="Google Shape;10632;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3" name="Google Shape;10633;p27"/>
              <p:cNvSpPr/>
              <p:nvPr/>
            </p:nvSpPr>
            <p:spPr>
              <a:xfrm>
                <a:off x="1754903"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4" name="Google Shape;10634;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5" name="Google Shape;10635;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6" name="Google Shape;10636;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7" name="Google Shape;10637;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8" name="Google Shape;10638;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9" name="Google Shape;10639;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0" name="Google Shape;10640;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1" name="Google Shape;10641;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2" name="Google Shape;10642;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3" name="Google Shape;10643;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4" name="Google Shape;10644;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5" name="Google Shape;10645;p27"/>
              <p:cNvSpPr/>
              <p:nvPr/>
            </p:nvSpPr>
            <p:spPr>
              <a:xfrm>
                <a:off x="2202052" y="1097227"/>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6" name="Google Shape;10646;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7" name="Google Shape;10647;p27"/>
            <p:cNvGrpSpPr/>
            <p:nvPr/>
          </p:nvGrpSpPr>
          <p:grpSpPr>
            <a:xfrm rot="10800000" flipH="1">
              <a:off x="8122997" y="710237"/>
              <a:ext cx="910413" cy="710225"/>
              <a:chOff x="1957347" y="847750"/>
              <a:chExt cx="910413" cy="710225"/>
            </a:xfrm>
          </p:grpSpPr>
          <p:sp>
            <p:nvSpPr>
              <p:cNvPr id="10648" name="Google Shape;10648;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9" name="Google Shape;10649;p27"/>
              <p:cNvSpPr/>
              <p:nvPr/>
            </p:nvSpPr>
            <p:spPr>
              <a:xfrm>
                <a:off x="1957347"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0" name="Google Shape;10650;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2" name="Google Shape;10652;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3" name="Google Shape;10653;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4" name="Google Shape;10654;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5" name="Google Shape;10655;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6" name="Google Shape;10656;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7" name="Google Shape;10657;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8" name="Google Shape;10658;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9" name="Google Shape;10659;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0" name="Google Shape;10660;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1" name="Google Shape;10661;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2" name="Google Shape;10662;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663" name="Google Shape;10663;p27"/>
          <p:cNvGrpSpPr/>
          <p:nvPr/>
        </p:nvGrpSpPr>
        <p:grpSpPr>
          <a:xfrm rot="-9318850" flipH="1">
            <a:off x="-781279" y="781734"/>
            <a:ext cx="1511047" cy="1603979"/>
            <a:chOff x="7805848" y="0"/>
            <a:chExt cx="1338162" cy="1420462"/>
          </a:xfrm>
        </p:grpSpPr>
        <p:grpSp>
          <p:nvGrpSpPr>
            <p:cNvPr id="10664" name="Google Shape;10664;p27"/>
            <p:cNvGrpSpPr/>
            <p:nvPr/>
          </p:nvGrpSpPr>
          <p:grpSpPr>
            <a:xfrm>
              <a:off x="8368560" y="0"/>
              <a:ext cx="775450" cy="710225"/>
              <a:chOff x="2092310" y="847750"/>
              <a:chExt cx="775450" cy="710225"/>
            </a:xfrm>
          </p:grpSpPr>
          <p:sp>
            <p:nvSpPr>
              <p:cNvPr id="10665" name="Google Shape;10665;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6" name="Google Shape;10666;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7" name="Google Shape;10667;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8" name="Google Shape;10668;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9" name="Google Shape;10669;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0" name="Google Shape;10670;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1" name="Google Shape;10671;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6" name="Google Shape;10676;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7" name="Google Shape;10677;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8" name="Google Shape;10678;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9" name="Google Shape;10679;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80" name="Google Shape;10680;p27"/>
            <p:cNvGrpSpPr/>
            <p:nvPr/>
          </p:nvGrpSpPr>
          <p:grpSpPr>
            <a:xfrm rot="-5400000">
              <a:off x="7773235" y="184387"/>
              <a:ext cx="775450" cy="710225"/>
              <a:chOff x="2092310" y="847750"/>
              <a:chExt cx="775450" cy="710225"/>
            </a:xfrm>
          </p:grpSpPr>
          <p:sp>
            <p:nvSpPr>
              <p:cNvPr id="10681" name="Google Shape;10681;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2" name="Google Shape;10682;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3" name="Google Shape;10683;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4" name="Google Shape;10684;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5" name="Google Shape;10685;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6" name="Google Shape;10686;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7" name="Google Shape;10687;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9" name="Google Shape;10689;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0" name="Google Shape;10690;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1" name="Google Shape;10691;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2" name="Google Shape;10692;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3" name="Google Shape;10693;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4" name="Google Shape;10694;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96" name="Google Shape;10696;p27"/>
            <p:cNvGrpSpPr/>
            <p:nvPr/>
          </p:nvGrpSpPr>
          <p:grpSpPr>
            <a:xfrm rot="10800000" flipH="1">
              <a:off x="8257960" y="710237"/>
              <a:ext cx="775450" cy="710225"/>
              <a:chOff x="2092310" y="847750"/>
              <a:chExt cx="775450" cy="710225"/>
            </a:xfrm>
          </p:grpSpPr>
          <p:sp>
            <p:nvSpPr>
              <p:cNvPr id="10697" name="Google Shape;10697;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8" name="Google Shape;10698;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9" name="Google Shape;10699;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0" name="Google Shape;10700;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1" name="Google Shape;10701;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2" name="Google Shape;10702;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3" name="Google Shape;10703;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4" name="Google Shape;10704;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5" name="Google Shape;10705;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7" name="Google Shape;10707;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8" name="Google Shape;10708;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9" name="Google Shape;10709;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0" name="Google Shape;10710;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1" name="Google Shape;10711;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0712" name="Google Shape;10712;p27"/>
          <p:cNvSpPr/>
          <p:nvPr/>
        </p:nvSpPr>
        <p:spPr>
          <a:xfrm rot="1276294" flipH="1">
            <a:off x="124816" y="781319"/>
            <a:ext cx="372350" cy="205638"/>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13" name="Google Shape;10713;p27"/>
          <p:cNvGrpSpPr/>
          <p:nvPr/>
        </p:nvGrpSpPr>
        <p:grpSpPr>
          <a:xfrm rot="925987" flipH="1">
            <a:off x="-860997" y="2179242"/>
            <a:ext cx="1511076" cy="1604011"/>
            <a:chOff x="7805848" y="0"/>
            <a:chExt cx="1338162" cy="1420462"/>
          </a:xfrm>
        </p:grpSpPr>
        <p:grpSp>
          <p:nvGrpSpPr>
            <p:cNvPr id="10714" name="Google Shape;10714;p27"/>
            <p:cNvGrpSpPr/>
            <p:nvPr/>
          </p:nvGrpSpPr>
          <p:grpSpPr>
            <a:xfrm>
              <a:off x="8368560" y="0"/>
              <a:ext cx="775450" cy="710225"/>
              <a:chOff x="2092310" y="847750"/>
              <a:chExt cx="775450" cy="710225"/>
            </a:xfrm>
          </p:grpSpPr>
          <p:sp>
            <p:nvSpPr>
              <p:cNvPr id="10715" name="Google Shape;10715;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6" name="Google Shape;10716;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7" name="Google Shape;10717;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0" name="Google Shape;10720;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1" name="Google Shape;10721;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2" name="Google Shape;10722;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4" name="Google Shape;10724;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5" name="Google Shape;10725;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6" name="Google Shape;10726;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7" name="Google Shape;10727;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8" name="Google Shape;10728;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9" name="Google Shape;10729;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30" name="Google Shape;10730;p27"/>
            <p:cNvGrpSpPr/>
            <p:nvPr/>
          </p:nvGrpSpPr>
          <p:grpSpPr>
            <a:xfrm rot="-5400000">
              <a:off x="7773235" y="184387"/>
              <a:ext cx="775450" cy="710225"/>
              <a:chOff x="2092310" y="847750"/>
              <a:chExt cx="775450" cy="710225"/>
            </a:xfrm>
          </p:grpSpPr>
          <p:sp>
            <p:nvSpPr>
              <p:cNvPr id="10731" name="Google Shape;10731;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2" name="Google Shape;10732;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3" name="Google Shape;10733;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4" name="Google Shape;10734;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5" name="Google Shape;10735;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6" name="Google Shape;10736;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7" name="Google Shape;10737;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8" name="Google Shape;10738;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9" name="Google Shape;10739;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0" name="Google Shape;10740;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1" name="Google Shape;10741;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2" name="Google Shape;10742;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3" name="Google Shape;10743;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4" name="Google Shape;10744;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5" name="Google Shape;10745;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6" name="Google Shape;10746;p27"/>
            <p:cNvGrpSpPr/>
            <p:nvPr/>
          </p:nvGrpSpPr>
          <p:grpSpPr>
            <a:xfrm rot="10800000" flipH="1">
              <a:off x="8257960" y="710237"/>
              <a:ext cx="775450" cy="710225"/>
              <a:chOff x="2092310" y="847750"/>
              <a:chExt cx="775450" cy="710225"/>
            </a:xfrm>
          </p:grpSpPr>
          <p:sp>
            <p:nvSpPr>
              <p:cNvPr id="10747" name="Google Shape;10747;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8" name="Google Shape;10748;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9" name="Google Shape;10749;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0" name="Google Shape;10750;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1" name="Google Shape;10751;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4" name="Google Shape;10754;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5" name="Google Shape;10755;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6" name="Google Shape;10756;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7" name="Google Shape;10757;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8" name="Google Shape;10758;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9" name="Google Shape;10759;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1" name="Google Shape;10761;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762" name="Google Shape;10762;p27"/>
          <p:cNvGrpSpPr/>
          <p:nvPr/>
        </p:nvGrpSpPr>
        <p:grpSpPr>
          <a:xfrm rot="-6327617" flipH="1">
            <a:off x="319047" y="-631714"/>
            <a:ext cx="1510997" cy="1603926"/>
            <a:chOff x="7805848" y="0"/>
            <a:chExt cx="1338162" cy="1420462"/>
          </a:xfrm>
        </p:grpSpPr>
        <p:grpSp>
          <p:nvGrpSpPr>
            <p:cNvPr id="10763" name="Google Shape;10763;p27"/>
            <p:cNvGrpSpPr/>
            <p:nvPr/>
          </p:nvGrpSpPr>
          <p:grpSpPr>
            <a:xfrm>
              <a:off x="8368560" y="0"/>
              <a:ext cx="775450" cy="710225"/>
              <a:chOff x="2092310" y="847750"/>
              <a:chExt cx="775450" cy="710225"/>
            </a:xfrm>
          </p:grpSpPr>
          <p:sp>
            <p:nvSpPr>
              <p:cNvPr id="10764" name="Google Shape;10764;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5" name="Google Shape;10765;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6" name="Google Shape;10766;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7" name="Google Shape;10767;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8" name="Google Shape;10768;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9" name="Google Shape;10769;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0" name="Google Shape;10770;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1" name="Google Shape;10771;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2" name="Google Shape;10772;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3" name="Google Shape;10773;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4" name="Google Shape;10774;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5" name="Google Shape;10775;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6" name="Google Shape;10776;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7" name="Google Shape;10777;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8" name="Google Shape;10778;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9" name="Google Shape;10779;p27"/>
            <p:cNvGrpSpPr/>
            <p:nvPr/>
          </p:nvGrpSpPr>
          <p:grpSpPr>
            <a:xfrm rot="-5400000">
              <a:off x="7773235" y="184387"/>
              <a:ext cx="775450" cy="710225"/>
              <a:chOff x="2092310" y="847750"/>
              <a:chExt cx="775450" cy="710225"/>
            </a:xfrm>
          </p:grpSpPr>
          <p:sp>
            <p:nvSpPr>
              <p:cNvPr id="10780" name="Google Shape;10780;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1" name="Google Shape;10781;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2" name="Google Shape;10782;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3" name="Google Shape;10783;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4" name="Google Shape;10784;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5" name="Google Shape;10785;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6" name="Google Shape;10786;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7" name="Google Shape;10787;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8" name="Google Shape;10788;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9" name="Google Shape;10789;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0" name="Google Shape;10790;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1" name="Google Shape;10791;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2" name="Google Shape;10792;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3" name="Google Shape;10793;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4" name="Google Shape;10794;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5" name="Google Shape;10795;p27"/>
            <p:cNvGrpSpPr/>
            <p:nvPr/>
          </p:nvGrpSpPr>
          <p:grpSpPr>
            <a:xfrm rot="10800000" flipH="1">
              <a:off x="8257960" y="710237"/>
              <a:ext cx="775450" cy="710225"/>
              <a:chOff x="2092310" y="847750"/>
              <a:chExt cx="775450" cy="710225"/>
            </a:xfrm>
          </p:grpSpPr>
          <p:sp>
            <p:nvSpPr>
              <p:cNvPr id="10796" name="Google Shape;10796;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7" name="Google Shape;10797;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8" name="Google Shape;10798;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9" name="Google Shape;10799;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0" name="Google Shape;10800;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1" name="Google Shape;10801;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2" name="Google Shape;10802;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3" name="Google Shape;10803;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4" name="Google Shape;10804;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5" name="Google Shape;10805;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6" name="Google Shape;10806;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7" name="Google Shape;10807;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8" name="Google Shape;10808;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9" name="Google Shape;10809;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0" name="Google Shape;10810;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811" name="Google Shape;10811;p27"/>
          <p:cNvGrpSpPr/>
          <p:nvPr/>
        </p:nvGrpSpPr>
        <p:grpSpPr>
          <a:xfrm rot="-5400000" flipH="1">
            <a:off x="1825574" y="-915788"/>
            <a:ext cx="1511053" cy="1603986"/>
            <a:chOff x="7805848" y="0"/>
            <a:chExt cx="1338162" cy="1420462"/>
          </a:xfrm>
        </p:grpSpPr>
        <p:grpSp>
          <p:nvGrpSpPr>
            <p:cNvPr id="10812" name="Google Shape;10812;p27"/>
            <p:cNvGrpSpPr/>
            <p:nvPr/>
          </p:nvGrpSpPr>
          <p:grpSpPr>
            <a:xfrm>
              <a:off x="8368560" y="0"/>
              <a:ext cx="775450" cy="710225"/>
              <a:chOff x="2092310" y="847750"/>
              <a:chExt cx="775450" cy="710225"/>
            </a:xfrm>
          </p:grpSpPr>
          <p:sp>
            <p:nvSpPr>
              <p:cNvPr id="10813" name="Google Shape;10813;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4" name="Google Shape;10814;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5" name="Google Shape;10815;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6" name="Google Shape;10816;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7" name="Google Shape;10817;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8" name="Google Shape;10818;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9" name="Google Shape;10819;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0" name="Google Shape;10820;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1" name="Google Shape;10821;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3" name="Google Shape;10823;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4" name="Google Shape;10824;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5" name="Google Shape;10825;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6" name="Google Shape;10826;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7" name="Google Shape;10827;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8" name="Google Shape;10828;p27"/>
            <p:cNvGrpSpPr/>
            <p:nvPr/>
          </p:nvGrpSpPr>
          <p:grpSpPr>
            <a:xfrm rot="-5400000">
              <a:off x="7773235" y="184387"/>
              <a:ext cx="775450" cy="710225"/>
              <a:chOff x="2092310" y="847750"/>
              <a:chExt cx="775450" cy="710225"/>
            </a:xfrm>
          </p:grpSpPr>
          <p:sp>
            <p:nvSpPr>
              <p:cNvPr id="10829" name="Google Shape;10829;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0" name="Google Shape;10830;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1" name="Google Shape;10831;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2" name="Google Shape;10832;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3" name="Google Shape;10833;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4" name="Google Shape;10834;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5" name="Google Shape;10835;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6" name="Google Shape;10836;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7" name="Google Shape;10837;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8" name="Google Shape;10838;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9" name="Google Shape;10839;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0" name="Google Shape;10840;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1" name="Google Shape;10841;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2" name="Google Shape;10842;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4" name="Google Shape;10844;p27"/>
            <p:cNvGrpSpPr/>
            <p:nvPr/>
          </p:nvGrpSpPr>
          <p:grpSpPr>
            <a:xfrm rot="10800000" flipH="1">
              <a:off x="8257960" y="710237"/>
              <a:ext cx="775450" cy="710225"/>
              <a:chOff x="2092310" y="847750"/>
              <a:chExt cx="775450" cy="710225"/>
            </a:xfrm>
          </p:grpSpPr>
          <p:sp>
            <p:nvSpPr>
              <p:cNvPr id="10845" name="Google Shape;10845;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6" name="Google Shape;10846;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7" name="Google Shape;10847;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8" name="Google Shape;10848;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9" name="Google Shape;10849;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0" name="Google Shape;10850;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1" name="Google Shape;10851;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2" name="Google Shape;10852;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3" name="Google Shape;10853;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4" name="Google Shape;10854;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5" name="Google Shape;10855;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6" name="Google Shape;10856;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7" name="Google Shape;10857;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8" name="Google Shape;10858;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9" name="Google Shape;10859;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860" name="Google Shape;10860;p27"/>
          <p:cNvGrpSpPr/>
          <p:nvPr/>
        </p:nvGrpSpPr>
        <p:grpSpPr>
          <a:xfrm rot="5400000" flipH="1">
            <a:off x="2928049" y="-1156538"/>
            <a:ext cx="1511053" cy="1603986"/>
            <a:chOff x="7805848" y="0"/>
            <a:chExt cx="1338162" cy="1420462"/>
          </a:xfrm>
        </p:grpSpPr>
        <p:grpSp>
          <p:nvGrpSpPr>
            <p:cNvPr id="10861" name="Google Shape;10861;p27"/>
            <p:cNvGrpSpPr/>
            <p:nvPr/>
          </p:nvGrpSpPr>
          <p:grpSpPr>
            <a:xfrm>
              <a:off x="8368560" y="0"/>
              <a:ext cx="775450" cy="710225"/>
              <a:chOff x="2092310" y="847750"/>
              <a:chExt cx="775450" cy="710225"/>
            </a:xfrm>
          </p:grpSpPr>
          <p:sp>
            <p:nvSpPr>
              <p:cNvPr id="10862" name="Google Shape;10862;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3" name="Google Shape;10863;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4" name="Google Shape;10864;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5" name="Google Shape;10865;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6" name="Google Shape;10866;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7" name="Google Shape;10867;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8" name="Google Shape;10868;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9" name="Google Shape;10869;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0" name="Google Shape;10870;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1" name="Google Shape;10871;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2" name="Google Shape;10872;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3" name="Google Shape;10873;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4" name="Google Shape;10874;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5" name="Google Shape;10875;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6" name="Google Shape;10876;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7" name="Google Shape;10877;p27"/>
            <p:cNvGrpSpPr/>
            <p:nvPr/>
          </p:nvGrpSpPr>
          <p:grpSpPr>
            <a:xfrm rot="-5400000">
              <a:off x="7773235" y="184387"/>
              <a:ext cx="775450" cy="710225"/>
              <a:chOff x="2092310" y="847750"/>
              <a:chExt cx="775450" cy="710225"/>
            </a:xfrm>
          </p:grpSpPr>
          <p:sp>
            <p:nvSpPr>
              <p:cNvPr id="10878" name="Google Shape;10878;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9" name="Google Shape;10879;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0" name="Google Shape;10880;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1" name="Google Shape;10881;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2" name="Google Shape;10882;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3" name="Google Shape;10883;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4" name="Google Shape;10884;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5" name="Google Shape;10885;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6" name="Google Shape;10886;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7" name="Google Shape;10887;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8" name="Google Shape;10888;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9" name="Google Shape;10889;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0" name="Google Shape;10890;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1" name="Google Shape;10891;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2" name="Google Shape;10892;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93" name="Google Shape;10893;p27"/>
            <p:cNvGrpSpPr/>
            <p:nvPr/>
          </p:nvGrpSpPr>
          <p:grpSpPr>
            <a:xfrm rot="10800000" flipH="1">
              <a:off x="8257960" y="710237"/>
              <a:ext cx="775450" cy="710225"/>
              <a:chOff x="2092310" y="847750"/>
              <a:chExt cx="775450" cy="710225"/>
            </a:xfrm>
          </p:grpSpPr>
          <p:sp>
            <p:nvSpPr>
              <p:cNvPr id="10894" name="Google Shape;10894;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5" name="Google Shape;10895;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6" name="Google Shape;10896;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7" name="Google Shape;10897;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8" name="Google Shape;10898;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9" name="Google Shape;10899;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0" name="Google Shape;10900;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1" name="Google Shape;10901;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2" name="Google Shape;10902;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3" name="Google Shape;10903;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4" name="Google Shape;10904;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5" name="Google Shape;10905;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6" name="Google Shape;10906;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7" name="Google Shape;10907;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8" name="Google Shape;10908;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909" name="Google Shape;10909;p27"/>
          <p:cNvGrpSpPr/>
          <p:nvPr/>
        </p:nvGrpSpPr>
        <p:grpSpPr>
          <a:xfrm rot="5400000" flipH="1">
            <a:off x="8376824" y="2179262"/>
            <a:ext cx="1511053" cy="1603986"/>
            <a:chOff x="7805848" y="0"/>
            <a:chExt cx="1338162" cy="1420462"/>
          </a:xfrm>
        </p:grpSpPr>
        <p:grpSp>
          <p:nvGrpSpPr>
            <p:cNvPr id="10910" name="Google Shape;10910;p27"/>
            <p:cNvGrpSpPr/>
            <p:nvPr/>
          </p:nvGrpSpPr>
          <p:grpSpPr>
            <a:xfrm>
              <a:off x="8368560" y="0"/>
              <a:ext cx="775450" cy="710225"/>
              <a:chOff x="2092310" y="847750"/>
              <a:chExt cx="775450" cy="710225"/>
            </a:xfrm>
          </p:grpSpPr>
          <p:sp>
            <p:nvSpPr>
              <p:cNvPr id="10911" name="Google Shape;10911;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2" name="Google Shape;10912;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3" name="Google Shape;10913;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4" name="Google Shape;10914;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5" name="Google Shape;10915;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6" name="Google Shape;10916;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7" name="Google Shape;10917;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8" name="Google Shape;10918;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9" name="Google Shape;10919;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0" name="Google Shape;10920;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1" name="Google Shape;10921;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2" name="Google Shape;10922;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3" name="Google Shape;10923;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4" name="Google Shape;10924;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5" name="Google Shape;10925;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26" name="Google Shape;10926;p27"/>
            <p:cNvGrpSpPr/>
            <p:nvPr/>
          </p:nvGrpSpPr>
          <p:grpSpPr>
            <a:xfrm rot="-5400000">
              <a:off x="7773235" y="184387"/>
              <a:ext cx="775450" cy="710225"/>
              <a:chOff x="2092310" y="847750"/>
              <a:chExt cx="775450" cy="710225"/>
            </a:xfrm>
          </p:grpSpPr>
          <p:sp>
            <p:nvSpPr>
              <p:cNvPr id="10927" name="Google Shape;10927;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8" name="Google Shape;10928;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9" name="Google Shape;10929;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0" name="Google Shape;10930;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1" name="Google Shape;10931;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2" name="Google Shape;10932;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3" name="Google Shape;10933;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4" name="Google Shape;10934;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5" name="Google Shape;10935;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6" name="Google Shape;10936;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7" name="Google Shape;10937;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8" name="Google Shape;10938;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9" name="Google Shape;10939;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0" name="Google Shape;10940;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1" name="Google Shape;10941;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2" name="Google Shape;10942;p27"/>
            <p:cNvGrpSpPr/>
            <p:nvPr/>
          </p:nvGrpSpPr>
          <p:grpSpPr>
            <a:xfrm rot="10800000" flipH="1">
              <a:off x="8257960" y="710237"/>
              <a:ext cx="775450" cy="710225"/>
              <a:chOff x="2092310" y="847750"/>
              <a:chExt cx="775450" cy="710225"/>
            </a:xfrm>
          </p:grpSpPr>
          <p:sp>
            <p:nvSpPr>
              <p:cNvPr id="10943" name="Google Shape;10943;p2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4" name="Google Shape;10944;p2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5" name="Google Shape;10945;p2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6" name="Google Shape;10946;p2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7" name="Google Shape;10947;p2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8" name="Google Shape;10948;p2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9" name="Google Shape;10949;p2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0" name="Google Shape;10950;p2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1" name="Google Shape;10951;p2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2" name="Google Shape;10952;p2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3" name="Google Shape;10953;p2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4" name="Google Shape;10954;p2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5" name="Google Shape;10955;p2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6" name="Google Shape;10956;p2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7" name="Google Shape;10957;p2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958" name="Google Shape;10958;p27"/>
          <p:cNvGrpSpPr/>
          <p:nvPr/>
        </p:nvGrpSpPr>
        <p:grpSpPr>
          <a:xfrm>
            <a:off x="8219836" y="1077552"/>
            <a:ext cx="531685" cy="338593"/>
            <a:chOff x="8315725" y="3909900"/>
            <a:chExt cx="402000" cy="256025"/>
          </a:xfrm>
        </p:grpSpPr>
        <p:sp>
          <p:nvSpPr>
            <p:cNvPr id="10959" name="Google Shape;10959;p27"/>
            <p:cNvSpPr/>
            <p:nvPr/>
          </p:nvSpPr>
          <p:spPr>
            <a:xfrm>
              <a:off x="8386625" y="3909900"/>
              <a:ext cx="255200" cy="256025"/>
            </a:xfrm>
            <a:custGeom>
              <a:avLst/>
              <a:gdLst/>
              <a:ahLst/>
              <a:cxnLst/>
              <a:rect l="l" t="t" r="r" b="b"/>
              <a:pathLst>
                <a:path w="10208" h="10241" extrusionOk="0">
                  <a:moveTo>
                    <a:pt x="5151" y="1"/>
                  </a:moveTo>
                  <a:cubicBezTo>
                    <a:pt x="2707" y="1"/>
                    <a:pt x="297" y="1732"/>
                    <a:pt x="34" y="4666"/>
                  </a:cubicBezTo>
                  <a:cubicBezTo>
                    <a:pt x="0" y="4732"/>
                    <a:pt x="0" y="4832"/>
                    <a:pt x="0" y="4932"/>
                  </a:cubicBezTo>
                  <a:lnTo>
                    <a:pt x="0" y="5133"/>
                  </a:lnTo>
                  <a:cubicBezTo>
                    <a:pt x="0" y="5433"/>
                    <a:pt x="34" y="5733"/>
                    <a:pt x="67" y="6033"/>
                  </a:cubicBezTo>
                  <a:cubicBezTo>
                    <a:pt x="167" y="6500"/>
                    <a:pt x="301" y="6967"/>
                    <a:pt x="534" y="7401"/>
                  </a:cubicBezTo>
                  <a:cubicBezTo>
                    <a:pt x="701" y="7734"/>
                    <a:pt x="901" y="8068"/>
                    <a:pt x="1168" y="8368"/>
                  </a:cubicBezTo>
                  <a:cubicBezTo>
                    <a:pt x="2223" y="9656"/>
                    <a:pt x="3657" y="10241"/>
                    <a:pt x="5071" y="10241"/>
                  </a:cubicBezTo>
                  <a:cubicBezTo>
                    <a:pt x="7504" y="10241"/>
                    <a:pt x="9879" y="8513"/>
                    <a:pt x="10174" y="5666"/>
                  </a:cubicBezTo>
                  <a:cubicBezTo>
                    <a:pt x="10208" y="5466"/>
                    <a:pt x="10208" y="5299"/>
                    <a:pt x="10208" y="5133"/>
                  </a:cubicBezTo>
                  <a:cubicBezTo>
                    <a:pt x="10208" y="5032"/>
                    <a:pt x="10208" y="4966"/>
                    <a:pt x="10208" y="4832"/>
                  </a:cubicBezTo>
                  <a:cubicBezTo>
                    <a:pt x="10208" y="4732"/>
                    <a:pt x="10208" y="4632"/>
                    <a:pt x="10174" y="4499"/>
                  </a:cubicBezTo>
                  <a:cubicBezTo>
                    <a:pt x="10174" y="4332"/>
                    <a:pt x="10141" y="4199"/>
                    <a:pt x="10108" y="4032"/>
                  </a:cubicBezTo>
                  <a:cubicBezTo>
                    <a:pt x="9974" y="3431"/>
                    <a:pt x="9707" y="2831"/>
                    <a:pt x="9374" y="2331"/>
                  </a:cubicBezTo>
                  <a:cubicBezTo>
                    <a:pt x="8337" y="729"/>
                    <a:pt x="6737" y="1"/>
                    <a:pt x="5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60" name="Google Shape;10960;p27"/>
            <p:cNvGrpSpPr/>
            <p:nvPr/>
          </p:nvGrpSpPr>
          <p:grpSpPr>
            <a:xfrm>
              <a:off x="8386625" y="3910600"/>
              <a:ext cx="255200" cy="221025"/>
              <a:chOff x="8386625" y="3910600"/>
              <a:chExt cx="255200" cy="221025"/>
            </a:xfrm>
          </p:grpSpPr>
          <p:sp>
            <p:nvSpPr>
              <p:cNvPr id="10961" name="Google Shape;10961;p27"/>
              <p:cNvSpPr/>
              <p:nvPr/>
            </p:nvSpPr>
            <p:spPr>
              <a:xfrm>
                <a:off x="8407475" y="3910600"/>
                <a:ext cx="213500" cy="57575"/>
              </a:xfrm>
              <a:custGeom>
                <a:avLst/>
                <a:gdLst/>
                <a:ahLst/>
                <a:cxnLst/>
                <a:rect l="l" t="t" r="r" b="b"/>
                <a:pathLst>
                  <a:path w="8540" h="2303" extrusionOk="0">
                    <a:moveTo>
                      <a:pt x="4270" y="1"/>
                    </a:moveTo>
                    <a:cubicBezTo>
                      <a:pt x="2635" y="1"/>
                      <a:pt x="1001" y="768"/>
                      <a:pt x="0" y="2303"/>
                    </a:cubicBezTo>
                    <a:cubicBezTo>
                      <a:pt x="167" y="2303"/>
                      <a:pt x="334" y="2303"/>
                      <a:pt x="501" y="2269"/>
                    </a:cubicBezTo>
                    <a:cubicBezTo>
                      <a:pt x="734" y="2169"/>
                      <a:pt x="968" y="2102"/>
                      <a:pt x="1234" y="2069"/>
                    </a:cubicBezTo>
                    <a:cubicBezTo>
                      <a:pt x="1735" y="1969"/>
                      <a:pt x="1802" y="1936"/>
                      <a:pt x="2335" y="1869"/>
                    </a:cubicBezTo>
                    <a:cubicBezTo>
                      <a:pt x="2869" y="1802"/>
                      <a:pt x="3203" y="1735"/>
                      <a:pt x="3703" y="1702"/>
                    </a:cubicBezTo>
                    <a:cubicBezTo>
                      <a:pt x="3870" y="1669"/>
                      <a:pt x="4045" y="1652"/>
                      <a:pt x="4220" y="1652"/>
                    </a:cubicBezTo>
                    <a:cubicBezTo>
                      <a:pt x="4395" y="1652"/>
                      <a:pt x="4570" y="1669"/>
                      <a:pt x="4737" y="1702"/>
                    </a:cubicBezTo>
                    <a:cubicBezTo>
                      <a:pt x="5104" y="1802"/>
                      <a:pt x="5404" y="1769"/>
                      <a:pt x="5738" y="1869"/>
                    </a:cubicBezTo>
                    <a:cubicBezTo>
                      <a:pt x="6005" y="2002"/>
                      <a:pt x="6271" y="2069"/>
                      <a:pt x="6538" y="2136"/>
                    </a:cubicBezTo>
                    <a:cubicBezTo>
                      <a:pt x="6972" y="2202"/>
                      <a:pt x="7406" y="2269"/>
                      <a:pt x="7839" y="2303"/>
                    </a:cubicBezTo>
                    <a:lnTo>
                      <a:pt x="8540" y="2303"/>
                    </a:lnTo>
                    <a:cubicBezTo>
                      <a:pt x="7539" y="768"/>
                      <a:pt x="5904" y="1"/>
                      <a:pt x="42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2" name="Google Shape;10962;p27"/>
              <p:cNvSpPr/>
              <p:nvPr/>
            </p:nvSpPr>
            <p:spPr>
              <a:xfrm>
                <a:off x="8386625" y="4010675"/>
                <a:ext cx="254375" cy="22550"/>
              </a:xfrm>
              <a:custGeom>
                <a:avLst/>
                <a:gdLst/>
                <a:ahLst/>
                <a:cxnLst/>
                <a:rect l="l" t="t" r="r" b="b"/>
                <a:pathLst>
                  <a:path w="10175" h="902" extrusionOk="0">
                    <a:moveTo>
                      <a:pt x="10108" y="1"/>
                    </a:moveTo>
                    <a:lnTo>
                      <a:pt x="8773" y="134"/>
                    </a:lnTo>
                    <a:cubicBezTo>
                      <a:pt x="8206" y="201"/>
                      <a:pt x="7572" y="234"/>
                      <a:pt x="6605" y="268"/>
                    </a:cubicBezTo>
                    <a:cubicBezTo>
                      <a:pt x="6105" y="268"/>
                      <a:pt x="5604" y="268"/>
                      <a:pt x="5104" y="201"/>
                    </a:cubicBezTo>
                    <a:cubicBezTo>
                      <a:pt x="4618" y="137"/>
                      <a:pt x="4118" y="114"/>
                      <a:pt x="3622" y="114"/>
                    </a:cubicBezTo>
                    <a:cubicBezTo>
                      <a:pt x="3335" y="114"/>
                      <a:pt x="3050" y="122"/>
                      <a:pt x="2769" y="134"/>
                    </a:cubicBezTo>
                    <a:cubicBezTo>
                      <a:pt x="2169" y="201"/>
                      <a:pt x="868" y="468"/>
                      <a:pt x="34" y="635"/>
                    </a:cubicBezTo>
                    <a:cubicBezTo>
                      <a:pt x="0" y="735"/>
                      <a:pt x="0" y="801"/>
                      <a:pt x="0" y="901"/>
                    </a:cubicBezTo>
                    <a:cubicBezTo>
                      <a:pt x="1068" y="768"/>
                      <a:pt x="3670" y="401"/>
                      <a:pt x="4137" y="401"/>
                    </a:cubicBezTo>
                    <a:cubicBezTo>
                      <a:pt x="4704" y="434"/>
                      <a:pt x="4804" y="468"/>
                      <a:pt x="5304" y="501"/>
                    </a:cubicBezTo>
                    <a:cubicBezTo>
                      <a:pt x="5638" y="534"/>
                      <a:pt x="6005" y="568"/>
                      <a:pt x="6372" y="568"/>
                    </a:cubicBezTo>
                    <a:cubicBezTo>
                      <a:pt x="6738" y="534"/>
                      <a:pt x="7706" y="568"/>
                      <a:pt x="8373" y="501"/>
                    </a:cubicBezTo>
                    <a:cubicBezTo>
                      <a:pt x="8707" y="468"/>
                      <a:pt x="9507" y="468"/>
                      <a:pt x="10174" y="468"/>
                    </a:cubicBezTo>
                    <a:cubicBezTo>
                      <a:pt x="10174" y="301"/>
                      <a:pt x="10141" y="168"/>
                      <a:pt x="10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3" name="Google Shape;10963;p27"/>
              <p:cNvSpPr/>
              <p:nvPr/>
            </p:nvSpPr>
            <p:spPr>
              <a:xfrm>
                <a:off x="8386625" y="4024850"/>
                <a:ext cx="255200" cy="39225"/>
              </a:xfrm>
              <a:custGeom>
                <a:avLst/>
                <a:gdLst/>
                <a:ahLst/>
                <a:cxnLst/>
                <a:rect l="l" t="t" r="r" b="b"/>
                <a:pathLst>
                  <a:path w="10208" h="1569" extrusionOk="0">
                    <a:moveTo>
                      <a:pt x="4070" y="1"/>
                    </a:moveTo>
                    <a:cubicBezTo>
                      <a:pt x="3870" y="1"/>
                      <a:pt x="3670" y="1"/>
                      <a:pt x="3469" y="34"/>
                    </a:cubicBezTo>
                    <a:cubicBezTo>
                      <a:pt x="3169" y="101"/>
                      <a:pt x="2969" y="101"/>
                      <a:pt x="2836" y="134"/>
                    </a:cubicBezTo>
                    <a:cubicBezTo>
                      <a:pt x="2669" y="168"/>
                      <a:pt x="2369" y="168"/>
                      <a:pt x="2135" y="201"/>
                    </a:cubicBezTo>
                    <a:cubicBezTo>
                      <a:pt x="1902" y="234"/>
                      <a:pt x="1735" y="234"/>
                      <a:pt x="1535" y="268"/>
                    </a:cubicBezTo>
                    <a:cubicBezTo>
                      <a:pt x="1368" y="301"/>
                      <a:pt x="1401" y="301"/>
                      <a:pt x="1134" y="368"/>
                    </a:cubicBezTo>
                    <a:cubicBezTo>
                      <a:pt x="868" y="468"/>
                      <a:pt x="634" y="501"/>
                      <a:pt x="367" y="501"/>
                    </a:cubicBezTo>
                    <a:cubicBezTo>
                      <a:pt x="100" y="501"/>
                      <a:pt x="34" y="501"/>
                      <a:pt x="0" y="535"/>
                    </a:cubicBezTo>
                    <a:cubicBezTo>
                      <a:pt x="0" y="835"/>
                      <a:pt x="34" y="1135"/>
                      <a:pt x="67" y="1435"/>
                    </a:cubicBezTo>
                    <a:cubicBezTo>
                      <a:pt x="634" y="1235"/>
                      <a:pt x="1201" y="1102"/>
                      <a:pt x="1768" y="968"/>
                    </a:cubicBezTo>
                    <a:cubicBezTo>
                      <a:pt x="1935" y="952"/>
                      <a:pt x="2102" y="943"/>
                      <a:pt x="2269" y="943"/>
                    </a:cubicBezTo>
                    <a:cubicBezTo>
                      <a:pt x="2435" y="943"/>
                      <a:pt x="2602" y="952"/>
                      <a:pt x="2769" y="968"/>
                    </a:cubicBezTo>
                    <a:cubicBezTo>
                      <a:pt x="3069" y="1002"/>
                      <a:pt x="3369" y="1068"/>
                      <a:pt x="3670" y="1135"/>
                    </a:cubicBezTo>
                    <a:cubicBezTo>
                      <a:pt x="4070" y="1268"/>
                      <a:pt x="4470" y="1368"/>
                      <a:pt x="4904" y="1368"/>
                    </a:cubicBezTo>
                    <a:cubicBezTo>
                      <a:pt x="5771" y="1469"/>
                      <a:pt x="6071" y="1569"/>
                      <a:pt x="6672" y="1569"/>
                    </a:cubicBezTo>
                    <a:lnTo>
                      <a:pt x="7973" y="1569"/>
                    </a:lnTo>
                    <a:cubicBezTo>
                      <a:pt x="8133" y="1562"/>
                      <a:pt x="8267" y="1561"/>
                      <a:pt x="8382" y="1561"/>
                    </a:cubicBezTo>
                    <a:cubicBezTo>
                      <a:pt x="8509" y="1561"/>
                      <a:pt x="8613" y="1563"/>
                      <a:pt x="8704" y="1563"/>
                    </a:cubicBezTo>
                    <a:cubicBezTo>
                      <a:pt x="8982" y="1563"/>
                      <a:pt x="9146" y="1545"/>
                      <a:pt x="9474" y="1402"/>
                    </a:cubicBezTo>
                    <a:cubicBezTo>
                      <a:pt x="9807" y="1235"/>
                      <a:pt x="10041" y="1135"/>
                      <a:pt x="10174" y="1068"/>
                    </a:cubicBezTo>
                    <a:cubicBezTo>
                      <a:pt x="10208" y="868"/>
                      <a:pt x="10208" y="701"/>
                      <a:pt x="10208" y="535"/>
                    </a:cubicBezTo>
                    <a:cubicBezTo>
                      <a:pt x="10208" y="434"/>
                      <a:pt x="10208" y="368"/>
                      <a:pt x="10174" y="234"/>
                    </a:cubicBezTo>
                    <a:cubicBezTo>
                      <a:pt x="9774" y="334"/>
                      <a:pt x="9340" y="368"/>
                      <a:pt x="8907" y="368"/>
                    </a:cubicBezTo>
                    <a:cubicBezTo>
                      <a:pt x="8873" y="346"/>
                      <a:pt x="8829" y="338"/>
                      <a:pt x="8765" y="338"/>
                    </a:cubicBezTo>
                    <a:cubicBezTo>
                      <a:pt x="8636" y="338"/>
                      <a:pt x="8429" y="368"/>
                      <a:pt x="8073" y="368"/>
                    </a:cubicBezTo>
                    <a:cubicBezTo>
                      <a:pt x="7906" y="379"/>
                      <a:pt x="7728" y="383"/>
                      <a:pt x="7565" y="383"/>
                    </a:cubicBezTo>
                    <a:cubicBezTo>
                      <a:pt x="7239" y="383"/>
                      <a:pt x="6972" y="368"/>
                      <a:pt x="6972" y="368"/>
                    </a:cubicBezTo>
                    <a:cubicBezTo>
                      <a:pt x="6972" y="368"/>
                      <a:pt x="6271" y="301"/>
                      <a:pt x="6038" y="268"/>
                    </a:cubicBezTo>
                    <a:cubicBezTo>
                      <a:pt x="5771" y="268"/>
                      <a:pt x="4303" y="1"/>
                      <a:pt x="4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4" name="Google Shape;10964;p27"/>
              <p:cNvSpPr/>
              <p:nvPr/>
            </p:nvSpPr>
            <p:spPr>
              <a:xfrm>
                <a:off x="8399975" y="4094900"/>
                <a:ext cx="205150" cy="36725"/>
              </a:xfrm>
              <a:custGeom>
                <a:avLst/>
                <a:gdLst/>
                <a:ahLst/>
                <a:cxnLst/>
                <a:rect l="l" t="t" r="r" b="b"/>
                <a:pathLst>
                  <a:path w="8206" h="1469" extrusionOk="0">
                    <a:moveTo>
                      <a:pt x="0" y="1"/>
                    </a:moveTo>
                    <a:cubicBezTo>
                      <a:pt x="167" y="334"/>
                      <a:pt x="400" y="668"/>
                      <a:pt x="634" y="968"/>
                    </a:cubicBezTo>
                    <a:cubicBezTo>
                      <a:pt x="1001" y="1002"/>
                      <a:pt x="1801" y="1135"/>
                      <a:pt x="2302" y="1202"/>
                    </a:cubicBezTo>
                    <a:cubicBezTo>
                      <a:pt x="2835" y="1302"/>
                      <a:pt x="3069" y="1369"/>
                      <a:pt x="3503" y="1435"/>
                    </a:cubicBezTo>
                    <a:cubicBezTo>
                      <a:pt x="3658" y="1457"/>
                      <a:pt x="3795" y="1469"/>
                      <a:pt x="3962" y="1469"/>
                    </a:cubicBezTo>
                    <a:cubicBezTo>
                      <a:pt x="4296" y="1469"/>
                      <a:pt x="4748" y="1424"/>
                      <a:pt x="5704" y="1335"/>
                    </a:cubicBezTo>
                    <a:cubicBezTo>
                      <a:pt x="6605" y="1235"/>
                      <a:pt x="7472" y="902"/>
                      <a:pt x="8206" y="368"/>
                    </a:cubicBezTo>
                    <a:lnTo>
                      <a:pt x="8206" y="368"/>
                    </a:lnTo>
                    <a:cubicBezTo>
                      <a:pt x="7447" y="874"/>
                      <a:pt x="6475" y="977"/>
                      <a:pt x="5669" y="977"/>
                    </a:cubicBezTo>
                    <a:cubicBezTo>
                      <a:pt x="5518" y="977"/>
                      <a:pt x="5374" y="973"/>
                      <a:pt x="5237" y="968"/>
                    </a:cubicBezTo>
                    <a:cubicBezTo>
                      <a:pt x="4603" y="935"/>
                      <a:pt x="3970" y="801"/>
                      <a:pt x="3402" y="568"/>
                    </a:cubicBezTo>
                    <a:cubicBezTo>
                      <a:pt x="2602" y="368"/>
                      <a:pt x="1801" y="201"/>
                      <a:pt x="1001" y="101"/>
                    </a:cubicBezTo>
                    <a:cubicBezTo>
                      <a:pt x="667" y="34"/>
                      <a:pt x="334"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65" name="Google Shape;10965;p27"/>
            <p:cNvSpPr/>
            <p:nvPr/>
          </p:nvSpPr>
          <p:spPr>
            <a:xfrm>
              <a:off x="8315725" y="3920125"/>
              <a:ext cx="402000" cy="237400"/>
            </a:xfrm>
            <a:custGeom>
              <a:avLst/>
              <a:gdLst/>
              <a:ahLst/>
              <a:cxnLst/>
              <a:rect l="l" t="t" r="r" b="b"/>
              <a:pathLst>
                <a:path w="16080" h="9496" extrusionOk="0">
                  <a:moveTo>
                    <a:pt x="14796" y="0"/>
                  </a:moveTo>
                  <a:cubicBezTo>
                    <a:pt x="14054" y="0"/>
                    <a:pt x="12845" y="340"/>
                    <a:pt x="11376" y="954"/>
                  </a:cubicBezTo>
                  <a:lnTo>
                    <a:pt x="11476" y="1054"/>
                  </a:lnTo>
                  <a:cubicBezTo>
                    <a:pt x="12860" y="478"/>
                    <a:pt x="13989" y="156"/>
                    <a:pt x="14631" y="156"/>
                  </a:cubicBezTo>
                  <a:cubicBezTo>
                    <a:pt x="14917" y="156"/>
                    <a:pt x="15106" y="220"/>
                    <a:pt x="15178" y="354"/>
                  </a:cubicBezTo>
                  <a:cubicBezTo>
                    <a:pt x="15612" y="1088"/>
                    <a:pt x="12677" y="3589"/>
                    <a:pt x="8640" y="5958"/>
                  </a:cubicBezTo>
                  <a:cubicBezTo>
                    <a:pt x="5382" y="7885"/>
                    <a:pt x="2368" y="9128"/>
                    <a:pt x="1124" y="9128"/>
                  </a:cubicBezTo>
                  <a:cubicBezTo>
                    <a:pt x="840" y="9128"/>
                    <a:pt x="649" y="9063"/>
                    <a:pt x="568" y="8927"/>
                  </a:cubicBezTo>
                  <a:cubicBezTo>
                    <a:pt x="301" y="8460"/>
                    <a:pt x="1302" y="7359"/>
                    <a:pt x="3003" y="6024"/>
                  </a:cubicBezTo>
                  <a:lnTo>
                    <a:pt x="2970" y="5891"/>
                  </a:lnTo>
                  <a:cubicBezTo>
                    <a:pt x="1068" y="7359"/>
                    <a:pt x="1" y="8660"/>
                    <a:pt x="335" y="9227"/>
                  </a:cubicBezTo>
                  <a:cubicBezTo>
                    <a:pt x="440" y="9409"/>
                    <a:pt x="692" y="9496"/>
                    <a:pt x="1065" y="9496"/>
                  </a:cubicBezTo>
                  <a:cubicBezTo>
                    <a:pt x="2464" y="9496"/>
                    <a:pt x="5554" y="8274"/>
                    <a:pt x="8874" y="6325"/>
                  </a:cubicBezTo>
                  <a:cubicBezTo>
                    <a:pt x="13077" y="3890"/>
                    <a:pt x="16079" y="1188"/>
                    <a:pt x="15545" y="287"/>
                  </a:cubicBezTo>
                  <a:cubicBezTo>
                    <a:pt x="15443" y="93"/>
                    <a:pt x="15183" y="0"/>
                    <a:pt x="147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1">
  <p:cSld name="CUSTOM_2_1_1_1_1_2_1_1_1">
    <p:spTree>
      <p:nvGrpSpPr>
        <p:cNvPr id="10966" name="Shape 10966"/>
        <p:cNvGrpSpPr/>
        <p:nvPr/>
      </p:nvGrpSpPr>
      <p:grpSpPr>
        <a:xfrm>
          <a:off x="0" y="0"/>
          <a:ext cx="0" cy="0"/>
          <a:chOff x="0" y="0"/>
          <a:chExt cx="0" cy="0"/>
        </a:xfrm>
      </p:grpSpPr>
      <p:grpSp>
        <p:nvGrpSpPr>
          <p:cNvPr id="10967" name="Google Shape;10967;p28"/>
          <p:cNvGrpSpPr/>
          <p:nvPr/>
        </p:nvGrpSpPr>
        <p:grpSpPr>
          <a:xfrm>
            <a:off x="176625" y="110350"/>
            <a:ext cx="8790774" cy="4922811"/>
            <a:chOff x="131600" y="118425"/>
            <a:chExt cx="8790774" cy="4922811"/>
          </a:xfrm>
        </p:grpSpPr>
        <p:sp>
          <p:nvSpPr>
            <p:cNvPr id="10968" name="Google Shape;10968;p28"/>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69" name="Google Shape;10969;p28"/>
            <p:cNvGrpSpPr/>
            <p:nvPr/>
          </p:nvGrpSpPr>
          <p:grpSpPr>
            <a:xfrm>
              <a:off x="131600" y="1884558"/>
              <a:ext cx="2122449" cy="3112715"/>
              <a:chOff x="131600" y="1884558"/>
              <a:chExt cx="2122449" cy="3112715"/>
            </a:xfrm>
          </p:grpSpPr>
          <p:sp>
            <p:nvSpPr>
              <p:cNvPr id="10970" name="Google Shape;10970;p28"/>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1" name="Google Shape;10971;p28"/>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2" name="Google Shape;10972;p28"/>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3" name="Google Shape;10973;p28"/>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4" name="Google Shape;10974;p28"/>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5" name="Google Shape;10975;p28"/>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6" name="Google Shape;10976;p28"/>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7" name="Google Shape;10977;p28"/>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8" name="Google Shape;10978;p28"/>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9" name="Google Shape;10979;p28"/>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0" name="Google Shape;10980;p28"/>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1" name="Google Shape;10981;p28"/>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2" name="Google Shape;10982;p28"/>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3" name="Google Shape;10983;p28"/>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4" name="Google Shape;10984;p28"/>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5" name="Google Shape;10985;p28"/>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6" name="Google Shape;10986;p28"/>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7" name="Google Shape;10987;p28"/>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8" name="Google Shape;10988;p28"/>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9" name="Google Shape;10989;p28"/>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0" name="Google Shape;10990;p28"/>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1" name="Google Shape;10991;p28"/>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2" name="Google Shape;10992;p28"/>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3" name="Google Shape;10993;p28"/>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4" name="Google Shape;10994;p28"/>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5" name="Google Shape;10995;p28"/>
            <p:cNvGrpSpPr/>
            <p:nvPr/>
          </p:nvGrpSpPr>
          <p:grpSpPr>
            <a:xfrm flipH="1">
              <a:off x="2342550" y="2567965"/>
              <a:ext cx="3964145" cy="1455821"/>
              <a:chOff x="3233388" y="140740"/>
              <a:chExt cx="3964145" cy="1455821"/>
            </a:xfrm>
          </p:grpSpPr>
          <p:sp>
            <p:nvSpPr>
              <p:cNvPr id="10996" name="Google Shape;10996;p2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7" name="Google Shape;10997;p2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8" name="Google Shape;10998;p2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9" name="Google Shape;10999;p2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0" name="Google Shape;11000;p2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1" name="Google Shape;11001;p2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2" name="Google Shape;11002;p2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3" name="Google Shape;11003;p2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4" name="Google Shape;11004;p2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5" name="Google Shape;11005;p28"/>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6" name="Google Shape;11006;p2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7" name="Google Shape;11007;p2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8" name="Google Shape;11008;p2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9" name="Google Shape;11009;p2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0" name="Google Shape;11010;p2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1" name="Google Shape;11011;p2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2" name="Google Shape;11012;p2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3" name="Google Shape;11013;p2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4" name="Google Shape;11014;p2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5" name="Google Shape;11015;p2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6" name="Google Shape;11016;p2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7" name="Google Shape;11017;p2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8" name="Google Shape;11018;p2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9" name="Google Shape;11019;p2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0" name="Google Shape;11020;p2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1" name="Google Shape;11021;p2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22" name="Google Shape;11022;p28"/>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3" name="Google Shape;11023;p28"/>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4" name="Google Shape;11024;p28"/>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5" name="Google Shape;11025;p28"/>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6" name="Google Shape;11026;p28"/>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7" name="Google Shape;11027;p28"/>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8" name="Google Shape;11028;p28"/>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9" name="Google Shape;11029;p28"/>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0" name="Google Shape;11030;p28"/>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1" name="Google Shape;11031;p28"/>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2" name="Google Shape;11032;p28"/>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3" name="Google Shape;11033;p28"/>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4" name="Google Shape;11034;p28"/>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5" name="Google Shape;11035;p28"/>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6" name="Google Shape;11036;p28"/>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7" name="Google Shape;11037;p28"/>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8" name="Google Shape;11038;p28"/>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9" name="Google Shape;11039;p28"/>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0" name="Google Shape;11040;p28"/>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1" name="Google Shape;11041;p28"/>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2" name="Google Shape;11042;p28"/>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3" name="Google Shape;11043;p28"/>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4" name="Google Shape;11044;p28"/>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5" name="Google Shape;11045;p28"/>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6" name="Google Shape;11046;p28"/>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7" name="Google Shape;11047;p28"/>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8" name="Google Shape;11048;p28"/>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9" name="Google Shape;11049;p28"/>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0" name="Google Shape;11050;p28"/>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1" name="Google Shape;11051;p28"/>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2" name="Google Shape;11052;p28"/>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3" name="Google Shape;11053;p28"/>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4" name="Google Shape;11054;p28"/>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5" name="Google Shape;11055;p28"/>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6" name="Google Shape;11056;p28"/>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7" name="Google Shape;11057;p28"/>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8" name="Google Shape;11058;p28"/>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9" name="Google Shape;11059;p28"/>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0" name="Google Shape;11060;p28"/>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1" name="Google Shape;11061;p28"/>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2" name="Google Shape;11062;p28"/>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3" name="Google Shape;11063;p28"/>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4" name="Google Shape;11064;p28"/>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5" name="Google Shape;11065;p28"/>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6" name="Google Shape;11066;p28"/>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7" name="Google Shape;11067;p28"/>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8" name="Google Shape;11068;p28"/>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9" name="Google Shape;11069;p28"/>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0" name="Google Shape;11070;p28"/>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1" name="Google Shape;11071;p28"/>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2" name="Google Shape;11072;p28"/>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3" name="Google Shape;11073;p28"/>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4" name="Google Shape;11074;p28"/>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5" name="Google Shape;11075;p28"/>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6" name="Google Shape;11076;p28"/>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7" name="Google Shape;11077;p28"/>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8" name="Google Shape;11078;p28"/>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9" name="Google Shape;11079;p28"/>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0" name="Google Shape;11080;p28"/>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1" name="Google Shape;11081;p28"/>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2" name="Google Shape;11082;p28"/>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3" name="Google Shape;11083;p28"/>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4" name="Google Shape;11084;p28"/>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5" name="Google Shape;11085;p28"/>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6" name="Google Shape;11086;p28"/>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7" name="Google Shape;11087;p28"/>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8" name="Google Shape;11088;p28"/>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9" name="Google Shape;11089;p28"/>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0" name="Google Shape;11090;p28"/>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1" name="Google Shape;11091;p28"/>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2" name="Google Shape;11092;p28"/>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3" name="Google Shape;11093;p28"/>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4" name="Google Shape;11094;p28"/>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5" name="Google Shape;11095;p28"/>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6" name="Google Shape;11096;p28"/>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7" name="Google Shape;11097;p28"/>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8" name="Google Shape;11098;p28"/>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9" name="Google Shape;11099;p28"/>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0" name="Google Shape;11100;p28"/>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1" name="Google Shape;11101;p28"/>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2" name="Google Shape;11102;p28"/>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3" name="Google Shape;11103;p28"/>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4" name="Google Shape;11104;p28"/>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5" name="Google Shape;11105;p28"/>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6" name="Google Shape;11106;p28"/>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7" name="Google Shape;11107;p28"/>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8" name="Google Shape;11108;p28"/>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9" name="Google Shape;11109;p28"/>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0" name="Google Shape;11110;p28"/>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1" name="Google Shape;11111;p28"/>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2" name="Google Shape;11112;p28"/>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3" name="Google Shape;11113;p28"/>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4" name="Google Shape;11114;p28"/>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5" name="Google Shape;11115;p28"/>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6" name="Google Shape;11116;p28"/>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7" name="Google Shape;11117;p28"/>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8" name="Google Shape;11118;p28"/>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9" name="Google Shape;11119;p28"/>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0" name="Google Shape;11120;p28"/>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1" name="Google Shape;11121;p28"/>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122" name="Google Shape;11122;p28"/>
            <p:cNvGrpSpPr/>
            <p:nvPr/>
          </p:nvGrpSpPr>
          <p:grpSpPr>
            <a:xfrm rot="5400000">
              <a:off x="6199788" y="1372590"/>
              <a:ext cx="3964145" cy="1455821"/>
              <a:chOff x="3233388" y="140740"/>
              <a:chExt cx="3964145" cy="1455821"/>
            </a:xfrm>
          </p:grpSpPr>
          <p:sp>
            <p:nvSpPr>
              <p:cNvPr id="11123" name="Google Shape;11123;p2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4" name="Google Shape;11124;p2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5" name="Google Shape;11125;p2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6" name="Google Shape;11126;p2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7" name="Google Shape;11127;p2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8" name="Google Shape;11128;p2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9" name="Google Shape;11129;p2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0" name="Google Shape;11130;p2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1" name="Google Shape;11131;p2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2" name="Google Shape;11132;p2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3" name="Google Shape;11133;p2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4" name="Google Shape;11134;p2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5" name="Google Shape;11135;p2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6" name="Google Shape;11136;p2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7" name="Google Shape;11137;p2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8" name="Google Shape;11138;p2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9" name="Google Shape;11139;p2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0" name="Google Shape;11140;p2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1" name="Google Shape;11141;p2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2" name="Google Shape;11142;p2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3" name="Google Shape;11143;p2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4" name="Google Shape;11144;p2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5" name="Google Shape;11145;p2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6" name="Google Shape;11146;p2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7" name="Google Shape;11147;p2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8" name="Google Shape;11148;p2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149" name="Google Shape;11149;p28"/>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0" name="Google Shape;11150;p28"/>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1" name="Google Shape;11151;p28"/>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2" name="Google Shape;11152;p28"/>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3" name="Google Shape;11153;p28"/>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154" name="Google Shape;11154;p28"/>
            <p:cNvGrpSpPr/>
            <p:nvPr/>
          </p:nvGrpSpPr>
          <p:grpSpPr>
            <a:xfrm>
              <a:off x="234224" y="118425"/>
              <a:ext cx="3532446" cy="1609151"/>
              <a:chOff x="140599" y="118425"/>
              <a:chExt cx="3532446" cy="1609151"/>
            </a:xfrm>
          </p:grpSpPr>
          <p:sp>
            <p:nvSpPr>
              <p:cNvPr id="11155" name="Google Shape;11155;p28"/>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6" name="Google Shape;11156;p28"/>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7" name="Google Shape;11157;p28"/>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8" name="Google Shape;11158;p28"/>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9" name="Google Shape;11159;p28"/>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0" name="Google Shape;11160;p28"/>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1" name="Google Shape;11161;p28"/>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2" name="Google Shape;11162;p28"/>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3" name="Google Shape;11163;p28"/>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4" name="Google Shape;11164;p28"/>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5" name="Google Shape;11165;p28"/>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6" name="Google Shape;11166;p28"/>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7" name="Google Shape;11167;p28"/>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8" name="Google Shape;11168;p28"/>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9" name="Google Shape;11169;p28"/>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0" name="Google Shape;11170;p28"/>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1" name="Google Shape;11171;p28"/>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2" name="Google Shape;11172;p28"/>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3" name="Google Shape;11173;p28"/>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4" name="Google Shape;11174;p28"/>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5" name="Google Shape;11175;p28"/>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6" name="Google Shape;11176;p28"/>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7" name="Google Shape;11177;p28"/>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8" name="Google Shape;11178;p28"/>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9" name="Google Shape;11179;p28"/>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0" name="Google Shape;11180;p28"/>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181" name="Google Shape;11181;p28"/>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182" name="Google Shape;11182;p28"/>
            <p:cNvGrpSpPr/>
            <p:nvPr/>
          </p:nvGrpSpPr>
          <p:grpSpPr>
            <a:xfrm>
              <a:off x="3327013" y="140740"/>
              <a:ext cx="3964145" cy="1455821"/>
              <a:chOff x="3233388" y="140740"/>
              <a:chExt cx="3964145" cy="1455821"/>
            </a:xfrm>
          </p:grpSpPr>
          <p:sp>
            <p:nvSpPr>
              <p:cNvPr id="11183" name="Google Shape;11183;p2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4" name="Google Shape;11184;p2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5" name="Google Shape;11185;p2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6" name="Google Shape;11186;p2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7" name="Google Shape;11187;p2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8" name="Google Shape;11188;p2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9" name="Google Shape;11189;p2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0" name="Google Shape;11190;p2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1" name="Google Shape;11191;p2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2" name="Google Shape;11192;p2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3" name="Google Shape;11193;p2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4" name="Google Shape;11194;p2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5" name="Google Shape;11195;p2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6" name="Google Shape;11196;p2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7" name="Google Shape;11197;p2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8" name="Google Shape;11198;p2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9" name="Google Shape;11199;p2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0" name="Google Shape;11200;p2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1" name="Google Shape;11201;p2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2" name="Google Shape;11202;p2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3" name="Google Shape;11203;p2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4" name="Google Shape;11204;p2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5" name="Google Shape;11205;p2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6" name="Google Shape;11206;p2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7" name="Google Shape;11207;p2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8" name="Google Shape;11208;p2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1209" name="Google Shape;11209;p28"/>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1210" name="Google Shape;11210;p28"/>
          <p:cNvGrpSpPr/>
          <p:nvPr/>
        </p:nvGrpSpPr>
        <p:grpSpPr>
          <a:xfrm>
            <a:off x="7648771" y="1272521"/>
            <a:ext cx="3172449" cy="3172449"/>
            <a:chOff x="5007123" y="2079403"/>
            <a:chExt cx="687600" cy="687600"/>
          </a:xfrm>
        </p:grpSpPr>
        <p:sp>
          <p:nvSpPr>
            <p:cNvPr id="11211" name="Google Shape;11211;p28"/>
            <p:cNvSpPr/>
            <p:nvPr/>
          </p:nvSpPr>
          <p:spPr>
            <a:xfrm>
              <a:off x="5007123" y="2079403"/>
              <a:ext cx="687600" cy="6876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2" name="Google Shape;11212;p28"/>
            <p:cNvSpPr/>
            <p:nvPr/>
          </p:nvSpPr>
          <p:spPr>
            <a:xfrm>
              <a:off x="5146403" y="2218605"/>
              <a:ext cx="409200" cy="4092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3" name="Google Shape;11213;p28"/>
            <p:cNvSpPr/>
            <p:nvPr/>
          </p:nvSpPr>
          <p:spPr>
            <a:xfrm>
              <a:off x="5273439" y="2345617"/>
              <a:ext cx="155100" cy="1551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14" name="Google Shape;11214;p28"/>
          <p:cNvGrpSpPr/>
          <p:nvPr/>
        </p:nvGrpSpPr>
        <p:grpSpPr>
          <a:xfrm rot="5509917" flipH="1">
            <a:off x="7557542" y="782328"/>
            <a:ext cx="3607845" cy="3378307"/>
            <a:chOff x="5272775" y="2011375"/>
            <a:chExt cx="3027200" cy="2935100"/>
          </a:xfrm>
        </p:grpSpPr>
        <p:sp>
          <p:nvSpPr>
            <p:cNvPr id="11215" name="Google Shape;11215;p28"/>
            <p:cNvSpPr/>
            <p:nvPr/>
          </p:nvSpPr>
          <p:spPr>
            <a:xfrm>
              <a:off x="6106700" y="2471800"/>
              <a:ext cx="13375" cy="12125"/>
            </a:xfrm>
            <a:custGeom>
              <a:avLst/>
              <a:gdLst/>
              <a:ahLst/>
              <a:cxnLst/>
              <a:rect l="l" t="t" r="r" b="b"/>
              <a:pathLst>
                <a:path w="535" h="485" extrusionOk="0">
                  <a:moveTo>
                    <a:pt x="280" y="1"/>
                  </a:moveTo>
                  <a:cubicBezTo>
                    <a:pt x="218" y="1"/>
                    <a:pt x="151" y="26"/>
                    <a:pt x="101" y="76"/>
                  </a:cubicBezTo>
                  <a:cubicBezTo>
                    <a:pt x="1" y="142"/>
                    <a:pt x="1" y="309"/>
                    <a:pt x="101" y="409"/>
                  </a:cubicBezTo>
                  <a:cubicBezTo>
                    <a:pt x="134" y="459"/>
                    <a:pt x="193" y="484"/>
                    <a:pt x="255" y="484"/>
                  </a:cubicBezTo>
                  <a:cubicBezTo>
                    <a:pt x="318" y="484"/>
                    <a:pt x="384" y="459"/>
                    <a:pt x="435" y="409"/>
                  </a:cubicBezTo>
                  <a:cubicBezTo>
                    <a:pt x="535" y="309"/>
                    <a:pt x="535" y="176"/>
                    <a:pt x="435" y="76"/>
                  </a:cubicBezTo>
                  <a:cubicBezTo>
                    <a:pt x="401" y="26"/>
                    <a:pt x="34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6" name="Google Shape;11216;p28"/>
            <p:cNvSpPr/>
            <p:nvPr/>
          </p:nvSpPr>
          <p:spPr>
            <a:xfrm>
              <a:off x="5595700" y="3047225"/>
              <a:ext cx="14025" cy="12000"/>
            </a:xfrm>
            <a:custGeom>
              <a:avLst/>
              <a:gdLst/>
              <a:ahLst/>
              <a:cxnLst/>
              <a:rect l="l" t="t" r="r" b="b"/>
              <a:pathLst>
                <a:path w="561" h="480" extrusionOk="0">
                  <a:moveTo>
                    <a:pt x="293" y="0"/>
                  </a:moveTo>
                  <a:cubicBezTo>
                    <a:pt x="235" y="0"/>
                    <a:pt x="176" y="25"/>
                    <a:pt x="126" y="75"/>
                  </a:cubicBezTo>
                  <a:lnTo>
                    <a:pt x="126" y="108"/>
                  </a:lnTo>
                  <a:cubicBezTo>
                    <a:pt x="1" y="284"/>
                    <a:pt x="140" y="479"/>
                    <a:pt x="316" y="479"/>
                  </a:cubicBezTo>
                  <a:cubicBezTo>
                    <a:pt x="374" y="479"/>
                    <a:pt x="436" y="458"/>
                    <a:pt x="493" y="409"/>
                  </a:cubicBezTo>
                  <a:cubicBezTo>
                    <a:pt x="560" y="309"/>
                    <a:pt x="560" y="175"/>
                    <a:pt x="460" y="75"/>
                  </a:cubicBezTo>
                  <a:cubicBezTo>
                    <a:pt x="410" y="25"/>
                    <a:pt x="352"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7" name="Google Shape;11217;p28"/>
            <p:cNvSpPr/>
            <p:nvPr/>
          </p:nvSpPr>
          <p:spPr>
            <a:xfrm>
              <a:off x="5931575" y="2955475"/>
              <a:ext cx="13375" cy="12225"/>
            </a:xfrm>
            <a:custGeom>
              <a:avLst/>
              <a:gdLst/>
              <a:ahLst/>
              <a:cxnLst/>
              <a:rect l="l" t="t" r="r" b="b"/>
              <a:pathLst>
                <a:path w="535" h="489" extrusionOk="0">
                  <a:moveTo>
                    <a:pt x="238" y="0"/>
                  </a:moveTo>
                  <a:cubicBezTo>
                    <a:pt x="215" y="0"/>
                    <a:pt x="191" y="3"/>
                    <a:pt x="168" y="9"/>
                  </a:cubicBezTo>
                  <a:cubicBezTo>
                    <a:pt x="68" y="76"/>
                    <a:pt x="1" y="209"/>
                    <a:pt x="34" y="343"/>
                  </a:cubicBezTo>
                  <a:cubicBezTo>
                    <a:pt x="85" y="445"/>
                    <a:pt x="175" y="488"/>
                    <a:pt x="274" y="488"/>
                  </a:cubicBezTo>
                  <a:cubicBezTo>
                    <a:pt x="305" y="488"/>
                    <a:pt x="336" y="484"/>
                    <a:pt x="368" y="476"/>
                  </a:cubicBezTo>
                  <a:cubicBezTo>
                    <a:pt x="501" y="409"/>
                    <a:pt x="535" y="276"/>
                    <a:pt x="501" y="143"/>
                  </a:cubicBezTo>
                  <a:cubicBezTo>
                    <a:pt x="446" y="60"/>
                    <a:pt x="346"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8" name="Google Shape;11218;p28"/>
            <p:cNvSpPr/>
            <p:nvPr/>
          </p:nvSpPr>
          <p:spPr>
            <a:xfrm>
              <a:off x="8152325" y="2173500"/>
              <a:ext cx="16325" cy="12700"/>
            </a:xfrm>
            <a:custGeom>
              <a:avLst/>
              <a:gdLst/>
              <a:ahLst/>
              <a:cxnLst/>
              <a:rect l="l" t="t" r="r" b="b"/>
              <a:pathLst>
                <a:path w="653" h="508" extrusionOk="0">
                  <a:moveTo>
                    <a:pt x="293" y="0"/>
                  </a:moveTo>
                  <a:cubicBezTo>
                    <a:pt x="254" y="0"/>
                    <a:pt x="212" y="10"/>
                    <a:pt x="168" y="32"/>
                  </a:cubicBezTo>
                  <a:cubicBezTo>
                    <a:pt x="68" y="66"/>
                    <a:pt x="1" y="199"/>
                    <a:pt x="34" y="333"/>
                  </a:cubicBezTo>
                  <a:cubicBezTo>
                    <a:pt x="62" y="443"/>
                    <a:pt x="158" y="508"/>
                    <a:pt x="266" y="508"/>
                  </a:cubicBezTo>
                  <a:cubicBezTo>
                    <a:pt x="289" y="508"/>
                    <a:pt x="312" y="505"/>
                    <a:pt x="335" y="499"/>
                  </a:cubicBezTo>
                  <a:cubicBezTo>
                    <a:pt x="653" y="413"/>
                    <a:pt x="545"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9" name="Google Shape;11219;p28"/>
            <p:cNvSpPr/>
            <p:nvPr/>
          </p:nvSpPr>
          <p:spPr>
            <a:xfrm>
              <a:off x="8125650" y="2210475"/>
              <a:ext cx="13175" cy="12225"/>
            </a:xfrm>
            <a:custGeom>
              <a:avLst/>
              <a:gdLst/>
              <a:ahLst/>
              <a:cxnLst/>
              <a:rect l="l" t="t" r="r" b="b"/>
              <a:pathLst>
                <a:path w="527" h="489" extrusionOk="0">
                  <a:moveTo>
                    <a:pt x="264" y="0"/>
                  </a:moveTo>
                  <a:cubicBezTo>
                    <a:pt x="186" y="0"/>
                    <a:pt x="109" y="37"/>
                    <a:pt x="67" y="121"/>
                  </a:cubicBezTo>
                  <a:cubicBezTo>
                    <a:pt x="1" y="221"/>
                    <a:pt x="1" y="355"/>
                    <a:pt x="134" y="455"/>
                  </a:cubicBezTo>
                  <a:cubicBezTo>
                    <a:pt x="172" y="478"/>
                    <a:pt x="214" y="488"/>
                    <a:pt x="255" y="488"/>
                  </a:cubicBezTo>
                  <a:cubicBezTo>
                    <a:pt x="394" y="488"/>
                    <a:pt x="527" y="368"/>
                    <a:pt x="501" y="188"/>
                  </a:cubicBezTo>
                  <a:cubicBezTo>
                    <a:pt x="482" y="72"/>
                    <a:pt x="3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0" name="Google Shape;11220;p28"/>
            <p:cNvSpPr/>
            <p:nvPr/>
          </p:nvSpPr>
          <p:spPr>
            <a:xfrm>
              <a:off x="6069175" y="3281375"/>
              <a:ext cx="13950" cy="12100"/>
            </a:xfrm>
            <a:custGeom>
              <a:avLst/>
              <a:gdLst/>
              <a:ahLst/>
              <a:cxnLst/>
              <a:rect l="l" t="t" r="r" b="b"/>
              <a:pathLst>
                <a:path w="558" h="484" extrusionOk="0">
                  <a:moveTo>
                    <a:pt x="247" y="1"/>
                  </a:moveTo>
                  <a:cubicBezTo>
                    <a:pt x="220" y="1"/>
                    <a:pt x="193" y="6"/>
                    <a:pt x="168" y="16"/>
                  </a:cubicBezTo>
                  <a:cubicBezTo>
                    <a:pt x="34" y="82"/>
                    <a:pt x="1" y="249"/>
                    <a:pt x="68" y="349"/>
                  </a:cubicBezTo>
                  <a:cubicBezTo>
                    <a:pt x="113" y="441"/>
                    <a:pt x="194" y="484"/>
                    <a:pt x="275" y="484"/>
                  </a:cubicBezTo>
                  <a:cubicBezTo>
                    <a:pt x="370" y="484"/>
                    <a:pt x="465" y="424"/>
                    <a:pt x="501" y="316"/>
                  </a:cubicBezTo>
                  <a:cubicBezTo>
                    <a:pt x="558" y="146"/>
                    <a:pt x="399"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1" name="Google Shape;11221;p28"/>
            <p:cNvSpPr/>
            <p:nvPr/>
          </p:nvSpPr>
          <p:spPr>
            <a:xfrm>
              <a:off x="5326975" y="3766100"/>
              <a:ext cx="16450" cy="12700"/>
            </a:xfrm>
            <a:custGeom>
              <a:avLst/>
              <a:gdLst/>
              <a:ahLst/>
              <a:cxnLst/>
              <a:rect l="l" t="t" r="r" b="b"/>
              <a:pathLst>
                <a:path w="658" h="508" extrusionOk="0">
                  <a:moveTo>
                    <a:pt x="298" y="1"/>
                  </a:moveTo>
                  <a:cubicBezTo>
                    <a:pt x="256" y="1"/>
                    <a:pt x="212" y="13"/>
                    <a:pt x="168" y="41"/>
                  </a:cubicBezTo>
                  <a:cubicBezTo>
                    <a:pt x="34" y="107"/>
                    <a:pt x="1" y="274"/>
                    <a:pt x="101" y="374"/>
                  </a:cubicBezTo>
                  <a:cubicBezTo>
                    <a:pt x="145" y="463"/>
                    <a:pt x="234" y="508"/>
                    <a:pt x="318" y="508"/>
                  </a:cubicBezTo>
                  <a:cubicBezTo>
                    <a:pt x="360" y="508"/>
                    <a:pt x="401" y="497"/>
                    <a:pt x="435" y="474"/>
                  </a:cubicBezTo>
                  <a:cubicBezTo>
                    <a:pt x="657" y="307"/>
                    <a:pt x="508"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2" name="Google Shape;11222;p28"/>
            <p:cNvSpPr/>
            <p:nvPr/>
          </p:nvSpPr>
          <p:spPr>
            <a:xfrm>
              <a:off x="6218575" y="3441950"/>
              <a:ext cx="10750" cy="10325"/>
            </a:xfrm>
            <a:custGeom>
              <a:avLst/>
              <a:gdLst/>
              <a:ahLst/>
              <a:cxnLst/>
              <a:rect l="l" t="t" r="r" b="b"/>
              <a:pathLst>
                <a:path w="430" h="413" extrusionOk="0">
                  <a:moveTo>
                    <a:pt x="302" y="0"/>
                  </a:moveTo>
                  <a:cubicBezTo>
                    <a:pt x="165" y="0"/>
                    <a:pt x="1" y="413"/>
                    <a:pt x="189" y="413"/>
                  </a:cubicBezTo>
                  <a:cubicBezTo>
                    <a:pt x="210" y="413"/>
                    <a:pt x="234" y="408"/>
                    <a:pt x="263" y="398"/>
                  </a:cubicBezTo>
                  <a:cubicBezTo>
                    <a:pt x="363" y="364"/>
                    <a:pt x="429" y="231"/>
                    <a:pt x="396" y="97"/>
                  </a:cubicBezTo>
                  <a:cubicBezTo>
                    <a:pt x="371" y="28"/>
                    <a:pt x="337"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3" name="Google Shape;11223;p28"/>
            <p:cNvSpPr/>
            <p:nvPr/>
          </p:nvSpPr>
          <p:spPr>
            <a:xfrm>
              <a:off x="6526175" y="4097550"/>
              <a:ext cx="14200" cy="12350"/>
            </a:xfrm>
            <a:custGeom>
              <a:avLst/>
              <a:gdLst/>
              <a:ahLst/>
              <a:cxnLst/>
              <a:rect l="l" t="t" r="r" b="b"/>
              <a:pathLst>
                <a:path w="568" h="494" extrusionOk="0">
                  <a:moveTo>
                    <a:pt x="288" y="1"/>
                  </a:moveTo>
                  <a:cubicBezTo>
                    <a:pt x="239" y="1"/>
                    <a:pt x="187" y="19"/>
                    <a:pt x="134" y="59"/>
                  </a:cubicBezTo>
                  <a:cubicBezTo>
                    <a:pt x="34" y="126"/>
                    <a:pt x="1" y="259"/>
                    <a:pt x="67" y="392"/>
                  </a:cubicBezTo>
                  <a:cubicBezTo>
                    <a:pt x="132" y="457"/>
                    <a:pt x="210" y="494"/>
                    <a:pt x="285" y="494"/>
                  </a:cubicBezTo>
                  <a:cubicBezTo>
                    <a:pt x="326" y="494"/>
                    <a:pt x="365" y="483"/>
                    <a:pt x="401" y="459"/>
                  </a:cubicBezTo>
                  <a:cubicBezTo>
                    <a:pt x="534" y="359"/>
                    <a:pt x="568" y="226"/>
                    <a:pt x="468" y="126"/>
                  </a:cubicBezTo>
                  <a:cubicBezTo>
                    <a:pt x="427" y="45"/>
                    <a:pt x="362"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4" name="Google Shape;11224;p28"/>
            <p:cNvSpPr/>
            <p:nvPr/>
          </p:nvSpPr>
          <p:spPr>
            <a:xfrm>
              <a:off x="6346050" y="4366175"/>
              <a:ext cx="13825" cy="12225"/>
            </a:xfrm>
            <a:custGeom>
              <a:avLst/>
              <a:gdLst/>
              <a:ahLst/>
              <a:cxnLst/>
              <a:rect l="l" t="t" r="r" b="b"/>
              <a:pathLst>
                <a:path w="553" h="489" extrusionOk="0">
                  <a:moveTo>
                    <a:pt x="278" y="1"/>
                  </a:moveTo>
                  <a:cubicBezTo>
                    <a:pt x="202" y="1"/>
                    <a:pt x="123" y="38"/>
                    <a:pt x="67" y="122"/>
                  </a:cubicBezTo>
                  <a:cubicBezTo>
                    <a:pt x="0" y="222"/>
                    <a:pt x="34" y="388"/>
                    <a:pt x="134" y="455"/>
                  </a:cubicBezTo>
                  <a:cubicBezTo>
                    <a:pt x="180" y="478"/>
                    <a:pt x="227" y="489"/>
                    <a:pt x="273" y="489"/>
                  </a:cubicBezTo>
                  <a:cubicBezTo>
                    <a:pt x="425" y="489"/>
                    <a:pt x="552" y="368"/>
                    <a:pt x="501" y="188"/>
                  </a:cubicBezTo>
                  <a:cubicBezTo>
                    <a:pt x="481" y="72"/>
                    <a:pt x="383"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5" name="Google Shape;11225;p28"/>
            <p:cNvSpPr/>
            <p:nvPr/>
          </p:nvSpPr>
          <p:spPr>
            <a:xfrm>
              <a:off x="8083500" y="3369150"/>
              <a:ext cx="13825" cy="12125"/>
            </a:xfrm>
            <a:custGeom>
              <a:avLst/>
              <a:gdLst/>
              <a:ahLst/>
              <a:cxnLst/>
              <a:rect l="l" t="t" r="r" b="b"/>
              <a:pathLst>
                <a:path w="553" h="485" extrusionOk="0">
                  <a:moveTo>
                    <a:pt x="292" y="1"/>
                  </a:moveTo>
                  <a:cubicBezTo>
                    <a:pt x="192" y="1"/>
                    <a:pt x="90" y="60"/>
                    <a:pt x="52" y="174"/>
                  </a:cubicBezTo>
                  <a:cubicBezTo>
                    <a:pt x="0" y="329"/>
                    <a:pt x="129" y="484"/>
                    <a:pt x="282" y="484"/>
                  </a:cubicBezTo>
                  <a:cubicBezTo>
                    <a:pt x="327" y="484"/>
                    <a:pt x="374" y="471"/>
                    <a:pt x="419" y="441"/>
                  </a:cubicBezTo>
                  <a:cubicBezTo>
                    <a:pt x="519" y="374"/>
                    <a:pt x="552" y="241"/>
                    <a:pt x="486" y="107"/>
                  </a:cubicBezTo>
                  <a:cubicBezTo>
                    <a:pt x="442" y="35"/>
                    <a:pt x="36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6" name="Google Shape;11226;p28"/>
            <p:cNvSpPr/>
            <p:nvPr/>
          </p:nvSpPr>
          <p:spPr>
            <a:xfrm>
              <a:off x="7163850" y="4549850"/>
              <a:ext cx="15325" cy="12225"/>
            </a:xfrm>
            <a:custGeom>
              <a:avLst/>
              <a:gdLst/>
              <a:ahLst/>
              <a:cxnLst/>
              <a:rect l="l" t="t" r="r" b="b"/>
              <a:pathLst>
                <a:path w="613" h="489" extrusionOk="0">
                  <a:moveTo>
                    <a:pt x="336" y="0"/>
                  </a:moveTo>
                  <a:cubicBezTo>
                    <a:pt x="151" y="0"/>
                    <a:pt x="1" y="236"/>
                    <a:pt x="179" y="413"/>
                  </a:cubicBezTo>
                  <a:cubicBezTo>
                    <a:pt x="212" y="463"/>
                    <a:pt x="270" y="488"/>
                    <a:pt x="333" y="488"/>
                  </a:cubicBezTo>
                  <a:cubicBezTo>
                    <a:pt x="395" y="488"/>
                    <a:pt x="462" y="463"/>
                    <a:pt x="512" y="413"/>
                  </a:cubicBezTo>
                  <a:cubicBezTo>
                    <a:pt x="612" y="347"/>
                    <a:pt x="612" y="180"/>
                    <a:pt x="512" y="80"/>
                  </a:cubicBezTo>
                  <a:cubicBezTo>
                    <a:pt x="456" y="24"/>
                    <a:pt x="394"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7" name="Google Shape;11227;p28"/>
            <p:cNvSpPr/>
            <p:nvPr/>
          </p:nvSpPr>
          <p:spPr>
            <a:xfrm>
              <a:off x="5533200" y="4799325"/>
              <a:ext cx="16475" cy="12300"/>
            </a:xfrm>
            <a:custGeom>
              <a:avLst/>
              <a:gdLst/>
              <a:ahLst/>
              <a:cxnLst/>
              <a:rect l="l" t="t" r="r" b="b"/>
              <a:pathLst>
                <a:path w="659" h="492" extrusionOk="0">
                  <a:moveTo>
                    <a:pt x="362" y="1"/>
                  </a:moveTo>
                  <a:cubicBezTo>
                    <a:pt x="166" y="1"/>
                    <a:pt x="1" y="267"/>
                    <a:pt x="225" y="442"/>
                  </a:cubicBezTo>
                  <a:cubicBezTo>
                    <a:pt x="258" y="475"/>
                    <a:pt x="316" y="492"/>
                    <a:pt x="379" y="492"/>
                  </a:cubicBezTo>
                  <a:cubicBezTo>
                    <a:pt x="441" y="492"/>
                    <a:pt x="508" y="475"/>
                    <a:pt x="558" y="442"/>
                  </a:cubicBezTo>
                  <a:cubicBezTo>
                    <a:pt x="625" y="341"/>
                    <a:pt x="658" y="175"/>
                    <a:pt x="558" y="108"/>
                  </a:cubicBezTo>
                  <a:cubicBezTo>
                    <a:pt x="499" y="32"/>
                    <a:pt x="429"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8" name="Google Shape;11228;p28"/>
            <p:cNvSpPr/>
            <p:nvPr/>
          </p:nvSpPr>
          <p:spPr>
            <a:xfrm>
              <a:off x="7781700" y="4934425"/>
              <a:ext cx="16600" cy="12050"/>
            </a:xfrm>
            <a:custGeom>
              <a:avLst/>
              <a:gdLst/>
              <a:ahLst/>
              <a:cxnLst/>
              <a:rect l="l" t="t" r="r" b="b"/>
              <a:pathLst>
                <a:path w="664" h="482" extrusionOk="0">
                  <a:moveTo>
                    <a:pt x="310" y="1"/>
                  </a:moveTo>
                  <a:cubicBezTo>
                    <a:pt x="291" y="1"/>
                    <a:pt x="270" y="3"/>
                    <a:pt x="249" y="8"/>
                  </a:cubicBezTo>
                  <a:cubicBezTo>
                    <a:pt x="1" y="101"/>
                    <a:pt x="99" y="482"/>
                    <a:pt x="354" y="482"/>
                  </a:cubicBezTo>
                  <a:cubicBezTo>
                    <a:pt x="374" y="482"/>
                    <a:pt x="394" y="479"/>
                    <a:pt x="416" y="475"/>
                  </a:cubicBezTo>
                  <a:cubicBezTo>
                    <a:pt x="664" y="382"/>
                    <a:pt x="566"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9" name="Google Shape;11229;p28"/>
            <p:cNvSpPr/>
            <p:nvPr/>
          </p:nvSpPr>
          <p:spPr>
            <a:xfrm>
              <a:off x="7923850" y="2065875"/>
              <a:ext cx="12525" cy="12550"/>
            </a:xfrm>
            <a:custGeom>
              <a:avLst/>
              <a:gdLst/>
              <a:ahLst/>
              <a:cxnLst/>
              <a:rect l="l" t="t" r="r" b="b"/>
              <a:pathLst>
                <a:path w="501" h="502" extrusionOk="0">
                  <a:moveTo>
                    <a:pt x="267" y="1"/>
                  </a:moveTo>
                  <a:cubicBezTo>
                    <a:pt x="134" y="1"/>
                    <a:pt x="33" y="101"/>
                    <a:pt x="33" y="234"/>
                  </a:cubicBezTo>
                  <a:cubicBezTo>
                    <a:pt x="0" y="368"/>
                    <a:pt x="134" y="501"/>
                    <a:pt x="267" y="501"/>
                  </a:cubicBezTo>
                  <a:cubicBezTo>
                    <a:pt x="400" y="501"/>
                    <a:pt x="500" y="401"/>
                    <a:pt x="500" y="268"/>
                  </a:cubicBezTo>
                  <a:cubicBezTo>
                    <a:pt x="500" y="134"/>
                    <a:pt x="400"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0" name="Google Shape;11230;p28"/>
            <p:cNvSpPr/>
            <p:nvPr/>
          </p:nvSpPr>
          <p:spPr>
            <a:xfrm>
              <a:off x="8007525" y="2054175"/>
              <a:ext cx="16975" cy="11775"/>
            </a:xfrm>
            <a:custGeom>
              <a:avLst/>
              <a:gdLst/>
              <a:ahLst/>
              <a:cxnLst/>
              <a:rect l="l" t="t" r="r" b="b"/>
              <a:pathLst>
                <a:path w="679" h="471" extrusionOk="0">
                  <a:moveTo>
                    <a:pt x="353" y="0"/>
                  </a:moveTo>
                  <a:cubicBezTo>
                    <a:pt x="343" y="0"/>
                    <a:pt x="333" y="1"/>
                    <a:pt x="322" y="2"/>
                  </a:cubicBezTo>
                  <a:cubicBezTo>
                    <a:pt x="0" y="34"/>
                    <a:pt x="51" y="471"/>
                    <a:pt x="356" y="471"/>
                  </a:cubicBezTo>
                  <a:cubicBezTo>
                    <a:pt x="366" y="471"/>
                    <a:pt x="378" y="470"/>
                    <a:pt x="389" y="469"/>
                  </a:cubicBezTo>
                  <a:cubicBezTo>
                    <a:pt x="679" y="437"/>
                    <a:pt x="62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1" name="Google Shape;11231;p28"/>
            <p:cNvSpPr/>
            <p:nvPr/>
          </p:nvSpPr>
          <p:spPr>
            <a:xfrm>
              <a:off x="8209875" y="2482825"/>
              <a:ext cx="13375" cy="12225"/>
            </a:xfrm>
            <a:custGeom>
              <a:avLst/>
              <a:gdLst/>
              <a:ahLst/>
              <a:cxnLst/>
              <a:rect l="l" t="t" r="r" b="b"/>
              <a:pathLst>
                <a:path w="535" h="489" extrusionOk="0">
                  <a:moveTo>
                    <a:pt x="270" y="0"/>
                  </a:moveTo>
                  <a:cubicBezTo>
                    <a:pt x="208" y="0"/>
                    <a:pt x="146" y="22"/>
                    <a:pt x="101" y="68"/>
                  </a:cubicBezTo>
                  <a:cubicBezTo>
                    <a:pt x="1" y="168"/>
                    <a:pt x="34" y="335"/>
                    <a:pt x="134" y="435"/>
                  </a:cubicBezTo>
                  <a:cubicBezTo>
                    <a:pt x="181" y="472"/>
                    <a:pt x="232" y="489"/>
                    <a:pt x="283" y="489"/>
                  </a:cubicBezTo>
                  <a:cubicBezTo>
                    <a:pt x="413" y="489"/>
                    <a:pt x="534" y="379"/>
                    <a:pt x="534" y="235"/>
                  </a:cubicBezTo>
                  <a:cubicBezTo>
                    <a:pt x="512" y="82"/>
                    <a:pt x="390"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2" name="Google Shape;11232;p28"/>
            <p:cNvSpPr/>
            <p:nvPr/>
          </p:nvSpPr>
          <p:spPr>
            <a:xfrm>
              <a:off x="7394300" y="4304825"/>
              <a:ext cx="24625" cy="20625"/>
            </a:xfrm>
            <a:custGeom>
              <a:avLst/>
              <a:gdLst/>
              <a:ahLst/>
              <a:cxnLst/>
              <a:rect l="l" t="t" r="r" b="b"/>
              <a:pathLst>
                <a:path w="985" h="825" extrusionOk="0">
                  <a:moveTo>
                    <a:pt x="475" y="0"/>
                  </a:moveTo>
                  <a:cubicBezTo>
                    <a:pt x="451" y="0"/>
                    <a:pt x="426" y="2"/>
                    <a:pt x="401" y="7"/>
                  </a:cubicBezTo>
                  <a:cubicBezTo>
                    <a:pt x="167" y="7"/>
                    <a:pt x="0" y="241"/>
                    <a:pt x="34" y="474"/>
                  </a:cubicBezTo>
                  <a:cubicBezTo>
                    <a:pt x="54" y="700"/>
                    <a:pt x="252" y="825"/>
                    <a:pt x="448" y="825"/>
                  </a:cubicBezTo>
                  <a:cubicBezTo>
                    <a:pt x="570" y="825"/>
                    <a:pt x="691" y="777"/>
                    <a:pt x="768" y="674"/>
                  </a:cubicBezTo>
                  <a:cubicBezTo>
                    <a:pt x="985" y="395"/>
                    <a:pt x="798"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3" name="Google Shape;11233;p28"/>
            <p:cNvSpPr/>
            <p:nvPr/>
          </p:nvSpPr>
          <p:spPr>
            <a:xfrm>
              <a:off x="7711550" y="3810525"/>
              <a:ext cx="23025" cy="21375"/>
            </a:xfrm>
            <a:custGeom>
              <a:avLst/>
              <a:gdLst/>
              <a:ahLst/>
              <a:cxnLst/>
              <a:rect l="l" t="t" r="r" b="b"/>
              <a:pathLst>
                <a:path w="921" h="855" extrusionOk="0">
                  <a:moveTo>
                    <a:pt x="465" y="1"/>
                  </a:moveTo>
                  <a:cubicBezTo>
                    <a:pt x="212" y="1"/>
                    <a:pt x="1" y="246"/>
                    <a:pt x="53" y="532"/>
                  </a:cubicBezTo>
                  <a:cubicBezTo>
                    <a:pt x="91" y="743"/>
                    <a:pt x="272" y="854"/>
                    <a:pt x="458" y="854"/>
                  </a:cubicBezTo>
                  <a:cubicBezTo>
                    <a:pt x="595" y="854"/>
                    <a:pt x="735" y="793"/>
                    <a:pt x="820" y="665"/>
                  </a:cubicBezTo>
                  <a:cubicBezTo>
                    <a:pt x="920" y="465"/>
                    <a:pt x="887" y="198"/>
                    <a:pt x="687" y="65"/>
                  </a:cubicBezTo>
                  <a:cubicBezTo>
                    <a:pt x="613" y="21"/>
                    <a:pt x="537"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4" name="Google Shape;11234;p28"/>
            <p:cNvSpPr/>
            <p:nvPr/>
          </p:nvSpPr>
          <p:spPr>
            <a:xfrm>
              <a:off x="8108700" y="2112275"/>
              <a:ext cx="26150" cy="20775"/>
            </a:xfrm>
            <a:custGeom>
              <a:avLst/>
              <a:gdLst/>
              <a:ahLst/>
              <a:cxnLst/>
              <a:rect l="l" t="t" r="r" b="b"/>
              <a:pathLst>
                <a:path w="1046" h="831" extrusionOk="0">
                  <a:moveTo>
                    <a:pt x="547" y="0"/>
                  </a:moveTo>
                  <a:cubicBezTo>
                    <a:pt x="396" y="0"/>
                    <a:pt x="247" y="75"/>
                    <a:pt x="178" y="213"/>
                  </a:cubicBezTo>
                  <a:cubicBezTo>
                    <a:pt x="1" y="509"/>
                    <a:pt x="216" y="830"/>
                    <a:pt x="523" y="830"/>
                  </a:cubicBezTo>
                  <a:cubicBezTo>
                    <a:pt x="562" y="830"/>
                    <a:pt x="603" y="825"/>
                    <a:pt x="645" y="814"/>
                  </a:cubicBezTo>
                  <a:cubicBezTo>
                    <a:pt x="1012" y="713"/>
                    <a:pt x="1045" y="246"/>
                    <a:pt x="745" y="46"/>
                  </a:cubicBezTo>
                  <a:cubicBezTo>
                    <a:pt x="683" y="15"/>
                    <a:pt x="615"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5" name="Google Shape;11235;p28"/>
            <p:cNvSpPr/>
            <p:nvPr/>
          </p:nvSpPr>
          <p:spPr>
            <a:xfrm>
              <a:off x="7454350" y="4887975"/>
              <a:ext cx="21700" cy="20800"/>
            </a:xfrm>
            <a:custGeom>
              <a:avLst/>
              <a:gdLst/>
              <a:ahLst/>
              <a:cxnLst/>
              <a:rect l="l" t="t" r="r" b="b"/>
              <a:pathLst>
                <a:path w="868" h="832" extrusionOk="0">
                  <a:moveTo>
                    <a:pt x="428" y="0"/>
                  </a:moveTo>
                  <a:cubicBezTo>
                    <a:pt x="219" y="0"/>
                    <a:pt x="22" y="155"/>
                    <a:pt x="0" y="398"/>
                  </a:cubicBezTo>
                  <a:cubicBezTo>
                    <a:pt x="0" y="656"/>
                    <a:pt x="215" y="832"/>
                    <a:pt x="435" y="832"/>
                  </a:cubicBezTo>
                  <a:cubicBezTo>
                    <a:pt x="528" y="832"/>
                    <a:pt x="621" y="801"/>
                    <a:pt x="701" y="732"/>
                  </a:cubicBezTo>
                  <a:cubicBezTo>
                    <a:pt x="867" y="565"/>
                    <a:pt x="867" y="298"/>
                    <a:pt x="734" y="131"/>
                  </a:cubicBezTo>
                  <a:cubicBezTo>
                    <a:pt x="644" y="41"/>
                    <a:pt x="534"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6" name="Google Shape;11236;p28"/>
            <p:cNvSpPr/>
            <p:nvPr/>
          </p:nvSpPr>
          <p:spPr>
            <a:xfrm>
              <a:off x="7936600" y="4793775"/>
              <a:ext cx="44800" cy="38500"/>
            </a:xfrm>
            <a:custGeom>
              <a:avLst/>
              <a:gdLst/>
              <a:ahLst/>
              <a:cxnLst/>
              <a:rect l="l" t="t" r="r" b="b"/>
              <a:pathLst>
                <a:path w="1792" h="1540" extrusionOk="0">
                  <a:moveTo>
                    <a:pt x="922" y="0"/>
                  </a:moveTo>
                  <a:cubicBezTo>
                    <a:pt x="410" y="0"/>
                    <a:pt x="0" y="532"/>
                    <a:pt x="224" y="1064"/>
                  </a:cubicBezTo>
                  <a:cubicBezTo>
                    <a:pt x="357" y="1381"/>
                    <a:pt x="649" y="1539"/>
                    <a:pt x="937" y="1539"/>
                  </a:cubicBezTo>
                  <a:cubicBezTo>
                    <a:pt x="1225" y="1539"/>
                    <a:pt x="1508" y="1381"/>
                    <a:pt x="1625" y="1064"/>
                  </a:cubicBezTo>
                  <a:cubicBezTo>
                    <a:pt x="1792" y="664"/>
                    <a:pt x="1592" y="230"/>
                    <a:pt x="1225" y="63"/>
                  </a:cubicBezTo>
                  <a:cubicBezTo>
                    <a:pt x="1123" y="20"/>
                    <a:pt x="1020"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7" name="Google Shape;11237;p28"/>
            <p:cNvSpPr/>
            <p:nvPr/>
          </p:nvSpPr>
          <p:spPr>
            <a:xfrm>
              <a:off x="5984125" y="4653325"/>
              <a:ext cx="44025" cy="38125"/>
            </a:xfrm>
            <a:custGeom>
              <a:avLst/>
              <a:gdLst/>
              <a:ahLst/>
              <a:cxnLst/>
              <a:rect l="l" t="t" r="r" b="b"/>
              <a:pathLst>
                <a:path w="1761" h="1525" extrusionOk="0">
                  <a:moveTo>
                    <a:pt x="883" y="0"/>
                  </a:moveTo>
                  <a:cubicBezTo>
                    <a:pt x="780" y="0"/>
                    <a:pt x="673" y="24"/>
                    <a:pt x="567" y="77"/>
                  </a:cubicBezTo>
                  <a:cubicBezTo>
                    <a:pt x="167" y="244"/>
                    <a:pt x="0" y="678"/>
                    <a:pt x="167" y="1078"/>
                  </a:cubicBezTo>
                  <a:cubicBezTo>
                    <a:pt x="299" y="1374"/>
                    <a:pt x="585" y="1524"/>
                    <a:pt x="868" y="1524"/>
                  </a:cubicBezTo>
                  <a:cubicBezTo>
                    <a:pt x="1160" y="1524"/>
                    <a:pt x="1450" y="1366"/>
                    <a:pt x="1568" y="1044"/>
                  </a:cubicBezTo>
                  <a:cubicBezTo>
                    <a:pt x="1761" y="522"/>
                    <a:pt x="1364" y="0"/>
                    <a:pt x="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8" name="Google Shape;11238;p28"/>
            <p:cNvSpPr/>
            <p:nvPr/>
          </p:nvSpPr>
          <p:spPr>
            <a:xfrm>
              <a:off x="5495625" y="4410425"/>
              <a:ext cx="47375" cy="38350"/>
            </a:xfrm>
            <a:custGeom>
              <a:avLst/>
              <a:gdLst/>
              <a:ahLst/>
              <a:cxnLst/>
              <a:rect l="l" t="t" r="r" b="b"/>
              <a:pathLst>
                <a:path w="1895" h="1534" extrusionOk="0">
                  <a:moveTo>
                    <a:pt x="956" y="1"/>
                  </a:moveTo>
                  <a:cubicBezTo>
                    <a:pt x="677" y="1"/>
                    <a:pt x="402" y="160"/>
                    <a:pt x="260" y="420"/>
                  </a:cubicBezTo>
                  <a:cubicBezTo>
                    <a:pt x="0" y="939"/>
                    <a:pt x="414" y="1533"/>
                    <a:pt x="941" y="1533"/>
                  </a:cubicBezTo>
                  <a:cubicBezTo>
                    <a:pt x="1023" y="1533"/>
                    <a:pt x="1108" y="1519"/>
                    <a:pt x="1194" y="1487"/>
                  </a:cubicBezTo>
                  <a:cubicBezTo>
                    <a:pt x="1828" y="1287"/>
                    <a:pt x="1894" y="386"/>
                    <a:pt x="1294" y="86"/>
                  </a:cubicBezTo>
                  <a:cubicBezTo>
                    <a:pt x="1187" y="28"/>
                    <a:pt x="1071" y="1"/>
                    <a:pt x="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9" name="Google Shape;11239;p28"/>
            <p:cNvSpPr/>
            <p:nvPr/>
          </p:nvSpPr>
          <p:spPr>
            <a:xfrm>
              <a:off x="7260875" y="3364475"/>
              <a:ext cx="43375" cy="38025"/>
            </a:xfrm>
            <a:custGeom>
              <a:avLst/>
              <a:gdLst/>
              <a:ahLst/>
              <a:cxnLst/>
              <a:rect l="l" t="t" r="r" b="b"/>
              <a:pathLst>
                <a:path w="1735" h="1521" extrusionOk="0">
                  <a:moveTo>
                    <a:pt x="866" y="0"/>
                  </a:moveTo>
                  <a:cubicBezTo>
                    <a:pt x="720" y="0"/>
                    <a:pt x="570" y="41"/>
                    <a:pt x="434" y="128"/>
                  </a:cubicBezTo>
                  <a:cubicBezTo>
                    <a:pt x="100" y="361"/>
                    <a:pt x="0" y="828"/>
                    <a:pt x="234" y="1162"/>
                  </a:cubicBezTo>
                  <a:cubicBezTo>
                    <a:pt x="382" y="1395"/>
                    <a:pt x="626" y="1521"/>
                    <a:pt x="878" y="1521"/>
                  </a:cubicBezTo>
                  <a:cubicBezTo>
                    <a:pt x="1021" y="1521"/>
                    <a:pt x="1168" y="1480"/>
                    <a:pt x="1301" y="1395"/>
                  </a:cubicBezTo>
                  <a:cubicBezTo>
                    <a:pt x="1635" y="1162"/>
                    <a:pt x="1735" y="695"/>
                    <a:pt x="1501" y="328"/>
                  </a:cubicBezTo>
                  <a:cubicBezTo>
                    <a:pt x="1354" y="118"/>
                    <a:pt x="1115"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0" name="Google Shape;11240;p28"/>
            <p:cNvSpPr/>
            <p:nvPr/>
          </p:nvSpPr>
          <p:spPr>
            <a:xfrm>
              <a:off x="7432725" y="2516450"/>
              <a:ext cx="45000" cy="37875"/>
            </a:xfrm>
            <a:custGeom>
              <a:avLst/>
              <a:gdLst/>
              <a:ahLst/>
              <a:cxnLst/>
              <a:rect l="l" t="t" r="r" b="b"/>
              <a:pathLst>
                <a:path w="1800" h="1515" extrusionOk="0">
                  <a:moveTo>
                    <a:pt x="973" y="0"/>
                  </a:moveTo>
                  <a:cubicBezTo>
                    <a:pt x="402" y="0"/>
                    <a:pt x="0" y="647"/>
                    <a:pt x="331" y="1158"/>
                  </a:cubicBezTo>
                  <a:cubicBezTo>
                    <a:pt x="488" y="1400"/>
                    <a:pt x="735" y="1515"/>
                    <a:pt x="981" y="1515"/>
                  </a:cubicBezTo>
                  <a:cubicBezTo>
                    <a:pt x="1311" y="1515"/>
                    <a:pt x="1637" y="1307"/>
                    <a:pt x="1732" y="925"/>
                  </a:cubicBezTo>
                  <a:cubicBezTo>
                    <a:pt x="1799" y="525"/>
                    <a:pt x="1566" y="91"/>
                    <a:pt x="1165" y="24"/>
                  </a:cubicBezTo>
                  <a:cubicBezTo>
                    <a:pt x="1100" y="8"/>
                    <a:pt x="1035" y="0"/>
                    <a:pt x="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1" name="Google Shape;11241;p28"/>
            <p:cNvSpPr/>
            <p:nvPr/>
          </p:nvSpPr>
          <p:spPr>
            <a:xfrm>
              <a:off x="7765300" y="2445900"/>
              <a:ext cx="45150" cy="38200"/>
            </a:xfrm>
            <a:custGeom>
              <a:avLst/>
              <a:gdLst/>
              <a:ahLst/>
              <a:cxnLst/>
              <a:rect l="l" t="t" r="r" b="b"/>
              <a:pathLst>
                <a:path w="1806" h="1528" extrusionOk="0">
                  <a:moveTo>
                    <a:pt x="963" y="1"/>
                  </a:moveTo>
                  <a:cubicBezTo>
                    <a:pt x="727" y="1"/>
                    <a:pt x="490" y="110"/>
                    <a:pt x="338" y="344"/>
                  </a:cubicBezTo>
                  <a:cubicBezTo>
                    <a:pt x="1" y="866"/>
                    <a:pt x="396" y="1528"/>
                    <a:pt x="980" y="1528"/>
                  </a:cubicBezTo>
                  <a:cubicBezTo>
                    <a:pt x="1032" y="1528"/>
                    <a:pt x="1084" y="1523"/>
                    <a:pt x="1138" y="1512"/>
                  </a:cubicBezTo>
                  <a:cubicBezTo>
                    <a:pt x="1539" y="1412"/>
                    <a:pt x="1806" y="1012"/>
                    <a:pt x="1705" y="611"/>
                  </a:cubicBezTo>
                  <a:cubicBezTo>
                    <a:pt x="1627" y="220"/>
                    <a:pt x="129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2" name="Google Shape;11242;p28"/>
            <p:cNvSpPr/>
            <p:nvPr/>
          </p:nvSpPr>
          <p:spPr>
            <a:xfrm>
              <a:off x="8059775" y="3876125"/>
              <a:ext cx="15675" cy="11950"/>
            </a:xfrm>
            <a:custGeom>
              <a:avLst/>
              <a:gdLst/>
              <a:ahLst/>
              <a:cxnLst/>
              <a:rect l="l" t="t" r="r" b="b"/>
              <a:pathLst>
                <a:path w="627" h="478" extrusionOk="0">
                  <a:moveTo>
                    <a:pt x="272" y="1"/>
                  </a:moveTo>
                  <a:cubicBezTo>
                    <a:pt x="228" y="1"/>
                    <a:pt x="181" y="13"/>
                    <a:pt x="134" y="43"/>
                  </a:cubicBezTo>
                  <a:cubicBezTo>
                    <a:pt x="34" y="110"/>
                    <a:pt x="0" y="276"/>
                    <a:pt x="100" y="376"/>
                  </a:cubicBezTo>
                  <a:cubicBezTo>
                    <a:pt x="143" y="441"/>
                    <a:pt x="214" y="478"/>
                    <a:pt x="295" y="478"/>
                  </a:cubicBezTo>
                  <a:cubicBezTo>
                    <a:pt x="339" y="478"/>
                    <a:pt x="387" y="467"/>
                    <a:pt x="434" y="443"/>
                  </a:cubicBezTo>
                  <a:cubicBezTo>
                    <a:pt x="626" y="278"/>
                    <a:pt x="479"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3" name="Google Shape;11243;p28"/>
            <p:cNvSpPr/>
            <p:nvPr/>
          </p:nvSpPr>
          <p:spPr>
            <a:xfrm>
              <a:off x="7967200" y="3380650"/>
              <a:ext cx="15150" cy="12250"/>
            </a:xfrm>
            <a:custGeom>
              <a:avLst/>
              <a:gdLst/>
              <a:ahLst/>
              <a:cxnLst/>
              <a:rect l="l" t="t" r="r" b="b"/>
              <a:pathLst>
                <a:path w="606" h="490" extrusionOk="0">
                  <a:moveTo>
                    <a:pt x="282" y="0"/>
                  </a:moveTo>
                  <a:cubicBezTo>
                    <a:pt x="257" y="0"/>
                    <a:pt x="230" y="5"/>
                    <a:pt x="201" y="14"/>
                  </a:cubicBezTo>
                  <a:cubicBezTo>
                    <a:pt x="67" y="48"/>
                    <a:pt x="1" y="181"/>
                    <a:pt x="34" y="314"/>
                  </a:cubicBezTo>
                  <a:cubicBezTo>
                    <a:pt x="62" y="425"/>
                    <a:pt x="158" y="490"/>
                    <a:pt x="266" y="490"/>
                  </a:cubicBezTo>
                  <a:cubicBezTo>
                    <a:pt x="288" y="490"/>
                    <a:pt x="311" y="487"/>
                    <a:pt x="334" y="481"/>
                  </a:cubicBezTo>
                  <a:cubicBezTo>
                    <a:pt x="606" y="391"/>
                    <a:pt x="523" y="0"/>
                    <a:pt x="2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4" name="Google Shape;11244;p28"/>
            <p:cNvSpPr/>
            <p:nvPr/>
          </p:nvSpPr>
          <p:spPr>
            <a:xfrm>
              <a:off x="7610275" y="2819725"/>
              <a:ext cx="11925" cy="10225"/>
            </a:xfrm>
            <a:custGeom>
              <a:avLst/>
              <a:gdLst/>
              <a:ahLst/>
              <a:cxnLst/>
              <a:rect l="l" t="t" r="r" b="b"/>
              <a:pathLst>
                <a:path w="477" h="409" extrusionOk="0">
                  <a:moveTo>
                    <a:pt x="225" y="1"/>
                  </a:moveTo>
                  <a:cubicBezTo>
                    <a:pt x="218" y="1"/>
                    <a:pt x="210" y="1"/>
                    <a:pt x="201" y="2"/>
                  </a:cubicBezTo>
                  <a:cubicBezTo>
                    <a:pt x="68" y="35"/>
                    <a:pt x="1" y="169"/>
                    <a:pt x="1" y="302"/>
                  </a:cubicBezTo>
                  <a:cubicBezTo>
                    <a:pt x="15" y="379"/>
                    <a:pt x="48" y="409"/>
                    <a:pt x="87" y="409"/>
                  </a:cubicBezTo>
                  <a:cubicBezTo>
                    <a:pt x="234" y="409"/>
                    <a:pt x="477"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5" name="Google Shape;11245;p28"/>
            <p:cNvSpPr/>
            <p:nvPr/>
          </p:nvSpPr>
          <p:spPr>
            <a:xfrm>
              <a:off x="8060125" y="2302950"/>
              <a:ext cx="16350" cy="12525"/>
            </a:xfrm>
            <a:custGeom>
              <a:avLst/>
              <a:gdLst/>
              <a:ahLst/>
              <a:cxnLst/>
              <a:rect l="l" t="t" r="r" b="b"/>
              <a:pathLst>
                <a:path w="654" h="501" extrusionOk="0">
                  <a:moveTo>
                    <a:pt x="371" y="0"/>
                  </a:moveTo>
                  <a:cubicBezTo>
                    <a:pt x="174" y="0"/>
                    <a:pt x="0" y="266"/>
                    <a:pt x="186" y="425"/>
                  </a:cubicBezTo>
                  <a:cubicBezTo>
                    <a:pt x="237" y="475"/>
                    <a:pt x="303" y="500"/>
                    <a:pt x="370" y="500"/>
                  </a:cubicBezTo>
                  <a:cubicBezTo>
                    <a:pt x="437" y="500"/>
                    <a:pt x="503" y="475"/>
                    <a:pt x="553" y="425"/>
                  </a:cubicBezTo>
                  <a:cubicBezTo>
                    <a:pt x="653" y="325"/>
                    <a:pt x="620" y="158"/>
                    <a:pt x="520" y="58"/>
                  </a:cubicBezTo>
                  <a:cubicBezTo>
                    <a:pt x="473" y="17"/>
                    <a:pt x="421"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6" name="Google Shape;11246;p28"/>
            <p:cNvSpPr/>
            <p:nvPr/>
          </p:nvSpPr>
          <p:spPr>
            <a:xfrm>
              <a:off x="8283225" y="2064975"/>
              <a:ext cx="16750" cy="12825"/>
            </a:xfrm>
            <a:custGeom>
              <a:avLst/>
              <a:gdLst/>
              <a:ahLst/>
              <a:cxnLst/>
              <a:rect l="l" t="t" r="r" b="b"/>
              <a:pathLst>
                <a:path w="670" h="513" extrusionOk="0">
                  <a:moveTo>
                    <a:pt x="352" y="1"/>
                  </a:moveTo>
                  <a:cubicBezTo>
                    <a:pt x="161" y="1"/>
                    <a:pt x="0" y="286"/>
                    <a:pt x="202" y="437"/>
                  </a:cubicBezTo>
                  <a:cubicBezTo>
                    <a:pt x="252" y="487"/>
                    <a:pt x="319" y="512"/>
                    <a:pt x="386" y="512"/>
                  </a:cubicBezTo>
                  <a:cubicBezTo>
                    <a:pt x="452" y="512"/>
                    <a:pt x="519" y="487"/>
                    <a:pt x="569" y="437"/>
                  </a:cubicBezTo>
                  <a:cubicBezTo>
                    <a:pt x="669" y="337"/>
                    <a:pt x="636" y="170"/>
                    <a:pt x="536" y="104"/>
                  </a:cubicBezTo>
                  <a:cubicBezTo>
                    <a:pt x="479" y="30"/>
                    <a:pt x="414"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7" name="Google Shape;11247;p28"/>
            <p:cNvSpPr/>
            <p:nvPr/>
          </p:nvSpPr>
          <p:spPr>
            <a:xfrm>
              <a:off x="7496875" y="2065050"/>
              <a:ext cx="12525" cy="11500"/>
            </a:xfrm>
            <a:custGeom>
              <a:avLst/>
              <a:gdLst/>
              <a:ahLst/>
              <a:cxnLst/>
              <a:rect l="l" t="t" r="r" b="b"/>
              <a:pathLst>
                <a:path w="501" h="460" extrusionOk="0">
                  <a:moveTo>
                    <a:pt x="267" y="1"/>
                  </a:moveTo>
                  <a:cubicBezTo>
                    <a:pt x="134" y="1"/>
                    <a:pt x="0" y="101"/>
                    <a:pt x="0" y="234"/>
                  </a:cubicBezTo>
                  <a:cubicBezTo>
                    <a:pt x="0" y="384"/>
                    <a:pt x="125" y="459"/>
                    <a:pt x="250" y="459"/>
                  </a:cubicBezTo>
                  <a:cubicBezTo>
                    <a:pt x="376" y="459"/>
                    <a:pt x="501" y="384"/>
                    <a:pt x="501" y="234"/>
                  </a:cubicBezTo>
                  <a:cubicBezTo>
                    <a:pt x="501" y="101"/>
                    <a:pt x="367"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8" name="Google Shape;11248;p28"/>
            <p:cNvSpPr/>
            <p:nvPr/>
          </p:nvSpPr>
          <p:spPr>
            <a:xfrm>
              <a:off x="6738000" y="2077350"/>
              <a:ext cx="14200" cy="12125"/>
            </a:xfrm>
            <a:custGeom>
              <a:avLst/>
              <a:gdLst/>
              <a:ahLst/>
              <a:cxnLst/>
              <a:rect l="l" t="t" r="r" b="b"/>
              <a:pathLst>
                <a:path w="568" h="485" extrusionOk="0">
                  <a:moveTo>
                    <a:pt x="269" y="0"/>
                  </a:moveTo>
                  <a:cubicBezTo>
                    <a:pt x="246" y="0"/>
                    <a:pt x="223" y="3"/>
                    <a:pt x="200" y="9"/>
                  </a:cubicBezTo>
                  <a:cubicBezTo>
                    <a:pt x="100" y="42"/>
                    <a:pt x="0" y="176"/>
                    <a:pt x="67" y="309"/>
                  </a:cubicBezTo>
                  <a:cubicBezTo>
                    <a:pt x="95" y="420"/>
                    <a:pt x="191" y="484"/>
                    <a:pt x="280" y="484"/>
                  </a:cubicBezTo>
                  <a:cubicBezTo>
                    <a:pt x="298" y="484"/>
                    <a:pt x="317" y="482"/>
                    <a:pt x="334" y="476"/>
                  </a:cubicBezTo>
                  <a:cubicBezTo>
                    <a:pt x="467" y="443"/>
                    <a:pt x="567"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9" name="Google Shape;11249;p28"/>
            <p:cNvSpPr/>
            <p:nvPr/>
          </p:nvSpPr>
          <p:spPr>
            <a:xfrm>
              <a:off x="6400250" y="2372275"/>
              <a:ext cx="13150" cy="12625"/>
            </a:xfrm>
            <a:custGeom>
              <a:avLst/>
              <a:gdLst/>
              <a:ahLst/>
              <a:cxnLst/>
              <a:rect l="l" t="t" r="r" b="b"/>
              <a:pathLst>
                <a:path w="526" h="505" extrusionOk="0">
                  <a:moveTo>
                    <a:pt x="252" y="1"/>
                  </a:moveTo>
                  <a:cubicBezTo>
                    <a:pt x="199" y="1"/>
                    <a:pt x="146" y="17"/>
                    <a:pt x="101" y="54"/>
                  </a:cubicBezTo>
                  <a:cubicBezTo>
                    <a:pt x="1" y="154"/>
                    <a:pt x="1" y="287"/>
                    <a:pt x="67" y="421"/>
                  </a:cubicBezTo>
                  <a:cubicBezTo>
                    <a:pt x="114" y="479"/>
                    <a:pt x="177" y="505"/>
                    <a:pt x="241" y="505"/>
                  </a:cubicBezTo>
                  <a:cubicBezTo>
                    <a:pt x="359" y="505"/>
                    <a:pt x="479" y="417"/>
                    <a:pt x="501" y="287"/>
                  </a:cubicBezTo>
                  <a:cubicBezTo>
                    <a:pt x="525" y="118"/>
                    <a:pt x="391"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0" name="Google Shape;11250;p28"/>
            <p:cNvSpPr/>
            <p:nvPr/>
          </p:nvSpPr>
          <p:spPr>
            <a:xfrm>
              <a:off x="7253350" y="2963125"/>
              <a:ext cx="15725" cy="12450"/>
            </a:xfrm>
            <a:custGeom>
              <a:avLst/>
              <a:gdLst/>
              <a:ahLst/>
              <a:cxnLst/>
              <a:rect l="l" t="t" r="r" b="b"/>
              <a:pathLst>
                <a:path w="629" h="498" extrusionOk="0">
                  <a:moveTo>
                    <a:pt x="339" y="0"/>
                  </a:moveTo>
                  <a:cubicBezTo>
                    <a:pt x="327" y="0"/>
                    <a:pt x="314" y="1"/>
                    <a:pt x="301" y="3"/>
                  </a:cubicBezTo>
                  <a:cubicBezTo>
                    <a:pt x="68" y="37"/>
                    <a:pt x="1" y="337"/>
                    <a:pt x="201" y="437"/>
                  </a:cubicBezTo>
                  <a:cubicBezTo>
                    <a:pt x="243" y="479"/>
                    <a:pt x="291" y="497"/>
                    <a:pt x="340" y="497"/>
                  </a:cubicBezTo>
                  <a:cubicBezTo>
                    <a:pt x="407" y="497"/>
                    <a:pt x="477" y="462"/>
                    <a:pt x="535" y="404"/>
                  </a:cubicBezTo>
                  <a:cubicBezTo>
                    <a:pt x="628" y="216"/>
                    <a:pt x="518"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1" name="Google Shape;11251;p28"/>
            <p:cNvSpPr/>
            <p:nvPr/>
          </p:nvSpPr>
          <p:spPr>
            <a:xfrm>
              <a:off x="7628625" y="3308450"/>
              <a:ext cx="12550" cy="12525"/>
            </a:xfrm>
            <a:custGeom>
              <a:avLst/>
              <a:gdLst/>
              <a:ahLst/>
              <a:cxnLst/>
              <a:rect l="l" t="t" r="r" b="b"/>
              <a:pathLst>
                <a:path w="502" h="501" extrusionOk="0">
                  <a:moveTo>
                    <a:pt x="234" y="0"/>
                  </a:moveTo>
                  <a:cubicBezTo>
                    <a:pt x="101" y="34"/>
                    <a:pt x="1" y="134"/>
                    <a:pt x="34" y="267"/>
                  </a:cubicBezTo>
                  <a:cubicBezTo>
                    <a:pt x="34" y="400"/>
                    <a:pt x="134" y="501"/>
                    <a:pt x="268" y="501"/>
                  </a:cubicBezTo>
                  <a:cubicBezTo>
                    <a:pt x="401" y="501"/>
                    <a:pt x="501" y="367"/>
                    <a:pt x="501" y="234"/>
                  </a:cubicBezTo>
                  <a:cubicBezTo>
                    <a:pt x="501" y="100"/>
                    <a:pt x="368"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2" name="Google Shape;11252;p28"/>
            <p:cNvSpPr/>
            <p:nvPr/>
          </p:nvSpPr>
          <p:spPr>
            <a:xfrm>
              <a:off x="7041550" y="3520875"/>
              <a:ext cx="14675" cy="11825"/>
            </a:xfrm>
            <a:custGeom>
              <a:avLst/>
              <a:gdLst/>
              <a:ahLst/>
              <a:cxnLst/>
              <a:rect l="l" t="t" r="r" b="b"/>
              <a:pathLst>
                <a:path w="587" h="473" extrusionOk="0">
                  <a:moveTo>
                    <a:pt x="302" y="1"/>
                  </a:moveTo>
                  <a:cubicBezTo>
                    <a:pt x="280" y="1"/>
                    <a:pt x="257" y="4"/>
                    <a:pt x="234" y="9"/>
                  </a:cubicBezTo>
                  <a:cubicBezTo>
                    <a:pt x="34" y="76"/>
                    <a:pt x="0" y="376"/>
                    <a:pt x="200" y="443"/>
                  </a:cubicBezTo>
                  <a:cubicBezTo>
                    <a:pt x="242" y="464"/>
                    <a:pt x="283" y="473"/>
                    <a:pt x="322" y="473"/>
                  </a:cubicBezTo>
                  <a:cubicBezTo>
                    <a:pt x="472" y="473"/>
                    <a:pt x="587" y="335"/>
                    <a:pt x="534" y="176"/>
                  </a:cubicBezTo>
                  <a:cubicBezTo>
                    <a:pt x="506" y="66"/>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3" name="Google Shape;11253;p28"/>
            <p:cNvSpPr/>
            <p:nvPr/>
          </p:nvSpPr>
          <p:spPr>
            <a:xfrm>
              <a:off x="7300900" y="2835400"/>
              <a:ext cx="13375" cy="12200"/>
            </a:xfrm>
            <a:custGeom>
              <a:avLst/>
              <a:gdLst/>
              <a:ahLst/>
              <a:cxnLst/>
              <a:rect l="l" t="t" r="r" b="b"/>
              <a:pathLst>
                <a:path w="535" h="488" extrusionOk="0">
                  <a:moveTo>
                    <a:pt x="299" y="0"/>
                  </a:moveTo>
                  <a:cubicBezTo>
                    <a:pt x="190" y="0"/>
                    <a:pt x="89" y="65"/>
                    <a:pt x="34" y="175"/>
                  </a:cubicBezTo>
                  <a:cubicBezTo>
                    <a:pt x="0" y="275"/>
                    <a:pt x="67" y="409"/>
                    <a:pt x="167" y="476"/>
                  </a:cubicBezTo>
                  <a:cubicBezTo>
                    <a:pt x="199" y="484"/>
                    <a:pt x="230" y="488"/>
                    <a:pt x="261" y="488"/>
                  </a:cubicBezTo>
                  <a:cubicBezTo>
                    <a:pt x="360" y="488"/>
                    <a:pt x="450" y="444"/>
                    <a:pt x="501" y="342"/>
                  </a:cubicBezTo>
                  <a:cubicBezTo>
                    <a:pt x="534" y="209"/>
                    <a:pt x="467" y="75"/>
                    <a:pt x="367" y="9"/>
                  </a:cubicBezTo>
                  <a:cubicBezTo>
                    <a:pt x="344" y="3"/>
                    <a:pt x="321"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4" name="Google Shape;11254;p28"/>
            <p:cNvSpPr/>
            <p:nvPr/>
          </p:nvSpPr>
          <p:spPr>
            <a:xfrm>
              <a:off x="7146625" y="2396750"/>
              <a:ext cx="13350" cy="12125"/>
            </a:xfrm>
            <a:custGeom>
              <a:avLst/>
              <a:gdLst/>
              <a:ahLst/>
              <a:cxnLst/>
              <a:rect l="l" t="t" r="r" b="b"/>
              <a:pathLst>
                <a:path w="534" h="485" extrusionOk="0">
                  <a:moveTo>
                    <a:pt x="271" y="0"/>
                  </a:moveTo>
                  <a:cubicBezTo>
                    <a:pt x="248" y="0"/>
                    <a:pt x="224" y="3"/>
                    <a:pt x="200" y="9"/>
                  </a:cubicBezTo>
                  <a:cubicBezTo>
                    <a:pt x="67" y="42"/>
                    <a:pt x="0" y="176"/>
                    <a:pt x="34" y="309"/>
                  </a:cubicBezTo>
                  <a:cubicBezTo>
                    <a:pt x="89" y="419"/>
                    <a:pt x="190" y="484"/>
                    <a:pt x="299" y="484"/>
                  </a:cubicBezTo>
                  <a:cubicBezTo>
                    <a:pt x="321" y="484"/>
                    <a:pt x="344" y="481"/>
                    <a:pt x="367" y="476"/>
                  </a:cubicBezTo>
                  <a:cubicBezTo>
                    <a:pt x="467" y="409"/>
                    <a:pt x="534" y="276"/>
                    <a:pt x="501" y="142"/>
                  </a:cubicBezTo>
                  <a:cubicBezTo>
                    <a:pt x="473" y="60"/>
                    <a:pt x="378"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5" name="Google Shape;11255;p28"/>
            <p:cNvSpPr/>
            <p:nvPr/>
          </p:nvSpPr>
          <p:spPr>
            <a:xfrm>
              <a:off x="6674025" y="2247475"/>
              <a:ext cx="14800" cy="12275"/>
            </a:xfrm>
            <a:custGeom>
              <a:avLst/>
              <a:gdLst/>
              <a:ahLst/>
              <a:cxnLst/>
              <a:rect l="l" t="t" r="r" b="b"/>
              <a:pathLst>
                <a:path w="592" h="491" extrusionOk="0">
                  <a:moveTo>
                    <a:pt x="289" y="0"/>
                  </a:moveTo>
                  <a:cubicBezTo>
                    <a:pt x="181" y="0"/>
                    <a:pt x="85" y="65"/>
                    <a:pt x="57" y="176"/>
                  </a:cubicBezTo>
                  <a:cubicBezTo>
                    <a:pt x="1" y="345"/>
                    <a:pt x="136" y="491"/>
                    <a:pt x="300" y="491"/>
                  </a:cubicBezTo>
                  <a:cubicBezTo>
                    <a:pt x="330" y="491"/>
                    <a:pt x="360" y="486"/>
                    <a:pt x="391" y="476"/>
                  </a:cubicBezTo>
                  <a:cubicBezTo>
                    <a:pt x="591" y="376"/>
                    <a:pt x="558" y="76"/>
                    <a:pt x="358" y="9"/>
                  </a:cubicBezTo>
                  <a:cubicBezTo>
                    <a:pt x="335" y="3"/>
                    <a:pt x="312"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6" name="Google Shape;11256;p28"/>
            <p:cNvSpPr/>
            <p:nvPr/>
          </p:nvSpPr>
          <p:spPr>
            <a:xfrm>
              <a:off x="6623075" y="2036025"/>
              <a:ext cx="14225" cy="12425"/>
            </a:xfrm>
            <a:custGeom>
              <a:avLst/>
              <a:gdLst/>
              <a:ahLst/>
              <a:cxnLst/>
              <a:rect l="l" t="t" r="r" b="b"/>
              <a:pathLst>
                <a:path w="569" h="497" extrusionOk="0">
                  <a:moveTo>
                    <a:pt x="289" y="1"/>
                  </a:moveTo>
                  <a:cubicBezTo>
                    <a:pt x="143" y="1"/>
                    <a:pt x="1" y="129"/>
                    <a:pt x="61" y="328"/>
                  </a:cubicBezTo>
                  <a:cubicBezTo>
                    <a:pt x="87" y="446"/>
                    <a:pt x="175" y="497"/>
                    <a:pt x="269" y="497"/>
                  </a:cubicBezTo>
                  <a:cubicBezTo>
                    <a:pt x="412" y="497"/>
                    <a:pt x="568" y="376"/>
                    <a:pt x="528" y="194"/>
                  </a:cubicBezTo>
                  <a:cubicBezTo>
                    <a:pt x="487" y="60"/>
                    <a:pt x="387"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7" name="Google Shape;11257;p28"/>
            <p:cNvSpPr/>
            <p:nvPr/>
          </p:nvSpPr>
          <p:spPr>
            <a:xfrm>
              <a:off x="5813175" y="2152275"/>
              <a:ext cx="13850" cy="12075"/>
            </a:xfrm>
            <a:custGeom>
              <a:avLst/>
              <a:gdLst/>
              <a:ahLst/>
              <a:cxnLst/>
              <a:rect l="l" t="t" r="r" b="b"/>
              <a:pathLst>
                <a:path w="554" h="483" extrusionOk="0">
                  <a:moveTo>
                    <a:pt x="247" y="1"/>
                  </a:moveTo>
                  <a:cubicBezTo>
                    <a:pt x="221" y="1"/>
                    <a:pt x="194" y="5"/>
                    <a:pt x="167" y="14"/>
                  </a:cubicBezTo>
                  <a:cubicBezTo>
                    <a:pt x="67" y="47"/>
                    <a:pt x="0" y="181"/>
                    <a:pt x="34" y="314"/>
                  </a:cubicBezTo>
                  <a:cubicBezTo>
                    <a:pt x="70" y="423"/>
                    <a:pt x="174" y="482"/>
                    <a:pt x="273" y="482"/>
                  </a:cubicBezTo>
                  <a:cubicBezTo>
                    <a:pt x="357" y="482"/>
                    <a:pt x="437" y="439"/>
                    <a:pt x="467" y="348"/>
                  </a:cubicBezTo>
                  <a:cubicBezTo>
                    <a:pt x="554" y="174"/>
                    <a:pt x="415"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8" name="Google Shape;11258;p28"/>
            <p:cNvSpPr/>
            <p:nvPr/>
          </p:nvSpPr>
          <p:spPr>
            <a:xfrm>
              <a:off x="5915850" y="2557625"/>
              <a:ext cx="14775" cy="8025"/>
            </a:xfrm>
            <a:custGeom>
              <a:avLst/>
              <a:gdLst/>
              <a:ahLst/>
              <a:cxnLst/>
              <a:rect l="l" t="t" r="r" b="b"/>
              <a:pathLst>
                <a:path w="591" h="321" extrusionOk="0">
                  <a:moveTo>
                    <a:pt x="111" y="0"/>
                  </a:moveTo>
                  <a:cubicBezTo>
                    <a:pt x="44" y="0"/>
                    <a:pt x="1" y="39"/>
                    <a:pt x="29" y="145"/>
                  </a:cubicBezTo>
                  <a:cubicBezTo>
                    <a:pt x="57" y="256"/>
                    <a:pt x="153" y="320"/>
                    <a:pt x="261" y="320"/>
                  </a:cubicBezTo>
                  <a:cubicBezTo>
                    <a:pt x="284" y="320"/>
                    <a:pt x="307" y="318"/>
                    <a:pt x="330" y="312"/>
                  </a:cubicBezTo>
                  <a:cubicBezTo>
                    <a:pt x="591" y="241"/>
                    <a:pt x="277"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9" name="Google Shape;11259;p28"/>
            <p:cNvSpPr/>
            <p:nvPr/>
          </p:nvSpPr>
          <p:spPr>
            <a:xfrm>
              <a:off x="6492250" y="2926350"/>
              <a:ext cx="17825" cy="12025"/>
            </a:xfrm>
            <a:custGeom>
              <a:avLst/>
              <a:gdLst/>
              <a:ahLst/>
              <a:cxnLst/>
              <a:rect l="l" t="t" r="r" b="b"/>
              <a:pathLst>
                <a:path w="713" h="481" extrusionOk="0">
                  <a:moveTo>
                    <a:pt x="359" y="0"/>
                  </a:moveTo>
                  <a:cubicBezTo>
                    <a:pt x="149" y="0"/>
                    <a:pt x="1" y="301"/>
                    <a:pt x="223" y="440"/>
                  </a:cubicBezTo>
                  <a:cubicBezTo>
                    <a:pt x="273" y="468"/>
                    <a:pt x="322" y="480"/>
                    <a:pt x="366" y="480"/>
                  </a:cubicBezTo>
                  <a:cubicBezTo>
                    <a:pt x="588" y="480"/>
                    <a:pt x="713" y="179"/>
                    <a:pt x="490" y="40"/>
                  </a:cubicBezTo>
                  <a:cubicBezTo>
                    <a:pt x="446" y="12"/>
                    <a:pt x="401"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0" name="Google Shape;11260;p28"/>
            <p:cNvSpPr/>
            <p:nvPr/>
          </p:nvSpPr>
          <p:spPr>
            <a:xfrm>
              <a:off x="6717150" y="2748575"/>
              <a:ext cx="15600" cy="11850"/>
            </a:xfrm>
            <a:custGeom>
              <a:avLst/>
              <a:gdLst/>
              <a:ahLst/>
              <a:cxnLst/>
              <a:rect l="l" t="t" r="r" b="b"/>
              <a:pathLst>
                <a:path w="624" h="474" extrusionOk="0">
                  <a:moveTo>
                    <a:pt x="269" y="1"/>
                  </a:moveTo>
                  <a:cubicBezTo>
                    <a:pt x="225" y="1"/>
                    <a:pt x="178" y="14"/>
                    <a:pt x="134" y="46"/>
                  </a:cubicBezTo>
                  <a:cubicBezTo>
                    <a:pt x="34" y="113"/>
                    <a:pt x="0" y="279"/>
                    <a:pt x="100" y="379"/>
                  </a:cubicBezTo>
                  <a:cubicBezTo>
                    <a:pt x="139" y="438"/>
                    <a:pt x="212" y="473"/>
                    <a:pt x="285" y="473"/>
                  </a:cubicBezTo>
                  <a:cubicBezTo>
                    <a:pt x="338" y="473"/>
                    <a:pt x="392" y="455"/>
                    <a:pt x="434" y="413"/>
                  </a:cubicBezTo>
                  <a:cubicBezTo>
                    <a:pt x="623" y="251"/>
                    <a:pt x="46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1" name="Google Shape;11261;p28"/>
            <p:cNvSpPr/>
            <p:nvPr/>
          </p:nvSpPr>
          <p:spPr>
            <a:xfrm>
              <a:off x="6538675" y="2427775"/>
              <a:ext cx="15575" cy="12025"/>
            </a:xfrm>
            <a:custGeom>
              <a:avLst/>
              <a:gdLst/>
              <a:ahLst/>
              <a:cxnLst/>
              <a:rect l="l" t="t" r="r" b="b"/>
              <a:pathLst>
                <a:path w="623" h="481" extrusionOk="0">
                  <a:moveTo>
                    <a:pt x="349" y="1"/>
                  </a:moveTo>
                  <a:cubicBezTo>
                    <a:pt x="309" y="1"/>
                    <a:pt x="270" y="12"/>
                    <a:pt x="234" y="35"/>
                  </a:cubicBezTo>
                  <a:cubicBezTo>
                    <a:pt x="1" y="102"/>
                    <a:pt x="34" y="402"/>
                    <a:pt x="268" y="469"/>
                  </a:cubicBezTo>
                  <a:cubicBezTo>
                    <a:pt x="292" y="477"/>
                    <a:pt x="315" y="481"/>
                    <a:pt x="337" y="481"/>
                  </a:cubicBezTo>
                  <a:cubicBezTo>
                    <a:pt x="504" y="481"/>
                    <a:pt x="623" y="278"/>
                    <a:pt x="535" y="102"/>
                  </a:cubicBezTo>
                  <a:cubicBezTo>
                    <a:pt x="492" y="37"/>
                    <a:pt x="42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2" name="Google Shape;11262;p28"/>
            <p:cNvSpPr/>
            <p:nvPr/>
          </p:nvSpPr>
          <p:spPr>
            <a:xfrm>
              <a:off x="6043325" y="2371950"/>
              <a:ext cx="12550" cy="11850"/>
            </a:xfrm>
            <a:custGeom>
              <a:avLst/>
              <a:gdLst/>
              <a:ahLst/>
              <a:cxnLst/>
              <a:rect l="l" t="t" r="r" b="b"/>
              <a:pathLst>
                <a:path w="502" h="474" extrusionOk="0">
                  <a:moveTo>
                    <a:pt x="268" y="0"/>
                  </a:moveTo>
                  <a:cubicBezTo>
                    <a:pt x="134" y="0"/>
                    <a:pt x="34" y="100"/>
                    <a:pt x="1" y="200"/>
                  </a:cubicBezTo>
                  <a:cubicBezTo>
                    <a:pt x="1" y="334"/>
                    <a:pt x="101" y="467"/>
                    <a:pt x="234" y="467"/>
                  </a:cubicBezTo>
                  <a:cubicBezTo>
                    <a:pt x="252" y="471"/>
                    <a:pt x="269" y="473"/>
                    <a:pt x="285" y="473"/>
                  </a:cubicBezTo>
                  <a:cubicBezTo>
                    <a:pt x="393" y="473"/>
                    <a:pt x="472" y="383"/>
                    <a:pt x="501" y="267"/>
                  </a:cubicBezTo>
                  <a:cubicBezTo>
                    <a:pt x="501" y="133"/>
                    <a:pt x="4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3" name="Google Shape;11263;p28"/>
            <p:cNvSpPr/>
            <p:nvPr/>
          </p:nvSpPr>
          <p:spPr>
            <a:xfrm>
              <a:off x="5906575" y="2652125"/>
              <a:ext cx="13950" cy="12075"/>
            </a:xfrm>
            <a:custGeom>
              <a:avLst/>
              <a:gdLst/>
              <a:ahLst/>
              <a:cxnLst/>
              <a:rect l="l" t="t" r="r" b="b"/>
              <a:pathLst>
                <a:path w="558" h="483" extrusionOk="0">
                  <a:moveTo>
                    <a:pt x="274" y="0"/>
                  </a:moveTo>
                  <a:cubicBezTo>
                    <a:pt x="194" y="0"/>
                    <a:pt x="113" y="43"/>
                    <a:pt x="67" y="134"/>
                  </a:cubicBezTo>
                  <a:cubicBezTo>
                    <a:pt x="0" y="235"/>
                    <a:pt x="67" y="401"/>
                    <a:pt x="167" y="468"/>
                  </a:cubicBezTo>
                  <a:cubicBezTo>
                    <a:pt x="198" y="478"/>
                    <a:pt x="228" y="483"/>
                    <a:pt x="258" y="483"/>
                  </a:cubicBezTo>
                  <a:cubicBezTo>
                    <a:pt x="422" y="483"/>
                    <a:pt x="557" y="337"/>
                    <a:pt x="501" y="168"/>
                  </a:cubicBezTo>
                  <a:cubicBezTo>
                    <a:pt x="464" y="59"/>
                    <a:pt x="370"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4" name="Google Shape;11264;p28"/>
            <p:cNvSpPr/>
            <p:nvPr/>
          </p:nvSpPr>
          <p:spPr>
            <a:xfrm>
              <a:off x="5827350" y="3269075"/>
              <a:ext cx="14550" cy="12025"/>
            </a:xfrm>
            <a:custGeom>
              <a:avLst/>
              <a:gdLst/>
              <a:ahLst/>
              <a:cxnLst/>
              <a:rect l="l" t="t" r="r" b="b"/>
              <a:pathLst>
                <a:path w="582" h="481" extrusionOk="0">
                  <a:moveTo>
                    <a:pt x="248" y="1"/>
                  </a:moveTo>
                  <a:cubicBezTo>
                    <a:pt x="134" y="1"/>
                    <a:pt x="34" y="92"/>
                    <a:pt x="34" y="208"/>
                  </a:cubicBezTo>
                  <a:cubicBezTo>
                    <a:pt x="0" y="341"/>
                    <a:pt x="100" y="474"/>
                    <a:pt x="234" y="474"/>
                  </a:cubicBezTo>
                  <a:cubicBezTo>
                    <a:pt x="252" y="479"/>
                    <a:pt x="270" y="481"/>
                    <a:pt x="287" y="481"/>
                  </a:cubicBezTo>
                  <a:cubicBezTo>
                    <a:pt x="541" y="481"/>
                    <a:pt x="582" y="39"/>
                    <a:pt x="300" y="7"/>
                  </a:cubicBezTo>
                  <a:cubicBezTo>
                    <a:pt x="283" y="3"/>
                    <a:pt x="265"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5" name="Google Shape;11265;p28"/>
            <p:cNvSpPr/>
            <p:nvPr/>
          </p:nvSpPr>
          <p:spPr>
            <a:xfrm>
              <a:off x="6250425" y="3786550"/>
              <a:ext cx="14750" cy="11750"/>
            </a:xfrm>
            <a:custGeom>
              <a:avLst/>
              <a:gdLst/>
              <a:ahLst/>
              <a:cxnLst/>
              <a:rect l="l" t="t" r="r" b="b"/>
              <a:pathLst>
                <a:path w="590" h="470" extrusionOk="0">
                  <a:moveTo>
                    <a:pt x="324" y="0"/>
                  </a:moveTo>
                  <a:cubicBezTo>
                    <a:pt x="146" y="0"/>
                    <a:pt x="1" y="195"/>
                    <a:pt x="123" y="390"/>
                  </a:cubicBezTo>
                  <a:cubicBezTo>
                    <a:pt x="178" y="445"/>
                    <a:pt x="243" y="470"/>
                    <a:pt x="313" y="470"/>
                  </a:cubicBezTo>
                  <a:cubicBezTo>
                    <a:pt x="370" y="470"/>
                    <a:pt x="430" y="453"/>
                    <a:pt x="490" y="424"/>
                  </a:cubicBezTo>
                  <a:cubicBezTo>
                    <a:pt x="590" y="323"/>
                    <a:pt x="590" y="190"/>
                    <a:pt x="523" y="90"/>
                  </a:cubicBezTo>
                  <a:cubicBezTo>
                    <a:pt x="460" y="27"/>
                    <a:pt x="390"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6" name="Google Shape;11266;p28"/>
            <p:cNvSpPr/>
            <p:nvPr/>
          </p:nvSpPr>
          <p:spPr>
            <a:xfrm>
              <a:off x="6830775" y="3420100"/>
              <a:ext cx="15650" cy="12625"/>
            </a:xfrm>
            <a:custGeom>
              <a:avLst/>
              <a:gdLst/>
              <a:ahLst/>
              <a:cxnLst/>
              <a:rect l="l" t="t" r="r" b="b"/>
              <a:pathLst>
                <a:path w="626" h="505" extrusionOk="0">
                  <a:moveTo>
                    <a:pt x="320" y="1"/>
                  </a:moveTo>
                  <a:cubicBezTo>
                    <a:pt x="138" y="1"/>
                    <a:pt x="1" y="215"/>
                    <a:pt x="125" y="371"/>
                  </a:cubicBezTo>
                  <a:cubicBezTo>
                    <a:pt x="170" y="460"/>
                    <a:pt x="244" y="504"/>
                    <a:pt x="328" y="504"/>
                  </a:cubicBezTo>
                  <a:cubicBezTo>
                    <a:pt x="370" y="504"/>
                    <a:pt x="414" y="493"/>
                    <a:pt x="459" y="471"/>
                  </a:cubicBezTo>
                  <a:cubicBezTo>
                    <a:pt x="626" y="338"/>
                    <a:pt x="592"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7" name="Google Shape;11267;p28"/>
            <p:cNvSpPr/>
            <p:nvPr/>
          </p:nvSpPr>
          <p:spPr>
            <a:xfrm>
              <a:off x="6683800" y="2885425"/>
              <a:ext cx="14675" cy="11825"/>
            </a:xfrm>
            <a:custGeom>
              <a:avLst/>
              <a:gdLst/>
              <a:ahLst/>
              <a:cxnLst/>
              <a:rect l="l" t="t" r="r" b="b"/>
              <a:pathLst>
                <a:path w="587" h="473" extrusionOk="0">
                  <a:moveTo>
                    <a:pt x="302" y="1"/>
                  </a:moveTo>
                  <a:cubicBezTo>
                    <a:pt x="279" y="1"/>
                    <a:pt x="256" y="3"/>
                    <a:pt x="234" y="9"/>
                  </a:cubicBezTo>
                  <a:cubicBezTo>
                    <a:pt x="33" y="42"/>
                    <a:pt x="0" y="343"/>
                    <a:pt x="200" y="443"/>
                  </a:cubicBezTo>
                  <a:cubicBezTo>
                    <a:pt x="235" y="463"/>
                    <a:pt x="272" y="473"/>
                    <a:pt x="309" y="473"/>
                  </a:cubicBezTo>
                  <a:cubicBezTo>
                    <a:pt x="450" y="473"/>
                    <a:pt x="587" y="335"/>
                    <a:pt x="534" y="176"/>
                  </a:cubicBezTo>
                  <a:cubicBezTo>
                    <a:pt x="506" y="65"/>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8" name="Google Shape;11268;p28"/>
            <p:cNvSpPr/>
            <p:nvPr/>
          </p:nvSpPr>
          <p:spPr>
            <a:xfrm>
              <a:off x="6211300" y="2631000"/>
              <a:ext cx="17675" cy="12275"/>
            </a:xfrm>
            <a:custGeom>
              <a:avLst/>
              <a:gdLst/>
              <a:ahLst/>
              <a:cxnLst/>
              <a:rect l="l" t="t" r="r" b="b"/>
              <a:pathLst>
                <a:path w="707" h="491" extrusionOk="0">
                  <a:moveTo>
                    <a:pt x="355" y="1"/>
                  </a:moveTo>
                  <a:cubicBezTo>
                    <a:pt x="174" y="1"/>
                    <a:pt x="0" y="389"/>
                    <a:pt x="253" y="446"/>
                  </a:cubicBezTo>
                  <a:cubicBezTo>
                    <a:pt x="285" y="477"/>
                    <a:pt x="318" y="490"/>
                    <a:pt x="352" y="490"/>
                  </a:cubicBezTo>
                  <a:cubicBezTo>
                    <a:pt x="533" y="490"/>
                    <a:pt x="707" y="102"/>
                    <a:pt x="454" y="45"/>
                  </a:cubicBezTo>
                  <a:cubicBezTo>
                    <a:pt x="422" y="14"/>
                    <a:pt x="388"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9" name="Google Shape;11269;p28"/>
            <p:cNvSpPr/>
            <p:nvPr/>
          </p:nvSpPr>
          <p:spPr>
            <a:xfrm>
              <a:off x="5730600" y="2838275"/>
              <a:ext cx="14575" cy="11950"/>
            </a:xfrm>
            <a:custGeom>
              <a:avLst/>
              <a:gdLst/>
              <a:ahLst/>
              <a:cxnLst/>
              <a:rect l="l" t="t" r="r" b="b"/>
              <a:pathLst>
                <a:path w="583" h="478" extrusionOk="0">
                  <a:moveTo>
                    <a:pt x="297" y="0"/>
                  </a:moveTo>
                  <a:cubicBezTo>
                    <a:pt x="264" y="0"/>
                    <a:pt x="232" y="9"/>
                    <a:pt x="201" y="27"/>
                  </a:cubicBezTo>
                  <a:cubicBezTo>
                    <a:pt x="68" y="94"/>
                    <a:pt x="1" y="227"/>
                    <a:pt x="68" y="327"/>
                  </a:cubicBezTo>
                  <a:cubicBezTo>
                    <a:pt x="101" y="427"/>
                    <a:pt x="193" y="477"/>
                    <a:pt x="284" y="477"/>
                  </a:cubicBezTo>
                  <a:cubicBezTo>
                    <a:pt x="376" y="477"/>
                    <a:pt x="468" y="427"/>
                    <a:pt x="501" y="327"/>
                  </a:cubicBezTo>
                  <a:cubicBezTo>
                    <a:pt x="583" y="164"/>
                    <a:pt x="442"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0" name="Google Shape;11270;p28"/>
            <p:cNvSpPr/>
            <p:nvPr/>
          </p:nvSpPr>
          <p:spPr>
            <a:xfrm>
              <a:off x="5512125" y="3208325"/>
              <a:ext cx="15575" cy="11900"/>
            </a:xfrm>
            <a:custGeom>
              <a:avLst/>
              <a:gdLst/>
              <a:ahLst/>
              <a:cxnLst/>
              <a:rect l="l" t="t" r="r" b="b"/>
              <a:pathLst>
                <a:path w="623" h="476" extrusionOk="0">
                  <a:moveTo>
                    <a:pt x="262" y="1"/>
                  </a:moveTo>
                  <a:cubicBezTo>
                    <a:pt x="181" y="1"/>
                    <a:pt x="110" y="38"/>
                    <a:pt x="67" y="102"/>
                  </a:cubicBezTo>
                  <a:cubicBezTo>
                    <a:pt x="0" y="236"/>
                    <a:pt x="34" y="369"/>
                    <a:pt x="134" y="436"/>
                  </a:cubicBezTo>
                  <a:cubicBezTo>
                    <a:pt x="184" y="464"/>
                    <a:pt x="232" y="476"/>
                    <a:pt x="276" y="476"/>
                  </a:cubicBezTo>
                  <a:cubicBezTo>
                    <a:pt x="498" y="476"/>
                    <a:pt x="623" y="175"/>
                    <a:pt x="401" y="36"/>
                  </a:cubicBezTo>
                  <a:cubicBezTo>
                    <a:pt x="353" y="12"/>
                    <a:pt x="306"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1" name="Google Shape;11271;p28"/>
            <p:cNvSpPr/>
            <p:nvPr/>
          </p:nvSpPr>
          <p:spPr>
            <a:xfrm>
              <a:off x="5732275" y="3482725"/>
              <a:ext cx="15875" cy="12375"/>
            </a:xfrm>
            <a:custGeom>
              <a:avLst/>
              <a:gdLst/>
              <a:ahLst/>
              <a:cxnLst/>
              <a:rect l="l" t="t" r="r" b="b"/>
              <a:pathLst>
                <a:path w="635" h="495" extrusionOk="0">
                  <a:moveTo>
                    <a:pt x="334" y="1"/>
                  </a:moveTo>
                  <a:cubicBezTo>
                    <a:pt x="134" y="1"/>
                    <a:pt x="1" y="234"/>
                    <a:pt x="134" y="401"/>
                  </a:cubicBezTo>
                  <a:cubicBezTo>
                    <a:pt x="173" y="459"/>
                    <a:pt x="245" y="495"/>
                    <a:pt x="319" y="495"/>
                  </a:cubicBezTo>
                  <a:cubicBezTo>
                    <a:pt x="372" y="495"/>
                    <a:pt x="426" y="476"/>
                    <a:pt x="468" y="434"/>
                  </a:cubicBezTo>
                  <a:cubicBezTo>
                    <a:pt x="634" y="301"/>
                    <a:pt x="568" y="34"/>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2" name="Google Shape;11272;p28"/>
            <p:cNvSpPr/>
            <p:nvPr/>
          </p:nvSpPr>
          <p:spPr>
            <a:xfrm>
              <a:off x="6486850" y="3283900"/>
              <a:ext cx="13500" cy="12050"/>
            </a:xfrm>
            <a:custGeom>
              <a:avLst/>
              <a:gdLst/>
              <a:ahLst/>
              <a:cxnLst/>
              <a:rect l="l" t="t" r="r" b="b"/>
              <a:pathLst>
                <a:path w="540" h="482" extrusionOk="0">
                  <a:moveTo>
                    <a:pt x="266" y="0"/>
                  </a:moveTo>
                  <a:cubicBezTo>
                    <a:pt x="131" y="0"/>
                    <a:pt x="0" y="107"/>
                    <a:pt x="39" y="282"/>
                  </a:cubicBezTo>
                  <a:cubicBezTo>
                    <a:pt x="72" y="415"/>
                    <a:pt x="173" y="482"/>
                    <a:pt x="306" y="482"/>
                  </a:cubicBezTo>
                  <a:cubicBezTo>
                    <a:pt x="439" y="415"/>
                    <a:pt x="539" y="282"/>
                    <a:pt x="506" y="182"/>
                  </a:cubicBezTo>
                  <a:cubicBezTo>
                    <a:pt x="464" y="56"/>
                    <a:pt x="364" y="0"/>
                    <a:pt x="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3" name="Google Shape;11273;p28"/>
            <p:cNvSpPr/>
            <p:nvPr/>
          </p:nvSpPr>
          <p:spPr>
            <a:xfrm>
              <a:off x="6651275" y="2626625"/>
              <a:ext cx="13975" cy="12400"/>
            </a:xfrm>
            <a:custGeom>
              <a:avLst/>
              <a:gdLst/>
              <a:ahLst/>
              <a:cxnLst/>
              <a:rect l="l" t="t" r="r" b="b"/>
              <a:pathLst>
                <a:path w="559" h="496" extrusionOk="0">
                  <a:moveTo>
                    <a:pt x="256" y="1"/>
                  </a:moveTo>
                  <a:cubicBezTo>
                    <a:pt x="149" y="1"/>
                    <a:pt x="47" y="67"/>
                    <a:pt x="33" y="220"/>
                  </a:cubicBezTo>
                  <a:cubicBezTo>
                    <a:pt x="0" y="321"/>
                    <a:pt x="67" y="454"/>
                    <a:pt x="200" y="487"/>
                  </a:cubicBezTo>
                  <a:cubicBezTo>
                    <a:pt x="223" y="493"/>
                    <a:pt x="246" y="496"/>
                    <a:pt x="268" y="496"/>
                  </a:cubicBezTo>
                  <a:cubicBezTo>
                    <a:pt x="377" y="496"/>
                    <a:pt x="473" y="431"/>
                    <a:pt x="500" y="321"/>
                  </a:cubicBezTo>
                  <a:cubicBezTo>
                    <a:pt x="559" y="127"/>
                    <a:pt x="403" y="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4" name="Google Shape;11274;p28"/>
            <p:cNvSpPr/>
            <p:nvPr/>
          </p:nvSpPr>
          <p:spPr>
            <a:xfrm>
              <a:off x="6368000" y="2181775"/>
              <a:ext cx="15600" cy="11900"/>
            </a:xfrm>
            <a:custGeom>
              <a:avLst/>
              <a:gdLst/>
              <a:ahLst/>
              <a:cxnLst/>
              <a:rect l="l" t="t" r="r" b="b"/>
              <a:pathLst>
                <a:path w="624" h="476" extrusionOk="0">
                  <a:moveTo>
                    <a:pt x="362" y="0"/>
                  </a:moveTo>
                  <a:cubicBezTo>
                    <a:pt x="318" y="0"/>
                    <a:pt x="270" y="11"/>
                    <a:pt x="223" y="35"/>
                  </a:cubicBezTo>
                  <a:cubicBezTo>
                    <a:pt x="1" y="174"/>
                    <a:pt x="149" y="475"/>
                    <a:pt x="359" y="475"/>
                  </a:cubicBezTo>
                  <a:cubicBezTo>
                    <a:pt x="401" y="475"/>
                    <a:pt x="446" y="463"/>
                    <a:pt x="490" y="435"/>
                  </a:cubicBezTo>
                  <a:cubicBezTo>
                    <a:pt x="590" y="369"/>
                    <a:pt x="623" y="202"/>
                    <a:pt x="557" y="102"/>
                  </a:cubicBezTo>
                  <a:cubicBezTo>
                    <a:pt x="514" y="37"/>
                    <a:pt x="443" y="0"/>
                    <a:pt x="3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5" name="Google Shape;11275;p28"/>
            <p:cNvSpPr/>
            <p:nvPr/>
          </p:nvSpPr>
          <p:spPr>
            <a:xfrm>
              <a:off x="5917400" y="2215125"/>
              <a:ext cx="16450" cy="12575"/>
            </a:xfrm>
            <a:custGeom>
              <a:avLst/>
              <a:gdLst/>
              <a:ahLst/>
              <a:cxnLst/>
              <a:rect l="l" t="t" r="r" b="b"/>
              <a:pathLst>
                <a:path w="658" h="503" extrusionOk="0">
                  <a:moveTo>
                    <a:pt x="332" y="0"/>
                  </a:moveTo>
                  <a:cubicBezTo>
                    <a:pt x="322" y="0"/>
                    <a:pt x="312" y="1"/>
                    <a:pt x="301" y="2"/>
                  </a:cubicBezTo>
                  <a:cubicBezTo>
                    <a:pt x="1" y="35"/>
                    <a:pt x="34" y="502"/>
                    <a:pt x="334" y="502"/>
                  </a:cubicBezTo>
                  <a:cubicBezTo>
                    <a:pt x="657" y="470"/>
                    <a:pt x="636"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6" name="Google Shape;11276;p28"/>
            <p:cNvSpPr/>
            <p:nvPr/>
          </p:nvSpPr>
          <p:spPr>
            <a:xfrm>
              <a:off x="5521300" y="2595225"/>
              <a:ext cx="13350" cy="12125"/>
            </a:xfrm>
            <a:custGeom>
              <a:avLst/>
              <a:gdLst/>
              <a:ahLst/>
              <a:cxnLst/>
              <a:rect l="l" t="t" r="r" b="b"/>
              <a:pathLst>
                <a:path w="534" h="485" extrusionOk="0">
                  <a:moveTo>
                    <a:pt x="284" y="0"/>
                  </a:moveTo>
                  <a:cubicBezTo>
                    <a:pt x="217" y="0"/>
                    <a:pt x="150" y="25"/>
                    <a:pt x="100" y="75"/>
                  </a:cubicBezTo>
                  <a:cubicBezTo>
                    <a:pt x="0" y="176"/>
                    <a:pt x="0" y="342"/>
                    <a:pt x="100" y="409"/>
                  </a:cubicBezTo>
                  <a:cubicBezTo>
                    <a:pt x="150" y="459"/>
                    <a:pt x="217" y="484"/>
                    <a:pt x="284" y="484"/>
                  </a:cubicBezTo>
                  <a:cubicBezTo>
                    <a:pt x="350" y="484"/>
                    <a:pt x="417" y="459"/>
                    <a:pt x="467" y="409"/>
                  </a:cubicBezTo>
                  <a:cubicBezTo>
                    <a:pt x="534" y="342"/>
                    <a:pt x="534" y="176"/>
                    <a:pt x="467" y="75"/>
                  </a:cubicBezTo>
                  <a:cubicBezTo>
                    <a:pt x="417" y="25"/>
                    <a:pt x="350"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7" name="Google Shape;11277;p28"/>
            <p:cNvSpPr/>
            <p:nvPr/>
          </p:nvSpPr>
          <p:spPr>
            <a:xfrm>
              <a:off x="5501275" y="3131500"/>
              <a:ext cx="11700" cy="12275"/>
            </a:xfrm>
            <a:custGeom>
              <a:avLst/>
              <a:gdLst/>
              <a:ahLst/>
              <a:cxnLst/>
              <a:rect l="l" t="t" r="r" b="b"/>
              <a:pathLst>
                <a:path w="468" h="491" extrusionOk="0">
                  <a:moveTo>
                    <a:pt x="184" y="0"/>
                  </a:moveTo>
                  <a:cubicBezTo>
                    <a:pt x="76" y="0"/>
                    <a:pt x="1" y="95"/>
                    <a:pt x="1" y="240"/>
                  </a:cubicBezTo>
                  <a:cubicBezTo>
                    <a:pt x="1" y="407"/>
                    <a:pt x="117" y="490"/>
                    <a:pt x="234" y="490"/>
                  </a:cubicBezTo>
                  <a:cubicBezTo>
                    <a:pt x="351" y="490"/>
                    <a:pt x="468" y="407"/>
                    <a:pt x="468" y="240"/>
                  </a:cubicBezTo>
                  <a:cubicBezTo>
                    <a:pt x="468" y="107"/>
                    <a:pt x="368" y="6"/>
                    <a:pt x="234" y="6"/>
                  </a:cubicBezTo>
                  <a:cubicBezTo>
                    <a:pt x="217" y="2"/>
                    <a:pt x="200"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8" name="Google Shape;11278;p28"/>
            <p:cNvSpPr/>
            <p:nvPr/>
          </p:nvSpPr>
          <p:spPr>
            <a:xfrm>
              <a:off x="6099200" y="3701025"/>
              <a:ext cx="13375" cy="12100"/>
            </a:xfrm>
            <a:custGeom>
              <a:avLst/>
              <a:gdLst/>
              <a:ahLst/>
              <a:cxnLst/>
              <a:rect l="l" t="t" r="r" b="b"/>
              <a:pathLst>
                <a:path w="535" h="484" extrusionOk="0">
                  <a:moveTo>
                    <a:pt x="280" y="0"/>
                  </a:moveTo>
                  <a:cubicBezTo>
                    <a:pt x="217" y="0"/>
                    <a:pt x="151" y="25"/>
                    <a:pt x="101" y="75"/>
                  </a:cubicBezTo>
                  <a:cubicBezTo>
                    <a:pt x="1" y="142"/>
                    <a:pt x="1" y="309"/>
                    <a:pt x="101" y="409"/>
                  </a:cubicBezTo>
                  <a:cubicBezTo>
                    <a:pt x="151" y="459"/>
                    <a:pt x="217" y="484"/>
                    <a:pt x="280" y="484"/>
                  </a:cubicBezTo>
                  <a:cubicBezTo>
                    <a:pt x="343" y="484"/>
                    <a:pt x="401" y="459"/>
                    <a:pt x="434" y="409"/>
                  </a:cubicBezTo>
                  <a:cubicBezTo>
                    <a:pt x="534" y="309"/>
                    <a:pt x="534" y="142"/>
                    <a:pt x="434" y="75"/>
                  </a:cubicBezTo>
                  <a:cubicBezTo>
                    <a:pt x="401" y="25"/>
                    <a:pt x="343"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9" name="Google Shape;11279;p28"/>
            <p:cNvSpPr/>
            <p:nvPr/>
          </p:nvSpPr>
          <p:spPr>
            <a:xfrm>
              <a:off x="6966500" y="3545200"/>
              <a:ext cx="11700" cy="10225"/>
            </a:xfrm>
            <a:custGeom>
              <a:avLst/>
              <a:gdLst/>
              <a:ahLst/>
              <a:cxnLst/>
              <a:rect l="l" t="t" r="r" b="b"/>
              <a:pathLst>
                <a:path w="468" h="409" extrusionOk="0">
                  <a:moveTo>
                    <a:pt x="372" y="0"/>
                  </a:moveTo>
                  <a:cubicBezTo>
                    <a:pt x="221" y="0"/>
                    <a:pt x="0" y="408"/>
                    <a:pt x="223" y="408"/>
                  </a:cubicBezTo>
                  <a:cubicBezTo>
                    <a:pt x="236" y="408"/>
                    <a:pt x="251" y="407"/>
                    <a:pt x="267" y="404"/>
                  </a:cubicBezTo>
                  <a:cubicBezTo>
                    <a:pt x="400" y="371"/>
                    <a:pt x="467" y="237"/>
                    <a:pt x="467" y="104"/>
                  </a:cubicBezTo>
                  <a:cubicBezTo>
                    <a:pt x="447" y="30"/>
                    <a:pt x="412"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0" name="Google Shape;11280;p28"/>
            <p:cNvSpPr/>
            <p:nvPr/>
          </p:nvSpPr>
          <p:spPr>
            <a:xfrm>
              <a:off x="7250675" y="2937500"/>
              <a:ext cx="15225" cy="11825"/>
            </a:xfrm>
            <a:custGeom>
              <a:avLst/>
              <a:gdLst/>
              <a:ahLst/>
              <a:cxnLst/>
              <a:rect l="l" t="t" r="r" b="b"/>
              <a:pathLst>
                <a:path w="609" h="473" extrusionOk="0">
                  <a:moveTo>
                    <a:pt x="346" y="1"/>
                  </a:moveTo>
                  <a:cubicBezTo>
                    <a:pt x="259" y="1"/>
                    <a:pt x="165" y="56"/>
                    <a:pt x="141" y="128"/>
                  </a:cubicBezTo>
                  <a:cubicBezTo>
                    <a:pt x="1" y="292"/>
                    <a:pt x="223" y="473"/>
                    <a:pt x="390" y="473"/>
                  </a:cubicBezTo>
                  <a:cubicBezTo>
                    <a:pt x="461" y="473"/>
                    <a:pt x="522" y="440"/>
                    <a:pt x="542" y="361"/>
                  </a:cubicBezTo>
                  <a:cubicBezTo>
                    <a:pt x="608" y="228"/>
                    <a:pt x="575" y="94"/>
                    <a:pt x="442" y="28"/>
                  </a:cubicBezTo>
                  <a:cubicBezTo>
                    <a:pt x="414" y="9"/>
                    <a:pt x="380" y="1"/>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1" name="Google Shape;11281;p28"/>
            <p:cNvSpPr/>
            <p:nvPr/>
          </p:nvSpPr>
          <p:spPr>
            <a:xfrm>
              <a:off x="7016525" y="2532050"/>
              <a:ext cx="14825" cy="12025"/>
            </a:xfrm>
            <a:custGeom>
              <a:avLst/>
              <a:gdLst/>
              <a:ahLst/>
              <a:cxnLst/>
              <a:rect l="l" t="t" r="r" b="b"/>
              <a:pathLst>
                <a:path w="593" h="481" extrusionOk="0">
                  <a:moveTo>
                    <a:pt x="317" y="1"/>
                  </a:moveTo>
                  <a:cubicBezTo>
                    <a:pt x="275" y="1"/>
                    <a:pt x="234" y="12"/>
                    <a:pt x="201" y="34"/>
                  </a:cubicBezTo>
                  <a:cubicBezTo>
                    <a:pt x="1" y="134"/>
                    <a:pt x="34" y="401"/>
                    <a:pt x="234" y="468"/>
                  </a:cubicBezTo>
                  <a:cubicBezTo>
                    <a:pt x="261" y="477"/>
                    <a:pt x="287" y="481"/>
                    <a:pt x="312" y="481"/>
                  </a:cubicBezTo>
                  <a:cubicBezTo>
                    <a:pt x="475" y="481"/>
                    <a:pt x="592" y="307"/>
                    <a:pt x="534" y="134"/>
                  </a:cubicBezTo>
                  <a:cubicBezTo>
                    <a:pt x="490" y="45"/>
                    <a:pt x="401"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2" name="Google Shape;11282;p28"/>
            <p:cNvSpPr/>
            <p:nvPr/>
          </p:nvSpPr>
          <p:spPr>
            <a:xfrm>
              <a:off x="6149700" y="2426000"/>
              <a:ext cx="14575" cy="12000"/>
            </a:xfrm>
            <a:custGeom>
              <a:avLst/>
              <a:gdLst/>
              <a:ahLst/>
              <a:cxnLst/>
              <a:rect l="l" t="t" r="r" b="b"/>
              <a:pathLst>
                <a:path w="583" h="480" extrusionOk="0">
                  <a:moveTo>
                    <a:pt x="296" y="0"/>
                  </a:moveTo>
                  <a:cubicBezTo>
                    <a:pt x="42" y="0"/>
                    <a:pt x="1" y="442"/>
                    <a:pt x="282" y="473"/>
                  </a:cubicBezTo>
                  <a:cubicBezTo>
                    <a:pt x="300" y="478"/>
                    <a:pt x="317" y="480"/>
                    <a:pt x="335" y="480"/>
                  </a:cubicBezTo>
                  <a:cubicBezTo>
                    <a:pt x="449" y="480"/>
                    <a:pt x="549" y="389"/>
                    <a:pt x="549" y="273"/>
                  </a:cubicBezTo>
                  <a:cubicBezTo>
                    <a:pt x="583" y="140"/>
                    <a:pt x="482" y="6"/>
                    <a:pt x="349" y="6"/>
                  </a:cubicBezTo>
                  <a:cubicBezTo>
                    <a:pt x="330" y="2"/>
                    <a:pt x="312" y="0"/>
                    <a:pt x="2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3" name="Google Shape;11283;p28"/>
            <p:cNvSpPr/>
            <p:nvPr/>
          </p:nvSpPr>
          <p:spPr>
            <a:xfrm>
              <a:off x="5920750" y="3707050"/>
              <a:ext cx="13350" cy="11750"/>
            </a:xfrm>
            <a:custGeom>
              <a:avLst/>
              <a:gdLst/>
              <a:ahLst/>
              <a:cxnLst/>
              <a:rect l="l" t="t" r="r" b="b"/>
              <a:pathLst>
                <a:path w="534" h="470" extrusionOk="0">
                  <a:moveTo>
                    <a:pt x="270" y="1"/>
                  </a:moveTo>
                  <a:cubicBezTo>
                    <a:pt x="186" y="1"/>
                    <a:pt x="111" y="45"/>
                    <a:pt x="67" y="134"/>
                  </a:cubicBezTo>
                  <a:cubicBezTo>
                    <a:pt x="0" y="234"/>
                    <a:pt x="34" y="401"/>
                    <a:pt x="167" y="435"/>
                  </a:cubicBezTo>
                  <a:cubicBezTo>
                    <a:pt x="202" y="458"/>
                    <a:pt x="242" y="469"/>
                    <a:pt x="281" y="469"/>
                  </a:cubicBezTo>
                  <a:cubicBezTo>
                    <a:pt x="353" y="469"/>
                    <a:pt x="424" y="432"/>
                    <a:pt x="467" y="368"/>
                  </a:cubicBezTo>
                  <a:cubicBezTo>
                    <a:pt x="534" y="234"/>
                    <a:pt x="501" y="101"/>
                    <a:pt x="401" y="34"/>
                  </a:cubicBezTo>
                  <a:cubicBezTo>
                    <a:pt x="356" y="12"/>
                    <a:pt x="312" y="1"/>
                    <a:pt x="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4" name="Google Shape;11284;p28"/>
            <p:cNvSpPr/>
            <p:nvPr/>
          </p:nvSpPr>
          <p:spPr>
            <a:xfrm>
              <a:off x="6843350" y="3549450"/>
              <a:ext cx="13075" cy="12700"/>
            </a:xfrm>
            <a:custGeom>
              <a:avLst/>
              <a:gdLst/>
              <a:ahLst/>
              <a:cxnLst/>
              <a:rect l="l" t="t" r="r" b="b"/>
              <a:pathLst>
                <a:path w="523" h="508" extrusionOk="0">
                  <a:moveTo>
                    <a:pt x="284" y="1"/>
                  </a:moveTo>
                  <a:cubicBezTo>
                    <a:pt x="142" y="1"/>
                    <a:pt x="0" y="114"/>
                    <a:pt x="56" y="301"/>
                  </a:cubicBezTo>
                  <a:cubicBezTo>
                    <a:pt x="56" y="417"/>
                    <a:pt x="157" y="507"/>
                    <a:pt x="270" y="507"/>
                  </a:cubicBezTo>
                  <a:cubicBezTo>
                    <a:pt x="288" y="507"/>
                    <a:pt x="305" y="505"/>
                    <a:pt x="323" y="501"/>
                  </a:cubicBezTo>
                  <a:cubicBezTo>
                    <a:pt x="456" y="467"/>
                    <a:pt x="523" y="367"/>
                    <a:pt x="523" y="234"/>
                  </a:cubicBezTo>
                  <a:cubicBezTo>
                    <a:pt x="508" y="72"/>
                    <a:pt x="39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5" name="Google Shape;11285;p28"/>
            <p:cNvSpPr/>
            <p:nvPr/>
          </p:nvSpPr>
          <p:spPr>
            <a:xfrm>
              <a:off x="6896375" y="3010575"/>
              <a:ext cx="12600" cy="12625"/>
            </a:xfrm>
            <a:custGeom>
              <a:avLst/>
              <a:gdLst/>
              <a:ahLst/>
              <a:cxnLst/>
              <a:rect l="l" t="t" r="r" b="b"/>
              <a:pathLst>
                <a:path w="504" h="505" extrusionOk="0">
                  <a:moveTo>
                    <a:pt x="229" y="0"/>
                  </a:moveTo>
                  <a:cubicBezTo>
                    <a:pt x="137" y="0"/>
                    <a:pt x="36" y="91"/>
                    <a:pt x="36" y="207"/>
                  </a:cubicBezTo>
                  <a:cubicBezTo>
                    <a:pt x="1" y="403"/>
                    <a:pt x="137" y="504"/>
                    <a:pt x="272" y="504"/>
                  </a:cubicBezTo>
                  <a:cubicBezTo>
                    <a:pt x="388" y="504"/>
                    <a:pt x="503" y="428"/>
                    <a:pt x="503" y="274"/>
                  </a:cubicBezTo>
                  <a:cubicBezTo>
                    <a:pt x="503" y="140"/>
                    <a:pt x="437" y="7"/>
                    <a:pt x="270" y="7"/>
                  </a:cubicBezTo>
                  <a:cubicBezTo>
                    <a:pt x="257" y="2"/>
                    <a:pt x="243"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6" name="Google Shape;11286;p28"/>
            <p:cNvSpPr/>
            <p:nvPr/>
          </p:nvSpPr>
          <p:spPr>
            <a:xfrm>
              <a:off x="6679625" y="2642100"/>
              <a:ext cx="13350" cy="11775"/>
            </a:xfrm>
            <a:custGeom>
              <a:avLst/>
              <a:gdLst/>
              <a:ahLst/>
              <a:cxnLst/>
              <a:rect l="l" t="t" r="r" b="b"/>
              <a:pathLst>
                <a:path w="534" h="471" extrusionOk="0">
                  <a:moveTo>
                    <a:pt x="273" y="0"/>
                  </a:moveTo>
                  <a:cubicBezTo>
                    <a:pt x="228" y="0"/>
                    <a:pt x="181" y="11"/>
                    <a:pt x="134" y="35"/>
                  </a:cubicBezTo>
                  <a:cubicBezTo>
                    <a:pt x="34" y="102"/>
                    <a:pt x="0" y="235"/>
                    <a:pt x="67" y="369"/>
                  </a:cubicBezTo>
                  <a:cubicBezTo>
                    <a:pt x="110" y="433"/>
                    <a:pt x="181" y="470"/>
                    <a:pt x="262" y="470"/>
                  </a:cubicBezTo>
                  <a:cubicBezTo>
                    <a:pt x="306" y="470"/>
                    <a:pt x="353" y="459"/>
                    <a:pt x="401" y="435"/>
                  </a:cubicBezTo>
                  <a:cubicBezTo>
                    <a:pt x="501" y="369"/>
                    <a:pt x="534" y="235"/>
                    <a:pt x="467" y="102"/>
                  </a:cubicBezTo>
                  <a:cubicBezTo>
                    <a:pt x="424" y="37"/>
                    <a:pt x="35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7" name="Google Shape;11287;p28"/>
            <p:cNvSpPr/>
            <p:nvPr/>
          </p:nvSpPr>
          <p:spPr>
            <a:xfrm>
              <a:off x="5993300" y="2555250"/>
              <a:ext cx="12525" cy="12025"/>
            </a:xfrm>
            <a:custGeom>
              <a:avLst/>
              <a:gdLst/>
              <a:ahLst/>
              <a:cxnLst/>
              <a:rect l="l" t="t" r="r" b="b"/>
              <a:pathLst>
                <a:path w="501" h="481" extrusionOk="0">
                  <a:moveTo>
                    <a:pt x="248" y="0"/>
                  </a:moveTo>
                  <a:cubicBezTo>
                    <a:pt x="134" y="0"/>
                    <a:pt x="29" y="91"/>
                    <a:pt x="0" y="207"/>
                  </a:cubicBezTo>
                  <a:cubicBezTo>
                    <a:pt x="0" y="340"/>
                    <a:pt x="100" y="474"/>
                    <a:pt x="234" y="474"/>
                  </a:cubicBezTo>
                  <a:cubicBezTo>
                    <a:pt x="251" y="478"/>
                    <a:pt x="268" y="480"/>
                    <a:pt x="285" y="480"/>
                  </a:cubicBezTo>
                  <a:cubicBezTo>
                    <a:pt x="392" y="480"/>
                    <a:pt x="472" y="389"/>
                    <a:pt x="501" y="273"/>
                  </a:cubicBezTo>
                  <a:cubicBezTo>
                    <a:pt x="501" y="140"/>
                    <a:pt x="434" y="7"/>
                    <a:pt x="301" y="7"/>
                  </a:cubicBezTo>
                  <a:cubicBezTo>
                    <a:pt x="283" y="2"/>
                    <a:pt x="265" y="0"/>
                    <a:pt x="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8" name="Google Shape;11288;p28"/>
            <p:cNvSpPr/>
            <p:nvPr/>
          </p:nvSpPr>
          <p:spPr>
            <a:xfrm>
              <a:off x="5384525" y="2805750"/>
              <a:ext cx="13375" cy="12175"/>
            </a:xfrm>
            <a:custGeom>
              <a:avLst/>
              <a:gdLst/>
              <a:ahLst/>
              <a:cxnLst/>
              <a:rect l="l" t="t" r="r" b="b"/>
              <a:pathLst>
                <a:path w="535" h="487" extrusionOk="0">
                  <a:moveTo>
                    <a:pt x="273" y="1"/>
                  </a:moveTo>
                  <a:cubicBezTo>
                    <a:pt x="239" y="1"/>
                    <a:pt x="203" y="9"/>
                    <a:pt x="167" y="27"/>
                  </a:cubicBezTo>
                  <a:cubicBezTo>
                    <a:pt x="34" y="60"/>
                    <a:pt x="1" y="194"/>
                    <a:pt x="34" y="327"/>
                  </a:cubicBezTo>
                  <a:cubicBezTo>
                    <a:pt x="83" y="425"/>
                    <a:pt x="167" y="487"/>
                    <a:pt x="262" y="487"/>
                  </a:cubicBezTo>
                  <a:cubicBezTo>
                    <a:pt x="296" y="487"/>
                    <a:pt x="332" y="479"/>
                    <a:pt x="368" y="461"/>
                  </a:cubicBezTo>
                  <a:cubicBezTo>
                    <a:pt x="468" y="427"/>
                    <a:pt x="534" y="261"/>
                    <a:pt x="501" y="161"/>
                  </a:cubicBezTo>
                  <a:cubicBezTo>
                    <a:pt x="452" y="63"/>
                    <a:pt x="368"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9" name="Google Shape;11289;p28"/>
            <p:cNvSpPr/>
            <p:nvPr/>
          </p:nvSpPr>
          <p:spPr>
            <a:xfrm>
              <a:off x="5969100" y="3866300"/>
              <a:ext cx="15000" cy="11975"/>
            </a:xfrm>
            <a:custGeom>
              <a:avLst/>
              <a:gdLst/>
              <a:ahLst/>
              <a:cxnLst/>
              <a:rect l="l" t="t" r="r" b="b"/>
              <a:pathLst>
                <a:path w="600" h="479" extrusionOk="0">
                  <a:moveTo>
                    <a:pt x="294" y="1"/>
                  </a:moveTo>
                  <a:cubicBezTo>
                    <a:pt x="211" y="1"/>
                    <a:pt x="132" y="38"/>
                    <a:pt x="68" y="102"/>
                  </a:cubicBezTo>
                  <a:cubicBezTo>
                    <a:pt x="1" y="202"/>
                    <a:pt x="34" y="369"/>
                    <a:pt x="134" y="436"/>
                  </a:cubicBezTo>
                  <a:cubicBezTo>
                    <a:pt x="182" y="465"/>
                    <a:pt x="228" y="478"/>
                    <a:pt x="271" y="478"/>
                  </a:cubicBezTo>
                  <a:cubicBezTo>
                    <a:pt x="470" y="478"/>
                    <a:pt x="599" y="200"/>
                    <a:pt x="435" y="36"/>
                  </a:cubicBezTo>
                  <a:cubicBezTo>
                    <a:pt x="387" y="12"/>
                    <a:pt x="340"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0" name="Google Shape;11290;p28"/>
            <p:cNvSpPr/>
            <p:nvPr/>
          </p:nvSpPr>
          <p:spPr>
            <a:xfrm>
              <a:off x="7143250" y="3753175"/>
              <a:ext cx="12575" cy="9825"/>
            </a:xfrm>
            <a:custGeom>
              <a:avLst/>
              <a:gdLst/>
              <a:ahLst/>
              <a:cxnLst/>
              <a:rect l="l" t="t" r="r" b="b"/>
              <a:pathLst>
                <a:path w="503" h="393" extrusionOk="0">
                  <a:moveTo>
                    <a:pt x="416" y="0"/>
                  </a:moveTo>
                  <a:cubicBezTo>
                    <a:pt x="267" y="0"/>
                    <a:pt x="0" y="392"/>
                    <a:pt x="244" y="392"/>
                  </a:cubicBezTo>
                  <a:cubicBezTo>
                    <a:pt x="252" y="392"/>
                    <a:pt x="260" y="392"/>
                    <a:pt x="269" y="391"/>
                  </a:cubicBezTo>
                  <a:cubicBezTo>
                    <a:pt x="402" y="358"/>
                    <a:pt x="502" y="257"/>
                    <a:pt x="502" y="124"/>
                  </a:cubicBezTo>
                  <a:cubicBezTo>
                    <a:pt x="495" y="35"/>
                    <a:pt x="461" y="0"/>
                    <a:pt x="4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1" name="Google Shape;11291;p28"/>
            <p:cNvSpPr/>
            <p:nvPr/>
          </p:nvSpPr>
          <p:spPr>
            <a:xfrm>
              <a:off x="7211725" y="2953150"/>
              <a:ext cx="12475" cy="9100"/>
            </a:xfrm>
            <a:custGeom>
              <a:avLst/>
              <a:gdLst/>
              <a:ahLst/>
              <a:cxnLst/>
              <a:rect l="l" t="t" r="r" b="b"/>
              <a:pathLst>
                <a:path w="499" h="364" extrusionOk="0">
                  <a:moveTo>
                    <a:pt x="240" y="1"/>
                  </a:moveTo>
                  <a:cubicBezTo>
                    <a:pt x="0" y="1"/>
                    <a:pt x="257" y="364"/>
                    <a:pt x="407" y="364"/>
                  </a:cubicBezTo>
                  <a:cubicBezTo>
                    <a:pt x="454" y="364"/>
                    <a:pt x="491" y="328"/>
                    <a:pt x="498" y="236"/>
                  </a:cubicBezTo>
                  <a:cubicBezTo>
                    <a:pt x="498" y="102"/>
                    <a:pt x="398" y="2"/>
                    <a:pt x="265" y="2"/>
                  </a:cubicBezTo>
                  <a:cubicBezTo>
                    <a:pt x="256" y="1"/>
                    <a:pt x="247" y="1"/>
                    <a:pt x="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2" name="Google Shape;11292;p28"/>
            <p:cNvSpPr/>
            <p:nvPr/>
          </p:nvSpPr>
          <p:spPr>
            <a:xfrm>
              <a:off x="6864750" y="2408600"/>
              <a:ext cx="15575" cy="12025"/>
            </a:xfrm>
            <a:custGeom>
              <a:avLst/>
              <a:gdLst/>
              <a:ahLst/>
              <a:cxnLst/>
              <a:rect l="l" t="t" r="r" b="b"/>
              <a:pathLst>
                <a:path w="623" h="481" extrusionOk="0">
                  <a:moveTo>
                    <a:pt x="308" y="0"/>
                  </a:moveTo>
                  <a:cubicBezTo>
                    <a:pt x="262" y="0"/>
                    <a:pt x="215" y="11"/>
                    <a:pt x="167" y="35"/>
                  </a:cubicBezTo>
                  <a:cubicBezTo>
                    <a:pt x="1" y="135"/>
                    <a:pt x="34" y="435"/>
                    <a:pt x="267" y="469"/>
                  </a:cubicBezTo>
                  <a:cubicBezTo>
                    <a:pt x="291" y="477"/>
                    <a:pt x="315" y="480"/>
                    <a:pt x="337" y="480"/>
                  </a:cubicBezTo>
                  <a:cubicBezTo>
                    <a:pt x="503" y="480"/>
                    <a:pt x="622" y="278"/>
                    <a:pt x="534" y="102"/>
                  </a:cubicBezTo>
                  <a:cubicBezTo>
                    <a:pt x="470" y="37"/>
                    <a:pt x="391"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3" name="Google Shape;11293;p28"/>
            <p:cNvSpPr/>
            <p:nvPr/>
          </p:nvSpPr>
          <p:spPr>
            <a:xfrm>
              <a:off x="6595400" y="2618100"/>
              <a:ext cx="15900" cy="12850"/>
            </a:xfrm>
            <a:custGeom>
              <a:avLst/>
              <a:gdLst/>
              <a:ahLst/>
              <a:cxnLst/>
              <a:rect l="l" t="t" r="r" b="b"/>
              <a:pathLst>
                <a:path w="636" h="514" extrusionOk="0">
                  <a:moveTo>
                    <a:pt x="282" y="1"/>
                  </a:moveTo>
                  <a:cubicBezTo>
                    <a:pt x="229" y="1"/>
                    <a:pt x="176" y="19"/>
                    <a:pt x="134" y="61"/>
                  </a:cubicBezTo>
                  <a:cubicBezTo>
                    <a:pt x="34" y="128"/>
                    <a:pt x="0" y="295"/>
                    <a:pt x="100" y="395"/>
                  </a:cubicBezTo>
                  <a:cubicBezTo>
                    <a:pt x="147" y="479"/>
                    <a:pt x="215" y="513"/>
                    <a:pt x="283" y="513"/>
                  </a:cubicBezTo>
                  <a:cubicBezTo>
                    <a:pt x="458" y="513"/>
                    <a:pt x="635" y="287"/>
                    <a:pt x="467" y="94"/>
                  </a:cubicBezTo>
                  <a:cubicBezTo>
                    <a:pt x="428" y="36"/>
                    <a:pt x="356"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4" name="Google Shape;11294;p28"/>
            <p:cNvSpPr/>
            <p:nvPr/>
          </p:nvSpPr>
          <p:spPr>
            <a:xfrm>
              <a:off x="5583600" y="3375725"/>
              <a:ext cx="16100" cy="12500"/>
            </a:xfrm>
            <a:custGeom>
              <a:avLst/>
              <a:gdLst/>
              <a:ahLst/>
              <a:cxnLst/>
              <a:rect l="l" t="t" r="r" b="b"/>
              <a:pathLst>
                <a:path w="644" h="500" extrusionOk="0">
                  <a:moveTo>
                    <a:pt x="380" y="1"/>
                  </a:moveTo>
                  <a:cubicBezTo>
                    <a:pt x="332" y="1"/>
                    <a:pt x="285" y="17"/>
                    <a:pt x="243" y="44"/>
                  </a:cubicBezTo>
                  <a:cubicBezTo>
                    <a:pt x="1" y="206"/>
                    <a:pt x="151" y="499"/>
                    <a:pt x="358" y="499"/>
                  </a:cubicBezTo>
                  <a:cubicBezTo>
                    <a:pt x="407" y="499"/>
                    <a:pt x="459" y="483"/>
                    <a:pt x="510" y="445"/>
                  </a:cubicBezTo>
                  <a:cubicBezTo>
                    <a:pt x="610" y="345"/>
                    <a:pt x="644" y="211"/>
                    <a:pt x="577" y="111"/>
                  </a:cubicBezTo>
                  <a:cubicBezTo>
                    <a:pt x="518" y="33"/>
                    <a:pt x="448" y="1"/>
                    <a:pt x="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5" name="Google Shape;11295;p28"/>
            <p:cNvSpPr/>
            <p:nvPr/>
          </p:nvSpPr>
          <p:spPr>
            <a:xfrm>
              <a:off x="5760625" y="3895200"/>
              <a:ext cx="13975" cy="12450"/>
            </a:xfrm>
            <a:custGeom>
              <a:avLst/>
              <a:gdLst/>
              <a:ahLst/>
              <a:cxnLst/>
              <a:rect l="l" t="t" r="r" b="b"/>
              <a:pathLst>
                <a:path w="559" h="498" extrusionOk="0">
                  <a:moveTo>
                    <a:pt x="279" y="1"/>
                  </a:moveTo>
                  <a:cubicBezTo>
                    <a:pt x="254" y="1"/>
                    <a:pt x="228" y="5"/>
                    <a:pt x="201" y="14"/>
                  </a:cubicBezTo>
                  <a:cubicBezTo>
                    <a:pt x="67" y="80"/>
                    <a:pt x="1" y="214"/>
                    <a:pt x="34" y="347"/>
                  </a:cubicBezTo>
                  <a:cubicBezTo>
                    <a:pt x="67" y="447"/>
                    <a:pt x="159" y="497"/>
                    <a:pt x="255" y="497"/>
                  </a:cubicBezTo>
                  <a:cubicBezTo>
                    <a:pt x="351" y="497"/>
                    <a:pt x="451" y="447"/>
                    <a:pt x="501" y="347"/>
                  </a:cubicBezTo>
                  <a:cubicBezTo>
                    <a:pt x="559" y="174"/>
                    <a:pt x="441"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6" name="Google Shape;11296;p28"/>
            <p:cNvSpPr/>
            <p:nvPr/>
          </p:nvSpPr>
          <p:spPr>
            <a:xfrm>
              <a:off x="6544050" y="3766600"/>
              <a:ext cx="14375" cy="8200"/>
            </a:xfrm>
            <a:custGeom>
              <a:avLst/>
              <a:gdLst/>
              <a:ahLst/>
              <a:cxnLst/>
              <a:rect l="l" t="t" r="r" b="b"/>
              <a:pathLst>
                <a:path w="575" h="328" extrusionOk="0">
                  <a:moveTo>
                    <a:pt x="110" y="0"/>
                  </a:moveTo>
                  <a:cubicBezTo>
                    <a:pt x="45" y="0"/>
                    <a:pt x="1" y="42"/>
                    <a:pt x="19" y="154"/>
                  </a:cubicBezTo>
                  <a:cubicBezTo>
                    <a:pt x="48" y="241"/>
                    <a:pt x="127" y="327"/>
                    <a:pt x="234" y="327"/>
                  </a:cubicBezTo>
                  <a:cubicBezTo>
                    <a:pt x="251" y="327"/>
                    <a:pt x="268" y="325"/>
                    <a:pt x="286" y="321"/>
                  </a:cubicBezTo>
                  <a:cubicBezTo>
                    <a:pt x="574" y="273"/>
                    <a:pt x="275"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7" name="Google Shape;11297;p28"/>
            <p:cNvSpPr/>
            <p:nvPr/>
          </p:nvSpPr>
          <p:spPr>
            <a:xfrm>
              <a:off x="6748975" y="3073875"/>
              <a:ext cx="11550" cy="10275"/>
            </a:xfrm>
            <a:custGeom>
              <a:avLst/>
              <a:gdLst/>
              <a:ahLst/>
              <a:cxnLst/>
              <a:rect l="l" t="t" r="r" b="b"/>
              <a:pathLst>
                <a:path w="462" h="411" extrusionOk="0">
                  <a:moveTo>
                    <a:pt x="202" y="1"/>
                  </a:moveTo>
                  <a:cubicBezTo>
                    <a:pt x="1" y="1"/>
                    <a:pt x="201" y="410"/>
                    <a:pt x="340" y="410"/>
                  </a:cubicBezTo>
                  <a:cubicBezTo>
                    <a:pt x="377" y="410"/>
                    <a:pt x="409" y="382"/>
                    <a:pt x="429" y="310"/>
                  </a:cubicBezTo>
                  <a:cubicBezTo>
                    <a:pt x="462" y="177"/>
                    <a:pt x="395" y="43"/>
                    <a:pt x="262" y="10"/>
                  </a:cubicBezTo>
                  <a:cubicBezTo>
                    <a:pt x="239" y="4"/>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8" name="Google Shape;11298;p28"/>
            <p:cNvSpPr/>
            <p:nvPr/>
          </p:nvSpPr>
          <p:spPr>
            <a:xfrm>
              <a:off x="6283300" y="2373350"/>
              <a:ext cx="17100" cy="12225"/>
            </a:xfrm>
            <a:custGeom>
              <a:avLst/>
              <a:gdLst/>
              <a:ahLst/>
              <a:cxnLst/>
              <a:rect l="l" t="t" r="r" b="b"/>
              <a:pathLst>
                <a:path w="684" h="489" extrusionOk="0">
                  <a:moveTo>
                    <a:pt x="350" y="0"/>
                  </a:moveTo>
                  <a:cubicBezTo>
                    <a:pt x="176" y="0"/>
                    <a:pt x="0" y="189"/>
                    <a:pt x="142" y="378"/>
                  </a:cubicBezTo>
                  <a:cubicBezTo>
                    <a:pt x="191" y="456"/>
                    <a:pt x="263" y="488"/>
                    <a:pt x="335" y="488"/>
                  </a:cubicBezTo>
                  <a:cubicBezTo>
                    <a:pt x="508" y="488"/>
                    <a:pt x="684" y="300"/>
                    <a:pt x="542" y="111"/>
                  </a:cubicBezTo>
                  <a:cubicBezTo>
                    <a:pt x="493" y="33"/>
                    <a:pt x="422"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9" name="Google Shape;11299;p28"/>
            <p:cNvSpPr/>
            <p:nvPr/>
          </p:nvSpPr>
          <p:spPr>
            <a:xfrm>
              <a:off x="5384525" y="2532675"/>
              <a:ext cx="12525" cy="12075"/>
            </a:xfrm>
            <a:custGeom>
              <a:avLst/>
              <a:gdLst/>
              <a:ahLst/>
              <a:cxnLst/>
              <a:rect l="l" t="t" r="r" b="b"/>
              <a:pathLst>
                <a:path w="501" h="483" extrusionOk="0">
                  <a:moveTo>
                    <a:pt x="269" y="0"/>
                  </a:moveTo>
                  <a:cubicBezTo>
                    <a:pt x="247" y="0"/>
                    <a:pt x="224" y="3"/>
                    <a:pt x="201" y="9"/>
                  </a:cubicBezTo>
                  <a:cubicBezTo>
                    <a:pt x="67" y="9"/>
                    <a:pt x="1" y="142"/>
                    <a:pt x="1" y="276"/>
                  </a:cubicBezTo>
                  <a:cubicBezTo>
                    <a:pt x="30" y="392"/>
                    <a:pt x="134" y="482"/>
                    <a:pt x="248" y="482"/>
                  </a:cubicBezTo>
                  <a:cubicBezTo>
                    <a:pt x="266" y="482"/>
                    <a:pt x="283" y="480"/>
                    <a:pt x="301" y="476"/>
                  </a:cubicBezTo>
                  <a:cubicBezTo>
                    <a:pt x="434" y="443"/>
                    <a:pt x="501"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0" name="Google Shape;11300;p28"/>
            <p:cNvSpPr/>
            <p:nvPr/>
          </p:nvSpPr>
          <p:spPr>
            <a:xfrm>
              <a:off x="5870700" y="3356400"/>
              <a:ext cx="13900" cy="11950"/>
            </a:xfrm>
            <a:custGeom>
              <a:avLst/>
              <a:gdLst/>
              <a:ahLst/>
              <a:cxnLst/>
              <a:rect l="l" t="t" r="r" b="b"/>
              <a:pathLst>
                <a:path w="556" h="478" extrusionOk="0">
                  <a:moveTo>
                    <a:pt x="268" y="0"/>
                  </a:moveTo>
                  <a:cubicBezTo>
                    <a:pt x="176" y="0"/>
                    <a:pt x="84" y="50"/>
                    <a:pt x="34" y="150"/>
                  </a:cubicBezTo>
                  <a:cubicBezTo>
                    <a:pt x="1" y="284"/>
                    <a:pt x="68" y="417"/>
                    <a:pt x="168" y="451"/>
                  </a:cubicBezTo>
                  <a:cubicBezTo>
                    <a:pt x="204" y="469"/>
                    <a:pt x="241" y="477"/>
                    <a:pt x="276" y="477"/>
                  </a:cubicBezTo>
                  <a:cubicBezTo>
                    <a:pt x="432" y="477"/>
                    <a:pt x="556" y="314"/>
                    <a:pt x="501" y="150"/>
                  </a:cubicBezTo>
                  <a:cubicBezTo>
                    <a:pt x="451" y="50"/>
                    <a:pt x="359"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1" name="Google Shape;11301;p28"/>
            <p:cNvSpPr/>
            <p:nvPr/>
          </p:nvSpPr>
          <p:spPr>
            <a:xfrm>
              <a:off x="6813875" y="3151575"/>
              <a:ext cx="11700" cy="10225"/>
            </a:xfrm>
            <a:custGeom>
              <a:avLst/>
              <a:gdLst/>
              <a:ahLst/>
              <a:cxnLst/>
              <a:rect l="l" t="t" r="r" b="b"/>
              <a:pathLst>
                <a:path w="468" h="409" extrusionOk="0">
                  <a:moveTo>
                    <a:pt x="355" y="1"/>
                  </a:moveTo>
                  <a:cubicBezTo>
                    <a:pt x="221" y="1"/>
                    <a:pt x="1" y="409"/>
                    <a:pt x="224" y="409"/>
                  </a:cubicBezTo>
                  <a:cubicBezTo>
                    <a:pt x="237" y="409"/>
                    <a:pt x="251" y="407"/>
                    <a:pt x="268" y="404"/>
                  </a:cubicBezTo>
                  <a:cubicBezTo>
                    <a:pt x="401" y="371"/>
                    <a:pt x="468" y="238"/>
                    <a:pt x="434" y="104"/>
                  </a:cubicBezTo>
                  <a:cubicBezTo>
                    <a:pt x="421" y="30"/>
                    <a:pt x="391"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2" name="Google Shape;11302;p28"/>
            <p:cNvSpPr/>
            <p:nvPr/>
          </p:nvSpPr>
          <p:spPr>
            <a:xfrm>
              <a:off x="6853625" y="2654900"/>
              <a:ext cx="13850" cy="8950"/>
            </a:xfrm>
            <a:custGeom>
              <a:avLst/>
              <a:gdLst/>
              <a:ahLst/>
              <a:cxnLst/>
              <a:rect l="l" t="t" r="r" b="b"/>
              <a:pathLst>
                <a:path w="554" h="358" extrusionOk="0">
                  <a:moveTo>
                    <a:pt x="471" y="0"/>
                  </a:moveTo>
                  <a:cubicBezTo>
                    <a:pt x="316" y="0"/>
                    <a:pt x="1" y="332"/>
                    <a:pt x="279" y="357"/>
                  </a:cubicBezTo>
                  <a:cubicBezTo>
                    <a:pt x="412" y="357"/>
                    <a:pt x="546" y="257"/>
                    <a:pt x="546" y="124"/>
                  </a:cubicBezTo>
                  <a:cubicBezTo>
                    <a:pt x="554" y="34"/>
                    <a:pt x="521" y="0"/>
                    <a:pt x="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3" name="Google Shape;11303;p28"/>
            <p:cNvSpPr/>
            <p:nvPr/>
          </p:nvSpPr>
          <p:spPr>
            <a:xfrm>
              <a:off x="6452375" y="2406800"/>
              <a:ext cx="17725" cy="11975"/>
            </a:xfrm>
            <a:custGeom>
              <a:avLst/>
              <a:gdLst/>
              <a:ahLst/>
              <a:cxnLst/>
              <a:rect l="l" t="t" r="r" b="b"/>
              <a:pathLst>
                <a:path w="709" h="479" extrusionOk="0">
                  <a:moveTo>
                    <a:pt x="353" y="1"/>
                  </a:moveTo>
                  <a:cubicBezTo>
                    <a:pt x="144" y="1"/>
                    <a:pt x="0" y="302"/>
                    <a:pt x="251" y="441"/>
                  </a:cubicBezTo>
                  <a:cubicBezTo>
                    <a:pt x="293" y="467"/>
                    <a:pt x="334" y="478"/>
                    <a:pt x="372" y="478"/>
                  </a:cubicBezTo>
                  <a:cubicBezTo>
                    <a:pt x="579" y="478"/>
                    <a:pt x="709" y="153"/>
                    <a:pt x="484" y="40"/>
                  </a:cubicBezTo>
                  <a:cubicBezTo>
                    <a:pt x="440" y="13"/>
                    <a:pt x="395"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4" name="Google Shape;11304;p28"/>
            <p:cNvSpPr/>
            <p:nvPr/>
          </p:nvSpPr>
          <p:spPr>
            <a:xfrm>
              <a:off x="5277775" y="2962400"/>
              <a:ext cx="14975" cy="11950"/>
            </a:xfrm>
            <a:custGeom>
              <a:avLst/>
              <a:gdLst/>
              <a:ahLst/>
              <a:cxnLst/>
              <a:rect l="l" t="t" r="r" b="b"/>
              <a:pathLst>
                <a:path w="599" h="478" extrusionOk="0">
                  <a:moveTo>
                    <a:pt x="250" y="0"/>
                  </a:moveTo>
                  <a:cubicBezTo>
                    <a:pt x="222" y="0"/>
                    <a:pt x="194" y="10"/>
                    <a:pt x="168" y="32"/>
                  </a:cubicBezTo>
                  <a:cubicBezTo>
                    <a:pt x="34" y="99"/>
                    <a:pt x="1" y="232"/>
                    <a:pt x="34" y="333"/>
                  </a:cubicBezTo>
                  <a:cubicBezTo>
                    <a:pt x="85" y="434"/>
                    <a:pt x="175" y="478"/>
                    <a:pt x="274" y="478"/>
                  </a:cubicBezTo>
                  <a:cubicBezTo>
                    <a:pt x="305" y="478"/>
                    <a:pt x="336" y="474"/>
                    <a:pt x="368" y="466"/>
                  </a:cubicBezTo>
                  <a:cubicBezTo>
                    <a:pt x="599" y="408"/>
                    <a:pt x="430"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5" name="Google Shape;11305;p28"/>
            <p:cNvSpPr/>
            <p:nvPr/>
          </p:nvSpPr>
          <p:spPr>
            <a:xfrm>
              <a:off x="5272775" y="3564450"/>
              <a:ext cx="12550" cy="11700"/>
            </a:xfrm>
            <a:custGeom>
              <a:avLst/>
              <a:gdLst/>
              <a:ahLst/>
              <a:cxnLst/>
              <a:rect l="l" t="t" r="r" b="b"/>
              <a:pathLst>
                <a:path w="502" h="468" extrusionOk="0">
                  <a:moveTo>
                    <a:pt x="234" y="1"/>
                  </a:moveTo>
                  <a:cubicBezTo>
                    <a:pt x="101" y="1"/>
                    <a:pt x="1" y="101"/>
                    <a:pt x="1" y="234"/>
                  </a:cubicBezTo>
                  <a:cubicBezTo>
                    <a:pt x="1" y="368"/>
                    <a:pt x="101" y="468"/>
                    <a:pt x="234" y="468"/>
                  </a:cubicBezTo>
                  <a:cubicBezTo>
                    <a:pt x="368" y="468"/>
                    <a:pt x="501" y="368"/>
                    <a:pt x="501" y="234"/>
                  </a:cubicBezTo>
                  <a:cubicBezTo>
                    <a:pt x="501" y="101"/>
                    <a:pt x="36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6" name="Google Shape;11306;p28"/>
            <p:cNvSpPr/>
            <p:nvPr/>
          </p:nvSpPr>
          <p:spPr>
            <a:xfrm>
              <a:off x="6536250" y="3854150"/>
              <a:ext cx="14000" cy="8200"/>
            </a:xfrm>
            <a:custGeom>
              <a:avLst/>
              <a:gdLst/>
              <a:ahLst/>
              <a:cxnLst/>
              <a:rect l="l" t="t" r="r" b="b"/>
              <a:pathLst>
                <a:path w="560" h="328" extrusionOk="0">
                  <a:moveTo>
                    <a:pt x="462" y="1"/>
                  </a:moveTo>
                  <a:cubicBezTo>
                    <a:pt x="307" y="1"/>
                    <a:pt x="1" y="273"/>
                    <a:pt x="265" y="321"/>
                  </a:cubicBezTo>
                  <a:cubicBezTo>
                    <a:pt x="283" y="326"/>
                    <a:pt x="300" y="328"/>
                    <a:pt x="318" y="328"/>
                  </a:cubicBezTo>
                  <a:cubicBezTo>
                    <a:pt x="431" y="328"/>
                    <a:pt x="532" y="241"/>
                    <a:pt x="532" y="155"/>
                  </a:cubicBezTo>
                  <a:cubicBezTo>
                    <a:pt x="560" y="42"/>
                    <a:pt x="522"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7" name="Google Shape;11307;p28"/>
            <p:cNvSpPr/>
            <p:nvPr/>
          </p:nvSpPr>
          <p:spPr>
            <a:xfrm>
              <a:off x="6898950" y="3558200"/>
              <a:ext cx="13850" cy="12450"/>
            </a:xfrm>
            <a:custGeom>
              <a:avLst/>
              <a:gdLst/>
              <a:ahLst/>
              <a:cxnLst/>
              <a:rect l="l" t="t" r="r" b="b"/>
              <a:pathLst>
                <a:path w="554" h="498" extrusionOk="0">
                  <a:moveTo>
                    <a:pt x="250" y="1"/>
                  </a:moveTo>
                  <a:cubicBezTo>
                    <a:pt x="159" y="1"/>
                    <a:pt x="67" y="51"/>
                    <a:pt x="34" y="151"/>
                  </a:cubicBezTo>
                  <a:cubicBezTo>
                    <a:pt x="0" y="284"/>
                    <a:pt x="67" y="418"/>
                    <a:pt x="167" y="484"/>
                  </a:cubicBezTo>
                  <a:cubicBezTo>
                    <a:pt x="194" y="493"/>
                    <a:pt x="221" y="497"/>
                    <a:pt x="247" y="497"/>
                  </a:cubicBezTo>
                  <a:cubicBezTo>
                    <a:pt x="415" y="497"/>
                    <a:pt x="554" y="324"/>
                    <a:pt x="467" y="151"/>
                  </a:cubicBezTo>
                  <a:cubicBezTo>
                    <a:pt x="434" y="51"/>
                    <a:pt x="34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8" name="Google Shape;11308;p28"/>
            <p:cNvSpPr/>
            <p:nvPr/>
          </p:nvSpPr>
          <p:spPr>
            <a:xfrm>
              <a:off x="6953000" y="3455625"/>
              <a:ext cx="15175" cy="12125"/>
            </a:xfrm>
            <a:custGeom>
              <a:avLst/>
              <a:gdLst/>
              <a:ahLst/>
              <a:cxnLst/>
              <a:rect l="l" t="t" r="r" b="b"/>
              <a:pathLst>
                <a:path w="607" h="485" extrusionOk="0">
                  <a:moveTo>
                    <a:pt x="350" y="0"/>
                  </a:moveTo>
                  <a:cubicBezTo>
                    <a:pt x="132" y="0"/>
                    <a:pt x="0" y="304"/>
                    <a:pt x="207" y="451"/>
                  </a:cubicBezTo>
                  <a:cubicBezTo>
                    <a:pt x="251" y="473"/>
                    <a:pt x="295" y="484"/>
                    <a:pt x="337" y="484"/>
                  </a:cubicBezTo>
                  <a:cubicBezTo>
                    <a:pt x="421" y="484"/>
                    <a:pt x="496" y="440"/>
                    <a:pt x="540" y="351"/>
                  </a:cubicBezTo>
                  <a:cubicBezTo>
                    <a:pt x="607" y="251"/>
                    <a:pt x="573" y="84"/>
                    <a:pt x="440" y="17"/>
                  </a:cubicBezTo>
                  <a:cubicBezTo>
                    <a:pt x="409" y="6"/>
                    <a:pt x="379"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9" name="Google Shape;11309;p28"/>
            <p:cNvSpPr/>
            <p:nvPr/>
          </p:nvSpPr>
          <p:spPr>
            <a:xfrm>
              <a:off x="6989850" y="3365950"/>
              <a:ext cx="13350" cy="11725"/>
            </a:xfrm>
            <a:custGeom>
              <a:avLst/>
              <a:gdLst/>
              <a:ahLst/>
              <a:cxnLst/>
              <a:rect l="l" t="t" r="r" b="b"/>
              <a:pathLst>
                <a:path w="534" h="469" extrusionOk="0">
                  <a:moveTo>
                    <a:pt x="244" y="0"/>
                  </a:moveTo>
                  <a:cubicBezTo>
                    <a:pt x="166" y="0"/>
                    <a:pt x="88" y="37"/>
                    <a:pt x="67" y="102"/>
                  </a:cubicBezTo>
                  <a:cubicBezTo>
                    <a:pt x="0" y="235"/>
                    <a:pt x="33" y="369"/>
                    <a:pt x="167" y="435"/>
                  </a:cubicBezTo>
                  <a:cubicBezTo>
                    <a:pt x="200" y="458"/>
                    <a:pt x="237" y="469"/>
                    <a:pt x="274" y="469"/>
                  </a:cubicBezTo>
                  <a:cubicBezTo>
                    <a:pt x="348" y="469"/>
                    <a:pt x="423" y="424"/>
                    <a:pt x="467" y="335"/>
                  </a:cubicBezTo>
                  <a:cubicBezTo>
                    <a:pt x="534" y="235"/>
                    <a:pt x="500" y="69"/>
                    <a:pt x="367" y="35"/>
                  </a:cubicBezTo>
                  <a:cubicBezTo>
                    <a:pt x="332" y="12"/>
                    <a:pt x="28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0" name="Google Shape;11310;p28"/>
            <p:cNvSpPr/>
            <p:nvPr/>
          </p:nvSpPr>
          <p:spPr>
            <a:xfrm>
              <a:off x="6923125" y="3484375"/>
              <a:ext cx="14200" cy="11750"/>
            </a:xfrm>
            <a:custGeom>
              <a:avLst/>
              <a:gdLst/>
              <a:ahLst/>
              <a:cxnLst/>
              <a:rect l="l" t="t" r="r" b="b"/>
              <a:pathLst>
                <a:path w="568" h="470" extrusionOk="0">
                  <a:moveTo>
                    <a:pt x="295" y="0"/>
                  </a:moveTo>
                  <a:cubicBezTo>
                    <a:pt x="215" y="0"/>
                    <a:pt x="144" y="37"/>
                    <a:pt x="101" y="102"/>
                  </a:cubicBezTo>
                  <a:cubicBezTo>
                    <a:pt x="1" y="235"/>
                    <a:pt x="34" y="368"/>
                    <a:pt x="167" y="435"/>
                  </a:cubicBezTo>
                  <a:cubicBezTo>
                    <a:pt x="203" y="459"/>
                    <a:pt x="247" y="470"/>
                    <a:pt x="291" y="470"/>
                  </a:cubicBezTo>
                  <a:cubicBezTo>
                    <a:pt x="373" y="470"/>
                    <a:pt x="458" y="433"/>
                    <a:pt x="501" y="368"/>
                  </a:cubicBezTo>
                  <a:cubicBezTo>
                    <a:pt x="568" y="268"/>
                    <a:pt x="534" y="102"/>
                    <a:pt x="434" y="35"/>
                  </a:cubicBezTo>
                  <a:cubicBezTo>
                    <a:pt x="387" y="11"/>
                    <a:pt x="340" y="0"/>
                    <a:pt x="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1" name="Google Shape;11311;p28"/>
            <p:cNvSpPr/>
            <p:nvPr/>
          </p:nvSpPr>
          <p:spPr>
            <a:xfrm>
              <a:off x="6928975" y="3460975"/>
              <a:ext cx="15650" cy="12100"/>
            </a:xfrm>
            <a:custGeom>
              <a:avLst/>
              <a:gdLst/>
              <a:ahLst/>
              <a:cxnLst/>
              <a:rect l="l" t="t" r="r" b="b"/>
              <a:pathLst>
                <a:path w="626" h="484" extrusionOk="0">
                  <a:moveTo>
                    <a:pt x="311" y="0"/>
                  </a:moveTo>
                  <a:cubicBezTo>
                    <a:pt x="297" y="0"/>
                    <a:pt x="282" y="1"/>
                    <a:pt x="267" y="4"/>
                  </a:cubicBezTo>
                  <a:cubicBezTo>
                    <a:pt x="67" y="37"/>
                    <a:pt x="0" y="304"/>
                    <a:pt x="167" y="437"/>
                  </a:cubicBezTo>
                  <a:cubicBezTo>
                    <a:pt x="212" y="467"/>
                    <a:pt x="270" y="484"/>
                    <a:pt x="327" y="484"/>
                  </a:cubicBezTo>
                  <a:cubicBezTo>
                    <a:pt x="397" y="484"/>
                    <a:pt x="464" y="459"/>
                    <a:pt x="500" y="404"/>
                  </a:cubicBezTo>
                  <a:cubicBezTo>
                    <a:pt x="625" y="217"/>
                    <a:pt x="517" y="0"/>
                    <a:pt x="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2" name="Google Shape;11312;p28"/>
            <p:cNvSpPr/>
            <p:nvPr/>
          </p:nvSpPr>
          <p:spPr>
            <a:xfrm>
              <a:off x="7024875" y="3300275"/>
              <a:ext cx="14200" cy="12350"/>
            </a:xfrm>
            <a:custGeom>
              <a:avLst/>
              <a:gdLst/>
              <a:ahLst/>
              <a:cxnLst/>
              <a:rect l="l" t="t" r="r" b="b"/>
              <a:pathLst>
                <a:path w="568" h="494" extrusionOk="0">
                  <a:moveTo>
                    <a:pt x="290" y="0"/>
                  </a:moveTo>
                  <a:cubicBezTo>
                    <a:pt x="198" y="0"/>
                    <a:pt x="115" y="55"/>
                    <a:pt x="67" y="127"/>
                  </a:cubicBezTo>
                  <a:cubicBezTo>
                    <a:pt x="0" y="260"/>
                    <a:pt x="33" y="394"/>
                    <a:pt x="167" y="461"/>
                  </a:cubicBezTo>
                  <a:cubicBezTo>
                    <a:pt x="200" y="483"/>
                    <a:pt x="241" y="494"/>
                    <a:pt x="283" y="494"/>
                  </a:cubicBezTo>
                  <a:cubicBezTo>
                    <a:pt x="367" y="494"/>
                    <a:pt x="456" y="449"/>
                    <a:pt x="500" y="361"/>
                  </a:cubicBezTo>
                  <a:cubicBezTo>
                    <a:pt x="567" y="260"/>
                    <a:pt x="500" y="94"/>
                    <a:pt x="400" y="27"/>
                  </a:cubicBezTo>
                  <a:cubicBezTo>
                    <a:pt x="363" y="8"/>
                    <a:pt x="326" y="0"/>
                    <a:pt x="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3" name="Google Shape;11313;p28"/>
            <p:cNvSpPr/>
            <p:nvPr/>
          </p:nvSpPr>
          <p:spPr>
            <a:xfrm>
              <a:off x="7021525" y="3386675"/>
              <a:ext cx="14775" cy="11900"/>
            </a:xfrm>
            <a:custGeom>
              <a:avLst/>
              <a:gdLst/>
              <a:ahLst/>
              <a:cxnLst/>
              <a:rect l="l" t="t" r="r" b="b"/>
              <a:pathLst>
                <a:path w="591" h="476" extrusionOk="0">
                  <a:moveTo>
                    <a:pt x="249" y="0"/>
                  </a:moveTo>
                  <a:cubicBezTo>
                    <a:pt x="135" y="0"/>
                    <a:pt x="34" y="91"/>
                    <a:pt x="34" y="207"/>
                  </a:cubicBezTo>
                  <a:cubicBezTo>
                    <a:pt x="1" y="340"/>
                    <a:pt x="101" y="474"/>
                    <a:pt x="234" y="474"/>
                  </a:cubicBezTo>
                  <a:cubicBezTo>
                    <a:pt x="245" y="475"/>
                    <a:pt x="255" y="475"/>
                    <a:pt x="264" y="475"/>
                  </a:cubicBezTo>
                  <a:cubicBezTo>
                    <a:pt x="539" y="475"/>
                    <a:pt x="591" y="39"/>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4" name="Google Shape;11314;p28"/>
            <p:cNvSpPr/>
            <p:nvPr/>
          </p:nvSpPr>
          <p:spPr>
            <a:xfrm>
              <a:off x="7034725" y="3437350"/>
              <a:ext cx="14150" cy="11925"/>
            </a:xfrm>
            <a:custGeom>
              <a:avLst/>
              <a:gdLst/>
              <a:ahLst/>
              <a:cxnLst/>
              <a:rect l="l" t="t" r="r" b="b"/>
              <a:pathLst>
                <a:path w="566" h="477" extrusionOk="0">
                  <a:moveTo>
                    <a:pt x="281" y="0"/>
                  </a:moveTo>
                  <a:cubicBezTo>
                    <a:pt x="142" y="0"/>
                    <a:pt x="1" y="107"/>
                    <a:pt x="40" y="281"/>
                  </a:cubicBezTo>
                  <a:cubicBezTo>
                    <a:pt x="67" y="419"/>
                    <a:pt x="168" y="477"/>
                    <a:pt x="270" y="477"/>
                  </a:cubicBezTo>
                  <a:cubicBezTo>
                    <a:pt x="417" y="477"/>
                    <a:pt x="566" y="358"/>
                    <a:pt x="507" y="181"/>
                  </a:cubicBezTo>
                  <a:cubicBezTo>
                    <a:pt x="479" y="56"/>
                    <a:pt x="381"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5" name="Google Shape;11315;p28"/>
            <p:cNvSpPr/>
            <p:nvPr/>
          </p:nvSpPr>
          <p:spPr>
            <a:xfrm>
              <a:off x="7119925" y="3309850"/>
              <a:ext cx="14200" cy="12000"/>
            </a:xfrm>
            <a:custGeom>
              <a:avLst/>
              <a:gdLst/>
              <a:ahLst/>
              <a:cxnLst/>
              <a:rect l="l" t="t" r="r" b="b"/>
              <a:pathLst>
                <a:path w="568" h="480" extrusionOk="0">
                  <a:moveTo>
                    <a:pt x="273" y="0"/>
                  </a:moveTo>
                  <a:cubicBezTo>
                    <a:pt x="202" y="0"/>
                    <a:pt x="140" y="33"/>
                    <a:pt x="101" y="111"/>
                  </a:cubicBezTo>
                  <a:cubicBezTo>
                    <a:pt x="1" y="211"/>
                    <a:pt x="34" y="344"/>
                    <a:pt x="134" y="445"/>
                  </a:cubicBezTo>
                  <a:cubicBezTo>
                    <a:pt x="182" y="468"/>
                    <a:pt x="229" y="479"/>
                    <a:pt x="273" y="479"/>
                  </a:cubicBezTo>
                  <a:cubicBezTo>
                    <a:pt x="354" y="479"/>
                    <a:pt x="425" y="442"/>
                    <a:pt x="468" y="378"/>
                  </a:cubicBezTo>
                  <a:cubicBezTo>
                    <a:pt x="568" y="278"/>
                    <a:pt x="535" y="111"/>
                    <a:pt x="434" y="44"/>
                  </a:cubicBezTo>
                  <a:cubicBezTo>
                    <a:pt x="379" y="17"/>
                    <a:pt x="32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6" name="Google Shape;11316;p28"/>
            <p:cNvSpPr/>
            <p:nvPr/>
          </p:nvSpPr>
          <p:spPr>
            <a:xfrm>
              <a:off x="7138375" y="3372225"/>
              <a:ext cx="14700" cy="8175"/>
            </a:xfrm>
            <a:custGeom>
              <a:avLst/>
              <a:gdLst/>
              <a:ahLst/>
              <a:cxnLst/>
              <a:rect l="l" t="t" r="r" b="b"/>
              <a:pathLst>
                <a:path w="588" h="327" extrusionOk="0">
                  <a:moveTo>
                    <a:pt x="120" y="0"/>
                  </a:moveTo>
                  <a:cubicBezTo>
                    <a:pt x="48" y="0"/>
                    <a:pt x="0" y="41"/>
                    <a:pt x="30" y="151"/>
                  </a:cubicBezTo>
                  <a:cubicBezTo>
                    <a:pt x="85" y="262"/>
                    <a:pt x="186" y="326"/>
                    <a:pt x="276" y="326"/>
                  </a:cubicBezTo>
                  <a:cubicBezTo>
                    <a:pt x="295" y="326"/>
                    <a:pt x="313" y="324"/>
                    <a:pt x="330" y="318"/>
                  </a:cubicBezTo>
                  <a:cubicBezTo>
                    <a:pt x="587" y="224"/>
                    <a:pt x="288"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7" name="Google Shape;11317;p28"/>
            <p:cNvSpPr/>
            <p:nvPr/>
          </p:nvSpPr>
          <p:spPr>
            <a:xfrm>
              <a:off x="7132775" y="3151000"/>
              <a:ext cx="14700" cy="12750"/>
            </a:xfrm>
            <a:custGeom>
              <a:avLst/>
              <a:gdLst/>
              <a:ahLst/>
              <a:cxnLst/>
              <a:rect l="l" t="t" r="r" b="b"/>
              <a:pathLst>
                <a:path w="588" h="510" extrusionOk="0">
                  <a:moveTo>
                    <a:pt x="302" y="1"/>
                  </a:moveTo>
                  <a:cubicBezTo>
                    <a:pt x="221" y="1"/>
                    <a:pt x="136" y="63"/>
                    <a:pt x="87" y="160"/>
                  </a:cubicBezTo>
                  <a:cubicBezTo>
                    <a:pt x="0" y="356"/>
                    <a:pt x="154" y="509"/>
                    <a:pt x="309" y="509"/>
                  </a:cubicBezTo>
                  <a:cubicBezTo>
                    <a:pt x="391" y="509"/>
                    <a:pt x="474" y="465"/>
                    <a:pt x="521" y="361"/>
                  </a:cubicBezTo>
                  <a:cubicBezTo>
                    <a:pt x="588" y="227"/>
                    <a:pt x="521" y="94"/>
                    <a:pt x="387" y="27"/>
                  </a:cubicBezTo>
                  <a:cubicBezTo>
                    <a:pt x="361" y="9"/>
                    <a:pt x="331"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8" name="Google Shape;11318;p28"/>
            <p:cNvSpPr/>
            <p:nvPr/>
          </p:nvSpPr>
          <p:spPr>
            <a:xfrm>
              <a:off x="7222725" y="3047900"/>
              <a:ext cx="13150" cy="12500"/>
            </a:xfrm>
            <a:custGeom>
              <a:avLst/>
              <a:gdLst/>
              <a:ahLst/>
              <a:cxnLst/>
              <a:rect l="l" t="t" r="r" b="b"/>
              <a:pathLst>
                <a:path w="526" h="500" extrusionOk="0">
                  <a:moveTo>
                    <a:pt x="288" y="0"/>
                  </a:moveTo>
                  <a:cubicBezTo>
                    <a:pt x="144" y="0"/>
                    <a:pt x="0" y="131"/>
                    <a:pt x="25" y="282"/>
                  </a:cubicBezTo>
                  <a:cubicBezTo>
                    <a:pt x="47" y="411"/>
                    <a:pt x="167" y="499"/>
                    <a:pt x="285" y="499"/>
                  </a:cubicBezTo>
                  <a:cubicBezTo>
                    <a:pt x="349" y="499"/>
                    <a:pt x="412" y="474"/>
                    <a:pt x="459" y="415"/>
                  </a:cubicBezTo>
                  <a:cubicBezTo>
                    <a:pt x="525" y="282"/>
                    <a:pt x="525" y="148"/>
                    <a:pt x="425" y="48"/>
                  </a:cubicBezTo>
                  <a:cubicBezTo>
                    <a:pt x="384" y="15"/>
                    <a:pt x="336"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9" name="Google Shape;11319;p28"/>
            <p:cNvSpPr/>
            <p:nvPr/>
          </p:nvSpPr>
          <p:spPr>
            <a:xfrm>
              <a:off x="7119925" y="3180150"/>
              <a:ext cx="13800" cy="11925"/>
            </a:xfrm>
            <a:custGeom>
              <a:avLst/>
              <a:gdLst/>
              <a:ahLst/>
              <a:cxnLst/>
              <a:rect l="l" t="t" r="r" b="b"/>
              <a:pathLst>
                <a:path w="552" h="477" extrusionOk="0">
                  <a:moveTo>
                    <a:pt x="263" y="1"/>
                  </a:moveTo>
                  <a:cubicBezTo>
                    <a:pt x="192" y="1"/>
                    <a:pt x="120" y="30"/>
                    <a:pt x="68" y="95"/>
                  </a:cubicBezTo>
                  <a:cubicBezTo>
                    <a:pt x="1" y="229"/>
                    <a:pt x="34" y="362"/>
                    <a:pt x="134" y="429"/>
                  </a:cubicBezTo>
                  <a:cubicBezTo>
                    <a:pt x="176" y="462"/>
                    <a:pt x="224" y="477"/>
                    <a:pt x="271" y="477"/>
                  </a:cubicBezTo>
                  <a:cubicBezTo>
                    <a:pt x="414" y="477"/>
                    <a:pt x="551" y="345"/>
                    <a:pt x="501" y="195"/>
                  </a:cubicBezTo>
                  <a:cubicBezTo>
                    <a:pt x="481" y="73"/>
                    <a:pt x="37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0" name="Google Shape;11320;p28"/>
            <p:cNvSpPr/>
            <p:nvPr/>
          </p:nvSpPr>
          <p:spPr>
            <a:xfrm>
              <a:off x="7108175" y="3131475"/>
              <a:ext cx="15950" cy="12175"/>
            </a:xfrm>
            <a:custGeom>
              <a:avLst/>
              <a:gdLst/>
              <a:ahLst/>
              <a:cxnLst/>
              <a:rect l="l" t="t" r="r" b="b"/>
              <a:pathLst>
                <a:path w="638" h="487" extrusionOk="0">
                  <a:moveTo>
                    <a:pt x="390" y="1"/>
                  </a:moveTo>
                  <a:cubicBezTo>
                    <a:pt x="372" y="1"/>
                    <a:pt x="355" y="3"/>
                    <a:pt x="337" y="7"/>
                  </a:cubicBezTo>
                  <a:cubicBezTo>
                    <a:pt x="0" y="7"/>
                    <a:pt x="57" y="486"/>
                    <a:pt x="328" y="486"/>
                  </a:cubicBezTo>
                  <a:cubicBezTo>
                    <a:pt x="352" y="486"/>
                    <a:pt x="377" y="483"/>
                    <a:pt x="404" y="474"/>
                  </a:cubicBezTo>
                  <a:cubicBezTo>
                    <a:pt x="538" y="441"/>
                    <a:pt x="638" y="341"/>
                    <a:pt x="604" y="208"/>
                  </a:cubicBezTo>
                  <a:cubicBezTo>
                    <a:pt x="604" y="92"/>
                    <a:pt x="504"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1" name="Google Shape;11321;p28"/>
            <p:cNvSpPr/>
            <p:nvPr/>
          </p:nvSpPr>
          <p:spPr>
            <a:xfrm>
              <a:off x="7112425" y="2972375"/>
              <a:ext cx="13375" cy="12525"/>
            </a:xfrm>
            <a:custGeom>
              <a:avLst/>
              <a:gdLst/>
              <a:ahLst/>
              <a:cxnLst/>
              <a:rect l="l" t="t" r="r" b="b"/>
              <a:pathLst>
                <a:path w="535" h="501" extrusionOk="0">
                  <a:moveTo>
                    <a:pt x="301" y="0"/>
                  </a:moveTo>
                  <a:cubicBezTo>
                    <a:pt x="1" y="34"/>
                    <a:pt x="1" y="467"/>
                    <a:pt x="301" y="501"/>
                  </a:cubicBezTo>
                  <a:cubicBezTo>
                    <a:pt x="434" y="501"/>
                    <a:pt x="534" y="401"/>
                    <a:pt x="534" y="267"/>
                  </a:cubicBezTo>
                  <a:cubicBezTo>
                    <a:pt x="534"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2" name="Google Shape;11322;p28"/>
            <p:cNvSpPr/>
            <p:nvPr/>
          </p:nvSpPr>
          <p:spPr>
            <a:xfrm>
              <a:off x="7101125" y="3016350"/>
              <a:ext cx="14625" cy="7900"/>
            </a:xfrm>
            <a:custGeom>
              <a:avLst/>
              <a:gdLst/>
              <a:ahLst/>
              <a:cxnLst/>
              <a:rect l="l" t="t" r="r" b="b"/>
              <a:pathLst>
                <a:path w="585" h="316" extrusionOk="0">
                  <a:moveTo>
                    <a:pt x="251" y="1"/>
                  </a:moveTo>
                  <a:cubicBezTo>
                    <a:pt x="143" y="1"/>
                    <a:pt x="47" y="65"/>
                    <a:pt x="19" y="176"/>
                  </a:cubicBezTo>
                  <a:cubicBezTo>
                    <a:pt x="1" y="277"/>
                    <a:pt x="43" y="315"/>
                    <a:pt x="107" y="315"/>
                  </a:cubicBezTo>
                  <a:cubicBezTo>
                    <a:pt x="274" y="315"/>
                    <a:pt x="585" y="57"/>
                    <a:pt x="319" y="9"/>
                  </a:cubicBezTo>
                  <a:cubicBezTo>
                    <a:pt x="296" y="3"/>
                    <a:pt x="273"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3" name="Google Shape;11323;p28"/>
            <p:cNvSpPr/>
            <p:nvPr/>
          </p:nvSpPr>
          <p:spPr>
            <a:xfrm>
              <a:off x="7072400" y="3147325"/>
              <a:ext cx="14775" cy="11925"/>
            </a:xfrm>
            <a:custGeom>
              <a:avLst/>
              <a:gdLst/>
              <a:ahLst/>
              <a:cxnLst/>
              <a:rect l="l" t="t" r="r" b="b"/>
              <a:pathLst>
                <a:path w="591" h="477" extrusionOk="0">
                  <a:moveTo>
                    <a:pt x="282" y="1"/>
                  </a:moveTo>
                  <a:cubicBezTo>
                    <a:pt x="167" y="1"/>
                    <a:pt x="63" y="91"/>
                    <a:pt x="34" y="207"/>
                  </a:cubicBezTo>
                  <a:cubicBezTo>
                    <a:pt x="0" y="341"/>
                    <a:pt x="101" y="441"/>
                    <a:pt x="234" y="474"/>
                  </a:cubicBezTo>
                  <a:cubicBezTo>
                    <a:pt x="246" y="476"/>
                    <a:pt x="257" y="476"/>
                    <a:pt x="269" y="476"/>
                  </a:cubicBezTo>
                  <a:cubicBezTo>
                    <a:pt x="539" y="476"/>
                    <a:pt x="590" y="103"/>
                    <a:pt x="334" y="7"/>
                  </a:cubicBezTo>
                  <a:cubicBezTo>
                    <a:pt x="316"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4" name="Google Shape;11324;p28"/>
            <p:cNvSpPr/>
            <p:nvPr/>
          </p:nvSpPr>
          <p:spPr>
            <a:xfrm>
              <a:off x="7082375" y="2959850"/>
              <a:ext cx="12575" cy="12550"/>
            </a:xfrm>
            <a:custGeom>
              <a:avLst/>
              <a:gdLst/>
              <a:ahLst/>
              <a:cxnLst/>
              <a:rect l="l" t="t" r="r" b="b"/>
              <a:pathLst>
                <a:path w="503" h="502" extrusionOk="0">
                  <a:moveTo>
                    <a:pt x="269" y="1"/>
                  </a:moveTo>
                  <a:cubicBezTo>
                    <a:pt x="135" y="1"/>
                    <a:pt x="35" y="101"/>
                    <a:pt x="35" y="234"/>
                  </a:cubicBezTo>
                  <a:cubicBezTo>
                    <a:pt x="0" y="409"/>
                    <a:pt x="131" y="502"/>
                    <a:pt x="262" y="502"/>
                  </a:cubicBezTo>
                  <a:cubicBezTo>
                    <a:pt x="382" y="502"/>
                    <a:pt x="502" y="426"/>
                    <a:pt x="502" y="268"/>
                  </a:cubicBezTo>
                  <a:cubicBezTo>
                    <a:pt x="502" y="134"/>
                    <a:pt x="40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5" name="Google Shape;11325;p28"/>
            <p:cNvSpPr/>
            <p:nvPr/>
          </p:nvSpPr>
          <p:spPr>
            <a:xfrm>
              <a:off x="7109400" y="2871425"/>
              <a:ext cx="14725" cy="11950"/>
            </a:xfrm>
            <a:custGeom>
              <a:avLst/>
              <a:gdLst/>
              <a:ahLst/>
              <a:cxnLst/>
              <a:rect l="l" t="t" r="r" b="b"/>
              <a:pathLst>
                <a:path w="589" h="478" extrusionOk="0">
                  <a:moveTo>
                    <a:pt x="354" y="0"/>
                  </a:moveTo>
                  <a:cubicBezTo>
                    <a:pt x="81" y="0"/>
                    <a:pt x="0" y="373"/>
                    <a:pt x="288" y="469"/>
                  </a:cubicBezTo>
                  <a:cubicBezTo>
                    <a:pt x="306" y="475"/>
                    <a:pt x="324" y="478"/>
                    <a:pt x="342" y="478"/>
                  </a:cubicBezTo>
                  <a:cubicBezTo>
                    <a:pt x="431" y="478"/>
                    <a:pt x="528" y="413"/>
                    <a:pt x="555" y="302"/>
                  </a:cubicBezTo>
                  <a:cubicBezTo>
                    <a:pt x="589" y="169"/>
                    <a:pt x="522" y="35"/>
                    <a:pt x="388" y="2"/>
                  </a:cubicBezTo>
                  <a:cubicBezTo>
                    <a:pt x="377" y="1"/>
                    <a:pt x="365" y="0"/>
                    <a:pt x="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6" name="Google Shape;11326;p28"/>
            <p:cNvSpPr/>
            <p:nvPr/>
          </p:nvSpPr>
          <p:spPr>
            <a:xfrm>
              <a:off x="7190275" y="2995425"/>
              <a:ext cx="14750" cy="12300"/>
            </a:xfrm>
            <a:custGeom>
              <a:avLst/>
              <a:gdLst/>
              <a:ahLst/>
              <a:cxnLst/>
              <a:rect l="l" t="t" r="r" b="b"/>
              <a:pathLst>
                <a:path w="590" h="492" extrusionOk="0">
                  <a:moveTo>
                    <a:pt x="308" y="1"/>
                  </a:moveTo>
                  <a:cubicBezTo>
                    <a:pt x="119" y="1"/>
                    <a:pt x="1" y="199"/>
                    <a:pt x="89" y="346"/>
                  </a:cubicBezTo>
                  <a:cubicBezTo>
                    <a:pt x="114" y="448"/>
                    <a:pt x="218" y="491"/>
                    <a:pt x="310" y="491"/>
                  </a:cubicBezTo>
                  <a:cubicBezTo>
                    <a:pt x="338" y="491"/>
                    <a:pt x="365" y="487"/>
                    <a:pt x="389" y="479"/>
                  </a:cubicBezTo>
                  <a:cubicBezTo>
                    <a:pt x="589" y="379"/>
                    <a:pt x="589" y="112"/>
                    <a:pt x="389" y="12"/>
                  </a:cubicBezTo>
                  <a:cubicBezTo>
                    <a:pt x="361" y="4"/>
                    <a:pt x="334"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7" name="Google Shape;11327;p28"/>
            <p:cNvSpPr/>
            <p:nvPr/>
          </p:nvSpPr>
          <p:spPr>
            <a:xfrm>
              <a:off x="7173300" y="3020700"/>
              <a:ext cx="13900" cy="12400"/>
            </a:xfrm>
            <a:custGeom>
              <a:avLst/>
              <a:gdLst/>
              <a:ahLst/>
              <a:cxnLst/>
              <a:rect l="l" t="t" r="r" b="b"/>
              <a:pathLst>
                <a:path w="556" h="496" extrusionOk="0">
                  <a:moveTo>
                    <a:pt x="275" y="1"/>
                  </a:moveTo>
                  <a:cubicBezTo>
                    <a:pt x="194" y="1"/>
                    <a:pt x="113" y="44"/>
                    <a:pt x="67" y="135"/>
                  </a:cubicBezTo>
                  <a:cubicBezTo>
                    <a:pt x="1" y="269"/>
                    <a:pt x="34" y="402"/>
                    <a:pt x="167" y="469"/>
                  </a:cubicBezTo>
                  <a:cubicBezTo>
                    <a:pt x="204" y="487"/>
                    <a:pt x="241" y="496"/>
                    <a:pt x="276" y="496"/>
                  </a:cubicBezTo>
                  <a:cubicBezTo>
                    <a:pt x="432" y="496"/>
                    <a:pt x="556" y="332"/>
                    <a:pt x="501" y="169"/>
                  </a:cubicBezTo>
                  <a:cubicBezTo>
                    <a:pt x="465" y="60"/>
                    <a:pt x="37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8" name="Google Shape;11328;p28"/>
            <p:cNvSpPr/>
            <p:nvPr/>
          </p:nvSpPr>
          <p:spPr>
            <a:xfrm>
              <a:off x="7144675" y="2866050"/>
              <a:ext cx="11975" cy="9825"/>
            </a:xfrm>
            <a:custGeom>
              <a:avLst/>
              <a:gdLst/>
              <a:ahLst/>
              <a:cxnLst/>
              <a:rect l="l" t="t" r="r" b="b"/>
              <a:pathLst>
                <a:path w="479" h="393" extrusionOk="0">
                  <a:moveTo>
                    <a:pt x="358" y="0"/>
                  </a:moveTo>
                  <a:cubicBezTo>
                    <a:pt x="220" y="0"/>
                    <a:pt x="0" y="393"/>
                    <a:pt x="214" y="393"/>
                  </a:cubicBezTo>
                  <a:cubicBezTo>
                    <a:pt x="232" y="393"/>
                    <a:pt x="253" y="390"/>
                    <a:pt x="278" y="384"/>
                  </a:cubicBezTo>
                  <a:cubicBezTo>
                    <a:pt x="378" y="350"/>
                    <a:pt x="479" y="250"/>
                    <a:pt x="445" y="117"/>
                  </a:cubicBezTo>
                  <a:cubicBezTo>
                    <a:pt x="431" y="33"/>
                    <a:pt x="398"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9" name="Google Shape;11329;p28"/>
            <p:cNvSpPr/>
            <p:nvPr/>
          </p:nvSpPr>
          <p:spPr>
            <a:xfrm>
              <a:off x="7159875" y="2836900"/>
              <a:ext cx="10950" cy="10775"/>
            </a:xfrm>
            <a:custGeom>
              <a:avLst/>
              <a:gdLst/>
              <a:ahLst/>
              <a:cxnLst/>
              <a:rect l="l" t="t" r="r" b="b"/>
              <a:pathLst>
                <a:path w="438" h="431" extrusionOk="0">
                  <a:moveTo>
                    <a:pt x="197" y="0"/>
                  </a:moveTo>
                  <a:cubicBezTo>
                    <a:pt x="1" y="0"/>
                    <a:pt x="158" y="431"/>
                    <a:pt x="306" y="431"/>
                  </a:cubicBezTo>
                  <a:cubicBezTo>
                    <a:pt x="341" y="431"/>
                    <a:pt x="375" y="407"/>
                    <a:pt x="404" y="349"/>
                  </a:cubicBezTo>
                  <a:cubicBezTo>
                    <a:pt x="438" y="215"/>
                    <a:pt x="371" y="82"/>
                    <a:pt x="271" y="15"/>
                  </a:cubicBezTo>
                  <a:cubicBezTo>
                    <a:pt x="242" y="5"/>
                    <a:pt x="218" y="0"/>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0" name="Google Shape;11330;p28"/>
            <p:cNvSpPr/>
            <p:nvPr/>
          </p:nvSpPr>
          <p:spPr>
            <a:xfrm>
              <a:off x="7162375" y="2978550"/>
              <a:ext cx="13075" cy="12050"/>
            </a:xfrm>
            <a:custGeom>
              <a:avLst/>
              <a:gdLst/>
              <a:ahLst/>
              <a:cxnLst/>
              <a:rect l="l" t="t" r="r" b="b"/>
              <a:pathLst>
                <a:path w="523" h="482" extrusionOk="0">
                  <a:moveTo>
                    <a:pt x="283" y="1"/>
                  </a:moveTo>
                  <a:cubicBezTo>
                    <a:pt x="145" y="1"/>
                    <a:pt x="1" y="104"/>
                    <a:pt x="37" y="287"/>
                  </a:cubicBezTo>
                  <a:cubicBezTo>
                    <a:pt x="52" y="421"/>
                    <a:pt x="153" y="481"/>
                    <a:pt x="257" y="481"/>
                  </a:cubicBezTo>
                  <a:cubicBezTo>
                    <a:pt x="387" y="481"/>
                    <a:pt x="523" y="387"/>
                    <a:pt x="504" y="220"/>
                  </a:cubicBezTo>
                  <a:cubicBezTo>
                    <a:pt x="504" y="70"/>
                    <a:pt x="39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1" name="Google Shape;11331;p28"/>
            <p:cNvSpPr/>
            <p:nvPr/>
          </p:nvSpPr>
          <p:spPr>
            <a:xfrm>
              <a:off x="7123125" y="2812725"/>
              <a:ext cx="14100" cy="12200"/>
            </a:xfrm>
            <a:custGeom>
              <a:avLst/>
              <a:gdLst/>
              <a:ahLst/>
              <a:cxnLst/>
              <a:rect l="l" t="t" r="r" b="b"/>
              <a:pathLst>
                <a:path w="564" h="488" extrusionOk="0">
                  <a:moveTo>
                    <a:pt x="281" y="1"/>
                  </a:moveTo>
                  <a:cubicBezTo>
                    <a:pt x="142" y="1"/>
                    <a:pt x="1" y="107"/>
                    <a:pt x="40" y="282"/>
                  </a:cubicBezTo>
                  <a:cubicBezTo>
                    <a:pt x="68" y="424"/>
                    <a:pt x="175" y="488"/>
                    <a:pt x="281" y="488"/>
                  </a:cubicBezTo>
                  <a:cubicBezTo>
                    <a:pt x="424" y="488"/>
                    <a:pt x="564" y="373"/>
                    <a:pt x="507" y="182"/>
                  </a:cubicBezTo>
                  <a:cubicBezTo>
                    <a:pt x="479" y="56"/>
                    <a:pt x="380"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2" name="Google Shape;11332;p28"/>
            <p:cNvSpPr/>
            <p:nvPr/>
          </p:nvSpPr>
          <p:spPr>
            <a:xfrm>
              <a:off x="7121600" y="2678825"/>
              <a:ext cx="12525" cy="12525"/>
            </a:xfrm>
            <a:custGeom>
              <a:avLst/>
              <a:gdLst/>
              <a:ahLst/>
              <a:cxnLst/>
              <a:rect l="l" t="t" r="r" b="b"/>
              <a:pathLst>
                <a:path w="501" h="501" extrusionOk="0">
                  <a:moveTo>
                    <a:pt x="234" y="0"/>
                  </a:moveTo>
                  <a:cubicBezTo>
                    <a:pt x="101" y="34"/>
                    <a:pt x="1" y="134"/>
                    <a:pt x="1" y="267"/>
                  </a:cubicBezTo>
                  <a:cubicBezTo>
                    <a:pt x="34" y="401"/>
                    <a:pt x="134" y="501"/>
                    <a:pt x="267" y="501"/>
                  </a:cubicBezTo>
                  <a:cubicBezTo>
                    <a:pt x="401" y="467"/>
                    <a:pt x="501" y="367"/>
                    <a:pt x="501" y="234"/>
                  </a:cubicBezTo>
                  <a:cubicBezTo>
                    <a:pt x="468" y="101"/>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3" name="Google Shape;11333;p28"/>
            <p:cNvSpPr/>
            <p:nvPr/>
          </p:nvSpPr>
          <p:spPr>
            <a:xfrm>
              <a:off x="7113475" y="2652975"/>
              <a:ext cx="12325" cy="10250"/>
            </a:xfrm>
            <a:custGeom>
              <a:avLst/>
              <a:gdLst/>
              <a:ahLst/>
              <a:cxnLst/>
              <a:rect l="l" t="t" r="r" b="b"/>
              <a:pathLst>
                <a:path w="493" h="410" extrusionOk="0">
                  <a:moveTo>
                    <a:pt x="367" y="0"/>
                  </a:moveTo>
                  <a:cubicBezTo>
                    <a:pt x="220" y="0"/>
                    <a:pt x="1" y="410"/>
                    <a:pt x="200" y="410"/>
                  </a:cubicBezTo>
                  <a:cubicBezTo>
                    <a:pt x="216" y="410"/>
                    <a:pt x="236" y="407"/>
                    <a:pt x="259" y="401"/>
                  </a:cubicBezTo>
                  <a:cubicBezTo>
                    <a:pt x="392" y="367"/>
                    <a:pt x="492" y="234"/>
                    <a:pt x="459" y="100"/>
                  </a:cubicBezTo>
                  <a:cubicBezTo>
                    <a:pt x="439" y="29"/>
                    <a:pt x="406"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4" name="Google Shape;11334;p28"/>
            <p:cNvSpPr/>
            <p:nvPr/>
          </p:nvSpPr>
          <p:spPr>
            <a:xfrm>
              <a:off x="7058525" y="2566275"/>
              <a:ext cx="9725" cy="10775"/>
            </a:xfrm>
            <a:custGeom>
              <a:avLst/>
              <a:gdLst/>
              <a:ahLst/>
              <a:cxnLst/>
              <a:rect l="l" t="t" r="r" b="b"/>
              <a:pathLst>
                <a:path w="389" h="431" extrusionOk="0">
                  <a:moveTo>
                    <a:pt x="231" y="0"/>
                  </a:moveTo>
                  <a:cubicBezTo>
                    <a:pt x="93" y="0"/>
                    <a:pt x="0" y="431"/>
                    <a:pt x="164" y="431"/>
                  </a:cubicBezTo>
                  <a:cubicBezTo>
                    <a:pt x="189" y="431"/>
                    <a:pt x="219" y="421"/>
                    <a:pt x="255" y="400"/>
                  </a:cubicBezTo>
                  <a:cubicBezTo>
                    <a:pt x="355" y="333"/>
                    <a:pt x="389" y="199"/>
                    <a:pt x="322" y="66"/>
                  </a:cubicBezTo>
                  <a:cubicBezTo>
                    <a:pt x="291" y="19"/>
                    <a:pt x="260"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5" name="Google Shape;11335;p28"/>
            <p:cNvSpPr/>
            <p:nvPr/>
          </p:nvSpPr>
          <p:spPr>
            <a:xfrm>
              <a:off x="7048225" y="2686300"/>
              <a:ext cx="13150" cy="12575"/>
            </a:xfrm>
            <a:custGeom>
              <a:avLst/>
              <a:gdLst/>
              <a:ahLst/>
              <a:cxnLst/>
              <a:rect l="l" t="t" r="r" b="b"/>
              <a:pathLst>
                <a:path w="526" h="503" extrusionOk="0">
                  <a:moveTo>
                    <a:pt x="257" y="0"/>
                  </a:moveTo>
                  <a:cubicBezTo>
                    <a:pt x="250" y="0"/>
                    <a:pt x="242" y="1"/>
                    <a:pt x="234" y="2"/>
                  </a:cubicBezTo>
                  <a:cubicBezTo>
                    <a:pt x="100" y="35"/>
                    <a:pt x="0" y="135"/>
                    <a:pt x="0" y="269"/>
                  </a:cubicBezTo>
                  <a:cubicBezTo>
                    <a:pt x="0" y="402"/>
                    <a:pt x="100" y="502"/>
                    <a:pt x="267" y="502"/>
                  </a:cubicBezTo>
                  <a:cubicBezTo>
                    <a:pt x="526" y="502"/>
                    <a:pt x="502" y="0"/>
                    <a:pt x="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6" name="Google Shape;11336;p28"/>
            <p:cNvSpPr/>
            <p:nvPr/>
          </p:nvSpPr>
          <p:spPr>
            <a:xfrm>
              <a:off x="7078650" y="2708700"/>
              <a:ext cx="16300" cy="12675"/>
            </a:xfrm>
            <a:custGeom>
              <a:avLst/>
              <a:gdLst/>
              <a:ahLst/>
              <a:cxnLst/>
              <a:rect l="l" t="t" r="r" b="b"/>
              <a:pathLst>
                <a:path w="652" h="507" extrusionOk="0">
                  <a:moveTo>
                    <a:pt x="385" y="0"/>
                  </a:moveTo>
                  <a:cubicBezTo>
                    <a:pt x="168" y="0"/>
                    <a:pt x="0" y="306"/>
                    <a:pt x="251" y="473"/>
                  </a:cubicBezTo>
                  <a:cubicBezTo>
                    <a:pt x="284" y="496"/>
                    <a:pt x="325" y="507"/>
                    <a:pt x="367" y="507"/>
                  </a:cubicBezTo>
                  <a:cubicBezTo>
                    <a:pt x="451" y="507"/>
                    <a:pt x="540" y="462"/>
                    <a:pt x="584" y="373"/>
                  </a:cubicBezTo>
                  <a:cubicBezTo>
                    <a:pt x="651" y="273"/>
                    <a:pt x="618" y="106"/>
                    <a:pt x="518" y="40"/>
                  </a:cubicBezTo>
                  <a:cubicBezTo>
                    <a:pt x="473" y="12"/>
                    <a:pt x="428"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7" name="Google Shape;11337;p28"/>
            <p:cNvSpPr/>
            <p:nvPr/>
          </p:nvSpPr>
          <p:spPr>
            <a:xfrm>
              <a:off x="7086800" y="2583725"/>
              <a:ext cx="13150" cy="11775"/>
            </a:xfrm>
            <a:custGeom>
              <a:avLst/>
              <a:gdLst/>
              <a:ahLst/>
              <a:cxnLst/>
              <a:rect l="l" t="t" r="r" b="b"/>
              <a:pathLst>
                <a:path w="526" h="471" extrusionOk="0">
                  <a:moveTo>
                    <a:pt x="265" y="0"/>
                  </a:moveTo>
                  <a:cubicBezTo>
                    <a:pt x="0" y="0"/>
                    <a:pt x="0" y="470"/>
                    <a:pt x="265" y="470"/>
                  </a:cubicBezTo>
                  <a:cubicBezTo>
                    <a:pt x="274" y="470"/>
                    <a:pt x="283" y="470"/>
                    <a:pt x="292" y="469"/>
                  </a:cubicBezTo>
                  <a:cubicBezTo>
                    <a:pt x="425" y="469"/>
                    <a:pt x="525" y="369"/>
                    <a:pt x="525" y="235"/>
                  </a:cubicBezTo>
                  <a:cubicBezTo>
                    <a:pt x="492" y="102"/>
                    <a:pt x="392" y="2"/>
                    <a:pt x="292" y="2"/>
                  </a:cubicBezTo>
                  <a:cubicBezTo>
                    <a:pt x="283" y="1"/>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8" name="Google Shape;11338;p28"/>
            <p:cNvSpPr/>
            <p:nvPr/>
          </p:nvSpPr>
          <p:spPr>
            <a:xfrm>
              <a:off x="6933275" y="2550250"/>
              <a:ext cx="14875" cy="8650"/>
            </a:xfrm>
            <a:custGeom>
              <a:avLst/>
              <a:gdLst/>
              <a:ahLst/>
              <a:cxnLst/>
              <a:rect l="l" t="t" r="r" b="b"/>
              <a:pathLst>
                <a:path w="595" h="346" extrusionOk="0">
                  <a:moveTo>
                    <a:pt x="276" y="0"/>
                  </a:moveTo>
                  <a:cubicBezTo>
                    <a:pt x="162" y="0"/>
                    <a:pt x="57" y="91"/>
                    <a:pt x="28" y="207"/>
                  </a:cubicBezTo>
                  <a:cubicBezTo>
                    <a:pt x="1" y="307"/>
                    <a:pt x="38" y="345"/>
                    <a:pt x="100" y="345"/>
                  </a:cubicBezTo>
                  <a:cubicBezTo>
                    <a:pt x="263" y="345"/>
                    <a:pt x="595" y="79"/>
                    <a:pt x="328" y="6"/>
                  </a:cubicBezTo>
                  <a:cubicBezTo>
                    <a:pt x="311" y="2"/>
                    <a:pt x="293"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9" name="Google Shape;11339;p28"/>
            <p:cNvSpPr/>
            <p:nvPr/>
          </p:nvSpPr>
          <p:spPr>
            <a:xfrm>
              <a:off x="6983175" y="2637850"/>
              <a:ext cx="15650" cy="12475"/>
            </a:xfrm>
            <a:custGeom>
              <a:avLst/>
              <a:gdLst/>
              <a:ahLst/>
              <a:cxnLst/>
              <a:rect l="l" t="t" r="r" b="b"/>
              <a:pathLst>
                <a:path w="626" h="499" extrusionOk="0">
                  <a:moveTo>
                    <a:pt x="268" y="1"/>
                  </a:moveTo>
                  <a:cubicBezTo>
                    <a:pt x="226" y="1"/>
                    <a:pt x="181" y="12"/>
                    <a:pt x="134" y="38"/>
                  </a:cubicBezTo>
                  <a:cubicBezTo>
                    <a:pt x="34" y="105"/>
                    <a:pt x="0" y="272"/>
                    <a:pt x="67" y="372"/>
                  </a:cubicBezTo>
                  <a:cubicBezTo>
                    <a:pt x="115" y="444"/>
                    <a:pt x="198" y="499"/>
                    <a:pt x="290" y="499"/>
                  </a:cubicBezTo>
                  <a:cubicBezTo>
                    <a:pt x="326" y="499"/>
                    <a:pt x="363" y="491"/>
                    <a:pt x="401" y="472"/>
                  </a:cubicBezTo>
                  <a:cubicBezTo>
                    <a:pt x="626" y="331"/>
                    <a:pt x="495"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0" name="Google Shape;11340;p28"/>
            <p:cNvSpPr/>
            <p:nvPr/>
          </p:nvSpPr>
          <p:spPr>
            <a:xfrm>
              <a:off x="7041550" y="2545400"/>
              <a:ext cx="13350" cy="12525"/>
            </a:xfrm>
            <a:custGeom>
              <a:avLst/>
              <a:gdLst/>
              <a:ahLst/>
              <a:cxnLst/>
              <a:rect l="l" t="t" r="r" b="b"/>
              <a:pathLst>
                <a:path w="534" h="501" extrusionOk="0">
                  <a:moveTo>
                    <a:pt x="270" y="0"/>
                  </a:moveTo>
                  <a:cubicBezTo>
                    <a:pt x="186" y="0"/>
                    <a:pt x="111" y="45"/>
                    <a:pt x="67" y="134"/>
                  </a:cubicBezTo>
                  <a:cubicBezTo>
                    <a:pt x="0" y="234"/>
                    <a:pt x="34" y="401"/>
                    <a:pt x="134" y="467"/>
                  </a:cubicBezTo>
                  <a:cubicBezTo>
                    <a:pt x="178" y="490"/>
                    <a:pt x="223" y="501"/>
                    <a:pt x="265" y="501"/>
                  </a:cubicBezTo>
                  <a:cubicBezTo>
                    <a:pt x="349" y="501"/>
                    <a:pt x="423" y="456"/>
                    <a:pt x="467" y="367"/>
                  </a:cubicBezTo>
                  <a:cubicBezTo>
                    <a:pt x="534" y="267"/>
                    <a:pt x="501" y="100"/>
                    <a:pt x="401" y="34"/>
                  </a:cubicBezTo>
                  <a:cubicBezTo>
                    <a:pt x="356" y="11"/>
                    <a:pt x="312"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1" name="Google Shape;11341;p28"/>
            <p:cNvSpPr/>
            <p:nvPr/>
          </p:nvSpPr>
          <p:spPr>
            <a:xfrm>
              <a:off x="6938675" y="2419375"/>
              <a:ext cx="15325" cy="12475"/>
            </a:xfrm>
            <a:custGeom>
              <a:avLst/>
              <a:gdLst/>
              <a:ahLst/>
              <a:cxnLst/>
              <a:rect l="l" t="t" r="r" b="b"/>
              <a:pathLst>
                <a:path w="613" h="499" extrusionOk="0">
                  <a:moveTo>
                    <a:pt x="352" y="0"/>
                  </a:moveTo>
                  <a:cubicBezTo>
                    <a:pt x="171" y="0"/>
                    <a:pt x="1" y="211"/>
                    <a:pt x="146" y="405"/>
                  </a:cubicBezTo>
                  <a:cubicBezTo>
                    <a:pt x="204" y="463"/>
                    <a:pt x="273" y="498"/>
                    <a:pt x="341" y="498"/>
                  </a:cubicBezTo>
                  <a:cubicBezTo>
                    <a:pt x="390" y="498"/>
                    <a:pt x="437" y="480"/>
                    <a:pt x="479" y="438"/>
                  </a:cubicBezTo>
                  <a:cubicBezTo>
                    <a:pt x="613" y="338"/>
                    <a:pt x="613" y="205"/>
                    <a:pt x="546" y="104"/>
                  </a:cubicBezTo>
                  <a:cubicBezTo>
                    <a:pt x="491" y="31"/>
                    <a:pt x="421"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2" name="Google Shape;11342;p28"/>
            <p:cNvSpPr/>
            <p:nvPr/>
          </p:nvSpPr>
          <p:spPr>
            <a:xfrm>
              <a:off x="6865225" y="2438500"/>
              <a:ext cx="14550" cy="12000"/>
            </a:xfrm>
            <a:custGeom>
              <a:avLst/>
              <a:gdLst/>
              <a:ahLst/>
              <a:cxnLst/>
              <a:rect l="l" t="t" r="r" b="b"/>
              <a:pathLst>
                <a:path w="582" h="480" extrusionOk="0">
                  <a:moveTo>
                    <a:pt x="334" y="0"/>
                  </a:moveTo>
                  <a:cubicBezTo>
                    <a:pt x="317" y="0"/>
                    <a:pt x="299" y="2"/>
                    <a:pt x="282" y="7"/>
                  </a:cubicBezTo>
                  <a:cubicBezTo>
                    <a:pt x="0" y="38"/>
                    <a:pt x="41" y="480"/>
                    <a:pt x="295" y="480"/>
                  </a:cubicBezTo>
                  <a:cubicBezTo>
                    <a:pt x="312" y="480"/>
                    <a:pt x="330" y="478"/>
                    <a:pt x="348" y="474"/>
                  </a:cubicBezTo>
                  <a:cubicBezTo>
                    <a:pt x="482" y="474"/>
                    <a:pt x="582" y="340"/>
                    <a:pt x="582" y="207"/>
                  </a:cubicBezTo>
                  <a:cubicBezTo>
                    <a:pt x="553" y="91"/>
                    <a:pt x="449"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3" name="Google Shape;11343;p28"/>
            <p:cNvSpPr/>
            <p:nvPr/>
          </p:nvSpPr>
          <p:spPr>
            <a:xfrm>
              <a:off x="6911850" y="2451200"/>
              <a:ext cx="16300" cy="12700"/>
            </a:xfrm>
            <a:custGeom>
              <a:avLst/>
              <a:gdLst/>
              <a:ahLst/>
              <a:cxnLst/>
              <a:rect l="l" t="t" r="r" b="b"/>
              <a:pathLst>
                <a:path w="652" h="508" extrusionOk="0">
                  <a:moveTo>
                    <a:pt x="359" y="0"/>
                  </a:moveTo>
                  <a:cubicBezTo>
                    <a:pt x="108" y="0"/>
                    <a:pt x="0" y="413"/>
                    <a:pt x="318" y="499"/>
                  </a:cubicBezTo>
                  <a:cubicBezTo>
                    <a:pt x="336" y="505"/>
                    <a:pt x="355" y="508"/>
                    <a:pt x="374" y="508"/>
                  </a:cubicBezTo>
                  <a:cubicBezTo>
                    <a:pt x="463" y="508"/>
                    <a:pt x="563" y="448"/>
                    <a:pt x="618" y="366"/>
                  </a:cubicBezTo>
                  <a:cubicBezTo>
                    <a:pt x="652" y="232"/>
                    <a:pt x="618" y="99"/>
                    <a:pt x="485" y="32"/>
                  </a:cubicBezTo>
                  <a:cubicBezTo>
                    <a:pt x="440" y="10"/>
                    <a:pt x="398"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4" name="Google Shape;11344;p28"/>
            <p:cNvSpPr/>
            <p:nvPr/>
          </p:nvSpPr>
          <p:spPr>
            <a:xfrm>
              <a:off x="6966600" y="2335700"/>
              <a:ext cx="11600" cy="10350"/>
            </a:xfrm>
            <a:custGeom>
              <a:avLst/>
              <a:gdLst/>
              <a:ahLst/>
              <a:cxnLst/>
              <a:rect l="l" t="t" r="r" b="b"/>
              <a:pathLst>
                <a:path w="464" h="414" extrusionOk="0">
                  <a:moveTo>
                    <a:pt x="190" y="0"/>
                  </a:moveTo>
                  <a:cubicBezTo>
                    <a:pt x="1" y="0"/>
                    <a:pt x="165" y="413"/>
                    <a:pt x="302" y="413"/>
                  </a:cubicBezTo>
                  <a:cubicBezTo>
                    <a:pt x="337" y="413"/>
                    <a:pt x="371" y="385"/>
                    <a:pt x="396" y="316"/>
                  </a:cubicBezTo>
                  <a:cubicBezTo>
                    <a:pt x="463" y="182"/>
                    <a:pt x="396" y="49"/>
                    <a:pt x="263" y="16"/>
                  </a:cubicBezTo>
                  <a:cubicBezTo>
                    <a:pt x="234" y="5"/>
                    <a:pt x="210"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5" name="Google Shape;11345;p28"/>
            <p:cNvSpPr/>
            <p:nvPr/>
          </p:nvSpPr>
          <p:spPr>
            <a:xfrm>
              <a:off x="6884225" y="2308250"/>
              <a:ext cx="14750" cy="11850"/>
            </a:xfrm>
            <a:custGeom>
              <a:avLst/>
              <a:gdLst/>
              <a:ahLst/>
              <a:cxnLst/>
              <a:rect l="l" t="t" r="r" b="b"/>
              <a:pathLst>
                <a:path w="590" h="474" extrusionOk="0">
                  <a:moveTo>
                    <a:pt x="262" y="1"/>
                  </a:moveTo>
                  <a:cubicBezTo>
                    <a:pt x="165" y="1"/>
                    <a:pt x="81" y="44"/>
                    <a:pt x="55" y="146"/>
                  </a:cubicBezTo>
                  <a:cubicBezTo>
                    <a:pt x="1" y="310"/>
                    <a:pt x="124" y="473"/>
                    <a:pt x="280" y="473"/>
                  </a:cubicBezTo>
                  <a:cubicBezTo>
                    <a:pt x="316" y="473"/>
                    <a:pt x="352" y="465"/>
                    <a:pt x="389" y="447"/>
                  </a:cubicBezTo>
                  <a:cubicBezTo>
                    <a:pt x="589" y="346"/>
                    <a:pt x="556" y="80"/>
                    <a:pt x="356" y="13"/>
                  </a:cubicBezTo>
                  <a:cubicBezTo>
                    <a:pt x="324" y="5"/>
                    <a:pt x="293"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6" name="Google Shape;11346;p28"/>
            <p:cNvSpPr/>
            <p:nvPr/>
          </p:nvSpPr>
          <p:spPr>
            <a:xfrm>
              <a:off x="6868925" y="2327725"/>
              <a:ext cx="13950" cy="12100"/>
            </a:xfrm>
            <a:custGeom>
              <a:avLst/>
              <a:gdLst/>
              <a:ahLst/>
              <a:cxnLst/>
              <a:rect l="l" t="t" r="r" b="b"/>
              <a:pathLst>
                <a:path w="558" h="484" extrusionOk="0">
                  <a:moveTo>
                    <a:pt x="275" y="0"/>
                  </a:moveTo>
                  <a:cubicBezTo>
                    <a:pt x="194" y="0"/>
                    <a:pt x="113" y="43"/>
                    <a:pt x="67" y="135"/>
                  </a:cubicBezTo>
                  <a:cubicBezTo>
                    <a:pt x="0" y="235"/>
                    <a:pt x="67" y="401"/>
                    <a:pt x="167" y="468"/>
                  </a:cubicBezTo>
                  <a:cubicBezTo>
                    <a:pt x="198" y="478"/>
                    <a:pt x="228" y="483"/>
                    <a:pt x="258" y="483"/>
                  </a:cubicBezTo>
                  <a:cubicBezTo>
                    <a:pt x="422" y="483"/>
                    <a:pt x="557" y="337"/>
                    <a:pt x="501" y="168"/>
                  </a:cubicBezTo>
                  <a:cubicBezTo>
                    <a:pt x="465" y="60"/>
                    <a:pt x="37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7" name="Google Shape;11347;p28"/>
            <p:cNvSpPr/>
            <p:nvPr/>
          </p:nvSpPr>
          <p:spPr>
            <a:xfrm>
              <a:off x="6895750" y="2263300"/>
              <a:ext cx="11550" cy="10250"/>
            </a:xfrm>
            <a:custGeom>
              <a:avLst/>
              <a:gdLst/>
              <a:ahLst/>
              <a:cxnLst/>
              <a:rect l="l" t="t" r="r" b="b"/>
              <a:pathLst>
                <a:path w="462" h="410" extrusionOk="0">
                  <a:moveTo>
                    <a:pt x="202" y="1"/>
                  </a:moveTo>
                  <a:cubicBezTo>
                    <a:pt x="0" y="1"/>
                    <a:pt x="201" y="410"/>
                    <a:pt x="340" y="410"/>
                  </a:cubicBezTo>
                  <a:cubicBezTo>
                    <a:pt x="377" y="410"/>
                    <a:pt x="409" y="382"/>
                    <a:pt x="428" y="310"/>
                  </a:cubicBezTo>
                  <a:cubicBezTo>
                    <a:pt x="462" y="176"/>
                    <a:pt x="395" y="43"/>
                    <a:pt x="262" y="10"/>
                  </a:cubicBezTo>
                  <a:cubicBezTo>
                    <a:pt x="239"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8" name="Google Shape;11348;p28"/>
            <p:cNvSpPr/>
            <p:nvPr/>
          </p:nvSpPr>
          <p:spPr>
            <a:xfrm>
              <a:off x="6772125" y="2166675"/>
              <a:ext cx="16775" cy="12850"/>
            </a:xfrm>
            <a:custGeom>
              <a:avLst/>
              <a:gdLst/>
              <a:ahLst/>
              <a:cxnLst/>
              <a:rect l="l" t="t" r="r" b="b"/>
              <a:pathLst>
                <a:path w="671" h="514" extrusionOk="0">
                  <a:moveTo>
                    <a:pt x="376" y="1"/>
                  </a:moveTo>
                  <a:cubicBezTo>
                    <a:pt x="176" y="1"/>
                    <a:pt x="1" y="282"/>
                    <a:pt x="236" y="439"/>
                  </a:cubicBezTo>
                  <a:cubicBezTo>
                    <a:pt x="286" y="489"/>
                    <a:pt x="345" y="514"/>
                    <a:pt x="403" y="514"/>
                  </a:cubicBezTo>
                  <a:cubicBezTo>
                    <a:pt x="462" y="514"/>
                    <a:pt x="520" y="489"/>
                    <a:pt x="570" y="439"/>
                  </a:cubicBezTo>
                  <a:cubicBezTo>
                    <a:pt x="670" y="339"/>
                    <a:pt x="637" y="172"/>
                    <a:pt x="537" y="72"/>
                  </a:cubicBezTo>
                  <a:cubicBezTo>
                    <a:pt x="487" y="22"/>
                    <a:pt x="430" y="1"/>
                    <a:pt x="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9" name="Google Shape;11349;p28"/>
            <p:cNvSpPr/>
            <p:nvPr/>
          </p:nvSpPr>
          <p:spPr>
            <a:xfrm>
              <a:off x="6738000" y="2180425"/>
              <a:ext cx="13350" cy="12400"/>
            </a:xfrm>
            <a:custGeom>
              <a:avLst/>
              <a:gdLst/>
              <a:ahLst/>
              <a:cxnLst/>
              <a:rect l="l" t="t" r="r" b="b"/>
              <a:pathLst>
                <a:path w="534" h="496" extrusionOk="0">
                  <a:moveTo>
                    <a:pt x="287" y="1"/>
                  </a:moveTo>
                  <a:cubicBezTo>
                    <a:pt x="259" y="1"/>
                    <a:pt x="230" y="8"/>
                    <a:pt x="200" y="22"/>
                  </a:cubicBezTo>
                  <a:cubicBezTo>
                    <a:pt x="67" y="56"/>
                    <a:pt x="0" y="189"/>
                    <a:pt x="34" y="322"/>
                  </a:cubicBezTo>
                  <a:cubicBezTo>
                    <a:pt x="62" y="409"/>
                    <a:pt x="166" y="496"/>
                    <a:pt x="280" y="496"/>
                  </a:cubicBezTo>
                  <a:cubicBezTo>
                    <a:pt x="298" y="496"/>
                    <a:pt x="316" y="494"/>
                    <a:pt x="334" y="489"/>
                  </a:cubicBezTo>
                  <a:cubicBezTo>
                    <a:pt x="467" y="423"/>
                    <a:pt x="534" y="289"/>
                    <a:pt x="501" y="189"/>
                  </a:cubicBezTo>
                  <a:cubicBezTo>
                    <a:pt x="475" y="85"/>
                    <a:pt x="388"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0" name="Google Shape;11350;p28"/>
            <p:cNvSpPr/>
            <p:nvPr/>
          </p:nvSpPr>
          <p:spPr>
            <a:xfrm>
              <a:off x="6841400" y="2189325"/>
              <a:ext cx="13100" cy="12675"/>
            </a:xfrm>
            <a:custGeom>
              <a:avLst/>
              <a:gdLst/>
              <a:ahLst/>
              <a:cxnLst/>
              <a:rect l="l" t="t" r="r" b="b"/>
              <a:pathLst>
                <a:path w="524" h="507" extrusionOk="0">
                  <a:moveTo>
                    <a:pt x="240" y="0"/>
                  </a:moveTo>
                  <a:cubicBezTo>
                    <a:pt x="128" y="0"/>
                    <a:pt x="15" y="71"/>
                    <a:pt x="1" y="233"/>
                  </a:cubicBezTo>
                  <a:cubicBezTo>
                    <a:pt x="1" y="367"/>
                    <a:pt x="67" y="467"/>
                    <a:pt x="201" y="500"/>
                  </a:cubicBezTo>
                  <a:cubicBezTo>
                    <a:pt x="218" y="505"/>
                    <a:pt x="236" y="507"/>
                    <a:pt x="253" y="507"/>
                  </a:cubicBezTo>
                  <a:cubicBezTo>
                    <a:pt x="367" y="507"/>
                    <a:pt x="468" y="416"/>
                    <a:pt x="468" y="300"/>
                  </a:cubicBezTo>
                  <a:cubicBezTo>
                    <a:pt x="523" y="114"/>
                    <a:pt x="382"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1" name="Google Shape;11351;p28"/>
            <p:cNvSpPr/>
            <p:nvPr/>
          </p:nvSpPr>
          <p:spPr>
            <a:xfrm>
              <a:off x="6831650" y="2120775"/>
              <a:ext cx="13950" cy="11900"/>
            </a:xfrm>
            <a:custGeom>
              <a:avLst/>
              <a:gdLst/>
              <a:ahLst/>
              <a:cxnLst/>
              <a:rect l="l" t="t" r="r" b="b"/>
              <a:pathLst>
                <a:path w="558" h="476" extrusionOk="0">
                  <a:moveTo>
                    <a:pt x="309" y="0"/>
                  </a:moveTo>
                  <a:cubicBezTo>
                    <a:pt x="292" y="0"/>
                    <a:pt x="275" y="2"/>
                    <a:pt x="257" y="7"/>
                  </a:cubicBezTo>
                  <a:cubicBezTo>
                    <a:pt x="0" y="71"/>
                    <a:pt x="52" y="475"/>
                    <a:pt x="325" y="475"/>
                  </a:cubicBezTo>
                  <a:cubicBezTo>
                    <a:pt x="335" y="475"/>
                    <a:pt x="346" y="475"/>
                    <a:pt x="357" y="474"/>
                  </a:cubicBezTo>
                  <a:cubicBezTo>
                    <a:pt x="491" y="474"/>
                    <a:pt x="557" y="340"/>
                    <a:pt x="557" y="207"/>
                  </a:cubicBezTo>
                  <a:cubicBezTo>
                    <a:pt x="528" y="91"/>
                    <a:pt x="424" y="0"/>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2" name="Google Shape;11352;p28"/>
            <p:cNvSpPr/>
            <p:nvPr/>
          </p:nvSpPr>
          <p:spPr>
            <a:xfrm>
              <a:off x="6687550" y="2129275"/>
              <a:ext cx="13350" cy="11700"/>
            </a:xfrm>
            <a:custGeom>
              <a:avLst/>
              <a:gdLst/>
              <a:ahLst/>
              <a:cxnLst/>
              <a:rect l="l" t="t" r="r" b="b"/>
              <a:pathLst>
                <a:path w="534" h="468" extrusionOk="0">
                  <a:moveTo>
                    <a:pt x="284" y="0"/>
                  </a:moveTo>
                  <a:cubicBezTo>
                    <a:pt x="117" y="0"/>
                    <a:pt x="17" y="134"/>
                    <a:pt x="17" y="267"/>
                  </a:cubicBezTo>
                  <a:cubicBezTo>
                    <a:pt x="0" y="400"/>
                    <a:pt x="134" y="467"/>
                    <a:pt x="267" y="467"/>
                  </a:cubicBezTo>
                  <a:cubicBezTo>
                    <a:pt x="400" y="467"/>
                    <a:pt x="534" y="400"/>
                    <a:pt x="517" y="267"/>
                  </a:cubicBezTo>
                  <a:cubicBezTo>
                    <a:pt x="517" y="134"/>
                    <a:pt x="384"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3" name="Google Shape;11353;p28"/>
            <p:cNvSpPr/>
            <p:nvPr/>
          </p:nvSpPr>
          <p:spPr>
            <a:xfrm>
              <a:off x="6703800" y="2114875"/>
              <a:ext cx="13375" cy="12125"/>
            </a:xfrm>
            <a:custGeom>
              <a:avLst/>
              <a:gdLst/>
              <a:ahLst/>
              <a:cxnLst/>
              <a:rect l="l" t="t" r="r" b="b"/>
              <a:pathLst>
                <a:path w="535" h="485" extrusionOk="0">
                  <a:moveTo>
                    <a:pt x="284" y="1"/>
                  </a:moveTo>
                  <a:cubicBezTo>
                    <a:pt x="217" y="1"/>
                    <a:pt x="151" y="26"/>
                    <a:pt x="101" y="76"/>
                  </a:cubicBezTo>
                  <a:cubicBezTo>
                    <a:pt x="1" y="142"/>
                    <a:pt x="1" y="309"/>
                    <a:pt x="101" y="409"/>
                  </a:cubicBezTo>
                  <a:cubicBezTo>
                    <a:pt x="151" y="459"/>
                    <a:pt x="217" y="484"/>
                    <a:pt x="284" y="484"/>
                  </a:cubicBezTo>
                  <a:cubicBezTo>
                    <a:pt x="351" y="484"/>
                    <a:pt x="418" y="459"/>
                    <a:pt x="468" y="409"/>
                  </a:cubicBezTo>
                  <a:cubicBezTo>
                    <a:pt x="534" y="309"/>
                    <a:pt x="534" y="142"/>
                    <a:pt x="468" y="76"/>
                  </a:cubicBezTo>
                  <a:cubicBezTo>
                    <a:pt x="418" y="26"/>
                    <a:pt x="351"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4" name="Google Shape;11354;p28"/>
            <p:cNvSpPr/>
            <p:nvPr/>
          </p:nvSpPr>
          <p:spPr>
            <a:xfrm>
              <a:off x="6727150" y="2040500"/>
              <a:ext cx="14600" cy="13125"/>
            </a:xfrm>
            <a:custGeom>
              <a:avLst/>
              <a:gdLst/>
              <a:ahLst/>
              <a:cxnLst/>
              <a:rect l="l" t="t" r="r" b="b"/>
              <a:pathLst>
                <a:path w="584" h="525" extrusionOk="0">
                  <a:moveTo>
                    <a:pt x="252" y="0"/>
                  </a:moveTo>
                  <a:cubicBezTo>
                    <a:pt x="153" y="0"/>
                    <a:pt x="59" y="55"/>
                    <a:pt x="34" y="182"/>
                  </a:cubicBezTo>
                  <a:cubicBezTo>
                    <a:pt x="1" y="315"/>
                    <a:pt x="67" y="449"/>
                    <a:pt x="201" y="516"/>
                  </a:cubicBezTo>
                  <a:cubicBezTo>
                    <a:pt x="218" y="521"/>
                    <a:pt x="236" y="524"/>
                    <a:pt x="255" y="524"/>
                  </a:cubicBezTo>
                  <a:cubicBezTo>
                    <a:pt x="344" y="524"/>
                    <a:pt x="440" y="459"/>
                    <a:pt x="468" y="349"/>
                  </a:cubicBezTo>
                  <a:lnTo>
                    <a:pt x="501" y="349"/>
                  </a:lnTo>
                  <a:cubicBezTo>
                    <a:pt x="583" y="143"/>
                    <a:pt x="41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5" name="Google Shape;11355;p28"/>
            <p:cNvSpPr/>
            <p:nvPr/>
          </p:nvSpPr>
          <p:spPr>
            <a:xfrm>
              <a:off x="6768575" y="3719775"/>
              <a:ext cx="15300" cy="12450"/>
            </a:xfrm>
            <a:custGeom>
              <a:avLst/>
              <a:gdLst/>
              <a:ahLst/>
              <a:cxnLst/>
              <a:rect l="l" t="t" r="r" b="b"/>
              <a:pathLst>
                <a:path w="612" h="498" extrusionOk="0">
                  <a:moveTo>
                    <a:pt x="339" y="1"/>
                  </a:moveTo>
                  <a:cubicBezTo>
                    <a:pt x="262" y="1"/>
                    <a:pt x="185" y="45"/>
                    <a:pt x="145" y="126"/>
                  </a:cubicBezTo>
                  <a:cubicBezTo>
                    <a:pt x="1" y="294"/>
                    <a:pt x="169" y="497"/>
                    <a:pt x="349" y="497"/>
                  </a:cubicBezTo>
                  <a:cubicBezTo>
                    <a:pt x="418" y="497"/>
                    <a:pt x="489" y="467"/>
                    <a:pt x="545" y="393"/>
                  </a:cubicBezTo>
                  <a:cubicBezTo>
                    <a:pt x="612" y="293"/>
                    <a:pt x="579" y="126"/>
                    <a:pt x="478" y="59"/>
                  </a:cubicBezTo>
                  <a:cubicBezTo>
                    <a:pt x="439" y="20"/>
                    <a:pt x="38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6" name="Google Shape;11356;p28"/>
            <p:cNvSpPr/>
            <p:nvPr/>
          </p:nvSpPr>
          <p:spPr>
            <a:xfrm>
              <a:off x="6776400" y="3674425"/>
              <a:ext cx="12500" cy="10225"/>
            </a:xfrm>
            <a:custGeom>
              <a:avLst/>
              <a:gdLst/>
              <a:ahLst/>
              <a:cxnLst/>
              <a:rect l="l" t="t" r="r" b="b"/>
              <a:pathLst>
                <a:path w="500" h="409" extrusionOk="0">
                  <a:moveTo>
                    <a:pt x="222" y="1"/>
                  </a:moveTo>
                  <a:cubicBezTo>
                    <a:pt x="1" y="1"/>
                    <a:pt x="241" y="408"/>
                    <a:pt x="383" y="408"/>
                  </a:cubicBezTo>
                  <a:cubicBezTo>
                    <a:pt x="421" y="408"/>
                    <a:pt x="452" y="379"/>
                    <a:pt x="466" y="305"/>
                  </a:cubicBezTo>
                  <a:cubicBezTo>
                    <a:pt x="499" y="172"/>
                    <a:pt x="399" y="38"/>
                    <a:pt x="266" y="5"/>
                  </a:cubicBezTo>
                  <a:cubicBezTo>
                    <a:pt x="249" y="2"/>
                    <a:pt x="235" y="1"/>
                    <a:pt x="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7" name="Google Shape;11357;p28"/>
            <p:cNvSpPr/>
            <p:nvPr/>
          </p:nvSpPr>
          <p:spPr>
            <a:xfrm>
              <a:off x="6855025" y="3571425"/>
              <a:ext cx="15600" cy="12500"/>
            </a:xfrm>
            <a:custGeom>
              <a:avLst/>
              <a:gdLst/>
              <a:ahLst/>
              <a:cxnLst/>
              <a:rect l="l" t="t" r="r" b="b"/>
              <a:pathLst>
                <a:path w="624" h="500" extrusionOk="0">
                  <a:moveTo>
                    <a:pt x="353" y="1"/>
                  </a:moveTo>
                  <a:cubicBezTo>
                    <a:pt x="161" y="1"/>
                    <a:pt x="0" y="294"/>
                    <a:pt x="189" y="456"/>
                  </a:cubicBezTo>
                  <a:cubicBezTo>
                    <a:pt x="245" y="483"/>
                    <a:pt x="300" y="500"/>
                    <a:pt x="353" y="500"/>
                  </a:cubicBezTo>
                  <a:cubicBezTo>
                    <a:pt x="428" y="500"/>
                    <a:pt x="498" y="467"/>
                    <a:pt x="556" y="389"/>
                  </a:cubicBezTo>
                  <a:cubicBezTo>
                    <a:pt x="623" y="289"/>
                    <a:pt x="590" y="155"/>
                    <a:pt x="490" y="55"/>
                  </a:cubicBezTo>
                  <a:cubicBezTo>
                    <a:pt x="445" y="17"/>
                    <a:pt x="398"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8" name="Google Shape;11358;p28"/>
            <p:cNvSpPr/>
            <p:nvPr/>
          </p:nvSpPr>
          <p:spPr>
            <a:xfrm>
              <a:off x="6803050" y="3645325"/>
              <a:ext cx="14200" cy="12050"/>
            </a:xfrm>
            <a:custGeom>
              <a:avLst/>
              <a:gdLst/>
              <a:ahLst/>
              <a:cxnLst/>
              <a:rect l="l" t="t" r="r" b="b"/>
              <a:pathLst>
                <a:path w="568" h="482" extrusionOk="0">
                  <a:moveTo>
                    <a:pt x="310" y="0"/>
                  </a:moveTo>
                  <a:cubicBezTo>
                    <a:pt x="228" y="0"/>
                    <a:pt x="143" y="37"/>
                    <a:pt x="100" y="102"/>
                  </a:cubicBezTo>
                  <a:cubicBezTo>
                    <a:pt x="0" y="202"/>
                    <a:pt x="33" y="368"/>
                    <a:pt x="134" y="435"/>
                  </a:cubicBezTo>
                  <a:cubicBezTo>
                    <a:pt x="179" y="465"/>
                    <a:pt x="237" y="482"/>
                    <a:pt x="294" y="482"/>
                  </a:cubicBezTo>
                  <a:cubicBezTo>
                    <a:pt x="363" y="482"/>
                    <a:pt x="430" y="457"/>
                    <a:pt x="467" y="402"/>
                  </a:cubicBezTo>
                  <a:cubicBezTo>
                    <a:pt x="567" y="268"/>
                    <a:pt x="534" y="135"/>
                    <a:pt x="434" y="35"/>
                  </a:cubicBezTo>
                  <a:cubicBezTo>
                    <a:pt x="398" y="11"/>
                    <a:pt x="354"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9" name="Google Shape;11359;p28"/>
            <p:cNvSpPr/>
            <p:nvPr/>
          </p:nvSpPr>
          <p:spPr>
            <a:xfrm>
              <a:off x="6660575" y="3707275"/>
              <a:ext cx="18075" cy="12125"/>
            </a:xfrm>
            <a:custGeom>
              <a:avLst/>
              <a:gdLst/>
              <a:ahLst/>
              <a:cxnLst/>
              <a:rect l="l" t="t" r="r" b="b"/>
              <a:pathLst>
                <a:path w="723" h="485" extrusionOk="0">
                  <a:moveTo>
                    <a:pt x="374" y="0"/>
                  </a:moveTo>
                  <a:cubicBezTo>
                    <a:pt x="339" y="0"/>
                    <a:pt x="301" y="8"/>
                    <a:pt x="262" y="25"/>
                  </a:cubicBezTo>
                  <a:cubicBezTo>
                    <a:pt x="1" y="141"/>
                    <a:pt x="118" y="484"/>
                    <a:pt x="350" y="484"/>
                  </a:cubicBezTo>
                  <a:cubicBezTo>
                    <a:pt x="385" y="484"/>
                    <a:pt x="423" y="476"/>
                    <a:pt x="462" y="459"/>
                  </a:cubicBezTo>
                  <a:cubicBezTo>
                    <a:pt x="723" y="343"/>
                    <a:pt x="606"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0" name="Google Shape;11360;p28"/>
            <p:cNvSpPr/>
            <p:nvPr/>
          </p:nvSpPr>
          <p:spPr>
            <a:xfrm>
              <a:off x="6675450" y="3585100"/>
              <a:ext cx="13000" cy="12075"/>
            </a:xfrm>
            <a:custGeom>
              <a:avLst/>
              <a:gdLst/>
              <a:ahLst/>
              <a:cxnLst/>
              <a:rect l="l" t="t" r="r" b="b"/>
              <a:pathLst>
                <a:path w="520" h="483" extrusionOk="0">
                  <a:moveTo>
                    <a:pt x="241" y="1"/>
                  </a:moveTo>
                  <a:cubicBezTo>
                    <a:pt x="135" y="1"/>
                    <a:pt x="30" y="64"/>
                    <a:pt x="0" y="209"/>
                  </a:cubicBezTo>
                  <a:cubicBezTo>
                    <a:pt x="0" y="342"/>
                    <a:pt x="67" y="442"/>
                    <a:pt x="201" y="476"/>
                  </a:cubicBezTo>
                  <a:cubicBezTo>
                    <a:pt x="218" y="480"/>
                    <a:pt x="236" y="482"/>
                    <a:pt x="253" y="482"/>
                  </a:cubicBezTo>
                  <a:cubicBezTo>
                    <a:pt x="367" y="482"/>
                    <a:pt x="472" y="392"/>
                    <a:pt x="501" y="276"/>
                  </a:cubicBezTo>
                  <a:cubicBezTo>
                    <a:pt x="520" y="106"/>
                    <a:pt x="379"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1" name="Google Shape;11361;p28"/>
            <p:cNvSpPr/>
            <p:nvPr/>
          </p:nvSpPr>
          <p:spPr>
            <a:xfrm>
              <a:off x="6732400" y="3611550"/>
              <a:ext cx="14950" cy="8175"/>
            </a:xfrm>
            <a:custGeom>
              <a:avLst/>
              <a:gdLst/>
              <a:ahLst/>
              <a:cxnLst/>
              <a:rect l="l" t="t" r="r" b="b"/>
              <a:pathLst>
                <a:path w="598" h="327" extrusionOk="0">
                  <a:moveTo>
                    <a:pt x="483" y="1"/>
                  </a:moveTo>
                  <a:cubicBezTo>
                    <a:pt x="316" y="1"/>
                    <a:pt x="1" y="225"/>
                    <a:pt x="258" y="318"/>
                  </a:cubicBezTo>
                  <a:cubicBezTo>
                    <a:pt x="280" y="324"/>
                    <a:pt x="303" y="327"/>
                    <a:pt x="326" y="327"/>
                  </a:cubicBezTo>
                  <a:cubicBezTo>
                    <a:pt x="434" y="327"/>
                    <a:pt x="530" y="262"/>
                    <a:pt x="558" y="152"/>
                  </a:cubicBezTo>
                  <a:cubicBezTo>
                    <a:pt x="598" y="42"/>
                    <a:pt x="554"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2" name="Google Shape;11362;p28"/>
            <p:cNvSpPr/>
            <p:nvPr/>
          </p:nvSpPr>
          <p:spPr>
            <a:xfrm>
              <a:off x="6585375" y="3747625"/>
              <a:ext cx="14925" cy="11850"/>
            </a:xfrm>
            <a:custGeom>
              <a:avLst/>
              <a:gdLst/>
              <a:ahLst/>
              <a:cxnLst/>
              <a:rect l="l" t="t" r="r" b="b"/>
              <a:pathLst>
                <a:path w="597" h="474" extrusionOk="0">
                  <a:moveTo>
                    <a:pt x="249" y="1"/>
                  </a:moveTo>
                  <a:cubicBezTo>
                    <a:pt x="202" y="1"/>
                    <a:pt x="151" y="14"/>
                    <a:pt x="101" y="46"/>
                  </a:cubicBezTo>
                  <a:cubicBezTo>
                    <a:pt x="1" y="146"/>
                    <a:pt x="1" y="279"/>
                    <a:pt x="68" y="379"/>
                  </a:cubicBezTo>
                  <a:cubicBezTo>
                    <a:pt x="126" y="438"/>
                    <a:pt x="206" y="473"/>
                    <a:pt x="283" y="473"/>
                  </a:cubicBezTo>
                  <a:cubicBezTo>
                    <a:pt x="339" y="473"/>
                    <a:pt x="393" y="455"/>
                    <a:pt x="435" y="413"/>
                  </a:cubicBezTo>
                  <a:cubicBezTo>
                    <a:pt x="597" y="250"/>
                    <a:pt x="452"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3" name="Google Shape;11363;p28"/>
            <p:cNvSpPr/>
            <p:nvPr/>
          </p:nvSpPr>
          <p:spPr>
            <a:xfrm>
              <a:off x="6537850" y="3738750"/>
              <a:ext cx="13000" cy="12175"/>
            </a:xfrm>
            <a:custGeom>
              <a:avLst/>
              <a:gdLst/>
              <a:ahLst/>
              <a:cxnLst/>
              <a:rect l="l" t="t" r="r" b="b"/>
              <a:pathLst>
                <a:path w="520" h="487" extrusionOk="0">
                  <a:moveTo>
                    <a:pt x="234" y="1"/>
                  </a:moveTo>
                  <a:cubicBezTo>
                    <a:pt x="101" y="34"/>
                    <a:pt x="1" y="134"/>
                    <a:pt x="34" y="267"/>
                  </a:cubicBezTo>
                  <a:cubicBezTo>
                    <a:pt x="49" y="418"/>
                    <a:pt x="152" y="487"/>
                    <a:pt x="258" y="487"/>
                  </a:cubicBezTo>
                  <a:cubicBezTo>
                    <a:pt x="386" y="487"/>
                    <a:pt x="519" y="384"/>
                    <a:pt x="501" y="201"/>
                  </a:cubicBezTo>
                  <a:cubicBezTo>
                    <a:pt x="468" y="67"/>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4" name="Google Shape;11364;p28"/>
            <p:cNvSpPr/>
            <p:nvPr/>
          </p:nvSpPr>
          <p:spPr>
            <a:xfrm>
              <a:off x="6586225" y="3715375"/>
              <a:ext cx="13350" cy="11750"/>
            </a:xfrm>
            <a:custGeom>
              <a:avLst/>
              <a:gdLst/>
              <a:ahLst/>
              <a:cxnLst/>
              <a:rect l="l" t="t" r="r" b="b"/>
              <a:pathLst>
                <a:path w="534" h="470" extrusionOk="0">
                  <a:moveTo>
                    <a:pt x="281" y="0"/>
                  </a:moveTo>
                  <a:cubicBezTo>
                    <a:pt x="242" y="0"/>
                    <a:pt x="202" y="11"/>
                    <a:pt x="167" y="35"/>
                  </a:cubicBezTo>
                  <a:cubicBezTo>
                    <a:pt x="34" y="102"/>
                    <a:pt x="0" y="235"/>
                    <a:pt x="67" y="368"/>
                  </a:cubicBezTo>
                  <a:cubicBezTo>
                    <a:pt x="110" y="433"/>
                    <a:pt x="195" y="470"/>
                    <a:pt x="276" y="470"/>
                  </a:cubicBezTo>
                  <a:cubicBezTo>
                    <a:pt x="321" y="470"/>
                    <a:pt x="365" y="459"/>
                    <a:pt x="401" y="435"/>
                  </a:cubicBezTo>
                  <a:cubicBezTo>
                    <a:pt x="501" y="368"/>
                    <a:pt x="534" y="235"/>
                    <a:pt x="467" y="102"/>
                  </a:cubicBezTo>
                  <a:cubicBezTo>
                    <a:pt x="424" y="37"/>
                    <a:pt x="353"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5" name="Google Shape;11365;p28"/>
            <p:cNvSpPr/>
            <p:nvPr/>
          </p:nvSpPr>
          <p:spPr>
            <a:xfrm>
              <a:off x="6497825" y="3793300"/>
              <a:ext cx="13125" cy="12050"/>
            </a:xfrm>
            <a:custGeom>
              <a:avLst/>
              <a:gdLst/>
              <a:ahLst/>
              <a:cxnLst/>
              <a:rect l="l" t="t" r="r" b="b"/>
              <a:pathLst>
                <a:path w="525" h="482" extrusionOk="0">
                  <a:moveTo>
                    <a:pt x="279" y="0"/>
                  </a:moveTo>
                  <a:cubicBezTo>
                    <a:pt x="230" y="0"/>
                    <a:pt x="179" y="17"/>
                    <a:pt x="134" y="53"/>
                  </a:cubicBezTo>
                  <a:cubicBezTo>
                    <a:pt x="0" y="154"/>
                    <a:pt x="0" y="287"/>
                    <a:pt x="100" y="387"/>
                  </a:cubicBezTo>
                  <a:cubicBezTo>
                    <a:pt x="152" y="452"/>
                    <a:pt x="225" y="482"/>
                    <a:pt x="294" y="482"/>
                  </a:cubicBezTo>
                  <a:cubicBezTo>
                    <a:pt x="401" y="482"/>
                    <a:pt x="501" y="409"/>
                    <a:pt x="501" y="287"/>
                  </a:cubicBezTo>
                  <a:cubicBezTo>
                    <a:pt x="525" y="117"/>
                    <a:pt x="40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6" name="Google Shape;11366;p28"/>
            <p:cNvSpPr/>
            <p:nvPr/>
          </p:nvSpPr>
          <p:spPr>
            <a:xfrm>
              <a:off x="6233475" y="3810475"/>
              <a:ext cx="12525" cy="11850"/>
            </a:xfrm>
            <a:custGeom>
              <a:avLst/>
              <a:gdLst/>
              <a:ahLst/>
              <a:cxnLst/>
              <a:rect l="l" t="t" r="r" b="b"/>
              <a:pathLst>
                <a:path w="501" h="474" extrusionOk="0">
                  <a:moveTo>
                    <a:pt x="234" y="0"/>
                  </a:moveTo>
                  <a:cubicBezTo>
                    <a:pt x="67" y="0"/>
                    <a:pt x="0" y="134"/>
                    <a:pt x="0" y="267"/>
                  </a:cubicBezTo>
                  <a:cubicBezTo>
                    <a:pt x="0" y="383"/>
                    <a:pt x="101" y="474"/>
                    <a:pt x="215" y="474"/>
                  </a:cubicBezTo>
                  <a:cubicBezTo>
                    <a:pt x="232" y="474"/>
                    <a:pt x="249" y="472"/>
                    <a:pt x="267" y="467"/>
                  </a:cubicBezTo>
                  <a:cubicBezTo>
                    <a:pt x="400" y="467"/>
                    <a:pt x="501" y="334"/>
                    <a:pt x="467" y="234"/>
                  </a:cubicBezTo>
                  <a:cubicBezTo>
                    <a:pt x="467" y="100"/>
                    <a:pt x="334"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7" name="Google Shape;11367;p28"/>
            <p:cNvSpPr/>
            <p:nvPr/>
          </p:nvSpPr>
          <p:spPr>
            <a:xfrm>
              <a:off x="6165175" y="3779025"/>
              <a:ext cx="18200" cy="12050"/>
            </a:xfrm>
            <a:custGeom>
              <a:avLst/>
              <a:gdLst/>
              <a:ahLst/>
              <a:cxnLst/>
              <a:rect l="l" t="t" r="r" b="b"/>
              <a:pathLst>
                <a:path w="728" h="482" extrusionOk="0">
                  <a:moveTo>
                    <a:pt x="358" y="0"/>
                  </a:moveTo>
                  <a:cubicBezTo>
                    <a:pt x="122" y="0"/>
                    <a:pt x="1" y="370"/>
                    <a:pt x="264" y="458"/>
                  </a:cubicBezTo>
                  <a:cubicBezTo>
                    <a:pt x="301" y="474"/>
                    <a:pt x="336" y="481"/>
                    <a:pt x="370" y="481"/>
                  </a:cubicBezTo>
                  <a:cubicBezTo>
                    <a:pt x="606" y="481"/>
                    <a:pt x="727" y="112"/>
                    <a:pt x="464" y="24"/>
                  </a:cubicBezTo>
                  <a:cubicBezTo>
                    <a:pt x="427" y="8"/>
                    <a:pt x="391"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8" name="Google Shape;11368;p28"/>
            <p:cNvSpPr/>
            <p:nvPr/>
          </p:nvSpPr>
          <p:spPr>
            <a:xfrm>
              <a:off x="6284325" y="3781700"/>
              <a:ext cx="12550" cy="12125"/>
            </a:xfrm>
            <a:custGeom>
              <a:avLst/>
              <a:gdLst/>
              <a:ahLst/>
              <a:cxnLst/>
              <a:rect l="l" t="t" r="r" b="b"/>
              <a:pathLst>
                <a:path w="502" h="485" extrusionOk="0">
                  <a:moveTo>
                    <a:pt x="251" y="0"/>
                  </a:moveTo>
                  <a:cubicBezTo>
                    <a:pt x="126" y="0"/>
                    <a:pt x="1" y="84"/>
                    <a:pt x="1" y="251"/>
                  </a:cubicBezTo>
                  <a:cubicBezTo>
                    <a:pt x="1" y="384"/>
                    <a:pt x="101" y="484"/>
                    <a:pt x="234" y="484"/>
                  </a:cubicBezTo>
                  <a:cubicBezTo>
                    <a:pt x="368" y="484"/>
                    <a:pt x="501" y="384"/>
                    <a:pt x="501" y="251"/>
                  </a:cubicBezTo>
                  <a:cubicBezTo>
                    <a:pt x="501" y="84"/>
                    <a:pt x="376"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9" name="Google Shape;11369;p28"/>
            <p:cNvSpPr/>
            <p:nvPr/>
          </p:nvSpPr>
          <p:spPr>
            <a:xfrm>
              <a:off x="6245975" y="3836475"/>
              <a:ext cx="13375" cy="12225"/>
            </a:xfrm>
            <a:custGeom>
              <a:avLst/>
              <a:gdLst/>
              <a:ahLst/>
              <a:cxnLst/>
              <a:rect l="l" t="t" r="r" b="b"/>
              <a:pathLst>
                <a:path w="535" h="489" extrusionOk="0">
                  <a:moveTo>
                    <a:pt x="286" y="1"/>
                  </a:moveTo>
                  <a:cubicBezTo>
                    <a:pt x="212" y="1"/>
                    <a:pt x="139" y="36"/>
                    <a:pt x="101" y="94"/>
                  </a:cubicBezTo>
                  <a:cubicBezTo>
                    <a:pt x="1" y="194"/>
                    <a:pt x="34" y="328"/>
                    <a:pt x="134" y="428"/>
                  </a:cubicBezTo>
                  <a:cubicBezTo>
                    <a:pt x="176" y="470"/>
                    <a:pt x="229" y="488"/>
                    <a:pt x="283" y="488"/>
                  </a:cubicBezTo>
                  <a:cubicBezTo>
                    <a:pt x="356" y="488"/>
                    <a:pt x="429" y="453"/>
                    <a:pt x="468" y="395"/>
                  </a:cubicBezTo>
                  <a:cubicBezTo>
                    <a:pt x="534" y="295"/>
                    <a:pt x="534" y="128"/>
                    <a:pt x="434" y="61"/>
                  </a:cubicBezTo>
                  <a:cubicBezTo>
                    <a:pt x="392" y="19"/>
                    <a:pt x="33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0" name="Google Shape;11370;p28"/>
            <p:cNvSpPr/>
            <p:nvPr/>
          </p:nvSpPr>
          <p:spPr>
            <a:xfrm>
              <a:off x="6090150" y="3793575"/>
              <a:ext cx="14775" cy="8025"/>
            </a:xfrm>
            <a:custGeom>
              <a:avLst/>
              <a:gdLst/>
              <a:ahLst/>
              <a:cxnLst/>
              <a:rect l="l" t="t" r="r" b="b"/>
              <a:pathLst>
                <a:path w="591" h="321" extrusionOk="0">
                  <a:moveTo>
                    <a:pt x="261" y="1"/>
                  </a:moveTo>
                  <a:cubicBezTo>
                    <a:pt x="153" y="1"/>
                    <a:pt x="57" y="65"/>
                    <a:pt x="29" y="176"/>
                  </a:cubicBezTo>
                  <a:cubicBezTo>
                    <a:pt x="0" y="281"/>
                    <a:pt x="43" y="321"/>
                    <a:pt x="111" y="321"/>
                  </a:cubicBezTo>
                  <a:cubicBezTo>
                    <a:pt x="277" y="321"/>
                    <a:pt x="591" y="80"/>
                    <a:pt x="329" y="9"/>
                  </a:cubicBezTo>
                  <a:cubicBezTo>
                    <a:pt x="306" y="3"/>
                    <a:pt x="284"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1" name="Google Shape;11371;p28"/>
            <p:cNvSpPr/>
            <p:nvPr/>
          </p:nvSpPr>
          <p:spPr>
            <a:xfrm>
              <a:off x="6066200" y="3778025"/>
              <a:ext cx="13850" cy="11950"/>
            </a:xfrm>
            <a:custGeom>
              <a:avLst/>
              <a:gdLst/>
              <a:ahLst/>
              <a:cxnLst/>
              <a:rect l="l" t="t" r="r" b="b"/>
              <a:pathLst>
                <a:path w="554" h="478" extrusionOk="0">
                  <a:moveTo>
                    <a:pt x="278" y="1"/>
                  </a:moveTo>
                  <a:cubicBezTo>
                    <a:pt x="136" y="1"/>
                    <a:pt x="0" y="139"/>
                    <a:pt x="53" y="298"/>
                  </a:cubicBezTo>
                  <a:cubicBezTo>
                    <a:pt x="88" y="419"/>
                    <a:pt x="185" y="477"/>
                    <a:pt x="285" y="477"/>
                  </a:cubicBezTo>
                  <a:cubicBezTo>
                    <a:pt x="378" y="477"/>
                    <a:pt x="472" y="427"/>
                    <a:pt x="520" y="331"/>
                  </a:cubicBezTo>
                  <a:cubicBezTo>
                    <a:pt x="553" y="231"/>
                    <a:pt x="520" y="64"/>
                    <a:pt x="387" y="31"/>
                  </a:cubicBezTo>
                  <a:cubicBezTo>
                    <a:pt x="352" y="10"/>
                    <a:pt x="31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2" name="Google Shape;11372;p28"/>
            <p:cNvSpPr/>
            <p:nvPr/>
          </p:nvSpPr>
          <p:spPr>
            <a:xfrm>
              <a:off x="6411950" y="3833125"/>
              <a:ext cx="14400" cy="9050"/>
            </a:xfrm>
            <a:custGeom>
              <a:avLst/>
              <a:gdLst/>
              <a:ahLst/>
              <a:cxnLst/>
              <a:rect l="l" t="t" r="r" b="b"/>
              <a:pathLst>
                <a:path w="576" h="362" extrusionOk="0">
                  <a:moveTo>
                    <a:pt x="482" y="1"/>
                  </a:moveTo>
                  <a:cubicBezTo>
                    <a:pt x="317" y="1"/>
                    <a:pt x="0" y="312"/>
                    <a:pt x="300" y="362"/>
                  </a:cubicBezTo>
                  <a:cubicBezTo>
                    <a:pt x="433" y="362"/>
                    <a:pt x="533" y="262"/>
                    <a:pt x="567" y="128"/>
                  </a:cubicBezTo>
                  <a:cubicBezTo>
                    <a:pt x="575" y="36"/>
                    <a:pt x="53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3" name="Google Shape;11373;p28"/>
            <p:cNvSpPr/>
            <p:nvPr/>
          </p:nvSpPr>
          <p:spPr>
            <a:xfrm>
              <a:off x="6257650" y="3876175"/>
              <a:ext cx="13500" cy="12225"/>
            </a:xfrm>
            <a:custGeom>
              <a:avLst/>
              <a:gdLst/>
              <a:ahLst/>
              <a:cxnLst/>
              <a:rect l="l" t="t" r="r" b="b"/>
              <a:pathLst>
                <a:path w="540" h="489" extrusionOk="0">
                  <a:moveTo>
                    <a:pt x="253" y="1"/>
                  </a:moveTo>
                  <a:cubicBezTo>
                    <a:pt x="236" y="1"/>
                    <a:pt x="218" y="3"/>
                    <a:pt x="201" y="7"/>
                  </a:cubicBezTo>
                  <a:cubicBezTo>
                    <a:pt x="67" y="41"/>
                    <a:pt x="1" y="174"/>
                    <a:pt x="34" y="308"/>
                  </a:cubicBezTo>
                  <a:cubicBezTo>
                    <a:pt x="62" y="433"/>
                    <a:pt x="160" y="489"/>
                    <a:pt x="260" y="489"/>
                  </a:cubicBezTo>
                  <a:cubicBezTo>
                    <a:pt x="398" y="489"/>
                    <a:pt x="540" y="382"/>
                    <a:pt x="501" y="208"/>
                  </a:cubicBezTo>
                  <a:cubicBezTo>
                    <a:pt x="472" y="92"/>
                    <a:pt x="367"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4" name="Google Shape;11374;p28"/>
            <p:cNvSpPr/>
            <p:nvPr/>
          </p:nvSpPr>
          <p:spPr>
            <a:xfrm>
              <a:off x="6157900" y="3849425"/>
              <a:ext cx="11375" cy="9525"/>
            </a:xfrm>
            <a:custGeom>
              <a:avLst/>
              <a:gdLst/>
              <a:ahLst/>
              <a:cxnLst/>
              <a:rect l="l" t="t" r="r" b="b"/>
              <a:pathLst>
                <a:path w="455" h="381" extrusionOk="0">
                  <a:moveTo>
                    <a:pt x="193" y="1"/>
                  </a:moveTo>
                  <a:cubicBezTo>
                    <a:pt x="0" y="1"/>
                    <a:pt x="212" y="380"/>
                    <a:pt x="359" y="380"/>
                  </a:cubicBezTo>
                  <a:cubicBezTo>
                    <a:pt x="399" y="380"/>
                    <a:pt x="434" y="351"/>
                    <a:pt x="455" y="277"/>
                  </a:cubicBezTo>
                  <a:cubicBezTo>
                    <a:pt x="455" y="143"/>
                    <a:pt x="388" y="10"/>
                    <a:pt x="255" y="10"/>
                  </a:cubicBezTo>
                  <a:cubicBezTo>
                    <a:pt x="231" y="4"/>
                    <a:pt x="210"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5" name="Google Shape;11375;p28"/>
            <p:cNvSpPr/>
            <p:nvPr/>
          </p:nvSpPr>
          <p:spPr>
            <a:xfrm>
              <a:off x="6178825" y="3869025"/>
              <a:ext cx="15250" cy="7350"/>
            </a:xfrm>
            <a:custGeom>
              <a:avLst/>
              <a:gdLst/>
              <a:ahLst/>
              <a:cxnLst/>
              <a:rect l="l" t="t" r="r" b="b"/>
              <a:pathLst>
                <a:path w="610" h="294" extrusionOk="0">
                  <a:moveTo>
                    <a:pt x="453" y="0"/>
                  </a:moveTo>
                  <a:cubicBezTo>
                    <a:pt x="279" y="0"/>
                    <a:pt x="1" y="151"/>
                    <a:pt x="218" y="260"/>
                  </a:cubicBezTo>
                  <a:cubicBezTo>
                    <a:pt x="263" y="282"/>
                    <a:pt x="307" y="293"/>
                    <a:pt x="349" y="293"/>
                  </a:cubicBezTo>
                  <a:cubicBezTo>
                    <a:pt x="433" y="293"/>
                    <a:pt x="507" y="249"/>
                    <a:pt x="552" y="160"/>
                  </a:cubicBezTo>
                  <a:cubicBezTo>
                    <a:pt x="610" y="44"/>
                    <a:pt x="546"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6" name="Google Shape;11376;p28"/>
            <p:cNvSpPr/>
            <p:nvPr/>
          </p:nvSpPr>
          <p:spPr>
            <a:xfrm>
              <a:off x="6010375" y="3796975"/>
              <a:ext cx="13975" cy="8375"/>
            </a:xfrm>
            <a:custGeom>
              <a:avLst/>
              <a:gdLst/>
              <a:ahLst/>
              <a:cxnLst/>
              <a:rect l="l" t="t" r="r" b="b"/>
              <a:pathLst>
                <a:path w="559" h="335" extrusionOk="0">
                  <a:moveTo>
                    <a:pt x="232" y="0"/>
                  </a:moveTo>
                  <a:cubicBezTo>
                    <a:pt x="118" y="0"/>
                    <a:pt x="18" y="91"/>
                    <a:pt x="18" y="207"/>
                  </a:cubicBezTo>
                  <a:cubicBezTo>
                    <a:pt x="1" y="300"/>
                    <a:pt x="33" y="335"/>
                    <a:pt x="85" y="335"/>
                  </a:cubicBezTo>
                  <a:cubicBezTo>
                    <a:pt x="238" y="335"/>
                    <a:pt x="558" y="31"/>
                    <a:pt x="285" y="7"/>
                  </a:cubicBezTo>
                  <a:cubicBezTo>
                    <a:pt x="267" y="2"/>
                    <a:pt x="250"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7" name="Google Shape;11377;p28"/>
            <p:cNvSpPr/>
            <p:nvPr/>
          </p:nvSpPr>
          <p:spPr>
            <a:xfrm>
              <a:off x="5726650" y="3680525"/>
              <a:ext cx="14825" cy="11875"/>
            </a:xfrm>
            <a:custGeom>
              <a:avLst/>
              <a:gdLst/>
              <a:ahLst/>
              <a:cxnLst/>
              <a:rect l="l" t="t" r="r" b="b"/>
              <a:pathLst>
                <a:path w="593" h="475" extrusionOk="0">
                  <a:moveTo>
                    <a:pt x="282" y="1"/>
                  </a:moveTo>
                  <a:cubicBezTo>
                    <a:pt x="190" y="1"/>
                    <a:pt x="107" y="56"/>
                    <a:pt x="59" y="128"/>
                  </a:cubicBezTo>
                  <a:cubicBezTo>
                    <a:pt x="1" y="301"/>
                    <a:pt x="143" y="475"/>
                    <a:pt x="312" y="475"/>
                  </a:cubicBezTo>
                  <a:cubicBezTo>
                    <a:pt x="339" y="475"/>
                    <a:pt x="365" y="470"/>
                    <a:pt x="392" y="461"/>
                  </a:cubicBezTo>
                  <a:cubicBezTo>
                    <a:pt x="592" y="395"/>
                    <a:pt x="592" y="95"/>
                    <a:pt x="392" y="28"/>
                  </a:cubicBezTo>
                  <a:cubicBezTo>
                    <a:pt x="355" y="9"/>
                    <a:pt x="318"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8" name="Google Shape;11378;p28"/>
            <p:cNvSpPr/>
            <p:nvPr/>
          </p:nvSpPr>
          <p:spPr>
            <a:xfrm>
              <a:off x="5723250" y="3652850"/>
              <a:ext cx="11550" cy="10275"/>
            </a:xfrm>
            <a:custGeom>
              <a:avLst/>
              <a:gdLst/>
              <a:ahLst/>
              <a:cxnLst/>
              <a:rect l="l" t="t" r="r" b="b"/>
              <a:pathLst>
                <a:path w="462" h="411" extrusionOk="0">
                  <a:moveTo>
                    <a:pt x="340" y="1"/>
                  </a:moveTo>
                  <a:cubicBezTo>
                    <a:pt x="201" y="1"/>
                    <a:pt x="0" y="410"/>
                    <a:pt x="202" y="410"/>
                  </a:cubicBezTo>
                  <a:cubicBezTo>
                    <a:pt x="219" y="410"/>
                    <a:pt x="239" y="407"/>
                    <a:pt x="261" y="401"/>
                  </a:cubicBezTo>
                  <a:cubicBezTo>
                    <a:pt x="395" y="368"/>
                    <a:pt x="462" y="201"/>
                    <a:pt x="428" y="101"/>
                  </a:cubicBezTo>
                  <a:cubicBezTo>
                    <a:pt x="409" y="29"/>
                    <a:pt x="376" y="1"/>
                    <a:pt x="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9" name="Google Shape;11379;p28"/>
            <p:cNvSpPr/>
            <p:nvPr/>
          </p:nvSpPr>
          <p:spPr>
            <a:xfrm>
              <a:off x="5810675" y="3717825"/>
              <a:ext cx="15700" cy="11800"/>
            </a:xfrm>
            <a:custGeom>
              <a:avLst/>
              <a:gdLst/>
              <a:ahLst/>
              <a:cxnLst/>
              <a:rect l="l" t="t" r="r" b="b"/>
              <a:pathLst>
                <a:path w="628" h="472" extrusionOk="0">
                  <a:moveTo>
                    <a:pt x="339" y="0"/>
                  </a:moveTo>
                  <a:cubicBezTo>
                    <a:pt x="326" y="0"/>
                    <a:pt x="313" y="1"/>
                    <a:pt x="300" y="4"/>
                  </a:cubicBezTo>
                  <a:cubicBezTo>
                    <a:pt x="67" y="37"/>
                    <a:pt x="0" y="304"/>
                    <a:pt x="200" y="437"/>
                  </a:cubicBezTo>
                  <a:cubicBezTo>
                    <a:pt x="236" y="461"/>
                    <a:pt x="275" y="472"/>
                    <a:pt x="316" y="472"/>
                  </a:cubicBezTo>
                  <a:cubicBezTo>
                    <a:pt x="391" y="472"/>
                    <a:pt x="469" y="435"/>
                    <a:pt x="534" y="371"/>
                  </a:cubicBezTo>
                  <a:cubicBezTo>
                    <a:pt x="627" y="215"/>
                    <a:pt x="517"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0" name="Google Shape;11380;p28"/>
            <p:cNvSpPr/>
            <p:nvPr/>
          </p:nvSpPr>
          <p:spPr>
            <a:xfrm>
              <a:off x="5814000" y="3734575"/>
              <a:ext cx="11700" cy="12550"/>
            </a:xfrm>
            <a:custGeom>
              <a:avLst/>
              <a:gdLst/>
              <a:ahLst/>
              <a:cxnLst/>
              <a:rect l="l" t="t" r="r" b="b"/>
              <a:pathLst>
                <a:path w="468" h="502" extrusionOk="0">
                  <a:moveTo>
                    <a:pt x="234" y="1"/>
                  </a:moveTo>
                  <a:cubicBezTo>
                    <a:pt x="101" y="1"/>
                    <a:pt x="1" y="101"/>
                    <a:pt x="1" y="234"/>
                  </a:cubicBezTo>
                  <a:cubicBezTo>
                    <a:pt x="1" y="401"/>
                    <a:pt x="101" y="501"/>
                    <a:pt x="234" y="501"/>
                  </a:cubicBezTo>
                  <a:cubicBezTo>
                    <a:pt x="367" y="501"/>
                    <a:pt x="468" y="401"/>
                    <a:pt x="468" y="234"/>
                  </a:cubicBezTo>
                  <a:cubicBezTo>
                    <a:pt x="468"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1" name="Google Shape;11381;p28"/>
            <p:cNvSpPr/>
            <p:nvPr/>
          </p:nvSpPr>
          <p:spPr>
            <a:xfrm>
              <a:off x="5571525" y="3628900"/>
              <a:ext cx="18875" cy="12875"/>
            </a:xfrm>
            <a:custGeom>
              <a:avLst/>
              <a:gdLst/>
              <a:ahLst/>
              <a:cxnLst/>
              <a:rect l="l" t="t" r="r" b="b"/>
              <a:pathLst>
                <a:path w="755" h="515" extrusionOk="0">
                  <a:moveTo>
                    <a:pt x="354" y="1"/>
                  </a:moveTo>
                  <a:cubicBezTo>
                    <a:pt x="118" y="1"/>
                    <a:pt x="0" y="375"/>
                    <a:pt x="293" y="492"/>
                  </a:cubicBezTo>
                  <a:cubicBezTo>
                    <a:pt x="328" y="507"/>
                    <a:pt x="361" y="514"/>
                    <a:pt x="393" y="514"/>
                  </a:cubicBezTo>
                  <a:cubicBezTo>
                    <a:pt x="632" y="514"/>
                    <a:pt x="754" y="113"/>
                    <a:pt x="460" y="25"/>
                  </a:cubicBezTo>
                  <a:cubicBezTo>
                    <a:pt x="423" y="8"/>
                    <a:pt x="387"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2" name="Google Shape;11382;p28"/>
            <p:cNvSpPr/>
            <p:nvPr/>
          </p:nvSpPr>
          <p:spPr>
            <a:xfrm>
              <a:off x="5408700" y="3487525"/>
              <a:ext cx="15525" cy="12525"/>
            </a:xfrm>
            <a:custGeom>
              <a:avLst/>
              <a:gdLst/>
              <a:ahLst/>
              <a:cxnLst/>
              <a:rect l="l" t="t" r="r" b="b"/>
              <a:pathLst>
                <a:path w="621" h="501" extrusionOk="0">
                  <a:moveTo>
                    <a:pt x="239" y="1"/>
                  </a:moveTo>
                  <a:cubicBezTo>
                    <a:pt x="176" y="1"/>
                    <a:pt x="118" y="26"/>
                    <a:pt x="68" y="76"/>
                  </a:cubicBezTo>
                  <a:cubicBezTo>
                    <a:pt x="1" y="176"/>
                    <a:pt x="1" y="343"/>
                    <a:pt x="101" y="443"/>
                  </a:cubicBezTo>
                  <a:cubicBezTo>
                    <a:pt x="155" y="483"/>
                    <a:pt x="211" y="501"/>
                    <a:pt x="263" y="501"/>
                  </a:cubicBezTo>
                  <a:cubicBezTo>
                    <a:pt x="468" y="501"/>
                    <a:pt x="621" y="235"/>
                    <a:pt x="435" y="76"/>
                  </a:cubicBezTo>
                  <a:cubicBezTo>
                    <a:pt x="368" y="26"/>
                    <a:pt x="301"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3" name="Google Shape;11383;p28"/>
            <p:cNvSpPr/>
            <p:nvPr/>
          </p:nvSpPr>
          <p:spPr>
            <a:xfrm>
              <a:off x="5428725" y="3508575"/>
              <a:ext cx="12525" cy="12550"/>
            </a:xfrm>
            <a:custGeom>
              <a:avLst/>
              <a:gdLst/>
              <a:ahLst/>
              <a:cxnLst/>
              <a:rect l="l" t="t" r="r" b="b"/>
              <a:pathLst>
                <a:path w="501" h="502" extrusionOk="0">
                  <a:moveTo>
                    <a:pt x="234" y="1"/>
                  </a:moveTo>
                  <a:cubicBezTo>
                    <a:pt x="101" y="1"/>
                    <a:pt x="1" y="101"/>
                    <a:pt x="1" y="234"/>
                  </a:cubicBezTo>
                  <a:cubicBezTo>
                    <a:pt x="1" y="368"/>
                    <a:pt x="101" y="501"/>
                    <a:pt x="234" y="501"/>
                  </a:cubicBezTo>
                  <a:cubicBezTo>
                    <a:pt x="367" y="501"/>
                    <a:pt x="501" y="368"/>
                    <a:pt x="501" y="234"/>
                  </a:cubicBezTo>
                  <a:cubicBezTo>
                    <a:pt x="501"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4" name="Google Shape;11384;p28"/>
            <p:cNvSpPr/>
            <p:nvPr/>
          </p:nvSpPr>
          <p:spPr>
            <a:xfrm>
              <a:off x="5536300" y="3687250"/>
              <a:ext cx="14200" cy="12375"/>
            </a:xfrm>
            <a:custGeom>
              <a:avLst/>
              <a:gdLst/>
              <a:ahLst/>
              <a:cxnLst/>
              <a:rect l="l" t="t" r="r" b="b"/>
              <a:pathLst>
                <a:path w="568" h="495" extrusionOk="0">
                  <a:moveTo>
                    <a:pt x="295" y="1"/>
                  </a:moveTo>
                  <a:cubicBezTo>
                    <a:pt x="251" y="1"/>
                    <a:pt x="207" y="20"/>
                    <a:pt x="167" y="59"/>
                  </a:cubicBezTo>
                  <a:cubicBezTo>
                    <a:pt x="34" y="126"/>
                    <a:pt x="1" y="259"/>
                    <a:pt x="67" y="393"/>
                  </a:cubicBezTo>
                  <a:cubicBezTo>
                    <a:pt x="110" y="457"/>
                    <a:pt x="195" y="494"/>
                    <a:pt x="277" y="494"/>
                  </a:cubicBezTo>
                  <a:cubicBezTo>
                    <a:pt x="322" y="494"/>
                    <a:pt x="365" y="483"/>
                    <a:pt x="401" y="459"/>
                  </a:cubicBezTo>
                  <a:cubicBezTo>
                    <a:pt x="534" y="359"/>
                    <a:pt x="568" y="226"/>
                    <a:pt x="468" y="126"/>
                  </a:cubicBezTo>
                  <a:cubicBezTo>
                    <a:pt x="427" y="45"/>
                    <a:pt x="362"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5" name="Google Shape;11385;p28"/>
            <p:cNvSpPr/>
            <p:nvPr/>
          </p:nvSpPr>
          <p:spPr>
            <a:xfrm>
              <a:off x="5444575" y="3616325"/>
              <a:ext cx="14200" cy="12225"/>
            </a:xfrm>
            <a:custGeom>
              <a:avLst/>
              <a:gdLst/>
              <a:ahLst/>
              <a:cxnLst/>
              <a:rect l="l" t="t" r="r" b="b"/>
              <a:pathLst>
                <a:path w="568" h="489" extrusionOk="0">
                  <a:moveTo>
                    <a:pt x="285" y="0"/>
                  </a:moveTo>
                  <a:cubicBezTo>
                    <a:pt x="212" y="0"/>
                    <a:pt x="139" y="36"/>
                    <a:pt x="100" y="94"/>
                  </a:cubicBezTo>
                  <a:cubicBezTo>
                    <a:pt x="0" y="194"/>
                    <a:pt x="34" y="361"/>
                    <a:pt x="134" y="428"/>
                  </a:cubicBezTo>
                  <a:cubicBezTo>
                    <a:pt x="176" y="470"/>
                    <a:pt x="229" y="488"/>
                    <a:pt x="282" y="488"/>
                  </a:cubicBezTo>
                  <a:cubicBezTo>
                    <a:pt x="356" y="488"/>
                    <a:pt x="429" y="452"/>
                    <a:pt x="467" y="394"/>
                  </a:cubicBezTo>
                  <a:cubicBezTo>
                    <a:pt x="567" y="294"/>
                    <a:pt x="534" y="127"/>
                    <a:pt x="434" y="61"/>
                  </a:cubicBezTo>
                  <a:cubicBezTo>
                    <a:pt x="392" y="19"/>
                    <a:pt x="338"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6" name="Google Shape;11386;p28"/>
            <p:cNvSpPr/>
            <p:nvPr/>
          </p:nvSpPr>
          <p:spPr>
            <a:xfrm>
              <a:off x="5277775" y="3390125"/>
              <a:ext cx="13375" cy="12000"/>
            </a:xfrm>
            <a:custGeom>
              <a:avLst/>
              <a:gdLst/>
              <a:ahLst/>
              <a:cxnLst/>
              <a:rect l="l" t="t" r="r" b="b"/>
              <a:pathLst>
                <a:path w="535" h="480" extrusionOk="0">
                  <a:moveTo>
                    <a:pt x="250" y="1"/>
                  </a:moveTo>
                  <a:cubicBezTo>
                    <a:pt x="209" y="1"/>
                    <a:pt x="170" y="12"/>
                    <a:pt x="134" y="36"/>
                  </a:cubicBezTo>
                  <a:cubicBezTo>
                    <a:pt x="1" y="136"/>
                    <a:pt x="1" y="269"/>
                    <a:pt x="68" y="369"/>
                  </a:cubicBezTo>
                  <a:cubicBezTo>
                    <a:pt x="126" y="447"/>
                    <a:pt x="196" y="480"/>
                    <a:pt x="264" y="480"/>
                  </a:cubicBezTo>
                  <a:cubicBezTo>
                    <a:pt x="313" y="480"/>
                    <a:pt x="360" y="463"/>
                    <a:pt x="401" y="436"/>
                  </a:cubicBezTo>
                  <a:cubicBezTo>
                    <a:pt x="501" y="336"/>
                    <a:pt x="535" y="202"/>
                    <a:pt x="468" y="102"/>
                  </a:cubicBezTo>
                  <a:cubicBezTo>
                    <a:pt x="403" y="38"/>
                    <a:pt x="325"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7" name="Google Shape;11387;p28"/>
            <p:cNvSpPr/>
            <p:nvPr/>
          </p:nvSpPr>
          <p:spPr>
            <a:xfrm>
              <a:off x="5284450" y="3334975"/>
              <a:ext cx="13375" cy="12675"/>
            </a:xfrm>
            <a:custGeom>
              <a:avLst/>
              <a:gdLst/>
              <a:ahLst/>
              <a:cxnLst/>
              <a:rect l="l" t="t" r="r" b="b"/>
              <a:pathLst>
                <a:path w="535" h="507" extrusionOk="0">
                  <a:moveTo>
                    <a:pt x="249" y="0"/>
                  </a:moveTo>
                  <a:cubicBezTo>
                    <a:pt x="135" y="0"/>
                    <a:pt x="34" y="91"/>
                    <a:pt x="34" y="207"/>
                  </a:cubicBezTo>
                  <a:cubicBezTo>
                    <a:pt x="1" y="340"/>
                    <a:pt x="101" y="474"/>
                    <a:pt x="234" y="507"/>
                  </a:cubicBezTo>
                  <a:cubicBezTo>
                    <a:pt x="368" y="507"/>
                    <a:pt x="468" y="407"/>
                    <a:pt x="501" y="273"/>
                  </a:cubicBezTo>
                  <a:cubicBezTo>
                    <a:pt x="534" y="140"/>
                    <a:pt x="434" y="40"/>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8" name="Google Shape;11388;p28"/>
            <p:cNvSpPr/>
            <p:nvPr/>
          </p:nvSpPr>
          <p:spPr>
            <a:xfrm>
              <a:off x="5519625" y="3506825"/>
              <a:ext cx="14725" cy="12475"/>
            </a:xfrm>
            <a:custGeom>
              <a:avLst/>
              <a:gdLst/>
              <a:ahLst/>
              <a:cxnLst/>
              <a:rect l="l" t="t" r="r" b="b"/>
              <a:pathLst>
                <a:path w="589" h="499" extrusionOk="0">
                  <a:moveTo>
                    <a:pt x="256" y="0"/>
                  </a:moveTo>
                  <a:cubicBezTo>
                    <a:pt x="190" y="0"/>
                    <a:pt x="122" y="31"/>
                    <a:pt x="67" y="104"/>
                  </a:cubicBezTo>
                  <a:cubicBezTo>
                    <a:pt x="0" y="204"/>
                    <a:pt x="0" y="371"/>
                    <a:pt x="134" y="438"/>
                  </a:cubicBezTo>
                  <a:cubicBezTo>
                    <a:pt x="176" y="480"/>
                    <a:pt x="224" y="498"/>
                    <a:pt x="272" y="498"/>
                  </a:cubicBezTo>
                  <a:cubicBezTo>
                    <a:pt x="340" y="498"/>
                    <a:pt x="409" y="463"/>
                    <a:pt x="467" y="404"/>
                  </a:cubicBezTo>
                  <a:cubicBezTo>
                    <a:pt x="588" y="211"/>
                    <a:pt x="429" y="0"/>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9" name="Google Shape;11389;p28"/>
            <p:cNvSpPr/>
            <p:nvPr/>
          </p:nvSpPr>
          <p:spPr>
            <a:xfrm>
              <a:off x="5525825" y="3543600"/>
              <a:ext cx="13600" cy="11850"/>
            </a:xfrm>
            <a:custGeom>
              <a:avLst/>
              <a:gdLst/>
              <a:ahLst/>
              <a:cxnLst/>
              <a:rect l="l" t="t" r="r" b="b"/>
              <a:pathLst>
                <a:path w="544" h="474" extrusionOk="0">
                  <a:moveTo>
                    <a:pt x="251" y="1"/>
                  </a:moveTo>
                  <a:cubicBezTo>
                    <a:pt x="123" y="1"/>
                    <a:pt x="0" y="96"/>
                    <a:pt x="19" y="268"/>
                  </a:cubicBezTo>
                  <a:cubicBezTo>
                    <a:pt x="19" y="410"/>
                    <a:pt x="122" y="473"/>
                    <a:pt x="233" y="473"/>
                  </a:cubicBezTo>
                  <a:cubicBezTo>
                    <a:pt x="382" y="473"/>
                    <a:pt x="544" y="359"/>
                    <a:pt x="486" y="168"/>
                  </a:cubicBezTo>
                  <a:cubicBezTo>
                    <a:pt x="444" y="54"/>
                    <a:pt x="346"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0" name="Google Shape;11390;p28"/>
            <p:cNvSpPr/>
            <p:nvPr/>
          </p:nvSpPr>
          <p:spPr>
            <a:xfrm>
              <a:off x="5349525" y="3355800"/>
              <a:ext cx="17450" cy="12350"/>
            </a:xfrm>
            <a:custGeom>
              <a:avLst/>
              <a:gdLst/>
              <a:ahLst/>
              <a:cxnLst/>
              <a:rect l="l" t="t" r="r" b="b"/>
              <a:pathLst>
                <a:path w="698" h="494" extrusionOk="0">
                  <a:moveTo>
                    <a:pt x="370" y="0"/>
                  </a:moveTo>
                  <a:cubicBezTo>
                    <a:pt x="173" y="0"/>
                    <a:pt x="1" y="267"/>
                    <a:pt x="200" y="441"/>
                  </a:cubicBezTo>
                  <a:cubicBezTo>
                    <a:pt x="251" y="478"/>
                    <a:pt x="305" y="493"/>
                    <a:pt x="356" y="493"/>
                  </a:cubicBezTo>
                  <a:cubicBezTo>
                    <a:pt x="542" y="493"/>
                    <a:pt x="697" y="290"/>
                    <a:pt x="567" y="108"/>
                  </a:cubicBezTo>
                  <a:cubicBezTo>
                    <a:pt x="507" y="31"/>
                    <a:pt x="437" y="0"/>
                    <a:pt x="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1" name="Google Shape;11391;p28"/>
            <p:cNvSpPr/>
            <p:nvPr/>
          </p:nvSpPr>
          <p:spPr>
            <a:xfrm>
              <a:off x="5275275" y="3156500"/>
              <a:ext cx="13375" cy="12075"/>
            </a:xfrm>
            <a:custGeom>
              <a:avLst/>
              <a:gdLst/>
              <a:ahLst/>
              <a:cxnLst/>
              <a:rect l="l" t="t" r="r" b="b"/>
              <a:pathLst>
                <a:path w="535" h="483" extrusionOk="0">
                  <a:moveTo>
                    <a:pt x="282" y="1"/>
                  </a:moveTo>
                  <a:cubicBezTo>
                    <a:pt x="168" y="1"/>
                    <a:pt x="63" y="91"/>
                    <a:pt x="34" y="207"/>
                  </a:cubicBezTo>
                  <a:cubicBezTo>
                    <a:pt x="1" y="341"/>
                    <a:pt x="101" y="474"/>
                    <a:pt x="234" y="474"/>
                  </a:cubicBezTo>
                  <a:cubicBezTo>
                    <a:pt x="257" y="480"/>
                    <a:pt x="280" y="483"/>
                    <a:pt x="302" y="483"/>
                  </a:cubicBezTo>
                  <a:cubicBezTo>
                    <a:pt x="411" y="483"/>
                    <a:pt x="507" y="418"/>
                    <a:pt x="535" y="307"/>
                  </a:cubicBezTo>
                  <a:cubicBezTo>
                    <a:pt x="535" y="174"/>
                    <a:pt x="468" y="41"/>
                    <a:pt x="334" y="7"/>
                  </a:cubicBezTo>
                  <a:cubicBezTo>
                    <a:pt x="317"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2" name="Google Shape;11392;p28"/>
            <p:cNvSpPr/>
            <p:nvPr/>
          </p:nvSpPr>
          <p:spPr>
            <a:xfrm>
              <a:off x="7538575" y="2058175"/>
              <a:ext cx="14075" cy="11875"/>
            </a:xfrm>
            <a:custGeom>
              <a:avLst/>
              <a:gdLst/>
              <a:ahLst/>
              <a:cxnLst/>
              <a:rect l="l" t="t" r="r" b="b"/>
              <a:pathLst>
                <a:path w="563" h="475" extrusionOk="0">
                  <a:moveTo>
                    <a:pt x="250" y="0"/>
                  </a:moveTo>
                  <a:cubicBezTo>
                    <a:pt x="184" y="0"/>
                    <a:pt x="117" y="25"/>
                    <a:pt x="67" y="75"/>
                  </a:cubicBezTo>
                  <a:cubicBezTo>
                    <a:pt x="0" y="176"/>
                    <a:pt x="0" y="342"/>
                    <a:pt x="67" y="409"/>
                  </a:cubicBezTo>
                  <a:cubicBezTo>
                    <a:pt x="113" y="455"/>
                    <a:pt x="166" y="475"/>
                    <a:pt x="218" y="475"/>
                  </a:cubicBezTo>
                  <a:cubicBezTo>
                    <a:pt x="394" y="475"/>
                    <a:pt x="562" y="255"/>
                    <a:pt x="434" y="75"/>
                  </a:cubicBezTo>
                  <a:cubicBezTo>
                    <a:pt x="384" y="25"/>
                    <a:pt x="317"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3" name="Google Shape;11393;p28"/>
            <p:cNvSpPr/>
            <p:nvPr/>
          </p:nvSpPr>
          <p:spPr>
            <a:xfrm>
              <a:off x="7709300" y="2175325"/>
              <a:ext cx="14300" cy="7625"/>
            </a:xfrm>
            <a:custGeom>
              <a:avLst/>
              <a:gdLst/>
              <a:ahLst/>
              <a:cxnLst/>
              <a:rect l="l" t="t" r="r" b="b"/>
              <a:pathLst>
                <a:path w="572" h="305" extrusionOk="0">
                  <a:moveTo>
                    <a:pt x="123" y="1"/>
                  </a:moveTo>
                  <a:cubicBezTo>
                    <a:pt x="48" y="1"/>
                    <a:pt x="1" y="44"/>
                    <a:pt x="43" y="160"/>
                  </a:cubicBezTo>
                  <a:cubicBezTo>
                    <a:pt x="68" y="261"/>
                    <a:pt x="152" y="305"/>
                    <a:pt x="250" y="305"/>
                  </a:cubicBezTo>
                  <a:cubicBezTo>
                    <a:pt x="280" y="305"/>
                    <a:pt x="311" y="301"/>
                    <a:pt x="343" y="293"/>
                  </a:cubicBezTo>
                  <a:cubicBezTo>
                    <a:pt x="571" y="202"/>
                    <a:pt x="28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4" name="Google Shape;11394;p28"/>
            <p:cNvSpPr/>
            <p:nvPr/>
          </p:nvSpPr>
          <p:spPr>
            <a:xfrm>
              <a:off x="7726425" y="2157325"/>
              <a:ext cx="13150" cy="11225"/>
            </a:xfrm>
            <a:custGeom>
              <a:avLst/>
              <a:gdLst/>
              <a:ahLst/>
              <a:cxnLst/>
              <a:rect l="l" t="t" r="r" b="b"/>
              <a:pathLst>
                <a:path w="526" h="449" extrusionOk="0">
                  <a:moveTo>
                    <a:pt x="252" y="0"/>
                  </a:moveTo>
                  <a:cubicBezTo>
                    <a:pt x="221" y="0"/>
                    <a:pt x="190" y="4"/>
                    <a:pt x="158" y="12"/>
                  </a:cubicBezTo>
                  <a:cubicBezTo>
                    <a:pt x="0" y="170"/>
                    <a:pt x="112" y="448"/>
                    <a:pt x="351" y="448"/>
                  </a:cubicBezTo>
                  <a:cubicBezTo>
                    <a:pt x="364" y="448"/>
                    <a:pt x="378" y="448"/>
                    <a:pt x="392" y="446"/>
                  </a:cubicBezTo>
                  <a:cubicBezTo>
                    <a:pt x="492" y="379"/>
                    <a:pt x="525" y="246"/>
                    <a:pt x="492" y="146"/>
                  </a:cubicBezTo>
                  <a:cubicBezTo>
                    <a:pt x="441" y="44"/>
                    <a:pt x="35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5" name="Google Shape;11395;p28"/>
            <p:cNvSpPr/>
            <p:nvPr/>
          </p:nvSpPr>
          <p:spPr>
            <a:xfrm>
              <a:off x="7701500" y="2049675"/>
              <a:ext cx="15225" cy="12450"/>
            </a:xfrm>
            <a:custGeom>
              <a:avLst/>
              <a:gdLst/>
              <a:ahLst/>
              <a:cxnLst/>
              <a:rect l="l" t="t" r="r" b="b"/>
              <a:pathLst>
                <a:path w="609" h="498" extrusionOk="0">
                  <a:moveTo>
                    <a:pt x="324" y="0"/>
                  </a:moveTo>
                  <a:cubicBezTo>
                    <a:pt x="169" y="0"/>
                    <a:pt x="1" y="153"/>
                    <a:pt x="88" y="349"/>
                  </a:cubicBezTo>
                  <a:cubicBezTo>
                    <a:pt x="123" y="453"/>
                    <a:pt x="202" y="497"/>
                    <a:pt x="285" y="497"/>
                  </a:cubicBezTo>
                  <a:cubicBezTo>
                    <a:pt x="441" y="497"/>
                    <a:pt x="608" y="344"/>
                    <a:pt x="521" y="149"/>
                  </a:cubicBezTo>
                  <a:cubicBezTo>
                    <a:pt x="487" y="44"/>
                    <a:pt x="407"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6" name="Google Shape;11396;p28"/>
            <p:cNvSpPr/>
            <p:nvPr/>
          </p:nvSpPr>
          <p:spPr>
            <a:xfrm>
              <a:off x="7586100" y="2091575"/>
              <a:ext cx="12525" cy="11875"/>
            </a:xfrm>
            <a:custGeom>
              <a:avLst/>
              <a:gdLst/>
              <a:ahLst/>
              <a:cxnLst/>
              <a:rect l="l" t="t" r="r" b="b"/>
              <a:pathLst>
                <a:path w="501" h="475" extrusionOk="0">
                  <a:moveTo>
                    <a:pt x="286" y="1"/>
                  </a:moveTo>
                  <a:cubicBezTo>
                    <a:pt x="269" y="1"/>
                    <a:pt x="252" y="3"/>
                    <a:pt x="234" y="7"/>
                  </a:cubicBezTo>
                  <a:cubicBezTo>
                    <a:pt x="101" y="7"/>
                    <a:pt x="0" y="107"/>
                    <a:pt x="34" y="241"/>
                  </a:cubicBezTo>
                  <a:cubicBezTo>
                    <a:pt x="34" y="374"/>
                    <a:pt x="134" y="474"/>
                    <a:pt x="267" y="474"/>
                  </a:cubicBezTo>
                  <a:cubicBezTo>
                    <a:pt x="401" y="474"/>
                    <a:pt x="501" y="341"/>
                    <a:pt x="501" y="207"/>
                  </a:cubicBezTo>
                  <a:cubicBezTo>
                    <a:pt x="501" y="91"/>
                    <a:pt x="400"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7" name="Google Shape;11397;p28"/>
            <p:cNvSpPr/>
            <p:nvPr/>
          </p:nvSpPr>
          <p:spPr>
            <a:xfrm>
              <a:off x="7656150" y="2205325"/>
              <a:ext cx="13900" cy="12050"/>
            </a:xfrm>
            <a:custGeom>
              <a:avLst/>
              <a:gdLst/>
              <a:ahLst/>
              <a:cxnLst/>
              <a:rect l="l" t="t" r="r" b="b"/>
              <a:pathLst>
                <a:path w="556" h="482" extrusionOk="0">
                  <a:moveTo>
                    <a:pt x="276" y="0"/>
                  </a:moveTo>
                  <a:cubicBezTo>
                    <a:pt x="241" y="0"/>
                    <a:pt x="204" y="9"/>
                    <a:pt x="167" y="27"/>
                  </a:cubicBezTo>
                  <a:cubicBezTo>
                    <a:pt x="67" y="94"/>
                    <a:pt x="0" y="227"/>
                    <a:pt x="67" y="361"/>
                  </a:cubicBezTo>
                  <a:cubicBezTo>
                    <a:pt x="115" y="440"/>
                    <a:pt x="201" y="482"/>
                    <a:pt x="285" y="482"/>
                  </a:cubicBezTo>
                  <a:cubicBezTo>
                    <a:pt x="376" y="482"/>
                    <a:pt x="466" y="432"/>
                    <a:pt x="501" y="327"/>
                  </a:cubicBezTo>
                  <a:cubicBezTo>
                    <a:pt x="555" y="164"/>
                    <a:pt x="432"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8" name="Google Shape;11398;p28"/>
            <p:cNvSpPr/>
            <p:nvPr/>
          </p:nvSpPr>
          <p:spPr>
            <a:xfrm>
              <a:off x="7747875" y="2147075"/>
              <a:ext cx="15425" cy="12275"/>
            </a:xfrm>
            <a:custGeom>
              <a:avLst/>
              <a:gdLst/>
              <a:ahLst/>
              <a:cxnLst/>
              <a:rect l="l" t="t" r="r" b="b"/>
              <a:pathLst>
                <a:path w="617" h="491" extrusionOk="0">
                  <a:moveTo>
                    <a:pt x="283" y="1"/>
                  </a:moveTo>
                  <a:cubicBezTo>
                    <a:pt x="236" y="1"/>
                    <a:pt x="185" y="17"/>
                    <a:pt x="134" y="55"/>
                  </a:cubicBezTo>
                  <a:cubicBezTo>
                    <a:pt x="34" y="122"/>
                    <a:pt x="1" y="255"/>
                    <a:pt x="67" y="389"/>
                  </a:cubicBezTo>
                  <a:cubicBezTo>
                    <a:pt x="111" y="453"/>
                    <a:pt x="195" y="490"/>
                    <a:pt x="277" y="490"/>
                  </a:cubicBezTo>
                  <a:cubicBezTo>
                    <a:pt x="322" y="490"/>
                    <a:pt x="366" y="479"/>
                    <a:pt x="401" y="456"/>
                  </a:cubicBezTo>
                  <a:cubicBezTo>
                    <a:pt x="617" y="294"/>
                    <a:pt x="484"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9" name="Google Shape;11399;p28"/>
            <p:cNvSpPr/>
            <p:nvPr/>
          </p:nvSpPr>
          <p:spPr>
            <a:xfrm>
              <a:off x="7687850" y="2011375"/>
              <a:ext cx="14200" cy="12300"/>
            </a:xfrm>
            <a:custGeom>
              <a:avLst/>
              <a:gdLst/>
              <a:ahLst/>
              <a:cxnLst/>
              <a:rect l="l" t="t" r="r" b="b"/>
              <a:pathLst>
                <a:path w="568" h="492" extrusionOk="0">
                  <a:moveTo>
                    <a:pt x="260" y="1"/>
                  </a:moveTo>
                  <a:cubicBezTo>
                    <a:pt x="230" y="1"/>
                    <a:pt x="198" y="5"/>
                    <a:pt x="167" y="13"/>
                  </a:cubicBezTo>
                  <a:cubicBezTo>
                    <a:pt x="67" y="79"/>
                    <a:pt x="0" y="213"/>
                    <a:pt x="67" y="346"/>
                  </a:cubicBezTo>
                  <a:cubicBezTo>
                    <a:pt x="118" y="448"/>
                    <a:pt x="208" y="492"/>
                    <a:pt x="307" y="492"/>
                  </a:cubicBezTo>
                  <a:cubicBezTo>
                    <a:pt x="337" y="492"/>
                    <a:pt x="369" y="488"/>
                    <a:pt x="400" y="480"/>
                  </a:cubicBezTo>
                  <a:cubicBezTo>
                    <a:pt x="500" y="413"/>
                    <a:pt x="567" y="246"/>
                    <a:pt x="500" y="146"/>
                  </a:cubicBezTo>
                  <a:cubicBezTo>
                    <a:pt x="449" y="44"/>
                    <a:pt x="360"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0" name="Google Shape;11400;p28"/>
            <p:cNvSpPr/>
            <p:nvPr/>
          </p:nvSpPr>
          <p:spPr>
            <a:xfrm>
              <a:off x="7613625" y="2045225"/>
              <a:ext cx="13350" cy="12175"/>
            </a:xfrm>
            <a:custGeom>
              <a:avLst/>
              <a:gdLst/>
              <a:ahLst/>
              <a:cxnLst/>
              <a:rect l="l" t="t" r="r" b="b"/>
              <a:pathLst>
                <a:path w="534" h="487" extrusionOk="0">
                  <a:moveTo>
                    <a:pt x="272" y="0"/>
                  </a:moveTo>
                  <a:cubicBezTo>
                    <a:pt x="239" y="0"/>
                    <a:pt x="203" y="8"/>
                    <a:pt x="167" y="26"/>
                  </a:cubicBezTo>
                  <a:cubicBezTo>
                    <a:pt x="34" y="60"/>
                    <a:pt x="0" y="193"/>
                    <a:pt x="34" y="327"/>
                  </a:cubicBezTo>
                  <a:cubicBezTo>
                    <a:pt x="82" y="424"/>
                    <a:pt x="167" y="486"/>
                    <a:pt x="248" y="486"/>
                  </a:cubicBezTo>
                  <a:cubicBezTo>
                    <a:pt x="278" y="486"/>
                    <a:pt x="307" y="478"/>
                    <a:pt x="334" y="460"/>
                  </a:cubicBezTo>
                  <a:cubicBezTo>
                    <a:pt x="467" y="427"/>
                    <a:pt x="534" y="260"/>
                    <a:pt x="467" y="160"/>
                  </a:cubicBezTo>
                  <a:cubicBezTo>
                    <a:pt x="443" y="62"/>
                    <a:pt x="365"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1" name="Google Shape;11401;p28"/>
            <p:cNvSpPr/>
            <p:nvPr/>
          </p:nvSpPr>
          <p:spPr>
            <a:xfrm>
              <a:off x="7672350" y="2257900"/>
              <a:ext cx="14550" cy="7525"/>
            </a:xfrm>
            <a:custGeom>
              <a:avLst/>
              <a:gdLst/>
              <a:ahLst/>
              <a:cxnLst/>
              <a:rect l="l" t="t" r="r" b="b"/>
              <a:pathLst>
                <a:path w="582" h="301" extrusionOk="0">
                  <a:moveTo>
                    <a:pt x="118" y="0"/>
                  </a:moveTo>
                  <a:cubicBezTo>
                    <a:pt x="44" y="0"/>
                    <a:pt x="0" y="43"/>
                    <a:pt x="53" y="159"/>
                  </a:cubicBezTo>
                  <a:cubicBezTo>
                    <a:pt x="80" y="241"/>
                    <a:pt x="176" y="301"/>
                    <a:pt x="283" y="301"/>
                  </a:cubicBezTo>
                  <a:cubicBezTo>
                    <a:pt x="306" y="301"/>
                    <a:pt x="330" y="298"/>
                    <a:pt x="353" y="292"/>
                  </a:cubicBezTo>
                  <a:cubicBezTo>
                    <a:pt x="581" y="201"/>
                    <a:pt x="279"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2" name="Google Shape;11402;p28"/>
            <p:cNvSpPr/>
            <p:nvPr/>
          </p:nvSpPr>
          <p:spPr>
            <a:xfrm>
              <a:off x="7797075" y="2225650"/>
              <a:ext cx="12550" cy="11375"/>
            </a:xfrm>
            <a:custGeom>
              <a:avLst/>
              <a:gdLst/>
              <a:ahLst/>
              <a:cxnLst/>
              <a:rect l="l" t="t" r="r" b="b"/>
              <a:pathLst>
                <a:path w="502" h="455" extrusionOk="0">
                  <a:moveTo>
                    <a:pt x="252" y="0"/>
                  </a:moveTo>
                  <a:cubicBezTo>
                    <a:pt x="129" y="0"/>
                    <a:pt x="1" y="85"/>
                    <a:pt x="1" y="248"/>
                  </a:cubicBezTo>
                  <a:cubicBezTo>
                    <a:pt x="1" y="364"/>
                    <a:pt x="101" y="455"/>
                    <a:pt x="215" y="455"/>
                  </a:cubicBezTo>
                  <a:cubicBezTo>
                    <a:pt x="233" y="455"/>
                    <a:pt x="250" y="453"/>
                    <a:pt x="268" y="448"/>
                  </a:cubicBezTo>
                  <a:cubicBezTo>
                    <a:pt x="401" y="448"/>
                    <a:pt x="501" y="315"/>
                    <a:pt x="468" y="181"/>
                  </a:cubicBezTo>
                  <a:cubicBezTo>
                    <a:pt x="453" y="60"/>
                    <a:pt x="354"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3" name="Google Shape;11403;p28"/>
            <p:cNvSpPr/>
            <p:nvPr/>
          </p:nvSpPr>
          <p:spPr>
            <a:xfrm>
              <a:off x="7794575" y="2074225"/>
              <a:ext cx="15050" cy="12525"/>
            </a:xfrm>
            <a:custGeom>
              <a:avLst/>
              <a:gdLst/>
              <a:ahLst/>
              <a:cxnLst/>
              <a:rect l="l" t="t" r="r" b="b"/>
              <a:pathLst>
                <a:path w="602" h="501" extrusionOk="0">
                  <a:moveTo>
                    <a:pt x="334" y="1"/>
                  </a:moveTo>
                  <a:cubicBezTo>
                    <a:pt x="1" y="34"/>
                    <a:pt x="34" y="501"/>
                    <a:pt x="368" y="501"/>
                  </a:cubicBezTo>
                  <a:cubicBezTo>
                    <a:pt x="501" y="468"/>
                    <a:pt x="601" y="367"/>
                    <a:pt x="568" y="234"/>
                  </a:cubicBezTo>
                  <a:cubicBezTo>
                    <a:pt x="568" y="101"/>
                    <a:pt x="468"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4" name="Google Shape;11404;p28"/>
            <p:cNvSpPr/>
            <p:nvPr/>
          </p:nvSpPr>
          <p:spPr>
            <a:xfrm>
              <a:off x="7734550" y="2080075"/>
              <a:ext cx="15025" cy="12525"/>
            </a:xfrm>
            <a:custGeom>
              <a:avLst/>
              <a:gdLst/>
              <a:ahLst/>
              <a:cxnLst/>
              <a:rect l="l" t="t" r="r" b="b"/>
              <a:pathLst>
                <a:path w="601" h="501" extrusionOk="0">
                  <a:moveTo>
                    <a:pt x="334" y="0"/>
                  </a:moveTo>
                  <a:cubicBezTo>
                    <a:pt x="0" y="0"/>
                    <a:pt x="33" y="500"/>
                    <a:pt x="367" y="500"/>
                  </a:cubicBezTo>
                  <a:cubicBezTo>
                    <a:pt x="500" y="467"/>
                    <a:pt x="600" y="367"/>
                    <a:pt x="600" y="234"/>
                  </a:cubicBezTo>
                  <a:cubicBezTo>
                    <a:pt x="567" y="100"/>
                    <a:pt x="467"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5" name="Google Shape;11405;p28"/>
            <p:cNvSpPr/>
            <p:nvPr/>
          </p:nvSpPr>
          <p:spPr>
            <a:xfrm>
              <a:off x="7726950" y="2316425"/>
              <a:ext cx="13075" cy="12025"/>
            </a:xfrm>
            <a:custGeom>
              <a:avLst/>
              <a:gdLst/>
              <a:ahLst/>
              <a:cxnLst/>
              <a:rect l="l" t="t" r="r" b="b"/>
              <a:pathLst>
                <a:path w="523" h="481" extrusionOk="0">
                  <a:moveTo>
                    <a:pt x="283" y="0"/>
                  </a:moveTo>
                  <a:cubicBezTo>
                    <a:pt x="145" y="0"/>
                    <a:pt x="1" y="103"/>
                    <a:pt x="37" y="286"/>
                  </a:cubicBezTo>
                  <a:cubicBezTo>
                    <a:pt x="52" y="420"/>
                    <a:pt x="153" y="481"/>
                    <a:pt x="257" y="481"/>
                  </a:cubicBezTo>
                  <a:cubicBezTo>
                    <a:pt x="387" y="481"/>
                    <a:pt x="523" y="386"/>
                    <a:pt x="504" y="220"/>
                  </a:cubicBezTo>
                  <a:cubicBezTo>
                    <a:pt x="504" y="69"/>
                    <a:pt x="396"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6" name="Google Shape;11406;p28"/>
            <p:cNvSpPr/>
            <p:nvPr/>
          </p:nvSpPr>
          <p:spPr>
            <a:xfrm>
              <a:off x="7908125" y="2349700"/>
              <a:ext cx="15750" cy="12475"/>
            </a:xfrm>
            <a:custGeom>
              <a:avLst/>
              <a:gdLst/>
              <a:ahLst/>
              <a:cxnLst/>
              <a:rect l="l" t="t" r="r" b="b"/>
              <a:pathLst>
                <a:path w="630" h="499" extrusionOk="0">
                  <a:moveTo>
                    <a:pt x="353" y="0"/>
                  </a:moveTo>
                  <a:cubicBezTo>
                    <a:pt x="97" y="0"/>
                    <a:pt x="1" y="401"/>
                    <a:pt x="296" y="490"/>
                  </a:cubicBezTo>
                  <a:cubicBezTo>
                    <a:pt x="318" y="495"/>
                    <a:pt x="341" y="498"/>
                    <a:pt x="364" y="498"/>
                  </a:cubicBezTo>
                  <a:cubicBezTo>
                    <a:pt x="472" y="498"/>
                    <a:pt x="568" y="433"/>
                    <a:pt x="596" y="323"/>
                  </a:cubicBezTo>
                  <a:cubicBezTo>
                    <a:pt x="629" y="190"/>
                    <a:pt x="562" y="56"/>
                    <a:pt x="462" y="23"/>
                  </a:cubicBezTo>
                  <a:cubicBezTo>
                    <a:pt x="424" y="7"/>
                    <a:pt x="38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7" name="Google Shape;11407;p28"/>
            <p:cNvSpPr/>
            <p:nvPr/>
          </p:nvSpPr>
          <p:spPr>
            <a:xfrm>
              <a:off x="7882150" y="2238300"/>
              <a:ext cx="14675" cy="11825"/>
            </a:xfrm>
            <a:custGeom>
              <a:avLst/>
              <a:gdLst/>
              <a:ahLst/>
              <a:cxnLst/>
              <a:rect l="l" t="t" r="r" b="b"/>
              <a:pathLst>
                <a:path w="587" h="473" extrusionOk="0">
                  <a:moveTo>
                    <a:pt x="302" y="0"/>
                  </a:moveTo>
                  <a:cubicBezTo>
                    <a:pt x="280" y="0"/>
                    <a:pt x="257" y="3"/>
                    <a:pt x="234" y="9"/>
                  </a:cubicBezTo>
                  <a:cubicBezTo>
                    <a:pt x="34" y="76"/>
                    <a:pt x="0" y="342"/>
                    <a:pt x="200" y="443"/>
                  </a:cubicBezTo>
                  <a:cubicBezTo>
                    <a:pt x="235" y="463"/>
                    <a:pt x="272" y="472"/>
                    <a:pt x="309" y="472"/>
                  </a:cubicBezTo>
                  <a:cubicBezTo>
                    <a:pt x="451" y="472"/>
                    <a:pt x="587" y="335"/>
                    <a:pt x="534" y="176"/>
                  </a:cubicBezTo>
                  <a:cubicBezTo>
                    <a:pt x="506" y="65"/>
                    <a:pt x="410"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8" name="Google Shape;11408;p28"/>
            <p:cNvSpPr/>
            <p:nvPr/>
          </p:nvSpPr>
          <p:spPr>
            <a:xfrm>
              <a:off x="7815700" y="2245975"/>
              <a:ext cx="16425" cy="12575"/>
            </a:xfrm>
            <a:custGeom>
              <a:avLst/>
              <a:gdLst/>
              <a:ahLst/>
              <a:cxnLst/>
              <a:rect l="l" t="t" r="r" b="b"/>
              <a:pathLst>
                <a:path w="657" h="503" extrusionOk="0">
                  <a:moveTo>
                    <a:pt x="325" y="0"/>
                  </a:moveTo>
                  <a:cubicBezTo>
                    <a:pt x="21" y="0"/>
                    <a:pt x="0" y="470"/>
                    <a:pt x="323" y="502"/>
                  </a:cubicBezTo>
                  <a:cubicBezTo>
                    <a:pt x="623" y="502"/>
                    <a:pt x="657" y="35"/>
                    <a:pt x="357" y="2"/>
                  </a:cubicBezTo>
                  <a:cubicBezTo>
                    <a:pt x="346" y="1"/>
                    <a:pt x="335" y="0"/>
                    <a:pt x="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9" name="Google Shape;11409;p28"/>
            <p:cNvSpPr/>
            <p:nvPr/>
          </p:nvSpPr>
          <p:spPr>
            <a:xfrm>
              <a:off x="7831475" y="2410550"/>
              <a:ext cx="14650" cy="10375"/>
            </a:xfrm>
            <a:custGeom>
              <a:avLst/>
              <a:gdLst/>
              <a:ahLst/>
              <a:cxnLst/>
              <a:rect l="l" t="t" r="r" b="b"/>
              <a:pathLst>
                <a:path w="586" h="415" extrusionOk="0">
                  <a:moveTo>
                    <a:pt x="326" y="0"/>
                  </a:moveTo>
                  <a:cubicBezTo>
                    <a:pt x="174" y="0"/>
                    <a:pt x="0" y="100"/>
                    <a:pt x="59" y="257"/>
                  </a:cubicBezTo>
                  <a:cubicBezTo>
                    <a:pt x="73" y="367"/>
                    <a:pt x="170" y="414"/>
                    <a:pt x="274" y="414"/>
                  </a:cubicBezTo>
                  <a:cubicBezTo>
                    <a:pt x="423" y="414"/>
                    <a:pt x="585" y="315"/>
                    <a:pt x="526" y="157"/>
                  </a:cubicBezTo>
                  <a:cubicBezTo>
                    <a:pt x="526" y="48"/>
                    <a:pt x="431"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0" name="Google Shape;11410;p28"/>
            <p:cNvSpPr/>
            <p:nvPr/>
          </p:nvSpPr>
          <p:spPr>
            <a:xfrm>
              <a:off x="7903825" y="2411125"/>
              <a:ext cx="12525" cy="12550"/>
            </a:xfrm>
            <a:custGeom>
              <a:avLst/>
              <a:gdLst/>
              <a:ahLst/>
              <a:cxnLst/>
              <a:rect l="l" t="t" r="r" b="b"/>
              <a:pathLst>
                <a:path w="501" h="502" extrusionOk="0">
                  <a:moveTo>
                    <a:pt x="267" y="1"/>
                  </a:moveTo>
                  <a:cubicBezTo>
                    <a:pt x="134" y="1"/>
                    <a:pt x="1" y="101"/>
                    <a:pt x="1" y="234"/>
                  </a:cubicBezTo>
                  <a:cubicBezTo>
                    <a:pt x="1" y="368"/>
                    <a:pt x="101" y="501"/>
                    <a:pt x="234" y="501"/>
                  </a:cubicBezTo>
                  <a:cubicBezTo>
                    <a:pt x="367" y="501"/>
                    <a:pt x="468"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1" name="Google Shape;11411;p28"/>
            <p:cNvSpPr/>
            <p:nvPr/>
          </p:nvSpPr>
          <p:spPr>
            <a:xfrm>
              <a:off x="7870975" y="2294200"/>
              <a:ext cx="14525" cy="12875"/>
            </a:xfrm>
            <a:custGeom>
              <a:avLst/>
              <a:gdLst/>
              <a:ahLst/>
              <a:cxnLst/>
              <a:rect l="l" t="t" r="r" b="b"/>
              <a:pathLst>
                <a:path w="581" h="515" extrusionOk="0">
                  <a:moveTo>
                    <a:pt x="317" y="0"/>
                  </a:moveTo>
                  <a:cubicBezTo>
                    <a:pt x="161" y="0"/>
                    <a:pt x="0" y="141"/>
                    <a:pt x="80" y="341"/>
                  </a:cubicBezTo>
                  <a:cubicBezTo>
                    <a:pt x="109" y="428"/>
                    <a:pt x="213" y="515"/>
                    <a:pt x="327" y="515"/>
                  </a:cubicBezTo>
                  <a:cubicBezTo>
                    <a:pt x="345" y="515"/>
                    <a:pt x="363" y="513"/>
                    <a:pt x="381" y="508"/>
                  </a:cubicBezTo>
                  <a:cubicBezTo>
                    <a:pt x="514" y="441"/>
                    <a:pt x="581" y="308"/>
                    <a:pt x="547" y="208"/>
                  </a:cubicBezTo>
                  <a:cubicBezTo>
                    <a:pt x="521" y="62"/>
                    <a:pt x="420" y="0"/>
                    <a:pt x="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2" name="Google Shape;11412;p28"/>
            <p:cNvSpPr/>
            <p:nvPr/>
          </p:nvSpPr>
          <p:spPr>
            <a:xfrm>
              <a:off x="7820425" y="2441000"/>
              <a:ext cx="15925" cy="12175"/>
            </a:xfrm>
            <a:custGeom>
              <a:avLst/>
              <a:gdLst/>
              <a:ahLst/>
              <a:cxnLst/>
              <a:rect l="l" t="t" r="r" b="b"/>
              <a:pathLst>
                <a:path w="637" h="487" extrusionOk="0">
                  <a:moveTo>
                    <a:pt x="249" y="0"/>
                  </a:moveTo>
                  <a:cubicBezTo>
                    <a:pt x="134" y="0"/>
                    <a:pt x="30" y="91"/>
                    <a:pt x="1" y="207"/>
                  </a:cubicBezTo>
                  <a:cubicBezTo>
                    <a:pt x="1" y="340"/>
                    <a:pt x="68" y="440"/>
                    <a:pt x="201" y="474"/>
                  </a:cubicBezTo>
                  <a:cubicBezTo>
                    <a:pt x="229" y="482"/>
                    <a:pt x="257" y="486"/>
                    <a:pt x="282" y="486"/>
                  </a:cubicBezTo>
                  <a:cubicBezTo>
                    <a:pt x="554" y="486"/>
                    <a:pt x="637" y="37"/>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3" name="Google Shape;11413;p28"/>
            <p:cNvSpPr/>
            <p:nvPr/>
          </p:nvSpPr>
          <p:spPr>
            <a:xfrm>
              <a:off x="7957700" y="2661600"/>
              <a:ext cx="14725" cy="10850"/>
            </a:xfrm>
            <a:custGeom>
              <a:avLst/>
              <a:gdLst/>
              <a:ahLst/>
              <a:cxnLst/>
              <a:rect l="l" t="t" r="r" b="b"/>
              <a:pathLst>
                <a:path w="589" h="434" extrusionOk="0">
                  <a:moveTo>
                    <a:pt x="271" y="1"/>
                  </a:moveTo>
                  <a:cubicBezTo>
                    <a:pt x="131" y="1"/>
                    <a:pt x="1" y="138"/>
                    <a:pt x="47" y="323"/>
                  </a:cubicBezTo>
                  <a:cubicBezTo>
                    <a:pt x="67" y="402"/>
                    <a:pt x="128" y="434"/>
                    <a:pt x="199" y="434"/>
                  </a:cubicBezTo>
                  <a:cubicBezTo>
                    <a:pt x="366" y="434"/>
                    <a:pt x="588" y="253"/>
                    <a:pt x="447" y="89"/>
                  </a:cubicBezTo>
                  <a:cubicBezTo>
                    <a:pt x="396" y="28"/>
                    <a:pt x="332"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4" name="Google Shape;11414;p28"/>
            <p:cNvSpPr/>
            <p:nvPr/>
          </p:nvSpPr>
          <p:spPr>
            <a:xfrm>
              <a:off x="8072075" y="2646125"/>
              <a:ext cx="12750" cy="10225"/>
            </a:xfrm>
            <a:custGeom>
              <a:avLst/>
              <a:gdLst/>
              <a:ahLst/>
              <a:cxnLst/>
              <a:rect l="l" t="t" r="r" b="b"/>
              <a:pathLst>
                <a:path w="510" h="409" extrusionOk="0">
                  <a:moveTo>
                    <a:pt x="389" y="1"/>
                  </a:moveTo>
                  <a:cubicBezTo>
                    <a:pt x="242" y="1"/>
                    <a:pt x="0" y="409"/>
                    <a:pt x="251" y="409"/>
                  </a:cubicBezTo>
                  <a:cubicBezTo>
                    <a:pt x="259" y="409"/>
                    <a:pt x="267" y="409"/>
                    <a:pt x="276" y="408"/>
                  </a:cubicBezTo>
                  <a:cubicBezTo>
                    <a:pt x="409" y="374"/>
                    <a:pt x="509" y="241"/>
                    <a:pt x="476" y="108"/>
                  </a:cubicBezTo>
                  <a:cubicBezTo>
                    <a:pt x="462" y="31"/>
                    <a:pt x="429" y="1"/>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5" name="Google Shape;11415;p28"/>
            <p:cNvSpPr/>
            <p:nvPr/>
          </p:nvSpPr>
          <p:spPr>
            <a:xfrm>
              <a:off x="8003075" y="2458025"/>
              <a:ext cx="14725" cy="12175"/>
            </a:xfrm>
            <a:custGeom>
              <a:avLst/>
              <a:gdLst/>
              <a:ahLst/>
              <a:cxnLst/>
              <a:rect l="l" t="t" r="r" b="b"/>
              <a:pathLst>
                <a:path w="589" h="487" extrusionOk="0">
                  <a:moveTo>
                    <a:pt x="339" y="0"/>
                  </a:moveTo>
                  <a:cubicBezTo>
                    <a:pt x="305" y="0"/>
                    <a:pt x="269" y="8"/>
                    <a:pt x="234" y="26"/>
                  </a:cubicBezTo>
                  <a:cubicBezTo>
                    <a:pt x="33" y="93"/>
                    <a:pt x="0" y="360"/>
                    <a:pt x="200" y="460"/>
                  </a:cubicBezTo>
                  <a:cubicBezTo>
                    <a:pt x="237" y="478"/>
                    <a:pt x="274" y="486"/>
                    <a:pt x="309" y="486"/>
                  </a:cubicBezTo>
                  <a:cubicBezTo>
                    <a:pt x="465" y="486"/>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6" name="Google Shape;11416;p28"/>
            <p:cNvSpPr/>
            <p:nvPr/>
          </p:nvSpPr>
          <p:spPr>
            <a:xfrm>
              <a:off x="7834600" y="2517350"/>
              <a:ext cx="14400" cy="12450"/>
            </a:xfrm>
            <a:custGeom>
              <a:avLst/>
              <a:gdLst/>
              <a:ahLst/>
              <a:cxnLst/>
              <a:rect l="l" t="t" r="r" b="b"/>
              <a:pathLst>
                <a:path w="576" h="498" extrusionOk="0">
                  <a:moveTo>
                    <a:pt x="275" y="0"/>
                  </a:moveTo>
                  <a:cubicBezTo>
                    <a:pt x="252" y="0"/>
                    <a:pt x="227" y="7"/>
                    <a:pt x="201" y="22"/>
                  </a:cubicBezTo>
                  <a:cubicBezTo>
                    <a:pt x="68" y="55"/>
                    <a:pt x="1" y="188"/>
                    <a:pt x="34" y="322"/>
                  </a:cubicBezTo>
                  <a:cubicBezTo>
                    <a:pt x="90" y="432"/>
                    <a:pt x="191" y="497"/>
                    <a:pt x="299" y="497"/>
                  </a:cubicBezTo>
                  <a:cubicBezTo>
                    <a:pt x="322" y="497"/>
                    <a:pt x="345" y="494"/>
                    <a:pt x="368" y="489"/>
                  </a:cubicBezTo>
                  <a:cubicBezTo>
                    <a:pt x="576" y="429"/>
                    <a:pt x="466"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7" name="Google Shape;11417;p28"/>
            <p:cNvSpPr/>
            <p:nvPr/>
          </p:nvSpPr>
          <p:spPr>
            <a:xfrm>
              <a:off x="7869625" y="2681950"/>
              <a:ext cx="13375" cy="12125"/>
            </a:xfrm>
            <a:custGeom>
              <a:avLst/>
              <a:gdLst/>
              <a:ahLst/>
              <a:cxnLst/>
              <a:rect l="l" t="t" r="r" b="b"/>
              <a:pathLst>
                <a:path w="535" h="485" extrusionOk="0">
                  <a:moveTo>
                    <a:pt x="269" y="0"/>
                  </a:moveTo>
                  <a:cubicBezTo>
                    <a:pt x="247" y="0"/>
                    <a:pt x="224" y="3"/>
                    <a:pt x="201" y="9"/>
                  </a:cubicBezTo>
                  <a:cubicBezTo>
                    <a:pt x="68" y="42"/>
                    <a:pt x="1" y="176"/>
                    <a:pt x="34" y="309"/>
                  </a:cubicBezTo>
                  <a:cubicBezTo>
                    <a:pt x="62" y="420"/>
                    <a:pt x="158" y="484"/>
                    <a:pt x="266" y="484"/>
                  </a:cubicBezTo>
                  <a:cubicBezTo>
                    <a:pt x="289" y="484"/>
                    <a:pt x="312" y="482"/>
                    <a:pt x="334" y="476"/>
                  </a:cubicBezTo>
                  <a:cubicBezTo>
                    <a:pt x="468" y="443"/>
                    <a:pt x="535" y="309"/>
                    <a:pt x="501" y="176"/>
                  </a:cubicBezTo>
                  <a:cubicBezTo>
                    <a:pt x="474"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8" name="Google Shape;11418;p28"/>
            <p:cNvSpPr/>
            <p:nvPr/>
          </p:nvSpPr>
          <p:spPr>
            <a:xfrm>
              <a:off x="8018075" y="2678000"/>
              <a:ext cx="16700" cy="12525"/>
            </a:xfrm>
            <a:custGeom>
              <a:avLst/>
              <a:gdLst/>
              <a:ahLst/>
              <a:cxnLst/>
              <a:rect l="l" t="t" r="r" b="b"/>
              <a:pathLst>
                <a:path w="668" h="501" extrusionOk="0">
                  <a:moveTo>
                    <a:pt x="367" y="0"/>
                  </a:moveTo>
                  <a:cubicBezTo>
                    <a:pt x="34" y="0"/>
                    <a:pt x="0" y="467"/>
                    <a:pt x="334" y="500"/>
                  </a:cubicBezTo>
                  <a:cubicBezTo>
                    <a:pt x="634" y="500"/>
                    <a:pt x="668" y="33"/>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9" name="Google Shape;11419;p28"/>
            <p:cNvSpPr/>
            <p:nvPr/>
          </p:nvSpPr>
          <p:spPr>
            <a:xfrm>
              <a:off x="7963875" y="2501825"/>
              <a:ext cx="14850" cy="11825"/>
            </a:xfrm>
            <a:custGeom>
              <a:avLst/>
              <a:gdLst/>
              <a:ahLst/>
              <a:cxnLst/>
              <a:rect l="l" t="t" r="r" b="b"/>
              <a:pathLst>
                <a:path w="594" h="473" extrusionOk="0">
                  <a:moveTo>
                    <a:pt x="335" y="0"/>
                  </a:moveTo>
                  <a:cubicBezTo>
                    <a:pt x="313" y="0"/>
                    <a:pt x="290" y="3"/>
                    <a:pt x="267" y="9"/>
                  </a:cubicBezTo>
                  <a:cubicBezTo>
                    <a:pt x="34" y="75"/>
                    <a:pt x="0" y="342"/>
                    <a:pt x="200" y="442"/>
                  </a:cubicBezTo>
                  <a:cubicBezTo>
                    <a:pt x="242" y="463"/>
                    <a:pt x="283" y="472"/>
                    <a:pt x="322" y="472"/>
                  </a:cubicBezTo>
                  <a:cubicBezTo>
                    <a:pt x="473" y="472"/>
                    <a:pt x="594" y="334"/>
                    <a:pt x="567" y="176"/>
                  </a:cubicBezTo>
                  <a:cubicBezTo>
                    <a:pt x="540" y="65"/>
                    <a:pt x="443"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0" name="Google Shape;11420;p28"/>
            <p:cNvSpPr/>
            <p:nvPr/>
          </p:nvSpPr>
          <p:spPr>
            <a:xfrm>
              <a:off x="7877150" y="2572700"/>
              <a:ext cx="12525" cy="11500"/>
            </a:xfrm>
            <a:custGeom>
              <a:avLst/>
              <a:gdLst/>
              <a:ahLst/>
              <a:cxnLst/>
              <a:rect l="l" t="t" r="r" b="b"/>
              <a:pathLst>
                <a:path w="501" h="460" extrusionOk="0">
                  <a:moveTo>
                    <a:pt x="250" y="1"/>
                  </a:moveTo>
                  <a:cubicBezTo>
                    <a:pt x="184" y="1"/>
                    <a:pt x="117" y="26"/>
                    <a:pt x="67" y="76"/>
                  </a:cubicBezTo>
                  <a:cubicBezTo>
                    <a:pt x="0" y="143"/>
                    <a:pt x="0" y="309"/>
                    <a:pt x="67" y="409"/>
                  </a:cubicBezTo>
                  <a:cubicBezTo>
                    <a:pt x="117" y="443"/>
                    <a:pt x="184" y="459"/>
                    <a:pt x="250" y="459"/>
                  </a:cubicBezTo>
                  <a:cubicBezTo>
                    <a:pt x="317" y="459"/>
                    <a:pt x="384" y="443"/>
                    <a:pt x="434" y="409"/>
                  </a:cubicBezTo>
                  <a:cubicBezTo>
                    <a:pt x="500" y="309"/>
                    <a:pt x="500" y="143"/>
                    <a:pt x="434" y="76"/>
                  </a:cubicBezTo>
                  <a:cubicBezTo>
                    <a:pt x="384" y="26"/>
                    <a:pt x="317"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1" name="Google Shape;11421;p28"/>
            <p:cNvSpPr/>
            <p:nvPr/>
          </p:nvSpPr>
          <p:spPr>
            <a:xfrm>
              <a:off x="7923000" y="2715750"/>
              <a:ext cx="15775" cy="12125"/>
            </a:xfrm>
            <a:custGeom>
              <a:avLst/>
              <a:gdLst/>
              <a:ahLst/>
              <a:cxnLst/>
              <a:rect l="l" t="t" r="r" b="b"/>
              <a:pathLst>
                <a:path w="631" h="485" extrusionOk="0">
                  <a:moveTo>
                    <a:pt x="305" y="1"/>
                  </a:moveTo>
                  <a:cubicBezTo>
                    <a:pt x="273" y="1"/>
                    <a:pt x="238" y="8"/>
                    <a:pt x="201" y="25"/>
                  </a:cubicBezTo>
                  <a:cubicBezTo>
                    <a:pt x="67" y="58"/>
                    <a:pt x="1" y="191"/>
                    <a:pt x="34" y="325"/>
                  </a:cubicBezTo>
                  <a:cubicBezTo>
                    <a:pt x="83" y="422"/>
                    <a:pt x="168" y="484"/>
                    <a:pt x="262" y="484"/>
                  </a:cubicBezTo>
                  <a:cubicBezTo>
                    <a:pt x="296" y="484"/>
                    <a:pt x="332" y="476"/>
                    <a:pt x="368" y="458"/>
                  </a:cubicBezTo>
                  <a:cubicBezTo>
                    <a:pt x="631" y="370"/>
                    <a:pt x="535"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2" name="Google Shape;11422;p28"/>
            <p:cNvSpPr/>
            <p:nvPr/>
          </p:nvSpPr>
          <p:spPr>
            <a:xfrm>
              <a:off x="7981850" y="2612275"/>
              <a:ext cx="15225" cy="12800"/>
            </a:xfrm>
            <a:custGeom>
              <a:avLst/>
              <a:gdLst/>
              <a:ahLst/>
              <a:cxnLst/>
              <a:rect l="l" t="t" r="r" b="b"/>
              <a:pathLst>
                <a:path w="609" h="512" extrusionOk="0">
                  <a:moveTo>
                    <a:pt x="307" y="1"/>
                  </a:moveTo>
                  <a:cubicBezTo>
                    <a:pt x="206" y="1"/>
                    <a:pt x="109" y="59"/>
                    <a:pt x="82" y="194"/>
                  </a:cubicBezTo>
                  <a:cubicBezTo>
                    <a:pt x="0" y="378"/>
                    <a:pt x="156" y="511"/>
                    <a:pt x="311" y="511"/>
                  </a:cubicBezTo>
                  <a:cubicBezTo>
                    <a:pt x="411" y="511"/>
                    <a:pt x="510" y="457"/>
                    <a:pt x="549" y="327"/>
                  </a:cubicBezTo>
                  <a:cubicBezTo>
                    <a:pt x="609" y="129"/>
                    <a:pt x="455"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3" name="Google Shape;11423;p28"/>
            <p:cNvSpPr/>
            <p:nvPr/>
          </p:nvSpPr>
          <p:spPr>
            <a:xfrm>
              <a:off x="7968875" y="2581050"/>
              <a:ext cx="14850" cy="11825"/>
            </a:xfrm>
            <a:custGeom>
              <a:avLst/>
              <a:gdLst/>
              <a:ahLst/>
              <a:cxnLst/>
              <a:rect l="l" t="t" r="r" b="b"/>
              <a:pathLst>
                <a:path w="594" h="473" extrusionOk="0">
                  <a:moveTo>
                    <a:pt x="302" y="0"/>
                  </a:moveTo>
                  <a:cubicBezTo>
                    <a:pt x="280" y="0"/>
                    <a:pt x="257" y="3"/>
                    <a:pt x="234" y="9"/>
                  </a:cubicBezTo>
                  <a:cubicBezTo>
                    <a:pt x="34" y="75"/>
                    <a:pt x="0" y="342"/>
                    <a:pt x="201" y="442"/>
                  </a:cubicBezTo>
                  <a:cubicBezTo>
                    <a:pt x="242" y="463"/>
                    <a:pt x="283" y="472"/>
                    <a:pt x="322" y="472"/>
                  </a:cubicBezTo>
                  <a:cubicBezTo>
                    <a:pt x="473" y="472"/>
                    <a:pt x="594" y="334"/>
                    <a:pt x="567" y="175"/>
                  </a:cubicBezTo>
                  <a:cubicBezTo>
                    <a:pt x="512" y="65"/>
                    <a:pt x="411"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4" name="Google Shape;11424;p28"/>
            <p:cNvSpPr/>
            <p:nvPr/>
          </p:nvSpPr>
          <p:spPr>
            <a:xfrm>
              <a:off x="8021400" y="2899650"/>
              <a:ext cx="13375" cy="12025"/>
            </a:xfrm>
            <a:custGeom>
              <a:avLst/>
              <a:gdLst/>
              <a:ahLst/>
              <a:cxnLst/>
              <a:rect l="l" t="t" r="r" b="b"/>
              <a:pathLst>
                <a:path w="535" h="481" extrusionOk="0">
                  <a:moveTo>
                    <a:pt x="287" y="1"/>
                  </a:moveTo>
                  <a:cubicBezTo>
                    <a:pt x="269" y="1"/>
                    <a:pt x="252" y="3"/>
                    <a:pt x="234" y="7"/>
                  </a:cubicBezTo>
                  <a:cubicBezTo>
                    <a:pt x="101" y="41"/>
                    <a:pt x="1" y="141"/>
                    <a:pt x="34" y="274"/>
                  </a:cubicBezTo>
                  <a:cubicBezTo>
                    <a:pt x="63" y="390"/>
                    <a:pt x="168" y="481"/>
                    <a:pt x="282" y="481"/>
                  </a:cubicBezTo>
                  <a:cubicBezTo>
                    <a:pt x="299" y="481"/>
                    <a:pt x="317" y="479"/>
                    <a:pt x="334" y="474"/>
                  </a:cubicBezTo>
                  <a:cubicBezTo>
                    <a:pt x="468" y="441"/>
                    <a:pt x="535" y="341"/>
                    <a:pt x="535" y="207"/>
                  </a:cubicBezTo>
                  <a:cubicBezTo>
                    <a:pt x="506" y="91"/>
                    <a:pt x="401"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5" name="Google Shape;11425;p28"/>
            <p:cNvSpPr/>
            <p:nvPr/>
          </p:nvSpPr>
          <p:spPr>
            <a:xfrm>
              <a:off x="8018675" y="2944200"/>
              <a:ext cx="13600" cy="11550"/>
            </a:xfrm>
            <a:custGeom>
              <a:avLst/>
              <a:gdLst/>
              <a:ahLst/>
              <a:cxnLst/>
              <a:rect l="l" t="t" r="r" b="b"/>
              <a:pathLst>
                <a:path w="544" h="462" extrusionOk="0">
                  <a:moveTo>
                    <a:pt x="252" y="0"/>
                  </a:moveTo>
                  <a:cubicBezTo>
                    <a:pt x="164" y="0"/>
                    <a:pt x="68" y="62"/>
                    <a:pt x="43" y="160"/>
                  </a:cubicBezTo>
                  <a:cubicBezTo>
                    <a:pt x="0" y="332"/>
                    <a:pt x="137" y="462"/>
                    <a:pt x="275" y="462"/>
                  </a:cubicBezTo>
                  <a:cubicBezTo>
                    <a:pt x="352" y="462"/>
                    <a:pt x="429" y="422"/>
                    <a:pt x="477" y="327"/>
                  </a:cubicBezTo>
                  <a:cubicBezTo>
                    <a:pt x="544" y="193"/>
                    <a:pt x="477" y="60"/>
                    <a:pt x="343" y="26"/>
                  </a:cubicBezTo>
                  <a:cubicBezTo>
                    <a:pt x="317" y="9"/>
                    <a:pt x="285"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6" name="Google Shape;11426;p28"/>
            <p:cNvSpPr/>
            <p:nvPr/>
          </p:nvSpPr>
          <p:spPr>
            <a:xfrm>
              <a:off x="8013900" y="3142850"/>
              <a:ext cx="13525" cy="8850"/>
            </a:xfrm>
            <a:custGeom>
              <a:avLst/>
              <a:gdLst/>
              <a:ahLst/>
              <a:cxnLst/>
              <a:rect l="l" t="t" r="r" b="b"/>
              <a:pathLst>
                <a:path w="541" h="354" extrusionOk="0">
                  <a:moveTo>
                    <a:pt x="83" y="1"/>
                  </a:moveTo>
                  <a:cubicBezTo>
                    <a:pt x="35" y="1"/>
                    <a:pt x="1" y="34"/>
                    <a:pt x="1" y="120"/>
                  </a:cubicBezTo>
                  <a:cubicBezTo>
                    <a:pt x="1" y="253"/>
                    <a:pt x="101" y="353"/>
                    <a:pt x="234" y="353"/>
                  </a:cubicBezTo>
                  <a:cubicBezTo>
                    <a:pt x="541" y="353"/>
                    <a:pt x="241"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7" name="Google Shape;11427;p28"/>
            <p:cNvSpPr/>
            <p:nvPr/>
          </p:nvSpPr>
          <p:spPr>
            <a:xfrm>
              <a:off x="8099175" y="3050400"/>
              <a:ext cx="13150" cy="12225"/>
            </a:xfrm>
            <a:custGeom>
              <a:avLst/>
              <a:gdLst/>
              <a:ahLst/>
              <a:cxnLst/>
              <a:rect l="l" t="t" r="r" b="b"/>
              <a:pathLst>
                <a:path w="526" h="489" extrusionOk="0">
                  <a:moveTo>
                    <a:pt x="248" y="1"/>
                  </a:moveTo>
                  <a:cubicBezTo>
                    <a:pt x="108" y="1"/>
                    <a:pt x="0" y="139"/>
                    <a:pt x="25" y="315"/>
                  </a:cubicBezTo>
                  <a:cubicBezTo>
                    <a:pt x="44" y="429"/>
                    <a:pt x="149" y="489"/>
                    <a:pt x="255" y="489"/>
                  </a:cubicBezTo>
                  <a:cubicBezTo>
                    <a:pt x="335" y="489"/>
                    <a:pt x="416" y="454"/>
                    <a:pt x="459" y="382"/>
                  </a:cubicBezTo>
                  <a:cubicBezTo>
                    <a:pt x="526" y="248"/>
                    <a:pt x="492" y="115"/>
                    <a:pt x="392" y="48"/>
                  </a:cubicBezTo>
                  <a:cubicBezTo>
                    <a:pt x="343" y="15"/>
                    <a:pt x="294"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8" name="Google Shape;11428;p28"/>
            <p:cNvSpPr/>
            <p:nvPr/>
          </p:nvSpPr>
          <p:spPr>
            <a:xfrm>
              <a:off x="8059075" y="2905450"/>
              <a:ext cx="14550" cy="8025"/>
            </a:xfrm>
            <a:custGeom>
              <a:avLst/>
              <a:gdLst/>
              <a:ahLst/>
              <a:cxnLst/>
              <a:rect l="l" t="t" r="r" b="b"/>
              <a:pathLst>
                <a:path w="582" h="321" extrusionOk="0">
                  <a:moveTo>
                    <a:pt x="330" y="0"/>
                  </a:moveTo>
                  <a:cubicBezTo>
                    <a:pt x="308" y="0"/>
                    <a:pt x="285" y="3"/>
                    <a:pt x="262" y="9"/>
                  </a:cubicBezTo>
                  <a:cubicBezTo>
                    <a:pt x="1" y="80"/>
                    <a:pt x="297" y="320"/>
                    <a:pt x="466" y="320"/>
                  </a:cubicBezTo>
                  <a:cubicBezTo>
                    <a:pt x="534" y="320"/>
                    <a:pt x="581" y="281"/>
                    <a:pt x="562" y="175"/>
                  </a:cubicBezTo>
                  <a:cubicBezTo>
                    <a:pt x="534" y="65"/>
                    <a:pt x="438"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9" name="Google Shape;11429;p28"/>
            <p:cNvSpPr/>
            <p:nvPr/>
          </p:nvSpPr>
          <p:spPr>
            <a:xfrm>
              <a:off x="7906325" y="3033275"/>
              <a:ext cx="15175" cy="11875"/>
            </a:xfrm>
            <a:custGeom>
              <a:avLst/>
              <a:gdLst/>
              <a:ahLst/>
              <a:cxnLst/>
              <a:rect l="l" t="t" r="r" b="b"/>
              <a:pathLst>
                <a:path w="607" h="475" extrusionOk="0">
                  <a:moveTo>
                    <a:pt x="279" y="1"/>
                  </a:moveTo>
                  <a:cubicBezTo>
                    <a:pt x="217" y="1"/>
                    <a:pt x="153" y="29"/>
                    <a:pt x="101" y="99"/>
                  </a:cubicBezTo>
                  <a:cubicBezTo>
                    <a:pt x="1" y="166"/>
                    <a:pt x="34" y="333"/>
                    <a:pt x="101" y="400"/>
                  </a:cubicBezTo>
                  <a:cubicBezTo>
                    <a:pt x="151" y="450"/>
                    <a:pt x="217" y="475"/>
                    <a:pt x="280" y="475"/>
                  </a:cubicBezTo>
                  <a:cubicBezTo>
                    <a:pt x="343" y="475"/>
                    <a:pt x="401" y="450"/>
                    <a:pt x="434" y="400"/>
                  </a:cubicBezTo>
                  <a:cubicBezTo>
                    <a:pt x="606" y="227"/>
                    <a:pt x="452"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0" name="Google Shape;11430;p28"/>
            <p:cNvSpPr/>
            <p:nvPr/>
          </p:nvSpPr>
          <p:spPr>
            <a:xfrm>
              <a:off x="7915500" y="3224925"/>
              <a:ext cx="11700" cy="11825"/>
            </a:xfrm>
            <a:custGeom>
              <a:avLst/>
              <a:gdLst/>
              <a:ahLst/>
              <a:cxnLst/>
              <a:rect l="l" t="t" r="r" b="b"/>
              <a:pathLst>
                <a:path w="468" h="473" extrusionOk="0">
                  <a:moveTo>
                    <a:pt x="275" y="0"/>
                  </a:moveTo>
                  <a:cubicBezTo>
                    <a:pt x="262" y="0"/>
                    <a:pt x="248" y="2"/>
                    <a:pt x="234" y="5"/>
                  </a:cubicBezTo>
                  <a:cubicBezTo>
                    <a:pt x="101" y="5"/>
                    <a:pt x="1" y="106"/>
                    <a:pt x="1" y="239"/>
                  </a:cubicBezTo>
                  <a:cubicBezTo>
                    <a:pt x="1" y="372"/>
                    <a:pt x="101" y="472"/>
                    <a:pt x="234" y="472"/>
                  </a:cubicBezTo>
                  <a:cubicBezTo>
                    <a:pt x="367" y="472"/>
                    <a:pt x="468" y="372"/>
                    <a:pt x="468" y="239"/>
                  </a:cubicBezTo>
                  <a:cubicBezTo>
                    <a:pt x="468" y="120"/>
                    <a:pt x="387"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1" name="Google Shape;11431;p28"/>
            <p:cNvSpPr/>
            <p:nvPr/>
          </p:nvSpPr>
          <p:spPr>
            <a:xfrm>
              <a:off x="8007000" y="3173225"/>
              <a:ext cx="16100" cy="12750"/>
            </a:xfrm>
            <a:custGeom>
              <a:avLst/>
              <a:gdLst/>
              <a:ahLst/>
              <a:cxnLst/>
              <a:rect l="l" t="t" r="r" b="b"/>
              <a:pathLst>
                <a:path w="644" h="510" extrusionOk="0">
                  <a:moveTo>
                    <a:pt x="379" y="1"/>
                  </a:moveTo>
                  <a:cubicBezTo>
                    <a:pt x="317" y="1"/>
                    <a:pt x="256" y="26"/>
                    <a:pt x="210" y="72"/>
                  </a:cubicBezTo>
                  <a:cubicBezTo>
                    <a:pt x="0" y="229"/>
                    <a:pt x="161" y="510"/>
                    <a:pt x="369" y="510"/>
                  </a:cubicBezTo>
                  <a:cubicBezTo>
                    <a:pt x="426" y="510"/>
                    <a:pt x="486" y="489"/>
                    <a:pt x="544" y="439"/>
                  </a:cubicBezTo>
                  <a:cubicBezTo>
                    <a:pt x="644" y="339"/>
                    <a:pt x="644" y="205"/>
                    <a:pt x="577" y="105"/>
                  </a:cubicBezTo>
                  <a:cubicBezTo>
                    <a:pt x="523" y="34"/>
                    <a:pt x="450" y="1"/>
                    <a:pt x="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2" name="Google Shape;11432;p28"/>
            <p:cNvSpPr/>
            <p:nvPr/>
          </p:nvSpPr>
          <p:spPr>
            <a:xfrm>
              <a:off x="7949600" y="2998000"/>
              <a:ext cx="15950" cy="12250"/>
            </a:xfrm>
            <a:custGeom>
              <a:avLst/>
              <a:gdLst/>
              <a:ahLst/>
              <a:cxnLst/>
              <a:rect l="l" t="t" r="r" b="b"/>
              <a:pathLst>
                <a:path w="638" h="490" extrusionOk="0">
                  <a:moveTo>
                    <a:pt x="373" y="1"/>
                  </a:moveTo>
                  <a:cubicBezTo>
                    <a:pt x="350" y="1"/>
                    <a:pt x="327" y="4"/>
                    <a:pt x="304" y="9"/>
                  </a:cubicBezTo>
                  <a:cubicBezTo>
                    <a:pt x="1" y="70"/>
                    <a:pt x="84" y="489"/>
                    <a:pt x="353" y="489"/>
                  </a:cubicBezTo>
                  <a:cubicBezTo>
                    <a:pt x="379" y="489"/>
                    <a:pt x="408" y="485"/>
                    <a:pt x="438" y="476"/>
                  </a:cubicBezTo>
                  <a:cubicBezTo>
                    <a:pt x="571" y="443"/>
                    <a:pt x="638" y="310"/>
                    <a:pt x="605" y="176"/>
                  </a:cubicBezTo>
                  <a:cubicBezTo>
                    <a:pt x="577" y="66"/>
                    <a:pt x="481" y="1"/>
                    <a:pt x="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3" name="Google Shape;11433;p28"/>
            <p:cNvSpPr/>
            <p:nvPr/>
          </p:nvSpPr>
          <p:spPr>
            <a:xfrm>
              <a:off x="7869250" y="3088175"/>
              <a:ext cx="15425" cy="12250"/>
            </a:xfrm>
            <a:custGeom>
              <a:avLst/>
              <a:gdLst/>
              <a:ahLst/>
              <a:cxnLst/>
              <a:rect l="l" t="t" r="r" b="b"/>
              <a:pathLst>
                <a:path w="617" h="490" extrusionOk="0">
                  <a:moveTo>
                    <a:pt x="334" y="0"/>
                  </a:moveTo>
                  <a:cubicBezTo>
                    <a:pt x="266" y="0"/>
                    <a:pt x="203" y="33"/>
                    <a:pt x="149" y="105"/>
                  </a:cubicBezTo>
                  <a:cubicBezTo>
                    <a:pt x="0" y="279"/>
                    <a:pt x="184" y="490"/>
                    <a:pt x="370" y="490"/>
                  </a:cubicBezTo>
                  <a:cubicBezTo>
                    <a:pt x="434" y="490"/>
                    <a:pt x="498" y="465"/>
                    <a:pt x="550" y="405"/>
                  </a:cubicBezTo>
                  <a:cubicBezTo>
                    <a:pt x="616" y="305"/>
                    <a:pt x="616" y="138"/>
                    <a:pt x="516" y="72"/>
                  </a:cubicBezTo>
                  <a:cubicBezTo>
                    <a:pt x="454" y="25"/>
                    <a:pt x="392"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4" name="Google Shape;11434;p28"/>
            <p:cNvSpPr/>
            <p:nvPr/>
          </p:nvSpPr>
          <p:spPr>
            <a:xfrm>
              <a:off x="7977075" y="3436500"/>
              <a:ext cx="12675" cy="12225"/>
            </a:xfrm>
            <a:custGeom>
              <a:avLst/>
              <a:gdLst/>
              <a:ahLst/>
              <a:cxnLst/>
              <a:rect l="l" t="t" r="r" b="b"/>
              <a:pathLst>
                <a:path w="507" h="489" extrusionOk="0">
                  <a:moveTo>
                    <a:pt x="280" y="1"/>
                  </a:moveTo>
                  <a:cubicBezTo>
                    <a:pt x="142" y="1"/>
                    <a:pt x="1" y="108"/>
                    <a:pt x="39" y="282"/>
                  </a:cubicBezTo>
                  <a:cubicBezTo>
                    <a:pt x="39" y="398"/>
                    <a:pt x="140" y="489"/>
                    <a:pt x="254" y="489"/>
                  </a:cubicBezTo>
                  <a:cubicBezTo>
                    <a:pt x="271" y="489"/>
                    <a:pt x="289" y="487"/>
                    <a:pt x="306" y="482"/>
                  </a:cubicBezTo>
                  <a:cubicBezTo>
                    <a:pt x="440" y="449"/>
                    <a:pt x="506" y="315"/>
                    <a:pt x="506" y="182"/>
                  </a:cubicBezTo>
                  <a:cubicBezTo>
                    <a:pt x="478" y="56"/>
                    <a:pt x="380"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5" name="Google Shape;11435;p28"/>
            <p:cNvSpPr/>
            <p:nvPr/>
          </p:nvSpPr>
          <p:spPr>
            <a:xfrm>
              <a:off x="8081075" y="3391400"/>
              <a:ext cx="15425" cy="12125"/>
            </a:xfrm>
            <a:custGeom>
              <a:avLst/>
              <a:gdLst/>
              <a:ahLst/>
              <a:cxnLst/>
              <a:rect l="l" t="t" r="r" b="b"/>
              <a:pathLst>
                <a:path w="617" h="485" extrusionOk="0">
                  <a:moveTo>
                    <a:pt x="342" y="0"/>
                  </a:moveTo>
                  <a:cubicBezTo>
                    <a:pt x="170" y="0"/>
                    <a:pt x="1" y="168"/>
                    <a:pt x="116" y="351"/>
                  </a:cubicBezTo>
                  <a:cubicBezTo>
                    <a:pt x="160" y="440"/>
                    <a:pt x="249" y="485"/>
                    <a:pt x="333" y="485"/>
                  </a:cubicBezTo>
                  <a:cubicBezTo>
                    <a:pt x="375" y="485"/>
                    <a:pt x="416" y="474"/>
                    <a:pt x="449" y="452"/>
                  </a:cubicBezTo>
                  <a:cubicBezTo>
                    <a:pt x="549" y="385"/>
                    <a:pt x="616" y="218"/>
                    <a:pt x="549" y="118"/>
                  </a:cubicBezTo>
                  <a:cubicBezTo>
                    <a:pt x="497" y="35"/>
                    <a:pt x="419"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6" name="Google Shape;11436;p28"/>
            <p:cNvSpPr/>
            <p:nvPr/>
          </p:nvSpPr>
          <p:spPr>
            <a:xfrm>
              <a:off x="8054650" y="3280775"/>
              <a:ext cx="13475" cy="12050"/>
            </a:xfrm>
            <a:custGeom>
              <a:avLst/>
              <a:gdLst/>
              <a:ahLst/>
              <a:cxnLst/>
              <a:rect l="l" t="t" r="r" b="b"/>
              <a:pathLst>
                <a:path w="539" h="482" extrusionOk="0">
                  <a:moveTo>
                    <a:pt x="274" y="1"/>
                  </a:moveTo>
                  <a:cubicBezTo>
                    <a:pt x="138" y="1"/>
                    <a:pt x="0" y="115"/>
                    <a:pt x="39" y="307"/>
                  </a:cubicBezTo>
                  <a:cubicBezTo>
                    <a:pt x="66" y="417"/>
                    <a:pt x="162" y="482"/>
                    <a:pt x="271" y="482"/>
                  </a:cubicBezTo>
                  <a:cubicBezTo>
                    <a:pt x="293" y="482"/>
                    <a:pt x="316" y="479"/>
                    <a:pt x="339" y="473"/>
                  </a:cubicBezTo>
                  <a:cubicBezTo>
                    <a:pt x="472" y="440"/>
                    <a:pt x="539" y="340"/>
                    <a:pt x="506" y="207"/>
                  </a:cubicBezTo>
                  <a:cubicBezTo>
                    <a:pt x="477" y="64"/>
                    <a:pt x="3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7" name="Google Shape;11437;p28"/>
            <p:cNvSpPr/>
            <p:nvPr/>
          </p:nvSpPr>
          <p:spPr>
            <a:xfrm>
              <a:off x="7950125" y="3424625"/>
              <a:ext cx="14925" cy="10075"/>
            </a:xfrm>
            <a:custGeom>
              <a:avLst/>
              <a:gdLst/>
              <a:ahLst/>
              <a:cxnLst/>
              <a:rect l="l" t="t" r="r" b="b"/>
              <a:pathLst>
                <a:path w="597" h="403" extrusionOk="0">
                  <a:moveTo>
                    <a:pt x="305" y="1"/>
                  </a:moveTo>
                  <a:cubicBezTo>
                    <a:pt x="237" y="1"/>
                    <a:pt x="169" y="27"/>
                    <a:pt x="117" y="90"/>
                  </a:cubicBezTo>
                  <a:cubicBezTo>
                    <a:pt x="0" y="230"/>
                    <a:pt x="226" y="402"/>
                    <a:pt x="395" y="402"/>
                  </a:cubicBezTo>
                  <a:cubicBezTo>
                    <a:pt x="468" y="402"/>
                    <a:pt x="530" y="370"/>
                    <a:pt x="550" y="290"/>
                  </a:cubicBezTo>
                  <a:cubicBezTo>
                    <a:pt x="596" y="130"/>
                    <a:pt x="453"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8" name="Google Shape;11438;p28"/>
            <p:cNvSpPr/>
            <p:nvPr/>
          </p:nvSpPr>
          <p:spPr>
            <a:xfrm>
              <a:off x="7963025" y="3640300"/>
              <a:ext cx="13175" cy="11775"/>
            </a:xfrm>
            <a:custGeom>
              <a:avLst/>
              <a:gdLst/>
              <a:ahLst/>
              <a:cxnLst/>
              <a:rect l="l" t="t" r="r" b="b"/>
              <a:pathLst>
                <a:path w="527" h="471" extrusionOk="0">
                  <a:moveTo>
                    <a:pt x="291" y="1"/>
                  </a:moveTo>
                  <a:cubicBezTo>
                    <a:pt x="284" y="1"/>
                    <a:pt x="276" y="1"/>
                    <a:pt x="268" y="2"/>
                  </a:cubicBezTo>
                  <a:cubicBezTo>
                    <a:pt x="134" y="2"/>
                    <a:pt x="1" y="102"/>
                    <a:pt x="1" y="236"/>
                  </a:cubicBezTo>
                  <a:cubicBezTo>
                    <a:pt x="1" y="369"/>
                    <a:pt x="134" y="469"/>
                    <a:pt x="268" y="469"/>
                  </a:cubicBezTo>
                  <a:cubicBezTo>
                    <a:pt x="276" y="470"/>
                    <a:pt x="284" y="471"/>
                    <a:pt x="291" y="471"/>
                  </a:cubicBezTo>
                  <a:cubicBezTo>
                    <a:pt x="527" y="471"/>
                    <a:pt x="527"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9" name="Google Shape;11439;p28"/>
            <p:cNvSpPr/>
            <p:nvPr/>
          </p:nvSpPr>
          <p:spPr>
            <a:xfrm>
              <a:off x="8072725" y="3559000"/>
              <a:ext cx="15425" cy="12425"/>
            </a:xfrm>
            <a:custGeom>
              <a:avLst/>
              <a:gdLst/>
              <a:ahLst/>
              <a:cxnLst/>
              <a:rect l="l" t="t" r="r" b="b"/>
              <a:pathLst>
                <a:path w="617" h="497" extrusionOk="0">
                  <a:moveTo>
                    <a:pt x="371" y="1"/>
                  </a:moveTo>
                  <a:cubicBezTo>
                    <a:pt x="184" y="1"/>
                    <a:pt x="0" y="212"/>
                    <a:pt x="149" y="386"/>
                  </a:cubicBezTo>
                  <a:cubicBezTo>
                    <a:pt x="208" y="464"/>
                    <a:pt x="278" y="496"/>
                    <a:pt x="346" y="496"/>
                  </a:cubicBezTo>
                  <a:cubicBezTo>
                    <a:pt x="394" y="496"/>
                    <a:pt x="442" y="480"/>
                    <a:pt x="483" y="452"/>
                  </a:cubicBezTo>
                  <a:cubicBezTo>
                    <a:pt x="583" y="352"/>
                    <a:pt x="616" y="219"/>
                    <a:pt x="550" y="85"/>
                  </a:cubicBezTo>
                  <a:cubicBezTo>
                    <a:pt x="499" y="26"/>
                    <a:pt x="434"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0" name="Google Shape;11440;p28"/>
            <p:cNvSpPr/>
            <p:nvPr/>
          </p:nvSpPr>
          <p:spPr>
            <a:xfrm>
              <a:off x="8045600" y="3352425"/>
              <a:ext cx="12525" cy="11925"/>
            </a:xfrm>
            <a:custGeom>
              <a:avLst/>
              <a:gdLst/>
              <a:ahLst/>
              <a:cxnLst/>
              <a:rect l="l" t="t" r="r" b="b"/>
              <a:pathLst>
                <a:path w="501" h="477" extrusionOk="0">
                  <a:moveTo>
                    <a:pt x="240" y="0"/>
                  </a:moveTo>
                  <a:cubicBezTo>
                    <a:pt x="121" y="0"/>
                    <a:pt x="0" y="84"/>
                    <a:pt x="0" y="243"/>
                  </a:cubicBezTo>
                  <a:cubicBezTo>
                    <a:pt x="0" y="376"/>
                    <a:pt x="134" y="476"/>
                    <a:pt x="267" y="476"/>
                  </a:cubicBezTo>
                  <a:cubicBezTo>
                    <a:pt x="401" y="443"/>
                    <a:pt x="501" y="343"/>
                    <a:pt x="467" y="209"/>
                  </a:cubicBezTo>
                  <a:cubicBezTo>
                    <a:pt x="452" y="67"/>
                    <a:pt x="346"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1" name="Google Shape;11441;p28"/>
            <p:cNvSpPr/>
            <p:nvPr/>
          </p:nvSpPr>
          <p:spPr>
            <a:xfrm>
              <a:off x="7882150" y="3492525"/>
              <a:ext cx="13350" cy="12250"/>
            </a:xfrm>
            <a:custGeom>
              <a:avLst/>
              <a:gdLst/>
              <a:ahLst/>
              <a:cxnLst/>
              <a:rect l="l" t="t" r="r" b="b"/>
              <a:pathLst>
                <a:path w="534" h="490" extrusionOk="0">
                  <a:moveTo>
                    <a:pt x="255" y="1"/>
                  </a:moveTo>
                  <a:cubicBezTo>
                    <a:pt x="192" y="1"/>
                    <a:pt x="134" y="26"/>
                    <a:pt x="100" y="76"/>
                  </a:cubicBezTo>
                  <a:cubicBezTo>
                    <a:pt x="0" y="176"/>
                    <a:pt x="0" y="343"/>
                    <a:pt x="100" y="443"/>
                  </a:cubicBezTo>
                  <a:cubicBezTo>
                    <a:pt x="145" y="473"/>
                    <a:pt x="204" y="489"/>
                    <a:pt x="264" y="489"/>
                  </a:cubicBezTo>
                  <a:cubicBezTo>
                    <a:pt x="337" y="489"/>
                    <a:pt x="412" y="465"/>
                    <a:pt x="467" y="409"/>
                  </a:cubicBezTo>
                  <a:cubicBezTo>
                    <a:pt x="534" y="309"/>
                    <a:pt x="534" y="143"/>
                    <a:pt x="434" y="76"/>
                  </a:cubicBezTo>
                  <a:cubicBezTo>
                    <a:pt x="384" y="26"/>
                    <a:pt x="317"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2" name="Google Shape;11442;p28"/>
            <p:cNvSpPr/>
            <p:nvPr/>
          </p:nvSpPr>
          <p:spPr>
            <a:xfrm>
              <a:off x="7887150" y="3718125"/>
              <a:ext cx="12225" cy="9100"/>
            </a:xfrm>
            <a:custGeom>
              <a:avLst/>
              <a:gdLst/>
              <a:ahLst/>
              <a:cxnLst/>
              <a:rect l="l" t="t" r="r" b="b"/>
              <a:pathLst>
                <a:path w="489" h="364" extrusionOk="0">
                  <a:moveTo>
                    <a:pt x="116" y="1"/>
                  </a:moveTo>
                  <a:cubicBezTo>
                    <a:pt x="74" y="1"/>
                    <a:pt x="41" y="35"/>
                    <a:pt x="34" y="125"/>
                  </a:cubicBezTo>
                  <a:cubicBezTo>
                    <a:pt x="0" y="225"/>
                    <a:pt x="100" y="359"/>
                    <a:pt x="234" y="359"/>
                  </a:cubicBezTo>
                  <a:cubicBezTo>
                    <a:pt x="251" y="362"/>
                    <a:pt x="266" y="363"/>
                    <a:pt x="279" y="363"/>
                  </a:cubicBezTo>
                  <a:cubicBezTo>
                    <a:pt x="488" y="363"/>
                    <a:pt x="25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3" name="Google Shape;11443;p28"/>
            <p:cNvSpPr/>
            <p:nvPr/>
          </p:nvSpPr>
          <p:spPr>
            <a:xfrm>
              <a:off x="7717025" y="3831500"/>
              <a:ext cx="12525" cy="12200"/>
            </a:xfrm>
            <a:custGeom>
              <a:avLst/>
              <a:gdLst/>
              <a:ahLst/>
              <a:cxnLst/>
              <a:rect l="l" t="t" r="r" b="b"/>
              <a:pathLst>
                <a:path w="501" h="488" extrusionOk="0">
                  <a:moveTo>
                    <a:pt x="249" y="0"/>
                  </a:moveTo>
                  <a:cubicBezTo>
                    <a:pt x="195" y="0"/>
                    <a:pt x="141" y="19"/>
                    <a:pt x="101" y="60"/>
                  </a:cubicBezTo>
                  <a:cubicBezTo>
                    <a:pt x="1" y="160"/>
                    <a:pt x="1" y="327"/>
                    <a:pt x="101" y="427"/>
                  </a:cubicBezTo>
                  <a:cubicBezTo>
                    <a:pt x="142" y="469"/>
                    <a:pt x="198" y="488"/>
                    <a:pt x="253" y="488"/>
                  </a:cubicBezTo>
                  <a:cubicBezTo>
                    <a:pt x="375" y="488"/>
                    <a:pt x="501" y="397"/>
                    <a:pt x="501" y="260"/>
                  </a:cubicBezTo>
                  <a:cubicBezTo>
                    <a:pt x="501" y="98"/>
                    <a:pt x="372"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4" name="Google Shape;11444;p28"/>
            <p:cNvSpPr/>
            <p:nvPr/>
          </p:nvSpPr>
          <p:spPr>
            <a:xfrm>
              <a:off x="7742875" y="4011800"/>
              <a:ext cx="13725" cy="8850"/>
            </a:xfrm>
            <a:custGeom>
              <a:avLst/>
              <a:gdLst/>
              <a:ahLst/>
              <a:cxnLst/>
              <a:rect l="l" t="t" r="r" b="b"/>
              <a:pathLst>
                <a:path w="549" h="354" extrusionOk="0">
                  <a:moveTo>
                    <a:pt x="84" y="1"/>
                  </a:moveTo>
                  <a:cubicBezTo>
                    <a:pt x="35" y="1"/>
                    <a:pt x="1" y="34"/>
                    <a:pt x="1" y="120"/>
                  </a:cubicBezTo>
                  <a:cubicBezTo>
                    <a:pt x="1" y="253"/>
                    <a:pt x="101" y="353"/>
                    <a:pt x="267" y="353"/>
                  </a:cubicBezTo>
                  <a:cubicBezTo>
                    <a:pt x="549" y="353"/>
                    <a:pt x="242"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5" name="Google Shape;11445;p28"/>
            <p:cNvSpPr/>
            <p:nvPr/>
          </p:nvSpPr>
          <p:spPr>
            <a:xfrm>
              <a:off x="7820600" y="3968125"/>
              <a:ext cx="14025" cy="12400"/>
            </a:xfrm>
            <a:custGeom>
              <a:avLst/>
              <a:gdLst/>
              <a:ahLst/>
              <a:cxnLst/>
              <a:rect l="l" t="t" r="r" b="b"/>
              <a:pathLst>
                <a:path w="561" h="496" extrusionOk="0">
                  <a:moveTo>
                    <a:pt x="268" y="1"/>
                  </a:moveTo>
                  <a:cubicBezTo>
                    <a:pt x="164" y="1"/>
                    <a:pt x="64" y="69"/>
                    <a:pt x="27" y="199"/>
                  </a:cubicBezTo>
                  <a:cubicBezTo>
                    <a:pt x="1" y="358"/>
                    <a:pt x="142" y="496"/>
                    <a:pt x="285" y="496"/>
                  </a:cubicBezTo>
                  <a:cubicBezTo>
                    <a:pt x="323" y="496"/>
                    <a:pt x="360" y="486"/>
                    <a:pt x="394" y="466"/>
                  </a:cubicBezTo>
                  <a:cubicBezTo>
                    <a:pt x="528" y="366"/>
                    <a:pt x="561" y="232"/>
                    <a:pt x="494" y="132"/>
                  </a:cubicBezTo>
                  <a:cubicBezTo>
                    <a:pt x="435" y="44"/>
                    <a:pt x="350"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6" name="Google Shape;11446;p28"/>
            <p:cNvSpPr/>
            <p:nvPr/>
          </p:nvSpPr>
          <p:spPr>
            <a:xfrm>
              <a:off x="7800400" y="3877800"/>
              <a:ext cx="13825" cy="8125"/>
            </a:xfrm>
            <a:custGeom>
              <a:avLst/>
              <a:gdLst/>
              <a:ahLst/>
              <a:cxnLst/>
              <a:rect l="l" t="t" r="r" b="b"/>
              <a:pathLst>
                <a:path w="553" h="325" extrusionOk="0">
                  <a:moveTo>
                    <a:pt x="336" y="1"/>
                  </a:moveTo>
                  <a:cubicBezTo>
                    <a:pt x="314" y="1"/>
                    <a:pt x="291" y="3"/>
                    <a:pt x="268" y="9"/>
                  </a:cubicBezTo>
                  <a:cubicBezTo>
                    <a:pt x="0" y="33"/>
                    <a:pt x="301" y="324"/>
                    <a:pt x="457" y="324"/>
                  </a:cubicBezTo>
                  <a:cubicBezTo>
                    <a:pt x="515" y="324"/>
                    <a:pt x="553" y="284"/>
                    <a:pt x="535" y="176"/>
                  </a:cubicBezTo>
                  <a:cubicBezTo>
                    <a:pt x="535" y="65"/>
                    <a:pt x="443"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7" name="Google Shape;11447;p28"/>
            <p:cNvSpPr/>
            <p:nvPr/>
          </p:nvSpPr>
          <p:spPr>
            <a:xfrm>
              <a:off x="7671725" y="3996950"/>
              <a:ext cx="17250" cy="12325"/>
            </a:xfrm>
            <a:custGeom>
              <a:avLst/>
              <a:gdLst/>
              <a:ahLst/>
              <a:cxnLst/>
              <a:rect l="l" t="t" r="r" b="b"/>
              <a:pathLst>
                <a:path w="690" h="493" extrusionOk="0">
                  <a:moveTo>
                    <a:pt x="354" y="1"/>
                  </a:moveTo>
                  <a:cubicBezTo>
                    <a:pt x="296" y="1"/>
                    <a:pt x="234" y="24"/>
                    <a:pt x="178" y="80"/>
                  </a:cubicBezTo>
                  <a:cubicBezTo>
                    <a:pt x="1" y="257"/>
                    <a:pt x="151" y="493"/>
                    <a:pt x="336" y="493"/>
                  </a:cubicBezTo>
                  <a:cubicBezTo>
                    <a:pt x="394" y="493"/>
                    <a:pt x="456" y="469"/>
                    <a:pt x="512" y="414"/>
                  </a:cubicBezTo>
                  <a:cubicBezTo>
                    <a:pt x="689" y="236"/>
                    <a:pt x="539"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8" name="Google Shape;11448;p28"/>
            <p:cNvSpPr/>
            <p:nvPr/>
          </p:nvSpPr>
          <p:spPr>
            <a:xfrm>
              <a:off x="7634125" y="4208550"/>
              <a:ext cx="14200" cy="12425"/>
            </a:xfrm>
            <a:custGeom>
              <a:avLst/>
              <a:gdLst/>
              <a:ahLst/>
              <a:cxnLst/>
              <a:rect l="l" t="t" r="r" b="b"/>
              <a:pathLst>
                <a:path w="568" h="497" extrusionOk="0">
                  <a:moveTo>
                    <a:pt x="298" y="1"/>
                  </a:moveTo>
                  <a:cubicBezTo>
                    <a:pt x="209" y="1"/>
                    <a:pt x="121" y="49"/>
                    <a:pt x="81" y="155"/>
                  </a:cubicBezTo>
                  <a:cubicBezTo>
                    <a:pt x="1" y="356"/>
                    <a:pt x="162" y="496"/>
                    <a:pt x="318" y="496"/>
                  </a:cubicBezTo>
                  <a:cubicBezTo>
                    <a:pt x="421" y="496"/>
                    <a:pt x="521" y="435"/>
                    <a:pt x="548" y="289"/>
                  </a:cubicBezTo>
                  <a:cubicBezTo>
                    <a:pt x="568" y="109"/>
                    <a:pt x="43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9" name="Google Shape;11449;p28"/>
            <p:cNvSpPr/>
            <p:nvPr/>
          </p:nvSpPr>
          <p:spPr>
            <a:xfrm>
              <a:off x="7685325" y="4154475"/>
              <a:ext cx="12550" cy="12325"/>
            </a:xfrm>
            <a:custGeom>
              <a:avLst/>
              <a:gdLst/>
              <a:ahLst/>
              <a:cxnLst/>
              <a:rect l="l" t="t" r="r" b="b"/>
              <a:pathLst>
                <a:path w="502" h="493" extrusionOk="0">
                  <a:moveTo>
                    <a:pt x="219" y="1"/>
                  </a:moveTo>
                  <a:cubicBezTo>
                    <a:pt x="102" y="1"/>
                    <a:pt x="1" y="97"/>
                    <a:pt x="1" y="250"/>
                  </a:cubicBezTo>
                  <a:cubicBezTo>
                    <a:pt x="1" y="387"/>
                    <a:pt x="110" y="493"/>
                    <a:pt x="232" y="493"/>
                  </a:cubicBezTo>
                  <a:cubicBezTo>
                    <a:pt x="289" y="493"/>
                    <a:pt x="348" y="470"/>
                    <a:pt x="401" y="417"/>
                  </a:cubicBezTo>
                  <a:cubicBezTo>
                    <a:pt x="501" y="317"/>
                    <a:pt x="501" y="184"/>
                    <a:pt x="401" y="83"/>
                  </a:cubicBezTo>
                  <a:cubicBezTo>
                    <a:pt x="344" y="26"/>
                    <a:pt x="27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0" name="Google Shape;11450;p28"/>
            <p:cNvSpPr/>
            <p:nvPr/>
          </p:nvSpPr>
          <p:spPr>
            <a:xfrm>
              <a:off x="7652825" y="4003100"/>
              <a:ext cx="11700" cy="12550"/>
            </a:xfrm>
            <a:custGeom>
              <a:avLst/>
              <a:gdLst/>
              <a:ahLst/>
              <a:cxnLst/>
              <a:rect l="l" t="t" r="r" b="b"/>
              <a:pathLst>
                <a:path w="468" h="502" extrusionOk="0">
                  <a:moveTo>
                    <a:pt x="234" y="1"/>
                  </a:moveTo>
                  <a:cubicBezTo>
                    <a:pt x="100" y="1"/>
                    <a:pt x="0" y="101"/>
                    <a:pt x="0" y="234"/>
                  </a:cubicBezTo>
                  <a:cubicBezTo>
                    <a:pt x="0" y="368"/>
                    <a:pt x="100" y="501"/>
                    <a:pt x="234" y="501"/>
                  </a:cubicBezTo>
                  <a:cubicBezTo>
                    <a:pt x="367" y="501"/>
                    <a:pt x="467" y="368"/>
                    <a:pt x="467" y="234"/>
                  </a:cubicBezTo>
                  <a:cubicBezTo>
                    <a:pt x="467"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1" name="Google Shape;11451;p28"/>
            <p:cNvSpPr/>
            <p:nvPr/>
          </p:nvSpPr>
          <p:spPr>
            <a:xfrm>
              <a:off x="7584425" y="4090800"/>
              <a:ext cx="14000" cy="11925"/>
            </a:xfrm>
            <a:custGeom>
              <a:avLst/>
              <a:gdLst/>
              <a:ahLst/>
              <a:cxnLst/>
              <a:rect l="l" t="t" r="r" b="b"/>
              <a:pathLst>
                <a:path w="560" h="477" extrusionOk="0">
                  <a:moveTo>
                    <a:pt x="272" y="1"/>
                  </a:moveTo>
                  <a:cubicBezTo>
                    <a:pt x="204" y="1"/>
                    <a:pt x="140" y="30"/>
                    <a:pt x="101" y="95"/>
                  </a:cubicBezTo>
                  <a:cubicBezTo>
                    <a:pt x="1" y="195"/>
                    <a:pt x="34" y="362"/>
                    <a:pt x="134" y="429"/>
                  </a:cubicBezTo>
                  <a:cubicBezTo>
                    <a:pt x="184" y="462"/>
                    <a:pt x="236" y="477"/>
                    <a:pt x="286" y="477"/>
                  </a:cubicBezTo>
                  <a:cubicBezTo>
                    <a:pt x="434" y="477"/>
                    <a:pt x="559" y="345"/>
                    <a:pt x="534" y="195"/>
                  </a:cubicBezTo>
                  <a:cubicBezTo>
                    <a:pt x="494" y="73"/>
                    <a:pt x="378"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2" name="Google Shape;11452;p28"/>
            <p:cNvSpPr/>
            <p:nvPr/>
          </p:nvSpPr>
          <p:spPr>
            <a:xfrm>
              <a:off x="7596100" y="4410900"/>
              <a:ext cx="12550" cy="12525"/>
            </a:xfrm>
            <a:custGeom>
              <a:avLst/>
              <a:gdLst/>
              <a:ahLst/>
              <a:cxnLst/>
              <a:rect l="l" t="t" r="r" b="b"/>
              <a:pathLst>
                <a:path w="502" h="501" extrusionOk="0">
                  <a:moveTo>
                    <a:pt x="268" y="0"/>
                  </a:moveTo>
                  <a:cubicBezTo>
                    <a:pt x="101" y="0"/>
                    <a:pt x="1" y="100"/>
                    <a:pt x="1" y="234"/>
                  </a:cubicBezTo>
                  <a:cubicBezTo>
                    <a:pt x="1" y="367"/>
                    <a:pt x="101" y="501"/>
                    <a:pt x="234" y="501"/>
                  </a:cubicBezTo>
                  <a:cubicBezTo>
                    <a:pt x="368" y="501"/>
                    <a:pt x="468" y="401"/>
                    <a:pt x="468" y="267"/>
                  </a:cubicBezTo>
                  <a:cubicBezTo>
                    <a:pt x="501" y="134"/>
                    <a:pt x="368" y="34"/>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3" name="Google Shape;11453;p28"/>
            <p:cNvSpPr/>
            <p:nvPr/>
          </p:nvSpPr>
          <p:spPr>
            <a:xfrm>
              <a:off x="7663175" y="4371525"/>
              <a:ext cx="13850" cy="11800"/>
            </a:xfrm>
            <a:custGeom>
              <a:avLst/>
              <a:gdLst/>
              <a:ahLst/>
              <a:cxnLst/>
              <a:rect l="l" t="t" r="r" b="b"/>
              <a:pathLst>
                <a:path w="554" h="472" extrusionOk="0">
                  <a:moveTo>
                    <a:pt x="293" y="1"/>
                  </a:moveTo>
                  <a:cubicBezTo>
                    <a:pt x="193" y="1"/>
                    <a:pt x="91" y="61"/>
                    <a:pt x="53" y="174"/>
                  </a:cubicBezTo>
                  <a:cubicBezTo>
                    <a:pt x="0" y="333"/>
                    <a:pt x="136" y="471"/>
                    <a:pt x="295" y="471"/>
                  </a:cubicBezTo>
                  <a:cubicBezTo>
                    <a:pt x="336" y="471"/>
                    <a:pt x="379" y="462"/>
                    <a:pt x="420" y="441"/>
                  </a:cubicBezTo>
                  <a:cubicBezTo>
                    <a:pt x="520" y="375"/>
                    <a:pt x="553" y="241"/>
                    <a:pt x="487" y="108"/>
                  </a:cubicBezTo>
                  <a:cubicBezTo>
                    <a:pt x="443" y="36"/>
                    <a:pt x="36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4" name="Google Shape;11454;p28"/>
            <p:cNvSpPr/>
            <p:nvPr/>
          </p:nvSpPr>
          <p:spPr>
            <a:xfrm>
              <a:off x="7668650" y="4265175"/>
              <a:ext cx="11700" cy="11625"/>
            </a:xfrm>
            <a:custGeom>
              <a:avLst/>
              <a:gdLst/>
              <a:ahLst/>
              <a:cxnLst/>
              <a:rect l="l" t="t" r="r" b="b"/>
              <a:pathLst>
                <a:path w="468" h="465" extrusionOk="0">
                  <a:moveTo>
                    <a:pt x="234" y="0"/>
                  </a:moveTo>
                  <a:cubicBezTo>
                    <a:pt x="118" y="0"/>
                    <a:pt x="1" y="75"/>
                    <a:pt x="1" y="225"/>
                  </a:cubicBezTo>
                  <a:cubicBezTo>
                    <a:pt x="1" y="345"/>
                    <a:pt x="81" y="464"/>
                    <a:pt x="193" y="464"/>
                  </a:cubicBezTo>
                  <a:cubicBezTo>
                    <a:pt x="207" y="464"/>
                    <a:pt x="220" y="462"/>
                    <a:pt x="234" y="459"/>
                  </a:cubicBezTo>
                  <a:cubicBezTo>
                    <a:pt x="368" y="459"/>
                    <a:pt x="468" y="359"/>
                    <a:pt x="468" y="225"/>
                  </a:cubicBezTo>
                  <a:cubicBezTo>
                    <a:pt x="468" y="75"/>
                    <a:pt x="351"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5" name="Google Shape;11455;p28"/>
            <p:cNvSpPr/>
            <p:nvPr/>
          </p:nvSpPr>
          <p:spPr>
            <a:xfrm>
              <a:off x="7511050" y="4236600"/>
              <a:ext cx="12525" cy="12550"/>
            </a:xfrm>
            <a:custGeom>
              <a:avLst/>
              <a:gdLst/>
              <a:ahLst/>
              <a:cxnLst/>
              <a:rect l="l" t="t" r="r" b="b"/>
              <a:pathLst>
                <a:path w="501" h="502" extrusionOk="0">
                  <a:moveTo>
                    <a:pt x="267" y="1"/>
                  </a:moveTo>
                  <a:cubicBezTo>
                    <a:pt x="134" y="1"/>
                    <a:pt x="0" y="101"/>
                    <a:pt x="0" y="234"/>
                  </a:cubicBezTo>
                  <a:cubicBezTo>
                    <a:pt x="0" y="368"/>
                    <a:pt x="100" y="501"/>
                    <a:pt x="234" y="501"/>
                  </a:cubicBezTo>
                  <a:cubicBezTo>
                    <a:pt x="367" y="501"/>
                    <a:pt x="467"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6" name="Google Shape;11456;p28"/>
            <p:cNvSpPr/>
            <p:nvPr/>
          </p:nvSpPr>
          <p:spPr>
            <a:xfrm>
              <a:off x="7323400" y="4488125"/>
              <a:ext cx="16200" cy="11800"/>
            </a:xfrm>
            <a:custGeom>
              <a:avLst/>
              <a:gdLst/>
              <a:ahLst/>
              <a:cxnLst/>
              <a:rect l="l" t="t" r="r" b="b"/>
              <a:pathLst>
                <a:path w="648" h="472" extrusionOk="0">
                  <a:moveTo>
                    <a:pt x="286" y="0"/>
                  </a:moveTo>
                  <a:cubicBezTo>
                    <a:pt x="221" y="0"/>
                    <a:pt x="156" y="25"/>
                    <a:pt x="101" y="80"/>
                  </a:cubicBezTo>
                  <a:cubicBezTo>
                    <a:pt x="1" y="180"/>
                    <a:pt x="34" y="347"/>
                    <a:pt x="134" y="414"/>
                  </a:cubicBezTo>
                  <a:cubicBezTo>
                    <a:pt x="182" y="455"/>
                    <a:pt x="233" y="472"/>
                    <a:pt x="283" y="472"/>
                  </a:cubicBezTo>
                  <a:cubicBezTo>
                    <a:pt x="479" y="472"/>
                    <a:pt x="647" y="206"/>
                    <a:pt x="435" y="47"/>
                  </a:cubicBezTo>
                  <a:cubicBezTo>
                    <a:pt x="390" y="17"/>
                    <a:pt x="338"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7" name="Google Shape;11457;p28"/>
            <p:cNvSpPr/>
            <p:nvPr/>
          </p:nvSpPr>
          <p:spPr>
            <a:xfrm>
              <a:off x="7411475" y="4455925"/>
              <a:ext cx="17525" cy="12725"/>
            </a:xfrm>
            <a:custGeom>
              <a:avLst/>
              <a:gdLst/>
              <a:ahLst/>
              <a:cxnLst/>
              <a:rect l="l" t="t" r="r" b="b"/>
              <a:pathLst>
                <a:path w="701" h="509" extrusionOk="0">
                  <a:moveTo>
                    <a:pt x="367" y="0"/>
                  </a:moveTo>
                  <a:cubicBezTo>
                    <a:pt x="330" y="0"/>
                    <a:pt x="289" y="11"/>
                    <a:pt x="247" y="34"/>
                  </a:cubicBezTo>
                  <a:cubicBezTo>
                    <a:pt x="1" y="157"/>
                    <a:pt x="124" y="509"/>
                    <a:pt x="355" y="509"/>
                  </a:cubicBezTo>
                  <a:cubicBezTo>
                    <a:pt x="374" y="509"/>
                    <a:pt x="394" y="506"/>
                    <a:pt x="414" y="501"/>
                  </a:cubicBezTo>
                  <a:cubicBezTo>
                    <a:pt x="701" y="386"/>
                    <a:pt x="593"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8" name="Google Shape;11458;p28"/>
            <p:cNvSpPr/>
            <p:nvPr/>
          </p:nvSpPr>
          <p:spPr>
            <a:xfrm>
              <a:off x="7490925" y="4186175"/>
              <a:ext cx="15150" cy="11550"/>
            </a:xfrm>
            <a:custGeom>
              <a:avLst/>
              <a:gdLst/>
              <a:ahLst/>
              <a:cxnLst/>
              <a:rect l="l" t="t" r="r" b="b"/>
              <a:pathLst>
                <a:path w="606" h="462" extrusionOk="0">
                  <a:moveTo>
                    <a:pt x="322" y="0"/>
                  </a:moveTo>
                  <a:cubicBezTo>
                    <a:pt x="107" y="0"/>
                    <a:pt x="1" y="331"/>
                    <a:pt x="238" y="450"/>
                  </a:cubicBezTo>
                  <a:cubicBezTo>
                    <a:pt x="262" y="458"/>
                    <a:pt x="287" y="462"/>
                    <a:pt x="313" y="462"/>
                  </a:cubicBezTo>
                  <a:cubicBezTo>
                    <a:pt x="398" y="462"/>
                    <a:pt x="488" y="418"/>
                    <a:pt x="538" y="317"/>
                  </a:cubicBezTo>
                  <a:cubicBezTo>
                    <a:pt x="605" y="183"/>
                    <a:pt x="538" y="50"/>
                    <a:pt x="405" y="16"/>
                  </a:cubicBezTo>
                  <a:cubicBezTo>
                    <a:pt x="376" y="5"/>
                    <a:pt x="348" y="0"/>
                    <a:pt x="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9" name="Google Shape;11459;p28"/>
            <p:cNvSpPr/>
            <p:nvPr/>
          </p:nvSpPr>
          <p:spPr>
            <a:xfrm>
              <a:off x="7410150" y="4255275"/>
              <a:ext cx="13350" cy="12025"/>
            </a:xfrm>
            <a:custGeom>
              <a:avLst/>
              <a:gdLst/>
              <a:ahLst/>
              <a:cxnLst/>
              <a:rect l="l" t="t" r="r" b="b"/>
              <a:pathLst>
                <a:path w="534" h="481" extrusionOk="0">
                  <a:moveTo>
                    <a:pt x="282" y="1"/>
                  </a:moveTo>
                  <a:cubicBezTo>
                    <a:pt x="232" y="1"/>
                    <a:pt x="180" y="17"/>
                    <a:pt x="134" y="54"/>
                  </a:cubicBezTo>
                  <a:cubicBezTo>
                    <a:pt x="33" y="154"/>
                    <a:pt x="0" y="288"/>
                    <a:pt x="100" y="388"/>
                  </a:cubicBezTo>
                  <a:cubicBezTo>
                    <a:pt x="151" y="451"/>
                    <a:pt x="220" y="481"/>
                    <a:pt x="289" y="481"/>
                  </a:cubicBezTo>
                  <a:cubicBezTo>
                    <a:pt x="402" y="481"/>
                    <a:pt x="513" y="400"/>
                    <a:pt x="534" y="254"/>
                  </a:cubicBezTo>
                  <a:cubicBezTo>
                    <a:pt x="534" y="110"/>
                    <a:pt x="4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0" name="Google Shape;11460;p28"/>
            <p:cNvSpPr/>
            <p:nvPr/>
          </p:nvSpPr>
          <p:spPr>
            <a:xfrm>
              <a:off x="7369275" y="4467400"/>
              <a:ext cx="14775" cy="11950"/>
            </a:xfrm>
            <a:custGeom>
              <a:avLst/>
              <a:gdLst/>
              <a:ahLst/>
              <a:cxnLst/>
              <a:rect l="l" t="t" r="r" b="b"/>
              <a:pathLst>
                <a:path w="591" h="478" extrusionOk="0">
                  <a:moveTo>
                    <a:pt x="299" y="0"/>
                  </a:moveTo>
                  <a:cubicBezTo>
                    <a:pt x="191" y="0"/>
                    <a:pt x="95" y="65"/>
                    <a:pt x="67" y="175"/>
                  </a:cubicBezTo>
                  <a:cubicBezTo>
                    <a:pt x="1" y="276"/>
                    <a:pt x="67" y="409"/>
                    <a:pt x="201" y="476"/>
                  </a:cubicBezTo>
                  <a:cubicBezTo>
                    <a:pt x="212" y="477"/>
                    <a:pt x="224" y="478"/>
                    <a:pt x="235" y="478"/>
                  </a:cubicBezTo>
                  <a:cubicBezTo>
                    <a:pt x="478" y="478"/>
                    <a:pt x="591" y="136"/>
                    <a:pt x="368" y="9"/>
                  </a:cubicBezTo>
                  <a:cubicBezTo>
                    <a:pt x="345" y="3"/>
                    <a:pt x="322"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1" name="Google Shape;11461;p28"/>
            <p:cNvSpPr/>
            <p:nvPr/>
          </p:nvSpPr>
          <p:spPr>
            <a:xfrm>
              <a:off x="7042225" y="4605825"/>
              <a:ext cx="17650" cy="12750"/>
            </a:xfrm>
            <a:custGeom>
              <a:avLst/>
              <a:gdLst/>
              <a:ahLst/>
              <a:cxnLst/>
              <a:rect l="l" t="t" r="r" b="b"/>
              <a:pathLst>
                <a:path w="706" h="510" extrusionOk="0">
                  <a:moveTo>
                    <a:pt x="376" y="0"/>
                  </a:moveTo>
                  <a:cubicBezTo>
                    <a:pt x="333" y="0"/>
                    <a:pt x="287" y="13"/>
                    <a:pt x="240" y="42"/>
                  </a:cubicBezTo>
                  <a:cubicBezTo>
                    <a:pt x="1" y="202"/>
                    <a:pt x="164" y="510"/>
                    <a:pt x="376" y="510"/>
                  </a:cubicBezTo>
                  <a:cubicBezTo>
                    <a:pt x="429" y="510"/>
                    <a:pt x="486" y="490"/>
                    <a:pt x="540" y="443"/>
                  </a:cubicBezTo>
                  <a:cubicBezTo>
                    <a:pt x="705" y="278"/>
                    <a:pt x="576" y="0"/>
                    <a:pt x="3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2" name="Google Shape;11462;p28"/>
            <p:cNvSpPr/>
            <p:nvPr/>
          </p:nvSpPr>
          <p:spPr>
            <a:xfrm>
              <a:off x="7059050" y="4717775"/>
              <a:ext cx="14200" cy="11875"/>
            </a:xfrm>
            <a:custGeom>
              <a:avLst/>
              <a:gdLst/>
              <a:ahLst/>
              <a:cxnLst/>
              <a:rect l="l" t="t" r="r" b="b"/>
              <a:pathLst>
                <a:path w="568" h="475" extrusionOk="0">
                  <a:moveTo>
                    <a:pt x="234" y="1"/>
                  </a:moveTo>
                  <a:cubicBezTo>
                    <a:pt x="101" y="1"/>
                    <a:pt x="1" y="134"/>
                    <a:pt x="1" y="268"/>
                  </a:cubicBezTo>
                  <a:cubicBezTo>
                    <a:pt x="1" y="384"/>
                    <a:pt x="101" y="474"/>
                    <a:pt x="215" y="474"/>
                  </a:cubicBezTo>
                  <a:cubicBezTo>
                    <a:pt x="233" y="474"/>
                    <a:pt x="250" y="472"/>
                    <a:pt x="268" y="468"/>
                  </a:cubicBezTo>
                  <a:cubicBezTo>
                    <a:pt x="568" y="435"/>
                    <a:pt x="501"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3" name="Google Shape;11463;p28"/>
            <p:cNvSpPr/>
            <p:nvPr/>
          </p:nvSpPr>
          <p:spPr>
            <a:xfrm>
              <a:off x="7155175" y="4645975"/>
              <a:ext cx="15650" cy="12650"/>
            </a:xfrm>
            <a:custGeom>
              <a:avLst/>
              <a:gdLst/>
              <a:ahLst/>
              <a:cxnLst/>
              <a:rect l="l" t="t" r="r" b="b"/>
              <a:pathLst>
                <a:path w="626" h="506" extrusionOk="0">
                  <a:moveTo>
                    <a:pt x="320" y="1"/>
                  </a:moveTo>
                  <a:cubicBezTo>
                    <a:pt x="138" y="1"/>
                    <a:pt x="0" y="217"/>
                    <a:pt x="125" y="404"/>
                  </a:cubicBezTo>
                  <a:cubicBezTo>
                    <a:pt x="168" y="469"/>
                    <a:pt x="239" y="506"/>
                    <a:pt x="320" y="506"/>
                  </a:cubicBezTo>
                  <a:cubicBezTo>
                    <a:pt x="364" y="506"/>
                    <a:pt x="412" y="495"/>
                    <a:pt x="459" y="471"/>
                  </a:cubicBezTo>
                  <a:cubicBezTo>
                    <a:pt x="626" y="338"/>
                    <a:pt x="559"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4" name="Google Shape;11464;p28"/>
            <p:cNvSpPr/>
            <p:nvPr/>
          </p:nvSpPr>
          <p:spPr>
            <a:xfrm>
              <a:off x="7070725" y="4559000"/>
              <a:ext cx="15875" cy="12025"/>
            </a:xfrm>
            <a:custGeom>
              <a:avLst/>
              <a:gdLst/>
              <a:ahLst/>
              <a:cxnLst/>
              <a:rect l="l" t="t" r="r" b="b"/>
              <a:pathLst>
                <a:path w="635" h="481" extrusionOk="0">
                  <a:moveTo>
                    <a:pt x="324" y="1"/>
                  </a:moveTo>
                  <a:cubicBezTo>
                    <a:pt x="254" y="1"/>
                    <a:pt x="189" y="26"/>
                    <a:pt x="134" y="81"/>
                  </a:cubicBezTo>
                  <a:cubicBezTo>
                    <a:pt x="1" y="247"/>
                    <a:pt x="134" y="481"/>
                    <a:pt x="334" y="481"/>
                  </a:cubicBezTo>
                  <a:cubicBezTo>
                    <a:pt x="568" y="481"/>
                    <a:pt x="635" y="214"/>
                    <a:pt x="501" y="47"/>
                  </a:cubicBezTo>
                  <a:cubicBezTo>
                    <a:pt x="441" y="17"/>
                    <a:pt x="381"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5" name="Google Shape;11465;p28"/>
            <p:cNvSpPr/>
            <p:nvPr/>
          </p:nvSpPr>
          <p:spPr>
            <a:xfrm>
              <a:off x="6751625" y="4734900"/>
              <a:ext cx="17350" cy="12150"/>
            </a:xfrm>
            <a:custGeom>
              <a:avLst/>
              <a:gdLst/>
              <a:ahLst/>
              <a:cxnLst/>
              <a:rect l="l" t="t" r="r" b="b"/>
              <a:pathLst>
                <a:path w="694" h="486" extrusionOk="0">
                  <a:moveTo>
                    <a:pt x="349" y="0"/>
                  </a:moveTo>
                  <a:cubicBezTo>
                    <a:pt x="320" y="0"/>
                    <a:pt x="289" y="5"/>
                    <a:pt x="256" y="16"/>
                  </a:cubicBezTo>
                  <a:cubicBezTo>
                    <a:pt x="0" y="130"/>
                    <a:pt x="107" y="486"/>
                    <a:pt x="330" y="486"/>
                  </a:cubicBezTo>
                  <a:cubicBezTo>
                    <a:pt x="369" y="486"/>
                    <a:pt x="411" y="475"/>
                    <a:pt x="456" y="450"/>
                  </a:cubicBezTo>
                  <a:cubicBezTo>
                    <a:pt x="694" y="331"/>
                    <a:pt x="587"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6" name="Google Shape;11466;p28"/>
            <p:cNvSpPr/>
            <p:nvPr/>
          </p:nvSpPr>
          <p:spPr>
            <a:xfrm>
              <a:off x="6794700" y="4821825"/>
              <a:ext cx="15325" cy="12200"/>
            </a:xfrm>
            <a:custGeom>
              <a:avLst/>
              <a:gdLst/>
              <a:ahLst/>
              <a:cxnLst/>
              <a:rect l="l" t="t" r="r" b="b"/>
              <a:pathLst>
                <a:path w="613" h="488" extrusionOk="0">
                  <a:moveTo>
                    <a:pt x="264" y="1"/>
                  </a:moveTo>
                  <a:cubicBezTo>
                    <a:pt x="244" y="1"/>
                    <a:pt x="223" y="3"/>
                    <a:pt x="201" y="9"/>
                  </a:cubicBezTo>
                  <a:cubicBezTo>
                    <a:pt x="67" y="75"/>
                    <a:pt x="1" y="209"/>
                    <a:pt x="67" y="342"/>
                  </a:cubicBezTo>
                  <a:cubicBezTo>
                    <a:pt x="93" y="444"/>
                    <a:pt x="196" y="488"/>
                    <a:pt x="288" y="488"/>
                  </a:cubicBezTo>
                  <a:cubicBezTo>
                    <a:pt x="316" y="488"/>
                    <a:pt x="344" y="483"/>
                    <a:pt x="367" y="476"/>
                  </a:cubicBezTo>
                  <a:cubicBezTo>
                    <a:pt x="612" y="322"/>
                    <a:pt x="49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7" name="Google Shape;11467;p28"/>
            <p:cNvSpPr/>
            <p:nvPr/>
          </p:nvSpPr>
          <p:spPr>
            <a:xfrm>
              <a:off x="7086750" y="4620525"/>
              <a:ext cx="13200" cy="12125"/>
            </a:xfrm>
            <a:custGeom>
              <a:avLst/>
              <a:gdLst/>
              <a:ahLst/>
              <a:cxnLst/>
              <a:rect l="l" t="t" r="r" b="b"/>
              <a:pathLst>
                <a:path w="528" h="485" extrusionOk="0">
                  <a:moveTo>
                    <a:pt x="264" y="1"/>
                  </a:moveTo>
                  <a:cubicBezTo>
                    <a:pt x="156" y="1"/>
                    <a:pt x="46" y="72"/>
                    <a:pt x="27" y="188"/>
                  </a:cubicBezTo>
                  <a:cubicBezTo>
                    <a:pt x="0" y="347"/>
                    <a:pt x="142" y="485"/>
                    <a:pt x="285" y="485"/>
                  </a:cubicBezTo>
                  <a:cubicBezTo>
                    <a:pt x="322" y="485"/>
                    <a:pt x="359" y="476"/>
                    <a:pt x="394" y="455"/>
                  </a:cubicBezTo>
                  <a:cubicBezTo>
                    <a:pt x="494" y="355"/>
                    <a:pt x="527" y="222"/>
                    <a:pt x="461" y="122"/>
                  </a:cubicBezTo>
                  <a:cubicBezTo>
                    <a:pt x="419" y="38"/>
                    <a:pt x="34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8" name="Google Shape;11468;p28"/>
            <p:cNvSpPr/>
            <p:nvPr/>
          </p:nvSpPr>
          <p:spPr>
            <a:xfrm>
              <a:off x="7102200" y="4536600"/>
              <a:ext cx="13600" cy="11350"/>
            </a:xfrm>
            <a:custGeom>
              <a:avLst/>
              <a:gdLst/>
              <a:ahLst/>
              <a:cxnLst/>
              <a:rect l="l" t="t" r="r" b="b"/>
              <a:pathLst>
                <a:path w="544" h="454" extrusionOk="0">
                  <a:moveTo>
                    <a:pt x="273" y="1"/>
                  </a:moveTo>
                  <a:cubicBezTo>
                    <a:pt x="165" y="1"/>
                    <a:pt x="70" y="60"/>
                    <a:pt x="43" y="143"/>
                  </a:cubicBezTo>
                  <a:cubicBezTo>
                    <a:pt x="1" y="331"/>
                    <a:pt x="142" y="453"/>
                    <a:pt x="286" y="453"/>
                  </a:cubicBezTo>
                  <a:cubicBezTo>
                    <a:pt x="372" y="453"/>
                    <a:pt x="460" y="409"/>
                    <a:pt x="510" y="310"/>
                  </a:cubicBezTo>
                  <a:cubicBezTo>
                    <a:pt x="543" y="176"/>
                    <a:pt x="476" y="43"/>
                    <a:pt x="343" y="9"/>
                  </a:cubicBezTo>
                  <a:cubicBezTo>
                    <a:pt x="319" y="3"/>
                    <a:pt x="296"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9" name="Google Shape;11469;p28"/>
            <p:cNvSpPr/>
            <p:nvPr/>
          </p:nvSpPr>
          <p:spPr>
            <a:xfrm>
              <a:off x="7048425" y="4676625"/>
              <a:ext cx="14825" cy="12300"/>
            </a:xfrm>
            <a:custGeom>
              <a:avLst/>
              <a:gdLst/>
              <a:ahLst/>
              <a:cxnLst/>
              <a:rect l="l" t="t" r="r" b="b"/>
              <a:pathLst>
                <a:path w="593" h="492" extrusionOk="0">
                  <a:moveTo>
                    <a:pt x="313" y="0"/>
                  </a:moveTo>
                  <a:cubicBezTo>
                    <a:pt x="219" y="0"/>
                    <a:pt x="110" y="44"/>
                    <a:pt x="59" y="146"/>
                  </a:cubicBezTo>
                  <a:cubicBezTo>
                    <a:pt x="0" y="293"/>
                    <a:pt x="122" y="491"/>
                    <a:pt x="289" y="491"/>
                  </a:cubicBezTo>
                  <a:cubicBezTo>
                    <a:pt x="312" y="491"/>
                    <a:pt x="335" y="487"/>
                    <a:pt x="359" y="479"/>
                  </a:cubicBezTo>
                  <a:cubicBezTo>
                    <a:pt x="559" y="413"/>
                    <a:pt x="593" y="112"/>
                    <a:pt x="392" y="12"/>
                  </a:cubicBezTo>
                  <a:cubicBezTo>
                    <a:pt x="369" y="4"/>
                    <a:pt x="341"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0" name="Google Shape;11470;p28"/>
            <p:cNvSpPr/>
            <p:nvPr/>
          </p:nvSpPr>
          <p:spPr>
            <a:xfrm>
              <a:off x="7209375" y="4622800"/>
              <a:ext cx="11500" cy="10325"/>
            </a:xfrm>
            <a:custGeom>
              <a:avLst/>
              <a:gdLst/>
              <a:ahLst/>
              <a:cxnLst/>
              <a:rect l="l" t="t" r="r" b="b"/>
              <a:pathLst>
                <a:path w="460" h="413" extrusionOk="0">
                  <a:moveTo>
                    <a:pt x="328" y="0"/>
                  </a:moveTo>
                  <a:cubicBezTo>
                    <a:pt x="184" y="0"/>
                    <a:pt x="1" y="413"/>
                    <a:pt x="186" y="413"/>
                  </a:cubicBezTo>
                  <a:cubicBezTo>
                    <a:pt x="206" y="413"/>
                    <a:pt x="230" y="408"/>
                    <a:pt x="259" y="397"/>
                  </a:cubicBezTo>
                  <a:cubicBezTo>
                    <a:pt x="392" y="364"/>
                    <a:pt x="459" y="231"/>
                    <a:pt x="426" y="97"/>
                  </a:cubicBezTo>
                  <a:cubicBezTo>
                    <a:pt x="400" y="28"/>
                    <a:pt x="366"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1" name="Google Shape;11471;p28"/>
            <p:cNvSpPr/>
            <p:nvPr/>
          </p:nvSpPr>
          <p:spPr>
            <a:xfrm>
              <a:off x="7235150" y="4491550"/>
              <a:ext cx="11575" cy="10275"/>
            </a:xfrm>
            <a:custGeom>
              <a:avLst/>
              <a:gdLst/>
              <a:ahLst/>
              <a:cxnLst/>
              <a:rect l="l" t="t" r="r" b="b"/>
              <a:pathLst>
                <a:path w="463" h="411" extrusionOk="0">
                  <a:moveTo>
                    <a:pt x="203" y="1"/>
                  </a:moveTo>
                  <a:cubicBezTo>
                    <a:pt x="1" y="1"/>
                    <a:pt x="201" y="410"/>
                    <a:pt x="340" y="410"/>
                  </a:cubicBezTo>
                  <a:cubicBezTo>
                    <a:pt x="377" y="410"/>
                    <a:pt x="409" y="382"/>
                    <a:pt x="429" y="310"/>
                  </a:cubicBezTo>
                  <a:cubicBezTo>
                    <a:pt x="462" y="210"/>
                    <a:pt x="395" y="77"/>
                    <a:pt x="262" y="10"/>
                  </a:cubicBezTo>
                  <a:cubicBezTo>
                    <a:pt x="239" y="4"/>
                    <a:pt x="219" y="1"/>
                    <a:pt x="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2" name="Google Shape;11472;p28"/>
            <p:cNvSpPr/>
            <p:nvPr/>
          </p:nvSpPr>
          <p:spPr>
            <a:xfrm>
              <a:off x="6961125" y="4466650"/>
              <a:ext cx="13725" cy="8950"/>
            </a:xfrm>
            <a:custGeom>
              <a:avLst/>
              <a:gdLst/>
              <a:ahLst/>
              <a:cxnLst/>
              <a:rect l="l" t="t" r="r" b="b"/>
              <a:pathLst>
                <a:path w="549" h="358" extrusionOk="0">
                  <a:moveTo>
                    <a:pt x="323" y="0"/>
                  </a:moveTo>
                  <a:cubicBezTo>
                    <a:pt x="310" y="0"/>
                    <a:pt x="296" y="2"/>
                    <a:pt x="282" y="5"/>
                  </a:cubicBezTo>
                  <a:cubicBezTo>
                    <a:pt x="1" y="5"/>
                    <a:pt x="307" y="358"/>
                    <a:pt x="465" y="358"/>
                  </a:cubicBezTo>
                  <a:cubicBezTo>
                    <a:pt x="514" y="358"/>
                    <a:pt x="549" y="325"/>
                    <a:pt x="549" y="239"/>
                  </a:cubicBezTo>
                  <a:cubicBezTo>
                    <a:pt x="519" y="120"/>
                    <a:pt x="436"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3" name="Google Shape;11473;p28"/>
            <p:cNvSpPr/>
            <p:nvPr/>
          </p:nvSpPr>
          <p:spPr>
            <a:xfrm>
              <a:off x="6739650" y="4718400"/>
              <a:ext cx="15450" cy="12625"/>
            </a:xfrm>
            <a:custGeom>
              <a:avLst/>
              <a:gdLst/>
              <a:ahLst/>
              <a:cxnLst/>
              <a:rect l="l" t="t" r="r" b="b"/>
              <a:pathLst>
                <a:path w="618" h="505" extrusionOk="0">
                  <a:moveTo>
                    <a:pt x="268" y="1"/>
                  </a:moveTo>
                  <a:cubicBezTo>
                    <a:pt x="209" y="1"/>
                    <a:pt x="151" y="26"/>
                    <a:pt x="101" y="76"/>
                  </a:cubicBezTo>
                  <a:cubicBezTo>
                    <a:pt x="1" y="176"/>
                    <a:pt x="1" y="343"/>
                    <a:pt x="101" y="443"/>
                  </a:cubicBezTo>
                  <a:cubicBezTo>
                    <a:pt x="151" y="486"/>
                    <a:pt x="206" y="504"/>
                    <a:pt x="259" y="504"/>
                  </a:cubicBezTo>
                  <a:cubicBezTo>
                    <a:pt x="452" y="504"/>
                    <a:pt x="618" y="259"/>
                    <a:pt x="435" y="76"/>
                  </a:cubicBezTo>
                  <a:cubicBezTo>
                    <a:pt x="385" y="26"/>
                    <a:pt x="326"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4" name="Google Shape;11474;p28"/>
            <p:cNvSpPr/>
            <p:nvPr/>
          </p:nvSpPr>
          <p:spPr>
            <a:xfrm>
              <a:off x="6834725" y="4775825"/>
              <a:ext cx="15550" cy="11875"/>
            </a:xfrm>
            <a:custGeom>
              <a:avLst/>
              <a:gdLst/>
              <a:ahLst/>
              <a:cxnLst/>
              <a:rect l="l" t="t" r="r" b="b"/>
              <a:pathLst>
                <a:path w="622" h="475" extrusionOk="0">
                  <a:moveTo>
                    <a:pt x="314" y="1"/>
                  </a:moveTo>
                  <a:cubicBezTo>
                    <a:pt x="288" y="1"/>
                    <a:pt x="261" y="5"/>
                    <a:pt x="234" y="14"/>
                  </a:cubicBezTo>
                  <a:cubicBezTo>
                    <a:pt x="34" y="81"/>
                    <a:pt x="1" y="347"/>
                    <a:pt x="201" y="448"/>
                  </a:cubicBezTo>
                  <a:cubicBezTo>
                    <a:pt x="238" y="466"/>
                    <a:pt x="275" y="474"/>
                    <a:pt x="311" y="474"/>
                  </a:cubicBezTo>
                  <a:cubicBezTo>
                    <a:pt x="404" y="474"/>
                    <a:pt x="486" y="420"/>
                    <a:pt x="534" y="347"/>
                  </a:cubicBezTo>
                  <a:cubicBezTo>
                    <a:pt x="621" y="174"/>
                    <a:pt x="483" y="1"/>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5" name="Google Shape;11475;p28"/>
            <p:cNvSpPr/>
            <p:nvPr/>
          </p:nvSpPr>
          <p:spPr>
            <a:xfrm>
              <a:off x="6995075" y="4609500"/>
              <a:ext cx="13125" cy="12075"/>
            </a:xfrm>
            <a:custGeom>
              <a:avLst/>
              <a:gdLst/>
              <a:ahLst/>
              <a:cxnLst/>
              <a:rect l="l" t="t" r="r" b="b"/>
              <a:pathLst>
                <a:path w="525" h="483" extrusionOk="0">
                  <a:moveTo>
                    <a:pt x="263" y="1"/>
                  </a:moveTo>
                  <a:cubicBezTo>
                    <a:pt x="152" y="1"/>
                    <a:pt x="45" y="73"/>
                    <a:pt x="25" y="196"/>
                  </a:cubicBezTo>
                  <a:cubicBezTo>
                    <a:pt x="0" y="365"/>
                    <a:pt x="117" y="482"/>
                    <a:pt x="247" y="482"/>
                  </a:cubicBezTo>
                  <a:cubicBezTo>
                    <a:pt x="295" y="482"/>
                    <a:pt x="346" y="466"/>
                    <a:pt x="392" y="429"/>
                  </a:cubicBezTo>
                  <a:cubicBezTo>
                    <a:pt x="492" y="362"/>
                    <a:pt x="525" y="196"/>
                    <a:pt x="458" y="96"/>
                  </a:cubicBezTo>
                  <a:cubicBezTo>
                    <a:pt x="406" y="31"/>
                    <a:pt x="334"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6" name="Google Shape;11476;p28"/>
            <p:cNvSpPr/>
            <p:nvPr/>
          </p:nvSpPr>
          <p:spPr>
            <a:xfrm>
              <a:off x="6850925" y="4559950"/>
              <a:ext cx="14550" cy="8050"/>
            </a:xfrm>
            <a:custGeom>
              <a:avLst/>
              <a:gdLst/>
              <a:ahLst/>
              <a:cxnLst/>
              <a:rect l="l" t="t" r="r" b="b"/>
              <a:pathLst>
                <a:path w="582" h="322" extrusionOk="0">
                  <a:moveTo>
                    <a:pt x="252" y="1"/>
                  </a:moveTo>
                  <a:cubicBezTo>
                    <a:pt x="144" y="1"/>
                    <a:pt x="47" y="66"/>
                    <a:pt x="20" y="176"/>
                  </a:cubicBezTo>
                  <a:cubicBezTo>
                    <a:pt x="1" y="282"/>
                    <a:pt x="48" y="321"/>
                    <a:pt x="116" y="321"/>
                  </a:cubicBezTo>
                  <a:cubicBezTo>
                    <a:pt x="284" y="321"/>
                    <a:pt x="581" y="81"/>
                    <a:pt x="320" y="9"/>
                  </a:cubicBezTo>
                  <a:cubicBezTo>
                    <a:pt x="297" y="4"/>
                    <a:pt x="274"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7" name="Google Shape;11477;p28"/>
            <p:cNvSpPr/>
            <p:nvPr/>
          </p:nvSpPr>
          <p:spPr>
            <a:xfrm>
              <a:off x="6566200" y="4806975"/>
              <a:ext cx="13375" cy="11775"/>
            </a:xfrm>
            <a:custGeom>
              <a:avLst/>
              <a:gdLst/>
              <a:ahLst/>
              <a:cxnLst/>
              <a:rect l="l" t="t" r="r" b="b"/>
              <a:pathLst>
                <a:path w="535" h="471" extrusionOk="0">
                  <a:moveTo>
                    <a:pt x="258" y="1"/>
                  </a:moveTo>
                  <a:cubicBezTo>
                    <a:pt x="213" y="1"/>
                    <a:pt x="170" y="12"/>
                    <a:pt x="134" y="35"/>
                  </a:cubicBezTo>
                  <a:cubicBezTo>
                    <a:pt x="34" y="102"/>
                    <a:pt x="1" y="269"/>
                    <a:pt x="67" y="369"/>
                  </a:cubicBezTo>
                  <a:cubicBezTo>
                    <a:pt x="110" y="434"/>
                    <a:pt x="195" y="470"/>
                    <a:pt x="277" y="470"/>
                  </a:cubicBezTo>
                  <a:cubicBezTo>
                    <a:pt x="322" y="470"/>
                    <a:pt x="365" y="459"/>
                    <a:pt x="401" y="436"/>
                  </a:cubicBezTo>
                  <a:cubicBezTo>
                    <a:pt x="501" y="369"/>
                    <a:pt x="534" y="202"/>
                    <a:pt x="468" y="102"/>
                  </a:cubicBezTo>
                  <a:cubicBezTo>
                    <a:pt x="425" y="38"/>
                    <a:pt x="340" y="1"/>
                    <a:pt x="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8" name="Google Shape;11478;p28"/>
            <p:cNvSpPr/>
            <p:nvPr/>
          </p:nvSpPr>
          <p:spPr>
            <a:xfrm>
              <a:off x="6721325" y="4802850"/>
              <a:ext cx="11700" cy="11700"/>
            </a:xfrm>
            <a:custGeom>
              <a:avLst/>
              <a:gdLst/>
              <a:ahLst/>
              <a:cxnLst/>
              <a:rect l="l" t="t" r="r" b="b"/>
              <a:pathLst>
                <a:path w="468" h="468" extrusionOk="0">
                  <a:moveTo>
                    <a:pt x="234" y="0"/>
                  </a:moveTo>
                  <a:cubicBezTo>
                    <a:pt x="100" y="0"/>
                    <a:pt x="0" y="100"/>
                    <a:pt x="0" y="234"/>
                  </a:cubicBezTo>
                  <a:cubicBezTo>
                    <a:pt x="0" y="367"/>
                    <a:pt x="100" y="467"/>
                    <a:pt x="234" y="467"/>
                  </a:cubicBezTo>
                  <a:cubicBezTo>
                    <a:pt x="367" y="467"/>
                    <a:pt x="467" y="367"/>
                    <a:pt x="467" y="234"/>
                  </a:cubicBezTo>
                  <a:cubicBezTo>
                    <a:pt x="467" y="100"/>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9" name="Google Shape;11479;p28"/>
            <p:cNvSpPr/>
            <p:nvPr/>
          </p:nvSpPr>
          <p:spPr>
            <a:xfrm>
              <a:off x="6751825" y="4610875"/>
              <a:ext cx="15375" cy="12075"/>
            </a:xfrm>
            <a:custGeom>
              <a:avLst/>
              <a:gdLst/>
              <a:ahLst/>
              <a:cxnLst/>
              <a:rect l="l" t="t" r="r" b="b"/>
              <a:pathLst>
                <a:path w="615" h="483" extrusionOk="0">
                  <a:moveTo>
                    <a:pt x="357" y="1"/>
                  </a:moveTo>
                  <a:cubicBezTo>
                    <a:pt x="99" y="1"/>
                    <a:pt x="1" y="412"/>
                    <a:pt x="281" y="474"/>
                  </a:cubicBezTo>
                  <a:cubicBezTo>
                    <a:pt x="304" y="480"/>
                    <a:pt x="327" y="483"/>
                    <a:pt x="349" y="483"/>
                  </a:cubicBezTo>
                  <a:cubicBezTo>
                    <a:pt x="457" y="483"/>
                    <a:pt x="554" y="418"/>
                    <a:pt x="581" y="307"/>
                  </a:cubicBezTo>
                  <a:cubicBezTo>
                    <a:pt x="615" y="174"/>
                    <a:pt x="548" y="41"/>
                    <a:pt x="415" y="7"/>
                  </a:cubicBezTo>
                  <a:cubicBezTo>
                    <a:pt x="395" y="3"/>
                    <a:pt x="375"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0" name="Google Shape;11480;p28"/>
            <p:cNvSpPr/>
            <p:nvPr/>
          </p:nvSpPr>
          <p:spPr>
            <a:xfrm>
              <a:off x="6538675" y="4677375"/>
              <a:ext cx="10800" cy="10350"/>
            </a:xfrm>
            <a:custGeom>
              <a:avLst/>
              <a:gdLst/>
              <a:ahLst/>
              <a:cxnLst/>
              <a:rect l="l" t="t" r="r" b="b"/>
              <a:pathLst>
                <a:path w="432" h="414" extrusionOk="0">
                  <a:moveTo>
                    <a:pt x="266" y="1"/>
                  </a:moveTo>
                  <a:cubicBezTo>
                    <a:pt x="249" y="1"/>
                    <a:pt x="227" y="5"/>
                    <a:pt x="201" y="16"/>
                  </a:cubicBezTo>
                  <a:cubicBezTo>
                    <a:pt x="68" y="49"/>
                    <a:pt x="1" y="183"/>
                    <a:pt x="34" y="316"/>
                  </a:cubicBezTo>
                  <a:cubicBezTo>
                    <a:pt x="53" y="385"/>
                    <a:pt x="83" y="413"/>
                    <a:pt x="116" y="413"/>
                  </a:cubicBezTo>
                  <a:cubicBezTo>
                    <a:pt x="246" y="413"/>
                    <a:pt x="431"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1" name="Google Shape;11481;p28"/>
            <p:cNvSpPr/>
            <p:nvPr/>
          </p:nvSpPr>
          <p:spPr>
            <a:xfrm>
              <a:off x="6497825" y="4844025"/>
              <a:ext cx="13775" cy="11975"/>
            </a:xfrm>
            <a:custGeom>
              <a:avLst/>
              <a:gdLst/>
              <a:ahLst/>
              <a:cxnLst/>
              <a:rect l="l" t="t" r="r" b="b"/>
              <a:pathLst>
                <a:path w="551" h="479" extrusionOk="0">
                  <a:moveTo>
                    <a:pt x="263" y="0"/>
                  </a:moveTo>
                  <a:cubicBezTo>
                    <a:pt x="167" y="0"/>
                    <a:pt x="69" y="50"/>
                    <a:pt x="34" y="155"/>
                  </a:cubicBezTo>
                  <a:cubicBezTo>
                    <a:pt x="0" y="288"/>
                    <a:pt x="34" y="421"/>
                    <a:pt x="167" y="455"/>
                  </a:cubicBezTo>
                  <a:cubicBezTo>
                    <a:pt x="200" y="471"/>
                    <a:pt x="233" y="479"/>
                    <a:pt x="265" y="479"/>
                  </a:cubicBezTo>
                  <a:cubicBezTo>
                    <a:pt x="425" y="479"/>
                    <a:pt x="551" y="288"/>
                    <a:pt x="467" y="121"/>
                  </a:cubicBezTo>
                  <a:cubicBezTo>
                    <a:pt x="436" y="42"/>
                    <a:pt x="351"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2" name="Google Shape;11482;p28"/>
            <p:cNvSpPr/>
            <p:nvPr/>
          </p:nvSpPr>
          <p:spPr>
            <a:xfrm>
              <a:off x="6503650" y="4755725"/>
              <a:ext cx="14600" cy="12150"/>
            </a:xfrm>
            <a:custGeom>
              <a:avLst/>
              <a:gdLst/>
              <a:ahLst/>
              <a:cxnLst/>
              <a:rect l="l" t="t" r="r" b="b"/>
              <a:pathLst>
                <a:path w="584" h="486" extrusionOk="0">
                  <a:moveTo>
                    <a:pt x="265" y="1"/>
                  </a:moveTo>
                  <a:cubicBezTo>
                    <a:pt x="192" y="1"/>
                    <a:pt x="119" y="35"/>
                    <a:pt x="68" y="117"/>
                  </a:cubicBezTo>
                  <a:cubicBezTo>
                    <a:pt x="1" y="217"/>
                    <a:pt x="34" y="384"/>
                    <a:pt x="134" y="451"/>
                  </a:cubicBezTo>
                  <a:cubicBezTo>
                    <a:pt x="182" y="475"/>
                    <a:pt x="229" y="486"/>
                    <a:pt x="273" y="486"/>
                  </a:cubicBezTo>
                  <a:cubicBezTo>
                    <a:pt x="354" y="486"/>
                    <a:pt x="425" y="449"/>
                    <a:pt x="468" y="384"/>
                  </a:cubicBezTo>
                  <a:cubicBezTo>
                    <a:pt x="583" y="176"/>
                    <a:pt x="427"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3" name="Google Shape;11483;p28"/>
            <p:cNvSpPr/>
            <p:nvPr/>
          </p:nvSpPr>
          <p:spPr>
            <a:xfrm>
              <a:off x="6542025" y="4796050"/>
              <a:ext cx="13375" cy="12500"/>
            </a:xfrm>
            <a:custGeom>
              <a:avLst/>
              <a:gdLst/>
              <a:ahLst/>
              <a:cxnLst/>
              <a:rect l="l" t="t" r="r" b="b"/>
              <a:pathLst>
                <a:path w="535" h="500" extrusionOk="0">
                  <a:moveTo>
                    <a:pt x="268" y="1"/>
                  </a:moveTo>
                  <a:cubicBezTo>
                    <a:pt x="201" y="1"/>
                    <a:pt x="136" y="34"/>
                    <a:pt x="100" y="106"/>
                  </a:cubicBezTo>
                  <a:cubicBezTo>
                    <a:pt x="0" y="172"/>
                    <a:pt x="0" y="339"/>
                    <a:pt x="100" y="439"/>
                  </a:cubicBezTo>
                  <a:cubicBezTo>
                    <a:pt x="142" y="481"/>
                    <a:pt x="196" y="500"/>
                    <a:pt x="249" y="500"/>
                  </a:cubicBezTo>
                  <a:cubicBezTo>
                    <a:pt x="323" y="500"/>
                    <a:pt x="395" y="464"/>
                    <a:pt x="434" y="406"/>
                  </a:cubicBezTo>
                  <a:cubicBezTo>
                    <a:pt x="534" y="306"/>
                    <a:pt x="534" y="139"/>
                    <a:pt x="434" y="72"/>
                  </a:cubicBezTo>
                  <a:cubicBezTo>
                    <a:pt x="388" y="26"/>
                    <a:pt x="327"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4" name="Google Shape;11484;p28"/>
            <p:cNvSpPr/>
            <p:nvPr/>
          </p:nvSpPr>
          <p:spPr>
            <a:xfrm>
              <a:off x="6597250" y="4759025"/>
              <a:ext cx="14000" cy="12175"/>
            </a:xfrm>
            <a:custGeom>
              <a:avLst/>
              <a:gdLst/>
              <a:ahLst/>
              <a:cxnLst/>
              <a:rect l="l" t="t" r="r" b="b"/>
              <a:pathLst>
                <a:path w="560" h="487" extrusionOk="0">
                  <a:moveTo>
                    <a:pt x="287" y="0"/>
                  </a:moveTo>
                  <a:cubicBezTo>
                    <a:pt x="176" y="0"/>
                    <a:pt x="66" y="80"/>
                    <a:pt x="26" y="219"/>
                  </a:cubicBezTo>
                  <a:cubicBezTo>
                    <a:pt x="1" y="372"/>
                    <a:pt x="132" y="486"/>
                    <a:pt x="285" y="486"/>
                  </a:cubicBezTo>
                  <a:cubicBezTo>
                    <a:pt x="331" y="486"/>
                    <a:pt x="380" y="476"/>
                    <a:pt x="427" y="452"/>
                  </a:cubicBezTo>
                  <a:cubicBezTo>
                    <a:pt x="527" y="352"/>
                    <a:pt x="560" y="219"/>
                    <a:pt x="493" y="119"/>
                  </a:cubicBezTo>
                  <a:cubicBezTo>
                    <a:pt x="439" y="38"/>
                    <a:pt x="363"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5" name="Google Shape;11485;p28"/>
            <p:cNvSpPr/>
            <p:nvPr/>
          </p:nvSpPr>
          <p:spPr>
            <a:xfrm>
              <a:off x="6373650" y="4648275"/>
              <a:ext cx="14125" cy="11775"/>
            </a:xfrm>
            <a:custGeom>
              <a:avLst/>
              <a:gdLst/>
              <a:ahLst/>
              <a:cxnLst/>
              <a:rect l="l" t="t" r="r" b="b"/>
              <a:pathLst>
                <a:path w="565" h="471" extrusionOk="0">
                  <a:moveTo>
                    <a:pt x="304" y="0"/>
                  </a:moveTo>
                  <a:cubicBezTo>
                    <a:pt x="205" y="0"/>
                    <a:pt x="115" y="44"/>
                    <a:pt x="64" y="146"/>
                  </a:cubicBezTo>
                  <a:cubicBezTo>
                    <a:pt x="1" y="335"/>
                    <a:pt x="163" y="471"/>
                    <a:pt x="316" y="471"/>
                  </a:cubicBezTo>
                  <a:cubicBezTo>
                    <a:pt x="406" y="471"/>
                    <a:pt x="494" y="424"/>
                    <a:pt x="531" y="312"/>
                  </a:cubicBezTo>
                  <a:cubicBezTo>
                    <a:pt x="564" y="179"/>
                    <a:pt x="498" y="46"/>
                    <a:pt x="397" y="12"/>
                  </a:cubicBezTo>
                  <a:cubicBezTo>
                    <a:pt x="366" y="4"/>
                    <a:pt x="334"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6" name="Google Shape;11486;p28"/>
            <p:cNvSpPr/>
            <p:nvPr/>
          </p:nvSpPr>
          <p:spPr>
            <a:xfrm>
              <a:off x="6077525" y="4779175"/>
              <a:ext cx="14700" cy="12050"/>
            </a:xfrm>
            <a:custGeom>
              <a:avLst/>
              <a:gdLst/>
              <a:ahLst/>
              <a:cxnLst/>
              <a:rect l="l" t="t" r="r" b="b"/>
              <a:pathLst>
                <a:path w="588" h="482" extrusionOk="0">
                  <a:moveTo>
                    <a:pt x="280" y="0"/>
                  </a:moveTo>
                  <a:cubicBezTo>
                    <a:pt x="254" y="0"/>
                    <a:pt x="227" y="4"/>
                    <a:pt x="201" y="13"/>
                  </a:cubicBezTo>
                  <a:cubicBezTo>
                    <a:pt x="67" y="47"/>
                    <a:pt x="0" y="180"/>
                    <a:pt x="34" y="314"/>
                  </a:cubicBezTo>
                  <a:cubicBezTo>
                    <a:pt x="70" y="422"/>
                    <a:pt x="165" y="481"/>
                    <a:pt x="265" y="481"/>
                  </a:cubicBezTo>
                  <a:cubicBezTo>
                    <a:pt x="350" y="481"/>
                    <a:pt x="440" y="439"/>
                    <a:pt x="501" y="347"/>
                  </a:cubicBezTo>
                  <a:cubicBezTo>
                    <a:pt x="587" y="174"/>
                    <a:pt x="449"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7" name="Google Shape;11487;p28"/>
            <p:cNvSpPr/>
            <p:nvPr/>
          </p:nvSpPr>
          <p:spPr>
            <a:xfrm>
              <a:off x="6213475" y="4808550"/>
              <a:ext cx="14625" cy="8650"/>
            </a:xfrm>
            <a:custGeom>
              <a:avLst/>
              <a:gdLst/>
              <a:ahLst/>
              <a:cxnLst/>
              <a:rect l="l" t="t" r="r" b="b"/>
              <a:pathLst>
                <a:path w="585" h="346" extrusionOk="0">
                  <a:moveTo>
                    <a:pt x="480" y="1"/>
                  </a:moveTo>
                  <a:cubicBezTo>
                    <a:pt x="314" y="1"/>
                    <a:pt x="0" y="267"/>
                    <a:pt x="266" y="339"/>
                  </a:cubicBezTo>
                  <a:cubicBezTo>
                    <a:pt x="284" y="344"/>
                    <a:pt x="302"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8" name="Google Shape;11488;p28"/>
            <p:cNvSpPr/>
            <p:nvPr/>
          </p:nvSpPr>
          <p:spPr>
            <a:xfrm>
              <a:off x="6312250" y="4734175"/>
              <a:ext cx="15475" cy="12000"/>
            </a:xfrm>
            <a:custGeom>
              <a:avLst/>
              <a:gdLst/>
              <a:ahLst/>
              <a:cxnLst/>
              <a:rect l="l" t="t" r="r" b="b"/>
              <a:pathLst>
                <a:path w="619" h="480" extrusionOk="0">
                  <a:moveTo>
                    <a:pt x="314" y="0"/>
                  </a:moveTo>
                  <a:cubicBezTo>
                    <a:pt x="142" y="0"/>
                    <a:pt x="1" y="199"/>
                    <a:pt x="118" y="346"/>
                  </a:cubicBezTo>
                  <a:cubicBezTo>
                    <a:pt x="140" y="435"/>
                    <a:pt x="222" y="479"/>
                    <a:pt x="303" y="479"/>
                  </a:cubicBezTo>
                  <a:cubicBezTo>
                    <a:pt x="344" y="479"/>
                    <a:pt x="385" y="468"/>
                    <a:pt x="418" y="446"/>
                  </a:cubicBezTo>
                  <a:cubicBezTo>
                    <a:pt x="619" y="346"/>
                    <a:pt x="585" y="79"/>
                    <a:pt x="385" y="12"/>
                  </a:cubicBezTo>
                  <a:cubicBezTo>
                    <a:pt x="361" y="4"/>
                    <a:pt x="337"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9" name="Google Shape;11489;p28"/>
            <p:cNvSpPr/>
            <p:nvPr/>
          </p:nvSpPr>
          <p:spPr>
            <a:xfrm>
              <a:off x="6189150" y="4662400"/>
              <a:ext cx="17775" cy="12400"/>
            </a:xfrm>
            <a:custGeom>
              <a:avLst/>
              <a:gdLst/>
              <a:ahLst/>
              <a:cxnLst/>
              <a:rect l="l" t="t" r="r" b="b"/>
              <a:pathLst>
                <a:path w="711" h="496" extrusionOk="0">
                  <a:moveTo>
                    <a:pt x="357" y="0"/>
                  </a:moveTo>
                  <a:cubicBezTo>
                    <a:pt x="111" y="0"/>
                    <a:pt x="1" y="391"/>
                    <a:pt x="272" y="481"/>
                  </a:cubicBezTo>
                  <a:cubicBezTo>
                    <a:pt x="304" y="491"/>
                    <a:pt x="334" y="495"/>
                    <a:pt x="362" y="495"/>
                  </a:cubicBezTo>
                  <a:cubicBezTo>
                    <a:pt x="627" y="495"/>
                    <a:pt x="710" y="105"/>
                    <a:pt x="439" y="14"/>
                  </a:cubicBezTo>
                  <a:cubicBezTo>
                    <a:pt x="410" y="5"/>
                    <a:pt x="383"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0" name="Google Shape;11490;p28"/>
            <p:cNvSpPr/>
            <p:nvPr/>
          </p:nvSpPr>
          <p:spPr>
            <a:xfrm>
              <a:off x="6111725" y="4753875"/>
              <a:ext cx="15500" cy="12150"/>
            </a:xfrm>
            <a:custGeom>
              <a:avLst/>
              <a:gdLst/>
              <a:ahLst/>
              <a:cxnLst/>
              <a:rect l="l" t="t" r="r" b="b"/>
              <a:pathLst>
                <a:path w="620" h="486" extrusionOk="0">
                  <a:moveTo>
                    <a:pt x="279" y="0"/>
                  </a:moveTo>
                  <a:cubicBezTo>
                    <a:pt x="231" y="0"/>
                    <a:pt x="181" y="17"/>
                    <a:pt x="133" y="58"/>
                  </a:cubicBezTo>
                  <a:cubicBezTo>
                    <a:pt x="0" y="125"/>
                    <a:pt x="0" y="291"/>
                    <a:pt x="67" y="392"/>
                  </a:cubicBezTo>
                  <a:cubicBezTo>
                    <a:pt x="125" y="450"/>
                    <a:pt x="194" y="485"/>
                    <a:pt x="268" y="485"/>
                  </a:cubicBezTo>
                  <a:cubicBezTo>
                    <a:pt x="322" y="485"/>
                    <a:pt x="378" y="467"/>
                    <a:pt x="434" y="425"/>
                  </a:cubicBezTo>
                  <a:cubicBezTo>
                    <a:pt x="620" y="265"/>
                    <a:pt x="467"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1" name="Google Shape;11491;p28"/>
            <p:cNvSpPr/>
            <p:nvPr/>
          </p:nvSpPr>
          <p:spPr>
            <a:xfrm>
              <a:off x="6199300" y="4781025"/>
              <a:ext cx="14625" cy="8675"/>
            </a:xfrm>
            <a:custGeom>
              <a:avLst/>
              <a:gdLst/>
              <a:ahLst/>
              <a:cxnLst/>
              <a:rect l="l" t="t" r="r" b="b"/>
              <a:pathLst>
                <a:path w="585" h="347" extrusionOk="0">
                  <a:moveTo>
                    <a:pt x="480" y="1"/>
                  </a:moveTo>
                  <a:cubicBezTo>
                    <a:pt x="314" y="1"/>
                    <a:pt x="0" y="267"/>
                    <a:pt x="266" y="340"/>
                  </a:cubicBezTo>
                  <a:cubicBezTo>
                    <a:pt x="284" y="344"/>
                    <a:pt x="301"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2" name="Google Shape;11492;p28"/>
            <p:cNvSpPr/>
            <p:nvPr/>
          </p:nvSpPr>
          <p:spPr>
            <a:xfrm>
              <a:off x="6266350" y="4691625"/>
              <a:ext cx="15500" cy="12225"/>
            </a:xfrm>
            <a:custGeom>
              <a:avLst/>
              <a:gdLst/>
              <a:ahLst/>
              <a:cxnLst/>
              <a:rect l="l" t="t" r="r" b="b"/>
              <a:pathLst>
                <a:path w="620" h="489" extrusionOk="0">
                  <a:moveTo>
                    <a:pt x="357" y="0"/>
                  </a:moveTo>
                  <a:cubicBezTo>
                    <a:pt x="176" y="0"/>
                    <a:pt x="1" y="236"/>
                    <a:pt x="153" y="413"/>
                  </a:cubicBezTo>
                  <a:cubicBezTo>
                    <a:pt x="203" y="463"/>
                    <a:pt x="270" y="488"/>
                    <a:pt x="336" y="488"/>
                  </a:cubicBezTo>
                  <a:cubicBezTo>
                    <a:pt x="403" y="488"/>
                    <a:pt x="470" y="463"/>
                    <a:pt x="520" y="413"/>
                  </a:cubicBezTo>
                  <a:cubicBezTo>
                    <a:pt x="587" y="313"/>
                    <a:pt x="620" y="180"/>
                    <a:pt x="520" y="80"/>
                  </a:cubicBezTo>
                  <a:cubicBezTo>
                    <a:pt x="472" y="24"/>
                    <a:pt x="414"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3" name="Google Shape;11493;p28"/>
            <p:cNvSpPr/>
            <p:nvPr/>
          </p:nvSpPr>
          <p:spPr>
            <a:xfrm>
              <a:off x="6097575" y="4607500"/>
              <a:ext cx="14175" cy="11900"/>
            </a:xfrm>
            <a:custGeom>
              <a:avLst/>
              <a:gdLst/>
              <a:ahLst/>
              <a:cxnLst/>
              <a:rect l="l" t="t" r="r" b="b"/>
              <a:pathLst>
                <a:path w="567" h="476" extrusionOk="0">
                  <a:moveTo>
                    <a:pt x="308" y="0"/>
                  </a:moveTo>
                  <a:cubicBezTo>
                    <a:pt x="211" y="0"/>
                    <a:pt x="93" y="60"/>
                    <a:pt x="66" y="142"/>
                  </a:cubicBezTo>
                  <a:cubicBezTo>
                    <a:pt x="1" y="337"/>
                    <a:pt x="161" y="476"/>
                    <a:pt x="309" y="476"/>
                  </a:cubicBezTo>
                  <a:cubicBezTo>
                    <a:pt x="388" y="476"/>
                    <a:pt x="464" y="436"/>
                    <a:pt x="499" y="342"/>
                  </a:cubicBezTo>
                  <a:cubicBezTo>
                    <a:pt x="566" y="209"/>
                    <a:pt x="499" y="75"/>
                    <a:pt x="366" y="9"/>
                  </a:cubicBezTo>
                  <a:cubicBezTo>
                    <a:pt x="348" y="3"/>
                    <a:pt x="328"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4" name="Google Shape;11494;p28"/>
            <p:cNvSpPr/>
            <p:nvPr/>
          </p:nvSpPr>
          <p:spPr>
            <a:xfrm>
              <a:off x="5980775" y="4731600"/>
              <a:ext cx="13175" cy="12500"/>
            </a:xfrm>
            <a:custGeom>
              <a:avLst/>
              <a:gdLst/>
              <a:ahLst/>
              <a:cxnLst/>
              <a:rect l="l" t="t" r="r" b="b"/>
              <a:pathLst>
                <a:path w="527" h="500" extrusionOk="0">
                  <a:moveTo>
                    <a:pt x="267" y="0"/>
                  </a:moveTo>
                  <a:cubicBezTo>
                    <a:pt x="222" y="0"/>
                    <a:pt x="176" y="15"/>
                    <a:pt x="134" y="48"/>
                  </a:cubicBezTo>
                  <a:cubicBezTo>
                    <a:pt x="34" y="148"/>
                    <a:pt x="1" y="282"/>
                    <a:pt x="68" y="415"/>
                  </a:cubicBezTo>
                  <a:cubicBezTo>
                    <a:pt x="114" y="474"/>
                    <a:pt x="182" y="499"/>
                    <a:pt x="250" y="499"/>
                  </a:cubicBezTo>
                  <a:cubicBezTo>
                    <a:pt x="375" y="499"/>
                    <a:pt x="501" y="412"/>
                    <a:pt x="501" y="282"/>
                  </a:cubicBezTo>
                  <a:cubicBezTo>
                    <a:pt x="526" y="132"/>
                    <a:pt x="401"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5" name="Google Shape;11495;p28"/>
            <p:cNvSpPr/>
            <p:nvPr/>
          </p:nvSpPr>
          <p:spPr>
            <a:xfrm>
              <a:off x="6082525" y="4748425"/>
              <a:ext cx="13375" cy="12075"/>
            </a:xfrm>
            <a:custGeom>
              <a:avLst/>
              <a:gdLst/>
              <a:ahLst/>
              <a:cxnLst/>
              <a:rect l="l" t="t" r="r" b="b"/>
              <a:pathLst>
                <a:path w="535" h="483" extrusionOk="0">
                  <a:moveTo>
                    <a:pt x="266" y="1"/>
                  </a:moveTo>
                  <a:cubicBezTo>
                    <a:pt x="158" y="1"/>
                    <a:pt x="62" y="65"/>
                    <a:pt x="34" y="176"/>
                  </a:cubicBezTo>
                  <a:cubicBezTo>
                    <a:pt x="1" y="309"/>
                    <a:pt x="67" y="443"/>
                    <a:pt x="201" y="476"/>
                  </a:cubicBezTo>
                  <a:cubicBezTo>
                    <a:pt x="219" y="481"/>
                    <a:pt x="236" y="483"/>
                    <a:pt x="254" y="483"/>
                  </a:cubicBezTo>
                  <a:cubicBezTo>
                    <a:pt x="368" y="483"/>
                    <a:pt x="472" y="396"/>
                    <a:pt x="501" y="309"/>
                  </a:cubicBezTo>
                  <a:cubicBezTo>
                    <a:pt x="534" y="176"/>
                    <a:pt x="468" y="42"/>
                    <a:pt x="334" y="9"/>
                  </a:cubicBezTo>
                  <a:cubicBezTo>
                    <a:pt x="311" y="3"/>
                    <a:pt x="288"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6" name="Google Shape;11496;p28"/>
            <p:cNvSpPr/>
            <p:nvPr/>
          </p:nvSpPr>
          <p:spPr>
            <a:xfrm>
              <a:off x="6136350" y="4683150"/>
              <a:ext cx="14575" cy="11525"/>
            </a:xfrm>
            <a:custGeom>
              <a:avLst/>
              <a:gdLst/>
              <a:ahLst/>
              <a:cxnLst/>
              <a:rect l="l" t="t" r="r" b="b"/>
              <a:pathLst>
                <a:path w="583" h="461" extrusionOk="0">
                  <a:moveTo>
                    <a:pt x="328" y="0"/>
                  </a:moveTo>
                  <a:cubicBezTo>
                    <a:pt x="147" y="0"/>
                    <a:pt x="0" y="211"/>
                    <a:pt x="149" y="385"/>
                  </a:cubicBezTo>
                  <a:cubicBezTo>
                    <a:pt x="199" y="435"/>
                    <a:pt x="266" y="460"/>
                    <a:pt x="328" y="460"/>
                  </a:cubicBezTo>
                  <a:cubicBezTo>
                    <a:pt x="391" y="460"/>
                    <a:pt x="449" y="435"/>
                    <a:pt x="483" y="385"/>
                  </a:cubicBezTo>
                  <a:cubicBezTo>
                    <a:pt x="583" y="318"/>
                    <a:pt x="583" y="152"/>
                    <a:pt x="516" y="85"/>
                  </a:cubicBezTo>
                  <a:cubicBezTo>
                    <a:pt x="456" y="25"/>
                    <a:pt x="390"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7" name="Google Shape;11497;p28"/>
            <p:cNvSpPr/>
            <p:nvPr/>
          </p:nvSpPr>
          <p:spPr>
            <a:xfrm>
              <a:off x="5972675" y="4545325"/>
              <a:ext cx="15650" cy="12450"/>
            </a:xfrm>
            <a:custGeom>
              <a:avLst/>
              <a:gdLst/>
              <a:ahLst/>
              <a:cxnLst/>
              <a:rect l="l" t="t" r="r" b="b"/>
              <a:pathLst>
                <a:path w="626" h="498" extrusionOk="0">
                  <a:moveTo>
                    <a:pt x="310" y="0"/>
                  </a:moveTo>
                  <a:cubicBezTo>
                    <a:pt x="236" y="0"/>
                    <a:pt x="164" y="36"/>
                    <a:pt x="125" y="94"/>
                  </a:cubicBezTo>
                  <a:cubicBezTo>
                    <a:pt x="0" y="281"/>
                    <a:pt x="138" y="497"/>
                    <a:pt x="320" y="497"/>
                  </a:cubicBezTo>
                  <a:cubicBezTo>
                    <a:pt x="332" y="497"/>
                    <a:pt x="345" y="496"/>
                    <a:pt x="358" y="494"/>
                  </a:cubicBezTo>
                  <a:cubicBezTo>
                    <a:pt x="592" y="428"/>
                    <a:pt x="625" y="161"/>
                    <a:pt x="458" y="61"/>
                  </a:cubicBezTo>
                  <a:cubicBezTo>
                    <a:pt x="416" y="19"/>
                    <a:pt x="363"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8" name="Google Shape;11498;p28"/>
            <p:cNvSpPr/>
            <p:nvPr/>
          </p:nvSpPr>
          <p:spPr>
            <a:xfrm>
              <a:off x="5663900" y="4575875"/>
              <a:ext cx="11700" cy="11850"/>
            </a:xfrm>
            <a:custGeom>
              <a:avLst/>
              <a:gdLst/>
              <a:ahLst/>
              <a:cxnLst/>
              <a:rect l="l" t="t" r="r" b="b"/>
              <a:pathLst>
                <a:path w="468" h="474" extrusionOk="0">
                  <a:moveTo>
                    <a:pt x="193" y="1"/>
                  </a:moveTo>
                  <a:cubicBezTo>
                    <a:pt x="80" y="1"/>
                    <a:pt x="0" y="120"/>
                    <a:pt x="0" y="240"/>
                  </a:cubicBezTo>
                  <a:cubicBezTo>
                    <a:pt x="0" y="373"/>
                    <a:pt x="100" y="473"/>
                    <a:pt x="234" y="473"/>
                  </a:cubicBezTo>
                  <a:cubicBezTo>
                    <a:pt x="367" y="473"/>
                    <a:pt x="467" y="373"/>
                    <a:pt x="467" y="240"/>
                  </a:cubicBezTo>
                  <a:cubicBezTo>
                    <a:pt x="467" y="120"/>
                    <a:pt x="387" y="1"/>
                    <a:pt x="275" y="1"/>
                  </a:cubicBezTo>
                  <a:cubicBezTo>
                    <a:pt x="262" y="1"/>
                    <a:pt x="248" y="3"/>
                    <a:pt x="234" y="6"/>
                  </a:cubicBezTo>
                  <a:cubicBezTo>
                    <a:pt x="220" y="3"/>
                    <a:pt x="206"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9" name="Google Shape;11499;p28"/>
            <p:cNvSpPr/>
            <p:nvPr/>
          </p:nvSpPr>
          <p:spPr>
            <a:xfrm>
              <a:off x="5740825" y="4697700"/>
              <a:ext cx="15650" cy="12025"/>
            </a:xfrm>
            <a:custGeom>
              <a:avLst/>
              <a:gdLst/>
              <a:ahLst/>
              <a:cxnLst/>
              <a:rect l="l" t="t" r="r" b="b"/>
              <a:pathLst>
                <a:path w="626" h="481" extrusionOk="0">
                  <a:moveTo>
                    <a:pt x="320" y="0"/>
                  </a:moveTo>
                  <a:cubicBezTo>
                    <a:pt x="138" y="0"/>
                    <a:pt x="1" y="214"/>
                    <a:pt x="126" y="370"/>
                  </a:cubicBezTo>
                  <a:cubicBezTo>
                    <a:pt x="165" y="448"/>
                    <a:pt x="238" y="481"/>
                    <a:pt x="312" y="481"/>
                  </a:cubicBezTo>
                  <a:cubicBezTo>
                    <a:pt x="365" y="481"/>
                    <a:pt x="418" y="465"/>
                    <a:pt x="459" y="437"/>
                  </a:cubicBezTo>
                  <a:cubicBezTo>
                    <a:pt x="626" y="304"/>
                    <a:pt x="593" y="37"/>
                    <a:pt x="359" y="3"/>
                  </a:cubicBezTo>
                  <a:cubicBezTo>
                    <a:pt x="346" y="1"/>
                    <a:pt x="333"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0" name="Google Shape;11500;p28"/>
            <p:cNvSpPr/>
            <p:nvPr/>
          </p:nvSpPr>
          <p:spPr>
            <a:xfrm>
              <a:off x="5898225" y="4665075"/>
              <a:ext cx="12525" cy="11875"/>
            </a:xfrm>
            <a:custGeom>
              <a:avLst/>
              <a:gdLst/>
              <a:ahLst/>
              <a:cxnLst/>
              <a:rect l="l" t="t" r="r" b="b"/>
              <a:pathLst>
                <a:path w="501" h="475" extrusionOk="0">
                  <a:moveTo>
                    <a:pt x="285" y="1"/>
                  </a:moveTo>
                  <a:cubicBezTo>
                    <a:pt x="269" y="1"/>
                    <a:pt x="252" y="3"/>
                    <a:pt x="234" y="7"/>
                  </a:cubicBezTo>
                  <a:cubicBezTo>
                    <a:pt x="101" y="7"/>
                    <a:pt x="1" y="107"/>
                    <a:pt x="1" y="241"/>
                  </a:cubicBezTo>
                  <a:cubicBezTo>
                    <a:pt x="34" y="374"/>
                    <a:pt x="134" y="474"/>
                    <a:pt x="267" y="474"/>
                  </a:cubicBezTo>
                  <a:cubicBezTo>
                    <a:pt x="401" y="474"/>
                    <a:pt x="501" y="341"/>
                    <a:pt x="501" y="208"/>
                  </a:cubicBezTo>
                  <a:cubicBezTo>
                    <a:pt x="472" y="92"/>
                    <a:pt x="39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1" name="Google Shape;11501;p28"/>
            <p:cNvSpPr/>
            <p:nvPr/>
          </p:nvSpPr>
          <p:spPr>
            <a:xfrm>
              <a:off x="5876550" y="4570700"/>
              <a:ext cx="15525" cy="12350"/>
            </a:xfrm>
            <a:custGeom>
              <a:avLst/>
              <a:gdLst/>
              <a:ahLst/>
              <a:cxnLst/>
              <a:rect l="l" t="t" r="r" b="b"/>
              <a:pathLst>
                <a:path w="621" h="494" extrusionOk="0">
                  <a:moveTo>
                    <a:pt x="294" y="1"/>
                  </a:moveTo>
                  <a:cubicBezTo>
                    <a:pt x="263" y="1"/>
                    <a:pt x="232" y="5"/>
                    <a:pt x="200" y="13"/>
                  </a:cubicBezTo>
                  <a:cubicBezTo>
                    <a:pt x="0" y="113"/>
                    <a:pt x="34" y="413"/>
                    <a:pt x="234" y="480"/>
                  </a:cubicBezTo>
                  <a:cubicBezTo>
                    <a:pt x="261" y="489"/>
                    <a:pt x="287" y="493"/>
                    <a:pt x="314" y="493"/>
                  </a:cubicBezTo>
                  <a:cubicBezTo>
                    <a:pt x="482" y="493"/>
                    <a:pt x="621" y="320"/>
                    <a:pt x="534" y="146"/>
                  </a:cubicBezTo>
                  <a:cubicBezTo>
                    <a:pt x="483" y="44"/>
                    <a:pt x="39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2" name="Google Shape;11502;p28"/>
            <p:cNvSpPr/>
            <p:nvPr/>
          </p:nvSpPr>
          <p:spPr>
            <a:xfrm>
              <a:off x="5769225" y="4569300"/>
              <a:ext cx="14775" cy="12575"/>
            </a:xfrm>
            <a:custGeom>
              <a:avLst/>
              <a:gdLst/>
              <a:ahLst/>
              <a:cxnLst/>
              <a:rect l="l" t="t" r="r" b="b"/>
              <a:pathLst>
                <a:path w="591" h="503" extrusionOk="0">
                  <a:moveTo>
                    <a:pt x="327" y="1"/>
                  </a:moveTo>
                  <a:cubicBezTo>
                    <a:pt x="53" y="1"/>
                    <a:pt x="1" y="438"/>
                    <a:pt x="290" y="503"/>
                  </a:cubicBezTo>
                  <a:cubicBezTo>
                    <a:pt x="424" y="503"/>
                    <a:pt x="557" y="403"/>
                    <a:pt x="557" y="269"/>
                  </a:cubicBezTo>
                  <a:cubicBezTo>
                    <a:pt x="591" y="136"/>
                    <a:pt x="491" y="36"/>
                    <a:pt x="357" y="2"/>
                  </a:cubicBezTo>
                  <a:cubicBezTo>
                    <a:pt x="347" y="1"/>
                    <a:pt x="337"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3" name="Google Shape;11503;p28"/>
            <p:cNvSpPr/>
            <p:nvPr/>
          </p:nvSpPr>
          <p:spPr>
            <a:xfrm>
              <a:off x="5721825" y="4680475"/>
              <a:ext cx="15075" cy="12100"/>
            </a:xfrm>
            <a:custGeom>
              <a:avLst/>
              <a:gdLst/>
              <a:ahLst/>
              <a:cxnLst/>
              <a:rect l="l" t="t" r="r" b="b"/>
              <a:pathLst>
                <a:path w="603" h="484" extrusionOk="0">
                  <a:moveTo>
                    <a:pt x="298" y="0"/>
                  </a:moveTo>
                  <a:cubicBezTo>
                    <a:pt x="209" y="0"/>
                    <a:pt x="122" y="47"/>
                    <a:pt x="85" y="159"/>
                  </a:cubicBezTo>
                  <a:cubicBezTo>
                    <a:pt x="1" y="348"/>
                    <a:pt x="155" y="484"/>
                    <a:pt x="305" y="484"/>
                  </a:cubicBezTo>
                  <a:cubicBezTo>
                    <a:pt x="394" y="484"/>
                    <a:pt x="482" y="437"/>
                    <a:pt x="519" y="325"/>
                  </a:cubicBezTo>
                  <a:cubicBezTo>
                    <a:pt x="603" y="136"/>
                    <a:pt x="449"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4" name="Google Shape;11504;p28"/>
            <p:cNvSpPr/>
            <p:nvPr/>
          </p:nvSpPr>
          <p:spPr>
            <a:xfrm>
              <a:off x="5857375" y="4686900"/>
              <a:ext cx="13175" cy="12600"/>
            </a:xfrm>
            <a:custGeom>
              <a:avLst/>
              <a:gdLst/>
              <a:ahLst/>
              <a:cxnLst/>
              <a:rect l="l" t="t" r="r" b="b"/>
              <a:pathLst>
                <a:path w="527" h="504" extrusionOk="0">
                  <a:moveTo>
                    <a:pt x="289" y="0"/>
                  </a:moveTo>
                  <a:cubicBezTo>
                    <a:pt x="282" y="0"/>
                    <a:pt x="275" y="1"/>
                    <a:pt x="267" y="2"/>
                  </a:cubicBezTo>
                  <a:cubicBezTo>
                    <a:pt x="134" y="2"/>
                    <a:pt x="33" y="102"/>
                    <a:pt x="33" y="235"/>
                  </a:cubicBezTo>
                  <a:cubicBezTo>
                    <a:pt x="0" y="369"/>
                    <a:pt x="134" y="502"/>
                    <a:pt x="267" y="502"/>
                  </a:cubicBezTo>
                  <a:cubicBezTo>
                    <a:pt x="275" y="503"/>
                    <a:pt x="282" y="503"/>
                    <a:pt x="289" y="503"/>
                  </a:cubicBezTo>
                  <a:cubicBezTo>
                    <a:pt x="526" y="503"/>
                    <a:pt x="526"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5" name="Google Shape;11505;p28"/>
            <p:cNvSpPr/>
            <p:nvPr/>
          </p:nvSpPr>
          <p:spPr>
            <a:xfrm>
              <a:off x="6004125" y="4545000"/>
              <a:ext cx="16300" cy="11900"/>
            </a:xfrm>
            <a:custGeom>
              <a:avLst/>
              <a:gdLst/>
              <a:ahLst/>
              <a:cxnLst/>
              <a:rect l="l" t="t" r="r" b="b"/>
              <a:pathLst>
                <a:path w="652" h="476" extrusionOk="0">
                  <a:moveTo>
                    <a:pt x="298" y="1"/>
                  </a:moveTo>
                  <a:cubicBezTo>
                    <a:pt x="256" y="1"/>
                    <a:pt x="212" y="13"/>
                    <a:pt x="168" y="40"/>
                  </a:cubicBezTo>
                  <a:cubicBezTo>
                    <a:pt x="34" y="107"/>
                    <a:pt x="1" y="274"/>
                    <a:pt x="68" y="374"/>
                  </a:cubicBezTo>
                  <a:cubicBezTo>
                    <a:pt x="132" y="438"/>
                    <a:pt x="211" y="475"/>
                    <a:pt x="285" y="475"/>
                  </a:cubicBezTo>
                  <a:cubicBezTo>
                    <a:pt x="326" y="475"/>
                    <a:pt x="366" y="464"/>
                    <a:pt x="401" y="441"/>
                  </a:cubicBezTo>
                  <a:lnTo>
                    <a:pt x="401" y="474"/>
                  </a:lnTo>
                  <a:cubicBezTo>
                    <a:pt x="652" y="307"/>
                    <a:pt x="507"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6" name="Google Shape;11506;p28"/>
            <p:cNvSpPr/>
            <p:nvPr/>
          </p:nvSpPr>
          <p:spPr>
            <a:xfrm>
              <a:off x="5808225" y="4480725"/>
              <a:ext cx="11650" cy="10250"/>
            </a:xfrm>
            <a:custGeom>
              <a:avLst/>
              <a:gdLst/>
              <a:ahLst/>
              <a:cxnLst/>
              <a:rect l="l" t="t" r="r" b="b"/>
              <a:pathLst>
                <a:path w="466" h="410" extrusionOk="0">
                  <a:moveTo>
                    <a:pt x="205" y="0"/>
                  </a:moveTo>
                  <a:cubicBezTo>
                    <a:pt x="1" y="0"/>
                    <a:pt x="183" y="410"/>
                    <a:pt x="331" y="410"/>
                  </a:cubicBezTo>
                  <a:cubicBezTo>
                    <a:pt x="369" y="410"/>
                    <a:pt x="406" y="381"/>
                    <a:pt x="432" y="310"/>
                  </a:cubicBezTo>
                  <a:cubicBezTo>
                    <a:pt x="465" y="176"/>
                    <a:pt x="365" y="43"/>
                    <a:pt x="265" y="9"/>
                  </a:cubicBezTo>
                  <a:cubicBezTo>
                    <a:pt x="242" y="3"/>
                    <a:pt x="222"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7" name="Google Shape;11507;p28"/>
            <p:cNvSpPr/>
            <p:nvPr/>
          </p:nvSpPr>
          <p:spPr>
            <a:xfrm>
              <a:off x="5604625" y="4579825"/>
              <a:ext cx="17700" cy="12425"/>
            </a:xfrm>
            <a:custGeom>
              <a:avLst/>
              <a:gdLst/>
              <a:ahLst/>
              <a:cxnLst/>
              <a:rect l="l" t="t" r="r" b="b"/>
              <a:pathLst>
                <a:path w="708" h="497" extrusionOk="0">
                  <a:moveTo>
                    <a:pt x="352" y="1"/>
                  </a:moveTo>
                  <a:cubicBezTo>
                    <a:pt x="326" y="1"/>
                    <a:pt x="298" y="5"/>
                    <a:pt x="270" y="15"/>
                  </a:cubicBezTo>
                  <a:cubicBezTo>
                    <a:pt x="0" y="135"/>
                    <a:pt x="107" y="497"/>
                    <a:pt x="349" y="497"/>
                  </a:cubicBezTo>
                  <a:cubicBezTo>
                    <a:pt x="377" y="497"/>
                    <a:pt x="406" y="492"/>
                    <a:pt x="437" y="482"/>
                  </a:cubicBezTo>
                  <a:cubicBezTo>
                    <a:pt x="708" y="391"/>
                    <a:pt x="598"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8" name="Google Shape;11508;p28"/>
            <p:cNvSpPr/>
            <p:nvPr/>
          </p:nvSpPr>
          <p:spPr>
            <a:xfrm>
              <a:off x="5700575" y="4601650"/>
              <a:ext cx="15150" cy="12275"/>
            </a:xfrm>
            <a:custGeom>
              <a:avLst/>
              <a:gdLst/>
              <a:ahLst/>
              <a:cxnLst/>
              <a:rect l="l" t="t" r="r" b="b"/>
              <a:pathLst>
                <a:path w="606" h="491" extrusionOk="0">
                  <a:moveTo>
                    <a:pt x="266" y="1"/>
                  </a:moveTo>
                  <a:cubicBezTo>
                    <a:pt x="158" y="1"/>
                    <a:pt x="62" y="65"/>
                    <a:pt x="34" y="176"/>
                  </a:cubicBezTo>
                  <a:cubicBezTo>
                    <a:pt x="1" y="309"/>
                    <a:pt x="68" y="443"/>
                    <a:pt x="201" y="476"/>
                  </a:cubicBezTo>
                  <a:cubicBezTo>
                    <a:pt x="230" y="486"/>
                    <a:pt x="257" y="490"/>
                    <a:pt x="283" y="490"/>
                  </a:cubicBezTo>
                  <a:cubicBezTo>
                    <a:pt x="523" y="490"/>
                    <a:pt x="606" y="100"/>
                    <a:pt x="335" y="9"/>
                  </a:cubicBezTo>
                  <a:cubicBezTo>
                    <a:pt x="312" y="3"/>
                    <a:pt x="289"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9" name="Google Shape;11509;p28"/>
            <p:cNvSpPr/>
            <p:nvPr/>
          </p:nvSpPr>
          <p:spPr>
            <a:xfrm>
              <a:off x="5727525" y="4513025"/>
              <a:ext cx="14950" cy="8200"/>
            </a:xfrm>
            <a:custGeom>
              <a:avLst/>
              <a:gdLst/>
              <a:ahLst/>
              <a:cxnLst/>
              <a:rect l="l" t="t" r="r" b="b"/>
              <a:pathLst>
                <a:path w="598" h="328" extrusionOk="0">
                  <a:moveTo>
                    <a:pt x="482" y="1"/>
                  </a:moveTo>
                  <a:cubicBezTo>
                    <a:pt x="316" y="1"/>
                    <a:pt x="0" y="225"/>
                    <a:pt x="257" y="319"/>
                  </a:cubicBezTo>
                  <a:cubicBezTo>
                    <a:pt x="280" y="324"/>
                    <a:pt x="303" y="327"/>
                    <a:pt x="325" y="327"/>
                  </a:cubicBezTo>
                  <a:cubicBezTo>
                    <a:pt x="433" y="327"/>
                    <a:pt x="530" y="262"/>
                    <a:pt x="557" y="152"/>
                  </a:cubicBezTo>
                  <a:cubicBezTo>
                    <a:pt x="597" y="42"/>
                    <a:pt x="554"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0" name="Google Shape;11510;p28"/>
            <p:cNvSpPr/>
            <p:nvPr/>
          </p:nvSpPr>
          <p:spPr>
            <a:xfrm>
              <a:off x="5600675" y="4446750"/>
              <a:ext cx="14875" cy="12625"/>
            </a:xfrm>
            <a:custGeom>
              <a:avLst/>
              <a:gdLst/>
              <a:ahLst/>
              <a:cxnLst/>
              <a:rect l="l" t="t" r="r" b="b"/>
              <a:pathLst>
                <a:path w="595" h="505" extrusionOk="0">
                  <a:moveTo>
                    <a:pt x="297" y="1"/>
                  </a:moveTo>
                  <a:cubicBezTo>
                    <a:pt x="213" y="1"/>
                    <a:pt x="139" y="45"/>
                    <a:pt x="94" y="134"/>
                  </a:cubicBezTo>
                  <a:cubicBezTo>
                    <a:pt x="1" y="290"/>
                    <a:pt x="140" y="504"/>
                    <a:pt x="322" y="504"/>
                  </a:cubicBezTo>
                  <a:cubicBezTo>
                    <a:pt x="335" y="504"/>
                    <a:pt x="348" y="503"/>
                    <a:pt x="361" y="501"/>
                  </a:cubicBezTo>
                  <a:cubicBezTo>
                    <a:pt x="561" y="434"/>
                    <a:pt x="595" y="168"/>
                    <a:pt x="428" y="34"/>
                  </a:cubicBezTo>
                  <a:cubicBezTo>
                    <a:pt x="383" y="12"/>
                    <a:pt x="339" y="1"/>
                    <a:pt x="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1" name="Google Shape;11511;p28"/>
            <p:cNvSpPr/>
            <p:nvPr/>
          </p:nvSpPr>
          <p:spPr>
            <a:xfrm>
              <a:off x="5467925" y="4506575"/>
              <a:ext cx="13375" cy="12075"/>
            </a:xfrm>
            <a:custGeom>
              <a:avLst/>
              <a:gdLst/>
              <a:ahLst/>
              <a:cxnLst/>
              <a:rect l="l" t="t" r="r" b="b"/>
              <a:pathLst>
                <a:path w="535" h="483" extrusionOk="0">
                  <a:moveTo>
                    <a:pt x="269" y="1"/>
                  </a:moveTo>
                  <a:cubicBezTo>
                    <a:pt x="246" y="1"/>
                    <a:pt x="223" y="4"/>
                    <a:pt x="200" y="9"/>
                  </a:cubicBezTo>
                  <a:cubicBezTo>
                    <a:pt x="67" y="43"/>
                    <a:pt x="0" y="176"/>
                    <a:pt x="34" y="276"/>
                  </a:cubicBezTo>
                  <a:cubicBezTo>
                    <a:pt x="63" y="392"/>
                    <a:pt x="167" y="483"/>
                    <a:pt x="281" y="483"/>
                  </a:cubicBezTo>
                  <a:cubicBezTo>
                    <a:pt x="299" y="483"/>
                    <a:pt x="316" y="481"/>
                    <a:pt x="334" y="476"/>
                  </a:cubicBezTo>
                  <a:cubicBezTo>
                    <a:pt x="434" y="410"/>
                    <a:pt x="534" y="276"/>
                    <a:pt x="501" y="176"/>
                  </a:cubicBezTo>
                  <a:cubicBezTo>
                    <a:pt x="473" y="66"/>
                    <a:pt x="377"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2" name="Google Shape;11512;p28"/>
            <p:cNvSpPr/>
            <p:nvPr/>
          </p:nvSpPr>
          <p:spPr>
            <a:xfrm>
              <a:off x="5484600" y="4547650"/>
              <a:ext cx="14200" cy="12375"/>
            </a:xfrm>
            <a:custGeom>
              <a:avLst/>
              <a:gdLst/>
              <a:ahLst/>
              <a:cxnLst/>
              <a:rect l="l" t="t" r="r" b="b"/>
              <a:pathLst>
                <a:path w="568" h="495" extrusionOk="0">
                  <a:moveTo>
                    <a:pt x="298" y="1"/>
                  </a:moveTo>
                  <a:cubicBezTo>
                    <a:pt x="256" y="1"/>
                    <a:pt x="212" y="12"/>
                    <a:pt x="167" y="34"/>
                  </a:cubicBezTo>
                  <a:cubicBezTo>
                    <a:pt x="67" y="101"/>
                    <a:pt x="0" y="234"/>
                    <a:pt x="67" y="335"/>
                  </a:cubicBezTo>
                  <a:cubicBezTo>
                    <a:pt x="116" y="432"/>
                    <a:pt x="201" y="494"/>
                    <a:pt x="295" y="494"/>
                  </a:cubicBezTo>
                  <a:cubicBezTo>
                    <a:pt x="329" y="494"/>
                    <a:pt x="365" y="486"/>
                    <a:pt x="401" y="468"/>
                  </a:cubicBezTo>
                  <a:cubicBezTo>
                    <a:pt x="501" y="401"/>
                    <a:pt x="568" y="268"/>
                    <a:pt x="501" y="134"/>
                  </a:cubicBezTo>
                  <a:cubicBezTo>
                    <a:pt x="456" y="45"/>
                    <a:pt x="38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3" name="Google Shape;11513;p28"/>
            <p:cNvSpPr/>
            <p:nvPr/>
          </p:nvSpPr>
          <p:spPr>
            <a:xfrm>
              <a:off x="5573125" y="4477725"/>
              <a:ext cx="14075" cy="11625"/>
            </a:xfrm>
            <a:custGeom>
              <a:avLst/>
              <a:gdLst/>
              <a:ahLst/>
              <a:cxnLst/>
              <a:rect l="l" t="t" r="r" b="b"/>
              <a:pathLst>
                <a:path w="563" h="465" extrusionOk="0">
                  <a:moveTo>
                    <a:pt x="318" y="0"/>
                  </a:moveTo>
                  <a:cubicBezTo>
                    <a:pt x="159" y="0"/>
                    <a:pt x="0" y="173"/>
                    <a:pt x="95" y="363"/>
                  </a:cubicBezTo>
                  <a:cubicBezTo>
                    <a:pt x="138" y="428"/>
                    <a:pt x="209" y="464"/>
                    <a:pt x="290" y="464"/>
                  </a:cubicBezTo>
                  <a:cubicBezTo>
                    <a:pt x="334" y="464"/>
                    <a:pt x="382" y="453"/>
                    <a:pt x="429" y="430"/>
                  </a:cubicBezTo>
                  <a:cubicBezTo>
                    <a:pt x="529" y="363"/>
                    <a:pt x="562" y="229"/>
                    <a:pt x="496" y="96"/>
                  </a:cubicBezTo>
                  <a:cubicBezTo>
                    <a:pt x="447" y="29"/>
                    <a:pt x="383"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4" name="Google Shape;11514;p28"/>
            <p:cNvSpPr/>
            <p:nvPr/>
          </p:nvSpPr>
          <p:spPr>
            <a:xfrm>
              <a:off x="5553825" y="4380225"/>
              <a:ext cx="14725" cy="12175"/>
            </a:xfrm>
            <a:custGeom>
              <a:avLst/>
              <a:gdLst/>
              <a:ahLst/>
              <a:cxnLst/>
              <a:rect l="l" t="t" r="r" b="b"/>
              <a:pathLst>
                <a:path w="589" h="487" extrusionOk="0">
                  <a:moveTo>
                    <a:pt x="339" y="0"/>
                  </a:moveTo>
                  <a:cubicBezTo>
                    <a:pt x="305" y="0"/>
                    <a:pt x="269" y="9"/>
                    <a:pt x="234" y="27"/>
                  </a:cubicBezTo>
                  <a:cubicBezTo>
                    <a:pt x="33" y="60"/>
                    <a:pt x="0" y="360"/>
                    <a:pt x="200" y="460"/>
                  </a:cubicBezTo>
                  <a:cubicBezTo>
                    <a:pt x="231" y="479"/>
                    <a:pt x="264" y="487"/>
                    <a:pt x="297" y="487"/>
                  </a:cubicBezTo>
                  <a:cubicBezTo>
                    <a:pt x="443" y="487"/>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5" name="Google Shape;11515;p28"/>
            <p:cNvSpPr/>
            <p:nvPr/>
          </p:nvSpPr>
          <p:spPr>
            <a:xfrm>
              <a:off x="5438100" y="4367375"/>
              <a:ext cx="14000" cy="12575"/>
            </a:xfrm>
            <a:custGeom>
              <a:avLst/>
              <a:gdLst/>
              <a:ahLst/>
              <a:cxnLst/>
              <a:rect l="l" t="t" r="r" b="b"/>
              <a:pathLst>
                <a:path w="560" h="503" extrusionOk="0">
                  <a:moveTo>
                    <a:pt x="275" y="0"/>
                  </a:moveTo>
                  <a:cubicBezTo>
                    <a:pt x="167" y="0"/>
                    <a:pt x="88" y="91"/>
                    <a:pt x="59" y="207"/>
                  </a:cubicBezTo>
                  <a:cubicBezTo>
                    <a:pt x="0" y="384"/>
                    <a:pt x="138" y="503"/>
                    <a:pt x="281" y="503"/>
                  </a:cubicBezTo>
                  <a:cubicBezTo>
                    <a:pt x="382" y="503"/>
                    <a:pt x="485" y="444"/>
                    <a:pt x="526" y="307"/>
                  </a:cubicBezTo>
                  <a:cubicBezTo>
                    <a:pt x="560" y="174"/>
                    <a:pt x="459" y="40"/>
                    <a:pt x="326" y="7"/>
                  </a:cubicBezTo>
                  <a:cubicBezTo>
                    <a:pt x="308" y="2"/>
                    <a:pt x="291"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6" name="Google Shape;11516;p28"/>
            <p:cNvSpPr/>
            <p:nvPr/>
          </p:nvSpPr>
          <p:spPr>
            <a:xfrm>
              <a:off x="5332100" y="4309700"/>
              <a:ext cx="14925" cy="12200"/>
            </a:xfrm>
            <a:custGeom>
              <a:avLst/>
              <a:gdLst/>
              <a:ahLst/>
              <a:cxnLst/>
              <a:rect l="l" t="t" r="r" b="b"/>
              <a:pathLst>
                <a:path w="597" h="488" extrusionOk="0">
                  <a:moveTo>
                    <a:pt x="330" y="0"/>
                  </a:moveTo>
                  <a:cubicBezTo>
                    <a:pt x="145" y="0"/>
                    <a:pt x="1" y="250"/>
                    <a:pt x="163" y="412"/>
                  </a:cubicBezTo>
                  <a:cubicBezTo>
                    <a:pt x="213" y="463"/>
                    <a:pt x="271" y="488"/>
                    <a:pt x="330" y="488"/>
                  </a:cubicBezTo>
                  <a:cubicBezTo>
                    <a:pt x="388" y="488"/>
                    <a:pt x="446" y="463"/>
                    <a:pt x="496" y="412"/>
                  </a:cubicBezTo>
                  <a:cubicBezTo>
                    <a:pt x="597" y="279"/>
                    <a:pt x="563" y="146"/>
                    <a:pt x="463" y="46"/>
                  </a:cubicBezTo>
                  <a:cubicBezTo>
                    <a:pt x="419" y="14"/>
                    <a:pt x="373"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7" name="Google Shape;11517;p28"/>
            <p:cNvSpPr/>
            <p:nvPr/>
          </p:nvSpPr>
          <p:spPr>
            <a:xfrm>
              <a:off x="5364525" y="4283275"/>
              <a:ext cx="14200" cy="11775"/>
            </a:xfrm>
            <a:custGeom>
              <a:avLst/>
              <a:gdLst/>
              <a:ahLst/>
              <a:cxnLst/>
              <a:rect l="l" t="t" r="r" b="b"/>
              <a:pathLst>
                <a:path w="568" h="471" extrusionOk="0">
                  <a:moveTo>
                    <a:pt x="291" y="0"/>
                  </a:moveTo>
                  <a:cubicBezTo>
                    <a:pt x="246" y="0"/>
                    <a:pt x="202" y="11"/>
                    <a:pt x="167" y="35"/>
                  </a:cubicBezTo>
                  <a:cubicBezTo>
                    <a:pt x="67" y="102"/>
                    <a:pt x="0" y="235"/>
                    <a:pt x="67" y="369"/>
                  </a:cubicBezTo>
                  <a:cubicBezTo>
                    <a:pt x="131" y="433"/>
                    <a:pt x="210" y="470"/>
                    <a:pt x="293" y="470"/>
                  </a:cubicBezTo>
                  <a:cubicBezTo>
                    <a:pt x="339" y="470"/>
                    <a:pt x="386" y="459"/>
                    <a:pt x="434" y="435"/>
                  </a:cubicBezTo>
                  <a:cubicBezTo>
                    <a:pt x="534" y="369"/>
                    <a:pt x="567" y="235"/>
                    <a:pt x="500" y="102"/>
                  </a:cubicBezTo>
                  <a:cubicBezTo>
                    <a:pt x="457" y="37"/>
                    <a:pt x="372"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8" name="Google Shape;11518;p28"/>
            <p:cNvSpPr/>
            <p:nvPr/>
          </p:nvSpPr>
          <p:spPr>
            <a:xfrm>
              <a:off x="5299475" y="4180700"/>
              <a:ext cx="15650" cy="11825"/>
            </a:xfrm>
            <a:custGeom>
              <a:avLst/>
              <a:gdLst/>
              <a:ahLst/>
              <a:cxnLst/>
              <a:rect l="l" t="t" r="r" b="b"/>
              <a:pathLst>
                <a:path w="626" h="473" extrusionOk="0">
                  <a:moveTo>
                    <a:pt x="291" y="0"/>
                  </a:moveTo>
                  <a:cubicBezTo>
                    <a:pt x="246" y="0"/>
                    <a:pt x="202" y="12"/>
                    <a:pt x="167" y="35"/>
                  </a:cubicBezTo>
                  <a:cubicBezTo>
                    <a:pt x="0" y="169"/>
                    <a:pt x="67" y="469"/>
                    <a:pt x="300" y="469"/>
                  </a:cubicBezTo>
                  <a:cubicBezTo>
                    <a:pt x="313" y="471"/>
                    <a:pt x="326" y="472"/>
                    <a:pt x="339" y="472"/>
                  </a:cubicBezTo>
                  <a:cubicBezTo>
                    <a:pt x="517" y="472"/>
                    <a:pt x="625" y="258"/>
                    <a:pt x="501" y="102"/>
                  </a:cubicBezTo>
                  <a:cubicBezTo>
                    <a:pt x="457" y="37"/>
                    <a:pt x="373"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9" name="Google Shape;11519;p28"/>
            <p:cNvSpPr/>
            <p:nvPr/>
          </p:nvSpPr>
          <p:spPr>
            <a:xfrm>
              <a:off x="5292800" y="4354875"/>
              <a:ext cx="17050" cy="12675"/>
            </a:xfrm>
            <a:custGeom>
              <a:avLst/>
              <a:gdLst/>
              <a:ahLst/>
              <a:cxnLst/>
              <a:rect l="l" t="t" r="r" b="b"/>
              <a:pathLst>
                <a:path w="682" h="507" extrusionOk="0">
                  <a:moveTo>
                    <a:pt x="356" y="1"/>
                  </a:moveTo>
                  <a:cubicBezTo>
                    <a:pt x="339" y="1"/>
                    <a:pt x="320" y="3"/>
                    <a:pt x="301" y="6"/>
                  </a:cubicBezTo>
                  <a:cubicBezTo>
                    <a:pt x="0" y="73"/>
                    <a:pt x="67" y="507"/>
                    <a:pt x="367" y="507"/>
                  </a:cubicBezTo>
                  <a:cubicBezTo>
                    <a:pt x="681" y="475"/>
                    <a:pt x="641"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0" name="Google Shape;11520;p28"/>
            <p:cNvSpPr/>
            <p:nvPr/>
          </p:nvSpPr>
          <p:spPr>
            <a:xfrm>
              <a:off x="5565500" y="4631000"/>
              <a:ext cx="27300" cy="20750"/>
            </a:xfrm>
            <a:custGeom>
              <a:avLst/>
              <a:gdLst/>
              <a:ahLst/>
              <a:cxnLst/>
              <a:rect l="l" t="t" r="r" b="b"/>
              <a:pathLst>
                <a:path w="1092" h="830" extrusionOk="0">
                  <a:moveTo>
                    <a:pt x="543" y="1"/>
                  </a:moveTo>
                  <a:cubicBezTo>
                    <a:pt x="529" y="1"/>
                    <a:pt x="515" y="1"/>
                    <a:pt x="500" y="3"/>
                  </a:cubicBezTo>
                  <a:cubicBezTo>
                    <a:pt x="134" y="36"/>
                    <a:pt x="0" y="503"/>
                    <a:pt x="267" y="737"/>
                  </a:cubicBezTo>
                  <a:cubicBezTo>
                    <a:pt x="357" y="797"/>
                    <a:pt x="460" y="830"/>
                    <a:pt x="559" y="830"/>
                  </a:cubicBezTo>
                  <a:cubicBezTo>
                    <a:pt x="680" y="830"/>
                    <a:pt x="794" y="780"/>
                    <a:pt x="867" y="670"/>
                  </a:cubicBezTo>
                  <a:cubicBezTo>
                    <a:pt x="1092" y="381"/>
                    <a:pt x="885" y="1"/>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1" name="Google Shape;11521;p28"/>
            <p:cNvSpPr/>
            <p:nvPr/>
          </p:nvSpPr>
          <p:spPr>
            <a:xfrm>
              <a:off x="5657225" y="4622700"/>
              <a:ext cx="28925" cy="20900"/>
            </a:xfrm>
            <a:custGeom>
              <a:avLst/>
              <a:gdLst/>
              <a:ahLst/>
              <a:cxnLst/>
              <a:rect l="l" t="t" r="r" b="b"/>
              <a:pathLst>
                <a:path w="1157" h="836" extrusionOk="0">
                  <a:moveTo>
                    <a:pt x="600" y="0"/>
                  </a:moveTo>
                  <a:cubicBezTo>
                    <a:pt x="589" y="0"/>
                    <a:pt x="579" y="0"/>
                    <a:pt x="567" y="1"/>
                  </a:cubicBezTo>
                  <a:cubicBezTo>
                    <a:pt x="0" y="1"/>
                    <a:pt x="34" y="835"/>
                    <a:pt x="601" y="835"/>
                  </a:cubicBezTo>
                  <a:cubicBezTo>
                    <a:pt x="1157" y="802"/>
                    <a:pt x="113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2" name="Google Shape;11522;p28"/>
            <p:cNvSpPr/>
            <p:nvPr/>
          </p:nvSpPr>
          <p:spPr>
            <a:xfrm>
              <a:off x="5630200" y="4512300"/>
              <a:ext cx="26075" cy="20975"/>
            </a:xfrm>
            <a:custGeom>
              <a:avLst/>
              <a:gdLst/>
              <a:ahLst/>
              <a:cxnLst/>
              <a:rect l="l" t="t" r="r" b="b"/>
              <a:pathLst>
                <a:path w="1043" h="839" extrusionOk="0">
                  <a:moveTo>
                    <a:pt x="530" y="1"/>
                  </a:moveTo>
                  <a:cubicBezTo>
                    <a:pt x="264" y="1"/>
                    <a:pt x="0" y="244"/>
                    <a:pt x="147" y="581"/>
                  </a:cubicBezTo>
                  <a:cubicBezTo>
                    <a:pt x="220" y="762"/>
                    <a:pt x="366" y="838"/>
                    <a:pt x="514" y="838"/>
                  </a:cubicBezTo>
                  <a:cubicBezTo>
                    <a:pt x="776" y="838"/>
                    <a:pt x="1042" y="600"/>
                    <a:pt x="915" y="281"/>
                  </a:cubicBezTo>
                  <a:cubicBezTo>
                    <a:pt x="841" y="84"/>
                    <a:pt x="68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3" name="Google Shape;11523;p28"/>
            <p:cNvSpPr/>
            <p:nvPr/>
          </p:nvSpPr>
          <p:spPr>
            <a:xfrm>
              <a:off x="5564375" y="4513025"/>
              <a:ext cx="25325" cy="20425"/>
            </a:xfrm>
            <a:custGeom>
              <a:avLst/>
              <a:gdLst/>
              <a:ahLst/>
              <a:cxnLst/>
              <a:rect l="l" t="t" r="r" b="b"/>
              <a:pathLst>
                <a:path w="1013" h="817" extrusionOk="0">
                  <a:moveTo>
                    <a:pt x="470" y="1"/>
                  </a:moveTo>
                  <a:cubicBezTo>
                    <a:pt x="301" y="1"/>
                    <a:pt x="133" y="121"/>
                    <a:pt x="78" y="285"/>
                  </a:cubicBezTo>
                  <a:cubicBezTo>
                    <a:pt x="0" y="571"/>
                    <a:pt x="226" y="816"/>
                    <a:pt x="471" y="816"/>
                  </a:cubicBezTo>
                  <a:cubicBezTo>
                    <a:pt x="541" y="816"/>
                    <a:pt x="612" y="796"/>
                    <a:pt x="679" y="752"/>
                  </a:cubicBezTo>
                  <a:cubicBezTo>
                    <a:pt x="1012" y="585"/>
                    <a:pt x="946" y="85"/>
                    <a:pt x="579" y="18"/>
                  </a:cubicBezTo>
                  <a:cubicBezTo>
                    <a:pt x="543" y="7"/>
                    <a:pt x="507" y="1"/>
                    <a:pt x="4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4" name="Google Shape;11524;p28"/>
            <p:cNvSpPr/>
            <p:nvPr/>
          </p:nvSpPr>
          <p:spPr>
            <a:xfrm>
              <a:off x="5647425" y="4651850"/>
              <a:ext cx="27325" cy="20475"/>
            </a:xfrm>
            <a:custGeom>
              <a:avLst/>
              <a:gdLst/>
              <a:ahLst/>
              <a:cxnLst/>
              <a:rect l="l" t="t" r="r" b="b"/>
              <a:pathLst>
                <a:path w="1093" h="819" extrusionOk="0">
                  <a:moveTo>
                    <a:pt x="553" y="1"/>
                  </a:moveTo>
                  <a:cubicBezTo>
                    <a:pt x="209" y="1"/>
                    <a:pt x="1" y="413"/>
                    <a:pt x="226" y="670"/>
                  </a:cubicBezTo>
                  <a:cubicBezTo>
                    <a:pt x="323" y="767"/>
                    <a:pt x="443" y="819"/>
                    <a:pt x="565" y="819"/>
                  </a:cubicBezTo>
                  <a:cubicBezTo>
                    <a:pt x="653" y="819"/>
                    <a:pt x="742" y="792"/>
                    <a:pt x="826" y="737"/>
                  </a:cubicBezTo>
                  <a:cubicBezTo>
                    <a:pt x="1093" y="503"/>
                    <a:pt x="959" y="36"/>
                    <a:pt x="593" y="3"/>
                  </a:cubicBezTo>
                  <a:cubicBezTo>
                    <a:pt x="579" y="1"/>
                    <a:pt x="566"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5" name="Google Shape;11525;p28"/>
            <p:cNvSpPr/>
            <p:nvPr/>
          </p:nvSpPr>
          <p:spPr>
            <a:xfrm>
              <a:off x="5838175" y="4650225"/>
              <a:ext cx="24225" cy="20875"/>
            </a:xfrm>
            <a:custGeom>
              <a:avLst/>
              <a:gdLst/>
              <a:ahLst/>
              <a:cxnLst/>
              <a:rect l="l" t="t" r="r" b="b"/>
              <a:pathLst>
                <a:path w="969" h="835" extrusionOk="0">
                  <a:moveTo>
                    <a:pt x="533" y="1"/>
                  </a:moveTo>
                  <a:cubicBezTo>
                    <a:pt x="440" y="1"/>
                    <a:pt x="347" y="32"/>
                    <a:pt x="268" y="101"/>
                  </a:cubicBezTo>
                  <a:cubicBezTo>
                    <a:pt x="1" y="335"/>
                    <a:pt x="134" y="802"/>
                    <a:pt x="535" y="835"/>
                  </a:cubicBezTo>
                  <a:cubicBezTo>
                    <a:pt x="735" y="835"/>
                    <a:pt x="935" y="668"/>
                    <a:pt x="968" y="435"/>
                  </a:cubicBezTo>
                  <a:cubicBezTo>
                    <a:pt x="968" y="176"/>
                    <a:pt x="753"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6" name="Google Shape;11526;p28"/>
            <p:cNvSpPr/>
            <p:nvPr/>
          </p:nvSpPr>
          <p:spPr>
            <a:xfrm>
              <a:off x="5840675" y="4546725"/>
              <a:ext cx="24850" cy="21150"/>
            </a:xfrm>
            <a:custGeom>
              <a:avLst/>
              <a:gdLst/>
              <a:ahLst/>
              <a:cxnLst/>
              <a:rect l="l" t="t" r="r" b="b"/>
              <a:pathLst>
                <a:path w="994" h="846" extrusionOk="0">
                  <a:moveTo>
                    <a:pt x="553" y="0"/>
                  </a:moveTo>
                  <a:cubicBezTo>
                    <a:pt x="536" y="0"/>
                    <a:pt x="518" y="2"/>
                    <a:pt x="501" y="5"/>
                  </a:cubicBezTo>
                  <a:cubicBezTo>
                    <a:pt x="101" y="71"/>
                    <a:pt x="1" y="538"/>
                    <a:pt x="301" y="772"/>
                  </a:cubicBezTo>
                  <a:cubicBezTo>
                    <a:pt x="377" y="822"/>
                    <a:pt x="459" y="845"/>
                    <a:pt x="540" y="845"/>
                  </a:cubicBezTo>
                  <a:cubicBezTo>
                    <a:pt x="776" y="845"/>
                    <a:pt x="993" y="646"/>
                    <a:pt x="968" y="372"/>
                  </a:cubicBezTo>
                  <a:cubicBezTo>
                    <a:pt x="938" y="158"/>
                    <a:pt x="740"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7" name="Google Shape;11527;p28"/>
            <p:cNvSpPr/>
            <p:nvPr/>
          </p:nvSpPr>
          <p:spPr>
            <a:xfrm>
              <a:off x="5726700" y="4538125"/>
              <a:ext cx="23125" cy="21175"/>
            </a:xfrm>
            <a:custGeom>
              <a:avLst/>
              <a:gdLst/>
              <a:ahLst/>
              <a:cxnLst/>
              <a:rect l="l" t="t" r="r" b="b"/>
              <a:pathLst>
                <a:path w="925" h="847" extrusionOk="0">
                  <a:moveTo>
                    <a:pt x="452" y="0"/>
                  </a:moveTo>
                  <a:cubicBezTo>
                    <a:pt x="258" y="0"/>
                    <a:pt x="85" y="150"/>
                    <a:pt x="57" y="349"/>
                  </a:cubicBezTo>
                  <a:cubicBezTo>
                    <a:pt x="1" y="665"/>
                    <a:pt x="236" y="846"/>
                    <a:pt x="472" y="846"/>
                  </a:cubicBezTo>
                  <a:cubicBezTo>
                    <a:pt x="659" y="846"/>
                    <a:pt x="846" y="733"/>
                    <a:pt x="891" y="482"/>
                  </a:cubicBezTo>
                  <a:cubicBezTo>
                    <a:pt x="924" y="249"/>
                    <a:pt x="791" y="48"/>
                    <a:pt x="557" y="15"/>
                  </a:cubicBezTo>
                  <a:cubicBezTo>
                    <a:pt x="522" y="5"/>
                    <a:pt x="487" y="0"/>
                    <a:pt x="4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8" name="Google Shape;11528;p28"/>
            <p:cNvSpPr/>
            <p:nvPr/>
          </p:nvSpPr>
          <p:spPr>
            <a:xfrm>
              <a:off x="5731450" y="4628950"/>
              <a:ext cx="23675" cy="20825"/>
            </a:xfrm>
            <a:custGeom>
              <a:avLst/>
              <a:gdLst/>
              <a:ahLst/>
              <a:cxnLst/>
              <a:rect l="l" t="t" r="r" b="b"/>
              <a:pathLst>
                <a:path w="947" h="833" extrusionOk="0">
                  <a:moveTo>
                    <a:pt x="488" y="1"/>
                  </a:moveTo>
                  <a:cubicBezTo>
                    <a:pt x="448" y="1"/>
                    <a:pt x="408" y="6"/>
                    <a:pt x="367" y="18"/>
                  </a:cubicBezTo>
                  <a:cubicBezTo>
                    <a:pt x="134" y="51"/>
                    <a:pt x="0" y="285"/>
                    <a:pt x="67" y="518"/>
                  </a:cubicBezTo>
                  <a:cubicBezTo>
                    <a:pt x="121" y="737"/>
                    <a:pt x="288" y="832"/>
                    <a:pt x="456" y="832"/>
                  </a:cubicBezTo>
                  <a:cubicBezTo>
                    <a:pt x="699" y="832"/>
                    <a:pt x="946" y="633"/>
                    <a:pt x="867" y="318"/>
                  </a:cubicBezTo>
                  <a:cubicBezTo>
                    <a:pt x="840" y="125"/>
                    <a:pt x="676"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9" name="Google Shape;11529;p28"/>
            <p:cNvSpPr/>
            <p:nvPr/>
          </p:nvSpPr>
          <p:spPr>
            <a:xfrm>
              <a:off x="5955725" y="4663375"/>
              <a:ext cx="30125" cy="21275"/>
            </a:xfrm>
            <a:custGeom>
              <a:avLst/>
              <a:gdLst/>
              <a:ahLst/>
              <a:cxnLst/>
              <a:rect l="l" t="t" r="r" b="b"/>
              <a:pathLst>
                <a:path w="1205" h="851" extrusionOk="0">
                  <a:moveTo>
                    <a:pt x="583" y="0"/>
                  </a:moveTo>
                  <a:cubicBezTo>
                    <a:pt x="119" y="0"/>
                    <a:pt x="1" y="748"/>
                    <a:pt x="536" y="843"/>
                  </a:cubicBezTo>
                  <a:cubicBezTo>
                    <a:pt x="568" y="848"/>
                    <a:pt x="599" y="851"/>
                    <a:pt x="628" y="851"/>
                  </a:cubicBezTo>
                  <a:cubicBezTo>
                    <a:pt x="1116" y="851"/>
                    <a:pt x="1204" y="103"/>
                    <a:pt x="669" y="9"/>
                  </a:cubicBezTo>
                  <a:cubicBezTo>
                    <a:pt x="639" y="3"/>
                    <a:pt x="61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0" name="Google Shape;11530;p28"/>
            <p:cNvSpPr/>
            <p:nvPr/>
          </p:nvSpPr>
          <p:spPr>
            <a:xfrm>
              <a:off x="6175925" y="4697775"/>
              <a:ext cx="28375" cy="21500"/>
            </a:xfrm>
            <a:custGeom>
              <a:avLst/>
              <a:gdLst/>
              <a:ahLst/>
              <a:cxnLst/>
              <a:rect l="l" t="t" r="r" b="b"/>
              <a:pathLst>
                <a:path w="1135" h="860" extrusionOk="0">
                  <a:moveTo>
                    <a:pt x="568" y="0"/>
                  </a:moveTo>
                  <a:cubicBezTo>
                    <a:pt x="201" y="0"/>
                    <a:pt x="1" y="467"/>
                    <a:pt x="267" y="734"/>
                  </a:cubicBezTo>
                  <a:cubicBezTo>
                    <a:pt x="351" y="818"/>
                    <a:pt x="459" y="859"/>
                    <a:pt x="568" y="859"/>
                  </a:cubicBezTo>
                  <a:cubicBezTo>
                    <a:pt x="676" y="859"/>
                    <a:pt x="784" y="818"/>
                    <a:pt x="868" y="734"/>
                  </a:cubicBezTo>
                  <a:cubicBezTo>
                    <a:pt x="1135" y="467"/>
                    <a:pt x="935"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1" name="Google Shape;11531;p28"/>
            <p:cNvSpPr/>
            <p:nvPr/>
          </p:nvSpPr>
          <p:spPr>
            <a:xfrm>
              <a:off x="6559525" y="4697025"/>
              <a:ext cx="24225" cy="20775"/>
            </a:xfrm>
            <a:custGeom>
              <a:avLst/>
              <a:gdLst/>
              <a:ahLst/>
              <a:cxnLst/>
              <a:rect l="l" t="t" r="r" b="b"/>
              <a:pathLst>
                <a:path w="969" h="831" extrusionOk="0">
                  <a:moveTo>
                    <a:pt x="568" y="1"/>
                  </a:moveTo>
                  <a:cubicBezTo>
                    <a:pt x="464" y="1"/>
                    <a:pt x="357" y="41"/>
                    <a:pt x="268" y="130"/>
                  </a:cubicBezTo>
                  <a:cubicBezTo>
                    <a:pt x="1" y="397"/>
                    <a:pt x="201" y="831"/>
                    <a:pt x="568" y="831"/>
                  </a:cubicBezTo>
                  <a:cubicBezTo>
                    <a:pt x="801" y="831"/>
                    <a:pt x="968" y="631"/>
                    <a:pt x="968" y="431"/>
                  </a:cubicBezTo>
                  <a:cubicBezTo>
                    <a:pt x="968" y="164"/>
                    <a:pt x="775"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2" name="Google Shape;11532;p28"/>
            <p:cNvSpPr/>
            <p:nvPr/>
          </p:nvSpPr>
          <p:spPr>
            <a:xfrm>
              <a:off x="6620850" y="4690450"/>
              <a:ext cx="24600" cy="20875"/>
            </a:xfrm>
            <a:custGeom>
              <a:avLst/>
              <a:gdLst/>
              <a:ahLst/>
              <a:cxnLst/>
              <a:rect l="l" t="t" r="r" b="b"/>
              <a:pathLst>
                <a:path w="984" h="835" extrusionOk="0">
                  <a:moveTo>
                    <a:pt x="545" y="0"/>
                  </a:moveTo>
                  <a:cubicBezTo>
                    <a:pt x="421" y="0"/>
                    <a:pt x="297" y="59"/>
                    <a:pt x="216" y="193"/>
                  </a:cubicBezTo>
                  <a:cubicBezTo>
                    <a:pt x="0" y="471"/>
                    <a:pt x="213" y="834"/>
                    <a:pt x="536" y="834"/>
                  </a:cubicBezTo>
                  <a:cubicBezTo>
                    <a:pt x="562" y="834"/>
                    <a:pt x="589" y="832"/>
                    <a:pt x="617" y="827"/>
                  </a:cubicBezTo>
                  <a:cubicBezTo>
                    <a:pt x="850" y="794"/>
                    <a:pt x="984" y="560"/>
                    <a:pt x="950" y="327"/>
                  </a:cubicBezTo>
                  <a:cubicBezTo>
                    <a:pt x="910" y="128"/>
                    <a:pt x="72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3" name="Google Shape;11533;p28"/>
            <p:cNvSpPr/>
            <p:nvPr/>
          </p:nvSpPr>
          <p:spPr>
            <a:xfrm>
              <a:off x="6299350" y="4668575"/>
              <a:ext cx="27550" cy="20875"/>
            </a:xfrm>
            <a:custGeom>
              <a:avLst/>
              <a:gdLst/>
              <a:ahLst/>
              <a:cxnLst/>
              <a:rect l="l" t="t" r="r" b="b"/>
              <a:pathLst>
                <a:path w="1102" h="835" extrusionOk="0">
                  <a:moveTo>
                    <a:pt x="534" y="1"/>
                  </a:moveTo>
                  <a:cubicBezTo>
                    <a:pt x="0" y="1"/>
                    <a:pt x="0" y="835"/>
                    <a:pt x="534" y="835"/>
                  </a:cubicBezTo>
                  <a:cubicBezTo>
                    <a:pt x="1101" y="835"/>
                    <a:pt x="1101" y="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4" name="Google Shape;11534;p28"/>
            <p:cNvSpPr/>
            <p:nvPr/>
          </p:nvSpPr>
          <p:spPr>
            <a:xfrm>
              <a:off x="6156750" y="4742925"/>
              <a:ext cx="25275" cy="20775"/>
            </a:xfrm>
            <a:custGeom>
              <a:avLst/>
              <a:gdLst/>
              <a:ahLst/>
              <a:cxnLst/>
              <a:rect l="l" t="t" r="r" b="b"/>
              <a:pathLst>
                <a:path w="1011" h="831" extrusionOk="0">
                  <a:moveTo>
                    <a:pt x="489" y="1"/>
                  </a:moveTo>
                  <a:cubicBezTo>
                    <a:pt x="439" y="1"/>
                    <a:pt x="387" y="10"/>
                    <a:pt x="334" y="29"/>
                  </a:cubicBezTo>
                  <a:cubicBezTo>
                    <a:pt x="134" y="96"/>
                    <a:pt x="0" y="329"/>
                    <a:pt x="100" y="563"/>
                  </a:cubicBezTo>
                  <a:cubicBezTo>
                    <a:pt x="153" y="738"/>
                    <a:pt x="316" y="830"/>
                    <a:pt x="483" y="830"/>
                  </a:cubicBezTo>
                  <a:cubicBezTo>
                    <a:pt x="634" y="830"/>
                    <a:pt x="788" y="754"/>
                    <a:pt x="868" y="596"/>
                  </a:cubicBezTo>
                  <a:cubicBezTo>
                    <a:pt x="1010" y="311"/>
                    <a:pt x="787" y="1"/>
                    <a:pt x="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5" name="Google Shape;11535;p28"/>
            <p:cNvSpPr/>
            <p:nvPr/>
          </p:nvSpPr>
          <p:spPr>
            <a:xfrm>
              <a:off x="6466125" y="4748650"/>
              <a:ext cx="24225" cy="20875"/>
            </a:xfrm>
            <a:custGeom>
              <a:avLst/>
              <a:gdLst/>
              <a:ahLst/>
              <a:cxnLst/>
              <a:rect l="l" t="t" r="r" b="b"/>
              <a:pathLst>
                <a:path w="969" h="835" extrusionOk="0">
                  <a:moveTo>
                    <a:pt x="535" y="0"/>
                  </a:moveTo>
                  <a:cubicBezTo>
                    <a:pt x="1" y="0"/>
                    <a:pt x="1" y="834"/>
                    <a:pt x="535" y="834"/>
                  </a:cubicBezTo>
                  <a:cubicBezTo>
                    <a:pt x="768" y="834"/>
                    <a:pt x="968" y="634"/>
                    <a:pt x="968" y="434"/>
                  </a:cubicBezTo>
                  <a:cubicBezTo>
                    <a:pt x="968" y="200"/>
                    <a:pt x="768" y="0"/>
                    <a:pt x="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6" name="Google Shape;11536;p28"/>
            <p:cNvSpPr/>
            <p:nvPr/>
          </p:nvSpPr>
          <p:spPr>
            <a:xfrm>
              <a:off x="6638450" y="4651700"/>
              <a:ext cx="24525" cy="21000"/>
            </a:xfrm>
            <a:custGeom>
              <a:avLst/>
              <a:gdLst/>
              <a:ahLst/>
              <a:cxnLst/>
              <a:rect l="l" t="t" r="r" b="b"/>
              <a:pathLst>
                <a:path w="981" h="840" extrusionOk="0">
                  <a:moveTo>
                    <a:pt x="496" y="0"/>
                  </a:moveTo>
                  <a:cubicBezTo>
                    <a:pt x="338" y="0"/>
                    <a:pt x="180" y="92"/>
                    <a:pt x="113" y="276"/>
                  </a:cubicBezTo>
                  <a:cubicBezTo>
                    <a:pt x="0" y="557"/>
                    <a:pt x="245" y="839"/>
                    <a:pt x="525" y="839"/>
                  </a:cubicBezTo>
                  <a:cubicBezTo>
                    <a:pt x="576" y="839"/>
                    <a:pt x="628" y="830"/>
                    <a:pt x="680" y="809"/>
                  </a:cubicBezTo>
                  <a:cubicBezTo>
                    <a:pt x="880" y="709"/>
                    <a:pt x="980" y="476"/>
                    <a:pt x="880" y="276"/>
                  </a:cubicBezTo>
                  <a:cubicBezTo>
                    <a:pt x="813" y="92"/>
                    <a:pt x="655"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7" name="Google Shape;11537;p28"/>
            <p:cNvSpPr/>
            <p:nvPr/>
          </p:nvSpPr>
          <p:spPr>
            <a:xfrm>
              <a:off x="6580000" y="4639300"/>
              <a:ext cx="25425" cy="20800"/>
            </a:xfrm>
            <a:custGeom>
              <a:avLst/>
              <a:gdLst/>
              <a:ahLst/>
              <a:cxnLst/>
              <a:rect l="l" t="t" r="r" b="b"/>
              <a:pathLst>
                <a:path w="1017" h="832" extrusionOk="0">
                  <a:moveTo>
                    <a:pt x="431" y="0"/>
                  </a:moveTo>
                  <a:cubicBezTo>
                    <a:pt x="244" y="0"/>
                    <a:pt x="49" y="158"/>
                    <a:pt x="49" y="371"/>
                  </a:cubicBezTo>
                  <a:cubicBezTo>
                    <a:pt x="1" y="636"/>
                    <a:pt x="214" y="832"/>
                    <a:pt x="449" y="832"/>
                  </a:cubicBezTo>
                  <a:cubicBezTo>
                    <a:pt x="539" y="832"/>
                    <a:pt x="633" y="803"/>
                    <a:pt x="716" y="738"/>
                  </a:cubicBezTo>
                  <a:cubicBezTo>
                    <a:pt x="1016" y="505"/>
                    <a:pt x="850" y="38"/>
                    <a:pt x="483" y="4"/>
                  </a:cubicBezTo>
                  <a:cubicBezTo>
                    <a:pt x="466" y="1"/>
                    <a:pt x="448"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8" name="Google Shape;11538;p28"/>
            <p:cNvSpPr/>
            <p:nvPr/>
          </p:nvSpPr>
          <p:spPr>
            <a:xfrm>
              <a:off x="6520350" y="4712100"/>
              <a:ext cx="22300" cy="20900"/>
            </a:xfrm>
            <a:custGeom>
              <a:avLst/>
              <a:gdLst/>
              <a:ahLst/>
              <a:cxnLst/>
              <a:rect l="l" t="t" r="r" b="b"/>
              <a:pathLst>
                <a:path w="892" h="836" extrusionOk="0">
                  <a:moveTo>
                    <a:pt x="447" y="1"/>
                  </a:moveTo>
                  <a:cubicBezTo>
                    <a:pt x="361" y="1"/>
                    <a:pt x="274" y="30"/>
                    <a:pt x="200" y="94"/>
                  </a:cubicBezTo>
                  <a:cubicBezTo>
                    <a:pt x="33" y="261"/>
                    <a:pt x="0" y="528"/>
                    <a:pt x="133" y="695"/>
                  </a:cubicBezTo>
                  <a:cubicBezTo>
                    <a:pt x="230" y="791"/>
                    <a:pt x="347" y="835"/>
                    <a:pt x="460" y="835"/>
                  </a:cubicBezTo>
                  <a:cubicBezTo>
                    <a:pt x="661" y="835"/>
                    <a:pt x="846" y="696"/>
                    <a:pt x="867" y="461"/>
                  </a:cubicBezTo>
                  <a:cubicBezTo>
                    <a:pt x="891" y="196"/>
                    <a:pt x="672" y="1"/>
                    <a:pt x="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9" name="Google Shape;11539;p28"/>
            <p:cNvSpPr/>
            <p:nvPr/>
          </p:nvSpPr>
          <p:spPr>
            <a:xfrm>
              <a:off x="6785925" y="4667325"/>
              <a:ext cx="24650" cy="20625"/>
            </a:xfrm>
            <a:custGeom>
              <a:avLst/>
              <a:gdLst/>
              <a:ahLst/>
              <a:cxnLst/>
              <a:rect l="l" t="t" r="r" b="b"/>
              <a:pathLst>
                <a:path w="986" h="825" extrusionOk="0">
                  <a:moveTo>
                    <a:pt x="538" y="0"/>
                  </a:moveTo>
                  <a:cubicBezTo>
                    <a:pt x="416" y="0"/>
                    <a:pt x="295" y="48"/>
                    <a:pt x="218" y="151"/>
                  </a:cubicBezTo>
                  <a:cubicBezTo>
                    <a:pt x="1" y="430"/>
                    <a:pt x="188" y="825"/>
                    <a:pt x="510" y="825"/>
                  </a:cubicBezTo>
                  <a:cubicBezTo>
                    <a:pt x="534" y="825"/>
                    <a:pt x="559" y="823"/>
                    <a:pt x="585" y="818"/>
                  </a:cubicBezTo>
                  <a:cubicBezTo>
                    <a:pt x="819" y="785"/>
                    <a:pt x="985" y="585"/>
                    <a:pt x="952" y="351"/>
                  </a:cubicBezTo>
                  <a:cubicBezTo>
                    <a:pt x="931" y="125"/>
                    <a:pt x="733"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0" name="Google Shape;11540;p28"/>
            <p:cNvSpPr/>
            <p:nvPr/>
          </p:nvSpPr>
          <p:spPr>
            <a:xfrm>
              <a:off x="7003575" y="4631275"/>
              <a:ext cx="24650" cy="20850"/>
            </a:xfrm>
            <a:custGeom>
              <a:avLst/>
              <a:gdLst/>
              <a:ahLst/>
              <a:cxnLst/>
              <a:rect l="l" t="t" r="r" b="b"/>
              <a:pathLst>
                <a:path w="986" h="834" extrusionOk="0">
                  <a:moveTo>
                    <a:pt x="531" y="0"/>
                  </a:moveTo>
                  <a:cubicBezTo>
                    <a:pt x="393" y="0"/>
                    <a:pt x="257" y="61"/>
                    <a:pt x="185" y="192"/>
                  </a:cubicBezTo>
                  <a:cubicBezTo>
                    <a:pt x="1" y="499"/>
                    <a:pt x="240" y="834"/>
                    <a:pt x="565" y="834"/>
                  </a:cubicBezTo>
                  <a:cubicBezTo>
                    <a:pt x="593" y="834"/>
                    <a:pt x="622" y="831"/>
                    <a:pt x="652" y="826"/>
                  </a:cubicBezTo>
                  <a:cubicBezTo>
                    <a:pt x="852" y="759"/>
                    <a:pt x="986" y="525"/>
                    <a:pt x="952" y="292"/>
                  </a:cubicBezTo>
                  <a:cubicBezTo>
                    <a:pt x="896" y="103"/>
                    <a:pt x="711"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1" name="Google Shape;11541;p28"/>
            <p:cNvSpPr/>
            <p:nvPr/>
          </p:nvSpPr>
          <p:spPr>
            <a:xfrm>
              <a:off x="6827225" y="4679825"/>
              <a:ext cx="25325" cy="20425"/>
            </a:xfrm>
            <a:custGeom>
              <a:avLst/>
              <a:gdLst/>
              <a:ahLst/>
              <a:cxnLst/>
              <a:rect l="l" t="t" r="r" b="b"/>
              <a:pathLst>
                <a:path w="1013" h="817" extrusionOk="0">
                  <a:moveTo>
                    <a:pt x="553" y="1"/>
                  </a:moveTo>
                  <a:cubicBezTo>
                    <a:pt x="514" y="1"/>
                    <a:pt x="475" y="6"/>
                    <a:pt x="434" y="18"/>
                  </a:cubicBezTo>
                  <a:cubicBezTo>
                    <a:pt x="67" y="85"/>
                    <a:pt x="0" y="585"/>
                    <a:pt x="334" y="752"/>
                  </a:cubicBezTo>
                  <a:cubicBezTo>
                    <a:pt x="401" y="796"/>
                    <a:pt x="473" y="816"/>
                    <a:pt x="543" y="816"/>
                  </a:cubicBezTo>
                  <a:cubicBezTo>
                    <a:pt x="788" y="816"/>
                    <a:pt x="1012" y="577"/>
                    <a:pt x="934" y="318"/>
                  </a:cubicBezTo>
                  <a:cubicBezTo>
                    <a:pt x="879" y="125"/>
                    <a:pt x="733"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2" name="Google Shape;11542;p28"/>
            <p:cNvSpPr/>
            <p:nvPr/>
          </p:nvSpPr>
          <p:spPr>
            <a:xfrm>
              <a:off x="6791375" y="4716750"/>
              <a:ext cx="21700" cy="20800"/>
            </a:xfrm>
            <a:custGeom>
              <a:avLst/>
              <a:gdLst/>
              <a:ahLst/>
              <a:cxnLst/>
              <a:rect l="l" t="t" r="r" b="b"/>
              <a:pathLst>
                <a:path w="868" h="832" extrusionOk="0">
                  <a:moveTo>
                    <a:pt x="452" y="1"/>
                  </a:moveTo>
                  <a:cubicBezTo>
                    <a:pt x="353" y="1"/>
                    <a:pt x="251" y="35"/>
                    <a:pt x="167" y="109"/>
                  </a:cubicBezTo>
                  <a:cubicBezTo>
                    <a:pt x="0" y="275"/>
                    <a:pt x="0" y="542"/>
                    <a:pt x="167" y="709"/>
                  </a:cubicBezTo>
                  <a:cubicBezTo>
                    <a:pt x="252" y="794"/>
                    <a:pt x="354" y="832"/>
                    <a:pt x="453" y="832"/>
                  </a:cubicBezTo>
                  <a:cubicBezTo>
                    <a:pt x="666" y="832"/>
                    <a:pt x="867" y="659"/>
                    <a:pt x="867" y="409"/>
                  </a:cubicBezTo>
                  <a:cubicBezTo>
                    <a:pt x="867" y="158"/>
                    <a:pt x="665" y="1"/>
                    <a:pt x="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3" name="Google Shape;11543;p28"/>
            <p:cNvSpPr/>
            <p:nvPr/>
          </p:nvSpPr>
          <p:spPr>
            <a:xfrm>
              <a:off x="7213425" y="4461450"/>
              <a:ext cx="27450" cy="20950"/>
            </a:xfrm>
            <a:custGeom>
              <a:avLst/>
              <a:gdLst/>
              <a:ahLst/>
              <a:cxnLst/>
              <a:rect l="l" t="t" r="r" b="b"/>
              <a:pathLst>
                <a:path w="1098" h="838" extrusionOk="0">
                  <a:moveTo>
                    <a:pt x="595" y="1"/>
                  </a:moveTo>
                  <a:cubicBezTo>
                    <a:pt x="527" y="1"/>
                    <a:pt x="459" y="16"/>
                    <a:pt x="397" y="47"/>
                  </a:cubicBezTo>
                  <a:cubicBezTo>
                    <a:pt x="0" y="273"/>
                    <a:pt x="230" y="838"/>
                    <a:pt x="615" y="838"/>
                  </a:cubicBezTo>
                  <a:cubicBezTo>
                    <a:pt x="683" y="838"/>
                    <a:pt x="756" y="820"/>
                    <a:pt x="831" y="780"/>
                  </a:cubicBezTo>
                  <a:cubicBezTo>
                    <a:pt x="1031" y="647"/>
                    <a:pt x="1098" y="413"/>
                    <a:pt x="964" y="213"/>
                  </a:cubicBezTo>
                  <a:cubicBezTo>
                    <a:pt x="895" y="75"/>
                    <a:pt x="74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4" name="Google Shape;11544;p28"/>
            <p:cNvSpPr/>
            <p:nvPr/>
          </p:nvSpPr>
          <p:spPr>
            <a:xfrm>
              <a:off x="7489750" y="4278125"/>
              <a:ext cx="27150" cy="20750"/>
            </a:xfrm>
            <a:custGeom>
              <a:avLst/>
              <a:gdLst/>
              <a:ahLst/>
              <a:cxnLst/>
              <a:rect l="l" t="t" r="r" b="b"/>
              <a:pathLst>
                <a:path w="1086" h="830" extrusionOk="0">
                  <a:moveTo>
                    <a:pt x="538" y="0"/>
                  </a:moveTo>
                  <a:cubicBezTo>
                    <a:pt x="215" y="0"/>
                    <a:pt x="0" y="364"/>
                    <a:pt x="185" y="641"/>
                  </a:cubicBezTo>
                  <a:cubicBezTo>
                    <a:pt x="271" y="770"/>
                    <a:pt x="411" y="829"/>
                    <a:pt x="545" y="829"/>
                  </a:cubicBezTo>
                  <a:cubicBezTo>
                    <a:pt x="620" y="829"/>
                    <a:pt x="692" y="811"/>
                    <a:pt x="752" y="775"/>
                  </a:cubicBezTo>
                  <a:cubicBezTo>
                    <a:pt x="1086" y="541"/>
                    <a:pt x="986" y="74"/>
                    <a:pt x="619" y="8"/>
                  </a:cubicBezTo>
                  <a:cubicBezTo>
                    <a:pt x="591" y="3"/>
                    <a:pt x="564"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5" name="Google Shape;11545;p28"/>
            <p:cNvSpPr/>
            <p:nvPr/>
          </p:nvSpPr>
          <p:spPr>
            <a:xfrm>
              <a:off x="7464350" y="4314000"/>
              <a:ext cx="23150" cy="20875"/>
            </a:xfrm>
            <a:custGeom>
              <a:avLst/>
              <a:gdLst/>
              <a:ahLst/>
              <a:cxnLst/>
              <a:rect l="l" t="t" r="r" b="b"/>
              <a:pathLst>
                <a:path w="926" h="835" extrusionOk="0">
                  <a:moveTo>
                    <a:pt x="479" y="0"/>
                  </a:moveTo>
                  <a:cubicBezTo>
                    <a:pt x="366" y="0"/>
                    <a:pt x="251" y="44"/>
                    <a:pt x="167" y="140"/>
                  </a:cubicBezTo>
                  <a:cubicBezTo>
                    <a:pt x="0" y="307"/>
                    <a:pt x="34" y="574"/>
                    <a:pt x="234" y="741"/>
                  </a:cubicBezTo>
                  <a:cubicBezTo>
                    <a:pt x="308" y="806"/>
                    <a:pt x="395" y="834"/>
                    <a:pt x="481" y="834"/>
                  </a:cubicBezTo>
                  <a:cubicBezTo>
                    <a:pt x="705" y="834"/>
                    <a:pt x="925" y="639"/>
                    <a:pt x="901" y="374"/>
                  </a:cubicBezTo>
                  <a:cubicBezTo>
                    <a:pt x="880" y="139"/>
                    <a:pt x="681" y="0"/>
                    <a:pt x="4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6" name="Google Shape;11546;p28"/>
            <p:cNvSpPr/>
            <p:nvPr/>
          </p:nvSpPr>
          <p:spPr>
            <a:xfrm>
              <a:off x="7336750" y="4444475"/>
              <a:ext cx="27025" cy="21850"/>
            </a:xfrm>
            <a:custGeom>
              <a:avLst/>
              <a:gdLst/>
              <a:ahLst/>
              <a:cxnLst/>
              <a:rect l="l" t="t" r="r" b="b"/>
              <a:pathLst>
                <a:path w="1081" h="874" extrusionOk="0">
                  <a:moveTo>
                    <a:pt x="468" y="0"/>
                  </a:moveTo>
                  <a:cubicBezTo>
                    <a:pt x="359" y="0"/>
                    <a:pt x="251" y="42"/>
                    <a:pt x="167" y="125"/>
                  </a:cubicBezTo>
                  <a:cubicBezTo>
                    <a:pt x="1" y="292"/>
                    <a:pt x="1" y="592"/>
                    <a:pt x="201" y="759"/>
                  </a:cubicBezTo>
                  <a:cubicBezTo>
                    <a:pt x="288" y="839"/>
                    <a:pt x="384" y="873"/>
                    <a:pt x="475" y="873"/>
                  </a:cubicBezTo>
                  <a:cubicBezTo>
                    <a:pt x="803" y="873"/>
                    <a:pt x="1081" y="438"/>
                    <a:pt x="768" y="125"/>
                  </a:cubicBezTo>
                  <a:cubicBezTo>
                    <a:pt x="684" y="42"/>
                    <a:pt x="576" y="0"/>
                    <a:pt x="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7" name="Google Shape;11547;p28"/>
            <p:cNvSpPr/>
            <p:nvPr/>
          </p:nvSpPr>
          <p:spPr>
            <a:xfrm>
              <a:off x="7459600" y="4405325"/>
              <a:ext cx="31300" cy="21175"/>
            </a:xfrm>
            <a:custGeom>
              <a:avLst/>
              <a:gdLst/>
              <a:ahLst/>
              <a:cxnLst/>
              <a:rect l="l" t="t" r="r" b="b"/>
              <a:pathLst>
                <a:path w="1252" h="847" extrusionOk="0">
                  <a:moveTo>
                    <a:pt x="664" y="1"/>
                  </a:moveTo>
                  <a:cubicBezTo>
                    <a:pt x="599" y="1"/>
                    <a:pt x="530" y="18"/>
                    <a:pt x="457" y="57"/>
                  </a:cubicBezTo>
                  <a:cubicBezTo>
                    <a:pt x="1" y="256"/>
                    <a:pt x="227" y="846"/>
                    <a:pt x="615" y="846"/>
                  </a:cubicBezTo>
                  <a:cubicBezTo>
                    <a:pt x="681" y="846"/>
                    <a:pt x="752" y="829"/>
                    <a:pt x="824" y="790"/>
                  </a:cubicBezTo>
                  <a:cubicBezTo>
                    <a:pt x="1252" y="591"/>
                    <a:pt x="1046" y="1"/>
                    <a:pt x="6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8" name="Google Shape;11548;p28"/>
            <p:cNvSpPr/>
            <p:nvPr/>
          </p:nvSpPr>
          <p:spPr>
            <a:xfrm>
              <a:off x="7586975" y="4286625"/>
              <a:ext cx="30375" cy="21475"/>
            </a:xfrm>
            <a:custGeom>
              <a:avLst/>
              <a:gdLst/>
              <a:ahLst/>
              <a:cxnLst/>
              <a:rect l="l" t="t" r="r" b="b"/>
              <a:pathLst>
                <a:path w="1215" h="859" extrusionOk="0">
                  <a:moveTo>
                    <a:pt x="628" y="0"/>
                  </a:moveTo>
                  <a:cubicBezTo>
                    <a:pt x="541" y="0"/>
                    <a:pt x="451" y="31"/>
                    <a:pt x="366" y="101"/>
                  </a:cubicBezTo>
                  <a:cubicBezTo>
                    <a:pt x="1" y="388"/>
                    <a:pt x="288" y="859"/>
                    <a:pt x="622" y="859"/>
                  </a:cubicBezTo>
                  <a:cubicBezTo>
                    <a:pt x="715" y="859"/>
                    <a:pt x="812" y="822"/>
                    <a:pt x="899" y="735"/>
                  </a:cubicBezTo>
                  <a:cubicBezTo>
                    <a:pt x="1215" y="420"/>
                    <a:pt x="950"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9" name="Google Shape;11549;p28"/>
            <p:cNvSpPr/>
            <p:nvPr/>
          </p:nvSpPr>
          <p:spPr>
            <a:xfrm>
              <a:off x="7443500" y="4345500"/>
              <a:ext cx="23725" cy="20400"/>
            </a:xfrm>
            <a:custGeom>
              <a:avLst/>
              <a:gdLst/>
              <a:ahLst/>
              <a:cxnLst/>
              <a:rect l="l" t="t" r="r" b="b"/>
              <a:pathLst>
                <a:path w="949" h="816" extrusionOk="0">
                  <a:moveTo>
                    <a:pt x="462" y="1"/>
                  </a:moveTo>
                  <a:cubicBezTo>
                    <a:pt x="399" y="1"/>
                    <a:pt x="332" y="15"/>
                    <a:pt x="267" y="48"/>
                  </a:cubicBezTo>
                  <a:cubicBezTo>
                    <a:pt x="67" y="148"/>
                    <a:pt x="0" y="381"/>
                    <a:pt x="100" y="582"/>
                  </a:cubicBezTo>
                  <a:cubicBezTo>
                    <a:pt x="180" y="740"/>
                    <a:pt x="327" y="816"/>
                    <a:pt x="473" y="816"/>
                  </a:cubicBezTo>
                  <a:cubicBezTo>
                    <a:pt x="636" y="816"/>
                    <a:pt x="798" y="723"/>
                    <a:pt x="868" y="548"/>
                  </a:cubicBezTo>
                  <a:cubicBezTo>
                    <a:pt x="948" y="253"/>
                    <a:pt x="726"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0" name="Google Shape;11550;p28"/>
            <p:cNvSpPr/>
            <p:nvPr/>
          </p:nvSpPr>
          <p:spPr>
            <a:xfrm>
              <a:off x="7420150" y="4407150"/>
              <a:ext cx="24550" cy="21150"/>
            </a:xfrm>
            <a:custGeom>
              <a:avLst/>
              <a:gdLst/>
              <a:ahLst/>
              <a:cxnLst/>
              <a:rect l="l" t="t" r="r" b="b"/>
              <a:pathLst>
                <a:path w="982" h="846" extrusionOk="0">
                  <a:moveTo>
                    <a:pt x="484" y="0"/>
                  </a:moveTo>
                  <a:cubicBezTo>
                    <a:pt x="326" y="0"/>
                    <a:pt x="167" y="84"/>
                    <a:pt x="100" y="250"/>
                  </a:cubicBezTo>
                  <a:cubicBezTo>
                    <a:pt x="0" y="484"/>
                    <a:pt x="100" y="717"/>
                    <a:pt x="334" y="818"/>
                  </a:cubicBezTo>
                  <a:cubicBezTo>
                    <a:pt x="382" y="837"/>
                    <a:pt x="430" y="846"/>
                    <a:pt x="477" y="846"/>
                  </a:cubicBezTo>
                  <a:cubicBezTo>
                    <a:pt x="754" y="846"/>
                    <a:pt x="982" y="536"/>
                    <a:pt x="868" y="250"/>
                  </a:cubicBezTo>
                  <a:cubicBezTo>
                    <a:pt x="801" y="84"/>
                    <a:pt x="643"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1" name="Google Shape;11551;p28"/>
            <p:cNvSpPr/>
            <p:nvPr/>
          </p:nvSpPr>
          <p:spPr>
            <a:xfrm>
              <a:off x="7611375" y="4247750"/>
              <a:ext cx="23125" cy="20950"/>
            </a:xfrm>
            <a:custGeom>
              <a:avLst/>
              <a:gdLst/>
              <a:ahLst/>
              <a:cxnLst/>
              <a:rect l="l" t="t" r="r" b="b"/>
              <a:pathLst>
                <a:path w="925" h="838" extrusionOk="0">
                  <a:moveTo>
                    <a:pt x="447" y="0"/>
                  </a:moveTo>
                  <a:cubicBezTo>
                    <a:pt x="245" y="0"/>
                    <a:pt x="45" y="153"/>
                    <a:pt x="24" y="389"/>
                  </a:cubicBezTo>
                  <a:cubicBezTo>
                    <a:pt x="0" y="646"/>
                    <a:pt x="222" y="837"/>
                    <a:pt x="449" y="837"/>
                  </a:cubicBezTo>
                  <a:cubicBezTo>
                    <a:pt x="546" y="837"/>
                    <a:pt x="644" y="802"/>
                    <a:pt x="724" y="722"/>
                  </a:cubicBezTo>
                  <a:cubicBezTo>
                    <a:pt x="891" y="589"/>
                    <a:pt x="924" y="322"/>
                    <a:pt x="757" y="155"/>
                  </a:cubicBezTo>
                  <a:cubicBezTo>
                    <a:pt x="674" y="48"/>
                    <a:pt x="560"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2" name="Google Shape;11552;p28"/>
            <p:cNvSpPr/>
            <p:nvPr/>
          </p:nvSpPr>
          <p:spPr>
            <a:xfrm>
              <a:off x="7616325" y="4118975"/>
              <a:ext cx="24850" cy="20875"/>
            </a:xfrm>
            <a:custGeom>
              <a:avLst/>
              <a:gdLst/>
              <a:ahLst/>
              <a:cxnLst/>
              <a:rect l="l" t="t" r="r" b="b"/>
              <a:pathLst>
                <a:path w="994" h="835" extrusionOk="0">
                  <a:moveTo>
                    <a:pt x="550" y="0"/>
                  </a:moveTo>
                  <a:cubicBezTo>
                    <a:pt x="208" y="0"/>
                    <a:pt x="0" y="381"/>
                    <a:pt x="192" y="670"/>
                  </a:cubicBezTo>
                  <a:cubicBezTo>
                    <a:pt x="281" y="783"/>
                    <a:pt x="403" y="835"/>
                    <a:pt x="524" y="835"/>
                  </a:cubicBezTo>
                  <a:cubicBezTo>
                    <a:pt x="723" y="835"/>
                    <a:pt x="918" y="697"/>
                    <a:pt x="960" y="469"/>
                  </a:cubicBezTo>
                  <a:cubicBezTo>
                    <a:pt x="993" y="236"/>
                    <a:pt x="826" y="36"/>
                    <a:pt x="593" y="2"/>
                  </a:cubicBezTo>
                  <a:cubicBezTo>
                    <a:pt x="578" y="1"/>
                    <a:pt x="564" y="0"/>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3" name="Google Shape;11553;p28"/>
            <p:cNvSpPr/>
            <p:nvPr/>
          </p:nvSpPr>
          <p:spPr>
            <a:xfrm>
              <a:off x="7553750" y="4179575"/>
              <a:ext cx="27375" cy="21250"/>
            </a:xfrm>
            <a:custGeom>
              <a:avLst/>
              <a:gdLst/>
              <a:ahLst/>
              <a:cxnLst/>
              <a:rect l="l" t="t" r="r" b="b"/>
              <a:pathLst>
                <a:path w="1095" h="850" extrusionOk="0">
                  <a:moveTo>
                    <a:pt x="559" y="0"/>
                  </a:moveTo>
                  <a:cubicBezTo>
                    <a:pt x="430" y="0"/>
                    <a:pt x="294" y="60"/>
                    <a:pt x="194" y="180"/>
                  </a:cubicBezTo>
                  <a:cubicBezTo>
                    <a:pt x="1" y="437"/>
                    <a:pt x="211" y="849"/>
                    <a:pt x="554" y="849"/>
                  </a:cubicBezTo>
                  <a:cubicBezTo>
                    <a:pt x="567" y="849"/>
                    <a:pt x="581" y="849"/>
                    <a:pt x="594" y="847"/>
                  </a:cubicBezTo>
                  <a:cubicBezTo>
                    <a:pt x="961" y="781"/>
                    <a:pt x="1094" y="314"/>
                    <a:pt x="794" y="80"/>
                  </a:cubicBezTo>
                  <a:cubicBezTo>
                    <a:pt x="727" y="27"/>
                    <a:pt x="645"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4" name="Google Shape;11554;p28"/>
            <p:cNvSpPr/>
            <p:nvPr/>
          </p:nvSpPr>
          <p:spPr>
            <a:xfrm>
              <a:off x="7591925" y="4184900"/>
              <a:ext cx="20875" cy="20875"/>
            </a:xfrm>
            <a:custGeom>
              <a:avLst/>
              <a:gdLst/>
              <a:ahLst/>
              <a:cxnLst/>
              <a:rect l="l" t="t" r="r" b="b"/>
              <a:pathLst>
                <a:path w="835" h="835" extrusionOk="0">
                  <a:moveTo>
                    <a:pt x="435" y="1"/>
                  </a:moveTo>
                  <a:cubicBezTo>
                    <a:pt x="201" y="1"/>
                    <a:pt x="1" y="167"/>
                    <a:pt x="1" y="401"/>
                  </a:cubicBezTo>
                  <a:cubicBezTo>
                    <a:pt x="1" y="634"/>
                    <a:pt x="201" y="835"/>
                    <a:pt x="435" y="835"/>
                  </a:cubicBezTo>
                  <a:cubicBezTo>
                    <a:pt x="668" y="835"/>
                    <a:pt x="835" y="634"/>
                    <a:pt x="835" y="401"/>
                  </a:cubicBezTo>
                  <a:cubicBezTo>
                    <a:pt x="835" y="167"/>
                    <a:pt x="668"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5" name="Google Shape;11555;p28"/>
            <p:cNvSpPr/>
            <p:nvPr/>
          </p:nvSpPr>
          <p:spPr>
            <a:xfrm>
              <a:off x="7725675" y="3915875"/>
              <a:ext cx="28900" cy="21525"/>
            </a:xfrm>
            <a:custGeom>
              <a:avLst/>
              <a:gdLst/>
              <a:ahLst/>
              <a:cxnLst/>
              <a:rect l="l" t="t" r="r" b="b"/>
              <a:pathLst>
                <a:path w="1156" h="861" extrusionOk="0">
                  <a:moveTo>
                    <a:pt x="641" y="0"/>
                  </a:moveTo>
                  <a:cubicBezTo>
                    <a:pt x="229" y="0"/>
                    <a:pt x="1" y="620"/>
                    <a:pt x="488" y="821"/>
                  </a:cubicBezTo>
                  <a:cubicBezTo>
                    <a:pt x="542" y="848"/>
                    <a:pt x="601" y="860"/>
                    <a:pt x="659" y="860"/>
                  </a:cubicBezTo>
                  <a:cubicBezTo>
                    <a:pt x="820" y="860"/>
                    <a:pt x="982" y="768"/>
                    <a:pt x="1056" y="621"/>
                  </a:cubicBezTo>
                  <a:cubicBezTo>
                    <a:pt x="1156" y="421"/>
                    <a:pt x="1056" y="154"/>
                    <a:pt x="855" y="54"/>
                  </a:cubicBezTo>
                  <a:cubicBezTo>
                    <a:pt x="781" y="17"/>
                    <a:pt x="709" y="0"/>
                    <a:pt x="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6" name="Google Shape;11556;p28"/>
            <p:cNvSpPr/>
            <p:nvPr/>
          </p:nvSpPr>
          <p:spPr>
            <a:xfrm>
              <a:off x="7794325" y="3680800"/>
              <a:ext cx="25300" cy="21200"/>
            </a:xfrm>
            <a:custGeom>
              <a:avLst/>
              <a:gdLst/>
              <a:ahLst/>
              <a:cxnLst/>
              <a:rect l="l" t="t" r="r" b="b"/>
              <a:pathLst>
                <a:path w="1012" h="848" extrusionOk="0">
                  <a:moveTo>
                    <a:pt x="531" y="0"/>
                  </a:moveTo>
                  <a:cubicBezTo>
                    <a:pt x="242" y="0"/>
                    <a:pt x="0" y="322"/>
                    <a:pt x="178" y="617"/>
                  </a:cubicBezTo>
                  <a:cubicBezTo>
                    <a:pt x="255" y="772"/>
                    <a:pt x="397" y="848"/>
                    <a:pt x="541" y="848"/>
                  </a:cubicBezTo>
                  <a:cubicBezTo>
                    <a:pt x="706" y="848"/>
                    <a:pt x="873" y="747"/>
                    <a:pt x="945" y="551"/>
                  </a:cubicBezTo>
                  <a:cubicBezTo>
                    <a:pt x="1011" y="317"/>
                    <a:pt x="878" y="84"/>
                    <a:pt x="645" y="17"/>
                  </a:cubicBezTo>
                  <a:cubicBezTo>
                    <a:pt x="606" y="5"/>
                    <a:pt x="568"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7" name="Google Shape;11557;p28"/>
            <p:cNvSpPr/>
            <p:nvPr/>
          </p:nvSpPr>
          <p:spPr>
            <a:xfrm>
              <a:off x="7782900" y="3759175"/>
              <a:ext cx="26350" cy="21000"/>
            </a:xfrm>
            <a:custGeom>
              <a:avLst/>
              <a:gdLst/>
              <a:ahLst/>
              <a:cxnLst/>
              <a:rect l="l" t="t" r="r" b="b"/>
              <a:pathLst>
                <a:path w="1054" h="840" extrusionOk="0">
                  <a:moveTo>
                    <a:pt x="461" y="0"/>
                  </a:moveTo>
                  <a:cubicBezTo>
                    <a:pt x="291" y="0"/>
                    <a:pt x="123" y="125"/>
                    <a:pt x="67" y="318"/>
                  </a:cubicBezTo>
                  <a:cubicBezTo>
                    <a:pt x="1" y="518"/>
                    <a:pt x="134" y="751"/>
                    <a:pt x="368" y="818"/>
                  </a:cubicBezTo>
                  <a:cubicBezTo>
                    <a:pt x="416" y="833"/>
                    <a:pt x="461" y="840"/>
                    <a:pt x="504" y="840"/>
                  </a:cubicBezTo>
                  <a:cubicBezTo>
                    <a:pt x="932" y="840"/>
                    <a:pt x="1053" y="139"/>
                    <a:pt x="568" y="17"/>
                  </a:cubicBezTo>
                  <a:cubicBezTo>
                    <a:pt x="533" y="6"/>
                    <a:pt x="497"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8" name="Google Shape;11558;p28"/>
            <p:cNvSpPr/>
            <p:nvPr/>
          </p:nvSpPr>
          <p:spPr>
            <a:xfrm>
              <a:off x="7782075" y="3907875"/>
              <a:ext cx="24825" cy="21075"/>
            </a:xfrm>
            <a:custGeom>
              <a:avLst/>
              <a:gdLst/>
              <a:ahLst/>
              <a:cxnLst/>
              <a:rect l="l" t="t" r="r" b="b"/>
              <a:pathLst>
                <a:path w="993" h="843" extrusionOk="0">
                  <a:moveTo>
                    <a:pt x="455" y="0"/>
                  </a:moveTo>
                  <a:cubicBezTo>
                    <a:pt x="254" y="0"/>
                    <a:pt x="55" y="139"/>
                    <a:pt x="34" y="374"/>
                  </a:cubicBezTo>
                  <a:cubicBezTo>
                    <a:pt x="0" y="607"/>
                    <a:pt x="167" y="808"/>
                    <a:pt x="401" y="841"/>
                  </a:cubicBezTo>
                  <a:cubicBezTo>
                    <a:pt x="414" y="842"/>
                    <a:pt x="427" y="843"/>
                    <a:pt x="440" y="843"/>
                  </a:cubicBezTo>
                  <a:cubicBezTo>
                    <a:pt x="784" y="843"/>
                    <a:pt x="993" y="430"/>
                    <a:pt x="768" y="140"/>
                  </a:cubicBezTo>
                  <a:cubicBezTo>
                    <a:pt x="683" y="44"/>
                    <a:pt x="56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9" name="Google Shape;11559;p28"/>
            <p:cNvSpPr/>
            <p:nvPr/>
          </p:nvSpPr>
          <p:spPr>
            <a:xfrm>
              <a:off x="7859825" y="3647250"/>
              <a:ext cx="25425" cy="20650"/>
            </a:xfrm>
            <a:custGeom>
              <a:avLst/>
              <a:gdLst/>
              <a:ahLst/>
              <a:cxnLst/>
              <a:rect l="l" t="t" r="r" b="b"/>
              <a:pathLst>
                <a:path w="1017" h="826" extrusionOk="0">
                  <a:moveTo>
                    <a:pt x="503" y="1"/>
                  </a:moveTo>
                  <a:cubicBezTo>
                    <a:pt x="346" y="1"/>
                    <a:pt x="190" y="88"/>
                    <a:pt x="126" y="291"/>
                  </a:cubicBezTo>
                  <a:cubicBezTo>
                    <a:pt x="1" y="604"/>
                    <a:pt x="267" y="826"/>
                    <a:pt x="524" y="826"/>
                  </a:cubicBezTo>
                  <a:cubicBezTo>
                    <a:pt x="679" y="826"/>
                    <a:pt x="831" y="746"/>
                    <a:pt x="893" y="558"/>
                  </a:cubicBezTo>
                  <a:cubicBezTo>
                    <a:pt x="1017" y="228"/>
                    <a:pt x="75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0" name="Google Shape;11560;p28"/>
            <p:cNvSpPr/>
            <p:nvPr/>
          </p:nvSpPr>
          <p:spPr>
            <a:xfrm>
              <a:off x="7862125" y="3576050"/>
              <a:ext cx="23125" cy="21075"/>
            </a:xfrm>
            <a:custGeom>
              <a:avLst/>
              <a:gdLst/>
              <a:ahLst/>
              <a:cxnLst/>
              <a:rect l="l" t="t" r="r" b="b"/>
              <a:pathLst>
                <a:path w="925" h="843" extrusionOk="0">
                  <a:moveTo>
                    <a:pt x="441" y="0"/>
                  </a:moveTo>
                  <a:cubicBezTo>
                    <a:pt x="258" y="0"/>
                    <a:pt x="77" y="106"/>
                    <a:pt x="34" y="337"/>
                  </a:cubicBezTo>
                  <a:cubicBezTo>
                    <a:pt x="1" y="571"/>
                    <a:pt x="134" y="804"/>
                    <a:pt x="368" y="838"/>
                  </a:cubicBezTo>
                  <a:cubicBezTo>
                    <a:pt x="388" y="841"/>
                    <a:pt x="408" y="842"/>
                    <a:pt x="427" y="842"/>
                  </a:cubicBezTo>
                  <a:cubicBezTo>
                    <a:pt x="635" y="842"/>
                    <a:pt x="807" y="687"/>
                    <a:pt x="868" y="504"/>
                  </a:cubicBezTo>
                  <a:cubicBezTo>
                    <a:pt x="925" y="183"/>
                    <a:pt x="681"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1" name="Google Shape;11561;p28"/>
            <p:cNvSpPr/>
            <p:nvPr/>
          </p:nvSpPr>
          <p:spPr>
            <a:xfrm>
              <a:off x="7960525" y="3726925"/>
              <a:ext cx="24750" cy="21150"/>
            </a:xfrm>
            <a:custGeom>
              <a:avLst/>
              <a:gdLst/>
              <a:ahLst/>
              <a:cxnLst/>
              <a:rect l="l" t="t" r="r" b="b"/>
              <a:pathLst>
                <a:path w="990" h="846" extrusionOk="0">
                  <a:moveTo>
                    <a:pt x="466" y="1"/>
                  </a:moveTo>
                  <a:cubicBezTo>
                    <a:pt x="411" y="1"/>
                    <a:pt x="355" y="13"/>
                    <a:pt x="301" y="40"/>
                  </a:cubicBezTo>
                  <a:cubicBezTo>
                    <a:pt x="68" y="140"/>
                    <a:pt x="1" y="373"/>
                    <a:pt x="101" y="607"/>
                  </a:cubicBezTo>
                  <a:cubicBezTo>
                    <a:pt x="179" y="775"/>
                    <a:pt x="315" y="845"/>
                    <a:pt x="450" y="845"/>
                  </a:cubicBezTo>
                  <a:cubicBezTo>
                    <a:pt x="719" y="845"/>
                    <a:pt x="990" y="572"/>
                    <a:pt x="835" y="240"/>
                  </a:cubicBezTo>
                  <a:cubicBezTo>
                    <a:pt x="762" y="93"/>
                    <a:pt x="617" y="1"/>
                    <a:pt x="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2" name="Google Shape;11562;p28"/>
            <p:cNvSpPr/>
            <p:nvPr/>
          </p:nvSpPr>
          <p:spPr>
            <a:xfrm>
              <a:off x="8013075" y="3656150"/>
              <a:ext cx="27300" cy="21250"/>
            </a:xfrm>
            <a:custGeom>
              <a:avLst/>
              <a:gdLst/>
              <a:ahLst/>
              <a:cxnLst/>
              <a:rect l="l" t="t" r="r" b="b"/>
              <a:pathLst>
                <a:path w="1092" h="850" extrusionOk="0">
                  <a:moveTo>
                    <a:pt x="510" y="0"/>
                  </a:moveTo>
                  <a:cubicBezTo>
                    <a:pt x="496" y="0"/>
                    <a:pt x="482" y="1"/>
                    <a:pt x="467" y="2"/>
                  </a:cubicBezTo>
                  <a:cubicBezTo>
                    <a:pt x="100" y="69"/>
                    <a:pt x="0" y="536"/>
                    <a:pt x="301" y="769"/>
                  </a:cubicBezTo>
                  <a:cubicBezTo>
                    <a:pt x="367" y="823"/>
                    <a:pt x="450" y="849"/>
                    <a:pt x="534" y="849"/>
                  </a:cubicBezTo>
                  <a:cubicBezTo>
                    <a:pt x="659" y="849"/>
                    <a:pt x="788" y="789"/>
                    <a:pt x="868" y="669"/>
                  </a:cubicBezTo>
                  <a:cubicBezTo>
                    <a:pt x="1092" y="381"/>
                    <a:pt x="855" y="0"/>
                    <a:pt x="5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3" name="Google Shape;11563;p28"/>
            <p:cNvSpPr/>
            <p:nvPr/>
          </p:nvSpPr>
          <p:spPr>
            <a:xfrm>
              <a:off x="7976375" y="3477350"/>
              <a:ext cx="24650" cy="20475"/>
            </a:xfrm>
            <a:custGeom>
              <a:avLst/>
              <a:gdLst/>
              <a:ahLst/>
              <a:cxnLst/>
              <a:rect l="l" t="t" r="r" b="b"/>
              <a:pathLst>
                <a:path w="986" h="819" extrusionOk="0">
                  <a:moveTo>
                    <a:pt x="561" y="1"/>
                  </a:moveTo>
                  <a:cubicBezTo>
                    <a:pt x="530" y="1"/>
                    <a:pt x="498" y="5"/>
                    <a:pt x="468" y="16"/>
                  </a:cubicBezTo>
                  <a:cubicBezTo>
                    <a:pt x="101" y="82"/>
                    <a:pt x="1" y="549"/>
                    <a:pt x="301" y="750"/>
                  </a:cubicBezTo>
                  <a:cubicBezTo>
                    <a:pt x="372" y="797"/>
                    <a:pt x="448" y="818"/>
                    <a:pt x="523" y="818"/>
                  </a:cubicBezTo>
                  <a:cubicBezTo>
                    <a:pt x="764" y="818"/>
                    <a:pt x="986" y="596"/>
                    <a:pt x="935" y="316"/>
                  </a:cubicBezTo>
                  <a:cubicBezTo>
                    <a:pt x="906" y="146"/>
                    <a:pt x="734"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4" name="Google Shape;11564;p28"/>
            <p:cNvSpPr/>
            <p:nvPr/>
          </p:nvSpPr>
          <p:spPr>
            <a:xfrm>
              <a:off x="7923850" y="3478700"/>
              <a:ext cx="24425" cy="20675"/>
            </a:xfrm>
            <a:custGeom>
              <a:avLst/>
              <a:gdLst/>
              <a:ahLst/>
              <a:cxnLst/>
              <a:rect l="l" t="t" r="r" b="b"/>
              <a:pathLst>
                <a:path w="977" h="827" extrusionOk="0">
                  <a:moveTo>
                    <a:pt x="487" y="0"/>
                  </a:moveTo>
                  <a:cubicBezTo>
                    <a:pt x="438" y="0"/>
                    <a:pt x="387" y="9"/>
                    <a:pt x="334" y="28"/>
                  </a:cubicBezTo>
                  <a:cubicBezTo>
                    <a:pt x="134" y="95"/>
                    <a:pt x="0" y="329"/>
                    <a:pt x="67" y="529"/>
                  </a:cubicBezTo>
                  <a:cubicBezTo>
                    <a:pt x="138" y="725"/>
                    <a:pt x="305" y="826"/>
                    <a:pt x="471" y="826"/>
                  </a:cubicBezTo>
                  <a:cubicBezTo>
                    <a:pt x="614" y="826"/>
                    <a:pt x="757" y="750"/>
                    <a:pt x="834" y="595"/>
                  </a:cubicBezTo>
                  <a:cubicBezTo>
                    <a:pt x="977" y="310"/>
                    <a:pt x="778"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5" name="Google Shape;11565;p28"/>
            <p:cNvSpPr/>
            <p:nvPr/>
          </p:nvSpPr>
          <p:spPr>
            <a:xfrm>
              <a:off x="7945525" y="3521550"/>
              <a:ext cx="23150" cy="21075"/>
            </a:xfrm>
            <a:custGeom>
              <a:avLst/>
              <a:gdLst/>
              <a:ahLst/>
              <a:cxnLst/>
              <a:rect l="l" t="t" r="r" b="b"/>
              <a:pathLst>
                <a:path w="926" h="843" extrusionOk="0">
                  <a:moveTo>
                    <a:pt x="472" y="1"/>
                  </a:moveTo>
                  <a:cubicBezTo>
                    <a:pt x="438" y="1"/>
                    <a:pt x="403" y="6"/>
                    <a:pt x="367" y="16"/>
                  </a:cubicBezTo>
                  <a:cubicBezTo>
                    <a:pt x="167" y="49"/>
                    <a:pt x="0" y="282"/>
                    <a:pt x="67" y="516"/>
                  </a:cubicBezTo>
                  <a:lnTo>
                    <a:pt x="34" y="516"/>
                  </a:lnTo>
                  <a:cubicBezTo>
                    <a:pt x="76" y="742"/>
                    <a:pt x="250" y="842"/>
                    <a:pt x="429" y="842"/>
                  </a:cubicBezTo>
                  <a:cubicBezTo>
                    <a:pt x="673" y="842"/>
                    <a:pt x="925" y="657"/>
                    <a:pt x="868" y="349"/>
                  </a:cubicBezTo>
                  <a:cubicBezTo>
                    <a:pt x="839" y="151"/>
                    <a:pt x="667"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6" name="Google Shape;11566;p28"/>
            <p:cNvSpPr/>
            <p:nvPr/>
          </p:nvSpPr>
          <p:spPr>
            <a:xfrm>
              <a:off x="8040125" y="3046400"/>
              <a:ext cx="25500" cy="21125"/>
            </a:xfrm>
            <a:custGeom>
              <a:avLst/>
              <a:gdLst/>
              <a:ahLst/>
              <a:cxnLst/>
              <a:rect l="l" t="t" r="r" b="b"/>
              <a:pathLst>
                <a:path w="1020" h="845" extrusionOk="0">
                  <a:moveTo>
                    <a:pt x="572" y="1"/>
                  </a:moveTo>
                  <a:cubicBezTo>
                    <a:pt x="244" y="1"/>
                    <a:pt x="1" y="364"/>
                    <a:pt x="186" y="642"/>
                  </a:cubicBezTo>
                  <a:cubicBezTo>
                    <a:pt x="284" y="781"/>
                    <a:pt x="422" y="845"/>
                    <a:pt x="555" y="845"/>
                  </a:cubicBezTo>
                  <a:cubicBezTo>
                    <a:pt x="740" y="845"/>
                    <a:pt x="914" y="722"/>
                    <a:pt x="953" y="508"/>
                  </a:cubicBezTo>
                  <a:cubicBezTo>
                    <a:pt x="1020" y="275"/>
                    <a:pt x="853" y="75"/>
                    <a:pt x="653" y="8"/>
                  </a:cubicBezTo>
                  <a:cubicBezTo>
                    <a:pt x="625" y="3"/>
                    <a:pt x="5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7" name="Google Shape;11567;p28"/>
            <p:cNvSpPr/>
            <p:nvPr/>
          </p:nvSpPr>
          <p:spPr>
            <a:xfrm>
              <a:off x="7946000" y="2756325"/>
              <a:ext cx="24575" cy="20975"/>
            </a:xfrm>
            <a:custGeom>
              <a:avLst/>
              <a:gdLst/>
              <a:ahLst/>
              <a:cxnLst/>
              <a:rect l="l" t="t" r="r" b="b"/>
              <a:pathLst>
                <a:path w="983" h="839" extrusionOk="0">
                  <a:moveTo>
                    <a:pt x="510" y="1"/>
                  </a:moveTo>
                  <a:cubicBezTo>
                    <a:pt x="262" y="1"/>
                    <a:pt x="1" y="214"/>
                    <a:pt x="81" y="536"/>
                  </a:cubicBezTo>
                  <a:cubicBezTo>
                    <a:pt x="147" y="747"/>
                    <a:pt x="312" y="839"/>
                    <a:pt x="478" y="839"/>
                  </a:cubicBezTo>
                  <a:cubicBezTo>
                    <a:pt x="730" y="839"/>
                    <a:pt x="983" y="626"/>
                    <a:pt x="882" y="303"/>
                  </a:cubicBezTo>
                  <a:cubicBezTo>
                    <a:pt x="829" y="92"/>
                    <a:pt x="672" y="1"/>
                    <a:pt x="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8" name="Google Shape;11568;p28"/>
            <p:cNvSpPr/>
            <p:nvPr/>
          </p:nvSpPr>
          <p:spPr>
            <a:xfrm>
              <a:off x="7908825" y="2882050"/>
              <a:ext cx="24675" cy="20475"/>
            </a:xfrm>
            <a:custGeom>
              <a:avLst/>
              <a:gdLst/>
              <a:ahLst/>
              <a:cxnLst/>
              <a:rect l="l" t="t" r="r" b="b"/>
              <a:pathLst>
                <a:path w="987" h="819" extrusionOk="0">
                  <a:moveTo>
                    <a:pt x="448" y="1"/>
                  </a:moveTo>
                  <a:cubicBezTo>
                    <a:pt x="257" y="1"/>
                    <a:pt x="74" y="125"/>
                    <a:pt x="34" y="344"/>
                  </a:cubicBezTo>
                  <a:cubicBezTo>
                    <a:pt x="1" y="578"/>
                    <a:pt x="134" y="778"/>
                    <a:pt x="368" y="811"/>
                  </a:cubicBezTo>
                  <a:cubicBezTo>
                    <a:pt x="395" y="816"/>
                    <a:pt x="422" y="819"/>
                    <a:pt x="448" y="819"/>
                  </a:cubicBezTo>
                  <a:cubicBezTo>
                    <a:pt x="772" y="819"/>
                    <a:pt x="986" y="455"/>
                    <a:pt x="801" y="177"/>
                  </a:cubicBezTo>
                  <a:cubicBezTo>
                    <a:pt x="707" y="57"/>
                    <a:pt x="576"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9" name="Google Shape;11569;p28"/>
            <p:cNvSpPr/>
            <p:nvPr/>
          </p:nvSpPr>
          <p:spPr>
            <a:xfrm>
              <a:off x="7983050" y="3078550"/>
              <a:ext cx="26300" cy="21025"/>
            </a:xfrm>
            <a:custGeom>
              <a:avLst/>
              <a:gdLst/>
              <a:ahLst/>
              <a:cxnLst/>
              <a:rect l="l" t="t" r="r" b="b"/>
              <a:pathLst>
                <a:path w="1052" h="841" extrusionOk="0">
                  <a:moveTo>
                    <a:pt x="475" y="0"/>
                  </a:moveTo>
                  <a:cubicBezTo>
                    <a:pt x="431" y="0"/>
                    <a:pt x="384" y="7"/>
                    <a:pt x="334" y="23"/>
                  </a:cubicBezTo>
                  <a:cubicBezTo>
                    <a:pt x="134" y="56"/>
                    <a:pt x="0" y="290"/>
                    <a:pt x="67" y="523"/>
                  </a:cubicBezTo>
                  <a:cubicBezTo>
                    <a:pt x="122" y="716"/>
                    <a:pt x="268" y="841"/>
                    <a:pt x="449" y="841"/>
                  </a:cubicBezTo>
                  <a:cubicBezTo>
                    <a:pt x="487" y="841"/>
                    <a:pt x="527" y="835"/>
                    <a:pt x="568" y="824"/>
                  </a:cubicBezTo>
                  <a:cubicBezTo>
                    <a:pt x="1051" y="672"/>
                    <a:pt x="905"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0" name="Google Shape;11570;p28"/>
            <p:cNvSpPr/>
            <p:nvPr/>
          </p:nvSpPr>
          <p:spPr>
            <a:xfrm>
              <a:off x="8048525" y="3011875"/>
              <a:ext cx="22950" cy="21000"/>
            </a:xfrm>
            <a:custGeom>
              <a:avLst/>
              <a:gdLst/>
              <a:ahLst/>
              <a:cxnLst/>
              <a:rect l="l" t="t" r="r" b="b"/>
              <a:pathLst>
                <a:path w="918" h="840" extrusionOk="0">
                  <a:moveTo>
                    <a:pt x="467" y="0"/>
                  </a:moveTo>
                  <a:cubicBezTo>
                    <a:pt x="225" y="0"/>
                    <a:pt x="1" y="217"/>
                    <a:pt x="50" y="488"/>
                  </a:cubicBezTo>
                  <a:cubicBezTo>
                    <a:pt x="71" y="715"/>
                    <a:pt x="256" y="839"/>
                    <a:pt x="450" y="839"/>
                  </a:cubicBezTo>
                  <a:cubicBezTo>
                    <a:pt x="570" y="839"/>
                    <a:pt x="694" y="791"/>
                    <a:pt x="784" y="689"/>
                  </a:cubicBezTo>
                  <a:cubicBezTo>
                    <a:pt x="917" y="488"/>
                    <a:pt x="884" y="222"/>
                    <a:pt x="717" y="88"/>
                  </a:cubicBezTo>
                  <a:cubicBezTo>
                    <a:pt x="639" y="27"/>
                    <a:pt x="552" y="0"/>
                    <a:pt x="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1" name="Google Shape;11571;p28"/>
            <p:cNvSpPr/>
            <p:nvPr/>
          </p:nvSpPr>
          <p:spPr>
            <a:xfrm>
              <a:off x="8018900" y="2836075"/>
              <a:ext cx="23125" cy="20900"/>
            </a:xfrm>
            <a:custGeom>
              <a:avLst/>
              <a:gdLst/>
              <a:ahLst/>
              <a:cxnLst/>
              <a:rect l="l" t="t" r="r" b="b"/>
              <a:pathLst>
                <a:path w="925" h="836" extrusionOk="0">
                  <a:moveTo>
                    <a:pt x="473" y="0"/>
                  </a:moveTo>
                  <a:cubicBezTo>
                    <a:pt x="438" y="0"/>
                    <a:pt x="403" y="5"/>
                    <a:pt x="368" y="15"/>
                  </a:cubicBezTo>
                  <a:cubicBezTo>
                    <a:pt x="168" y="48"/>
                    <a:pt x="1" y="248"/>
                    <a:pt x="34" y="482"/>
                  </a:cubicBezTo>
                  <a:cubicBezTo>
                    <a:pt x="78" y="728"/>
                    <a:pt x="259" y="836"/>
                    <a:pt x="442" y="836"/>
                  </a:cubicBezTo>
                  <a:cubicBezTo>
                    <a:pt x="682" y="836"/>
                    <a:pt x="925" y="651"/>
                    <a:pt x="868" y="349"/>
                  </a:cubicBezTo>
                  <a:cubicBezTo>
                    <a:pt x="840" y="150"/>
                    <a:pt x="667" y="0"/>
                    <a:pt x="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2" name="Google Shape;11572;p28"/>
            <p:cNvSpPr/>
            <p:nvPr/>
          </p:nvSpPr>
          <p:spPr>
            <a:xfrm>
              <a:off x="7977200" y="2796575"/>
              <a:ext cx="27325" cy="20750"/>
            </a:xfrm>
            <a:custGeom>
              <a:avLst/>
              <a:gdLst/>
              <a:ahLst/>
              <a:cxnLst/>
              <a:rect l="l" t="t" r="r" b="b"/>
              <a:pathLst>
                <a:path w="1093" h="830" extrusionOk="0">
                  <a:moveTo>
                    <a:pt x="566" y="1"/>
                  </a:moveTo>
                  <a:cubicBezTo>
                    <a:pt x="471" y="1"/>
                    <a:pt x="376" y="34"/>
                    <a:pt x="301" y="94"/>
                  </a:cubicBezTo>
                  <a:cubicBezTo>
                    <a:pt x="1" y="327"/>
                    <a:pt x="134" y="794"/>
                    <a:pt x="501" y="828"/>
                  </a:cubicBezTo>
                  <a:cubicBezTo>
                    <a:pt x="516" y="829"/>
                    <a:pt x="530" y="830"/>
                    <a:pt x="544" y="830"/>
                  </a:cubicBezTo>
                  <a:cubicBezTo>
                    <a:pt x="886" y="830"/>
                    <a:pt x="1093" y="449"/>
                    <a:pt x="868" y="161"/>
                  </a:cubicBezTo>
                  <a:cubicBezTo>
                    <a:pt x="795" y="50"/>
                    <a:pt x="6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3" name="Google Shape;11573;p28"/>
            <p:cNvSpPr/>
            <p:nvPr/>
          </p:nvSpPr>
          <p:spPr>
            <a:xfrm>
              <a:off x="7962200" y="3157775"/>
              <a:ext cx="24200" cy="21425"/>
            </a:xfrm>
            <a:custGeom>
              <a:avLst/>
              <a:gdLst/>
              <a:ahLst/>
              <a:cxnLst/>
              <a:rect l="l" t="t" r="r" b="b"/>
              <a:pathLst>
                <a:path w="968" h="857" extrusionOk="0">
                  <a:moveTo>
                    <a:pt x="415" y="0"/>
                  </a:moveTo>
                  <a:cubicBezTo>
                    <a:pt x="202" y="0"/>
                    <a:pt x="1" y="173"/>
                    <a:pt x="1" y="423"/>
                  </a:cubicBezTo>
                  <a:cubicBezTo>
                    <a:pt x="1" y="657"/>
                    <a:pt x="167" y="857"/>
                    <a:pt x="401" y="857"/>
                  </a:cubicBezTo>
                  <a:cubicBezTo>
                    <a:pt x="768" y="857"/>
                    <a:pt x="968" y="390"/>
                    <a:pt x="701" y="123"/>
                  </a:cubicBezTo>
                  <a:cubicBezTo>
                    <a:pt x="616" y="38"/>
                    <a:pt x="51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4" name="Google Shape;11574;p28"/>
            <p:cNvSpPr/>
            <p:nvPr/>
          </p:nvSpPr>
          <p:spPr>
            <a:xfrm>
              <a:off x="7995125" y="3261700"/>
              <a:ext cx="24650" cy="21050"/>
            </a:xfrm>
            <a:custGeom>
              <a:avLst/>
              <a:gdLst/>
              <a:ahLst/>
              <a:cxnLst/>
              <a:rect l="l" t="t" r="r" b="b"/>
              <a:pathLst>
                <a:path w="986" h="842" extrusionOk="0">
                  <a:moveTo>
                    <a:pt x="463" y="0"/>
                  </a:moveTo>
                  <a:cubicBezTo>
                    <a:pt x="222" y="0"/>
                    <a:pt x="0" y="222"/>
                    <a:pt x="51" y="503"/>
                  </a:cubicBezTo>
                  <a:cubicBezTo>
                    <a:pt x="81" y="712"/>
                    <a:pt x="272" y="841"/>
                    <a:pt x="480" y="841"/>
                  </a:cubicBezTo>
                  <a:cubicBezTo>
                    <a:pt x="504" y="841"/>
                    <a:pt x="528" y="840"/>
                    <a:pt x="552" y="836"/>
                  </a:cubicBezTo>
                  <a:cubicBezTo>
                    <a:pt x="918" y="769"/>
                    <a:pt x="985" y="269"/>
                    <a:pt x="685" y="69"/>
                  </a:cubicBezTo>
                  <a:cubicBezTo>
                    <a:pt x="614" y="22"/>
                    <a:pt x="538" y="0"/>
                    <a:pt x="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5" name="Google Shape;11575;p28"/>
            <p:cNvSpPr/>
            <p:nvPr/>
          </p:nvSpPr>
          <p:spPr>
            <a:xfrm>
              <a:off x="8036800" y="3136475"/>
              <a:ext cx="24675" cy="20475"/>
            </a:xfrm>
            <a:custGeom>
              <a:avLst/>
              <a:gdLst/>
              <a:ahLst/>
              <a:cxnLst/>
              <a:rect l="l" t="t" r="r" b="b"/>
              <a:pathLst>
                <a:path w="987" h="819" extrusionOk="0">
                  <a:moveTo>
                    <a:pt x="539" y="0"/>
                  </a:moveTo>
                  <a:cubicBezTo>
                    <a:pt x="215" y="0"/>
                    <a:pt x="0" y="364"/>
                    <a:pt x="185" y="641"/>
                  </a:cubicBezTo>
                  <a:cubicBezTo>
                    <a:pt x="266" y="762"/>
                    <a:pt x="395" y="818"/>
                    <a:pt x="525" y="818"/>
                  </a:cubicBezTo>
                  <a:cubicBezTo>
                    <a:pt x="718" y="818"/>
                    <a:pt x="913" y="694"/>
                    <a:pt x="953" y="475"/>
                  </a:cubicBezTo>
                  <a:cubicBezTo>
                    <a:pt x="986" y="274"/>
                    <a:pt x="853" y="41"/>
                    <a:pt x="619" y="8"/>
                  </a:cubicBezTo>
                  <a:cubicBezTo>
                    <a:pt x="592" y="3"/>
                    <a:pt x="565"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6" name="Google Shape;11576;p28"/>
            <p:cNvSpPr/>
            <p:nvPr/>
          </p:nvSpPr>
          <p:spPr>
            <a:xfrm>
              <a:off x="7959125" y="2708900"/>
              <a:ext cx="23200" cy="21600"/>
            </a:xfrm>
            <a:custGeom>
              <a:avLst/>
              <a:gdLst/>
              <a:ahLst/>
              <a:cxnLst/>
              <a:rect l="l" t="t" r="r" b="b"/>
              <a:pathLst>
                <a:path w="928" h="864" extrusionOk="0">
                  <a:moveTo>
                    <a:pt x="472" y="1"/>
                  </a:moveTo>
                  <a:cubicBezTo>
                    <a:pt x="236" y="1"/>
                    <a:pt x="1" y="182"/>
                    <a:pt x="57" y="499"/>
                  </a:cubicBezTo>
                  <a:cubicBezTo>
                    <a:pt x="86" y="749"/>
                    <a:pt x="266" y="863"/>
                    <a:pt x="451" y="863"/>
                  </a:cubicBezTo>
                  <a:cubicBezTo>
                    <a:pt x="685" y="863"/>
                    <a:pt x="928" y="682"/>
                    <a:pt x="891" y="365"/>
                  </a:cubicBezTo>
                  <a:cubicBezTo>
                    <a:pt x="847" y="115"/>
                    <a:pt x="659"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7" name="Google Shape;11577;p28"/>
            <p:cNvSpPr/>
            <p:nvPr/>
          </p:nvSpPr>
          <p:spPr>
            <a:xfrm>
              <a:off x="7905950" y="2511250"/>
              <a:ext cx="23900" cy="20875"/>
            </a:xfrm>
            <a:custGeom>
              <a:avLst/>
              <a:gdLst/>
              <a:ahLst/>
              <a:cxnLst/>
              <a:rect l="l" t="t" r="r" b="b"/>
              <a:pathLst>
                <a:path w="956" h="835" extrusionOk="0">
                  <a:moveTo>
                    <a:pt x="503" y="1"/>
                  </a:moveTo>
                  <a:cubicBezTo>
                    <a:pt x="251" y="1"/>
                    <a:pt x="0" y="206"/>
                    <a:pt x="116" y="532"/>
                  </a:cubicBezTo>
                  <a:cubicBezTo>
                    <a:pt x="172" y="742"/>
                    <a:pt x="333" y="835"/>
                    <a:pt x="496" y="835"/>
                  </a:cubicBezTo>
                  <a:cubicBezTo>
                    <a:pt x="723" y="835"/>
                    <a:pt x="955" y="656"/>
                    <a:pt x="916" y="366"/>
                  </a:cubicBezTo>
                  <a:cubicBezTo>
                    <a:pt x="874" y="111"/>
                    <a:pt x="68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8" name="Google Shape;11578;p28"/>
            <p:cNvSpPr/>
            <p:nvPr/>
          </p:nvSpPr>
          <p:spPr>
            <a:xfrm>
              <a:off x="7862125" y="2612525"/>
              <a:ext cx="26525" cy="20825"/>
            </a:xfrm>
            <a:custGeom>
              <a:avLst/>
              <a:gdLst/>
              <a:ahLst/>
              <a:cxnLst/>
              <a:rect l="l" t="t" r="r" b="b"/>
              <a:pathLst>
                <a:path w="1061" h="833" extrusionOk="0">
                  <a:moveTo>
                    <a:pt x="447" y="0"/>
                  </a:moveTo>
                  <a:cubicBezTo>
                    <a:pt x="259" y="0"/>
                    <a:pt x="95" y="125"/>
                    <a:pt x="67" y="317"/>
                  </a:cubicBezTo>
                  <a:cubicBezTo>
                    <a:pt x="1" y="518"/>
                    <a:pt x="134" y="751"/>
                    <a:pt x="368" y="818"/>
                  </a:cubicBezTo>
                  <a:cubicBezTo>
                    <a:pt x="408" y="828"/>
                    <a:pt x="447" y="833"/>
                    <a:pt x="484" y="833"/>
                  </a:cubicBezTo>
                  <a:cubicBezTo>
                    <a:pt x="928" y="833"/>
                    <a:pt x="1061" y="140"/>
                    <a:pt x="568" y="17"/>
                  </a:cubicBezTo>
                  <a:cubicBezTo>
                    <a:pt x="527" y="6"/>
                    <a:pt x="4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9" name="Google Shape;11579;p28"/>
            <p:cNvSpPr/>
            <p:nvPr/>
          </p:nvSpPr>
          <p:spPr>
            <a:xfrm>
              <a:off x="7892375" y="2637925"/>
              <a:ext cx="27325" cy="21300"/>
            </a:xfrm>
            <a:custGeom>
              <a:avLst/>
              <a:gdLst/>
              <a:ahLst/>
              <a:cxnLst/>
              <a:rect l="l" t="t" r="r" b="b"/>
              <a:pathLst>
                <a:path w="1093" h="852" extrusionOk="0">
                  <a:moveTo>
                    <a:pt x="552" y="0"/>
                  </a:moveTo>
                  <a:cubicBezTo>
                    <a:pt x="209" y="0"/>
                    <a:pt x="0" y="413"/>
                    <a:pt x="225" y="702"/>
                  </a:cubicBezTo>
                  <a:cubicBezTo>
                    <a:pt x="303" y="800"/>
                    <a:pt x="426" y="852"/>
                    <a:pt x="555" y="852"/>
                  </a:cubicBezTo>
                  <a:cubicBezTo>
                    <a:pt x="647" y="852"/>
                    <a:pt x="742" y="825"/>
                    <a:pt x="825" y="769"/>
                  </a:cubicBezTo>
                  <a:cubicBezTo>
                    <a:pt x="1092" y="536"/>
                    <a:pt x="959" y="69"/>
                    <a:pt x="592" y="2"/>
                  </a:cubicBezTo>
                  <a:cubicBezTo>
                    <a:pt x="579" y="1"/>
                    <a:pt x="565"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0" name="Google Shape;11580;p28"/>
            <p:cNvSpPr/>
            <p:nvPr/>
          </p:nvSpPr>
          <p:spPr>
            <a:xfrm>
              <a:off x="7762050" y="2215025"/>
              <a:ext cx="24925" cy="21125"/>
            </a:xfrm>
            <a:custGeom>
              <a:avLst/>
              <a:gdLst/>
              <a:ahLst/>
              <a:cxnLst/>
              <a:rect l="l" t="t" r="r" b="b"/>
              <a:pathLst>
                <a:path w="997" h="845" extrusionOk="0">
                  <a:moveTo>
                    <a:pt x="482" y="1"/>
                  </a:moveTo>
                  <a:cubicBezTo>
                    <a:pt x="423" y="1"/>
                    <a:pt x="362" y="13"/>
                    <a:pt x="301" y="39"/>
                  </a:cubicBezTo>
                  <a:cubicBezTo>
                    <a:pt x="101" y="139"/>
                    <a:pt x="1" y="373"/>
                    <a:pt x="101" y="573"/>
                  </a:cubicBezTo>
                  <a:cubicBezTo>
                    <a:pt x="173" y="765"/>
                    <a:pt x="319" y="845"/>
                    <a:pt x="466" y="845"/>
                  </a:cubicBezTo>
                  <a:cubicBezTo>
                    <a:pt x="728" y="845"/>
                    <a:pt x="996" y="593"/>
                    <a:pt x="868" y="273"/>
                  </a:cubicBezTo>
                  <a:cubicBezTo>
                    <a:pt x="794" y="100"/>
                    <a:pt x="64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1" name="Google Shape;11581;p28"/>
            <p:cNvSpPr/>
            <p:nvPr/>
          </p:nvSpPr>
          <p:spPr>
            <a:xfrm>
              <a:off x="7603275" y="2067500"/>
              <a:ext cx="24575" cy="20975"/>
            </a:xfrm>
            <a:custGeom>
              <a:avLst/>
              <a:gdLst/>
              <a:ahLst/>
              <a:cxnLst/>
              <a:rect l="l" t="t" r="r" b="b"/>
              <a:pathLst>
                <a:path w="983" h="839" extrusionOk="0">
                  <a:moveTo>
                    <a:pt x="509" y="1"/>
                  </a:moveTo>
                  <a:cubicBezTo>
                    <a:pt x="261" y="1"/>
                    <a:pt x="0" y="214"/>
                    <a:pt x="81" y="536"/>
                  </a:cubicBezTo>
                  <a:cubicBezTo>
                    <a:pt x="147" y="747"/>
                    <a:pt x="312" y="838"/>
                    <a:pt x="477" y="838"/>
                  </a:cubicBezTo>
                  <a:cubicBezTo>
                    <a:pt x="729" y="838"/>
                    <a:pt x="982" y="626"/>
                    <a:pt x="881" y="303"/>
                  </a:cubicBezTo>
                  <a:cubicBezTo>
                    <a:pt x="828" y="92"/>
                    <a:pt x="671" y="1"/>
                    <a:pt x="5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2" name="Google Shape;11582;p28"/>
            <p:cNvSpPr/>
            <p:nvPr/>
          </p:nvSpPr>
          <p:spPr>
            <a:xfrm>
              <a:off x="7650300" y="2134025"/>
              <a:ext cx="23375" cy="20950"/>
            </a:xfrm>
            <a:custGeom>
              <a:avLst/>
              <a:gdLst/>
              <a:ahLst/>
              <a:cxnLst/>
              <a:rect l="l" t="t" r="r" b="b"/>
              <a:pathLst>
                <a:path w="935" h="838" extrusionOk="0">
                  <a:moveTo>
                    <a:pt x="483" y="1"/>
                  </a:moveTo>
                  <a:cubicBezTo>
                    <a:pt x="388" y="1"/>
                    <a:pt x="291" y="35"/>
                    <a:pt x="201" y="110"/>
                  </a:cubicBezTo>
                  <a:cubicBezTo>
                    <a:pt x="34" y="244"/>
                    <a:pt x="1" y="511"/>
                    <a:pt x="168" y="677"/>
                  </a:cubicBezTo>
                  <a:cubicBezTo>
                    <a:pt x="241" y="788"/>
                    <a:pt x="355" y="837"/>
                    <a:pt x="470" y="837"/>
                  </a:cubicBezTo>
                  <a:cubicBezTo>
                    <a:pt x="565" y="837"/>
                    <a:pt x="660" y="804"/>
                    <a:pt x="735" y="744"/>
                  </a:cubicBezTo>
                  <a:cubicBezTo>
                    <a:pt x="902" y="611"/>
                    <a:pt x="935" y="344"/>
                    <a:pt x="802" y="144"/>
                  </a:cubicBezTo>
                  <a:cubicBezTo>
                    <a:pt x="710" y="52"/>
                    <a:pt x="598"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3" name="Google Shape;11583;p28"/>
            <p:cNvSpPr/>
            <p:nvPr/>
          </p:nvSpPr>
          <p:spPr>
            <a:xfrm>
              <a:off x="7659475" y="2079025"/>
              <a:ext cx="42575" cy="37950"/>
            </a:xfrm>
            <a:custGeom>
              <a:avLst/>
              <a:gdLst/>
              <a:ahLst/>
              <a:cxnLst/>
              <a:rect l="l" t="t" r="r" b="b"/>
              <a:pathLst>
                <a:path w="1703" h="1518" extrusionOk="0">
                  <a:moveTo>
                    <a:pt x="886" y="1"/>
                  </a:moveTo>
                  <a:cubicBezTo>
                    <a:pt x="803" y="1"/>
                    <a:pt x="718" y="14"/>
                    <a:pt x="635" y="42"/>
                  </a:cubicBezTo>
                  <a:cubicBezTo>
                    <a:pt x="234" y="175"/>
                    <a:pt x="1" y="609"/>
                    <a:pt x="134" y="1009"/>
                  </a:cubicBezTo>
                  <a:cubicBezTo>
                    <a:pt x="240" y="1326"/>
                    <a:pt x="533" y="1518"/>
                    <a:pt x="850" y="1518"/>
                  </a:cubicBezTo>
                  <a:cubicBezTo>
                    <a:pt x="933" y="1518"/>
                    <a:pt x="1018" y="1504"/>
                    <a:pt x="1102" y="1476"/>
                  </a:cubicBezTo>
                  <a:cubicBezTo>
                    <a:pt x="1502" y="1343"/>
                    <a:pt x="1702" y="909"/>
                    <a:pt x="1569" y="509"/>
                  </a:cubicBezTo>
                  <a:cubicBezTo>
                    <a:pt x="1489" y="192"/>
                    <a:pt x="1201"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4" name="Google Shape;11584;p28"/>
            <p:cNvSpPr/>
            <p:nvPr/>
          </p:nvSpPr>
          <p:spPr>
            <a:xfrm>
              <a:off x="7933875" y="2836900"/>
              <a:ext cx="45875" cy="38175"/>
            </a:xfrm>
            <a:custGeom>
              <a:avLst/>
              <a:gdLst/>
              <a:ahLst/>
              <a:cxnLst/>
              <a:rect l="l" t="t" r="r" b="b"/>
              <a:pathLst>
                <a:path w="1835" h="1527" extrusionOk="0">
                  <a:moveTo>
                    <a:pt x="844" y="1"/>
                  </a:moveTo>
                  <a:cubicBezTo>
                    <a:pt x="400" y="1"/>
                    <a:pt x="0" y="386"/>
                    <a:pt x="99" y="883"/>
                  </a:cubicBezTo>
                  <a:cubicBezTo>
                    <a:pt x="159" y="1272"/>
                    <a:pt x="461" y="1527"/>
                    <a:pt x="836" y="1527"/>
                  </a:cubicBezTo>
                  <a:cubicBezTo>
                    <a:pt x="878" y="1527"/>
                    <a:pt x="922" y="1523"/>
                    <a:pt x="967" y="1516"/>
                  </a:cubicBezTo>
                  <a:cubicBezTo>
                    <a:pt x="1634" y="1416"/>
                    <a:pt x="1834" y="549"/>
                    <a:pt x="1300" y="149"/>
                  </a:cubicBezTo>
                  <a:cubicBezTo>
                    <a:pt x="1155" y="46"/>
                    <a:pt x="997" y="1"/>
                    <a:pt x="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5" name="Google Shape;11585;p28"/>
            <p:cNvSpPr/>
            <p:nvPr/>
          </p:nvSpPr>
          <p:spPr>
            <a:xfrm>
              <a:off x="7873800" y="3533600"/>
              <a:ext cx="45725" cy="38425"/>
            </a:xfrm>
            <a:custGeom>
              <a:avLst/>
              <a:gdLst/>
              <a:ahLst/>
              <a:cxnLst/>
              <a:rect l="l" t="t" r="r" b="b"/>
              <a:pathLst>
                <a:path w="1829" h="1537" extrusionOk="0">
                  <a:moveTo>
                    <a:pt x="878" y="1"/>
                  </a:moveTo>
                  <a:cubicBezTo>
                    <a:pt x="563" y="1"/>
                    <a:pt x="244" y="188"/>
                    <a:pt x="134" y="534"/>
                  </a:cubicBezTo>
                  <a:cubicBezTo>
                    <a:pt x="1" y="935"/>
                    <a:pt x="234" y="1368"/>
                    <a:pt x="634" y="1502"/>
                  </a:cubicBezTo>
                  <a:cubicBezTo>
                    <a:pt x="710" y="1526"/>
                    <a:pt x="785" y="1537"/>
                    <a:pt x="858" y="1537"/>
                  </a:cubicBezTo>
                  <a:cubicBezTo>
                    <a:pt x="1398" y="1537"/>
                    <a:pt x="1829" y="930"/>
                    <a:pt x="1535" y="401"/>
                  </a:cubicBezTo>
                  <a:cubicBezTo>
                    <a:pt x="1399" y="129"/>
                    <a:pt x="1140"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6" name="Google Shape;11586;p28"/>
            <p:cNvSpPr/>
            <p:nvPr/>
          </p:nvSpPr>
          <p:spPr>
            <a:xfrm>
              <a:off x="7368450" y="4279875"/>
              <a:ext cx="47325" cy="38000"/>
            </a:xfrm>
            <a:custGeom>
              <a:avLst/>
              <a:gdLst/>
              <a:ahLst/>
              <a:cxnLst/>
              <a:rect l="l" t="t" r="r" b="b"/>
              <a:pathLst>
                <a:path w="1893" h="1520" extrusionOk="0">
                  <a:moveTo>
                    <a:pt x="942" y="1"/>
                  </a:moveTo>
                  <a:cubicBezTo>
                    <a:pt x="829" y="1"/>
                    <a:pt x="714" y="24"/>
                    <a:pt x="601" y="71"/>
                  </a:cubicBezTo>
                  <a:cubicBezTo>
                    <a:pt x="0" y="371"/>
                    <a:pt x="34" y="1239"/>
                    <a:pt x="667" y="1472"/>
                  </a:cubicBezTo>
                  <a:cubicBezTo>
                    <a:pt x="761" y="1505"/>
                    <a:pt x="853" y="1520"/>
                    <a:pt x="942" y="1520"/>
                  </a:cubicBezTo>
                  <a:cubicBezTo>
                    <a:pt x="1485" y="1520"/>
                    <a:pt x="1893" y="954"/>
                    <a:pt x="1635" y="438"/>
                  </a:cubicBezTo>
                  <a:cubicBezTo>
                    <a:pt x="1491" y="151"/>
                    <a:pt x="1227"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7" name="Google Shape;11587;p28"/>
            <p:cNvSpPr/>
            <p:nvPr/>
          </p:nvSpPr>
          <p:spPr>
            <a:xfrm>
              <a:off x="7210000" y="4382775"/>
              <a:ext cx="43250" cy="37900"/>
            </a:xfrm>
            <a:custGeom>
              <a:avLst/>
              <a:gdLst/>
              <a:ahLst/>
              <a:cxnLst/>
              <a:rect l="l" t="t" r="r" b="b"/>
              <a:pathLst>
                <a:path w="1730" h="1516" extrusionOk="0">
                  <a:moveTo>
                    <a:pt x="878" y="1"/>
                  </a:moveTo>
                  <a:cubicBezTo>
                    <a:pt x="741" y="1"/>
                    <a:pt x="600" y="39"/>
                    <a:pt x="467" y="125"/>
                  </a:cubicBezTo>
                  <a:cubicBezTo>
                    <a:pt x="100" y="325"/>
                    <a:pt x="0" y="825"/>
                    <a:pt x="234" y="1159"/>
                  </a:cubicBezTo>
                  <a:cubicBezTo>
                    <a:pt x="390" y="1401"/>
                    <a:pt x="638" y="1515"/>
                    <a:pt x="881" y="1515"/>
                  </a:cubicBezTo>
                  <a:cubicBezTo>
                    <a:pt x="1207" y="1515"/>
                    <a:pt x="1525" y="1308"/>
                    <a:pt x="1602" y="925"/>
                  </a:cubicBezTo>
                  <a:cubicBezTo>
                    <a:pt x="1729" y="414"/>
                    <a:pt x="1328"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8" name="Google Shape;11588;p28"/>
            <p:cNvSpPr/>
            <p:nvPr/>
          </p:nvSpPr>
          <p:spPr>
            <a:xfrm>
              <a:off x="6837225" y="4632325"/>
              <a:ext cx="45150" cy="38200"/>
            </a:xfrm>
            <a:custGeom>
              <a:avLst/>
              <a:gdLst/>
              <a:ahLst/>
              <a:cxnLst/>
              <a:rect l="l" t="t" r="r" b="b"/>
              <a:pathLst>
                <a:path w="1806" h="1528" extrusionOk="0">
                  <a:moveTo>
                    <a:pt x="826" y="1"/>
                  </a:moveTo>
                  <a:cubicBezTo>
                    <a:pt x="775" y="1"/>
                    <a:pt x="722" y="6"/>
                    <a:pt x="668" y="16"/>
                  </a:cubicBezTo>
                  <a:cubicBezTo>
                    <a:pt x="268" y="117"/>
                    <a:pt x="1" y="517"/>
                    <a:pt x="67" y="917"/>
                  </a:cubicBezTo>
                  <a:cubicBezTo>
                    <a:pt x="165" y="1308"/>
                    <a:pt x="504" y="1527"/>
                    <a:pt x="841" y="1527"/>
                  </a:cubicBezTo>
                  <a:cubicBezTo>
                    <a:pt x="1079" y="1527"/>
                    <a:pt x="1317" y="1418"/>
                    <a:pt x="1468" y="1184"/>
                  </a:cubicBezTo>
                  <a:cubicBezTo>
                    <a:pt x="1806" y="663"/>
                    <a:pt x="141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9" name="Google Shape;11589;p28"/>
            <p:cNvSpPr/>
            <p:nvPr/>
          </p:nvSpPr>
          <p:spPr>
            <a:xfrm>
              <a:off x="6416925" y="4679325"/>
              <a:ext cx="45450" cy="38075"/>
            </a:xfrm>
            <a:custGeom>
              <a:avLst/>
              <a:gdLst/>
              <a:ahLst/>
              <a:cxnLst/>
              <a:rect l="l" t="t" r="r" b="b"/>
              <a:pathLst>
                <a:path w="1818" h="1523" extrusionOk="0">
                  <a:moveTo>
                    <a:pt x="816" y="0"/>
                  </a:moveTo>
                  <a:cubicBezTo>
                    <a:pt x="789" y="0"/>
                    <a:pt x="762" y="2"/>
                    <a:pt x="735" y="4"/>
                  </a:cubicBezTo>
                  <a:cubicBezTo>
                    <a:pt x="334" y="38"/>
                    <a:pt x="1" y="405"/>
                    <a:pt x="67" y="838"/>
                  </a:cubicBezTo>
                  <a:cubicBezTo>
                    <a:pt x="110" y="1261"/>
                    <a:pt x="459" y="1523"/>
                    <a:pt x="820" y="1523"/>
                  </a:cubicBezTo>
                  <a:cubicBezTo>
                    <a:pt x="1030" y="1523"/>
                    <a:pt x="1243" y="1435"/>
                    <a:pt x="1402" y="1239"/>
                  </a:cubicBezTo>
                  <a:cubicBezTo>
                    <a:pt x="1818" y="727"/>
                    <a:pt x="1436" y="0"/>
                    <a:pt x="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0" name="Google Shape;11590;p28"/>
            <p:cNvSpPr/>
            <p:nvPr/>
          </p:nvSpPr>
          <p:spPr>
            <a:xfrm>
              <a:off x="5985500" y="4634325"/>
              <a:ext cx="52325" cy="38500"/>
            </a:xfrm>
            <a:custGeom>
              <a:avLst/>
              <a:gdLst/>
              <a:ahLst/>
              <a:cxnLst/>
              <a:rect l="l" t="t" r="r" b="b"/>
              <a:pathLst>
                <a:path w="2093" h="1540" extrusionOk="0">
                  <a:moveTo>
                    <a:pt x="1047" y="1"/>
                  </a:moveTo>
                  <a:cubicBezTo>
                    <a:pt x="75" y="1"/>
                    <a:pt x="0" y="1440"/>
                    <a:pt x="979" y="1538"/>
                  </a:cubicBezTo>
                  <a:cubicBezTo>
                    <a:pt x="1001" y="1539"/>
                    <a:pt x="1022" y="1540"/>
                    <a:pt x="1042" y="1540"/>
                  </a:cubicBezTo>
                  <a:cubicBezTo>
                    <a:pt x="1985" y="1540"/>
                    <a:pt x="2092" y="68"/>
                    <a:pt x="1113" y="3"/>
                  </a:cubicBezTo>
                  <a:cubicBezTo>
                    <a:pt x="1090" y="2"/>
                    <a:pt x="1068"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1" name="Google Shape;11591;p28"/>
            <p:cNvSpPr/>
            <p:nvPr/>
          </p:nvSpPr>
          <p:spPr>
            <a:xfrm>
              <a:off x="5839125" y="4603000"/>
              <a:ext cx="45775" cy="38575"/>
            </a:xfrm>
            <a:custGeom>
              <a:avLst/>
              <a:gdLst/>
              <a:ahLst/>
              <a:cxnLst/>
              <a:rect l="l" t="t" r="r" b="b"/>
              <a:pathLst>
                <a:path w="1831" h="1543" extrusionOk="0">
                  <a:moveTo>
                    <a:pt x="858" y="1"/>
                  </a:moveTo>
                  <a:cubicBezTo>
                    <a:pt x="514" y="1"/>
                    <a:pt x="187" y="246"/>
                    <a:pt x="130" y="589"/>
                  </a:cubicBezTo>
                  <a:cubicBezTo>
                    <a:pt x="0" y="1106"/>
                    <a:pt x="412" y="1543"/>
                    <a:pt x="867" y="1543"/>
                  </a:cubicBezTo>
                  <a:cubicBezTo>
                    <a:pt x="1000" y="1543"/>
                    <a:pt x="1136" y="1506"/>
                    <a:pt x="1264" y="1423"/>
                  </a:cubicBezTo>
                  <a:cubicBezTo>
                    <a:pt x="1831" y="1056"/>
                    <a:pt x="1697" y="155"/>
                    <a:pt x="1030" y="22"/>
                  </a:cubicBezTo>
                  <a:cubicBezTo>
                    <a:pt x="973" y="8"/>
                    <a:pt x="915"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2" name="Google Shape;11592;p28"/>
            <p:cNvSpPr/>
            <p:nvPr/>
          </p:nvSpPr>
          <p:spPr>
            <a:xfrm>
              <a:off x="5672700" y="4521425"/>
              <a:ext cx="55850" cy="38925"/>
            </a:xfrm>
            <a:custGeom>
              <a:avLst/>
              <a:gdLst/>
              <a:ahLst/>
              <a:cxnLst/>
              <a:rect l="l" t="t" r="r" b="b"/>
              <a:pathLst>
                <a:path w="2234" h="1557" extrusionOk="0">
                  <a:moveTo>
                    <a:pt x="1068" y="0"/>
                  </a:moveTo>
                  <a:cubicBezTo>
                    <a:pt x="350" y="0"/>
                    <a:pt x="0" y="1107"/>
                    <a:pt x="782" y="1484"/>
                  </a:cubicBezTo>
                  <a:cubicBezTo>
                    <a:pt x="899" y="1534"/>
                    <a:pt x="1012" y="1556"/>
                    <a:pt x="1117" y="1556"/>
                  </a:cubicBezTo>
                  <a:cubicBezTo>
                    <a:pt x="1850" y="1556"/>
                    <a:pt x="2233" y="462"/>
                    <a:pt x="1416" y="83"/>
                  </a:cubicBezTo>
                  <a:cubicBezTo>
                    <a:pt x="1293" y="26"/>
                    <a:pt x="1177"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3" name="Google Shape;11593;p28"/>
            <p:cNvSpPr/>
            <p:nvPr/>
          </p:nvSpPr>
          <p:spPr>
            <a:xfrm>
              <a:off x="5498350" y="4439075"/>
              <a:ext cx="56850" cy="39275"/>
            </a:xfrm>
            <a:custGeom>
              <a:avLst/>
              <a:gdLst/>
              <a:ahLst/>
              <a:cxnLst/>
              <a:rect l="l" t="t" r="r" b="b"/>
              <a:pathLst>
                <a:path w="2274" h="1571" extrusionOk="0">
                  <a:moveTo>
                    <a:pt x="1115" y="1"/>
                  </a:moveTo>
                  <a:cubicBezTo>
                    <a:pt x="448" y="1"/>
                    <a:pt x="0" y="973"/>
                    <a:pt x="718" y="1442"/>
                  </a:cubicBezTo>
                  <a:cubicBezTo>
                    <a:pt x="863" y="1531"/>
                    <a:pt x="1008" y="1570"/>
                    <a:pt x="1144" y="1570"/>
                  </a:cubicBezTo>
                  <a:cubicBezTo>
                    <a:pt x="1817" y="1570"/>
                    <a:pt x="2274" y="613"/>
                    <a:pt x="1552" y="141"/>
                  </a:cubicBezTo>
                  <a:cubicBezTo>
                    <a:pt x="1402" y="43"/>
                    <a:pt x="1254"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94" name="Google Shape;11594;p28"/>
          <p:cNvGrpSpPr/>
          <p:nvPr/>
        </p:nvGrpSpPr>
        <p:grpSpPr>
          <a:xfrm rot="-5290083" flipH="1">
            <a:off x="8154077" y="1084657"/>
            <a:ext cx="3607845" cy="3378307"/>
            <a:chOff x="5272775" y="2011375"/>
            <a:chExt cx="3027200" cy="2935100"/>
          </a:xfrm>
        </p:grpSpPr>
        <p:sp>
          <p:nvSpPr>
            <p:cNvPr id="11595" name="Google Shape;11595;p28"/>
            <p:cNvSpPr/>
            <p:nvPr/>
          </p:nvSpPr>
          <p:spPr>
            <a:xfrm>
              <a:off x="6106700" y="2471800"/>
              <a:ext cx="13375" cy="12125"/>
            </a:xfrm>
            <a:custGeom>
              <a:avLst/>
              <a:gdLst/>
              <a:ahLst/>
              <a:cxnLst/>
              <a:rect l="l" t="t" r="r" b="b"/>
              <a:pathLst>
                <a:path w="535" h="485" extrusionOk="0">
                  <a:moveTo>
                    <a:pt x="280" y="1"/>
                  </a:moveTo>
                  <a:cubicBezTo>
                    <a:pt x="218" y="1"/>
                    <a:pt x="151" y="26"/>
                    <a:pt x="101" y="76"/>
                  </a:cubicBezTo>
                  <a:cubicBezTo>
                    <a:pt x="1" y="142"/>
                    <a:pt x="1" y="309"/>
                    <a:pt x="101" y="409"/>
                  </a:cubicBezTo>
                  <a:cubicBezTo>
                    <a:pt x="134" y="459"/>
                    <a:pt x="193" y="484"/>
                    <a:pt x="255" y="484"/>
                  </a:cubicBezTo>
                  <a:cubicBezTo>
                    <a:pt x="318" y="484"/>
                    <a:pt x="384" y="459"/>
                    <a:pt x="435" y="409"/>
                  </a:cubicBezTo>
                  <a:cubicBezTo>
                    <a:pt x="535" y="309"/>
                    <a:pt x="535" y="176"/>
                    <a:pt x="435" y="76"/>
                  </a:cubicBezTo>
                  <a:cubicBezTo>
                    <a:pt x="401" y="26"/>
                    <a:pt x="34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6" name="Google Shape;11596;p28"/>
            <p:cNvSpPr/>
            <p:nvPr/>
          </p:nvSpPr>
          <p:spPr>
            <a:xfrm>
              <a:off x="5595700" y="3047225"/>
              <a:ext cx="14025" cy="12000"/>
            </a:xfrm>
            <a:custGeom>
              <a:avLst/>
              <a:gdLst/>
              <a:ahLst/>
              <a:cxnLst/>
              <a:rect l="l" t="t" r="r" b="b"/>
              <a:pathLst>
                <a:path w="561" h="480" extrusionOk="0">
                  <a:moveTo>
                    <a:pt x="293" y="0"/>
                  </a:moveTo>
                  <a:cubicBezTo>
                    <a:pt x="235" y="0"/>
                    <a:pt x="176" y="25"/>
                    <a:pt x="126" y="75"/>
                  </a:cubicBezTo>
                  <a:lnTo>
                    <a:pt x="126" y="108"/>
                  </a:lnTo>
                  <a:cubicBezTo>
                    <a:pt x="1" y="284"/>
                    <a:pt x="140" y="479"/>
                    <a:pt x="316" y="479"/>
                  </a:cubicBezTo>
                  <a:cubicBezTo>
                    <a:pt x="374" y="479"/>
                    <a:pt x="436" y="458"/>
                    <a:pt x="493" y="409"/>
                  </a:cubicBezTo>
                  <a:cubicBezTo>
                    <a:pt x="560" y="309"/>
                    <a:pt x="560" y="175"/>
                    <a:pt x="460" y="75"/>
                  </a:cubicBezTo>
                  <a:cubicBezTo>
                    <a:pt x="410" y="25"/>
                    <a:pt x="352"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7" name="Google Shape;11597;p28"/>
            <p:cNvSpPr/>
            <p:nvPr/>
          </p:nvSpPr>
          <p:spPr>
            <a:xfrm>
              <a:off x="5931575" y="2955475"/>
              <a:ext cx="13375" cy="12225"/>
            </a:xfrm>
            <a:custGeom>
              <a:avLst/>
              <a:gdLst/>
              <a:ahLst/>
              <a:cxnLst/>
              <a:rect l="l" t="t" r="r" b="b"/>
              <a:pathLst>
                <a:path w="535" h="489" extrusionOk="0">
                  <a:moveTo>
                    <a:pt x="238" y="0"/>
                  </a:moveTo>
                  <a:cubicBezTo>
                    <a:pt x="215" y="0"/>
                    <a:pt x="191" y="3"/>
                    <a:pt x="168" y="9"/>
                  </a:cubicBezTo>
                  <a:cubicBezTo>
                    <a:pt x="68" y="76"/>
                    <a:pt x="1" y="209"/>
                    <a:pt x="34" y="343"/>
                  </a:cubicBezTo>
                  <a:cubicBezTo>
                    <a:pt x="85" y="445"/>
                    <a:pt x="175" y="488"/>
                    <a:pt x="274" y="488"/>
                  </a:cubicBezTo>
                  <a:cubicBezTo>
                    <a:pt x="305" y="488"/>
                    <a:pt x="336" y="484"/>
                    <a:pt x="368" y="476"/>
                  </a:cubicBezTo>
                  <a:cubicBezTo>
                    <a:pt x="501" y="409"/>
                    <a:pt x="535" y="276"/>
                    <a:pt x="501" y="143"/>
                  </a:cubicBezTo>
                  <a:cubicBezTo>
                    <a:pt x="446" y="60"/>
                    <a:pt x="346"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8" name="Google Shape;11598;p28"/>
            <p:cNvSpPr/>
            <p:nvPr/>
          </p:nvSpPr>
          <p:spPr>
            <a:xfrm>
              <a:off x="8152325" y="2173500"/>
              <a:ext cx="16325" cy="12700"/>
            </a:xfrm>
            <a:custGeom>
              <a:avLst/>
              <a:gdLst/>
              <a:ahLst/>
              <a:cxnLst/>
              <a:rect l="l" t="t" r="r" b="b"/>
              <a:pathLst>
                <a:path w="653" h="508" extrusionOk="0">
                  <a:moveTo>
                    <a:pt x="293" y="0"/>
                  </a:moveTo>
                  <a:cubicBezTo>
                    <a:pt x="254" y="0"/>
                    <a:pt x="212" y="10"/>
                    <a:pt x="168" y="32"/>
                  </a:cubicBezTo>
                  <a:cubicBezTo>
                    <a:pt x="68" y="66"/>
                    <a:pt x="1" y="199"/>
                    <a:pt x="34" y="333"/>
                  </a:cubicBezTo>
                  <a:cubicBezTo>
                    <a:pt x="62" y="443"/>
                    <a:pt x="158" y="508"/>
                    <a:pt x="266" y="508"/>
                  </a:cubicBezTo>
                  <a:cubicBezTo>
                    <a:pt x="289" y="508"/>
                    <a:pt x="312" y="505"/>
                    <a:pt x="335" y="499"/>
                  </a:cubicBezTo>
                  <a:cubicBezTo>
                    <a:pt x="653" y="413"/>
                    <a:pt x="545"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9" name="Google Shape;11599;p28"/>
            <p:cNvSpPr/>
            <p:nvPr/>
          </p:nvSpPr>
          <p:spPr>
            <a:xfrm>
              <a:off x="8125650" y="2210475"/>
              <a:ext cx="13175" cy="12225"/>
            </a:xfrm>
            <a:custGeom>
              <a:avLst/>
              <a:gdLst/>
              <a:ahLst/>
              <a:cxnLst/>
              <a:rect l="l" t="t" r="r" b="b"/>
              <a:pathLst>
                <a:path w="527" h="489" extrusionOk="0">
                  <a:moveTo>
                    <a:pt x="264" y="0"/>
                  </a:moveTo>
                  <a:cubicBezTo>
                    <a:pt x="186" y="0"/>
                    <a:pt x="109" y="37"/>
                    <a:pt x="67" y="121"/>
                  </a:cubicBezTo>
                  <a:cubicBezTo>
                    <a:pt x="1" y="221"/>
                    <a:pt x="1" y="355"/>
                    <a:pt x="134" y="455"/>
                  </a:cubicBezTo>
                  <a:cubicBezTo>
                    <a:pt x="172" y="478"/>
                    <a:pt x="214" y="488"/>
                    <a:pt x="255" y="488"/>
                  </a:cubicBezTo>
                  <a:cubicBezTo>
                    <a:pt x="394" y="488"/>
                    <a:pt x="527" y="368"/>
                    <a:pt x="501" y="188"/>
                  </a:cubicBezTo>
                  <a:cubicBezTo>
                    <a:pt x="482" y="72"/>
                    <a:pt x="3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0" name="Google Shape;11600;p28"/>
            <p:cNvSpPr/>
            <p:nvPr/>
          </p:nvSpPr>
          <p:spPr>
            <a:xfrm>
              <a:off x="6069175" y="3281375"/>
              <a:ext cx="13950" cy="12100"/>
            </a:xfrm>
            <a:custGeom>
              <a:avLst/>
              <a:gdLst/>
              <a:ahLst/>
              <a:cxnLst/>
              <a:rect l="l" t="t" r="r" b="b"/>
              <a:pathLst>
                <a:path w="558" h="484" extrusionOk="0">
                  <a:moveTo>
                    <a:pt x="247" y="1"/>
                  </a:moveTo>
                  <a:cubicBezTo>
                    <a:pt x="220" y="1"/>
                    <a:pt x="193" y="6"/>
                    <a:pt x="168" y="16"/>
                  </a:cubicBezTo>
                  <a:cubicBezTo>
                    <a:pt x="34" y="82"/>
                    <a:pt x="1" y="249"/>
                    <a:pt x="68" y="349"/>
                  </a:cubicBezTo>
                  <a:cubicBezTo>
                    <a:pt x="113" y="441"/>
                    <a:pt x="194" y="484"/>
                    <a:pt x="275" y="484"/>
                  </a:cubicBezTo>
                  <a:cubicBezTo>
                    <a:pt x="370" y="484"/>
                    <a:pt x="465" y="424"/>
                    <a:pt x="501" y="316"/>
                  </a:cubicBezTo>
                  <a:cubicBezTo>
                    <a:pt x="558" y="146"/>
                    <a:pt x="399"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1" name="Google Shape;11601;p28"/>
            <p:cNvSpPr/>
            <p:nvPr/>
          </p:nvSpPr>
          <p:spPr>
            <a:xfrm>
              <a:off x="5326975" y="3766100"/>
              <a:ext cx="16450" cy="12700"/>
            </a:xfrm>
            <a:custGeom>
              <a:avLst/>
              <a:gdLst/>
              <a:ahLst/>
              <a:cxnLst/>
              <a:rect l="l" t="t" r="r" b="b"/>
              <a:pathLst>
                <a:path w="658" h="508" extrusionOk="0">
                  <a:moveTo>
                    <a:pt x="298" y="1"/>
                  </a:moveTo>
                  <a:cubicBezTo>
                    <a:pt x="256" y="1"/>
                    <a:pt x="212" y="13"/>
                    <a:pt x="168" y="41"/>
                  </a:cubicBezTo>
                  <a:cubicBezTo>
                    <a:pt x="34" y="107"/>
                    <a:pt x="1" y="274"/>
                    <a:pt x="101" y="374"/>
                  </a:cubicBezTo>
                  <a:cubicBezTo>
                    <a:pt x="145" y="463"/>
                    <a:pt x="234" y="508"/>
                    <a:pt x="318" y="508"/>
                  </a:cubicBezTo>
                  <a:cubicBezTo>
                    <a:pt x="360" y="508"/>
                    <a:pt x="401" y="497"/>
                    <a:pt x="435" y="474"/>
                  </a:cubicBezTo>
                  <a:cubicBezTo>
                    <a:pt x="657" y="307"/>
                    <a:pt x="508"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2" name="Google Shape;11602;p28"/>
            <p:cNvSpPr/>
            <p:nvPr/>
          </p:nvSpPr>
          <p:spPr>
            <a:xfrm>
              <a:off x="6218575" y="3441950"/>
              <a:ext cx="10750" cy="10325"/>
            </a:xfrm>
            <a:custGeom>
              <a:avLst/>
              <a:gdLst/>
              <a:ahLst/>
              <a:cxnLst/>
              <a:rect l="l" t="t" r="r" b="b"/>
              <a:pathLst>
                <a:path w="430" h="413" extrusionOk="0">
                  <a:moveTo>
                    <a:pt x="302" y="0"/>
                  </a:moveTo>
                  <a:cubicBezTo>
                    <a:pt x="165" y="0"/>
                    <a:pt x="1" y="413"/>
                    <a:pt x="189" y="413"/>
                  </a:cubicBezTo>
                  <a:cubicBezTo>
                    <a:pt x="210" y="413"/>
                    <a:pt x="234" y="408"/>
                    <a:pt x="263" y="398"/>
                  </a:cubicBezTo>
                  <a:cubicBezTo>
                    <a:pt x="363" y="364"/>
                    <a:pt x="429" y="231"/>
                    <a:pt x="396" y="97"/>
                  </a:cubicBezTo>
                  <a:cubicBezTo>
                    <a:pt x="371" y="28"/>
                    <a:pt x="337"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3" name="Google Shape;11603;p28"/>
            <p:cNvSpPr/>
            <p:nvPr/>
          </p:nvSpPr>
          <p:spPr>
            <a:xfrm>
              <a:off x="6526175" y="4097550"/>
              <a:ext cx="14200" cy="12350"/>
            </a:xfrm>
            <a:custGeom>
              <a:avLst/>
              <a:gdLst/>
              <a:ahLst/>
              <a:cxnLst/>
              <a:rect l="l" t="t" r="r" b="b"/>
              <a:pathLst>
                <a:path w="568" h="494" extrusionOk="0">
                  <a:moveTo>
                    <a:pt x="288" y="1"/>
                  </a:moveTo>
                  <a:cubicBezTo>
                    <a:pt x="239" y="1"/>
                    <a:pt x="187" y="19"/>
                    <a:pt x="134" y="59"/>
                  </a:cubicBezTo>
                  <a:cubicBezTo>
                    <a:pt x="34" y="126"/>
                    <a:pt x="1" y="259"/>
                    <a:pt x="67" y="392"/>
                  </a:cubicBezTo>
                  <a:cubicBezTo>
                    <a:pt x="132" y="457"/>
                    <a:pt x="210" y="494"/>
                    <a:pt x="285" y="494"/>
                  </a:cubicBezTo>
                  <a:cubicBezTo>
                    <a:pt x="326" y="494"/>
                    <a:pt x="365" y="483"/>
                    <a:pt x="401" y="459"/>
                  </a:cubicBezTo>
                  <a:cubicBezTo>
                    <a:pt x="534" y="359"/>
                    <a:pt x="568" y="226"/>
                    <a:pt x="468" y="126"/>
                  </a:cubicBezTo>
                  <a:cubicBezTo>
                    <a:pt x="427" y="45"/>
                    <a:pt x="362"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4" name="Google Shape;11604;p28"/>
            <p:cNvSpPr/>
            <p:nvPr/>
          </p:nvSpPr>
          <p:spPr>
            <a:xfrm>
              <a:off x="6346050" y="4366175"/>
              <a:ext cx="13825" cy="12225"/>
            </a:xfrm>
            <a:custGeom>
              <a:avLst/>
              <a:gdLst/>
              <a:ahLst/>
              <a:cxnLst/>
              <a:rect l="l" t="t" r="r" b="b"/>
              <a:pathLst>
                <a:path w="553" h="489" extrusionOk="0">
                  <a:moveTo>
                    <a:pt x="278" y="1"/>
                  </a:moveTo>
                  <a:cubicBezTo>
                    <a:pt x="202" y="1"/>
                    <a:pt x="123" y="38"/>
                    <a:pt x="67" y="122"/>
                  </a:cubicBezTo>
                  <a:cubicBezTo>
                    <a:pt x="0" y="222"/>
                    <a:pt x="34" y="388"/>
                    <a:pt x="134" y="455"/>
                  </a:cubicBezTo>
                  <a:cubicBezTo>
                    <a:pt x="180" y="478"/>
                    <a:pt x="227" y="489"/>
                    <a:pt x="273" y="489"/>
                  </a:cubicBezTo>
                  <a:cubicBezTo>
                    <a:pt x="425" y="489"/>
                    <a:pt x="552" y="368"/>
                    <a:pt x="501" y="188"/>
                  </a:cubicBezTo>
                  <a:cubicBezTo>
                    <a:pt x="481" y="72"/>
                    <a:pt x="383"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5" name="Google Shape;11605;p28"/>
            <p:cNvSpPr/>
            <p:nvPr/>
          </p:nvSpPr>
          <p:spPr>
            <a:xfrm>
              <a:off x="8083500" y="3369150"/>
              <a:ext cx="13825" cy="12125"/>
            </a:xfrm>
            <a:custGeom>
              <a:avLst/>
              <a:gdLst/>
              <a:ahLst/>
              <a:cxnLst/>
              <a:rect l="l" t="t" r="r" b="b"/>
              <a:pathLst>
                <a:path w="553" h="485" extrusionOk="0">
                  <a:moveTo>
                    <a:pt x="292" y="1"/>
                  </a:moveTo>
                  <a:cubicBezTo>
                    <a:pt x="192" y="1"/>
                    <a:pt x="90" y="60"/>
                    <a:pt x="52" y="174"/>
                  </a:cubicBezTo>
                  <a:cubicBezTo>
                    <a:pt x="0" y="329"/>
                    <a:pt x="129" y="484"/>
                    <a:pt x="282" y="484"/>
                  </a:cubicBezTo>
                  <a:cubicBezTo>
                    <a:pt x="327" y="484"/>
                    <a:pt x="374" y="471"/>
                    <a:pt x="419" y="441"/>
                  </a:cubicBezTo>
                  <a:cubicBezTo>
                    <a:pt x="519" y="374"/>
                    <a:pt x="552" y="241"/>
                    <a:pt x="486" y="107"/>
                  </a:cubicBezTo>
                  <a:cubicBezTo>
                    <a:pt x="442" y="35"/>
                    <a:pt x="36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6" name="Google Shape;11606;p28"/>
            <p:cNvSpPr/>
            <p:nvPr/>
          </p:nvSpPr>
          <p:spPr>
            <a:xfrm>
              <a:off x="7163850" y="4549850"/>
              <a:ext cx="15325" cy="12225"/>
            </a:xfrm>
            <a:custGeom>
              <a:avLst/>
              <a:gdLst/>
              <a:ahLst/>
              <a:cxnLst/>
              <a:rect l="l" t="t" r="r" b="b"/>
              <a:pathLst>
                <a:path w="613" h="489" extrusionOk="0">
                  <a:moveTo>
                    <a:pt x="336" y="0"/>
                  </a:moveTo>
                  <a:cubicBezTo>
                    <a:pt x="151" y="0"/>
                    <a:pt x="1" y="236"/>
                    <a:pt x="179" y="413"/>
                  </a:cubicBezTo>
                  <a:cubicBezTo>
                    <a:pt x="212" y="463"/>
                    <a:pt x="270" y="488"/>
                    <a:pt x="333" y="488"/>
                  </a:cubicBezTo>
                  <a:cubicBezTo>
                    <a:pt x="395" y="488"/>
                    <a:pt x="462" y="463"/>
                    <a:pt x="512" y="413"/>
                  </a:cubicBezTo>
                  <a:cubicBezTo>
                    <a:pt x="612" y="347"/>
                    <a:pt x="612" y="180"/>
                    <a:pt x="512" y="80"/>
                  </a:cubicBezTo>
                  <a:cubicBezTo>
                    <a:pt x="456" y="24"/>
                    <a:pt x="394"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7" name="Google Shape;11607;p28"/>
            <p:cNvSpPr/>
            <p:nvPr/>
          </p:nvSpPr>
          <p:spPr>
            <a:xfrm>
              <a:off x="5533200" y="4799325"/>
              <a:ext cx="16475" cy="12300"/>
            </a:xfrm>
            <a:custGeom>
              <a:avLst/>
              <a:gdLst/>
              <a:ahLst/>
              <a:cxnLst/>
              <a:rect l="l" t="t" r="r" b="b"/>
              <a:pathLst>
                <a:path w="659" h="492" extrusionOk="0">
                  <a:moveTo>
                    <a:pt x="362" y="1"/>
                  </a:moveTo>
                  <a:cubicBezTo>
                    <a:pt x="166" y="1"/>
                    <a:pt x="1" y="267"/>
                    <a:pt x="225" y="442"/>
                  </a:cubicBezTo>
                  <a:cubicBezTo>
                    <a:pt x="258" y="475"/>
                    <a:pt x="316" y="492"/>
                    <a:pt x="379" y="492"/>
                  </a:cubicBezTo>
                  <a:cubicBezTo>
                    <a:pt x="441" y="492"/>
                    <a:pt x="508" y="475"/>
                    <a:pt x="558" y="442"/>
                  </a:cubicBezTo>
                  <a:cubicBezTo>
                    <a:pt x="625" y="341"/>
                    <a:pt x="658" y="175"/>
                    <a:pt x="558" y="108"/>
                  </a:cubicBezTo>
                  <a:cubicBezTo>
                    <a:pt x="499" y="32"/>
                    <a:pt x="429"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8" name="Google Shape;11608;p28"/>
            <p:cNvSpPr/>
            <p:nvPr/>
          </p:nvSpPr>
          <p:spPr>
            <a:xfrm>
              <a:off x="7781700" y="4934425"/>
              <a:ext cx="16600" cy="12050"/>
            </a:xfrm>
            <a:custGeom>
              <a:avLst/>
              <a:gdLst/>
              <a:ahLst/>
              <a:cxnLst/>
              <a:rect l="l" t="t" r="r" b="b"/>
              <a:pathLst>
                <a:path w="664" h="482" extrusionOk="0">
                  <a:moveTo>
                    <a:pt x="310" y="1"/>
                  </a:moveTo>
                  <a:cubicBezTo>
                    <a:pt x="291" y="1"/>
                    <a:pt x="270" y="3"/>
                    <a:pt x="249" y="8"/>
                  </a:cubicBezTo>
                  <a:cubicBezTo>
                    <a:pt x="1" y="101"/>
                    <a:pt x="99" y="482"/>
                    <a:pt x="354" y="482"/>
                  </a:cubicBezTo>
                  <a:cubicBezTo>
                    <a:pt x="374" y="482"/>
                    <a:pt x="394" y="479"/>
                    <a:pt x="416" y="475"/>
                  </a:cubicBezTo>
                  <a:cubicBezTo>
                    <a:pt x="664" y="382"/>
                    <a:pt x="566"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9" name="Google Shape;11609;p28"/>
            <p:cNvSpPr/>
            <p:nvPr/>
          </p:nvSpPr>
          <p:spPr>
            <a:xfrm>
              <a:off x="7923850" y="2065875"/>
              <a:ext cx="12525" cy="12550"/>
            </a:xfrm>
            <a:custGeom>
              <a:avLst/>
              <a:gdLst/>
              <a:ahLst/>
              <a:cxnLst/>
              <a:rect l="l" t="t" r="r" b="b"/>
              <a:pathLst>
                <a:path w="501" h="502" extrusionOk="0">
                  <a:moveTo>
                    <a:pt x="267" y="1"/>
                  </a:moveTo>
                  <a:cubicBezTo>
                    <a:pt x="134" y="1"/>
                    <a:pt x="33" y="101"/>
                    <a:pt x="33" y="234"/>
                  </a:cubicBezTo>
                  <a:cubicBezTo>
                    <a:pt x="0" y="368"/>
                    <a:pt x="134" y="501"/>
                    <a:pt x="267" y="501"/>
                  </a:cubicBezTo>
                  <a:cubicBezTo>
                    <a:pt x="400" y="501"/>
                    <a:pt x="500" y="401"/>
                    <a:pt x="500" y="268"/>
                  </a:cubicBezTo>
                  <a:cubicBezTo>
                    <a:pt x="500" y="134"/>
                    <a:pt x="400"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0" name="Google Shape;11610;p28"/>
            <p:cNvSpPr/>
            <p:nvPr/>
          </p:nvSpPr>
          <p:spPr>
            <a:xfrm>
              <a:off x="8007525" y="2054175"/>
              <a:ext cx="16975" cy="11775"/>
            </a:xfrm>
            <a:custGeom>
              <a:avLst/>
              <a:gdLst/>
              <a:ahLst/>
              <a:cxnLst/>
              <a:rect l="l" t="t" r="r" b="b"/>
              <a:pathLst>
                <a:path w="679" h="471" extrusionOk="0">
                  <a:moveTo>
                    <a:pt x="353" y="0"/>
                  </a:moveTo>
                  <a:cubicBezTo>
                    <a:pt x="343" y="0"/>
                    <a:pt x="333" y="1"/>
                    <a:pt x="322" y="2"/>
                  </a:cubicBezTo>
                  <a:cubicBezTo>
                    <a:pt x="0" y="34"/>
                    <a:pt x="51" y="471"/>
                    <a:pt x="356" y="471"/>
                  </a:cubicBezTo>
                  <a:cubicBezTo>
                    <a:pt x="366" y="471"/>
                    <a:pt x="378" y="470"/>
                    <a:pt x="389" y="469"/>
                  </a:cubicBezTo>
                  <a:cubicBezTo>
                    <a:pt x="679" y="437"/>
                    <a:pt x="62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1" name="Google Shape;11611;p28"/>
            <p:cNvSpPr/>
            <p:nvPr/>
          </p:nvSpPr>
          <p:spPr>
            <a:xfrm>
              <a:off x="8209875" y="2482825"/>
              <a:ext cx="13375" cy="12225"/>
            </a:xfrm>
            <a:custGeom>
              <a:avLst/>
              <a:gdLst/>
              <a:ahLst/>
              <a:cxnLst/>
              <a:rect l="l" t="t" r="r" b="b"/>
              <a:pathLst>
                <a:path w="535" h="489" extrusionOk="0">
                  <a:moveTo>
                    <a:pt x="270" y="0"/>
                  </a:moveTo>
                  <a:cubicBezTo>
                    <a:pt x="208" y="0"/>
                    <a:pt x="146" y="22"/>
                    <a:pt x="101" y="68"/>
                  </a:cubicBezTo>
                  <a:cubicBezTo>
                    <a:pt x="1" y="168"/>
                    <a:pt x="34" y="335"/>
                    <a:pt x="134" y="435"/>
                  </a:cubicBezTo>
                  <a:cubicBezTo>
                    <a:pt x="181" y="472"/>
                    <a:pt x="232" y="489"/>
                    <a:pt x="283" y="489"/>
                  </a:cubicBezTo>
                  <a:cubicBezTo>
                    <a:pt x="413" y="489"/>
                    <a:pt x="534" y="379"/>
                    <a:pt x="534" y="235"/>
                  </a:cubicBezTo>
                  <a:cubicBezTo>
                    <a:pt x="512" y="82"/>
                    <a:pt x="390"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2" name="Google Shape;11612;p28"/>
            <p:cNvSpPr/>
            <p:nvPr/>
          </p:nvSpPr>
          <p:spPr>
            <a:xfrm>
              <a:off x="7394300" y="4304825"/>
              <a:ext cx="24625" cy="20625"/>
            </a:xfrm>
            <a:custGeom>
              <a:avLst/>
              <a:gdLst/>
              <a:ahLst/>
              <a:cxnLst/>
              <a:rect l="l" t="t" r="r" b="b"/>
              <a:pathLst>
                <a:path w="985" h="825" extrusionOk="0">
                  <a:moveTo>
                    <a:pt x="475" y="0"/>
                  </a:moveTo>
                  <a:cubicBezTo>
                    <a:pt x="451" y="0"/>
                    <a:pt x="426" y="2"/>
                    <a:pt x="401" y="7"/>
                  </a:cubicBezTo>
                  <a:cubicBezTo>
                    <a:pt x="167" y="7"/>
                    <a:pt x="0" y="241"/>
                    <a:pt x="34" y="474"/>
                  </a:cubicBezTo>
                  <a:cubicBezTo>
                    <a:pt x="54" y="700"/>
                    <a:pt x="252" y="825"/>
                    <a:pt x="448" y="825"/>
                  </a:cubicBezTo>
                  <a:cubicBezTo>
                    <a:pt x="570" y="825"/>
                    <a:pt x="691" y="777"/>
                    <a:pt x="768" y="674"/>
                  </a:cubicBezTo>
                  <a:cubicBezTo>
                    <a:pt x="985" y="395"/>
                    <a:pt x="798"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3" name="Google Shape;11613;p28"/>
            <p:cNvSpPr/>
            <p:nvPr/>
          </p:nvSpPr>
          <p:spPr>
            <a:xfrm>
              <a:off x="7711550" y="3810525"/>
              <a:ext cx="23025" cy="21375"/>
            </a:xfrm>
            <a:custGeom>
              <a:avLst/>
              <a:gdLst/>
              <a:ahLst/>
              <a:cxnLst/>
              <a:rect l="l" t="t" r="r" b="b"/>
              <a:pathLst>
                <a:path w="921" h="855" extrusionOk="0">
                  <a:moveTo>
                    <a:pt x="465" y="1"/>
                  </a:moveTo>
                  <a:cubicBezTo>
                    <a:pt x="212" y="1"/>
                    <a:pt x="1" y="246"/>
                    <a:pt x="53" y="532"/>
                  </a:cubicBezTo>
                  <a:cubicBezTo>
                    <a:pt x="91" y="743"/>
                    <a:pt x="272" y="854"/>
                    <a:pt x="458" y="854"/>
                  </a:cubicBezTo>
                  <a:cubicBezTo>
                    <a:pt x="595" y="854"/>
                    <a:pt x="735" y="793"/>
                    <a:pt x="820" y="665"/>
                  </a:cubicBezTo>
                  <a:cubicBezTo>
                    <a:pt x="920" y="465"/>
                    <a:pt x="887" y="198"/>
                    <a:pt x="687" y="65"/>
                  </a:cubicBezTo>
                  <a:cubicBezTo>
                    <a:pt x="613" y="21"/>
                    <a:pt x="537"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4" name="Google Shape;11614;p28"/>
            <p:cNvSpPr/>
            <p:nvPr/>
          </p:nvSpPr>
          <p:spPr>
            <a:xfrm>
              <a:off x="8108700" y="2112275"/>
              <a:ext cx="26150" cy="20775"/>
            </a:xfrm>
            <a:custGeom>
              <a:avLst/>
              <a:gdLst/>
              <a:ahLst/>
              <a:cxnLst/>
              <a:rect l="l" t="t" r="r" b="b"/>
              <a:pathLst>
                <a:path w="1046" h="831" extrusionOk="0">
                  <a:moveTo>
                    <a:pt x="547" y="0"/>
                  </a:moveTo>
                  <a:cubicBezTo>
                    <a:pt x="396" y="0"/>
                    <a:pt x="247" y="75"/>
                    <a:pt x="178" y="213"/>
                  </a:cubicBezTo>
                  <a:cubicBezTo>
                    <a:pt x="1" y="509"/>
                    <a:pt x="216" y="830"/>
                    <a:pt x="523" y="830"/>
                  </a:cubicBezTo>
                  <a:cubicBezTo>
                    <a:pt x="562" y="830"/>
                    <a:pt x="603" y="825"/>
                    <a:pt x="645" y="814"/>
                  </a:cubicBezTo>
                  <a:cubicBezTo>
                    <a:pt x="1012" y="713"/>
                    <a:pt x="1045" y="246"/>
                    <a:pt x="745" y="46"/>
                  </a:cubicBezTo>
                  <a:cubicBezTo>
                    <a:pt x="683" y="15"/>
                    <a:pt x="615"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5" name="Google Shape;11615;p28"/>
            <p:cNvSpPr/>
            <p:nvPr/>
          </p:nvSpPr>
          <p:spPr>
            <a:xfrm>
              <a:off x="7454350" y="4887975"/>
              <a:ext cx="21700" cy="20800"/>
            </a:xfrm>
            <a:custGeom>
              <a:avLst/>
              <a:gdLst/>
              <a:ahLst/>
              <a:cxnLst/>
              <a:rect l="l" t="t" r="r" b="b"/>
              <a:pathLst>
                <a:path w="868" h="832" extrusionOk="0">
                  <a:moveTo>
                    <a:pt x="428" y="0"/>
                  </a:moveTo>
                  <a:cubicBezTo>
                    <a:pt x="219" y="0"/>
                    <a:pt x="22" y="155"/>
                    <a:pt x="0" y="398"/>
                  </a:cubicBezTo>
                  <a:cubicBezTo>
                    <a:pt x="0" y="656"/>
                    <a:pt x="215" y="832"/>
                    <a:pt x="435" y="832"/>
                  </a:cubicBezTo>
                  <a:cubicBezTo>
                    <a:pt x="528" y="832"/>
                    <a:pt x="621" y="801"/>
                    <a:pt x="701" y="732"/>
                  </a:cubicBezTo>
                  <a:cubicBezTo>
                    <a:pt x="867" y="565"/>
                    <a:pt x="867" y="298"/>
                    <a:pt x="734" y="131"/>
                  </a:cubicBezTo>
                  <a:cubicBezTo>
                    <a:pt x="644" y="41"/>
                    <a:pt x="534"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6" name="Google Shape;11616;p28"/>
            <p:cNvSpPr/>
            <p:nvPr/>
          </p:nvSpPr>
          <p:spPr>
            <a:xfrm>
              <a:off x="7936600" y="4793775"/>
              <a:ext cx="44800" cy="38500"/>
            </a:xfrm>
            <a:custGeom>
              <a:avLst/>
              <a:gdLst/>
              <a:ahLst/>
              <a:cxnLst/>
              <a:rect l="l" t="t" r="r" b="b"/>
              <a:pathLst>
                <a:path w="1792" h="1540" extrusionOk="0">
                  <a:moveTo>
                    <a:pt x="922" y="0"/>
                  </a:moveTo>
                  <a:cubicBezTo>
                    <a:pt x="410" y="0"/>
                    <a:pt x="0" y="532"/>
                    <a:pt x="224" y="1064"/>
                  </a:cubicBezTo>
                  <a:cubicBezTo>
                    <a:pt x="357" y="1381"/>
                    <a:pt x="649" y="1539"/>
                    <a:pt x="937" y="1539"/>
                  </a:cubicBezTo>
                  <a:cubicBezTo>
                    <a:pt x="1225" y="1539"/>
                    <a:pt x="1508" y="1381"/>
                    <a:pt x="1625" y="1064"/>
                  </a:cubicBezTo>
                  <a:cubicBezTo>
                    <a:pt x="1792" y="664"/>
                    <a:pt x="1592" y="230"/>
                    <a:pt x="1225" y="63"/>
                  </a:cubicBezTo>
                  <a:cubicBezTo>
                    <a:pt x="1123" y="20"/>
                    <a:pt x="1020"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7" name="Google Shape;11617;p28"/>
            <p:cNvSpPr/>
            <p:nvPr/>
          </p:nvSpPr>
          <p:spPr>
            <a:xfrm>
              <a:off x="5984125" y="4653325"/>
              <a:ext cx="44025" cy="38125"/>
            </a:xfrm>
            <a:custGeom>
              <a:avLst/>
              <a:gdLst/>
              <a:ahLst/>
              <a:cxnLst/>
              <a:rect l="l" t="t" r="r" b="b"/>
              <a:pathLst>
                <a:path w="1761" h="1525" extrusionOk="0">
                  <a:moveTo>
                    <a:pt x="883" y="0"/>
                  </a:moveTo>
                  <a:cubicBezTo>
                    <a:pt x="780" y="0"/>
                    <a:pt x="673" y="24"/>
                    <a:pt x="567" y="77"/>
                  </a:cubicBezTo>
                  <a:cubicBezTo>
                    <a:pt x="167" y="244"/>
                    <a:pt x="0" y="678"/>
                    <a:pt x="167" y="1078"/>
                  </a:cubicBezTo>
                  <a:cubicBezTo>
                    <a:pt x="299" y="1374"/>
                    <a:pt x="585" y="1524"/>
                    <a:pt x="868" y="1524"/>
                  </a:cubicBezTo>
                  <a:cubicBezTo>
                    <a:pt x="1160" y="1524"/>
                    <a:pt x="1450" y="1366"/>
                    <a:pt x="1568" y="1044"/>
                  </a:cubicBezTo>
                  <a:cubicBezTo>
                    <a:pt x="1761" y="522"/>
                    <a:pt x="1364" y="0"/>
                    <a:pt x="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8" name="Google Shape;11618;p28"/>
            <p:cNvSpPr/>
            <p:nvPr/>
          </p:nvSpPr>
          <p:spPr>
            <a:xfrm>
              <a:off x="5495625" y="4410425"/>
              <a:ext cx="47375" cy="38350"/>
            </a:xfrm>
            <a:custGeom>
              <a:avLst/>
              <a:gdLst/>
              <a:ahLst/>
              <a:cxnLst/>
              <a:rect l="l" t="t" r="r" b="b"/>
              <a:pathLst>
                <a:path w="1895" h="1534" extrusionOk="0">
                  <a:moveTo>
                    <a:pt x="956" y="1"/>
                  </a:moveTo>
                  <a:cubicBezTo>
                    <a:pt x="677" y="1"/>
                    <a:pt x="402" y="160"/>
                    <a:pt x="260" y="420"/>
                  </a:cubicBezTo>
                  <a:cubicBezTo>
                    <a:pt x="0" y="939"/>
                    <a:pt x="414" y="1533"/>
                    <a:pt x="941" y="1533"/>
                  </a:cubicBezTo>
                  <a:cubicBezTo>
                    <a:pt x="1023" y="1533"/>
                    <a:pt x="1108" y="1519"/>
                    <a:pt x="1194" y="1487"/>
                  </a:cubicBezTo>
                  <a:cubicBezTo>
                    <a:pt x="1828" y="1287"/>
                    <a:pt x="1894" y="386"/>
                    <a:pt x="1294" y="86"/>
                  </a:cubicBezTo>
                  <a:cubicBezTo>
                    <a:pt x="1187" y="28"/>
                    <a:pt x="1071" y="1"/>
                    <a:pt x="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9" name="Google Shape;11619;p28"/>
            <p:cNvSpPr/>
            <p:nvPr/>
          </p:nvSpPr>
          <p:spPr>
            <a:xfrm>
              <a:off x="7260875" y="3364475"/>
              <a:ext cx="43375" cy="38025"/>
            </a:xfrm>
            <a:custGeom>
              <a:avLst/>
              <a:gdLst/>
              <a:ahLst/>
              <a:cxnLst/>
              <a:rect l="l" t="t" r="r" b="b"/>
              <a:pathLst>
                <a:path w="1735" h="1521" extrusionOk="0">
                  <a:moveTo>
                    <a:pt x="866" y="0"/>
                  </a:moveTo>
                  <a:cubicBezTo>
                    <a:pt x="720" y="0"/>
                    <a:pt x="570" y="41"/>
                    <a:pt x="434" y="128"/>
                  </a:cubicBezTo>
                  <a:cubicBezTo>
                    <a:pt x="100" y="361"/>
                    <a:pt x="0" y="828"/>
                    <a:pt x="234" y="1162"/>
                  </a:cubicBezTo>
                  <a:cubicBezTo>
                    <a:pt x="382" y="1395"/>
                    <a:pt x="626" y="1521"/>
                    <a:pt x="878" y="1521"/>
                  </a:cubicBezTo>
                  <a:cubicBezTo>
                    <a:pt x="1021" y="1521"/>
                    <a:pt x="1168" y="1480"/>
                    <a:pt x="1301" y="1395"/>
                  </a:cubicBezTo>
                  <a:cubicBezTo>
                    <a:pt x="1635" y="1162"/>
                    <a:pt x="1735" y="695"/>
                    <a:pt x="1501" y="328"/>
                  </a:cubicBezTo>
                  <a:cubicBezTo>
                    <a:pt x="1354" y="118"/>
                    <a:pt x="1115"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0" name="Google Shape;11620;p28"/>
            <p:cNvSpPr/>
            <p:nvPr/>
          </p:nvSpPr>
          <p:spPr>
            <a:xfrm>
              <a:off x="7432725" y="2516450"/>
              <a:ext cx="45000" cy="37875"/>
            </a:xfrm>
            <a:custGeom>
              <a:avLst/>
              <a:gdLst/>
              <a:ahLst/>
              <a:cxnLst/>
              <a:rect l="l" t="t" r="r" b="b"/>
              <a:pathLst>
                <a:path w="1800" h="1515" extrusionOk="0">
                  <a:moveTo>
                    <a:pt x="973" y="0"/>
                  </a:moveTo>
                  <a:cubicBezTo>
                    <a:pt x="402" y="0"/>
                    <a:pt x="0" y="647"/>
                    <a:pt x="331" y="1158"/>
                  </a:cubicBezTo>
                  <a:cubicBezTo>
                    <a:pt x="488" y="1400"/>
                    <a:pt x="735" y="1515"/>
                    <a:pt x="981" y="1515"/>
                  </a:cubicBezTo>
                  <a:cubicBezTo>
                    <a:pt x="1311" y="1515"/>
                    <a:pt x="1637" y="1307"/>
                    <a:pt x="1732" y="925"/>
                  </a:cubicBezTo>
                  <a:cubicBezTo>
                    <a:pt x="1799" y="525"/>
                    <a:pt x="1566" y="91"/>
                    <a:pt x="1165" y="24"/>
                  </a:cubicBezTo>
                  <a:cubicBezTo>
                    <a:pt x="1100" y="8"/>
                    <a:pt x="1035" y="0"/>
                    <a:pt x="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1" name="Google Shape;11621;p28"/>
            <p:cNvSpPr/>
            <p:nvPr/>
          </p:nvSpPr>
          <p:spPr>
            <a:xfrm>
              <a:off x="7765300" y="2445900"/>
              <a:ext cx="45150" cy="38200"/>
            </a:xfrm>
            <a:custGeom>
              <a:avLst/>
              <a:gdLst/>
              <a:ahLst/>
              <a:cxnLst/>
              <a:rect l="l" t="t" r="r" b="b"/>
              <a:pathLst>
                <a:path w="1806" h="1528" extrusionOk="0">
                  <a:moveTo>
                    <a:pt x="963" y="1"/>
                  </a:moveTo>
                  <a:cubicBezTo>
                    <a:pt x="727" y="1"/>
                    <a:pt x="490" y="110"/>
                    <a:pt x="338" y="344"/>
                  </a:cubicBezTo>
                  <a:cubicBezTo>
                    <a:pt x="1" y="866"/>
                    <a:pt x="396" y="1528"/>
                    <a:pt x="980" y="1528"/>
                  </a:cubicBezTo>
                  <a:cubicBezTo>
                    <a:pt x="1032" y="1528"/>
                    <a:pt x="1084" y="1523"/>
                    <a:pt x="1138" y="1512"/>
                  </a:cubicBezTo>
                  <a:cubicBezTo>
                    <a:pt x="1539" y="1412"/>
                    <a:pt x="1806" y="1012"/>
                    <a:pt x="1705" y="611"/>
                  </a:cubicBezTo>
                  <a:cubicBezTo>
                    <a:pt x="1627" y="220"/>
                    <a:pt x="129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2" name="Google Shape;11622;p28"/>
            <p:cNvSpPr/>
            <p:nvPr/>
          </p:nvSpPr>
          <p:spPr>
            <a:xfrm>
              <a:off x="8059775" y="3876125"/>
              <a:ext cx="15675" cy="11950"/>
            </a:xfrm>
            <a:custGeom>
              <a:avLst/>
              <a:gdLst/>
              <a:ahLst/>
              <a:cxnLst/>
              <a:rect l="l" t="t" r="r" b="b"/>
              <a:pathLst>
                <a:path w="627" h="478" extrusionOk="0">
                  <a:moveTo>
                    <a:pt x="272" y="1"/>
                  </a:moveTo>
                  <a:cubicBezTo>
                    <a:pt x="228" y="1"/>
                    <a:pt x="181" y="13"/>
                    <a:pt x="134" y="43"/>
                  </a:cubicBezTo>
                  <a:cubicBezTo>
                    <a:pt x="34" y="110"/>
                    <a:pt x="0" y="276"/>
                    <a:pt x="100" y="376"/>
                  </a:cubicBezTo>
                  <a:cubicBezTo>
                    <a:pt x="143" y="441"/>
                    <a:pt x="214" y="478"/>
                    <a:pt x="295" y="478"/>
                  </a:cubicBezTo>
                  <a:cubicBezTo>
                    <a:pt x="339" y="478"/>
                    <a:pt x="387" y="467"/>
                    <a:pt x="434" y="443"/>
                  </a:cubicBezTo>
                  <a:cubicBezTo>
                    <a:pt x="626" y="278"/>
                    <a:pt x="479"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3" name="Google Shape;11623;p28"/>
            <p:cNvSpPr/>
            <p:nvPr/>
          </p:nvSpPr>
          <p:spPr>
            <a:xfrm>
              <a:off x="7967200" y="3380650"/>
              <a:ext cx="15150" cy="12250"/>
            </a:xfrm>
            <a:custGeom>
              <a:avLst/>
              <a:gdLst/>
              <a:ahLst/>
              <a:cxnLst/>
              <a:rect l="l" t="t" r="r" b="b"/>
              <a:pathLst>
                <a:path w="606" h="490" extrusionOk="0">
                  <a:moveTo>
                    <a:pt x="282" y="0"/>
                  </a:moveTo>
                  <a:cubicBezTo>
                    <a:pt x="257" y="0"/>
                    <a:pt x="230" y="5"/>
                    <a:pt x="201" y="14"/>
                  </a:cubicBezTo>
                  <a:cubicBezTo>
                    <a:pt x="67" y="48"/>
                    <a:pt x="1" y="181"/>
                    <a:pt x="34" y="314"/>
                  </a:cubicBezTo>
                  <a:cubicBezTo>
                    <a:pt x="62" y="425"/>
                    <a:pt x="158" y="490"/>
                    <a:pt x="266" y="490"/>
                  </a:cubicBezTo>
                  <a:cubicBezTo>
                    <a:pt x="288" y="490"/>
                    <a:pt x="311" y="487"/>
                    <a:pt x="334" y="481"/>
                  </a:cubicBezTo>
                  <a:cubicBezTo>
                    <a:pt x="606" y="391"/>
                    <a:pt x="523" y="0"/>
                    <a:pt x="2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4" name="Google Shape;11624;p28"/>
            <p:cNvSpPr/>
            <p:nvPr/>
          </p:nvSpPr>
          <p:spPr>
            <a:xfrm>
              <a:off x="7610275" y="2819725"/>
              <a:ext cx="11925" cy="10225"/>
            </a:xfrm>
            <a:custGeom>
              <a:avLst/>
              <a:gdLst/>
              <a:ahLst/>
              <a:cxnLst/>
              <a:rect l="l" t="t" r="r" b="b"/>
              <a:pathLst>
                <a:path w="477" h="409" extrusionOk="0">
                  <a:moveTo>
                    <a:pt x="225" y="1"/>
                  </a:moveTo>
                  <a:cubicBezTo>
                    <a:pt x="218" y="1"/>
                    <a:pt x="210" y="1"/>
                    <a:pt x="201" y="2"/>
                  </a:cubicBezTo>
                  <a:cubicBezTo>
                    <a:pt x="68" y="35"/>
                    <a:pt x="1" y="169"/>
                    <a:pt x="1" y="302"/>
                  </a:cubicBezTo>
                  <a:cubicBezTo>
                    <a:pt x="15" y="379"/>
                    <a:pt x="48" y="409"/>
                    <a:pt x="87" y="409"/>
                  </a:cubicBezTo>
                  <a:cubicBezTo>
                    <a:pt x="234" y="409"/>
                    <a:pt x="477"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5" name="Google Shape;11625;p28"/>
            <p:cNvSpPr/>
            <p:nvPr/>
          </p:nvSpPr>
          <p:spPr>
            <a:xfrm>
              <a:off x="8060125" y="2302950"/>
              <a:ext cx="16350" cy="12525"/>
            </a:xfrm>
            <a:custGeom>
              <a:avLst/>
              <a:gdLst/>
              <a:ahLst/>
              <a:cxnLst/>
              <a:rect l="l" t="t" r="r" b="b"/>
              <a:pathLst>
                <a:path w="654" h="501" extrusionOk="0">
                  <a:moveTo>
                    <a:pt x="371" y="0"/>
                  </a:moveTo>
                  <a:cubicBezTo>
                    <a:pt x="174" y="0"/>
                    <a:pt x="0" y="266"/>
                    <a:pt x="186" y="425"/>
                  </a:cubicBezTo>
                  <a:cubicBezTo>
                    <a:pt x="237" y="475"/>
                    <a:pt x="303" y="500"/>
                    <a:pt x="370" y="500"/>
                  </a:cubicBezTo>
                  <a:cubicBezTo>
                    <a:pt x="437" y="500"/>
                    <a:pt x="503" y="475"/>
                    <a:pt x="553" y="425"/>
                  </a:cubicBezTo>
                  <a:cubicBezTo>
                    <a:pt x="653" y="325"/>
                    <a:pt x="620" y="158"/>
                    <a:pt x="520" y="58"/>
                  </a:cubicBezTo>
                  <a:cubicBezTo>
                    <a:pt x="473" y="17"/>
                    <a:pt x="421"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6" name="Google Shape;11626;p28"/>
            <p:cNvSpPr/>
            <p:nvPr/>
          </p:nvSpPr>
          <p:spPr>
            <a:xfrm>
              <a:off x="8283225" y="2064975"/>
              <a:ext cx="16750" cy="12825"/>
            </a:xfrm>
            <a:custGeom>
              <a:avLst/>
              <a:gdLst/>
              <a:ahLst/>
              <a:cxnLst/>
              <a:rect l="l" t="t" r="r" b="b"/>
              <a:pathLst>
                <a:path w="670" h="513" extrusionOk="0">
                  <a:moveTo>
                    <a:pt x="352" y="1"/>
                  </a:moveTo>
                  <a:cubicBezTo>
                    <a:pt x="161" y="1"/>
                    <a:pt x="0" y="286"/>
                    <a:pt x="202" y="437"/>
                  </a:cubicBezTo>
                  <a:cubicBezTo>
                    <a:pt x="252" y="487"/>
                    <a:pt x="319" y="512"/>
                    <a:pt x="386" y="512"/>
                  </a:cubicBezTo>
                  <a:cubicBezTo>
                    <a:pt x="452" y="512"/>
                    <a:pt x="519" y="487"/>
                    <a:pt x="569" y="437"/>
                  </a:cubicBezTo>
                  <a:cubicBezTo>
                    <a:pt x="669" y="337"/>
                    <a:pt x="636" y="170"/>
                    <a:pt x="536" y="104"/>
                  </a:cubicBezTo>
                  <a:cubicBezTo>
                    <a:pt x="479" y="30"/>
                    <a:pt x="414"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7" name="Google Shape;11627;p28"/>
            <p:cNvSpPr/>
            <p:nvPr/>
          </p:nvSpPr>
          <p:spPr>
            <a:xfrm>
              <a:off x="7496875" y="2065050"/>
              <a:ext cx="12525" cy="11500"/>
            </a:xfrm>
            <a:custGeom>
              <a:avLst/>
              <a:gdLst/>
              <a:ahLst/>
              <a:cxnLst/>
              <a:rect l="l" t="t" r="r" b="b"/>
              <a:pathLst>
                <a:path w="501" h="460" extrusionOk="0">
                  <a:moveTo>
                    <a:pt x="267" y="1"/>
                  </a:moveTo>
                  <a:cubicBezTo>
                    <a:pt x="134" y="1"/>
                    <a:pt x="0" y="101"/>
                    <a:pt x="0" y="234"/>
                  </a:cubicBezTo>
                  <a:cubicBezTo>
                    <a:pt x="0" y="384"/>
                    <a:pt x="125" y="459"/>
                    <a:pt x="250" y="459"/>
                  </a:cubicBezTo>
                  <a:cubicBezTo>
                    <a:pt x="376" y="459"/>
                    <a:pt x="501" y="384"/>
                    <a:pt x="501" y="234"/>
                  </a:cubicBezTo>
                  <a:cubicBezTo>
                    <a:pt x="501" y="101"/>
                    <a:pt x="367"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8" name="Google Shape;11628;p28"/>
            <p:cNvSpPr/>
            <p:nvPr/>
          </p:nvSpPr>
          <p:spPr>
            <a:xfrm>
              <a:off x="6738000" y="2077350"/>
              <a:ext cx="14200" cy="12125"/>
            </a:xfrm>
            <a:custGeom>
              <a:avLst/>
              <a:gdLst/>
              <a:ahLst/>
              <a:cxnLst/>
              <a:rect l="l" t="t" r="r" b="b"/>
              <a:pathLst>
                <a:path w="568" h="485" extrusionOk="0">
                  <a:moveTo>
                    <a:pt x="269" y="0"/>
                  </a:moveTo>
                  <a:cubicBezTo>
                    <a:pt x="246" y="0"/>
                    <a:pt x="223" y="3"/>
                    <a:pt x="200" y="9"/>
                  </a:cubicBezTo>
                  <a:cubicBezTo>
                    <a:pt x="100" y="42"/>
                    <a:pt x="0" y="176"/>
                    <a:pt x="67" y="309"/>
                  </a:cubicBezTo>
                  <a:cubicBezTo>
                    <a:pt x="95" y="420"/>
                    <a:pt x="191" y="484"/>
                    <a:pt x="280" y="484"/>
                  </a:cubicBezTo>
                  <a:cubicBezTo>
                    <a:pt x="298" y="484"/>
                    <a:pt x="317" y="482"/>
                    <a:pt x="334" y="476"/>
                  </a:cubicBezTo>
                  <a:cubicBezTo>
                    <a:pt x="467" y="443"/>
                    <a:pt x="567"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9" name="Google Shape;11629;p28"/>
            <p:cNvSpPr/>
            <p:nvPr/>
          </p:nvSpPr>
          <p:spPr>
            <a:xfrm>
              <a:off x="6400250" y="2372275"/>
              <a:ext cx="13150" cy="12625"/>
            </a:xfrm>
            <a:custGeom>
              <a:avLst/>
              <a:gdLst/>
              <a:ahLst/>
              <a:cxnLst/>
              <a:rect l="l" t="t" r="r" b="b"/>
              <a:pathLst>
                <a:path w="526" h="505" extrusionOk="0">
                  <a:moveTo>
                    <a:pt x="252" y="1"/>
                  </a:moveTo>
                  <a:cubicBezTo>
                    <a:pt x="199" y="1"/>
                    <a:pt x="146" y="17"/>
                    <a:pt x="101" y="54"/>
                  </a:cubicBezTo>
                  <a:cubicBezTo>
                    <a:pt x="1" y="154"/>
                    <a:pt x="1" y="287"/>
                    <a:pt x="67" y="421"/>
                  </a:cubicBezTo>
                  <a:cubicBezTo>
                    <a:pt x="114" y="479"/>
                    <a:pt x="177" y="505"/>
                    <a:pt x="241" y="505"/>
                  </a:cubicBezTo>
                  <a:cubicBezTo>
                    <a:pt x="359" y="505"/>
                    <a:pt x="479" y="417"/>
                    <a:pt x="501" y="287"/>
                  </a:cubicBezTo>
                  <a:cubicBezTo>
                    <a:pt x="525" y="118"/>
                    <a:pt x="391"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0" name="Google Shape;11630;p28"/>
            <p:cNvSpPr/>
            <p:nvPr/>
          </p:nvSpPr>
          <p:spPr>
            <a:xfrm>
              <a:off x="7253350" y="2963125"/>
              <a:ext cx="15725" cy="12450"/>
            </a:xfrm>
            <a:custGeom>
              <a:avLst/>
              <a:gdLst/>
              <a:ahLst/>
              <a:cxnLst/>
              <a:rect l="l" t="t" r="r" b="b"/>
              <a:pathLst>
                <a:path w="629" h="498" extrusionOk="0">
                  <a:moveTo>
                    <a:pt x="339" y="0"/>
                  </a:moveTo>
                  <a:cubicBezTo>
                    <a:pt x="327" y="0"/>
                    <a:pt x="314" y="1"/>
                    <a:pt x="301" y="3"/>
                  </a:cubicBezTo>
                  <a:cubicBezTo>
                    <a:pt x="68" y="37"/>
                    <a:pt x="1" y="337"/>
                    <a:pt x="201" y="437"/>
                  </a:cubicBezTo>
                  <a:cubicBezTo>
                    <a:pt x="243" y="479"/>
                    <a:pt x="291" y="497"/>
                    <a:pt x="340" y="497"/>
                  </a:cubicBezTo>
                  <a:cubicBezTo>
                    <a:pt x="407" y="497"/>
                    <a:pt x="477" y="462"/>
                    <a:pt x="535" y="404"/>
                  </a:cubicBezTo>
                  <a:cubicBezTo>
                    <a:pt x="628" y="216"/>
                    <a:pt x="518"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1" name="Google Shape;11631;p28"/>
            <p:cNvSpPr/>
            <p:nvPr/>
          </p:nvSpPr>
          <p:spPr>
            <a:xfrm>
              <a:off x="7628625" y="3308450"/>
              <a:ext cx="12550" cy="12525"/>
            </a:xfrm>
            <a:custGeom>
              <a:avLst/>
              <a:gdLst/>
              <a:ahLst/>
              <a:cxnLst/>
              <a:rect l="l" t="t" r="r" b="b"/>
              <a:pathLst>
                <a:path w="502" h="501" extrusionOk="0">
                  <a:moveTo>
                    <a:pt x="234" y="0"/>
                  </a:moveTo>
                  <a:cubicBezTo>
                    <a:pt x="101" y="34"/>
                    <a:pt x="1" y="134"/>
                    <a:pt x="34" y="267"/>
                  </a:cubicBezTo>
                  <a:cubicBezTo>
                    <a:pt x="34" y="400"/>
                    <a:pt x="134" y="501"/>
                    <a:pt x="268" y="501"/>
                  </a:cubicBezTo>
                  <a:cubicBezTo>
                    <a:pt x="401" y="501"/>
                    <a:pt x="501" y="367"/>
                    <a:pt x="501" y="234"/>
                  </a:cubicBezTo>
                  <a:cubicBezTo>
                    <a:pt x="501" y="100"/>
                    <a:pt x="368"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2" name="Google Shape;11632;p28"/>
            <p:cNvSpPr/>
            <p:nvPr/>
          </p:nvSpPr>
          <p:spPr>
            <a:xfrm>
              <a:off x="7041550" y="3520875"/>
              <a:ext cx="14675" cy="11825"/>
            </a:xfrm>
            <a:custGeom>
              <a:avLst/>
              <a:gdLst/>
              <a:ahLst/>
              <a:cxnLst/>
              <a:rect l="l" t="t" r="r" b="b"/>
              <a:pathLst>
                <a:path w="587" h="473" extrusionOk="0">
                  <a:moveTo>
                    <a:pt x="302" y="1"/>
                  </a:moveTo>
                  <a:cubicBezTo>
                    <a:pt x="280" y="1"/>
                    <a:pt x="257" y="4"/>
                    <a:pt x="234" y="9"/>
                  </a:cubicBezTo>
                  <a:cubicBezTo>
                    <a:pt x="34" y="76"/>
                    <a:pt x="0" y="376"/>
                    <a:pt x="200" y="443"/>
                  </a:cubicBezTo>
                  <a:cubicBezTo>
                    <a:pt x="242" y="464"/>
                    <a:pt x="283" y="473"/>
                    <a:pt x="322" y="473"/>
                  </a:cubicBezTo>
                  <a:cubicBezTo>
                    <a:pt x="472" y="473"/>
                    <a:pt x="587" y="335"/>
                    <a:pt x="534" y="176"/>
                  </a:cubicBezTo>
                  <a:cubicBezTo>
                    <a:pt x="506" y="66"/>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3" name="Google Shape;11633;p28"/>
            <p:cNvSpPr/>
            <p:nvPr/>
          </p:nvSpPr>
          <p:spPr>
            <a:xfrm>
              <a:off x="7300900" y="2835400"/>
              <a:ext cx="13375" cy="12200"/>
            </a:xfrm>
            <a:custGeom>
              <a:avLst/>
              <a:gdLst/>
              <a:ahLst/>
              <a:cxnLst/>
              <a:rect l="l" t="t" r="r" b="b"/>
              <a:pathLst>
                <a:path w="535" h="488" extrusionOk="0">
                  <a:moveTo>
                    <a:pt x="299" y="0"/>
                  </a:moveTo>
                  <a:cubicBezTo>
                    <a:pt x="190" y="0"/>
                    <a:pt x="89" y="65"/>
                    <a:pt x="34" y="175"/>
                  </a:cubicBezTo>
                  <a:cubicBezTo>
                    <a:pt x="0" y="275"/>
                    <a:pt x="67" y="409"/>
                    <a:pt x="167" y="476"/>
                  </a:cubicBezTo>
                  <a:cubicBezTo>
                    <a:pt x="199" y="484"/>
                    <a:pt x="230" y="488"/>
                    <a:pt x="261" y="488"/>
                  </a:cubicBezTo>
                  <a:cubicBezTo>
                    <a:pt x="360" y="488"/>
                    <a:pt x="450" y="444"/>
                    <a:pt x="501" y="342"/>
                  </a:cubicBezTo>
                  <a:cubicBezTo>
                    <a:pt x="534" y="209"/>
                    <a:pt x="467" y="75"/>
                    <a:pt x="367" y="9"/>
                  </a:cubicBezTo>
                  <a:cubicBezTo>
                    <a:pt x="344" y="3"/>
                    <a:pt x="321"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4" name="Google Shape;11634;p28"/>
            <p:cNvSpPr/>
            <p:nvPr/>
          </p:nvSpPr>
          <p:spPr>
            <a:xfrm>
              <a:off x="7146625" y="2396750"/>
              <a:ext cx="13350" cy="12125"/>
            </a:xfrm>
            <a:custGeom>
              <a:avLst/>
              <a:gdLst/>
              <a:ahLst/>
              <a:cxnLst/>
              <a:rect l="l" t="t" r="r" b="b"/>
              <a:pathLst>
                <a:path w="534" h="485" extrusionOk="0">
                  <a:moveTo>
                    <a:pt x="271" y="0"/>
                  </a:moveTo>
                  <a:cubicBezTo>
                    <a:pt x="248" y="0"/>
                    <a:pt x="224" y="3"/>
                    <a:pt x="200" y="9"/>
                  </a:cubicBezTo>
                  <a:cubicBezTo>
                    <a:pt x="67" y="42"/>
                    <a:pt x="0" y="176"/>
                    <a:pt x="34" y="309"/>
                  </a:cubicBezTo>
                  <a:cubicBezTo>
                    <a:pt x="89" y="419"/>
                    <a:pt x="190" y="484"/>
                    <a:pt x="299" y="484"/>
                  </a:cubicBezTo>
                  <a:cubicBezTo>
                    <a:pt x="321" y="484"/>
                    <a:pt x="344" y="481"/>
                    <a:pt x="367" y="476"/>
                  </a:cubicBezTo>
                  <a:cubicBezTo>
                    <a:pt x="467" y="409"/>
                    <a:pt x="534" y="276"/>
                    <a:pt x="501" y="142"/>
                  </a:cubicBezTo>
                  <a:cubicBezTo>
                    <a:pt x="473" y="60"/>
                    <a:pt x="378"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5" name="Google Shape;11635;p28"/>
            <p:cNvSpPr/>
            <p:nvPr/>
          </p:nvSpPr>
          <p:spPr>
            <a:xfrm>
              <a:off x="6674025" y="2247475"/>
              <a:ext cx="14800" cy="12275"/>
            </a:xfrm>
            <a:custGeom>
              <a:avLst/>
              <a:gdLst/>
              <a:ahLst/>
              <a:cxnLst/>
              <a:rect l="l" t="t" r="r" b="b"/>
              <a:pathLst>
                <a:path w="592" h="491" extrusionOk="0">
                  <a:moveTo>
                    <a:pt x="289" y="0"/>
                  </a:moveTo>
                  <a:cubicBezTo>
                    <a:pt x="181" y="0"/>
                    <a:pt x="85" y="65"/>
                    <a:pt x="57" y="176"/>
                  </a:cubicBezTo>
                  <a:cubicBezTo>
                    <a:pt x="1" y="345"/>
                    <a:pt x="136" y="491"/>
                    <a:pt x="300" y="491"/>
                  </a:cubicBezTo>
                  <a:cubicBezTo>
                    <a:pt x="330" y="491"/>
                    <a:pt x="360" y="486"/>
                    <a:pt x="391" y="476"/>
                  </a:cubicBezTo>
                  <a:cubicBezTo>
                    <a:pt x="591" y="376"/>
                    <a:pt x="558" y="76"/>
                    <a:pt x="358" y="9"/>
                  </a:cubicBezTo>
                  <a:cubicBezTo>
                    <a:pt x="335" y="3"/>
                    <a:pt x="312"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6" name="Google Shape;11636;p28"/>
            <p:cNvSpPr/>
            <p:nvPr/>
          </p:nvSpPr>
          <p:spPr>
            <a:xfrm>
              <a:off x="6623075" y="2036025"/>
              <a:ext cx="14225" cy="12425"/>
            </a:xfrm>
            <a:custGeom>
              <a:avLst/>
              <a:gdLst/>
              <a:ahLst/>
              <a:cxnLst/>
              <a:rect l="l" t="t" r="r" b="b"/>
              <a:pathLst>
                <a:path w="569" h="497" extrusionOk="0">
                  <a:moveTo>
                    <a:pt x="289" y="1"/>
                  </a:moveTo>
                  <a:cubicBezTo>
                    <a:pt x="143" y="1"/>
                    <a:pt x="1" y="129"/>
                    <a:pt x="61" y="328"/>
                  </a:cubicBezTo>
                  <a:cubicBezTo>
                    <a:pt x="87" y="446"/>
                    <a:pt x="175" y="497"/>
                    <a:pt x="269" y="497"/>
                  </a:cubicBezTo>
                  <a:cubicBezTo>
                    <a:pt x="412" y="497"/>
                    <a:pt x="568" y="376"/>
                    <a:pt x="528" y="194"/>
                  </a:cubicBezTo>
                  <a:cubicBezTo>
                    <a:pt x="487" y="60"/>
                    <a:pt x="387"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7" name="Google Shape;11637;p28"/>
            <p:cNvSpPr/>
            <p:nvPr/>
          </p:nvSpPr>
          <p:spPr>
            <a:xfrm>
              <a:off x="5813175" y="2152275"/>
              <a:ext cx="13850" cy="12075"/>
            </a:xfrm>
            <a:custGeom>
              <a:avLst/>
              <a:gdLst/>
              <a:ahLst/>
              <a:cxnLst/>
              <a:rect l="l" t="t" r="r" b="b"/>
              <a:pathLst>
                <a:path w="554" h="483" extrusionOk="0">
                  <a:moveTo>
                    <a:pt x="247" y="1"/>
                  </a:moveTo>
                  <a:cubicBezTo>
                    <a:pt x="221" y="1"/>
                    <a:pt x="194" y="5"/>
                    <a:pt x="167" y="14"/>
                  </a:cubicBezTo>
                  <a:cubicBezTo>
                    <a:pt x="67" y="47"/>
                    <a:pt x="0" y="181"/>
                    <a:pt x="34" y="314"/>
                  </a:cubicBezTo>
                  <a:cubicBezTo>
                    <a:pt x="70" y="423"/>
                    <a:pt x="174" y="482"/>
                    <a:pt x="273" y="482"/>
                  </a:cubicBezTo>
                  <a:cubicBezTo>
                    <a:pt x="357" y="482"/>
                    <a:pt x="437" y="439"/>
                    <a:pt x="467" y="348"/>
                  </a:cubicBezTo>
                  <a:cubicBezTo>
                    <a:pt x="554" y="174"/>
                    <a:pt x="415"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8" name="Google Shape;11638;p28"/>
            <p:cNvSpPr/>
            <p:nvPr/>
          </p:nvSpPr>
          <p:spPr>
            <a:xfrm>
              <a:off x="5915850" y="2557625"/>
              <a:ext cx="14775" cy="8025"/>
            </a:xfrm>
            <a:custGeom>
              <a:avLst/>
              <a:gdLst/>
              <a:ahLst/>
              <a:cxnLst/>
              <a:rect l="l" t="t" r="r" b="b"/>
              <a:pathLst>
                <a:path w="591" h="321" extrusionOk="0">
                  <a:moveTo>
                    <a:pt x="111" y="0"/>
                  </a:moveTo>
                  <a:cubicBezTo>
                    <a:pt x="44" y="0"/>
                    <a:pt x="1" y="39"/>
                    <a:pt x="29" y="145"/>
                  </a:cubicBezTo>
                  <a:cubicBezTo>
                    <a:pt x="57" y="256"/>
                    <a:pt x="153" y="320"/>
                    <a:pt x="261" y="320"/>
                  </a:cubicBezTo>
                  <a:cubicBezTo>
                    <a:pt x="284" y="320"/>
                    <a:pt x="307" y="318"/>
                    <a:pt x="330" y="312"/>
                  </a:cubicBezTo>
                  <a:cubicBezTo>
                    <a:pt x="591" y="241"/>
                    <a:pt x="277"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9" name="Google Shape;11639;p28"/>
            <p:cNvSpPr/>
            <p:nvPr/>
          </p:nvSpPr>
          <p:spPr>
            <a:xfrm>
              <a:off x="6492250" y="2926350"/>
              <a:ext cx="17825" cy="12025"/>
            </a:xfrm>
            <a:custGeom>
              <a:avLst/>
              <a:gdLst/>
              <a:ahLst/>
              <a:cxnLst/>
              <a:rect l="l" t="t" r="r" b="b"/>
              <a:pathLst>
                <a:path w="713" h="481" extrusionOk="0">
                  <a:moveTo>
                    <a:pt x="359" y="0"/>
                  </a:moveTo>
                  <a:cubicBezTo>
                    <a:pt x="149" y="0"/>
                    <a:pt x="1" y="301"/>
                    <a:pt x="223" y="440"/>
                  </a:cubicBezTo>
                  <a:cubicBezTo>
                    <a:pt x="273" y="468"/>
                    <a:pt x="322" y="480"/>
                    <a:pt x="366" y="480"/>
                  </a:cubicBezTo>
                  <a:cubicBezTo>
                    <a:pt x="588" y="480"/>
                    <a:pt x="713" y="179"/>
                    <a:pt x="490" y="40"/>
                  </a:cubicBezTo>
                  <a:cubicBezTo>
                    <a:pt x="446" y="12"/>
                    <a:pt x="401"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0" name="Google Shape;11640;p28"/>
            <p:cNvSpPr/>
            <p:nvPr/>
          </p:nvSpPr>
          <p:spPr>
            <a:xfrm>
              <a:off x="6717150" y="2748575"/>
              <a:ext cx="15600" cy="11850"/>
            </a:xfrm>
            <a:custGeom>
              <a:avLst/>
              <a:gdLst/>
              <a:ahLst/>
              <a:cxnLst/>
              <a:rect l="l" t="t" r="r" b="b"/>
              <a:pathLst>
                <a:path w="624" h="474" extrusionOk="0">
                  <a:moveTo>
                    <a:pt x="269" y="1"/>
                  </a:moveTo>
                  <a:cubicBezTo>
                    <a:pt x="225" y="1"/>
                    <a:pt x="178" y="14"/>
                    <a:pt x="134" y="46"/>
                  </a:cubicBezTo>
                  <a:cubicBezTo>
                    <a:pt x="34" y="113"/>
                    <a:pt x="0" y="279"/>
                    <a:pt x="100" y="379"/>
                  </a:cubicBezTo>
                  <a:cubicBezTo>
                    <a:pt x="139" y="438"/>
                    <a:pt x="212" y="473"/>
                    <a:pt x="285" y="473"/>
                  </a:cubicBezTo>
                  <a:cubicBezTo>
                    <a:pt x="338" y="473"/>
                    <a:pt x="392" y="455"/>
                    <a:pt x="434" y="413"/>
                  </a:cubicBezTo>
                  <a:cubicBezTo>
                    <a:pt x="623" y="251"/>
                    <a:pt x="46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1" name="Google Shape;11641;p28"/>
            <p:cNvSpPr/>
            <p:nvPr/>
          </p:nvSpPr>
          <p:spPr>
            <a:xfrm>
              <a:off x="6538675" y="2427775"/>
              <a:ext cx="15575" cy="12025"/>
            </a:xfrm>
            <a:custGeom>
              <a:avLst/>
              <a:gdLst/>
              <a:ahLst/>
              <a:cxnLst/>
              <a:rect l="l" t="t" r="r" b="b"/>
              <a:pathLst>
                <a:path w="623" h="481" extrusionOk="0">
                  <a:moveTo>
                    <a:pt x="349" y="1"/>
                  </a:moveTo>
                  <a:cubicBezTo>
                    <a:pt x="309" y="1"/>
                    <a:pt x="270" y="12"/>
                    <a:pt x="234" y="35"/>
                  </a:cubicBezTo>
                  <a:cubicBezTo>
                    <a:pt x="1" y="102"/>
                    <a:pt x="34" y="402"/>
                    <a:pt x="268" y="469"/>
                  </a:cubicBezTo>
                  <a:cubicBezTo>
                    <a:pt x="292" y="477"/>
                    <a:pt x="315" y="481"/>
                    <a:pt x="337" y="481"/>
                  </a:cubicBezTo>
                  <a:cubicBezTo>
                    <a:pt x="504" y="481"/>
                    <a:pt x="623" y="278"/>
                    <a:pt x="535" y="102"/>
                  </a:cubicBezTo>
                  <a:cubicBezTo>
                    <a:pt x="492" y="37"/>
                    <a:pt x="42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2" name="Google Shape;11642;p28"/>
            <p:cNvSpPr/>
            <p:nvPr/>
          </p:nvSpPr>
          <p:spPr>
            <a:xfrm>
              <a:off x="6043325" y="2371950"/>
              <a:ext cx="12550" cy="11850"/>
            </a:xfrm>
            <a:custGeom>
              <a:avLst/>
              <a:gdLst/>
              <a:ahLst/>
              <a:cxnLst/>
              <a:rect l="l" t="t" r="r" b="b"/>
              <a:pathLst>
                <a:path w="502" h="474" extrusionOk="0">
                  <a:moveTo>
                    <a:pt x="268" y="0"/>
                  </a:moveTo>
                  <a:cubicBezTo>
                    <a:pt x="134" y="0"/>
                    <a:pt x="34" y="100"/>
                    <a:pt x="1" y="200"/>
                  </a:cubicBezTo>
                  <a:cubicBezTo>
                    <a:pt x="1" y="334"/>
                    <a:pt x="101" y="467"/>
                    <a:pt x="234" y="467"/>
                  </a:cubicBezTo>
                  <a:cubicBezTo>
                    <a:pt x="252" y="471"/>
                    <a:pt x="269" y="473"/>
                    <a:pt x="285" y="473"/>
                  </a:cubicBezTo>
                  <a:cubicBezTo>
                    <a:pt x="393" y="473"/>
                    <a:pt x="472" y="383"/>
                    <a:pt x="501" y="267"/>
                  </a:cubicBezTo>
                  <a:cubicBezTo>
                    <a:pt x="501" y="133"/>
                    <a:pt x="4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3" name="Google Shape;11643;p28"/>
            <p:cNvSpPr/>
            <p:nvPr/>
          </p:nvSpPr>
          <p:spPr>
            <a:xfrm>
              <a:off x="5906575" y="2652125"/>
              <a:ext cx="13950" cy="12075"/>
            </a:xfrm>
            <a:custGeom>
              <a:avLst/>
              <a:gdLst/>
              <a:ahLst/>
              <a:cxnLst/>
              <a:rect l="l" t="t" r="r" b="b"/>
              <a:pathLst>
                <a:path w="558" h="483" extrusionOk="0">
                  <a:moveTo>
                    <a:pt x="274" y="0"/>
                  </a:moveTo>
                  <a:cubicBezTo>
                    <a:pt x="194" y="0"/>
                    <a:pt x="113" y="43"/>
                    <a:pt x="67" y="134"/>
                  </a:cubicBezTo>
                  <a:cubicBezTo>
                    <a:pt x="0" y="235"/>
                    <a:pt x="67" y="401"/>
                    <a:pt x="167" y="468"/>
                  </a:cubicBezTo>
                  <a:cubicBezTo>
                    <a:pt x="198" y="478"/>
                    <a:pt x="228" y="483"/>
                    <a:pt x="258" y="483"/>
                  </a:cubicBezTo>
                  <a:cubicBezTo>
                    <a:pt x="422" y="483"/>
                    <a:pt x="557" y="337"/>
                    <a:pt x="501" y="168"/>
                  </a:cubicBezTo>
                  <a:cubicBezTo>
                    <a:pt x="464" y="59"/>
                    <a:pt x="370"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4" name="Google Shape;11644;p28"/>
            <p:cNvSpPr/>
            <p:nvPr/>
          </p:nvSpPr>
          <p:spPr>
            <a:xfrm>
              <a:off x="5827350" y="3269075"/>
              <a:ext cx="14550" cy="12025"/>
            </a:xfrm>
            <a:custGeom>
              <a:avLst/>
              <a:gdLst/>
              <a:ahLst/>
              <a:cxnLst/>
              <a:rect l="l" t="t" r="r" b="b"/>
              <a:pathLst>
                <a:path w="582" h="481" extrusionOk="0">
                  <a:moveTo>
                    <a:pt x="248" y="1"/>
                  </a:moveTo>
                  <a:cubicBezTo>
                    <a:pt x="134" y="1"/>
                    <a:pt x="34" y="92"/>
                    <a:pt x="34" y="208"/>
                  </a:cubicBezTo>
                  <a:cubicBezTo>
                    <a:pt x="0" y="341"/>
                    <a:pt x="100" y="474"/>
                    <a:pt x="234" y="474"/>
                  </a:cubicBezTo>
                  <a:cubicBezTo>
                    <a:pt x="252" y="479"/>
                    <a:pt x="270" y="481"/>
                    <a:pt x="287" y="481"/>
                  </a:cubicBezTo>
                  <a:cubicBezTo>
                    <a:pt x="541" y="481"/>
                    <a:pt x="582" y="39"/>
                    <a:pt x="300" y="7"/>
                  </a:cubicBezTo>
                  <a:cubicBezTo>
                    <a:pt x="283" y="3"/>
                    <a:pt x="265"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5" name="Google Shape;11645;p28"/>
            <p:cNvSpPr/>
            <p:nvPr/>
          </p:nvSpPr>
          <p:spPr>
            <a:xfrm>
              <a:off x="6250425" y="3786550"/>
              <a:ext cx="14750" cy="11750"/>
            </a:xfrm>
            <a:custGeom>
              <a:avLst/>
              <a:gdLst/>
              <a:ahLst/>
              <a:cxnLst/>
              <a:rect l="l" t="t" r="r" b="b"/>
              <a:pathLst>
                <a:path w="590" h="470" extrusionOk="0">
                  <a:moveTo>
                    <a:pt x="324" y="0"/>
                  </a:moveTo>
                  <a:cubicBezTo>
                    <a:pt x="146" y="0"/>
                    <a:pt x="1" y="195"/>
                    <a:pt x="123" y="390"/>
                  </a:cubicBezTo>
                  <a:cubicBezTo>
                    <a:pt x="178" y="445"/>
                    <a:pt x="243" y="470"/>
                    <a:pt x="313" y="470"/>
                  </a:cubicBezTo>
                  <a:cubicBezTo>
                    <a:pt x="370" y="470"/>
                    <a:pt x="430" y="453"/>
                    <a:pt x="490" y="424"/>
                  </a:cubicBezTo>
                  <a:cubicBezTo>
                    <a:pt x="590" y="323"/>
                    <a:pt x="590" y="190"/>
                    <a:pt x="523" y="90"/>
                  </a:cubicBezTo>
                  <a:cubicBezTo>
                    <a:pt x="460" y="27"/>
                    <a:pt x="390"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6" name="Google Shape;11646;p28"/>
            <p:cNvSpPr/>
            <p:nvPr/>
          </p:nvSpPr>
          <p:spPr>
            <a:xfrm>
              <a:off x="6830775" y="3420100"/>
              <a:ext cx="15650" cy="12625"/>
            </a:xfrm>
            <a:custGeom>
              <a:avLst/>
              <a:gdLst/>
              <a:ahLst/>
              <a:cxnLst/>
              <a:rect l="l" t="t" r="r" b="b"/>
              <a:pathLst>
                <a:path w="626" h="505" extrusionOk="0">
                  <a:moveTo>
                    <a:pt x="320" y="1"/>
                  </a:moveTo>
                  <a:cubicBezTo>
                    <a:pt x="138" y="1"/>
                    <a:pt x="1" y="215"/>
                    <a:pt x="125" y="371"/>
                  </a:cubicBezTo>
                  <a:cubicBezTo>
                    <a:pt x="170" y="460"/>
                    <a:pt x="244" y="504"/>
                    <a:pt x="328" y="504"/>
                  </a:cubicBezTo>
                  <a:cubicBezTo>
                    <a:pt x="370" y="504"/>
                    <a:pt x="414" y="493"/>
                    <a:pt x="459" y="471"/>
                  </a:cubicBezTo>
                  <a:cubicBezTo>
                    <a:pt x="626" y="338"/>
                    <a:pt x="592"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7" name="Google Shape;11647;p28"/>
            <p:cNvSpPr/>
            <p:nvPr/>
          </p:nvSpPr>
          <p:spPr>
            <a:xfrm>
              <a:off x="6683800" y="2885425"/>
              <a:ext cx="14675" cy="11825"/>
            </a:xfrm>
            <a:custGeom>
              <a:avLst/>
              <a:gdLst/>
              <a:ahLst/>
              <a:cxnLst/>
              <a:rect l="l" t="t" r="r" b="b"/>
              <a:pathLst>
                <a:path w="587" h="473" extrusionOk="0">
                  <a:moveTo>
                    <a:pt x="302" y="1"/>
                  </a:moveTo>
                  <a:cubicBezTo>
                    <a:pt x="279" y="1"/>
                    <a:pt x="256" y="3"/>
                    <a:pt x="234" y="9"/>
                  </a:cubicBezTo>
                  <a:cubicBezTo>
                    <a:pt x="33" y="42"/>
                    <a:pt x="0" y="343"/>
                    <a:pt x="200" y="443"/>
                  </a:cubicBezTo>
                  <a:cubicBezTo>
                    <a:pt x="235" y="463"/>
                    <a:pt x="272" y="473"/>
                    <a:pt x="309" y="473"/>
                  </a:cubicBezTo>
                  <a:cubicBezTo>
                    <a:pt x="450" y="473"/>
                    <a:pt x="587" y="335"/>
                    <a:pt x="534" y="176"/>
                  </a:cubicBezTo>
                  <a:cubicBezTo>
                    <a:pt x="506" y="65"/>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8" name="Google Shape;11648;p28"/>
            <p:cNvSpPr/>
            <p:nvPr/>
          </p:nvSpPr>
          <p:spPr>
            <a:xfrm>
              <a:off x="6211300" y="2631000"/>
              <a:ext cx="17675" cy="12275"/>
            </a:xfrm>
            <a:custGeom>
              <a:avLst/>
              <a:gdLst/>
              <a:ahLst/>
              <a:cxnLst/>
              <a:rect l="l" t="t" r="r" b="b"/>
              <a:pathLst>
                <a:path w="707" h="491" extrusionOk="0">
                  <a:moveTo>
                    <a:pt x="355" y="1"/>
                  </a:moveTo>
                  <a:cubicBezTo>
                    <a:pt x="174" y="1"/>
                    <a:pt x="0" y="389"/>
                    <a:pt x="253" y="446"/>
                  </a:cubicBezTo>
                  <a:cubicBezTo>
                    <a:pt x="285" y="477"/>
                    <a:pt x="318" y="490"/>
                    <a:pt x="352" y="490"/>
                  </a:cubicBezTo>
                  <a:cubicBezTo>
                    <a:pt x="533" y="490"/>
                    <a:pt x="707" y="102"/>
                    <a:pt x="454" y="45"/>
                  </a:cubicBezTo>
                  <a:cubicBezTo>
                    <a:pt x="422" y="14"/>
                    <a:pt x="388"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9" name="Google Shape;11649;p28"/>
            <p:cNvSpPr/>
            <p:nvPr/>
          </p:nvSpPr>
          <p:spPr>
            <a:xfrm>
              <a:off x="5730600" y="2838275"/>
              <a:ext cx="14575" cy="11950"/>
            </a:xfrm>
            <a:custGeom>
              <a:avLst/>
              <a:gdLst/>
              <a:ahLst/>
              <a:cxnLst/>
              <a:rect l="l" t="t" r="r" b="b"/>
              <a:pathLst>
                <a:path w="583" h="478" extrusionOk="0">
                  <a:moveTo>
                    <a:pt x="297" y="0"/>
                  </a:moveTo>
                  <a:cubicBezTo>
                    <a:pt x="264" y="0"/>
                    <a:pt x="232" y="9"/>
                    <a:pt x="201" y="27"/>
                  </a:cubicBezTo>
                  <a:cubicBezTo>
                    <a:pt x="68" y="94"/>
                    <a:pt x="1" y="227"/>
                    <a:pt x="68" y="327"/>
                  </a:cubicBezTo>
                  <a:cubicBezTo>
                    <a:pt x="101" y="427"/>
                    <a:pt x="193" y="477"/>
                    <a:pt x="284" y="477"/>
                  </a:cubicBezTo>
                  <a:cubicBezTo>
                    <a:pt x="376" y="477"/>
                    <a:pt x="468" y="427"/>
                    <a:pt x="501" y="327"/>
                  </a:cubicBezTo>
                  <a:cubicBezTo>
                    <a:pt x="583" y="164"/>
                    <a:pt x="442"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0" name="Google Shape;11650;p28"/>
            <p:cNvSpPr/>
            <p:nvPr/>
          </p:nvSpPr>
          <p:spPr>
            <a:xfrm>
              <a:off x="5512125" y="3208325"/>
              <a:ext cx="15575" cy="11900"/>
            </a:xfrm>
            <a:custGeom>
              <a:avLst/>
              <a:gdLst/>
              <a:ahLst/>
              <a:cxnLst/>
              <a:rect l="l" t="t" r="r" b="b"/>
              <a:pathLst>
                <a:path w="623" h="476" extrusionOk="0">
                  <a:moveTo>
                    <a:pt x="262" y="1"/>
                  </a:moveTo>
                  <a:cubicBezTo>
                    <a:pt x="181" y="1"/>
                    <a:pt x="110" y="38"/>
                    <a:pt x="67" y="102"/>
                  </a:cubicBezTo>
                  <a:cubicBezTo>
                    <a:pt x="0" y="236"/>
                    <a:pt x="34" y="369"/>
                    <a:pt x="134" y="436"/>
                  </a:cubicBezTo>
                  <a:cubicBezTo>
                    <a:pt x="184" y="464"/>
                    <a:pt x="232" y="476"/>
                    <a:pt x="276" y="476"/>
                  </a:cubicBezTo>
                  <a:cubicBezTo>
                    <a:pt x="498" y="476"/>
                    <a:pt x="623" y="175"/>
                    <a:pt x="401" y="36"/>
                  </a:cubicBezTo>
                  <a:cubicBezTo>
                    <a:pt x="353" y="12"/>
                    <a:pt x="306"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1" name="Google Shape;11651;p28"/>
            <p:cNvSpPr/>
            <p:nvPr/>
          </p:nvSpPr>
          <p:spPr>
            <a:xfrm>
              <a:off x="5732275" y="3482725"/>
              <a:ext cx="15875" cy="12375"/>
            </a:xfrm>
            <a:custGeom>
              <a:avLst/>
              <a:gdLst/>
              <a:ahLst/>
              <a:cxnLst/>
              <a:rect l="l" t="t" r="r" b="b"/>
              <a:pathLst>
                <a:path w="635" h="495" extrusionOk="0">
                  <a:moveTo>
                    <a:pt x="334" y="1"/>
                  </a:moveTo>
                  <a:cubicBezTo>
                    <a:pt x="134" y="1"/>
                    <a:pt x="1" y="234"/>
                    <a:pt x="134" y="401"/>
                  </a:cubicBezTo>
                  <a:cubicBezTo>
                    <a:pt x="173" y="459"/>
                    <a:pt x="245" y="495"/>
                    <a:pt x="319" y="495"/>
                  </a:cubicBezTo>
                  <a:cubicBezTo>
                    <a:pt x="372" y="495"/>
                    <a:pt x="426" y="476"/>
                    <a:pt x="468" y="434"/>
                  </a:cubicBezTo>
                  <a:cubicBezTo>
                    <a:pt x="634" y="301"/>
                    <a:pt x="568" y="34"/>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2" name="Google Shape;11652;p28"/>
            <p:cNvSpPr/>
            <p:nvPr/>
          </p:nvSpPr>
          <p:spPr>
            <a:xfrm>
              <a:off x="6486850" y="3283900"/>
              <a:ext cx="13500" cy="12050"/>
            </a:xfrm>
            <a:custGeom>
              <a:avLst/>
              <a:gdLst/>
              <a:ahLst/>
              <a:cxnLst/>
              <a:rect l="l" t="t" r="r" b="b"/>
              <a:pathLst>
                <a:path w="540" h="482" extrusionOk="0">
                  <a:moveTo>
                    <a:pt x="266" y="0"/>
                  </a:moveTo>
                  <a:cubicBezTo>
                    <a:pt x="131" y="0"/>
                    <a:pt x="0" y="107"/>
                    <a:pt x="39" y="282"/>
                  </a:cubicBezTo>
                  <a:cubicBezTo>
                    <a:pt x="72" y="415"/>
                    <a:pt x="173" y="482"/>
                    <a:pt x="306" y="482"/>
                  </a:cubicBezTo>
                  <a:cubicBezTo>
                    <a:pt x="439" y="415"/>
                    <a:pt x="539" y="282"/>
                    <a:pt x="506" y="182"/>
                  </a:cubicBezTo>
                  <a:cubicBezTo>
                    <a:pt x="464" y="56"/>
                    <a:pt x="364" y="0"/>
                    <a:pt x="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3" name="Google Shape;11653;p28"/>
            <p:cNvSpPr/>
            <p:nvPr/>
          </p:nvSpPr>
          <p:spPr>
            <a:xfrm>
              <a:off x="6651275" y="2626625"/>
              <a:ext cx="13975" cy="12400"/>
            </a:xfrm>
            <a:custGeom>
              <a:avLst/>
              <a:gdLst/>
              <a:ahLst/>
              <a:cxnLst/>
              <a:rect l="l" t="t" r="r" b="b"/>
              <a:pathLst>
                <a:path w="559" h="496" extrusionOk="0">
                  <a:moveTo>
                    <a:pt x="256" y="1"/>
                  </a:moveTo>
                  <a:cubicBezTo>
                    <a:pt x="149" y="1"/>
                    <a:pt x="47" y="67"/>
                    <a:pt x="33" y="220"/>
                  </a:cubicBezTo>
                  <a:cubicBezTo>
                    <a:pt x="0" y="321"/>
                    <a:pt x="67" y="454"/>
                    <a:pt x="200" y="487"/>
                  </a:cubicBezTo>
                  <a:cubicBezTo>
                    <a:pt x="223" y="493"/>
                    <a:pt x="246" y="496"/>
                    <a:pt x="268" y="496"/>
                  </a:cubicBezTo>
                  <a:cubicBezTo>
                    <a:pt x="377" y="496"/>
                    <a:pt x="473" y="431"/>
                    <a:pt x="500" y="321"/>
                  </a:cubicBezTo>
                  <a:cubicBezTo>
                    <a:pt x="559" y="127"/>
                    <a:pt x="403" y="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4" name="Google Shape;11654;p28"/>
            <p:cNvSpPr/>
            <p:nvPr/>
          </p:nvSpPr>
          <p:spPr>
            <a:xfrm>
              <a:off x="6368000" y="2181775"/>
              <a:ext cx="15600" cy="11900"/>
            </a:xfrm>
            <a:custGeom>
              <a:avLst/>
              <a:gdLst/>
              <a:ahLst/>
              <a:cxnLst/>
              <a:rect l="l" t="t" r="r" b="b"/>
              <a:pathLst>
                <a:path w="624" h="476" extrusionOk="0">
                  <a:moveTo>
                    <a:pt x="362" y="0"/>
                  </a:moveTo>
                  <a:cubicBezTo>
                    <a:pt x="318" y="0"/>
                    <a:pt x="270" y="11"/>
                    <a:pt x="223" y="35"/>
                  </a:cubicBezTo>
                  <a:cubicBezTo>
                    <a:pt x="1" y="174"/>
                    <a:pt x="149" y="475"/>
                    <a:pt x="359" y="475"/>
                  </a:cubicBezTo>
                  <a:cubicBezTo>
                    <a:pt x="401" y="475"/>
                    <a:pt x="446" y="463"/>
                    <a:pt x="490" y="435"/>
                  </a:cubicBezTo>
                  <a:cubicBezTo>
                    <a:pt x="590" y="369"/>
                    <a:pt x="623" y="202"/>
                    <a:pt x="557" y="102"/>
                  </a:cubicBezTo>
                  <a:cubicBezTo>
                    <a:pt x="514" y="37"/>
                    <a:pt x="443" y="0"/>
                    <a:pt x="3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5" name="Google Shape;11655;p28"/>
            <p:cNvSpPr/>
            <p:nvPr/>
          </p:nvSpPr>
          <p:spPr>
            <a:xfrm>
              <a:off x="5917400" y="2215125"/>
              <a:ext cx="16450" cy="12575"/>
            </a:xfrm>
            <a:custGeom>
              <a:avLst/>
              <a:gdLst/>
              <a:ahLst/>
              <a:cxnLst/>
              <a:rect l="l" t="t" r="r" b="b"/>
              <a:pathLst>
                <a:path w="658" h="503" extrusionOk="0">
                  <a:moveTo>
                    <a:pt x="332" y="0"/>
                  </a:moveTo>
                  <a:cubicBezTo>
                    <a:pt x="322" y="0"/>
                    <a:pt x="312" y="1"/>
                    <a:pt x="301" y="2"/>
                  </a:cubicBezTo>
                  <a:cubicBezTo>
                    <a:pt x="1" y="35"/>
                    <a:pt x="34" y="502"/>
                    <a:pt x="334" y="502"/>
                  </a:cubicBezTo>
                  <a:cubicBezTo>
                    <a:pt x="657" y="470"/>
                    <a:pt x="636"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6" name="Google Shape;11656;p28"/>
            <p:cNvSpPr/>
            <p:nvPr/>
          </p:nvSpPr>
          <p:spPr>
            <a:xfrm>
              <a:off x="5521300" y="2595225"/>
              <a:ext cx="13350" cy="12125"/>
            </a:xfrm>
            <a:custGeom>
              <a:avLst/>
              <a:gdLst/>
              <a:ahLst/>
              <a:cxnLst/>
              <a:rect l="l" t="t" r="r" b="b"/>
              <a:pathLst>
                <a:path w="534" h="485" extrusionOk="0">
                  <a:moveTo>
                    <a:pt x="284" y="0"/>
                  </a:moveTo>
                  <a:cubicBezTo>
                    <a:pt x="217" y="0"/>
                    <a:pt x="150" y="25"/>
                    <a:pt x="100" y="75"/>
                  </a:cubicBezTo>
                  <a:cubicBezTo>
                    <a:pt x="0" y="176"/>
                    <a:pt x="0" y="342"/>
                    <a:pt x="100" y="409"/>
                  </a:cubicBezTo>
                  <a:cubicBezTo>
                    <a:pt x="150" y="459"/>
                    <a:pt x="217" y="484"/>
                    <a:pt x="284" y="484"/>
                  </a:cubicBezTo>
                  <a:cubicBezTo>
                    <a:pt x="350" y="484"/>
                    <a:pt x="417" y="459"/>
                    <a:pt x="467" y="409"/>
                  </a:cubicBezTo>
                  <a:cubicBezTo>
                    <a:pt x="534" y="342"/>
                    <a:pt x="534" y="176"/>
                    <a:pt x="467" y="75"/>
                  </a:cubicBezTo>
                  <a:cubicBezTo>
                    <a:pt x="417" y="25"/>
                    <a:pt x="350"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7" name="Google Shape;11657;p28"/>
            <p:cNvSpPr/>
            <p:nvPr/>
          </p:nvSpPr>
          <p:spPr>
            <a:xfrm>
              <a:off x="5501275" y="3131500"/>
              <a:ext cx="11700" cy="12275"/>
            </a:xfrm>
            <a:custGeom>
              <a:avLst/>
              <a:gdLst/>
              <a:ahLst/>
              <a:cxnLst/>
              <a:rect l="l" t="t" r="r" b="b"/>
              <a:pathLst>
                <a:path w="468" h="491" extrusionOk="0">
                  <a:moveTo>
                    <a:pt x="184" y="0"/>
                  </a:moveTo>
                  <a:cubicBezTo>
                    <a:pt x="76" y="0"/>
                    <a:pt x="1" y="95"/>
                    <a:pt x="1" y="240"/>
                  </a:cubicBezTo>
                  <a:cubicBezTo>
                    <a:pt x="1" y="407"/>
                    <a:pt x="117" y="490"/>
                    <a:pt x="234" y="490"/>
                  </a:cubicBezTo>
                  <a:cubicBezTo>
                    <a:pt x="351" y="490"/>
                    <a:pt x="468" y="407"/>
                    <a:pt x="468" y="240"/>
                  </a:cubicBezTo>
                  <a:cubicBezTo>
                    <a:pt x="468" y="107"/>
                    <a:pt x="368" y="6"/>
                    <a:pt x="234" y="6"/>
                  </a:cubicBezTo>
                  <a:cubicBezTo>
                    <a:pt x="217" y="2"/>
                    <a:pt x="200"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8" name="Google Shape;11658;p28"/>
            <p:cNvSpPr/>
            <p:nvPr/>
          </p:nvSpPr>
          <p:spPr>
            <a:xfrm>
              <a:off x="6099200" y="3701025"/>
              <a:ext cx="13375" cy="12100"/>
            </a:xfrm>
            <a:custGeom>
              <a:avLst/>
              <a:gdLst/>
              <a:ahLst/>
              <a:cxnLst/>
              <a:rect l="l" t="t" r="r" b="b"/>
              <a:pathLst>
                <a:path w="535" h="484" extrusionOk="0">
                  <a:moveTo>
                    <a:pt x="280" y="0"/>
                  </a:moveTo>
                  <a:cubicBezTo>
                    <a:pt x="217" y="0"/>
                    <a:pt x="151" y="25"/>
                    <a:pt x="101" y="75"/>
                  </a:cubicBezTo>
                  <a:cubicBezTo>
                    <a:pt x="1" y="142"/>
                    <a:pt x="1" y="309"/>
                    <a:pt x="101" y="409"/>
                  </a:cubicBezTo>
                  <a:cubicBezTo>
                    <a:pt x="151" y="459"/>
                    <a:pt x="217" y="484"/>
                    <a:pt x="280" y="484"/>
                  </a:cubicBezTo>
                  <a:cubicBezTo>
                    <a:pt x="343" y="484"/>
                    <a:pt x="401" y="459"/>
                    <a:pt x="434" y="409"/>
                  </a:cubicBezTo>
                  <a:cubicBezTo>
                    <a:pt x="534" y="309"/>
                    <a:pt x="534" y="142"/>
                    <a:pt x="434" y="75"/>
                  </a:cubicBezTo>
                  <a:cubicBezTo>
                    <a:pt x="401" y="25"/>
                    <a:pt x="343"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9" name="Google Shape;11659;p28"/>
            <p:cNvSpPr/>
            <p:nvPr/>
          </p:nvSpPr>
          <p:spPr>
            <a:xfrm>
              <a:off x="6966500" y="3545200"/>
              <a:ext cx="11700" cy="10225"/>
            </a:xfrm>
            <a:custGeom>
              <a:avLst/>
              <a:gdLst/>
              <a:ahLst/>
              <a:cxnLst/>
              <a:rect l="l" t="t" r="r" b="b"/>
              <a:pathLst>
                <a:path w="468" h="409" extrusionOk="0">
                  <a:moveTo>
                    <a:pt x="372" y="0"/>
                  </a:moveTo>
                  <a:cubicBezTo>
                    <a:pt x="221" y="0"/>
                    <a:pt x="0" y="408"/>
                    <a:pt x="223" y="408"/>
                  </a:cubicBezTo>
                  <a:cubicBezTo>
                    <a:pt x="236" y="408"/>
                    <a:pt x="251" y="407"/>
                    <a:pt x="267" y="404"/>
                  </a:cubicBezTo>
                  <a:cubicBezTo>
                    <a:pt x="400" y="371"/>
                    <a:pt x="467" y="237"/>
                    <a:pt x="467" y="104"/>
                  </a:cubicBezTo>
                  <a:cubicBezTo>
                    <a:pt x="447" y="30"/>
                    <a:pt x="412"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0" name="Google Shape;11660;p28"/>
            <p:cNvSpPr/>
            <p:nvPr/>
          </p:nvSpPr>
          <p:spPr>
            <a:xfrm>
              <a:off x="7250675" y="2937500"/>
              <a:ext cx="15225" cy="11825"/>
            </a:xfrm>
            <a:custGeom>
              <a:avLst/>
              <a:gdLst/>
              <a:ahLst/>
              <a:cxnLst/>
              <a:rect l="l" t="t" r="r" b="b"/>
              <a:pathLst>
                <a:path w="609" h="473" extrusionOk="0">
                  <a:moveTo>
                    <a:pt x="346" y="1"/>
                  </a:moveTo>
                  <a:cubicBezTo>
                    <a:pt x="259" y="1"/>
                    <a:pt x="165" y="56"/>
                    <a:pt x="141" y="128"/>
                  </a:cubicBezTo>
                  <a:cubicBezTo>
                    <a:pt x="1" y="292"/>
                    <a:pt x="223" y="473"/>
                    <a:pt x="390" y="473"/>
                  </a:cubicBezTo>
                  <a:cubicBezTo>
                    <a:pt x="461" y="473"/>
                    <a:pt x="522" y="440"/>
                    <a:pt x="542" y="361"/>
                  </a:cubicBezTo>
                  <a:cubicBezTo>
                    <a:pt x="608" y="228"/>
                    <a:pt x="575" y="94"/>
                    <a:pt x="442" y="28"/>
                  </a:cubicBezTo>
                  <a:cubicBezTo>
                    <a:pt x="414" y="9"/>
                    <a:pt x="380" y="1"/>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1" name="Google Shape;11661;p28"/>
            <p:cNvSpPr/>
            <p:nvPr/>
          </p:nvSpPr>
          <p:spPr>
            <a:xfrm>
              <a:off x="7016525" y="2532050"/>
              <a:ext cx="14825" cy="12025"/>
            </a:xfrm>
            <a:custGeom>
              <a:avLst/>
              <a:gdLst/>
              <a:ahLst/>
              <a:cxnLst/>
              <a:rect l="l" t="t" r="r" b="b"/>
              <a:pathLst>
                <a:path w="593" h="481" extrusionOk="0">
                  <a:moveTo>
                    <a:pt x="317" y="1"/>
                  </a:moveTo>
                  <a:cubicBezTo>
                    <a:pt x="275" y="1"/>
                    <a:pt x="234" y="12"/>
                    <a:pt x="201" y="34"/>
                  </a:cubicBezTo>
                  <a:cubicBezTo>
                    <a:pt x="1" y="134"/>
                    <a:pt x="34" y="401"/>
                    <a:pt x="234" y="468"/>
                  </a:cubicBezTo>
                  <a:cubicBezTo>
                    <a:pt x="261" y="477"/>
                    <a:pt x="287" y="481"/>
                    <a:pt x="312" y="481"/>
                  </a:cubicBezTo>
                  <a:cubicBezTo>
                    <a:pt x="475" y="481"/>
                    <a:pt x="592" y="307"/>
                    <a:pt x="534" y="134"/>
                  </a:cubicBezTo>
                  <a:cubicBezTo>
                    <a:pt x="490" y="45"/>
                    <a:pt x="401"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2" name="Google Shape;11662;p28"/>
            <p:cNvSpPr/>
            <p:nvPr/>
          </p:nvSpPr>
          <p:spPr>
            <a:xfrm>
              <a:off x="6149700" y="2426000"/>
              <a:ext cx="14575" cy="12000"/>
            </a:xfrm>
            <a:custGeom>
              <a:avLst/>
              <a:gdLst/>
              <a:ahLst/>
              <a:cxnLst/>
              <a:rect l="l" t="t" r="r" b="b"/>
              <a:pathLst>
                <a:path w="583" h="480" extrusionOk="0">
                  <a:moveTo>
                    <a:pt x="296" y="0"/>
                  </a:moveTo>
                  <a:cubicBezTo>
                    <a:pt x="42" y="0"/>
                    <a:pt x="1" y="442"/>
                    <a:pt x="282" y="473"/>
                  </a:cubicBezTo>
                  <a:cubicBezTo>
                    <a:pt x="300" y="478"/>
                    <a:pt x="317" y="480"/>
                    <a:pt x="335" y="480"/>
                  </a:cubicBezTo>
                  <a:cubicBezTo>
                    <a:pt x="449" y="480"/>
                    <a:pt x="549" y="389"/>
                    <a:pt x="549" y="273"/>
                  </a:cubicBezTo>
                  <a:cubicBezTo>
                    <a:pt x="583" y="140"/>
                    <a:pt x="482" y="6"/>
                    <a:pt x="349" y="6"/>
                  </a:cubicBezTo>
                  <a:cubicBezTo>
                    <a:pt x="330" y="2"/>
                    <a:pt x="312" y="0"/>
                    <a:pt x="2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3" name="Google Shape;11663;p28"/>
            <p:cNvSpPr/>
            <p:nvPr/>
          </p:nvSpPr>
          <p:spPr>
            <a:xfrm>
              <a:off x="5920750" y="3707050"/>
              <a:ext cx="13350" cy="11750"/>
            </a:xfrm>
            <a:custGeom>
              <a:avLst/>
              <a:gdLst/>
              <a:ahLst/>
              <a:cxnLst/>
              <a:rect l="l" t="t" r="r" b="b"/>
              <a:pathLst>
                <a:path w="534" h="470" extrusionOk="0">
                  <a:moveTo>
                    <a:pt x="270" y="1"/>
                  </a:moveTo>
                  <a:cubicBezTo>
                    <a:pt x="186" y="1"/>
                    <a:pt x="111" y="45"/>
                    <a:pt x="67" y="134"/>
                  </a:cubicBezTo>
                  <a:cubicBezTo>
                    <a:pt x="0" y="234"/>
                    <a:pt x="34" y="401"/>
                    <a:pt x="167" y="435"/>
                  </a:cubicBezTo>
                  <a:cubicBezTo>
                    <a:pt x="202" y="458"/>
                    <a:pt x="242" y="469"/>
                    <a:pt x="281" y="469"/>
                  </a:cubicBezTo>
                  <a:cubicBezTo>
                    <a:pt x="353" y="469"/>
                    <a:pt x="424" y="432"/>
                    <a:pt x="467" y="368"/>
                  </a:cubicBezTo>
                  <a:cubicBezTo>
                    <a:pt x="534" y="234"/>
                    <a:pt x="501" y="101"/>
                    <a:pt x="401" y="34"/>
                  </a:cubicBezTo>
                  <a:cubicBezTo>
                    <a:pt x="356" y="12"/>
                    <a:pt x="312" y="1"/>
                    <a:pt x="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4" name="Google Shape;11664;p28"/>
            <p:cNvSpPr/>
            <p:nvPr/>
          </p:nvSpPr>
          <p:spPr>
            <a:xfrm>
              <a:off x="6843350" y="3549450"/>
              <a:ext cx="13075" cy="12700"/>
            </a:xfrm>
            <a:custGeom>
              <a:avLst/>
              <a:gdLst/>
              <a:ahLst/>
              <a:cxnLst/>
              <a:rect l="l" t="t" r="r" b="b"/>
              <a:pathLst>
                <a:path w="523" h="508" extrusionOk="0">
                  <a:moveTo>
                    <a:pt x="284" y="1"/>
                  </a:moveTo>
                  <a:cubicBezTo>
                    <a:pt x="142" y="1"/>
                    <a:pt x="0" y="114"/>
                    <a:pt x="56" y="301"/>
                  </a:cubicBezTo>
                  <a:cubicBezTo>
                    <a:pt x="56" y="417"/>
                    <a:pt x="157" y="507"/>
                    <a:pt x="270" y="507"/>
                  </a:cubicBezTo>
                  <a:cubicBezTo>
                    <a:pt x="288" y="507"/>
                    <a:pt x="305" y="505"/>
                    <a:pt x="323" y="501"/>
                  </a:cubicBezTo>
                  <a:cubicBezTo>
                    <a:pt x="456" y="467"/>
                    <a:pt x="523" y="367"/>
                    <a:pt x="523" y="234"/>
                  </a:cubicBezTo>
                  <a:cubicBezTo>
                    <a:pt x="508" y="72"/>
                    <a:pt x="39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5" name="Google Shape;11665;p28"/>
            <p:cNvSpPr/>
            <p:nvPr/>
          </p:nvSpPr>
          <p:spPr>
            <a:xfrm>
              <a:off x="6896375" y="3010575"/>
              <a:ext cx="12600" cy="12625"/>
            </a:xfrm>
            <a:custGeom>
              <a:avLst/>
              <a:gdLst/>
              <a:ahLst/>
              <a:cxnLst/>
              <a:rect l="l" t="t" r="r" b="b"/>
              <a:pathLst>
                <a:path w="504" h="505" extrusionOk="0">
                  <a:moveTo>
                    <a:pt x="229" y="0"/>
                  </a:moveTo>
                  <a:cubicBezTo>
                    <a:pt x="137" y="0"/>
                    <a:pt x="36" y="91"/>
                    <a:pt x="36" y="207"/>
                  </a:cubicBezTo>
                  <a:cubicBezTo>
                    <a:pt x="1" y="403"/>
                    <a:pt x="137" y="504"/>
                    <a:pt x="272" y="504"/>
                  </a:cubicBezTo>
                  <a:cubicBezTo>
                    <a:pt x="388" y="504"/>
                    <a:pt x="503" y="428"/>
                    <a:pt x="503" y="274"/>
                  </a:cubicBezTo>
                  <a:cubicBezTo>
                    <a:pt x="503" y="140"/>
                    <a:pt x="437" y="7"/>
                    <a:pt x="270" y="7"/>
                  </a:cubicBezTo>
                  <a:cubicBezTo>
                    <a:pt x="257" y="2"/>
                    <a:pt x="243"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6" name="Google Shape;11666;p28"/>
            <p:cNvSpPr/>
            <p:nvPr/>
          </p:nvSpPr>
          <p:spPr>
            <a:xfrm>
              <a:off x="6679625" y="2642100"/>
              <a:ext cx="13350" cy="11775"/>
            </a:xfrm>
            <a:custGeom>
              <a:avLst/>
              <a:gdLst/>
              <a:ahLst/>
              <a:cxnLst/>
              <a:rect l="l" t="t" r="r" b="b"/>
              <a:pathLst>
                <a:path w="534" h="471" extrusionOk="0">
                  <a:moveTo>
                    <a:pt x="273" y="0"/>
                  </a:moveTo>
                  <a:cubicBezTo>
                    <a:pt x="228" y="0"/>
                    <a:pt x="181" y="11"/>
                    <a:pt x="134" y="35"/>
                  </a:cubicBezTo>
                  <a:cubicBezTo>
                    <a:pt x="34" y="102"/>
                    <a:pt x="0" y="235"/>
                    <a:pt x="67" y="369"/>
                  </a:cubicBezTo>
                  <a:cubicBezTo>
                    <a:pt x="110" y="433"/>
                    <a:pt x="181" y="470"/>
                    <a:pt x="262" y="470"/>
                  </a:cubicBezTo>
                  <a:cubicBezTo>
                    <a:pt x="306" y="470"/>
                    <a:pt x="353" y="459"/>
                    <a:pt x="401" y="435"/>
                  </a:cubicBezTo>
                  <a:cubicBezTo>
                    <a:pt x="501" y="369"/>
                    <a:pt x="534" y="235"/>
                    <a:pt x="467" y="102"/>
                  </a:cubicBezTo>
                  <a:cubicBezTo>
                    <a:pt x="424" y="37"/>
                    <a:pt x="35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7" name="Google Shape;11667;p28"/>
            <p:cNvSpPr/>
            <p:nvPr/>
          </p:nvSpPr>
          <p:spPr>
            <a:xfrm>
              <a:off x="5993300" y="2555250"/>
              <a:ext cx="12525" cy="12025"/>
            </a:xfrm>
            <a:custGeom>
              <a:avLst/>
              <a:gdLst/>
              <a:ahLst/>
              <a:cxnLst/>
              <a:rect l="l" t="t" r="r" b="b"/>
              <a:pathLst>
                <a:path w="501" h="481" extrusionOk="0">
                  <a:moveTo>
                    <a:pt x="248" y="0"/>
                  </a:moveTo>
                  <a:cubicBezTo>
                    <a:pt x="134" y="0"/>
                    <a:pt x="29" y="91"/>
                    <a:pt x="0" y="207"/>
                  </a:cubicBezTo>
                  <a:cubicBezTo>
                    <a:pt x="0" y="340"/>
                    <a:pt x="100" y="474"/>
                    <a:pt x="234" y="474"/>
                  </a:cubicBezTo>
                  <a:cubicBezTo>
                    <a:pt x="251" y="478"/>
                    <a:pt x="268" y="480"/>
                    <a:pt x="285" y="480"/>
                  </a:cubicBezTo>
                  <a:cubicBezTo>
                    <a:pt x="392" y="480"/>
                    <a:pt x="472" y="389"/>
                    <a:pt x="501" y="273"/>
                  </a:cubicBezTo>
                  <a:cubicBezTo>
                    <a:pt x="501" y="140"/>
                    <a:pt x="434" y="7"/>
                    <a:pt x="301" y="7"/>
                  </a:cubicBezTo>
                  <a:cubicBezTo>
                    <a:pt x="283" y="2"/>
                    <a:pt x="265" y="0"/>
                    <a:pt x="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8" name="Google Shape;11668;p28"/>
            <p:cNvSpPr/>
            <p:nvPr/>
          </p:nvSpPr>
          <p:spPr>
            <a:xfrm>
              <a:off x="5384525" y="2805750"/>
              <a:ext cx="13375" cy="12175"/>
            </a:xfrm>
            <a:custGeom>
              <a:avLst/>
              <a:gdLst/>
              <a:ahLst/>
              <a:cxnLst/>
              <a:rect l="l" t="t" r="r" b="b"/>
              <a:pathLst>
                <a:path w="535" h="487" extrusionOk="0">
                  <a:moveTo>
                    <a:pt x="273" y="1"/>
                  </a:moveTo>
                  <a:cubicBezTo>
                    <a:pt x="239" y="1"/>
                    <a:pt x="203" y="9"/>
                    <a:pt x="167" y="27"/>
                  </a:cubicBezTo>
                  <a:cubicBezTo>
                    <a:pt x="34" y="60"/>
                    <a:pt x="1" y="194"/>
                    <a:pt x="34" y="327"/>
                  </a:cubicBezTo>
                  <a:cubicBezTo>
                    <a:pt x="83" y="425"/>
                    <a:pt x="167" y="487"/>
                    <a:pt x="262" y="487"/>
                  </a:cubicBezTo>
                  <a:cubicBezTo>
                    <a:pt x="296" y="487"/>
                    <a:pt x="332" y="479"/>
                    <a:pt x="368" y="461"/>
                  </a:cubicBezTo>
                  <a:cubicBezTo>
                    <a:pt x="468" y="427"/>
                    <a:pt x="534" y="261"/>
                    <a:pt x="501" y="161"/>
                  </a:cubicBezTo>
                  <a:cubicBezTo>
                    <a:pt x="452" y="63"/>
                    <a:pt x="368"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9" name="Google Shape;11669;p28"/>
            <p:cNvSpPr/>
            <p:nvPr/>
          </p:nvSpPr>
          <p:spPr>
            <a:xfrm>
              <a:off x="5969100" y="3866300"/>
              <a:ext cx="15000" cy="11975"/>
            </a:xfrm>
            <a:custGeom>
              <a:avLst/>
              <a:gdLst/>
              <a:ahLst/>
              <a:cxnLst/>
              <a:rect l="l" t="t" r="r" b="b"/>
              <a:pathLst>
                <a:path w="600" h="479" extrusionOk="0">
                  <a:moveTo>
                    <a:pt x="294" y="1"/>
                  </a:moveTo>
                  <a:cubicBezTo>
                    <a:pt x="211" y="1"/>
                    <a:pt x="132" y="38"/>
                    <a:pt x="68" y="102"/>
                  </a:cubicBezTo>
                  <a:cubicBezTo>
                    <a:pt x="1" y="202"/>
                    <a:pt x="34" y="369"/>
                    <a:pt x="134" y="436"/>
                  </a:cubicBezTo>
                  <a:cubicBezTo>
                    <a:pt x="182" y="465"/>
                    <a:pt x="228" y="478"/>
                    <a:pt x="271" y="478"/>
                  </a:cubicBezTo>
                  <a:cubicBezTo>
                    <a:pt x="470" y="478"/>
                    <a:pt x="599" y="200"/>
                    <a:pt x="435" y="36"/>
                  </a:cubicBezTo>
                  <a:cubicBezTo>
                    <a:pt x="387" y="12"/>
                    <a:pt x="340"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0" name="Google Shape;11670;p28"/>
            <p:cNvSpPr/>
            <p:nvPr/>
          </p:nvSpPr>
          <p:spPr>
            <a:xfrm>
              <a:off x="7143250" y="3753175"/>
              <a:ext cx="12575" cy="9825"/>
            </a:xfrm>
            <a:custGeom>
              <a:avLst/>
              <a:gdLst/>
              <a:ahLst/>
              <a:cxnLst/>
              <a:rect l="l" t="t" r="r" b="b"/>
              <a:pathLst>
                <a:path w="503" h="393" extrusionOk="0">
                  <a:moveTo>
                    <a:pt x="416" y="0"/>
                  </a:moveTo>
                  <a:cubicBezTo>
                    <a:pt x="267" y="0"/>
                    <a:pt x="0" y="392"/>
                    <a:pt x="244" y="392"/>
                  </a:cubicBezTo>
                  <a:cubicBezTo>
                    <a:pt x="252" y="392"/>
                    <a:pt x="260" y="392"/>
                    <a:pt x="269" y="391"/>
                  </a:cubicBezTo>
                  <a:cubicBezTo>
                    <a:pt x="402" y="358"/>
                    <a:pt x="502" y="257"/>
                    <a:pt x="502" y="124"/>
                  </a:cubicBezTo>
                  <a:cubicBezTo>
                    <a:pt x="495" y="35"/>
                    <a:pt x="461" y="0"/>
                    <a:pt x="4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1" name="Google Shape;11671;p28"/>
            <p:cNvSpPr/>
            <p:nvPr/>
          </p:nvSpPr>
          <p:spPr>
            <a:xfrm>
              <a:off x="7211725" y="2953150"/>
              <a:ext cx="12475" cy="9100"/>
            </a:xfrm>
            <a:custGeom>
              <a:avLst/>
              <a:gdLst/>
              <a:ahLst/>
              <a:cxnLst/>
              <a:rect l="l" t="t" r="r" b="b"/>
              <a:pathLst>
                <a:path w="499" h="364" extrusionOk="0">
                  <a:moveTo>
                    <a:pt x="240" y="1"/>
                  </a:moveTo>
                  <a:cubicBezTo>
                    <a:pt x="0" y="1"/>
                    <a:pt x="257" y="364"/>
                    <a:pt x="407" y="364"/>
                  </a:cubicBezTo>
                  <a:cubicBezTo>
                    <a:pt x="454" y="364"/>
                    <a:pt x="491" y="328"/>
                    <a:pt x="498" y="236"/>
                  </a:cubicBezTo>
                  <a:cubicBezTo>
                    <a:pt x="498" y="102"/>
                    <a:pt x="398" y="2"/>
                    <a:pt x="265" y="2"/>
                  </a:cubicBezTo>
                  <a:cubicBezTo>
                    <a:pt x="256" y="1"/>
                    <a:pt x="247" y="1"/>
                    <a:pt x="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2" name="Google Shape;11672;p28"/>
            <p:cNvSpPr/>
            <p:nvPr/>
          </p:nvSpPr>
          <p:spPr>
            <a:xfrm>
              <a:off x="6864750" y="2408600"/>
              <a:ext cx="15575" cy="12025"/>
            </a:xfrm>
            <a:custGeom>
              <a:avLst/>
              <a:gdLst/>
              <a:ahLst/>
              <a:cxnLst/>
              <a:rect l="l" t="t" r="r" b="b"/>
              <a:pathLst>
                <a:path w="623" h="481" extrusionOk="0">
                  <a:moveTo>
                    <a:pt x="308" y="0"/>
                  </a:moveTo>
                  <a:cubicBezTo>
                    <a:pt x="262" y="0"/>
                    <a:pt x="215" y="11"/>
                    <a:pt x="167" y="35"/>
                  </a:cubicBezTo>
                  <a:cubicBezTo>
                    <a:pt x="1" y="135"/>
                    <a:pt x="34" y="435"/>
                    <a:pt x="267" y="469"/>
                  </a:cubicBezTo>
                  <a:cubicBezTo>
                    <a:pt x="291" y="477"/>
                    <a:pt x="315" y="480"/>
                    <a:pt x="337" y="480"/>
                  </a:cubicBezTo>
                  <a:cubicBezTo>
                    <a:pt x="503" y="480"/>
                    <a:pt x="622" y="278"/>
                    <a:pt x="534" y="102"/>
                  </a:cubicBezTo>
                  <a:cubicBezTo>
                    <a:pt x="470" y="37"/>
                    <a:pt x="391"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3" name="Google Shape;11673;p28"/>
            <p:cNvSpPr/>
            <p:nvPr/>
          </p:nvSpPr>
          <p:spPr>
            <a:xfrm>
              <a:off x="6595400" y="2618100"/>
              <a:ext cx="15900" cy="12850"/>
            </a:xfrm>
            <a:custGeom>
              <a:avLst/>
              <a:gdLst/>
              <a:ahLst/>
              <a:cxnLst/>
              <a:rect l="l" t="t" r="r" b="b"/>
              <a:pathLst>
                <a:path w="636" h="514" extrusionOk="0">
                  <a:moveTo>
                    <a:pt x="282" y="1"/>
                  </a:moveTo>
                  <a:cubicBezTo>
                    <a:pt x="229" y="1"/>
                    <a:pt x="176" y="19"/>
                    <a:pt x="134" y="61"/>
                  </a:cubicBezTo>
                  <a:cubicBezTo>
                    <a:pt x="34" y="128"/>
                    <a:pt x="0" y="295"/>
                    <a:pt x="100" y="395"/>
                  </a:cubicBezTo>
                  <a:cubicBezTo>
                    <a:pt x="147" y="479"/>
                    <a:pt x="215" y="513"/>
                    <a:pt x="283" y="513"/>
                  </a:cubicBezTo>
                  <a:cubicBezTo>
                    <a:pt x="458" y="513"/>
                    <a:pt x="635" y="287"/>
                    <a:pt x="467" y="94"/>
                  </a:cubicBezTo>
                  <a:cubicBezTo>
                    <a:pt x="428" y="36"/>
                    <a:pt x="356"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4" name="Google Shape;11674;p28"/>
            <p:cNvSpPr/>
            <p:nvPr/>
          </p:nvSpPr>
          <p:spPr>
            <a:xfrm>
              <a:off x="5583600" y="3375725"/>
              <a:ext cx="16100" cy="12500"/>
            </a:xfrm>
            <a:custGeom>
              <a:avLst/>
              <a:gdLst/>
              <a:ahLst/>
              <a:cxnLst/>
              <a:rect l="l" t="t" r="r" b="b"/>
              <a:pathLst>
                <a:path w="644" h="500" extrusionOk="0">
                  <a:moveTo>
                    <a:pt x="380" y="1"/>
                  </a:moveTo>
                  <a:cubicBezTo>
                    <a:pt x="332" y="1"/>
                    <a:pt x="285" y="17"/>
                    <a:pt x="243" y="44"/>
                  </a:cubicBezTo>
                  <a:cubicBezTo>
                    <a:pt x="1" y="206"/>
                    <a:pt x="151" y="499"/>
                    <a:pt x="358" y="499"/>
                  </a:cubicBezTo>
                  <a:cubicBezTo>
                    <a:pt x="407" y="499"/>
                    <a:pt x="459" y="483"/>
                    <a:pt x="510" y="445"/>
                  </a:cubicBezTo>
                  <a:cubicBezTo>
                    <a:pt x="610" y="345"/>
                    <a:pt x="644" y="211"/>
                    <a:pt x="577" y="111"/>
                  </a:cubicBezTo>
                  <a:cubicBezTo>
                    <a:pt x="518" y="33"/>
                    <a:pt x="448" y="1"/>
                    <a:pt x="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5" name="Google Shape;11675;p28"/>
            <p:cNvSpPr/>
            <p:nvPr/>
          </p:nvSpPr>
          <p:spPr>
            <a:xfrm>
              <a:off x="5760625" y="3895200"/>
              <a:ext cx="13975" cy="12450"/>
            </a:xfrm>
            <a:custGeom>
              <a:avLst/>
              <a:gdLst/>
              <a:ahLst/>
              <a:cxnLst/>
              <a:rect l="l" t="t" r="r" b="b"/>
              <a:pathLst>
                <a:path w="559" h="498" extrusionOk="0">
                  <a:moveTo>
                    <a:pt x="279" y="1"/>
                  </a:moveTo>
                  <a:cubicBezTo>
                    <a:pt x="254" y="1"/>
                    <a:pt x="228" y="5"/>
                    <a:pt x="201" y="14"/>
                  </a:cubicBezTo>
                  <a:cubicBezTo>
                    <a:pt x="67" y="80"/>
                    <a:pt x="1" y="214"/>
                    <a:pt x="34" y="347"/>
                  </a:cubicBezTo>
                  <a:cubicBezTo>
                    <a:pt x="67" y="447"/>
                    <a:pt x="159" y="497"/>
                    <a:pt x="255" y="497"/>
                  </a:cubicBezTo>
                  <a:cubicBezTo>
                    <a:pt x="351" y="497"/>
                    <a:pt x="451" y="447"/>
                    <a:pt x="501" y="347"/>
                  </a:cubicBezTo>
                  <a:cubicBezTo>
                    <a:pt x="559" y="174"/>
                    <a:pt x="441"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6" name="Google Shape;11676;p28"/>
            <p:cNvSpPr/>
            <p:nvPr/>
          </p:nvSpPr>
          <p:spPr>
            <a:xfrm>
              <a:off x="6544050" y="3766600"/>
              <a:ext cx="14375" cy="8200"/>
            </a:xfrm>
            <a:custGeom>
              <a:avLst/>
              <a:gdLst/>
              <a:ahLst/>
              <a:cxnLst/>
              <a:rect l="l" t="t" r="r" b="b"/>
              <a:pathLst>
                <a:path w="575" h="328" extrusionOk="0">
                  <a:moveTo>
                    <a:pt x="110" y="0"/>
                  </a:moveTo>
                  <a:cubicBezTo>
                    <a:pt x="45" y="0"/>
                    <a:pt x="1" y="42"/>
                    <a:pt x="19" y="154"/>
                  </a:cubicBezTo>
                  <a:cubicBezTo>
                    <a:pt x="48" y="241"/>
                    <a:pt x="127" y="327"/>
                    <a:pt x="234" y="327"/>
                  </a:cubicBezTo>
                  <a:cubicBezTo>
                    <a:pt x="251" y="327"/>
                    <a:pt x="268" y="325"/>
                    <a:pt x="286" y="321"/>
                  </a:cubicBezTo>
                  <a:cubicBezTo>
                    <a:pt x="574" y="273"/>
                    <a:pt x="275"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7" name="Google Shape;11677;p28"/>
            <p:cNvSpPr/>
            <p:nvPr/>
          </p:nvSpPr>
          <p:spPr>
            <a:xfrm>
              <a:off x="6748975" y="3073875"/>
              <a:ext cx="11550" cy="10275"/>
            </a:xfrm>
            <a:custGeom>
              <a:avLst/>
              <a:gdLst/>
              <a:ahLst/>
              <a:cxnLst/>
              <a:rect l="l" t="t" r="r" b="b"/>
              <a:pathLst>
                <a:path w="462" h="411" extrusionOk="0">
                  <a:moveTo>
                    <a:pt x="202" y="1"/>
                  </a:moveTo>
                  <a:cubicBezTo>
                    <a:pt x="1" y="1"/>
                    <a:pt x="201" y="410"/>
                    <a:pt x="340" y="410"/>
                  </a:cubicBezTo>
                  <a:cubicBezTo>
                    <a:pt x="377" y="410"/>
                    <a:pt x="409" y="382"/>
                    <a:pt x="429" y="310"/>
                  </a:cubicBezTo>
                  <a:cubicBezTo>
                    <a:pt x="462" y="177"/>
                    <a:pt x="395" y="43"/>
                    <a:pt x="262" y="10"/>
                  </a:cubicBezTo>
                  <a:cubicBezTo>
                    <a:pt x="239" y="4"/>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8" name="Google Shape;11678;p28"/>
            <p:cNvSpPr/>
            <p:nvPr/>
          </p:nvSpPr>
          <p:spPr>
            <a:xfrm>
              <a:off x="6283300" y="2373350"/>
              <a:ext cx="17100" cy="12225"/>
            </a:xfrm>
            <a:custGeom>
              <a:avLst/>
              <a:gdLst/>
              <a:ahLst/>
              <a:cxnLst/>
              <a:rect l="l" t="t" r="r" b="b"/>
              <a:pathLst>
                <a:path w="684" h="489" extrusionOk="0">
                  <a:moveTo>
                    <a:pt x="350" y="0"/>
                  </a:moveTo>
                  <a:cubicBezTo>
                    <a:pt x="176" y="0"/>
                    <a:pt x="0" y="189"/>
                    <a:pt x="142" y="378"/>
                  </a:cubicBezTo>
                  <a:cubicBezTo>
                    <a:pt x="191" y="456"/>
                    <a:pt x="263" y="488"/>
                    <a:pt x="335" y="488"/>
                  </a:cubicBezTo>
                  <a:cubicBezTo>
                    <a:pt x="508" y="488"/>
                    <a:pt x="684" y="300"/>
                    <a:pt x="542" y="111"/>
                  </a:cubicBezTo>
                  <a:cubicBezTo>
                    <a:pt x="493" y="33"/>
                    <a:pt x="422"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9" name="Google Shape;11679;p28"/>
            <p:cNvSpPr/>
            <p:nvPr/>
          </p:nvSpPr>
          <p:spPr>
            <a:xfrm>
              <a:off x="5384525" y="2532675"/>
              <a:ext cx="12525" cy="12075"/>
            </a:xfrm>
            <a:custGeom>
              <a:avLst/>
              <a:gdLst/>
              <a:ahLst/>
              <a:cxnLst/>
              <a:rect l="l" t="t" r="r" b="b"/>
              <a:pathLst>
                <a:path w="501" h="483" extrusionOk="0">
                  <a:moveTo>
                    <a:pt x="269" y="0"/>
                  </a:moveTo>
                  <a:cubicBezTo>
                    <a:pt x="247" y="0"/>
                    <a:pt x="224" y="3"/>
                    <a:pt x="201" y="9"/>
                  </a:cubicBezTo>
                  <a:cubicBezTo>
                    <a:pt x="67" y="9"/>
                    <a:pt x="1" y="142"/>
                    <a:pt x="1" y="276"/>
                  </a:cubicBezTo>
                  <a:cubicBezTo>
                    <a:pt x="30" y="392"/>
                    <a:pt x="134" y="482"/>
                    <a:pt x="248" y="482"/>
                  </a:cubicBezTo>
                  <a:cubicBezTo>
                    <a:pt x="266" y="482"/>
                    <a:pt x="283" y="480"/>
                    <a:pt x="301" y="476"/>
                  </a:cubicBezTo>
                  <a:cubicBezTo>
                    <a:pt x="434" y="443"/>
                    <a:pt x="501"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0" name="Google Shape;11680;p28"/>
            <p:cNvSpPr/>
            <p:nvPr/>
          </p:nvSpPr>
          <p:spPr>
            <a:xfrm>
              <a:off x="5870700" y="3356400"/>
              <a:ext cx="13900" cy="11950"/>
            </a:xfrm>
            <a:custGeom>
              <a:avLst/>
              <a:gdLst/>
              <a:ahLst/>
              <a:cxnLst/>
              <a:rect l="l" t="t" r="r" b="b"/>
              <a:pathLst>
                <a:path w="556" h="478" extrusionOk="0">
                  <a:moveTo>
                    <a:pt x="268" y="0"/>
                  </a:moveTo>
                  <a:cubicBezTo>
                    <a:pt x="176" y="0"/>
                    <a:pt x="84" y="50"/>
                    <a:pt x="34" y="150"/>
                  </a:cubicBezTo>
                  <a:cubicBezTo>
                    <a:pt x="1" y="284"/>
                    <a:pt x="68" y="417"/>
                    <a:pt x="168" y="451"/>
                  </a:cubicBezTo>
                  <a:cubicBezTo>
                    <a:pt x="204" y="469"/>
                    <a:pt x="241" y="477"/>
                    <a:pt x="276" y="477"/>
                  </a:cubicBezTo>
                  <a:cubicBezTo>
                    <a:pt x="432" y="477"/>
                    <a:pt x="556" y="314"/>
                    <a:pt x="501" y="150"/>
                  </a:cubicBezTo>
                  <a:cubicBezTo>
                    <a:pt x="451" y="50"/>
                    <a:pt x="359"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1" name="Google Shape;11681;p28"/>
            <p:cNvSpPr/>
            <p:nvPr/>
          </p:nvSpPr>
          <p:spPr>
            <a:xfrm>
              <a:off x="6813875" y="3151575"/>
              <a:ext cx="11700" cy="10225"/>
            </a:xfrm>
            <a:custGeom>
              <a:avLst/>
              <a:gdLst/>
              <a:ahLst/>
              <a:cxnLst/>
              <a:rect l="l" t="t" r="r" b="b"/>
              <a:pathLst>
                <a:path w="468" h="409" extrusionOk="0">
                  <a:moveTo>
                    <a:pt x="355" y="1"/>
                  </a:moveTo>
                  <a:cubicBezTo>
                    <a:pt x="221" y="1"/>
                    <a:pt x="1" y="409"/>
                    <a:pt x="224" y="409"/>
                  </a:cubicBezTo>
                  <a:cubicBezTo>
                    <a:pt x="237" y="409"/>
                    <a:pt x="251" y="407"/>
                    <a:pt x="268" y="404"/>
                  </a:cubicBezTo>
                  <a:cubicBezTo>
                    <a:pt x="401" y="371"/>
                    <a:pt x="468" y="238"/>
                    <a:pt x="434" y="104"/>
                  </a:cubicBezTo>
                  <a:cubicBezTo>
                    <a:pt x="421" y="30"/>
                    <a:pt x="391"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2" name="Google Shape;11682;p28"/>
            <p:cNvSpPr/>
            <p:nvPr/>
          </p:nvSpPr>
          <p:spPr>
            <a:xfrm>
              <a:off x="6853625" y="2654900"/>
              <a:ext cx="13850" cy="8950"/>
            </a:xfrm>
            <a:custGeom>
              <a:avLst/>
              <a:gdLst/>
              <a:ahLst/>
              <a:cxnLst/>
              <a:rect l="l" t="t" r="r" b="b"/>
              <a:pathLst>
                <a:path w="554" h="358" extrusionOk="0">
                  <a:moveTo>
                    <a:pt x="471" y="0"/>
                  </a:moveTo>
                  <a:cubicBezTo>
                    <a:pt x="316" y="0"/>
                    <a:pt x="1" y="332"/>
                    <a:pt x="279" y="357"/>
                  </a:cubicBezTo>
                  <a:cubicBezTo>
                    <a:pt x="412" y="357"/>
                    <a:pt x="546" y="257"/>
                    <a:pt x="546" y="124"/>
                  </a:cubicBezTo>
                  <a:cubicBezTo>
                    <a:pt x="554" y="34"/>
                    <a:pt x="521" y="0"/>
                    <a:pt x="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3" name="Google Shape;11683;p28"/>
            <p:cNvSpPr/>
            <p:nvPr/>
          </p:nvSpPr>
          <p:spPr>
            <a:xfrm>
              <a:off x="6452375" y="2406800"/>
              <a:ext cx="17725" cy="11975"/>
            </a:xfrm>
            <a:custGeom>
              <a:avLst/>
              <a:gdLst/>
              <a:ahLst/>
              <a:cxnLst/>
              <a:rect l="l" t="t" r="r" b="b"/>
              <a:pathLst>
                <a:path w="709" h="479" extrusionOk="0">
                  <a:moveTo>
                    <a:pt x="353" y="1"/>
                  </a:moveTo>
                  <a:cubicBezTo>
                    <a:pt x="144" y="1"/>
                    <a:pt x="0" y="302"/>
                    <a:pt x="251" y="441"/>
                  </a:cubicBezTo>
                  <a:cubicBezTo>
                    <a:pt x="293" y="467"/>
                    <a:pt x="334" y="478"/>
                    <a:pt x="372" y="478"/>
                  </a:cubicBezTo>
                  <a:cubicBezTo>
                    <a:pt x="579" y="478"/>
                    <a:pt x="709" y="153"/>
                    <a:pt x="484" y="40"/>
                  </a:cubicBezTo>
                  <a:cubicBezTo>
                    <a:pt x="440" y="13"/>
                    <a:pt x="395"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4" name="Google Shape;11684;p28"/>
            <p:cNvSpPr/>
            <p:nvPr/>
          </p:nvSpPr>
          <p:spPr>
            <a:xfrm>
              <a:off x="5277775" y="2962400"/>
              <a:ext cx="14975" cy="11950"/>
            </a:xfrm>
            <a:custGeom>
              <a:avLst/>
              <a:gdLst/>
              <a:ahLst/>
              <a:cxnLst/>
              <a:rect l="l" t="t" r="r" b="b"/>
              <a:pathLst>
                <a:path w="599" h="478" extrusionOk="0">
                  <a:moveTo>
                    <a:pt x="250" y="0"/>
                  </a:moveTo>
                  <a:cubicBezTo>
                    <a:pt x="222" y="0"/>
                    <a:pt x="194" y="10"/>
                    <a:pt x="168" y="32"/>
                  </a:cubicBezTo>
                  <a:cubicBezTo>
                    <a:pt x="34" y="99"/>
                    <a:pt x="1" y="232"/>
                    <a:pt x="34" y="333"/>
                  </a:cubicBezTo>
                  <a:cubicBezTo>
                    <a:pt x="85" y="434"/>
                    <a:pt x="175" y="478"/>
                    <a:pt x="274" y="478"/>
                  </a:cubicBezTo>
                  <a:cubicBezTo>
                    <a:pt x="305" y="478"/>
                    <a:pt x="336" y="474"/>
                    <a:pt x="368" y="466"/>
                  </a:cubicBezTo>
                  <a:cubicBezTo>
                    <a:pt x="599" y="408"/>
                    <a:pt x="430"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5" name="Google Shape;11685;p28"/>
            <p:cNvSpPr/>
            <p:nvPr/>
          </p:nvSpPr>
          <p:spPr>
            <a:xfrm>
              <a:off x="5272775" y="3564450"/>
              <a:ext cx="12550" cy="11700"/>
            </a:xfrm>
            <a:custGeom>
              <a:avLst/>
              <a:gdLst/>
              <a:ahLst/>
              <a:cxnLst/>
              <a:rect l="l" t="t" r="r" b="b"/>
              <a:pathLst>
                <a:path w="502" h="468" extrusionOk="0">
                  <a:moveTo>
                    <a:pt x="234" y="1"/>
                  </a:moveTo>
                  <a:cubicBezTo>
                    <a:pt x="101" y="1"/>
                    <a:pt x="1" y="101"/>
                    <a:pt x="1" y="234"/>
                  </a:cubicBezTo>
                  <a:cubicBezTo>
                    <a:pt x="1" y="368"/>
                    <a:pt x="101" y="468"/>
                    <a:pt x="234" y="468"/>
                  </a:cubicBezTo>
                  <a:cubicBezTo>
                    <a:pt x="368" y="468"/>
                    <a:pt x="501" y="368"/>
                    <a:pt x="501" y="234"/>
                  </a:cubicBezTo>
                  <a:cubicBezTo>
                    <a:pt x="501" y="101"/>
                    <a:pt x="36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6" name="Google Shape;11686;p28"/>
            <p:cNvSpPr/>
            <p:nvPr/>
          </p:nvSpPr>
          <p:spPr>
            <a:xfrm>
              <a:off x="6536250" y="3854150"/>
              <a:ext cx="14000" cy="8200"/>
            </a:xfrm>
            <a:custGeom>
              <a:avLst/>
              <a:gdLst/>
              <a:ahLst/>
              <a:cxnLst/>
              <a:rect l="l" t="t" r="r" b="b"/>
              <a:pathLst>
                <a:path w="560" h="328" extrusionOk="0">
                  <a:moveTo>
                    <a:pt x="462" y="1"/>
                  </a:moveTo>
                  <a:cubicBezTo>
                    <a:pt x="307" y="1"/>
                    <a:pt x="1" y="273"/>
                    <a:pt x="265" y="321"/>
                  </a:cubicBezTo>
                  <a:cubicBezTo>
                    <a:pt x="283" y="326"/>
                    <a:pt x="300" y="328"/>
                    <a:pt x="318" y="328"/>
                  </a:cubicBezTo>
                  <a:cubicBezTo>
                    <a:pt x="431" y="328"/>
                    <a:pt x="532" y="241"/>
                    <a:pt x="532" y="155"/>
                  </a:cubicBezTo>
                  <a:cubicBezTo>
                    <a:pt x="560" y="42"/>
                    <a:pt x="522"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7" name="Google Shape;11687;p28"/>
            <p:cNvSpPr/>
            <p:nvPr/>
          </p:nvSpPr>
          <p:spPr>
            <a:xfrm>
              <a:off x="6898950" y="3558200"/>
              <a:ext cx="13850" cy="12450"/>
            </a:xfrm>
            <a:custGeom>
              <a:avLst/>
              <a:gdLst/>
              <a:ahLst/>
              <a:cxnLst/>
              <a:rect l="l" t="t" r="r" b="b"/>
              <a:pathLst>
                <a:path w="554" h="498" extrusionOk="0">
                  <a:moveTo>
                    <a:pt x="250" y="1"/>
                  </a:moveTo>
                  <a:cubicBezTo>
                    <a:pt x="159" y="1"/>
                    <a:pt x="67" y="51"/>
                    <a:pt x="34" y="151"/>
                  </a:cubicBezTo>
                  <a:cubicBezTo>
                    <a:pt x="0" y="284"/>
                    <a:pt x="67" y="418"/>
                    <a:pt x="167" y="484"/>
                  </a:cubicBezTo>
                  <a:cubicBezTo>
                    <a:pt x="194" y="493"/>
                    <a:pt x="221" y="497"/>
                    <a:pt x="247" y="497"/>
                  </a:cubicBezTo>
                  <a:cubicBezTo>
                    <a:pt x="415" y="497"/>
                    <a:pt x="554" y="324"/>
                    <a:pt x="467" y="151"/>
                  </a:cubicBezTo>
                  <a:cubicBezTo>
                    <a:pt x="434" y="51"/>
                    <a:pt x="34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8" name="Google Shape;11688;p28"/>
            <p:cNvSpPr/>
            <p:nvPr/>
          </p:nvSpPr>
          <p:spPr>
            <a:xfrm>
              <a:off x="6953000" y="3455625"/>
              <a:ext cx="15175" cy="12125"/>
            </a:xfrm>
            <a:custGeom>
              <a:avLst/>
              <a:gdLst/>
              <a:ahLst/>
              <a:cxnLst/>
              <a:rect l="l" t="t" r="r" b="b"/>
              <a:pathLst>
                <a:path w="607" h="485" extrusionOk="0">
                  <a:moveTo>
                    <a:pt x="350" y="0"/>
                  </a:moveTo>
                  <a:cubicBezTo>
                    <a:pt x="132" y="0"/>
                    <a:pt x="0" y="304"/>
                    <a:pt x="207" y="451"/>
                  </a:cubicBezTo>
                  <a:cubicBezTo>
                    <a:pt x="251" y="473"/>
                    <a:pt x="295" y="484"/>
                    <a:pt x="337" y="484"/>
                  </a:cubicBezTo>
                  <a:cubicBezTo>
                    <a:pt x="421" y="484"/>
                    <a:pt x="496" y="440"/>
                    <a:pt x="540" y="351"/>
                  </a:cubicBezTo>
                  <a:cubicBezTo>
                    <a:pt x="607" y="251"/>
                    <a:pt x="573" y="84"/>
                    <a:pt x="440" y="17"/>
                  </a:cubicBezTo>
                  <a:cubicBezTo>
                    <a:pt x="409" y="6"/>
                    <a:pt x="379"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9" name="Google Shape;11689;p28"/>
            <p:cNvSpPr/>
            <p:nvPr/>
          </p:nvSpPr>
          <p:spPr>
            <a:xfrm>
              <a:off x="6989850" y="3365950"/>
              <a:ext cx="13350" cy="11725"/>
            </a:xfrm>
            <a:custGeom>
              <a:avLst/>
              <a:gdLst/>
              <a:ahLst/>
              <a:cxnLst/>
              <a:rect l="l" t="t" r="r" b="b"/>
              <a:pathLst>
                <a:path w="534" h="469" extrusionOk="0">
                  <a:moveTo>
                    <a:pt x="244" y="0"/>
                  </a:moveTo>
                  <a:cubicBezTo>
                    <a:pt x="166" y="0"/>
                    <a:pt x="88" y="37"/>
                    <a:pt x="67" y="102"/>
                  </a:cubicBezTo>
                  <a:cubicBezTo>
                    <a:pt x="0" y="235"/>
                    <a:pt x="33" y="369"/>
                    <a:pt x="167" y="435"/>
                  </a:cubicBezTo>
                  <a:cubicBezTo>
                    <a:pt x="200" y="458"/>
                    <a:pt x="237" y="469"/>
                    <a:pt x="274" y="469"/>
                  </a:cubicBezTo>
                  <a:cubicBezTo>
                    <a:pt x="348" y="469"/>
                    <a:pt x="423" y="424"/>
                    <a:pt x="467" y="335"/>
                  </a:cubicBezTo>
                  <a:cubicBezTo>
                    <a:pt x="534" y="235"/>
                    <a:pt x="500" y="69"/>
                    <a:pt x="367" y="35"/>
                  </a:cubicBezTo>
                  <a:cubicBezTo>
                    <a:pt x="332" y="12"/>
                    <a:pt x="28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0" name="Google Shape;11690;p28"/>
            <p:cNvSpPr/>
            <p:nvPr/>
          </p:nvSpPr>
          <p:spPr>
            <a:xfrm>
              <a:off x="6923125" y="3484375"/>
              <a:ext cx="14200" cy="11750"/>
            </a:xfrm>
            <a:custGeom>
              <a:avLst/>
              <a:gdLst/>
              <a:ahLst/>
              <a:cxnLst/>
              <a:rect l="l" t="t" r="r" b="b"/>
              <a:pathLst>
                <a:path w="568" h="470" extrusionOk="0">
                  <a:moveTo>
                    <a:pt x="295" y="0"/>
                  </a:moveTo>
                  <a:cubicBezTo>
                    <a:pt x="215" y="0"/>
                    <a:pt x="144" y="37"/>
                    <a:pt x="101" y="102"/>
                  </a:cubicBezTo>
                  <a:cubicBezTo>
                    <a:pt x="1" y="235"/>
                    <a:pt x="34" y="368"/>
                    <a:pt x="167" y="435"/>
                  </a:cubicBezTo>
                  <a:cubicBezTo>
                    <a:pt x="203" y="459"/>
                    <a:pt x="247" y="470"/>
                    <a:pt x="291" y="470"/>
                  </a:cubicBezTo>
                  <a:cubicBezTo>
                    <a:pt x="373" y="470"/>
                    <a:pt x="458" y="433"/>
                    <a:pt x="501" y="368"/>
                  </a:cubicBezTo>
                  <a:cubicBezTo>
                    <a:pt x="568" y="268"/>
                    <a:pt x="534" y="102"/>
                    <a:pt x="434" y="35"/>
                  </a:cubicBezTo>
                  <a:cubicBezTo>
                    <a:pt x="387" y="11"/>
                    <a:pt x="340" y="0"/>
                    <a:pt x="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1" name="Google Shape;11691;p28"/>
            <p:cNvSpPr/>
            <p:nvPr/>
          </p:nvSpPr>
          <p:spPr>
            <a:xfrm>
              <a:off x="6928975" y="3460975"/>
              <a:ext cx="15650" cy="12100"/>
            </a:xfrm>
            <a:custGeom>
              <a:avLst/>
              <a:gdLst/>
              <a:ahLst/>
              <a:cxnLst/>
              <a:rect l="l" t="t" r="r" b="b"/>
              <a:pathLst>
                <a:path w="626" h="484" extrusionOk="0">
                  <a:moveTo>
                    <a:pt x="311" y="0"/>
                  </a:moveTo>
                  <a:cubicBezTo>
                    <a:pt x="297" y="0"/>
                    <a:pt x="282" y="1"/>
                    <a:pt x="267" y="4"/>
                  </a:cubicBezTo>
                  <a:cubicBezTo>
                    <a:pt x="67" y="37"/>
                    <a:pt x="0" y="304"/>
                    <a:pt x="167" y="437"/>
                  </a:cubicBezTo>
                  <a:cubicBezTo>
                    <a:pt x="212" y="467"/>
                    <a:pt x="270" y="484"/>
                    <a:pt x="327" y="484"/>
                  </a:cubicBezTo>
                  <a:cubicBezTo>
                    <a:pt x="397" y="484"/>
                    <a:pt x="464" y="459"/>
                    <a:pt x="500" y="404"/>
                  </a:cubicBezTo>
                  <a:cubicBezTo>
                    <a:pt x="625" y="217"/>
                    <a:pt x="517" y="0"/>
                    <a:pt x="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2" name="Google Shape;11692;p28"/>
            <p:cNvSpPr/>
            <p:nvPr/>
          </p:nvSpPr>
          <p:spPr>
            <a:xfrm>
              <a:off x="7024875" y="3300275"/>
              <a:ext cx="14200" cy="12350"/>
            </a:xfrm>
            <a:custGeom>
              <a:avLst/>
              <a:gdLst/>
              <a:ahLst/>
              <a:cxnLst/>
              <a:rect l="l" t="t" r="r" b="b"/>
              <a:pathLst>
                <a:path w="568" h="494" extrusionOk="0">
                  <a:moveTo>
                    <a:pt x="290" y="0"/>
                  </a:moveTo>
                  <a:cubicBezTo>
                    <a:pt x="198" y="0"/>
                    <a:pt x="115" y="55"/>
                    <a:pt x="67" y="127"/>
                  </a:cubicBezTo>
                  <a:cubicBezTo>
                    <a:pt x="0" y="260"/>
                    <a:pt x="33" y="394"/>
                    <a:pt x="167" y="461"/>
                  </a:cubicBezTo>
                  <a:cubicBezTo>
                    <a:pt x="200" y="483"/>
                    <a:pt x="241" y="494"/>
                    <a:pt x="283" y="494"/>
                  </a:cubicBezTo>
                  <a:cubicBezTo>
                    <a:pt x="367" y="494"/>
                    <a:pt x="456" y="449"/>
                    <a:pt x="500" y="361"/>
                  </a:cubicBezTo>
                  <a:cubicBezTo>
                    <a:pt x="567" y="260"/>
                    <a:pt x="500" y="94"/>
                    <a:pt x="400" y="27"/>
                  </a:cubicBezTo>
                  <a:cubicBezTo>
                    <a:pt x="363" y="8"/>
                    <a:pt x="326" y="0"/>
                    <a:pt x="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3" name="Google Shape;11693;p28"/>
            <p:cNvSpPr/>
            <p:nvPr/>
          </p:nvSpPr>
          <p:spPr>
            <a:xfrm>
              <a:off x="7021525" y="3386675"/>
              <a:ext cx="14775" cy="11900"/>
            </a:xfrm>
            <a:custGeom>
              <a:avLst/>
              <a:gdLst/>
              <a:ahLst/>
              <a:cxnLst/>
              <a:rect l="l" t="t" r="r" b="b"/>
              <a:pathLst>
                <a:path w="591" h="476" extrusionOk="0">
                  <a:moveTo>
                    <a:pt x="249" y="0"/>
                  </a:moveTo>
                  <a:cubicBezTo>
                    <a:pt x="135" y="0"/>
                    <a:pt x="34" y="91"/>
                    <a:pt x="34" y="207"/>
                  </a:cubicBezTo>
                  <a:cubicBezTo>
                    <a:pt x="1" y="340"/>
                    <a:pt x="101" y="474"/>
                    <a:pt x="234" y="474"/>
                  </a:cubicBezTo>
                  <a:cubicBezTo>
                    <a:pt x="245" y="475"/>
                    <a:pt x="255" y="475"/>
                    <a:pt x="264" y="475"/>
                  </a:cubicBezTo>
                  <a:cubicBezTo>
                    <a:pt x="539" y="475"/>
                    <a:pt x="591" y="39"/>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4" name="Google Shape;11694;p28"/>
            <p:cNvSpPr/>
            <p:nvPr/>
          </p:nvSpPr>
          <p:spPr>
            <a:xfrm>
              <a:off x="7034725" y="3437350"/>
              <a:ext cx="14150" cy="11925"/>
            </a:xfrm>
            <a:custGeom>
              <a:avLst/>
              <a:gdLst/>
              <a:ahLst/>
              <a:cxnLst/>
              <a:rect l="l" t="t" r="r" b="b"/>
              <a:pathLst>
                <a:path w="566" h="477" extrusionOk="0">
                  <a:moveTo>
                    <a:pt x="281" y="0"/>
                  </a:moveTo>
                  <a:cubicBezTo>
                    <a:pt x="142" y="0"/>
                    <a:pt x="1" y="107"/>
                    <a:pt x="40" y="281"/>
                  </a:cubicBezTo>
                  <a:cubicBezTo>
                    <a:pt x="67" y="419"/>
                    <a:pt x="168" y="477"/>
                    <a:pt x="270" y="477"/>
                  </a:cubicBezTo>
                  <a:cubicBezTo>
                    <a:pt x="417" y="477"/>
                    <a:pt x="566" y="358"/>
                    <a:pt x="507" y="181"/>
                  </a:cubicBezTo>
                  <a:cubicBezTo>
                    <a:pt x="479" y="56"/>
                    <a:pt x="381"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5" name="Google Shape;11695;p28"/>
            <p:cNvSpPr/>
            <p:nvPr/>
          </p:nvSpPr>
          <p:spPr>
            <a:xfrm>
              <a:off x="7119925" y="3309850"/>
              <a:ext cx="14200" cy="12000"/>
            </a:xfrm>
            <a:custGeom>
              <a:avLst/>
              <a:gdLst/>
              <a:ahLst/>
              <a:cxnLst/>
              <a:rect l="l" t="t" r="r" b="b"/>
              <a:pathLst>
                <a:path w="568" h="480" extrusionOk="0">
                  <a:moveTo>
                    <a:pt x="273" y="0"/>
                  </a:moveTo>
                  <a:cubicBezTo>
                    <a:pt x="202" y="0"/>
                    <a:pt x="140" y="33"/>
                    <a:pt x="101" y="111"/>
                  </a:cubicBezTo>
                  <a:cubicBezTo>
                    <a:pt x="1" y="211"/>
                    <a:pt x="34" y="344"/>
                    <a:pt x="134" y="445"/>
                  </a:cubicBezTo>
                  <a:cubicBezTo>
                    <a:pt x="182" y="468"/>
                    <a:pt x="229" y="479"/>
                    <a:pt x="273" y="479"/>
                  </a:cubicBezTo>
                  <a:cubicBezTo>
                    <a:pt x="354" y="479"/>
                    <a:pt x="425" y="442"/>
                    <a:pt x="468" y="378"/>
                  </a:cubicBezTo>
                  <a:cubicBezTo>
                    <a:pt x="568" y="278"/>
                    <a:pt x="535" y="111"/>
                    <a:pt x="434" y="44"/>
                  </a:cubicBezTo>
                  <a:cubicBezTo>
                    <a:pt x="379" y="17"/>
                    <a:pt x="32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6" name="Google Shape;11696;p28"/>
            <p:cNvSpPr/>
            <p:nvPr/>
          </p:nvSpPr>
          <p:spPr>
            <a:xfrm>
              <a:off x="7138375" y="3372225"/>
              <a:ext cx="14700" cy="8175"/>
            </a:xfrm>
            <a:custGeom>
              <a:avLst/>
              <a:gdLst/>
              <a:ahLst/>
              <a:cxnLst/>
              <a:rect l="l" t="t" r="r" b="b"/>
              <a:pathLst>
                <a:path w="588" h="327" extrusionOk="0">
                  <a:moveTo>
                    <a:pt x="120" y="0"/>
                  </a:moveTo>
                  <a:cubicBezTo>
                    <a:pt x="48" y="0"/>
                    <a:pt x="0" y="41"/>
                    <a:pt x="30" y="151"/>
                  </a:cubicBezTo>
                  <a:cubicBezTo>
                    <a:pt x="85" y="262"/>
                    <a:pt x="186" y="326"/>
                    <a:pt x="276" y="326"/>
                  </a:cubicBezTo>
                  <a:cubicBezTo>
                    <a:pt x="295" y="326"/>
                    <a:pt x="313" y="324"/>
                    <a:pt x="330" y="318"/>
                  </a:cubicBezTo>
                  <a:cubicBezTo>
                    <a:pt x="587" y="224"/>
                    <a:pt x="288"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7" name="Google Shape;11697;p28"/>
            <p:cNvSpPr/>
            <p:nvPr/>
          </p:nvSpPr>
          <p:spPr>
            <a:xfrm>
              <a:off x="7132775" y="3151000"/>
              <a:ext cx="14700" cy="12750"/>
            </a:xfrm>
            <a:custGeom>
              <a:avLst/>
              <a:gdLst/>
              <a:ahLst/>
              <a:cxnLst/>
              <a:rect l="l" t="t" r="r" b="b"/>
              <a:pathLst>
                <a:path w="588" h="510" extrusionOk="0">
                  <a:moveTo>
                    <a:pt x="302" y="1"/>
                  </a:moveTo>
                  <a:cubicBezTo>
                    <a:pt x="221" y="1"/>
                    <a:pt x="136" y="63"/>
                    <a:pt x="87" y="160"/>
                  </a:cubicBezTo>
                  <a:cubicBezTo>
                    <a:pt x="0" y="356"/>
                    <a:pt x="154" y="509"/>
                    <a:pt x="309" y="509"/>
                  </a:cubicBezTo>
                  <a:cubicBezTo>
                    <a:pt x="391" y="509"/>
                    <a:pt x="474" y="465"/>
                    <a:pt x="521" y="361"/>
                  </a:cubicBezTo>
                  <a:cubicBezTo>
                    <a:pt x="588" y="227"/>
                    <a:pt x="521" y="94"/>
                    <a:pt x="387" y="27"/>
                  </a:cubicBezTo>
                  <a:cubicBezTo>
                    <a:pt x="361" y="9"/>
                    <a:pt x="331"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8" name="Google Shape;11698;p28"/>
            <p:cNvSpPr/>
            <p:nvPr/>
          </p:nvSpPr>
          <p:spPr>
            <a:xfrm>
              <a:off x="7222725" y="3047900"/>
              <a:ext cx="13150" cy="12500"/>
            </a:xfrm>
            <a:custGeom>
              <a:avLst/>
              <a:gdLst/>
              <a:ahLst/>
              <a:cxnLst/>
              <a:rect l="l" t="t" r="r" b="b"/>
              <a:pathLst>
                <a:path w="526" h="500" extrusionOk="0">
                  <a:moveTo>
                    <a:pt x="288" y="0"/>
                  </a:moveTo>
                  <a:cubicBezTo>
                    <a:pt x="144" y="0"/>
                    <a:pt x="0" y="131"/>
                    <a:pt x="25" y="282"/>
                  </a:cubicBezTo>
                  <a:cubicBezTo>
                    <a:pt x="47" y="411"/>
                    <a:pt x="167" y="499"/>
                    <a:pt x="285" y="499"/>
                  </a:cubicBezTo>
                  <a:cubicBezTo>
                    <a:pt x="349" y="499"/>
                    <a:pt x="412" y="474"/>
                    <a:pt x="459" y="415"/>
                  </a:cubicBezTo>
                  <a:cubicBezTo>
                    <a:pt x="525" y="282"/>
                    <a:pt x="525" y="148"/>
                    <a:pt x="425" y="48"/>
                  </a:cubicBezTo>
                  <a:cubicBezTo>
                    <a:pt x="384" y="15"/>
                    <a:pt x="336"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9" name="Google Shape;11699;p28"/>
            <p:cNvSpPr/>
            <p:nvPr/>
          </p:nvSpPr>
          <p:spPr>
            <a:xfrm>
              <a:off x="7119925" y="3180150"/>
              <a:ext cx="13800" cy="11925"/>
            </a:xfrm>
            <a:custGeom>
              <a:avLst/>
              <a:gdLst/>
              <a:ahLst/>
              <a:cxnLst/>
              <a:rect l="l" t="t" r="r" b="b"/>
              <a:pathLst>
                <a:path w="552" h="477" extrusionOk="0">
                  <a:moveTo>
                    <a:pt x="263" y="1"/>
                  </a:moveTo>
                  <a:cubicBezTo>
                    <a:pt x="192" y="1"/>
                    <a:pt x="120" y="30"/>
                    <a:pt x="68" y="95"/>
                  </a:cubicBezTo>
                  <a:cubicBezTo>
                    <a:pt x="1" y="229"/>
                    <a:pt x="34" y="362"/>
                    <a:pt x="134" y="429"/>
                  </a:cubicBezTo>
                  <a:cubicBezTo>
                    <a:pt x="176" y="462"/>
                    <a:pt x="224" y="477"/>
                    <a:pt x="271" y="477"/>
                  </a:cubicBezTo>
                  <a:cubicBezTo>
                    <a:pt x="414" y="477"/>
                    <a:pt x="551" y="345"/>
                    <a:pt x="501" y="195"/>
                  </a:cubicBezTo>
                  <a:cubicBezTo>
                    <a:pt x="481" y="73"/>
                    <a:pt x="37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0" name="Google Shape;11700;p28"/>
            <p:cNvSpPr/>
            <p:nvPr/>
          </p:nvSpPr>
          <p:spPr>
            <a:xfrm>
              <a:off x="7108175" y="3131475"/>
              <a:ext cx="15950" cy="12175"/>
            </a:xfrm>
            <a:custGeom>
              <a:avLst/>
              <a:gdLst/>
              <a:ahLst/>
              <a:cxnLst/>
              <a:rect l="l" t="t" r="r" b="b"/>
              <a:pathLst>
                <a:path w="638" h="487" extrusionOk="0">
                  <a:moveTo>
                    <a:pt x="390" y="1"/>
                  </a:moveTo>
                  <a:cubicBezTo>
                    <a:pt x="372" y="1"/>
                    <a:pt x="355" y="3"/>
                    <a:pt x="337" y="7"/>
                  </a:cubicBezTo>
                  <a:cubicBezTo>
                    <a:pt x="0" y="7"/>
                    <a:pt x="57" y="486"/>
                    <a:pt x="328" y="486"/>
                  </a:cubicBezTo>
                  <a:cubicBezTo>
                    <a:pt x="352" y="486"/>
                    <a:pt x="377" y="483"/>
                    <a:pt x="404" y="474"/>
                  </a:cubicBezTo>
                  <a:cubicBezTo>
                    <a:pt x="538" y="441"/>
                    <a:pt x="638" y="341"/>
                    <a:pt x="604" y="208"/>
                  </a:cubicBezTo>
                  <a:cubicBezTo>
                    <a:pt x="604" y="92"/>
                    <a:pt x="504"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1" name="Google Shape;11701;p28"/>
            <p:cNvSpPr/>
            <p:nvPr/>
          </p:nvSpPr>
          <p:spPr>
            <a:xfrm>
              <a:off x="7112425" y="2972375"/>
              <a:ext cx="13375" cy="12525"/>
            </a:xfrm>
            <a:custGeom>
              <a:avLst/>
              <a:gdLst/>
              <a:ahLst/>
              <a:cxnLst/>
              <a:rect l="l" t="t" r="r" b="b"/>
              <a:pathLst>
                <a:path w="535" h="501" extrusionOk="0">
                  <a:moveTo>
                    <a:pt x="301" y="0"/>
                  </a:moveTo>
                  <a:cubicBezTo>
                    <a:pt x="1" y="34"/>
                    <a:pt x="1" y="467"/>
                    <a:pt x="301" y="501"/>
                  </a:cubicBezTo>
                  <a:cubicBezTo>
                    <a:pt x="434" y="501"/>
                    <a:pt x="534" y="401"/>
                    <a:pt x="534" y="267"/>
                  </a:cubicBezTo>
                  <a:cubicBezTo>
                    <a:pt x="534"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2" name="Google Shape;11702;p28"/>
            <p:cNvSpPr/>
            <p:nvPr/>
          </p:nvSpPr>
          <p:spPr>
            <a:xfrm>
              <a:off x="7101125" y="3016350"/>
              <a:ext cx="14625" cy="7900"/>
            </a:xfrm>
            <a:custGeom>
              <a:avLst/>
              <a:gdLst/>
              <a:ahLst/>
              <a:cxnLst/>
              <a:rect l="l" t="t" r="r" b="b"/>
              <a:pathLst>
                <a:path w="585" h="316" extrusionOk="0">
                  <a:moveTo>
                    <a:pt x="251" y="1"/>
                  </a:moveTo>
                  <a:cubicBezTo>
                    <a:pt x="143" y="1"/>
                    <a:pt x="47" y="65"/>
                    <a:pt x="19" y="176"/>
                  </a:cubicBezTo>
                  <a:cubicBezTo>
                    <a:pt x="1" y="277"/>
                    <a:pt x="43" y="315"/>
                    <a:pt x="107" y="315"/>
                  </a:cubicBezTo>
                  <a:cubicBezTo>
                    <a:pt x="274" y="315"/>
                    <a:pt x="585" y="57"/>
                    <a:pt x="319" y="9"/>
                  </a:cubicBezTo>
                  <a:cubicBezTo>
                    <a:pt x="296" y="3"/>
                    <a:pt x="273"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3" name="Google Shape;11703;p28"/>
            <p:cNvSpPr/>
            <p:nvPr/>
          </p:nvSpPr>
          <p:spPr>
            <a:xfrm>
              <a:off x="7072400" y="3147325"/>
              <a:ext cx="14775" cy="11925"/>
            </a:xfrm>
            <a:custGeom>
              <a:avLst/>
              <a:gdLst/>
              <a:ahLst/>
              <a:cxnLst/>
              <a:rect l="l" t="t" r="r" b="b"/>
              <a:pathLst>
                <a:path w="591" h="477" extrusionOk="0">
                  <a:moveTo>
                    <a:pt x="282" y="1"/>
                  </a:moveTo>
                  <a:cubicBezTo>
                    <a:pt x="167" y="1"/>
                    <a:pt x="63" y="91"/>
                    <a:pt x="34" y="207"/>
                  </a:cubicBezTo>
                  <a:cubicBezTo>
                    <a:pt x="0" y="341"/>
                    <a:pt x="101" y="441"/>
                    <a:pt x="234" y="474"/>
                  </a:cubicBezTo>
                  <a:cubicBezTo>
                    <a:pt x="246" y="476"/>
                    <a:pt x="257" y="476"/>
                    <a:pt x="269" y="476"/>
                  </a:cubicBezTo>
                  <a:cubicBezTo>
                    <a:pt x="539" y="476"/>
                    <a:pt x="590" y="103"/>
                    <a:pt x="334" y="7"/>
                  </a:cubicBezTo>
                  <a:cubicBezTo>
                    <a:pt x="316"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4" name="Google Shape;11704;p28"/>
            <p:cNvSpPr/>
            <p:nvPr/>
          </p:nvSpPr>
          <p:spPr>
            <a:xfrm>
              <a:off x="7082375" y="2959850"/>
              <a:ext cx="12575" cy="12550"/>
            </a:xfrm>
            <a:custGeom>
              <a:avLst/>
              <a:gdLst/>
              <a:ahLst/>
              <a:cxnLst/>
              <a:rect l="l" t="t" r="r" b="b"/>
              <a:pathLst>
                <a:path w="503" h="502" extrusionOk="0">
                  <a:moveTo>
                    <a:pt x="269" y="1"/>
                  </a:moveTo>
                  <a:cubicBezTo>
                    <a:pt x="135" y="1"/>
                    <a:pt x="35" y="101"/>
                    <a:pt x="35" y="234"/>
                  </a:cubicBezTo>
                  <a:cubicBezTo>
                    <a:pt x="0" y="409"/>
                    <a:pt x="131" y="502"/>
                    <a:pt x="262" y="502"/>
                  </a:cubicBezTo>
                  <a:cubicBezTo>
                    <a:pt x="382" y="502"/>
                    <a:pt x="502" y="426"/>
                    <a:pt x="502" y="268"/>
                  </a:cubicBezTo>
                  <a:cubicBezTo>
                    <a:pt x="502" y="134"/>
                    <a:pt x="40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5" name="Google Shape;11705;p28"/>
            <p:cNvSpPr/>
            <p:nvPr/>
          </p:nvSpPr>
          <p:spPr>
            <a:xfrm>
              <a:off x="7109400" y="2871425"/>
              <a:ext cx="14725" cy="11950"/>
            </a:xfrm>
            <a:custGeom>
              <a:avLst/>
              <a:gdLst/>
              <a:ahLst/>
              <a:cxnLst/>
              <a:rect l="l" t="t" r="r" b="b"/>
              <a:pathLst>
                <a:path w="589" h="478" extrusionOk="0">
                  <a:moveTo>
                    <a:pt x="354" y="0"/>
                  </a:moveTo>
                  <a:cubicBezTo>
                    <a:pt x="81" y="0"/>
                    <a:pt x="0" y="373"/>
                    <a:pt x="288" y="469"/>
                  </a:cubicBezTo>
                  <a:cubicBezTo>
                    <a:pt x="306" y="475"/>
                    <a:pt x="324" y="478"/>
                    <a:pt x="342" y="478"/>
                  </a:cubicBezTo>
                  <a:cubicBezTo>
                    <a:pt x="431" y="478"/>
                    <a:pt x="528" y="413"/>
                    <a:pt x="555" y="302"/>
                  </a:cubicBezTo>
                  <a:cubicBezTo>
                    <a:pt x="589" y="169"/>
                    <a:pt x="522" y="35"/>
                    <a:pt x="388" y="2"/>
                  </a:cubicBezTo>
                  <a:cubicBezTo>
                    <a:pt x="377" y="1"/>
                    <a:pt x="365" y="0"/>
                    <a:pt x="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6" name="Google Shape;11706;p28"/>
            <p:cNvSpPr/>
            <p:nvPr/>
          </p:nvSpPr>
          <p:spPr>
            <a:xfrm>
              <a:off x="7190275" y="2995425"/>
              <a:ext cx="14750" cy="12300"/>
            </a:xfrm>
            <a:custGeom>
              <a:avLst/>
              <a:gdLst/>
              <a:ahLst/>
              <a:cxnLst/>
              <a:rect l="l" t="t" r="r" b="b"/>
              <a:pathLst>
                <a:path w="590" h="492" extrusionOk="0">
                  <a:moveTo>
                    <a:pt x="308" y="1"/>
                  </a:moveTo>
                  <a:cubicBezTo>
                    <a:pt x="119" y="1"/>
                    <a:pt x="1" y="199"/>
                    <a:pt x="89" y="346"/>
                  </a:cubicBezTo>
                  <a:cubicBezTo>
                    <a:pt x="114" y="448"/>
                    <a:pt x="218" y="491"/>
                    <a:pt x="310" y="491"/>
                  </a:cubicBezTo>
                  <a:cubicBezTo>
                    <a:pt x="338" y="491"/>
                    <a:pt x="365" y="487"/>
                    <a:pt x="389" y="479"/>
                  </a:cubicBezTo>
                  <a:cubicBezTo>
                    <a:pt x="589" y="379"/>
                    <a:pt x="589" y="112"/>
                    <a:pt x="389" y="12"/>
                  </a:cubicBezTo>
                  <a:cubicBezTo>
                    <a:pt x="361" y="4"/>
                    <a:pt x="334"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7" name="Google Shape;11707;p28"/>
            <p:cNvSpPr/>
            <p:nvPr/>
          </p:nvSpPr>
          <p:spPr>
            <a:xfrm>
              <a:off x="7173300" y="3020700"/>
              <a:ext cx="13900" cy="12400"/>
            </a:xfrm>
            <a:custGeom>
              <a:avLst/>
              <a:gdLst/>
              <a:ahLst/>
              <a:cxnLst/>
              <a:rect l="l" t="t" r="r" b="b"/>
              <a:pathLst>
                <a:path w="556" h="496" extrusionOk="0">
                  <a:moveTo>
                    <a:pt x="275" y="1"/>
                  </a:moveTo>
                  <a:cubicBezTo>
                    <a:pt x="194" y="1"/>
                    <a:pt x="113" y="44"/>
                    <a:pt x="67" y="135"/>
                  </a:cubicBezTo>
                  <a:cubicBezTo>
                    <a:pt x="1" y="269"/>
                    <a:pt x="34" y="402"/>
                    <a:pt x="167" y="469"/>
                  </a:cubicBezTo>
                  <a:cubicBezTo>
                    <a:pt x="204" y="487"/>
                    <a:pt x="241" y="496"/>
                    <a:pt x="276" y="496"/>
                  </a:cubicBezTo>
                  <a:cubicBezTo>
                    <a:pt x="432" y="496"/>
                    <a:pt x="556" y="332"/>
                    <a:pt x="501" y="169"/>
                  </a:cubicBezTo>
                  <a:cubicBezTo>
                    <a:pt x="465" y="60"/>
                    <a:pt x="37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8" name="Google Shape;11708;p28"/>
            <p:cNvSpPr/>
            <p:nvPr/>
          </p:nvSpPr>
          <p:spPr>
            <a:xfrm>
              <a:off x="7144675" y="2866050"/>
              <a:ext cx="11975" cy="9825"/>
            </a:xfrm>
            <a:custGeom>
              <a:avLst/>
              <a:gdLst/>
              <a:ahLst/>
              <a:cxnLst/>
              <a:rect l="l" t="t" r="r" b="b"/>
              <a:pathLst>
                <a:path w="479" h="393" extrusionOk="0">
                  <a:moveTo>
                    <a:pt x="358" y="0"/>
                  </a:moveTo>
                  <a:cubicBezTo>
                    <a:pt x="220" y="0"/>
                    <a:pt x="0" y="393"/>
                    <a:pt x="214" y="393"/>
                  </a:cubicBezTo>
                  <a:cubicBezTo>
                    <a:pt x="232" y="393"/>
                    <a:pt x="253" y="390"/>
                    <a:pt x="278" y="384"/>
                  </a:cubicBezTo>
                  <a:cubicBezTo>
                    <a:pt x="378" y="350"/>
                    <a:pt x="479" y="250"/>
                    <a:pt x="445" y="117"/>
                  </a:cubicBezTo>
                  <a:cubicBezTo>
                    <a:pt x="431" y="33"/>
                    <a:pt x="398"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9" name="Google Shape;11709;p28"/>
            <p:cNvSpPr/>
            <p:nvPr/>
          </p:nvSpPr>
          <p:spPr>
            <a:xfrm>
              <a:off x="7159875" y="2836900"/>
              <a:ext cx="10950" cy="10775"/>
            </a:xfrm>
            <a:custGeom>
              <a:avLst/>
              <a:gdLst/>
              <a:ahLst/>
              <a:cxnLst/>
              <a:rect l="l" t="t" r="r" b="b"/>
              <a:pathLst>
                <a:path w="438" h="431" extrusionOk="0">
                  <a:moveTo>
                    <a:pt x="197" y="0"/>
                  </a:moveTo>
                  <a:cubicBezTo>
                    <a:pt x="1" y="0"/>
                    <a:pt x="158" y="431"/>
                    <a:pt x="306" y="431"/>
                  </a:cubicBezTo>
                  <a:cubicBezTo>
                    <a:pt x="341" y="431"/>
                    <a:pt x="375" y="407"/>
                    <a:pt x="404" y="349"/>
                  </a:cubicBezTo>
                  <a:cubicBezTo>
                    <a:pt x="438" y="215"/>
                    <a:pt x="371" y="82"/>
                    <a:pt x="271" y="15"/>
                  </a:cubicBezTo>
                  <a:cubicBezTo>
                    <a:pt x="242" y="5"/>
                    <a:pt x="218" y="0"/>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0" name="Google Shape;11710;p28"/>
            <p:cNvSpPr/>
            <p:nvPr/>
          </p:nvSpPr>
          <p:spPr>
            <a:xfrm>
              <a:off x="7162375" y="2978550"/>
              <a:ext cx="13075" cy="12050"/>
            </a:xfrm>
            <a:custGeom>
              <a:avLst/>
              <a:gdLst/>
              <a:ahLst/>
              <a:cxnLst/>
              <a:rect l="l" t="t" r="r" b="b"/>
              <a:pathLst>
                <a:path w="523" h="482" extrusionOk="0">
                  <a:moveTo>
                    <a:pt x="283" y="1"/>
                  </a:moveTo>
                  <a:cubicBezTo>
                    <a:pt x="145" y="1"/>
                    <a:pt x="1" y="104"/>
                    <a:pt x="37" y="287"/>
                  </a:cubicBezTo>
                  <a:cubicBezTo>
                    <a:pt x="52" y="421"/>
                    <a:pt x="153" y="481"/>
                    <a:pt x="257" y="481"/>
                  </a:cubicBezTo>
                  <a:cubicBezTo>
                    <a:pt x="387" y="481"/>
                    <a:pt x="523" y="387"/>
                    <a:pt x="504" y="220"/>
                  </a:cubicBezTo>
                  <a:cubicBezTo>
                    <a:pt x="504" y="70"/>
                    <a:pt x="39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1" name="Google Shape;11711;p28"/>
            <p:cNvSpPr/>
            <p:nvPr/>
          </p:nvSpPr>
          <p:spPr>
            <a:xfrm>
              <a:off x="7123125" y="2812725"/>
              <a:ext cx="14100" cy="12200"/>
            </a:xfrm>
            <a:custGeom>
              <a:avLst/>
              <a:gdLst/>
              <a:ahLst/>
              <a:cxnLst/>
              <a:rect l="l" t="t" r="r" b="b"/>
              <a:pathLst>
                <a:path w="564" h="488" extrusionOk="0">
                  <a:moveTo>
                    <a:pt x="281" y="1"/>
                  </a:moveTo>
                  <a:cubicBezTo>
                    <a:pt x="142" y="1"/>
                    <a:pt x="1" y="107"/>
                    <a:pt x="40" y="282"/>
                  </a:cubicBezTo>
                  <a:cubicBezTo>
                    <a:pt x="68" y="424"/>
                    <a:pt x="175" y="488"/>
                    <a:pt x="281" y="488"/>
                  </a:cubicBezTo>
                  <a:cubicBezTo>
                    <a:pt x="424" y="488"/>
                    <a:pt x="564" y="373"/>
                    <a:pt x="507" y="182"/>
                  </a:cubicBezTo>
                  <a:cubicBezTo>
                    <a:pt x="479" y="56"/>
                    <a:pt x="380"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2" name="Google Shape;11712;p28"/>
            <p:cNvSpPr/>
            <p:nvPr/>
          </p:nvSpPr>
          <p:spPr>
            <a:xfrm>
              <a:off x="7121600" y="2678825"/>
              <a:ext cx="12525" cy="12525"/>
            </a:xfrm>
            <a:custGeom>
              <a:avLst/>
              <a:gdLst/>
              <a:ahLst/>
              <a:cxnLst/>
              <a:rect l="l" t="t" r="r" b="b"/>
              <a:pathLst>
                <a:path w="501" h="501" extrusionOk="0">
                  <a:moveTo>
                    <a:pt x="234" y="0"/>
                  </a:moveTo>
                  <a:cubicBezTo>
                    <a:pt x="101" y="34"/>
                    <a:pt x="1" y="134"/>
                    <a:pt x="1" y="267"/>
                  </a:cubicBezTo>
                  <a:cubicBezTo>
                    <a:pt x="34" y="401"/>
                    <a:pt x="134" y="501"/>
                    <a:pt x="267" y="501"/>
                  </a:cubicBezTo>
                  <a:cubicBezTo>
                    <a:pt x="401" y="467"/>
                    <a:pt x="501" y="367"/>
                    <a:pt x="501" y="234"/>
                  </a:cubicBezTo>
                  <a:cubicBezTo>
                    <a:pt x="468" y="101"/>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3" name="Google Shape;11713;p28"/>
            <p:cNvSpPr/>
            <p:nvPr/>
          </p:nvSpPr>
          <p:spPr>
            <a:xfrm>
              <a:off x="7113475" y="2652975"/>
              <a:ext cx="12325" cy="10250"/>
            </a:xfrm>
            <a:custGeom>
              <a:avLst/>
              <a:gdLst/>
              <a:ahLst/>
              <a:cxnLst/>
              <a:rect l="l" t="t" r="r" b="b"/>
              <a:pathLst>
                <a:path w="493" h="410" extrusionOk="0">
                  <a:moveTo>
                    <a:pt x="367" y="0"/>
                  </a:moveTo>
                  <a:cubicBezTo>
                    <a:pt x="220" y="0"/>
                    <a:pt x="1" y="410"/>
                    <a:pt x="200" y="410"/>
                  </a:cubicBezTo>
                  <a:cubicBezTo>
                    <a:pt x="216" y="410"/>
                    <a:pt x="236" y="407"/>
                    <a:pt x="259" y="401"/>
                  </a:cubicBezTo>
                  <a:cubicBezTo>
                    <a:pt x="392" y="367"/>
                    <a:pt x="492" y="234"/>
                    <a:pt x="459" y="100"/>
                  </a:cubicBezTo>
                  <a:cubicBezTo>
                    <a:pt x="439" y="29"/>
                    <a:pt x="406"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4" name="Google Shape;11714;p28"/>
            <p:cNvSpPr/>
            <p:nvPr/>
          </p:nvSpPr>
          <p:spPr>
            <a:xfrm>
              <a:off x="7058525" y="2566275"/>
              <a:ext cx="9725" cy="10775"/>
            </a:xfrm>
            <a:custGeom>
              <a:avLst/>
              <a:gdLst/>
              <a:ahLst/>
              <a:cxnLst/>
              <a:rect l="l" t="t" r="r" b="b"/>
              <a:pathLst>
                <a:path w="389" h="431" extrusionOk="0">
                  <a:moveTo>
                    <a:pt x="231" y="0"/>
                  </a:moveTo>
                  <a:cubicBezTo>
                    <a:pt x="93" y="0"/>
                    <a:pt x="0" y="431"/>
                    <a:pt x="164" y="431"/>
                  </a:cubicBezTo>
                  <a:cubicBezTo>
                    <a:pt x="189" y="431"/>
                    <a:pt x="219" y="421"/>
                    <a:pt x="255" y="400"/>
                  </a:cubicBezTo>
                  <a:cubicBezTo>
                    <a:pt x="355" y="333"/>
                    <a:pt x="389" y="199"/>
                    <a:pt x="322" y="66"/>
                  </a:cubicBezTo>
                  <a:cubicBezTo>
                    <a:pt x="291" y="19"/>
                    <a:pt x="260"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5" name="Google Shape;11715;p28"/>
            <p:cNvSpPr/>
            <p:nvPr/>
          </p:nvSpPr>
          <p:spPr>
            <a:xfrm>
              <a:off x="7048225" y="2686300"/>
              <a:ext cx="13150" cy="12575"/>
            </a:xfrm>
            <a:custGeom>
              <a:avLst/>
              <a:gdLst/>
              <a:ahLst/>
              <a:cxnLst/>
              <a:rect l="l" t="t" r="r" b="b"/>
              <a:pathLst>
                <a:path w="526" h="503" extrusionOk="0">
                  <a:moveTo>
                    <a:pt x="257" y="0"/>
                  </a:moveTo>
                  <a:cubicBezTo>
                    <a:pt x="250" y="0"/>
                    <a:pt x="242" y="1"/>
                    <a:pt x="234" y="2"/>
                  </a:cubicBezTo>
                  <a:cubicBezTo>
                    <a:pt x="100" y="35"/>
                    <a:pt x="0" y="135"/>
                    <a:pt x="0" y="269"/>
                  </a:cubicBezTo>
                  <a:cubicBezTo>
                    <a:pt x="0" y="402"/>
                    <a:pt x="100" y="502"/>
                    <a:pt x="267" y="502"/>
                  </a:cubicBezTo>
                  <a:cubicBezTo>
                    <a:pt x="526" y="502"/>
                    <a:pt x="502" y="0"/>
                    <a:pt x="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6" name="Google Shape;11716;p28"/>
            <p:cNvSpPr/>
            <p:nvPr/>
          </p:nvSpPr>
          <p:spPr>
            <a:xfrm>
              <a:off x="7078650" y="2708700"/>
              <a:ext cx="16300" cy="12675"/>
            </a:xfrm>
            <a:custGeom>
              <a:avLst/>
              <a:gdLst/>
              <a:ahLst/>
              <a:cxnLst/>
              <a:rect l="l" t="t" r="r" b="b"/>
              <a:pathLst>
                <a:path w="652" h="507" extrusionOk="0">
                  <a:moveTo>
                    <a:pt x="385" y="0"/>
                  </a:moveTo>
                  <a:cubicBezTo>
                    <a:pt x="168" y="0"/>
                    <a:pt x="0" y="306"/>
                    <a:pt x="251" y="473"/>
                  </a:cubicBezTo>
                  <a:cubicBezTo>
                    <a:pt x="284" y="496"/>
                    <a:pt x="325" y="507"/>
                    <a:pt x="367" y="507"/>
                  </a:cubicBezTo>
                  <a:cubicBezTo>
                    <a:pt x="451" y="507"/>
                    <a:pt x="540" y="462"/>
                    <a:pt x="584" y="373"/>
                  </a:cubicBezTo>
                  <a:cubicBezTo>
                    <a:pt x="651" y="273"/>
                    <a:pt x="618" y="106"/>
                    <a:pt x="518" y="40"/>
                  </a:cubicBezTo>
                  <a:cubicBezTo>
                    <a:pt x="473" y="12"/>
                    <a:pt x="428"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7" name="Google Shape;11717;p28"/>
            <p:cNvSpPr/>
            <p:nvPr/>
          </p:nvSpPr>
          <p:spPr>
            <a:xfrm>
              <a:off x="7086800" y="2583725"/>
              <a:ext cx="13150" cy="11775"/>
            </a:xfrm>
            <a:custGeom>
              <a:avLst/>
              <a:gdLst/>
              <a:ahLst/>
              <a:cxnLst/>
              <a:rect l="l" t="t" r="r" b="b"/>
              <a:pathLst>
                <a:path w="526" h="471" extrusionOk="0">
                  <a:moveTo>
                    <a:pt x="265" y="0"/>
                  </a:moveTo>
                  <a:cubicBezTo>
                    <a:pt x="0" y="0"/>
                    <a:pt x="0" y="470"/>
                    <a:pt x="265" y="470"/>
                  </a:cubicBezTo>
                  <a:cubicBezTo>
                    <a:pt x="274" y="470"/>
                    <a:pt x="283" y="470"/>
                    <a:pt x="292" y="469"/>
                  </a:cubicBezTo>
                  <a:cubicBezTo>
                    <a:pt x="425" y="469"/>
                    <a:pt x="525" y="369"/>
                    <a:pt x="525" y="235"/>
                  </a:cubicBezTo>
                  <a:cubicBezTo>
                    <a:pt x="492" y="102"/>
                    <a:pt x="392" y="2"/>
                    <a:pt x="292" y="2"/>
                  </a:cubicBezTo>
                  <a:cubicBezTo>
                    <a:pt x="283" y="1"/>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8" name="Google Shape;11718;p28"/>
            <p:cNvSpPr/>
            <p:nvPr/>
          </p:nvSpPr>
          <p:spPr>
            <a:xfrm>
              <a:off x="6933275" y="2550250"/>
              <a:ext cx="14875" cy="8650"/>
            </a:xfrm>
            <a:custGeom>
              <a:avLst/>
              <a:gdLst/>
              <a:ahLst/>
              <a:cxnLst/>
              <a:rect l="l" t="t" r="r" b="b"/>
              <a:pathLst>
                <a:path w="595" h="346" extrusionOk="0">
                  <a:moveTo>
                    <a:pt x="276" y="0"/>
                  </a:moveTo>
                  <a:cubicBezTo>
                    <a:pt x="162" y="0"/>
                    <a:pt x="57" y="91"/>
                    <a:pt x="28" y="207"/>
                  </a:cubicBezTo>
                  <a:cubicBezTo>
                    <a:pt x="1" y="307"/>
                    <a:pt x="38" y="345"/>
                    <a:pt x="100" y="345"/>
                  </a:cubicBezTo>
                  <a:cubicBezTo>
                    <a:pt x="263" y="345"/>
                    <a:pt x="595" y="79"/>
                    <a:pt x="328" y="6"/>
                  </a:cubicBezTo>
                  <a:cubicBezTo>
                    <a:pt x="311" y="2"/>
                    <a:pt x="293"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9" name="Google Shape;11719;p28"/>
            <p:cNvSpPr/>
            <p:nvPr/>
          </p:nvSpPr>
          <p:spPr>
            <a:xfrm>
              <a:off x="6983175" y="2637850"/>
              <a:ext cx="15650" cy="12475"/>
            </a:xfrm>
            <a:custGeom>
              <a:avLst/>
              <a:gdLst/>
              <a:ahLst/>
              <a:cxnLst/>
              <a:rect l="l" t="t" r="r" b="b"/>
              <a:pathLst>
                <a:path w="626" h="499" extrusionOk="0">
                  <a:moveTo>
                    <a:pt x="268" y="1"/>
                  </a:moveTo>
                  <a:cubicBezTo>
                    <a:pt x="226" y="1"/>
                    <a:pt x="181" y="12"/>
                    <a:pt x="134" y="38"/>
                  </a:cubicBezTo>
                  <a:cubicBezTo>
                    <a:pt x="34" y="105"/>
                    <a:pt x="0" y="272"/>
                    <a:pt x="67" y="372"/>
                  </a:cubicBezTo>
                  <a:cubicBezTo>
                    <a:pt x="115" y="444"/>
                    <a:pt x="198" y="499"/>
                    <a:pt x="290" y="499"/>
                  </a:cubicBezTo>
                  <a:cubicBezTo>
                    <a:pt x="326" y="499"/>
                    <a:pt x="363" y="491"/>
                    <a:pt x="401" y="472"/>
                  </a:cubicBezTo>
                  <a:cubicBezTo>
                    <a:pt x="626" y="331"/>
                    <a:pt x="495"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0" name="Google Shape;11720;p28"/>
            <p:cNvSpPr/>
            <p:nvPr/>
          </p:nvSpPr>
          <p:spPr>
            <a:xfrm>
              <a:off x="7041550" y="2545400"/>
              <a:ext cx="13350" cy="12525"/>
            </a:xfrm>
            <a:custGeom>
              <a:avLst/>
              <a:gdLst/>
              <a:ahLst/>
              <a:cxnLst/>
              <a:rect l="l" t="t" r="r" b="b"/>
              <a:pathLst>
                <a:path w="534" h="501" extrusionOk="0">
                  <a:moveTo>
                    <a:pt x="270" y="0"/>
                  </a:moveTo>
                  <a:cubicBezTo>
                    <a:pt x="186" y="0"/>
                    <a:pt x="111" y="45"/>
                    <a:pt x="67" y="134"/>
                  </a:cubicBezTo>
                  <a:cubicBezTo>
                    <a:pt x="0" y="234"/>
                    <a:pt x="34" y="401"/>
                    <a:pt x="134" y="467"/>
                  </a:cubicBezTo>
                  <a:cubicBezTo>
                    <a:pt x="178" y="490"/>
                    <a:pt x="223" y="501"/>
                    <a:pt x="265" y="501"/>
                  </a:cubicBezTo>
                  <a:cubicBezTo>
                    <a:pt x="349" y="501"/>
                    <a:pt x="423" y="456"/>
                    <a:pt x="467" y="367"/>
                  </a:cubicBezTo>
                  <a:cubicBezTo>
                    <a:pt x="534" y="267"/>
                    <a:pt x="501" y="100"/>
                    <a:pt x="401" y="34"/>
                  </a:cubicBezTo>
                  <a:cubicBezTo>
                    <a:pt x="356" y="11"/>
                    <a:pt x="312"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1" name="Google Shape;11721;p28"/>
            <p:cNvSpPr/>
            <p:nvPr/>
          </p:nvSpPr>
          <p:spPr>
            <a:xfrm>
              <a:off x="6938675" y="2419375"/>
              <a:ext cx="15325" cy="12475"/>
            </a:xfrm>
            <a:custGeom>
              <a:avLst/>
              <a:gdLst/>
              <a:ahLst/>
              <a:cxnLst/>
              <a:rect l="l" t="t" r="r" b="b"/>
              <a:pathLst>
                <a:path w="613" h="499" extrusionOk="0">
                  <a:moveTo>
                    <a:pt x="352" y="0"/>
                  </a:moveTo>
                  <a:cubicBezTo>
                    <a:pt x="171" y="0"/>
                    <a:pt x="1" y="211"/>
                    <a:pt x="146" y="405"/>
                  </a:cubicBezTo>
                  <a:cubicBezTo>
                    <a:pt x="204" y="463"/>
                    <a:pt x="273" y="498"/>
                    <a:pt x="341" y="498"/>
                  </a:cubicBezTo>
                  <a:cubicBezTo>
                    <a:pt x="390" y="498"/>
                    <a:pt x="437" y="480"/>
                    <a:pt x="479" y="438"/>
                  </a:cubicBezTo>
                  <a:cubicBezTo>
                    <a:pt x="613" y="338"/>
                    <a:pt x="613" y="205"/>
                    <a:pt x="546" y="104"/>
                  </a:cubicBezTo>
                  <a:cubicBezTo>
                    <a:pt x="491" y="31"/>
                    <a:pt x="421"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2" name="Google Shape;11722;p28"/>
            <p:cNvSpPr/>
            <p:nvPr/>
          </p:nvSpPr>
          <p:spPr>
            <a:xfrm>
              <a:off x="6865225" y="2438500"/>
              <a:ext cx="14550" cy="12000"/>
            </a:xfrm>
            <a:custGeom>
              <a:avLst/>
              <a:gdLst/>
              <a:ahLst/>
              <a:cxnLst/>
              <a:rect l="l" t="t" r="r" b="b"/>
              <a:pathLst>
                <a:path w="582" h="480" extrusionOk="0">
                  <a:moveTo>
                    <a:pt x="334" y="0"/>
                  </a:moveTo>
                  <a:cubicBezTo>
                    <a:pt x="317" y="0"/>
                    <a:pt x="299" y="2"/>
                    <a:pt x="282" y="7"/>
                  </a:cubicBezTo>
                  <a:cubicBezTo>
                    <a:pt x="0" y="38"/>
                    <a:pt x="41" y="480"/>
                    <a:pt x="295" y="480"/>
                  </a:cubicBezTo>
                  <a:cubicBezTo>
                    <a:pt x="312" y="480"/>
                    <a:pt x="330" y="478"/>
                    <a:pt x="348" y="474"/>
                  </a:cubicBezTo>
                  <a:cubicBezTo>
                    <a:pt x="482" y="474"/>
                    <a:pt x="582" y="340"/>
                    <a:pt x="582" y="207"/>
                  </a:cubicBezTo>
                  <a:cubicBezTo>
                    <a:pt x="553" y="91"/>
                    <a:pt x="449"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3" name="Google Shape;11723;p28"/>
            <p:cNvSpPr/>
            <p:nvPr/>
          </p:nvSpPr>
          <p:spPr>
            <a:xfrm>
              <a:off x="6911850" y="2451200"/>
              <a:ext cx="16300" cy="12700"/>
            </a:xfrm>
            <a:custGeom>
              <a:avLst/>
              <a:gdLst/>
              <a:ahLst/>
              <a:cxnLst/>
              <a:rect l="l" t="t" r="r" b="b"/>
              <a:pathLst>
                <a:path w="652" h="508" extrusionOk="0">
                  <a:moveTo>
                    <a:pt x="359" y="0"/>
                  </a:moveTo>
                  <a:cubicBezTo>
                    <a:pt x="108" y="0"/>
                    <a:pt x="0" y="413"/>
                    <a:pt x="318" y="499"/>
                  </a:cubicBezTo>
                  <a:cubicBezTo>
                    <a:pt x="336" y="505"/>
                    <a:pt x="355" y="508"/>
                    <a:pt x="374" y="508"/>
                  </a:cubicBezTo>
                  <a:cubicBezTo>
                    <a:pt x="463" y="508"/>
                    <a:pt x="563" y="448"/>
                    <a:pt x="618" y="366"/>
                  </a:cubicBezTo>
                  <a:cubicBezTo>
                    <a:pt x="652" y="232"/>
                    <a:pt x="618" y="99"/>
                    <a:pt x="485" y="32"/>
                  </a:cubicBezTo>
                  <a:cubicBezTo>
                    <a:pt x="440" y="10"/>
                    <a:pt x="398"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4" name="Google Shape;11724;p28"/>
            <p:cNvSpPr/>
            <p:nvPr/>
          </p:nvSpPr>
          <p:spPr>
            <a:xfrm>
              <a:off x="6966600" y="2335700"/>
              <a:ext cx="11600" cy="10350"/>
            </a:xfrm>
            <a:custGeom>
              <a:avLst/>
              <a:gdLst/>
              <a:ahLst/>
              <a:cxnLst/>
              <a:rect l="l" t="t" r="r" b="b"/>
              <a:pathLst>
                <a:path w="464" h="414" extrusionOk="0">
                  <a:moveTo>
                    <a:pt x="190" y="0"/>
                  </a:moveTo>
                  <a:cubicBezTo>
                    <a:pt x="1" y="0"/>
                    <a:pt x="165" y="413"/>
                    <a:pt x="302" y="413"/>
                  </a:cubicBezTo>
                  <a:cubicBezTo>
                    <a:pt x="337" y="413"/>
                    <a:pt x="371" y="385"/>
                    <a:pt x="396" y="316"/>
                  </a:cubicBezTo>
                  <a:cubicBezTo>
                    <a:pt x="463" y="182"/>
                    <a:pt x="396" y="49"/>
                    <a:pt x="263" y="16"/>
                  </a:cubicBezTo>
                  <a:cubicBezTo>
                    <a:pt x="234" y="5"/>
                    <a:pt x="210"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5" name="Google Shape;11725;p28"/>
            <p:cNvSpPr/>
            <p:nvPr/>
          </p:nvSpPr>
          <p:spPr>
            <a:xfrm>
              <a:off x="6884225" y="2308250"/>
              <a:ext cx="14750" cy="11850"/>
            </a:xfrm>
            <a:custGeom>
              <a:avLst/>
              <a:gdLst/>
              <a:ahLst/>
              <a:cxnLst/>
              <a:rect l="l" t="t" r="r" b="b"/>
              <a:pathLst>
                <a:path w="590" h="474" extrusionOk="0">
                  <a:moveTo>
                    <a:pt x="262" y="1"/>
                  </a:moveTo>
                  <a:cubicBezTo>
                    <a:pt x="165" y="1"/>
                    <a:pt x="81" y="44"/>
                    <a:pt x="55" y="146"/>
                  </a:cubicBezTo>
                  <a:cubicBezTo>
                    <a:pt x="1" y="310"/>
                    <a:pt x="124" y="473"/>
                    <a:pt x="280" y="473"/>
                  </a:cubicBezTo>
                  <a:cubicBezTo>
                    <a:pt x="316" y="473"/>
                    <a:pt x="352" y="465"/>
                    <a:pt x="389" y="447"/>
                  </a:cubicBezTo>
                  <a:cubicBezTo>
                    <a:pt x="589" y="346"/>
                    <a:pt x="556" y="80"/>
                    <a:pt x="356" y="13"/>
                  </a:cubicBezTo>
                  <a:cubicBezTo>
                    <a:pt x="324" y="5"/>
                    <a:pt x="293"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6" name="Google Shape;11726;p28"/>
            <p:cNvSpPr/>
            <p:nvPr/>
          </p:nvSpPr>
          <p:spPr>
            <a:xfrm>
              <a:off x="6868925" y="2327725"/>
              <a:ext cx="13950" cy="12100"/>
            </a:xfrm>
            <a:custGeom>
              <a:avLst/>
              <a:gdLst/>
              <a:ahLst/>
              <a:cxnLst/>
              <a:rect l="l" t="t" r="r" b="b"/>
              <a:pathLst>
                <a:path w="558" h="484" extrusionOk="0">
                  <a:moveTo>
                    <a:pt x="275" y="0"/>
                  </a:moveTo>
                  <a:cubicBezTo>
                    <a:pt x="194" y="0"/>
                    <a:pt x="113" y="43"/>
                    <a:pt x="67" y="135"/>
                  </a:cubicBezTo>
                  <a:cubicBezTo>
                    <a:pt x="0" y="235"/>
                    <a:pt x="67" y="401"/>
                    <a:pt x="167" y="468"/>
                  </a:cubicBezTo>
                  <a:cubicBezTo>
                    <a:pt x="198" y="478"/>
                    <a:pt x="228" y="483"/>
                    <a:pt x="258" y="483"/>
                  </a:cubicBezTo>
                  <a:cubicBezTo>
                    <a:pt x="422" y="483"/>
                    <a:pt x="557" y="337"/>
                    <a:pt x="501" y="168"/>
                  </a:cubicBezTo>
                  <a:cubicBezTo>
                    <a:pt x="465" y="60"/>
                    <a:pt x="37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7" name="Google Shape;11727;p28"/>
            <p:cNvSpPr/>
            <p:nvPr/>
          </p:nvSpPr>
          <p:spPr>
            <a:xfrm>
              <a:off x="6895750" y="2263300"/>
              <a:ext cx="11550" cy="10250"/>
            </a:xfrm>
            <a:custGeom>
              <a:avLst/>
              <a:gdLst/>
              <a:ahLst/>
              <a:cxnLst/>
              <a:rect l="l" t="t" r="r" b="b"/>
              <a:pathLst>
                <a:path w="462" h="410" extrusionOk="0">
                  <a:moveTo>
                    <a:pt x="202" y="1"/>
                  </a:moveTo>
                  <a:cubicBezTo>
                    <a:pt x="0" y="1"/>
                    <a:pt x="201" y="410"/>
                    <a:pt x="340" y="410"/>
                  </a:cubicBezTo>
                  <a:cubicBezTo>
                    <a:pt x="377" y="410"/>
                    <a:pt x="409" y="382"/>
                    <a:pt x="428" y="310"/>
                  </a:cubicBezTo>
                  <a:cubicBezTo>
                    <a:pt x="462" y="176"/>
                    <a:pt x="395" y="43"/>
                    <a:pt x="262" y="10"/>
                  </a:cubicBezTo>
                  <a:cubicBezTo>
                    <a:pt x="239"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8" name="Google Shape;11728;p28"/>
            <p:cNvSpPr/>
            <p:nvPr/>
          </p:nvSpPr>
          <p:spPr>
            <a:xfrm>
              <a:off x="6772125" y="2166675"/>
              <a:ext cx="16775" cy="12850"/>
            </a:xfrm>
            <a:custGeom>
              <a:avLst/>
              <a:gdLst/>
              <a:ahLst/>
              <a:cxnLst/>
              <a:rect l="l" t="t" r="r" b="b"/>
              <a:pathLst>
                <a:path w="671" h="514" extrusionOk="0">
                  <a:moveTo>
                    <a:pt x="376" y="1"/>
                  </a:moveTo>
                  <a:cubicBezTo>
                    <a:pt x="176" y="1"/>
                    <a:pt x="1" y="282"/>
                    <a:pt x="236" y="439"/>
                  </a:cubicBezTo>
                  <a:cubicBezTo>
                    <a:pt x="286" y="489"/>
                    <a:pt x="345" y="514"/>
                    <a:pt x="403" y="514"/>
                  </a:cubicBezTo>
                  <a:cubicBezTo>
                    <a:pt x="462" y="514"/>
                    <a:pt x="520" y="489"/>
                    <a:pt x="570" y="439"/>
                  </a:cubicBezTo>
                  <a:cubicBezTo>
                    <a:pt x="670" y="339"/>
                    <a:pt x="637" y="172"/>
                    <a:pt x="537" y="72"/>
                  </a:cubicBezTo>
                  <a:cubicBezTo>
                    <a:pt x="487" y="22"/>
                    <a:pt x="430" y="1"/>
                    <a:pt x="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9" name="Google Shape;11729;p28"/>
            <p:cNvSpPr/>
            <p:nvPr/>
          </p:nvSpPr>
          <p:spPr>
            <a:xfrm>
              <a:off x="6738000" y="2180425"/>
              <a:ext cx="13350" cy="12400"/>
            </a:xfrm>
            <a:custGeom>
              <a:avLst/>
              <a:gdLst/>
              <a:ahLst/>
              <a:cxnLst/>
              <a:rect l="l" t="t" r="r" b="b"/>
              <a:pathLst>
                <a:path w="534" h="496" extrusionOk="0">
                  <a:moveTo>
                    <a:pt x="287" y="1"/>
                  </a:moveTo>
                  <a:cubicBezTo>
                    <a:pt x="259" y="1"/>
                    <a:pt x="230" y="8"/>
                    <a:pt x="200" y="22"/>
                  </a:cubicBezTo>
                  <a:cubicBezTo>
                    <a:pt x="67" y="56"/>
                    <a:pt x="0" y="189"/>
                    <a:pt x="34" y="322"/>
                  </a:cubicBezTo>
                  <a:cubicBezTo>
                    <a:pt x="62" y="409"/>
                    <a:pt x="166" y="496"/>
                    <a:pt x="280" y="496"/>
                  </a:cubicBezTo>
                  <a:cubicBezTo>
                    <a:pt x="298" y="496"/>
                    <a:pt x="316" y="494"/>
                    <a:pt x="334" y="489"/>
                  </a:cubicBezTo>
                  <a:cubicBezTo>
                    <a:pt x="467" y="423"/>
                    <a:pt x="534" y="289"/>
                    <a:pt x="501" y="189"/>
                  </a:cubicBezTo>
                  <a:cubicBezTo>
                    <a:pt x="475" y="85"/>
                    <a:pt x="388"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0" name="Google Shape;11730;p28"/>
            <p:cNvSpPr/>
            <p:nvPr/>
          </p:nvSpPr>
          <p:spPr>
            <a:xfrm>
              <a:off x="6841400" y="2189325"/>
              <a:ext cx="13100" cy="12675"/>
            </a:xfrm>
            <a:custGeom>
              <a:avLst/>
              <a:gdLst/>
              <a:ahLst/>
              <a:cxnLst/>
              <a:rect l="l" t="t" r="r" b="b"/>
              <a:pathLst>
                <a:path w="524" h="507" extrusionOk="0">
                  <a:moveTo>
                    <a:pt x="240" y="0"/>
                  </a:moveTo>
                  <a:cubicBezTo>
                    <a:pt x="128" y="0"/>
                    <a:pt x="15" y="71"/>
                    <a:pt x="1" y="233"/>
                  </a:cubicBezTo>
                  <a:cubicBezTo>
                    <a:pt x="1" y="367"/>
                    <a:pt x="67" y="467"/>
                    <a:pt x="201" y="500"/>
                  </a:cubicBezTo>
                  <a:cubicBezTo>
                    <a:pt x="218" y="505"/>
                    <a:pt x="236" y="507"/>
                    <a:pt x="253" y="507"/>
                  </a:cubicBezTo>
                  <a:cubicBezTo>
                    <a:pt x="367" y="507"/>
                    <a:pt x="468" y="416"/>
                    <a:pt x="468" y="300"/>
                  </a:cubicBezTo>
                  <a:cubicBezTo>
                    <a:pt x="523" y="114"/>
                    <a:pt x="382"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1" name="Google Shape;11731;p28"/>
            <p:cNvSpPr/>
            <p:nvPr/>
          </p:nvSpPr>
          <p:spPr>
            <a:xfrm>
              <a:off x="6831650" y="2120775"/>
              <a:ext cx="13950" cy="11900"/>
            </a:xfrm>
            <a:custGeom>
              <a:avLst/>
              <a:gdLst/>
              <a:ahLst/>
              <a:cxnLst/>
              <a:rect l="l" t="t" r="r" b="b"/>
              <a:pathLst>
                <a:path w="558" h="476" extrusionOk="0">
                  <a:moveTo>
                    <a:pt x="309" y="0"/>
                  </a:moveTo>
                  <a:cubicBezTo>
                    <a:pt x="292" y="0"/>
                    <a:pt x="275" y="2"/>
                    <a:pt x="257" y="7"/>
                  </a:cubicBezTo>
                  <a:cubicBezTo>
                    <a:pt x="0" y="71"/>
                    <a:pt x="52" y="475"/>
                    <a:pt x="325" y="475"/>
                  </a:cubicBezTo>
                  <a:cubicBezTo>
                    <a:pt x="335" y="475"/>
                    <a:pt x="346" y="475"/>
                    <a:pt x="357" y="474"/>
                  </a:cubicBezTo>
                  <a:cubicBezTo>
                    <a:pt x="491" y="474"/>
                    <a:pt x="557" y="340"/>
                    <a:pt x="557" y="207"/>
                  </a:cubicBezTo>
                  <a:cubicBezTo>
                    <a:pt x="528" y="91"/>
                    <a:pt x="424" y="0"/>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2" name="Google Shape;11732;p28"/>
            <p:cNvSpPr/>
            <p:nvPr/>
          </p:nvSpPr>
          <p:spPr>
            <a:xfrm>
              <a:off x="6687550" y="2129275"/>
              <a:ext cx="13350" cy="11700"/>
            </a:xfrm>
            <a:custGeom>
              <a:avLst/>
              <a:gdLst/>
              <a:ahLst/>
              <a:cxnLst/>
              <a:rect l="l" t="t" r="r" b="b"/>
              <a:pathLst>
                <a:path w="534" h="468" extrusionOk="0">
                  <a:moveTo>
                    <a:pt x="284" y="0"/>
                  </a:moveTo>
                  <a:cubicBezTo>
                    <a:pt x="117" y="0"/>
                    <a:pt x="17" y="134"/>
                    <a:pt x="17" y="267"/>
                  </a:cubicBezTo>
                  <a:cubicBezTo>
                    <a:pt x="0" y="400"/>
                    <a:pt x="134" y="467"/>
                    <a:pt x="267" y="467"/>
                  </a:cubicBezTo>
                  <a:cubicBezTo>
                    <a:pt x="400" y="467"/>
                    <a:pt x="534" y="400"/>
                    <a:pt x="517" y="267"/>
                  </a:cubicBezTo>
                  <a:cubicBezTo>
                    <a:pt x="517" y="134"/>
                    <a:pt x="384"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3" name="Google Shape;11733;p28"/>
            <p:cNvSpPr/>
            <p:nvPr/>
          </p:nvSpPr>
          <p:spPr>
            <a:xfrm>
              <a:off x="6703800" y="2114875"/>
              <a:ext cx="13375" cy="12125"/>
            </a:xfrm>
            <a:custGeom>
              <a:avLst/>
              <a:gdLst/>
              <a:ahLst/>
              <a:cxnLst/>
              <a:rect l="l" t="t" r="r" b="b"/>
              <a:pathLst>
                <a:path w="535" h="485" extrusionOk="0">
                  <a:moveTo>
                    <a:pt x="284" y="1"/>
                  </a:moveTo>
                  <a:cubicBezTo>
                    <a:pt x="217" y="1"/>
                    <a:pt x="151" y="26"/>
                    <a:pt x="101" y="76"/>
                  </a:cubicBezTo>
                  <a:cubicBezTo>
                    <a:pt x="1" y="142"/>
                    <a:pt x="1" y="309"/>
                    <a:pt x="101" y="409"/>
                  </a:cubicBezTo>
                  <a:cubicBezTo>
                    <a:pt x="151" y="459"/>
                    <a:pt x="217" y="484"/>
                    <a:pt x="284" y="484"/>
                  </a:cubicBezTo>
                  <a:cubicBezTo>
                    <a:pt x="351" y="484"/>
                    <a:pt x="418" y="459"/>
                    <a:pt x="468" y="409"/>
                  </a:cubicBezTo>
                  <a:cubicBezTo>
                    <a:pt x="534" y="309"/>
                    <a:pt x="534" y="142"/>
                    <a:pt x="468" y="76"/>
                  </a:cubicBezTo>
                  <a:cubicBezTo>
                    <a:pt x="418" y="26"/>
                    <a:pt x="351"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4" name="Google Shape;11734;p28"/>
            <p:cNvSpPr/>
            <p:nvPr/>
          </p:nvSpPr>
          <p:spPr>
            <a:xfrm>
              <a:off x="6727150" y="2040500"/>
              <a:ext cx="14600" cy="13125"/>
            </a:xfrm>
            <a:custGeom>
              <a:avLst/>
              <a:gdLst/>
              <a:ahLst/>
              <a:cxnLst/>
              <a:rect l="l" t="t" r="r" b="b"/>
              <a:pathLst>
                <a:path w="584" h="525" extrusionOk="0">
                  <a:moveTo>
                    <a:pt x="252" y="0"/>
                  </a:moveTo>
                  <a:cubicBezTo>
                    <a:pt x="153" y="0"/>
                    <a:pt x="59" y="55"/>
                    <a:pt x="34" y="182"/>
                  </a:cubicBezTo>
                  <a:cubicBezTo>
                    <a:pt x="1" y="315"/>
                    <a:pt x="67" y="449"/>
                    <a:pt x="201" y="516"/>
                  </a:cubicBezTo>
                  <a:cubicBezTo>
                    <a:pt x="218" y="521"/>
                    <a:pt x="236" y="524"/>
                    <a:pt x="255" y="524"/>
                  </a:cubicBezTo>
                  <a:cubicBezTo>
                    <a:pt x="344" y="524"/>
                    <a:pt x="440" y="459"/>
                    <a:pt x="468" y="349"/>
                  </a:cubicBezTo>
                  <a:lnTo>
                    <a:pt x="501" y="349"/>
                  </a:lnTo>
                  <a:cubicBezTo>
                    <a:pt x="583" y="143"/>
                    <a:pt x="41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5" name="Google Shape;11735;p28"/>
            <p:cNvSpPr/>
            <p:nvPr/>
          </p:nvSpPr>
          <p:spPr>
            <a:xfrm>
              <a:off x="6768575" y="3719775"/>
              <a:ext cx="15300" cy="12450"/>
            </a:xfrm>
            <a:custGeom>
              <a:avLst/>
              <a:gdLst/>
              <a:ahLst/>
              <a:cxnLst/>
              <a:rect l="l" t="t" r="r" b="b"/>
              <a:pathLst>
                <a:path w="612" h="498" extrusionOk="0">
                  <a:moveTo>
                    <a:pt x="339" y="1"/>
                  </a:moveTo>
                  <a:cubicBezTo>
                    <a:pt x="262" y="1"/>
                    <a:pt x="185" y="45"/>
                    <a:pt x="145" y="126"/>
                  </a:cubicBezTo>
                  <a:cubicBezTo>
                    <a:pt x="1" y="294"/>
                    <a:pt x="169" y="497"/>
                    <a:pt x="349" y="497"/>
                  </a:cubicBezTo>
                  <a:cubicBezTo>
                    <a:pt x="418" y="497"/>
                    <a:pt x="489" y="467"/>
                    <a:pt x="545" y="393"/>
                  </a:cubicBezTo>
                  <a:cubicBezTo>
                    <a:pt x="612" y="293"/>
                    <a:pt x="579" y="126"/>
                    <a:pt x="478" y="59"/>
                  </a:cubicBezTo>
                  <a:cubicBezTo>
                    <a:pt x="439" y="20"/>
                    <a:pt x="38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6" name="Google Shape;11736;p28"/>
            <p:cNvSpPr/>
            <p:nvPr/>
          </p:nvSpPr>
          <p:spPr>
            <a:xfrm>
              <a:off x="6776400" y="3674425"/>
              <a:ext cx="12500" cy="10225"/>
            </a:xfrm>
            <a:custGeom>
              <a:avLst/>
              <a:gdLst/>
              <a:ahLst/>
              <a:cxnLst/>
              <a:rect l="l" t="t" r="r" b="b"/>
              <a:pathLst>
                <a:path w="500" h="409" extrusionOk="0">
                  <a:moveTo>
                    <a:pt x="222" y="1"/>
                  </a:moveTo>
                  <a:cubicBezTo>
                    <a:pt x="1" y="1"/>
                    <a:pt x="241" y="408"/>
                    <a:pt x="383" y="408"/>
                  </a:cubicBezTo>
                  <a:cubicBezTo>
                    <a:pt x="421" y="408"/>
                    <a:pt x="452" y="379"/>
                    <a:pt x="466" y="305"/>
                  </a:cubicBezTo>
                  <a:cubicBezTo>
                    <a:pt x="499" y="172"/>
                    <a:pt x="399" y="38"/>
                    <a:pt x="266" y="5"/>
                  </a:cubicBezTo>
                  <a:cubicBezTo>
                    <a:pt x="249" y="2"/>
                    <a:pt x="235" y="1"/>
                    <a:pt x="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7" name="Google Shape;11737;p28"/>
            <p:cNvSpPr/>
            <p:nvPr/>
          </p:nvSpPr>
          <p:spPr>
            <a:xfrm>
              <a:off x="6855025" y="3571425"/>
              <a:ext cx="15600" cy="12500"/>
            </a:xfrm>
            <a:custGeom>
              <a:avLst/>
              <a:gdLst/>
              <a:ahLst/>
              <a:cxnLst/>
              <a:rect l="l" t="t" r="r" b="b"/>
              <a:pathLst>
                <a:path w="624" h="500" extrusionOk="0">
                  <a:moveTo>
                    <a:pt x="353" y="1"/>
                  </a:moveTo>
                  <a:cubicBezTo>
                    <a:pt x="161" y="1"/>
                    <a:pt x="0" y="294"/>
                    <a:pt x="189" y="456"/>
                  </a:cubicBezTo>
                  <a:cubicBezTo>
                    <a:pt x="245" y="483"/>
                    <a:pt x="300" y="500"/>
                    <a:pt x="353" y="500"/>
                  </a:cubicBezTo>
                  <a:cubicBezTo>
                    <a:pt x="428" y="500"/>
                    <a:pt x="498" y="467"/>
                    <a:pt x="556" y="389"/>
                  </a:cubicBezTo>
                  <a:cubicBezTo>
                    <a:pt x="623" y="289"/>
                    <a:pt x="590" y="155"/>
                    <a:pt x="490" y="55"/>
                  </a:cubicBezTo>
                  <a:cubicBezTo>
                    <a:pt x="445" y="17"/>
                    <a:pt x="398"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8" name="Google Shape;11738;p28"/>
            <p:cNvSpPr/>
            <p:nvPr/>
          </p:nvSpPr>
          <p:spPr>
            <a:xfrm>
              <a:off x="6803050" y="3645325"/>
              <a:ext cx="14200" cy="12050"/>
            </a:xfrm>
            <a:custGeom>
              <a:avLst/>
              <a:gdLst/>
              <a:ahLst/>
              <a:cxnLst/>
              <a:rect l="l" t="t" r="r" b="b"/>
              <a:pathLst>
                <a:path w="568" h="482" extrusionOk="0">
                  <a:moveTo>
                    <a:pt x="310" y="0"/>
                  </a:moveTo>
                  <a:cubicBezTo>
                    <a:pt x="228" y="0"/>
                    <a:pt x="143" y="37"/>
                    <a:pt x="100" y="102"/>
                  </a:cubicBezTo>
                  <a:cubicBezTo>
                    <a:pt x="0" y="202"/>
                    <a:pt x="33" y="368"/>
                    <a:pt x="134" y="435"/>
                  </a:cubicBezTo>
                  <a:cubicBezTo>
                    <a:pt x="179" y="465"/>
                    <a:pt x="237" y="482"/>
                    <a:pt x="294" y="482"/>
                  </a:cubicBezTo>
                  <a:cubicBezTo>
                    <a:pt x="363" y="482"/>
                    <a:pt x="430" y="457"/>
                    <a:pt x="467" y="402"/>
                  </a:cubicBezTo>
                  <a:cubicBezTo>
                    <a:pt x="567" y="268"/>
                    <a:pt x="534" y="135"/>
                    <a:pt x="434" y="35"/>
                  </a:cubicBezTo>
                  <a:cubicBezTo>
                    <a:pt x="398" y="11"/>
                    <a:pt x="354"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9" name="Google Shape;11739;p28"/>
            <p:cNvSpPr/>
            <p:nvPr/>
          </p:nvSpPr>
          <p:spPr>
            <a:xfrm>
              <a:off x="6660575" y="3707275"/>
              <a:ext cx="18075" cy="12125"/>
            </a:xfrm>
            <a:custGeom>
              <a:avLst/>
              <a:gdLst/>
              <a:ahLst/>
              <a:cxnLst/>
              <a:rect l="l" t="t" r="r" b="b"/>
              <a:pathLst>
                <a:path w="723" h="485" extrusionOk="0">
                  <a:moveTo>
                    <a:pt x="374" y="0"/>
                  </a:moveTo>
                  <a:cubicBezTo>
                    <a:pt x="339" y="0"/>
                    <a:pt x="301" y="8"/>
                    <a:pt x="262" y="25"/>
                  </a:cubicBezTo>
                  <a:cubicBezTo>
                    <a:pt x="1" y="141"/>
                    <a:pt x="118" y="484"/>
                    <a:pt x="350" y="484"/>
                  </a:cubicBezTo>
                  <a:cubicBezTo>
                    <a:pt x="385" y="484"/>
                    <a:pt x="423" y="476"/>
                    <a:pt x="462" y="459"/>
                  </a:cubicBezTo>
                  <a:cubicBezTo>
                    <a:pt x="723" y="343"/>
                    <a:pt x="606"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0" name="Google Shape;11740;p28"/>
            <p:cNvSpPr/>
            <p:nvPr/>
          </p:nvSpPr>
          <p:spPr>
            <a:xfrm>
              <a:off x="6675450" y="3585100"/>
              <a:ext cx="13000" cy="12075"/>
            </a:xfrm>
            <a:custGeom>
              <a:avLst/>
              <a:gdLst/>
              <a:ahLst/>
              <a:cxnLst/>
              <a:rect l="l" t="t" r="r" b="b"/>
              <a:pathLst>
                <a:path w="520" h="483" extrusionOk="0">
                  <a:moveTo>
                    <a:pt x="241" y="1"/>
                  </a:moveTo>
                  <a:cubicBezTo>
                    <a:pt x="135" y="1"/>
                    <a:pt x="30" y="64"/>
                    <a:pt x="0" y="209"/>
                  </a:cubicBezTo>
                  <a:cubicBezTo>
                    <a:pt x="0" y="342"/>
                    <a:pt x="67" y="442"/>
                    <a:pt x="201" y="476"/>
                  </a:cubicBezTo>
                  <a:cubicBezTo>
                    <a:pt x="218" y="480"/>
                    <a:pt x="236" y="482"/>
                    <a:pt x="253" y="482"/>
                  </a:cubicBezTo>
                  <a:cubicBezTo>
                    <a:pt x="367" y="482"/>
                    <a:pt x="472" y="392"/>
                    <a:pt x="501" y="276"/>
                  </a:cubicBezTo>
                  <a:cubicBezTo>
                    <a:pt x="520" y="106"/>
                    <a:pt x="379"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1" name="Google Shape;11741;p28"/>
            <p:cNvSpPr/>
            <p:nvPr/>
          </p:nvSpPr>
          <p:spPr>
            <a:xfrm>
              <a:off x="6732400" y="3611550"/>
              <a:ext cx="14950" cy="8175"/>
            </a:xfrm>
            <a:custGeom>
              <a:avLst/>
              <a:gdLst/>
              <a:ahLst/>
              <a:cxnLst/>
              <a:rect l="l" t="t" r="r" b="b"/>
              <a:pathLst>
                <a:path w="598" h="327" extrusionOk="0">
                  <a:moveTo>
                    <a:pt x="483" y="1"/>
                  </a:moveTo>
                  <a:cubicBezTo>
                    <a:pt x="316" y="1"/>
                    <a:pt x="1" y="225"/>
                    <a:pt x="258" y="318"/>
                  </a:cubicBezTo>
                  <a:cubicBezTo>
                    <a:pt x="280" y="324"/>
                    <a:pt x="303" y="327"/>
                    <a:pt x="326" y="327"/>
                  </a:cubicBezTo>
                  <a:cubicBezTo>
                    <a:pt x="434" y="327"/>
                    <a:pt x="530" y="262"/>
                    <a:pt x="558" y="152"/>
                  </a:cubicBezTo>
                  <a:cubicBezTo>
                    <a:pt x="598" y="42"/>
                    <a:pt x="554"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2" name="Google Shape;11742;p28"/>
            <p:cNvSpPr/>
            <p:nvPr/>
          </p:nvSpPr>
          <p:spPr>
            <a:xfrm>
              <a:off x="6585375" y="3747625"/>
              <a:ext cx="14925" cy="11850"/>
            </a:xfrm>
            <a:custGeom>
              <a:avLst/>
              <a:gdLst/>
              <a:ahLst/>
              <a:cxnLst/>
              <a:rect l="l" t="t" r="r" b="b"/>
              <a:pathLst>
                <a:path w="597" h="474" extrusionOk="0">
                  <a:moveTo>
                    <a:pt x="249" y="1"/>
                  </a:moveTo>
                  <a:cubicBezTo>
                    <a:pt x="202" y="1"/>
                    <a:pt x="151" y="14"/>
                    <a:pt x="101" y="46"/>
                  </a:cubicBezTo>
                  <a:cubicBezTo>
                    <a:pt x="1" y="146"/>
                    <a:pt x="1" y="279"/>
                    <a:pt x="68" y="379"/>
                  </a:cubicBezTo>
                  <a:cubicBezTo>
                    <a:pt x="126" y="438"/>
                    <a:pt x="206" y="473"/>
                    <a:pt x="283" y="473"/>
                  </a:cubicBezTo>
                  <a:cubicBezTo>
                    <a:pt x="339" y="473"/>
                    <a:pt x="393" y="455"/>
                    <a:pt x="435" y="413"/>
                  </a:cubicBezTo>
                  <a:cubicBezTo>
                    <a:pt x="597" y="250"/>
                    <a:pt x="452"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3" name="Google Shape;11743;p28"/>
            <p:cNvSpPr/>
            <p:nvPr/>
          </p:nvSpPr>
          <p:spPr>
            <a:xfrm>
              <a:off x="6537850" y="3738750"/>
              <a:ext cx="13000" cy="12175"/>
            </a:xfrm>
            <a:custGeom>
              <a:avLst/>
              <a:gdLst/>
              <a:ahLst/>
              <a:cxnLst/>
              <a:rect l="l" t="t" r="r" b="b"/>
              <a:pathLst>
                <a:path w="520" h="487" extrusionOk="0">
                  <a:moveTo>
                    <a:pt x="234" y="1"/>
                  </a:moveTo>
                  <a:cubicBezTo>
                    <a:pt x="101" y="34"/>
                    <a:pt x="1" y="134"/>
                    <a:pt x="34" y="267"/>
                  </a:cubicBezTo>
                  <a:cubicBezTo>
                    <a:pt x="49" y="418"/>
                    <a:pt x="152" y="487"/>
                    <a:pt x="258" y="487"/>
                  </a:cubicBezTo>
                  <a:cubicBezTo>
                    <a:pt x="386" y="487"/>
                    <a:pt x="519" y="384"/>
                    <a:pt x="501" y="201"/>
                  </a:cubicBezTo>
                  <a:cubicBezTo>
                    <a:pt x="468" y="67"/>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4" name="Google Shape;11744;p28"/>
            <p:cNvSpPr/>
            <p:nvPr/>
          </p:nvSpPr>
          <p:spPr>
            <a:xfrm>
              <a:off x="6586225" y="3715375"/>
              <a:ext cx="13350" cy="11750"/>
            </a:xfrm>
            <a:custGeom>
              <a:avLst/>
              <a:gdLst/>
              <a:ahLst/>
              <a:cxnLst/>
              <a:rect l="l" t="t" r="r" b="b"/>
              <a:pathLst>
                <a:path w="534" h="470" extrusionOk="0">
                  <a:moveTo>
                    <a:pt x="281" y="0"/>
                  </a:moveTo>
                  <a:cubicBezTo>
                    <a:pt x="242" y="0"/>
                    <a:pt x="202" y="11"/>
                    <a:pt x="167" y="35"/>
                  </a:cubicBezTo>
                  <a:cubicBezTo>
                    <a:pt x="34" y="102"/>
                    <a:pt x="0" y="235"/>
                    <a:pt x="67" y="368"/>
                  </a:cubicBezTo>
                  <a:cubicBezTo>
                    <a:pt x="110" y="433"/>
                    <a:pt x="195" y="470"/>
                    <a:pt x="276" y="470"/>
                  </a:cubicBezTo>
                  <a:cubicBezTo>
                    <a:pt x="321" y="470"/>
                    <a:pt x="365" y="459"/>
                    <a:pt x="401" y="435"/>
                  </a:cubicBezTo>
                  <a:cubicBezTo>
                    <a:pt x="501" y="368"/>
                    <a:pt x="534" y="235"/>
                    <a:pt x="467" y="102"/>
                  </a:cubicBezTo>
                  <a:cubicBezTo>
                    <a:pt x="424" y="37"/>
                    <a:pt x="353"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5" name="Google Shape;11745;p28"/>
            <p:cNvSpPr/>
            <p:nvPr/>
          </p:nvSpPr>
          <p:spPr>
            <a:xfrm>
              <a:off x="6497825" y="3793300"/>
              <a:ext cx="13125" cy="12050"/>
            </a:xfrm>
            <a:custGeom>
              <a:avLst/>
              <a:gdLst/>
              <a:ahLst/>
              <a:cxnLst/>
              <a:rect l="l" t="t" r="r" b="b"/>
              <a:pathLst>
                <a:path w="525" h="482" extrusionOk="0">
                  <a:moveTo>
                    <a:pt x="279" y="0"/>
                  </a:moveTo>
                  <a:cubicBezTo>
                    <a:pt x="230" y="0"/>
                    <a:pt x="179" y="17"/>
                    <a:pt x="134" y="53"/>
                  </a:cubicBezTo>
                  <a:cubicBezTo>
                    <a:pt x="0" y="154"/>
                    <a:pt x="0" y="287"/>
                    <a:pt x="100" y="387"/>
                  </a:cubicBezTo>
                  <a:cubicBezTo>
                    <a:pt x="152" y="452"/>
                    <a:pt x="225" y="482"/>
                    <a:pt x="294" y="482"/>
                  </a:cubicBezTo>
                  <a:cubicBezTo>
                    <a:pt x="401" y="482"/>
                    <a:pt x="501" y="409"/>
                    <a:pt x="501" y="287"/>
                  </a:cubicBezTo>
                  <a:cubicBezTo>
                    <a:pt x="525" y="117"/>
                    <a:pt x="40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6" name="Google Shape;11746;p28"/>
            <p:cNvSpPr/>
            <p:nvPr/>
          </p:nvSpPr>
          <p:spPr>
            <a:xfrm>
              <a:off x="6233475" y="3810475"/>
              <a:ext cx="12525" cy="11850"/>
            </a:xfrm>
            <a:custGeom>
              <a:avLst/>
              <a:gdLst/>
              <a:ahLst/>
              <a:cxnLst/>
              <a:rect l="l" t="t" r="r" b="b"/>
              <a:pathLst>
                <a:path w="501" h="474" extrusionOk="0">
                  <a:moveTo>
                    <a:pt x="234" y="0"/>
                  </a:moveTo>
                  <a:cubicBezTo>
                    <a:pt x="67" y="0"/>
                    <a:pt x="0" y="134"/>
                    <a:pt x="0" y="267"/>
                  </a:cubicBezTo>
                  <a:cubicBezTo>
                    <a:pt x="0" y="383"/>
                    <a:pt x="101" y="474"/>
                    <a:pt x="215" y="474"/>
                  </a:cubicBezTo>
                  <a:cubicBezTo>
                    <a:pt x="232" y="474"/>
                    <a:pt x="249" y="472"/>
                    <a:pt x="267" y="467"/>
                  </a:cubicBezTo>
                  <a:cubicBezTo>
                    <a:pt x="400" y="467"/>
                    <a:pt x="501" y="334"/>
                    <a:pt x="467" y="234"/>
                  </a:cubicBezTo>
                  <a:cubicBezTo>
                    <a:pt x="467" y="100"/>
                    <a:pt x="334"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7" name="Google Shape;11747;p28"/>
            <p:cNvSpPr/>
            <p:nvPr/>
          </p:nvSpPr>
          <p:spPr>
            <a:xfrm>
              <a:off x="6165175" y="3779025"/>
              <a:ext cx="18200" cy="12050"/>
            </a:xfrm>
            <a:custGeom>
              <a:avLst/>
              <a:gdLst/>
              <a:ahLst/>
              <a:cxnLst/>
              <a:rect l="l" t="t" r="r" b="b"/>
              <a:pathLst>
                <a:path w="728" h="482" extrusionOk="0">
                  <a:moveTo>
                    <a:pt x="358" y="0"/>
                  </a:moveTo>
                  <a:cubicBezTo>
                    <a:pt x="122" y="0"/>
                    <a:pt x="1" y="370"/>
                    <a:pt x="264" y="458"/>
                  </a:cubicBezTo>
                  <a:cubicBezTo>
                    <a:pt x="301" y="474"/>
                    <a:pt x="336" y="481"/>
                    <a:pt x="370" y="481"/>
                  </a:cubicBezTo>
                  <a:cubicBezTo>
                    <a:pt x="606" y="481"/>
                    <a:pt x="727" y="112"/>
                    <a:pt x="464" y="24"/>
                  </a:cubicBezTo>
                  <a:cubicBezTo>
                    <a:pt x="427" y="8"/>
                    <a:pt x="391"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8" name="Google Shape;11748;p28"/>
            <p:cNvSpPr/>
            <p:nvPr/>
          </p:nvSpPr>
          <p:spPr>
            <a:xfrm>
              <a:off x="6284325" y="3781700"/>
              <a:ext cx="12550" cy="12125"/>
            </a:xfrm>
            <a:custGeom>
              <a:avLst/>
              <a:gdLst/>
              <a:ahLst/>
              <a:cxnLst/>
              <a:rect l="l" t="t" r="r" b="b"/>
              <a:pathLst>
                <a:path w="502" h="485" extrusionOk="0">
                  <a:moveTo>
                    <a:pt x="251" y="0"/>
                  </a:moveTo>
                  <a:cubicBezTo>
                    <a:pt x="126" y="0"/>
                    <a:pt x="1" y="84"/>
                    <a:pt x="1" y="251"/>
                  </a:cubicBezTo>
                  <a:cubicBezTo>
                    <a:pt x="1" y="384"/>
                    <a:pt x="101" y="484"/>
                    <a:pt x="234" y="484"/>
                  </a:cubicBezTo>
                  <a:cubicBezTo>
                    <a:pt x="368" y="484"/>
                    <a:pt x="501" y="384"/>
                    <a:pt x="501" y="251"/>
                  </a:cubicBezTo>
                  <a:cubicBezTo>
                    <a:pt x="501" y="84"/>
                    <a:pt x="376"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9" name="Google Shape;11749;p28"/>
            <p:cNvSpPr/>
            <p:nvPr/>
          </p:nvSpPr>
          <p:spPr>
            <a:xfrm>
              <a:off x="6245975" y="3836475"/>
              <a:ext cx="13375" cy="12225"/>
            </a:xfrm>
            <a:custGeom>
              <a:avLst/>
              <a:gdLst/>
              <a:ahLst/>
              <a:cxnLst/>
              <a:rect l="l" t="t" r="r" b="b"/>
              <a:pathLst>
                <a:path w="535" h="489" extrusionOk="0">
                  <a:moveTo>
                    <a:pt x="286" y="1"/>
                  </a:moveTo>
                  <a:cubicBezTo>
                    <a:pt x="212" y="1"/>
                    <a:pt x="139" y="36"/>
                    <a:pt x="101" y="94"/>
                  </a:cubicBezTo>
                  <a:cubicBezTo>
                    <a:pt x="1" y="194"/>
                    <a:pt x="34" y="328"/>
                    <a:pt x="134" y="428"/>
                  </a:cubicBezTo>
                  <a:cubicBezTo>
                    <a:pt x="176" y="470"/>
                    <a:pt x="229" y="488"/>
                    <a:pt x="283" y="488"/>
                  </a:cubicBezTo>
                  <a:cubicBezTo>
                    <a:pt x="356" y="488"/>
                    <a:pt x="429" y="453"/>
                    <a:pt x="468" y="395"/>
                  </a:cubicBezTo>
                  <a:cubicBezTo>
                    <a:pt x="534" y="295"/>
                    <a:pt x="534" y="128"/>
                    <a:pt x="434" y="61"/>
                  </a:cubicBezTo>
                  <a:cubicBezTo>
                    <a:pt x="392" y="19"/>
                    <a:pt x="33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0" name="Google Shape;11750;p28"/>
            <p:cNvSpPr/>
            <p:nvPr/>
          </p:nvSpPr>
          <p:spPr>
            <a:xfrm>
              <a:off x="6090150" y="3793575"/>
              <a:ext cx="14775" cy="8025"/>
            </a:xfrm>
            <a:custGeom>
              <a:avLst/>
              <a:gdLst/>
              <a:ahLst/>
              <a:cxnLst/>
              <a:rect l="l" t="t" r="r" b="b"/>
              <a:pathLst>
                <a:path w="591" h="321" extrusionOk="0">
                  <a:moveTo>
                    <a:pt x="261" y="1"/>
                  </a:moveTo>
                  <a:cubicBezTo>
                    <a:pt x="153" y="1"/>
                    <a:pt x="57" y="65"/>
                    <a:pt x="29" y="176"/>
                  </a:cubicBezTo>
                  <a:cubicBezTo>
                    <a:pt x="0" y="281"/>
                    <a:pt x="43" y="321"/>
                    <a:pt x="111" y="321"/>
                  </a:cubicBezTo>
                  <a:cubicBezTo>
                    <a:pt x="277" y="321"/>
                    <a:pt x="591" y="80"/>
                    <a:pt x="329" y="9"/>
                  </a:cubicBezTo>
                  <a:cubicBezTo>
                    <a:pt x="306" y="3"/>
                    <a:pt x="284"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1" name="Google Shape;11751;p28"/>
            <p:cNvSpPr/>
            <p:nvPr/>
          </p:nvSpPr>
          <p:spPr>
            <a:xfrm>
              <a:off x="6066200" y="3778025"/>
              <a:ext cx="13850" cy="11950"/>
            </a:xfrm>
            <a:custGeom>
              <a:avLst/>
              <a:gdLst/>
              <a:ahLst/>
              <a:cxnLst/>
              <a:rect l="l" t="t" r="r" b="b"/>
              <a:pathLst>
                <a:path w="554" h="478" extrusionOk="0">
                  <a:moveTo>
                    <a:pt x="278" y="1"/>
                  </a:moveTo>
                  <a:cubicBezTo>
                    <a:pt x="136" y="1"/>
                    <a:pt x="0" y="139"/>
                    <a:pt x="53" y="298"/>
                  </a:cubicBezTo>
                  <a:cubicBezTo>
                    <a:pt x="88" y="419"/>
                    <a:pt x="185" y="477"/>
                    <a:pt x="285" y="477"/>
                  </a:cubicBezTo>
                  <a:cubicBezTo>
                    <a:pt x="378" y="477"/>
                    <a:pt x="472" y="427"/>
                    <a:pt x="520" y="331"/>
                  </a:cubicBezTo>
                  <a:cubicBezTo>
                    <a:pt x="553" y="231"/>
                    <a:pt x="520" y="64"/>
                    <a:pt x="387" y="31"/>
                  </a:cubicBezTo>
                  <a:cubicBezTo>
                    <a:pt x="352" y="10"/>
                    <a:pt x="31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2" name="Google Shape;11752;p28"/>
            <p:cNvSpPr/>
            <p:nvPr/>
          </p:nvSpPr>
          <p:spPr>
            <a:xfrm>
              <a:off x="6411950" y="3833125"/>
              <a:ext cx="14400" cy="9050"/>
            </a:xfrm>
            <a:custGeom>
              <a:avLst/>
              <a:gdLst/>
              <a:ahLst/>
              <a:cxnLst/>
              <a:rect l="l" t="t" r="r" b="b"/>
              <a:pathLst>
                <a:path w="576" h="362" extrusionOk="0">
                  <a:moveTo>
                    <a:pt x="482" y="1"/>
                  </a:moveTo>
                  <a:cubicBezTo>
                    <a:pt x="317" y="1"/>
                    <a:pt x="0" y="312"/>
                    <a:pt x="300" y="362"/>
                  </a:cubicBezTo>
                  <a:cubicBezTo>
                    <a:pt x="433" y="362"/>
                    <a:pt x="533" y="262"/>
                    <a:pt x="567" y="128"/>
                  </a:cubicBezTo>
                  <a:cubicBezTo>
                    <a:pt x="575" y="36"/>
                    <a:pt x="53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3" name="Google Shape;11753;p28"/>
            <p:cNvSpPr/>
            <p:nvPr/>
          </p:nvSpPr>
          <p:spPr>
            <a:xfrm>
              <a:off x="6257650" y="3876175"/>
              <a:ext cx="13500" cy="12225"/>
            </a:xfrm>
            <a:custGeom>
              <a:avLst/>
              <a:gdLst/>
              <a:ahLst/>
              <a:cxnLst/>
              <a:rect l="l" t="t" r="r" b="b"/>
              <a:pathLst>
                <a:path w="540" h="489" extrusionOk="0">
                  <a:moveTo>
                    <a:pt x="253" y="1"/>
                  </a:moveTo>
                  <a:cubicBezTo>
                    <a:pt x="236" y="1"/>
                    <a:pt x="218" y="3"/>
                    <a:pt x="201" y="7"/>
                  </a:cubicBezTo>
                  <a:cubicBezTo>
                    <a:pt x="67" y="41"/>
                    <a:pt x="1" y="174"/>
                    <a:pt x="34" y="308"/>
                  </a:cubicBezTo>
                  <a:cubicBezTo>
                    <a:pt x="62" y="433"/>
                    <a:pt x="160" y="489"/>
                    <a:pt x="260" y="489"/>
                  </a:cubicBezTo>
                  <a:cubicBezTo>
                    <a:pt x="398" y="489"/>
                    <a:pt x="540" y="382"/>
                    <a:pt x="501" y="208"/>
                  </a:cubicBezTo>
                  <a:cubicBezTo>
                    <a:pt x="472" y="92"/>
                    <a:pt x="367"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4" name="Google Shape;11754;p28"/>
            <p:cNvSpPr/>
            <p:nvPr/>
          </p:nvSpPr>
          <p:spPr>
            <a:xfrm>
              <a:off x="6157900" y="3849425"/>
              <a:ext cx="11375" cy="9525"/>
            </a:xfrm>
            <a:custGeom>
              <a:avLst/>
              <a:gdLst/>
              <a:ahLst/>
              <a:cxnLst/>
              <a:rect l="l" t="t" r="r" b="b"/>
              <a:pathLst>
                <a:path w="455" h="381" extrusionOk="0">
                  <a:moveTo>
                    <a:pt x="193" y="1"/>
                  </a:moveTo>
                  <a:cubicBezTo>
                    <a:pt x="0" y="1"/>
                    <a:pt x="212" y="380"/>
                    <a:pt x="359" y="380"/>
                  </a:cubicBezTo>
                  <a:cubicBezTo>
                    <a:pt x="399" y="380"/>
                    <a:pt x="434" y="351"/>
                    <a:pt x="455" y="277"/>
                  </a:cubicBezTo>
                  <a:cubicBezTo>
                    <a:pt x="455" y="143"/>
                    <a:pt x="388" y="10"/>
                    <a:pt x="255" y="10"/>
                  </a:cubicBezTo>
                  <a:cubicBezTo>
                    <a:pt x="231" y="4"/>
                    <a:pt x="210"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5" name="Google Shape;11755;p28"/>
            <p:cNvSpPr/>
            <p:nvPr/>
          </p:nvSpPr>
          <p:spPr>
            <a:xfrm>
              <a:off x="6178825" y="3869025"/>
              <a:ext cx="15250" cy="7350"/>
            </a:xfrm>
            <a:custGeom>
              <a:avLst/>
              <a:gdLst/>
              <a:ahLst/>
              <a:cxnLst/>
              <a:rect l="l" t="t" r="r" b="b"/>
              <a:pathLst>
                <a:path w="610" h="294" extrusionOk="0">
                  <a:moveTo>
                    <a:pt x="453" y="0"/>
                  </a:moveTo>
                  <a:cubicBezTo>
                    <a:pt x="279" y="0"/>
                    <a:pt x="1" y="151"/>
                    <a:pt x="218" y="260"/>
                  </a:cubicBezTo>
                  <a:cubicBezTo>
                    <a:pt x="263" y="282"/>
                    <a:pt x="307" y="293"/>
                    <a:pt x="349" y="293"/>
                  </a:cubicBezTo>
                  <a:cubicBezTo>
                    <a:pt x="433" y="293"/>
                    <a:pt x="507" y="249"/>
                    <a:pt x="552" y="160"/>
                  </a:cubicBezTo>
                  <a:cubicBezTo>
                    <a:pt x="610" y="44"/>
                    <a:pt x="546"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6" name="Google Shape;11756;p28"/>
            <p:cNvSpPr/>
            <p:nvPr/>
          </p:nvSpPr>
          <p:spPr>
            <a:xfrm>
              <a:off x="6010375" y="3796975"/>
              <a:ext cx="13975" cy="8375"/>
            </a:xfrm>
            <a:custGeom>
              <a:avLst/>
              <a:gdLst/>
              <a:ahLst/>
              <a:cxnLst/>
              <a:rect l="l" t="t" r="r" b="b"/>
              <a:pathLst>
                <a:path w="559" h="335" extrusionOk="0">
                  <a:moveTo>
                    <a:pt x="232" y="0"/>
                  </a:moveTo>
                  <a:cubicBezTo>
                    <a:pt x="118" y="0"/>
                    <a:pt x="18" y="91"/>
                    <a:pt x="18" y="207"/>
                  </a:cubicBezTo>
                  <a:cubicBezTo>
                    <a:pt x="1" y="300"/>
                    <a:pt x="33" y="335"/>
                    <a:pt x="85" y="335"/>
                  </a:cubicBezTo>
                  <a:cubicBezTo>
                    <a:pt x="238" y="335"/>
                    <a:pt x="558" y="31"/>
                    <a:pt x="285" y="7"/>
                  </a:cubicBezTo>
                  <a:cubicBezTo>
                    <a:pt x="267" y="2"/>
                    <a:pt x="250"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7" name="Google Shape;11757;p28"/>
            <p:cNvSpPr/>
            <p:nvPr/>
          </p:nvSpPr>
          <p:spPr>
            <a:xfrm>
              <a:off x="5726650" y="3680525"/>
              <a:ext cx="14825" cy="11875"/>
            </a:xfrm>
            <a:custGeom>
              <a:avLst/>
              <a:gdLst/>
              <a:ahLst/>
              <a:cxnLst/>
              <a:rect l="l" t="t" r="r" b="b"/>
              <a:pathLst>
                <a:path w="593" h="475" extrusionOk="0">
                  <a:moveTo>
                    <a:pt x="282" y="1"/>
                  </a:moveTo>
                  <a:cubicBezTo>
                    <a:pt x="190" y="1"/>
                    <a:pt x="107" y="56"/>
                    <a:pt x="59" y="128"/>
                  </a:cubicBezTo>
                  <a:cubicBezTo>
                    <a:pt x="1" y="301"/>
                    <a:pt x="143" y="475"/>
                    <a:pt x="312" y="475"/>
                  </a:cubicBezTo>
                  <a:cubicBezTo>
                    <a:pt x="339" y="475"/>
                    <a:pt x="365" y="470"/>
                    <a:pt x="392" y="461"/>
                  </a:cubicBezTo>
                  <a:cubicBezTo>
                    <a:pt x="592" y="395"/>
                    <a:pt x="592" y="95"/>
                    <a:pt x="392" y="28"/>
                  </a:cubicBezTo>
                  <a:cubicBezTo>
                    <a:pt x="355" y="9"/>
                    <a:pt x="318"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8" name="Google Shape;11758;p28"/>
            <p:cNvSpPr/>
            <p:nvPr/>
          </p:nvSpPr>
          <p:spPr>
            <a:xfrm>
              <a:off x="5723250" y="3652850"/>
              <a:ext cx="11550" cy="10275"/>
            </a:xfrm>
            <a:custGeom>
              <a:avLst/>
              <a:gdLst/>
              <a:ahLst/>
              <a:cxnLst/>
              <a:rect l="l" t="t" r="r" b="b"/>
              <a:pathLst>
                <a:path w="462" h="411" extrusionOk="0">
                  <a:moveTo>
                    <a:pt x="340" y="1"/>
                  </a:moveTo>
                  <a:cubicBezTo>
                    <a:pt x="201" y="1"/>
                    <a:pt x="0" y="410"/>
                    <a:pt x="202" y="410"/>
                  </a:cubicBezTo>
                  <a:cubicBezTo>
                    <a:pt x="219" y="410"/>
                    <a:pt x="239" y="407"/>
                    <a:pt x="261" y="401"/>
                  </a:cubicBezTo>
                  <a:cubicBezTo>
                    <a:pt x="395" y="368"/>
                    <a:pt x="462" y="201"/>
                    <a:pt x="428" y="101"/>
                  </a:cubicBezTo>
                  <a:cubicBezTo>
                    <a:pt x="409" y="29"/>
                    <a:pt x="376" y="1"/>
                    <a:pt x="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9" name="Google Shape;11759;p28"/>
            <p:cNvSpPr/>
            <p:nvPr/>
          </p:nvSpPr>
          <p:spPr>
            <a:xfrm>
              <a:off x="5810675" y="3717825"/>
              <a:ext cx="15700" cy="11800"/>
            </a:xfrm>
            <a:custGeom>
              <a:avLst/>
              <a:gdLst/>
              <a:ahLst/>
              <a:cxnLst/>
              <a:rect l="l" t="t" r="r" b="b"/>
              <a:pathLst>
                <a:path w="628" h="472" extrusionOk="0">
                  <a:moveTo>
                    <a:pt x="339" y="0"/>
                  </a:moveTo>
                  <a:cubicBezTo>
                    <a:pt x="326" y="0"/>
                    <a:pt x="313" y="1"/>
                    <a:pt x="300" y="4"/>
                  </a:cubicBezTo>
                  <a:cubicBezTo>
                    <a:pt x="67" y="37"/>
                    <a:pt x="0" y="304"/>
                    <a:pt x="200" y="437"/>
                  </a:cubicBezTo>
                  <a:cubicBezTo>
                    <a:pt x="236" y="461"/>
                    <a:pt x="275" y="472"/>
                    <a:pt x="316" y="472"/>
                  </a:cubicBezTo>
                  <a:cubicBezTo>
                    <a:pt x="391" y="472"/>
                    <a:pt x="469" y="435"/>
                    <a:pt x="534" y="371"/>
                  </a:cubicBezTo>
                  <a:cubicBezTo>
                    <a:pt x="627" y="215"/>
                    <a:pt x="517"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0" name="Google Shape;11760;p28"/>
            <p:cNvSpPr/>
            <p:nvPr/>
          </p:nvSpPr>
          <p:spPr>
            <a:xfrm>
              <a:off x="5814000" y="3734575"/>
              <a:ext cx="11700" cy="12550"/>
            </a:xfrm>
            <a:custGeom>
              <a:avLst/>
              <a:gdLst/>
              <a:ahLst/>
              <a:cxnLst/>
              <a:rect l="l" t="t" r="r" b="b"/>
              <a:pathLst>
                <a:path w="468" h="502" extrusionOk="0">
                  <a:moveTo>
                    <a:pt x="234" y="1"/>
                  </a:moveTo>
                  <a:cubicBezTo>
                    <a:pt x="101" y="1"/>
                    <a:pt x="1" y="101"/>
                    <a:pt x="1" y="234"/>
                  </a:cubicBezTo>
                  <a:cubicBezTo>
                    <a:pt x="1" y="401"/>
                    <a:pt x="101" y="501"/>
                    <a:pt x="234" y="501"/>
                  </a:cubicBezTo>
                  <a:cubicBezTo>
                    <a:pt x="367" y="501"/>
                    <a:pt x="468" y="401"/>
                    <a:pt x="468" y="234"/>
                  </a:cubicBezTo>
                  <a:cubicBezTo>
                    <a:pt x="468"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1" name="Google Shape;11761;p28"/>
            <p:cNvSpPr/>
            <p:nvPr/>
          </p:nvSpPr>
          <p:spPr>
            <a:xfrm>
              <a:off x="5571525" y="3628900"/>
              <a:ext cx="18875" cy="12875"/>
            </a:xfrm>
            <a:custGeom>
              <a:avLst/>
              <a:gdLst/>
              <a:ahLst/>
              <a:cxnLst/>
              <a:rect l="l" t="t" r="r" b="b"/>
              <a:pathLst>
                <a:path w="755" h="515" extrusionOk="0">
                  <a:moveTo>
                    <a:pt x="354" y="1"/>
                  </a:moveTo>
                  <a:cubicBezTo>
                    <a:pt x="118" y="1"/>
                    <a:pt x="0" y="375"/>
                    <a:pt x="293" y="492"/>
                  </a:cubicBezTo>
                  <a:cubicBezTo>
                    <a:pt x="328" y="507"/>
                    <a:pt x="361" y="514"/>
                    <a:pt x="393" y="514"/>
                  </a:cubicBezTo>
                  <a:cubicBezTo>
                    <a:pt x="632" y="514"/>
                    <a:pt x="754" y="113"/>
                    <a:pt x="460" y="25"/>
                  </a:cubicBezTo>
                  <a:cubicBezTo>
                    <a:pt x="423" y="8"/>
                    <a:pt x="387"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2" name="Google Shape;11762;p28"/>
            <p:cNvSpPr/>
            <p:nvPr/>
          </p:nvSpPr>
          <p:spPr>
            <a:xfrm>
              <a:off x="5408700" y="3487525"/>
              <a:ext cx="15525" cy="12525"/>
            </a:xfrm>
            <a:custGeom>
              <a:avLst/>
              <a:gdLst/>
              <a:ahLst/>
              <a:cxnLst/>
              <a:rect l="l" t="t" r="r" b="b"/>
              <a:pathLst>
                <a:path w="621" h="501" extrusionOk="0">
                  <a:moveTo>
                    <a:pt x="239" y="1"/>
                  </a:moveTo>
                  <a:cubicBezTo>
                    <a:pt x="176" y="1"/>
                    <a:pt x="118" y="26"/>
                    <a:pt x="68" y="76"/>
                  </a:cubicBezTo>
                  <a:cubicBezTo>
                    <a:pt x="1" y="176"/>
                    <a:pt x="1" y="343"/>
                    <a:pt x="101" y="443"/>
                  </a:cubicBezTo>
                  <a:cubicBezTo>
                    <a:pt x="155" y="483"/>
                    <a:pt x="211" y="501"/>
                    <a:pt x="263" y="501"/>
                  </a:cubicBezTo>
                  <a:cubicBezTo>
                    <a:pt x="468" y="501"/>
                    <a:pt x="621" y="235"/>
                    <a:pt x="435" y="76"/>
                  </a:cubicBezTo>
                  <a:cubicBezTo>
                    <a:pt x="368" y="26"/>
                    <a:pt x="301"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3" name="Google Shape;11763;p28"/>
            <p:cNvSpPr/>
            <p:nvPr/>
          </p:nvSpPr>
          <p:spPr>
            <a:xfrm>
              <a:off x="5428725" y="3508575"/>
              <a:ext cx="12525" cy="12550"/>
            </a:xfrm>
            <a:custGeom>
              <a:avLst/>
              <a:gdLst/>
              <a:ahLst/>
              <a:cxnLst/>
              <a:rect l="l" t="t" r="r" b="b"/>
              <a:pathLst>
                <a:path w="501" h="502" extrusionOk="0">
                  <a:moveTo>
                    <a:pt x="234" y="1"/>
                  </a:moveTo>
                  <a:cubicBezTo>
                    <a:pt x="101" y="1"/>
                    <a:pt x="1" y="101"/>
                    <a:pt x="1" y="234"/>
                  </a:cubicBezTo>
                  <a:cubicBezTo>
                    <a:pt x="1" y="368"/>
                    <a:pt x="101" y="501"/>
                    <a:pt x="234" y="501"/>
                  </a:cubicBezTo>
                  <a:cubicBezTo>
                    <a:pt x="367" y="501"/>
                    <a:pt x="501" y="368"/>
                    <a:pt x="501" y="234"/>
                  </a:cubicBezTo>
                  <a:cubicBezTo>
                    <a:pt x="501"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4" name="Google Shape;11764;p28"/>
            <p:cNvSpPr/>
            <p:nvPr/>
          </p:nvSpPr>
          <p:spPr>
            <a:xfrm>
              <a:off x="5536300" y="3687250"/>
              <a:ext cx="14200" cy="12375"/>
            </a:xfrm>
            <a:custGeom>
              <a:avLst/>
              <a:gdLst/>
              <a:ahLst/>
              <a:cxnLst/>
              <a:rect l="l" t="t" r="r" b="b"/>
              <a:pathLst>
                <a:path w="568" h="495" extrusionOk="0">
                  <a:moveTo>
                    <a:pt x="295" y="1"/>
                  </a:moveTo>
                  <a:cubicBezTo>
                    <a:pt x="251" y="1"/>
                    <a:pt x="207" y="20"/>
                    <a:pt x="167" y="59"/>
                  </a:cubicBezTo>
                  <a:cubicBezTo>
                    <a:pt x="34" y="126"/>
                    <a:pt x="1" y="259"/>
                    <a:pt x="67" y="393"/>
                  </a:cubicBezTo>
                  <a:cubicBezTo>
                    <a:pt x="110" y="457"/>
                    <a:pt x="195" y="494"/>
                    <a:pt x="277" y="494"/>
                  </a:cubicBezTo>
                  <a:cubicBezTo>
                    <a:pt x="322" y="494"/>
                    <a:pt x="365" y="483"/>
                    <a:pt x="401" y="459"/>
                  </a:cubicBezTo>
                  <a:cubicBezTo>
                    <a:pt x="534" y="359"/>
                    <a:pt x="568" y="226"/>
                    <a:pt x="468" y="126"/>
                  </a:cubicBezTo>
                  <a:cubicBezTo>
                    <a:pt x="427" y="45"/>
                    <a:pt x="362"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5" name="Google Shape;11765;p28"/>
            <p:cNvSpPr/>
            <p:nvPr/>
          </p:nvSpPr>
          <p:spPr>
            <a:xfrm>
              <a:off x="5444575" y="3616325"/>
              <a:ext cx="14200" cy="12225"/>
            </a:xfrm>
            <a:custGeom>
              <a:avLst/>
              <a:gdLst/>
              <a:ahLst/>
              <a:cxnLst/>
              <a:rect l="l" t="t" r="r" b="b"/>
              <a:pathLst>
                <a:path w="568" h="489" extrusionOk="0">
                  <a:moveTo>
                    <a:pt x="285" y="0"/>
                  </a:moveTo>
                  <a:cubicBezTo>
                    <a:pt x="212" y="0"/>
                    <a:pt x="139" y="36"/>
                    <a:pt x="100" y="94"/>
                  </a:cubicBezTo>
                  <a:cubicBezTo>
                    <a:pt x="0" y="194"/>
                    <a:pt x="34" y="361"/>
                    <a:pt x="134" y="428"/>
                  </a:cubicBezTo>
                  <a:cubicBezTo>
                    <a:pt x="176" y="470"/>
                    <a:pt x="229" y="488"/>
                    <a:pt x="282" y="488"/>
                  </a:cubicBezTo>
                  <a:cubicBezTo>
                    <a:pt x="356" y="488"/>
                    <a:pt x="429" y="452"/>
                    <a:pt x="467" y="394"/>
                  </a:cubicBezTo>
                  <a:cubicBezTo>
                    <a:pt x="567" y="294"/>
                    <a:pt x="534" y="127"/>
                    <a:pt x="434" y="61"/>
                  </a:cubicBezTo>
                  <a:cubicBezTo>
                    <a:pt x="392" y="19"/>
                    <a:pt x="338"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6" name="Google Shape;11766;p28"/>
            <p:cNvSpPr/>
            <p:nvPr/>
          </p:nvSpPr>
          <p:spPr>
            <a:xfrm>
              <a:off x="5277775" y="3390125"/>
              <a:ext cx="13375" cy="12000"/>
            </a:xfrm>
            <a:custGeom>
              <a:avLst/>
              <a:gdLst/>
              <a:ahLst/>
              <a:cxnLst/>
              <a:rect l="l" t="t" r="r" b="b"/>
              <a:pathLst>
                <a:path w="535" h="480" extrusionOk="0">
                  <a:moveTo>
                    <a:pt x="250" y="1"/>
                  </a:moveTo>
                  <a:cubicBezTo>
                    <a:pt x="209" y="1"/>
                    <a:pt x="170" y="12"/>
                    <a:pt x="134" y="36"/>
                  </a:cubicBezTo>
                  <a:cubicBezTo>
                    <a:pt x="1" y="136"/>
                    <a:pt x="1" y="269"/>
                    <a:pt x="68" y="369"/>
                  </a:cubicBezTo>
                  <a:cubicBezTo>
                    <a:pt x="126" y="447"/>
                    <a:pt x="196" y="480"/>
                    <a:pt x="264" y="480"/>
                  </a:cubicBezTo>
                  <a:cubicBezTo>
                    <a:pt x="313" y="480"/>
                    <a:pt x="360" y="463"/>
                    <a:pt x="401" y="436"/>
                  </a:cubicBezTo>
                  <a:cubicBezTo>
                    <a:pt x="501" y="336"/>
                    <a:pt x="535" y="202"/>
                    <a:pt x="468" y="102"/>
                  </a:cubicBezTo>
                  <a:cubicBezTo>
                    <a:pt x="403" y="38"/>
                    <a:pt x="325"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7" name="Google Shape;11767;p28"/>
            <p:cNvSpPr/>
            <p:nvPr/>
          </p:nvSpPr>
          <p:spPr>
            <a:xfrm>
              <a:off x="5284450" y="3334975"/>
              <a:ext cx="13375" cy="12675"/>
            </a:xfrm>
            <a:custGeom>
              <a:avLst/>
              <a:gdLst/>
              <a:ahLst/>
              <a:cxnLst/>
              <a:rect l="l" t="t" r="r" b="b"/>
              <a:pathLst>
                <a:path w="535" h="507" extrusionOk="0">
                  <a:moveTo>
                    <a:pt x="249" y="0"/>
                  </a:moveTo>
                  <a:cubicBezTo>
                    <a:pt x="135" y="0"/>
                    <a:pt x="34" y="91"/>
                    <a:pt x="34" y="207"/>
                  </a:cubicBezTo>
                  <a:cubicBezTo>
                    <a:pt x="1" y="340"/>
                    <a:pt x="101" y="474"/>
                    <a:pt x="234" y="507"/>
                  </a:cubicBezTo>
                  <a:cubicBezTo>
                    <a:pt x="368" y="507"/>
                    <a:pt x="468" y="407"/>
                    <a:pt x="501" y="273"/>
                  </a:cubicBezTo>
                  <a:cubicBezTo>
                    <a:pt x="534" y="140"/>
                    <a:pt x="434" y="40"/>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8" name="Google Shape;11768;p28"/>
            <p:cNvSpPr/>
            <p:nvPr/>
          </p:nvSpPr>
          <p:spPr>
            <a:xfrm>
              <a:off x="5519625" y="3506825"/>
              <a:ext cx="14725" cy="12475"/>
            </a:xfrm>
            <a:custGeom>
              <a:avLst/>
              <a:gdLst/>
              <a:ahLst/>
              <a:cxnLst/>
              <a:rect l="l" t="t" r="r" b="b"/>
              <a:pathLst>
                <a:path w="589" h="499" extrusionOk="0">
                  <a:moveTo>
                    <a:pt x="256" y="0"/>
                  </a:moveTo>
                  <a:cubicBezTo>
                    <a:pt x="190" y="0"/>
                    <a:pt x="122" y="31"/>
                    <a:pt x="67" y="104"/>
                  </a:cubicBezTo>
                  <a:cubicBezTo>
                    <a:pt x="0" y="204"/>
                    <a:pt x="0" y="371"/>
                    <a:pt x="134" y="438"/>
                  </a:cubicBezTo>
                  <a:cubicBezTo>
                    <a:pt x="176" y="480"/>
                    <a:pt x="224" y="498"/>
                    <a:pt x="272" y="498"/>
                  </a:cubicBezTo>
                  <a:cubicBezTo>
                    <a:pt x="340" y="498"/>
                    <a:pt x="409" y="463"/>
                    <a:pt x="467" y="404"/>
                  </a:cubicBezTo>
                  <a:cubicBezTo>
                    <a:pt x="588" y="211"/>
                    <a:pt x="429" y="0"/>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9" name="Google Shape;11769;p28"/>
            <p:cNvSpPr/>
            <p:nvPr/>
          </p:nvSpPr>
          <p:spPr>
            <a:xfrm>
              <a:off x="5525825" y="3543600"/>
              <a:ext cx="13600" cy="11850"/>
            </a:xfrm>
            <a:custGeom>
              <a:avLst/>
              <a:gdLst/>
              <a:ahLst/>
              <a:cxnLst/>
              <a:rect l="l" t="t" r="r" b="b"/>
              <a:pathLst>
                <a:path w="544" h="474" extrusionOk="0">
                  <a:moveTo>
                    <a:pt x="251" y="1"/>
                  </a:moveTo>
                  <a:cubicBezTo>
                    <a:pt x="123" y="1"/>
                    <a:pt x="0" y="96"/>
                    <a:pt x="19" y="268"/>
                  </a:cubicBezTo>
                  <a:cubicBezTo>
                    <a:pt x="19" y="410"/>
                    <a:pt x="122" y="473"/>
                    <a:pt x="233" y="473"/>
                  </a:cubicBezTo>
                  <a:cubicBezTo>
                    <a:pt x="382" y="473"/>
                    <a:pt x="544" y="359"/>
                    <a:pt x="486" y="168"/>
                  </a:cubicBezTo>
                  <a:cubicBezTo>
                    <a:pt x="444" y="54"/>
                    <a:pt x="346"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0" name="Google Shape;11770;p28"/>
            <p:cNvSpPr/>
            <p:nvPr/>
          </p:nvSpPr>
          <p:spPr>
            <a:xfrm>
              <a:off x="5349525" y="3355800"/>
              <a:ext cx="17450" cy="12350"/>
            </a:xfrm>
            <a:custGeom>
              <a:avLst/>
              <a:gdLst/>
              <a:ahLst/>
              <a:cxnLst/>
              <a:rect l="l" t="t" r="r" b="b"/>
              <a:pathLst>
                <a:path w="698" h="494" extrusionOk="0">
                  <a:moveTo>
                    <a:pt x="370" y="0"/>
                  </a:moveTo>
                  <a:cubicBezTo>
                    <a:pt x="173" y="0"/>
                    <a:pt x="1" y="267"/>
                    <a:pt x="200" y="441"/>
                  </a:cubicBezTo>
                  <a:cubicBezTo>
                    <a:pt x="251" y="478"/>
                    <a:pt x="305" y="493"/>
                    <a:pt x="356" y="493"/>
                  </a:cubicBezTo>
                  <a:cubicBezTo>
                    <a:pt x="542" y="493"/>
                    <a:pt x="697" y="290"/>
                    <a:pt x="567" y="108"/>
                  </a:cubicBezTo>
                  <a:cubicBezTo>
                    <a:pt x="507" y="31"/>
                    <a:pt x="437" y="0"/>
                    <a:pt x="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1" name="Google Shape;11771;p28"/>
            <p:cNvSpPr/>
            <p:nvPr/>
          </p:nvSpPr>
          <p:spPr>
            <a:xfrm>
              <a:off x="5275275" y="3156500"/>
              <a:ext cx="13375" cy="12075"/>
            </a:xfrm>
            <a:custGeom>
              <a:avLst/>
              <a:gdLst/>
              <a:ahLst/>
              <a:cxnLst/>
              <a:rect l="l" t="t" r="r" b="b"/>
              <a:pathLst>
                <a:path w="535" h="483" extrusionOk="0">
                  <a:moveTo>
                    <a:pt x="282" y="1"/>
                  </a:moveTo>
                  <a:cubicBezTo>
                    <a:pt x="168" y="1"/>
                    <a:pt x="63" y="91"/>
                    <a:pt x="34" y="207"/>
                  </a:cubicBezTo>
                  <a:cubicBezTo>
                    <a:pt x="1" y="341"/>
                    <a:pt x="101" y="474"/>
                    <a:pt x="234" y="474"/>
                  </a:cubicBezTo>
                  <a:cubicBezTo>
                    <a:pt x="257" y="480"/>
                    <a:pt x="280" y="483"/>
                    <a:pt x="302" y="483"/>
                  </a:cubicBezTo>
                  <a:cubicBezTo>
                    <a:pt x="411" y="483"/>
                    <a:pt x="507" y="418"/>
                    <a:pt x="535" y="307"/>
                  </a:cubicBezTo>
                  <a:cubicBezTo>
                    <a:pt x="535" y="174"/>
                    <a:pt x="468" y="41"/>
                    <a:pt x="334" y="7"/>
                  </a:cubicBezTo>
                  <a:cubicBezTo>
                    <a:pt x="317"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2" name="Google Shape;11772;p28"/>
            <p:cNvSpPr/>
            <p:nvPr/>
          </p:nvSpPr>
          <p:spPr>
            <a:xfrm>
              <a:off x="7538575" y="2058175"/>
              <a:ext cx="14075" cy="11875"/>
            </a:xfrm>
            <a:custGeom>
              <a:avLst/>
              <a:gdLst/>
              <a:ahLst/>
              <a:cxnLst/>
              <a:rect l="l" t="t" r="r" b="b"/>
              <a:pathLst>
                <a:path w="563" h="475" extrusionOk="0">
                  <a:moveTo>
                    <a:pt x="250" y="0"/>
                  </a:moveTo>
                  <a:cubicBezTo>
                    <a:pt x="184" y="0"/>
                    <a:pt x="117" y="25"/>
                    <a:pt x="67" y="75"/>
                  </a:cubicBezTo>
                  <a:cubicBezTo>
                    <a:pt x="0" y="176"/>
                    <a:pt x="0" y="342"/>
                    <a:pt x="67" y="409"/>
                  </a:cubicBezTo>
                  <a:cubicBezTo>
                    <a:pt x="113" y="455"/>
                    <a:pt x="166" y="475"/>
                    <a:pt x="218" y="475"/>
                  </a:cubicBezTo>
                  <a:cubicBezTo>
                    <a:pt x="394" y="475"/>
                    <a:pt x="562" y="255"/>
                    <a:pt x="434" y="75"/>
                  </a:cubicBezTo>
                  <a:cubicBezTo>
                    <a:pt x="384" y="25"/>
                    <a:pt x="317"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3" name="Google Shape;11773;p28"/>
            <p:cNvSpPr/>
            <p:nvPr/>
          </p:nvSpPr>
          <p:spPr>
            <a:xfrm>
              <a:off x="7709300" y="2175325"/>
              <a:ext cx="14300" cy="7625"/>
            </a:xfrm>
            <a:custGeom>
              <a:avLst/>
              <a:gdLst/>
              <a:ahLst/>
              <a:cxnLst/>
              <a:rect l="l" t="t" r="r" b="b"/>
              <a:pathLst>
                <a:path w="572" h="305" extrusionOk="0">
                  <a:moveTo>
                    <a:pt x="123" y="1"/>
                  </a:moveTo>
                  <a:cubicBezTo>
                    <a:pt x="48" y="1"/>
                    <a:pt x="1" y="44"/>
                    <a:pt x="43" y="160"/>
                  </a:cubicBezTo>
                  <a:cubicBezTo>
                    <a:pt x="68" y="261"/>
                    <a:pt x="152" y="305"/>
                    <a:pt x="250" y="305"/>
                  </a:cubicBezTo>
                  <a:cubicBezTo>
                    <a:pt x="280" y="305"/>
                    <a:pt x="311" y="301"/>
                    <a:pt x="343" y="293"/>
                  </a:cubicBezTo>
                  <a:cubicBezTo>
                    <a:pt x="571" y="202"/>
                    <a:pt x="28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4" name="Google Shape;11774;p28"/>
            <p:cNvSpPr/>
            <p:nvPr/>
          </p:nvSpPr>
          <p:spPr>
            <a:xfrm>
              <a:off x="7726425" y="2157325"/>
              <a:ext cx="13150" cy="11225"/>
            </a:xfrm>
            <a:custGeom>
              <a:avLst/>
              <a:gdLst/>
              <a:ahLst/>
              <a:cxnLst/>
              <a:rect l="l" t="t" r="r" b="b"/>
              <a:pathLst>
                <a:path w="526" h="449" extrusionOk="0">
                  <a:moveTo>
                    <a:pt x="252" y="0"/>
                  </a:moveTo>
                  <a:cubicBezTo>
                    <a:pt x="221" y="0"/>
                    <a:pt x="190" y="4"/>
                    <a:pt x="158" y="12"/>
                  </a:cubicBezTo>
                  <a:cubicBezTo>
                    <a:pt x="0" y="170"/>
                    <a:pt x="112" y="448"/>
                    <a:pt x="351" y="448"/>
                  </a:cubicBezTo>
                  <a:cubicBezTo>
                    <a:pt x="364" y="448"/>
                    <a:pt x="378" y="448"/>
                    <a:pt x="392" y="446"/>
                  </a:cubicBezTo>
                  <a:cubicBezTo>
                    <a:pt x="492" y="379"/>
                    <a:pt x="525" y="246"/>
                    <a:pt x="492" y="146"/>
                  </a:cubicBezTo>
                  <a:cubicBezTo>
                    <a:pt x="441" y="44"/>
                    <a:pt x="35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5" name="Google Shape;11775;p28"/>
            <p:cNvSpPr/>
            <p:nvPr/>
          </p:nvSpPr>
          <p:spPr>
            <a:xfrm>
              <a:off x="7701500" y="2049675"/>
              <a:ext cx="15225" cy="12450"/>
            </a:xfrm>
            <a:custGeom>
              <a:avLst/>
              <a:gdLst/>
              <a:ahLst/>
              <a:cxnLst/>
              <a:rect l="l" t="t" r="r" b="b"/>
              <a:pathLst>
                <a:path w="609" h="498" extrusionOk="0">
                  <a:moveTo>
                    <a:pt x="324" y="0"/>
                  </a:moveTo>
                  <a:cubicBezTo>
                    <a:pt x="169" y="0"/>
                    <a:pt x="1" y="153"/>
                    <a:pt x="88" y="349"/>
                  </a:cubicBezTo>
                  <a:cubicBezTo>
                    <a:pt x="123" y="453"/>
                    <a:pt x="202" y="497"/>
                    <a:pt x="285" y="497"/>
                  </a:cubicBezTo>
                  <a:cubicBezTo>
                    <a:pt x="441" y="497"/>
                    <a:pt x="608" y="344"/>
                    <a:pt x="521" y="149"/>
                  </a:cubicBezTo>
                  <a:cubicBezTo>
                    <a:pt x="487" y="44"/>
                    <a:pt x="407"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6" name="Google Shape;11776;p28"/>
            <p:cNvSpPr/>
            <p:nvPr/>
          </p:nvSpPr>
          <p:spPr>
            <a:xfrm>
              <a:off x="7586100" y="2091575"/>
              <a:ext cx="12525" cy="11875"/>
            </a:xfrm>
            <a:custGeom>
              <a:avLst/>
              <a:gdLst/>
              <a:ahLst/>
              <a:cxnLst/>
              <a:rect l="l" t="t" r="r" b="b"/>
              <a:pathLst>
                <a:path w="501" h="475" extrusionOk="0">
                  <a:moveTo>
                    <a:pt x="286" y="1"/>
                  </a:moveTo>
                  <a:cubicBezTo>
                    <a:pt x="269" y="1"/>
                    <a:pt x="252" y="3"/>
                    <a:pt x="234" y="7"/>
                  </a:cubicBezTo>
                  <a:cubicBezTo>
                    <a:pt x="101" y="7"/>
                    <a:pt x="0" y="107"/>
                    <a:pt x="34" y="241"/>
                  </a:cubicBezTo>
                  <a:cubicBezTo>
                    <a:pt x="34" y="374"/>
                    <a:pt x="134" y="474"/>
                    <a:pt x="267" y="474"/>
                  </a:cubicBezTo>
                  <a:cubicBezTo>
                    <a:pt x="401" y="474"/>
                    <a:pt x="501" y="341"/>
                    <a:pt x="501" y="207"/>
                  </a:cubicBezTo>
                  <a:cubicBezTo>
                    <a:pt x="501" y="91"/>
                    <a:pt x="400"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7" name="Google Shape;11777;p28"/>
            <p:cNvSpPr/>
            <p:nvPr/>
          </p:nvSpPr>
          <p:spPr>
            <a:xfrm>
              <a:off x="7656150" y="2205325"/>
              <a:ext cx="13900" cy="12050"/>
            </a:xfrm>
            <a:custGeom>
              <a:avLst/>
              <a:gdLst/>
              <a:ahLst/>
              <a:cxnLst/>
              <a:rect l="l" t="t" r="r" b="b"/>
              <a:pathLst>
                <a:path w="556" h="482" extrusionOk="0">
                  <a:moveTo>
                    <a:pt x="276" y="0"/>
                  </a:moveTo>
                  <a:cubicBezTo>
                    <a:pt x="241" y="0"/>
                    <a:pt x="204" y="9"/>
                    <a:pt x="167" y="27"/>
                  </a:cubicBezTo>
                  <a:cubicBezTo>
                    <a:pt x="67" y="94"/>
                    <a:pt x="0" y="227"/>
                    <a:pt x="67" y="361"/>
                  </a:cubicBezTo>
                  <a:cubicBezTo>
                    <a:pt x="115" y="440"/>
                    <a:pt x="201" y="482"/>
                    <a:pt x="285" y="482"/>
                  </a:cubicBezTo>
                  <a:cubicBezTo>
                    <a:pt x="376" y="482"/>
                    <a:pt x="466" y="432"/>
                    <a:pt x="501" y="327"/>
                  </a:cubicBezTo>
                  <a:cubicBezTo>
                    <a:pt x="555" y="164"/>
                    <a:pt x="432"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8" name="Google Shape;11778;p28"/>
            <p:cNvSpPr/>
            <p:nvPr/>
          </p:nvSpPr>
          <p:spPr>
            <a:xfrm>
              <a:off x="7747875" y="2147075"/>
              <a:ext cx="15425" cy="12275"/>
            </a:xfrm>
            <a:custGeom>
              <a:avLst/>
              <a:gdLst/>
              <a:ahLst/>
              <a:cxnLst/>
              <a:rect l="l" t="t" r="r" b="b"/>
              <a:pathLst>
                <a:path w="617" h="491" extrusionOk="0">
                  <a:moveTo>
                    <a:pt x="283" y="1"/>
                  </a:moveTo>
                  <a:cubicBezTo>
                    <a:pt x="236" y="1"/>
                    <a:pt x="185" y="17"/>
                    <a:pt x="134" y="55"/>
                  </a:cubicBezTo>
                  <a:cubicBezTo>
                    <a:pt x="34" y="122"/>
                    <a:pt x="1" y="255"/>
                    <a:pt x="67" y="389"/>
                  </a:cubicBezTo>
                  <a:cubicBezTo>
                    <a:pt x="111" y="453"/>
                    <a:pt x="195" y="490"/>
                    <a:pt x="277" y="490"/>
                  </a:cubicBezTo>
                  <a:cubicBezTo>
                    <a:pt x="322" y="490"/>
                    <a:pt x="366" y="479"/>
                    <a:pt x="401" y="456"/>
                  </a:cubicBezTo>
                  <a:cubicBezTo>
                    <a:pt x="617" y="294"/>
                    <a:pt x="484"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9" name="Google Shape;11779;p28"/>
            <p:cNvSpPr/>
            <p:nvPr/>
          </p:nvSpPr>
          <p:spPr>
            <a:xfrm>
              <a:off x="7687850" y="2011375"/>
              <a:ext cx="14200" cy="12300"/>
            </a:xfrm>
            <a:custGeom>
              <a:avLst/>
              <a:gdLst/>
              <a:ahLst/>
              <a:cxnLst/>
              <a:rect l="l" t="t" r="r" b="b"/>
              <a:pathLst>
                <a:path w="568" h="492" extrusionOk="0">
                  <a:moveTo>
                    <a:pt x="260" y="1"/>
                  </a:moveTo>
                  <a:cubicBezTo>
                    <a:pt x="230" y="1"/>
                    <a:pt x="198" y="5"/>
                    <a:pt x="167" y="13"/>
                  </a:cubicBezTo>
                  <a:cubicBezTo>
                    <a:pt x="67" y="79"/>
                    <a:pt x="0" y="213"/>
                    <a:pt x="67" y="346"/>
                  </a:cubicBezTo>
                  <a:cubicBezTo>
                    <a:pt x="118" y="448"/>
                    <a:pt x="208" y="492"/>
                    <a:pt x="307" y="492"/>
                  </a:cubicBezTo>
                  <a:cubicBezTo>
                    <a:pt x="337" y="492"/>
                    <a:pt x="369" y="488"/>
                    <a:pt x="400" y="480"/>
                  </a:cubicBezTo>
                  <a:cubicBezTo>
                    <a:pt x="500" y="413"/>
                    <a:pt x="567" y="246"/>
                    <a:pt x="500" y="146"/>
                  </a:cubicBezTo>
                  <a:cubicBezTo>
                    <a:pt x="449" y="44"/>
                    <a:pt x="360"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0" name="Google Shape;11780;p28"/>
            <p:cNvSpPr/>
            <p:nvPr/>
          </p:nvSpPr>
          <p:spPr>
            <a:xfrm>
              <a:off x="7613625" y="2045225"/>
              <a:ext cx="13350" cy="12175"/>
            </a:xfrm>
            <a:custGeom>
              <a:avLst/>
              <a:gdLst/>
              <a:ahLst/>
              <a:cxnLst/>
              <a:rect l="l" t="t" r="r" b="b"/>
              <a:pathLst>
                <a:path w="534" h="487" extrusionOk="0">
                  <a:moveTo>
                    <a:pt x="272" y="0"/>
                  </a:moveTo>
                  <a:cubicBezTo>
                    <a:pt x="239" y="0"/>
                    <a:pt x="203" y="8"/>
                    <a:pt x="167" y="26"/>
                  </a:cubicBezTo>
                  <a:cubicBezTo>
                    <a:pt x="34" y="60"/>
                    <a:pt x="0" y="193"/>
                    <a:pt x="34" y="327"/>
                  </a:cubicBezTo>
                  <a:cubicBezTo>
                    <a:pt x="82" y="424"/>
                    <a:pt x="167" y="486"/>
                    <a:pt x="248" y="486"/>
                  </a:cubicBezTo>
                  <a:cubicBezTo>
                    <a:pt x="278" y="486"/>
                    <a:pt x="307" y="478"/>
                    <a:pt x="334" y="460"/>
                  </a:cubicBezTo>
                  <a:cubicBezTo>
                    <a:pt x="467" y="427"/>
                    <a:pt x="534" y="260"/>
                    <a:pt x="467" y="160"/>
                  </a:cubicBezTo>
                  <a:cubicBezTo>
                    <a:pt x="443" y="62"/>
                    <a:pt x="365"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1" name="Google Shape;11781;p28"/>
            <p:cNvSpPr/>
            <p:nvPr/>
          </p:nvSpPr>
          <p:spPr>
            <a:xfrm>
              <a:off x="7672350" y="2257900"/>
              <a:ext cx="14550" cy="7525"/>
            </a:xfrm>
            <a:custGeom>
              <a:avLst/>
              <a:gdLst/>
              <a:ahLst/>
              <a:cxnLst/>
              <a:rect l="l" t="t" r="r" b="b"/>
              <a:pathLst>
                <a:path w="582" h="301" extrusionOk="0">
                  <a:moveTo>
                    <a:pt x="118" y="0"/>
                  </a:moveTo>
                  <a:cubicBezTo>
                    <a:pt x="44" y="0"/>
                    <a:pt x="0" y="43"/>
                    <a:pt x="53" y="159"/>
                  </a:cubicBezTo>
                  <a:cubicBezTo>
                    <a:pt x="80" y="241"/>
                    <a:pt x="176" y="301"/>
                    <a:pt x="283" y="301"/>
                  </a:cubicBezTo>
                  <a:cubicBezTo>
                    <a:pt x="306" y="301"/>
                    <a:pt x="330" y="298"/>
                    <a:pt x="353" y="292"/>
                  </a:cubicBezTo>
                  <a:cubicBezTo>
                    <a:pt x="581" y="201"/>
                    <a:pt x="279"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2" name="Google Shape;11782;p28"/>
            <p:cNvSpPr/>
            <p:nvPr/>
          </p:nvSpPr>
          <p:spPr>
            <a:xfrm>
              <a:off x="7797075" y="2225650"/>
              <a:ext cx="12550" cy="11375"/>
            </a:xfrm>
            <a:custGeom>
              <a:avLst/>
              <a:gdLst/>
              <a:ahLst/>
              <a:cxnLst/>
              <a:rect l="l" t="t" r="r" b="b"/>
              <a:pathLst>
                <a:path w="502" h="455" extrusionOk="0">
                  <a:moveTo>
                    <a:pt x="252" y="0"/>
                  </a:moveTo>
                  <a:cubicBezTo>
                    <a:pt x="129" y="0"/>
                    <a:pt x="1" y="85"/>
                    <a:pt x="1" y="248"/>
                  </a:cubicBezTo>
                  <a:cubicBezTo>
                    <a:pt x="1" y="364"/>
                    <a:pt x="101" y="455"/>
                    <a:pt x="215" y="455"/>
                  </a:cubicBezTo>
                  <a:cubicBezTo>
                    <a:pt x="233" y="455"/>
                    <a:pt x="250" y="453"/>
                    <a:pt x="268" y="448"/>
                  </a:cubicBezTo>
                  <a:cubicBezTo>
                    <a:pt x="401" y="448"/>
                    <a:pt x="501" y="315"/>
                    <a:pt x="468" y="181"/>
                  </a:cubicBezTo>
                  <a:cubicBezTo>
                    <a:pt x="453" y="60"/>
                    <a:pt x="354"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3" name="Google Shape;11783;p28"/>
            <p:cNvSpPr/>
            <p:nvPr/>
          </p:nvSpPr>
          <p:spPr>
            <a:xfrm>
              <a:off x="7794575" y="2074225"/>
              <a:ext cx="15050" cy="12525"/>
            </a:xfrm>
            <a:custGeom>
              <a:avLst/>
              <a:gdLst/>
              <a:ahLst/>
              <a:cxnLst/>
              <a:rect l="l" t="t" r="r" b="b"/>
              <a:pathLst>
                <a:path w="602" h="501" extrusionOk="0">
                  <a:moveTo>
                    <a:pt x="334" y="1"/>
                  </a:moveTo>
                  <a:cubicBezTo>
                    <a:pt x="1" y="34"/>
                    <a:pt x="34" y="501"/>
                    <a:pt x="368" y="501"/>
                  </a:cubicBezTo>
                  <a:cubicBezTo>
                    <a:pt x="501" y="468"/>
                    <a:pt x="601" y="367"/>
                    <a:pt x="568" y="234"/>
                  </a:cubicBezTo>
                  <a:cubicBezTo>
                    <a:pt x="568" y="101"/>
                    <a:pt x="468"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4" name="Google Shape;11784;p28"/>
            <p:cNvSpPr/>
            <p:nvPr/>
          </p:nvSpPr>
          <p:spPr>
            <a:xfrm>
              <a:off x="7734550" y="2080075"/>
              <a:ext cx="15025" cy="12525"/>
            </a:xfrm>
            <a:custGeom>
              <a:avLst/>
              <a:gdLst/>
              <a:ahLst/>
              <a:cxnLst/>
              <a:rect l="l" t="t" r="r" b="b"/>
              <a:pathLst>
                <a:path w="601" h="501" extrusionOk="0">
                  <a:moveTo>
                    <a:pt x="334" y="0"/>
                  </a:moveTo>
                  <a:cubicBezTo>
                    <a:pt x="0" y="0"/>
                    <a:pt x="33" y="500"/>
                    <a:pt x="367" y="500"/>
                  </a:cubicBezTo>
                  <a:cubicBezTo>
                    <a:pt x="500" y="467"/>
                    <a:pt x="600" y="367"/>
                    <a:pt x="600" y="234"/>
                  </a:cubicBezTo>
                  <a:cubicBezTo>
                    <a:pt x="567" y="100"/>
                    <a:pt x="467"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5" name="Google Shape;11785;p28"/>
            <p:cNvSpPr/>
            <p:nvPr/>
          </p:nvSpPr>
          <p:spPr>
            <a:xfrm>
              <a:off x="7726950" y="2316425"/>
              <a:ext cx="13075" cy="12025"/>
            </a:xfrm>
            <a:custGeom>
              <a:avLst/>
              <a:gdLst/>
              <a:ahLst/>
              <a:cxnLst/>
              <a:rect l="l" t="t" r="r" b="b"/>
              <a:pathLst>
                <a:path w="523" h="481" extrusionOk="0">
                  <a:moveTo>
                    <a:pt x="283" y="0"/>
                  </a:moveTo>
                  <a:cubicBezTo>
                    <a:pt x="145" y="0"/>
                    <a:pt x="1" y="103"/>
                    <a:pt x="37" y="286"/>
                  </a:cubicBezTo>
                  <a:cubicBezTo>
                    <a:pt x="52" y="420"/>
                    <a:pt x="153" y="481"/>
                    <a:pt x="257" y="481"/>
                  </a:cubicBezTo>
                  <a:cubicBezTo>
                    <a:pt x="387" y="481"/>
                    <a:pt x="523" y="386"/>
                    <a:pt x="504" y="220"/>
                  </a:cubicBezTo>
                  <a:cubicBezTo>
                    <a:pt x="504" y="69"/>
                    <a:pt x="396"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6" name="Google Shape;11786;p28"/>
            <p:cNvSpPr/>
            <p:nvPr/>
          </p:nvSpPr>
          <p:spPr>
            <a:xfrm>
              <a:off x="7908125" y="2349700"/>
              <a:ext cx="15750" cy="12475"/>
            </a:xfrm>
            <a:custGeom>
              <a:avLst/>
              <a:gdLst/>
              <a:ahLst/>
              <a:cxnLst/>
              <a:rect l="l" t="t" r="r" b="b"/>
              <a:pathLst>
                <a:path w="630" h="499" extrusionOk="0">
                  <a:moveTo>
                    <a:pt x="353" y="0"/>
                  </a:moveTo>
                  <a:cubicBezTo>
                    <a:pt x="97" y="0"/>
                    <a:pt x="1" y="401"/>
                    <a:pt x="296" y="490"/>
                  </a:cubicBezTo>
                  <a:cubicBezTo>
                    <a:pt x="318" y="495"/>
                    <a:pt x="341" y="498"/>
                    <a:pt x="364" y="498"/>
                  </a:cubicBezTo>
                  <a:cubicBezTo>
                    <a:pt x="472" y="498"/>
                    <a:pt x="568" y="433"/>
                    <a:pt x="596" y="323"/>
                  </a:cubicBezTo>
                  <a:cubicBezTo>
                    <a:pt x="629" y="190"/>
                    <a:pt x="562" y="56"/>
                    <a:pt x="462" y="23"/>
                  </a:cubicBezTo>
                  <a:cubicBezTo>
                    <a:pt x="424" y="7"/>
                    <a:pt x="38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7" name="Google Shape;11787;p28"/>
            <p:cNvSpPr/>
            <p:nvPr/>
          </p:nvSpPr>
          <p:spPr>
            <a:xfrm>
              <a:off x="7882150" y="2238300"/>
              <a:ext cx="14675" cy="11825"/>
            </a:xfrm>
            <a:custGeom>
              <a:avLst/>
              <a:gdLst/>
              <a:ahLst/>
              <a:cxnLst/>
              <a:rect l="l" t="t" r="r" b="b"/>
              <a:pathLst>
                <a:path w="587" h="473" extrusionOk="0">
                  <a:moveTo>
                    <a:pt x="302" y="0"/>
                  </a:moveTo>
                  <a:cubicBezTo>
                    <a:pt x="280" y="0"/>
                    <a:pt x="257" y="3"/>
                    <a:pt x="234" y="9"/>
                  </a:cubicBezTo>
                  <a:cubicBezTo>
                    <a:pt x="34" y="76"/>
                    <a:pt x="0" y="342"/>
                    <a:pt x="200" y="443"/>
                  </a:cubicBezTo>
                  <a:cubicBezTo>
                    <a:pt x="235" y="463"/>
                    <a:pt x="272" y="472"/>
                    <a:pt x="309" y="472"/>
                  </a:cubicBezTo>
                  <a:cubicBezTo>
                    <a:pt x="451" y="472"/>
                    <a:pt x="587" y="335"/>
                    <a:pt x="534" y="176"/>
                  </a:cubicBezTo>
                  <a:cubicBezTo>
                    <a:pt x="506" y="65"/>
                    <a:pt x="410"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8" name="Google Shape;11788;p28"/>
            <p:cNvSpPr/>
            <p:nvPr/>
          </p:nvSpPr>
          <p:spPr>
            <a:xfrm>
              <a:off x="7815700" y="2245975"/>
              <a:ext cx="16425" cy="12575"/>
            </a:xfrm>
            <a:custGeom>
              <a:avLst/>
              <a:gdLst/>
              <a:ahLst/>
              <a:cxnLst/>
              <a:rect l="l" t="t" r="r" b="b"/>
              <a:pathLst>
                <a:path w="657" h="503" extrusionOk="0">
                  <a:moveTo>
                    <a:pt x="325" y="0"/>
                  </a:moveTo>
                  <a:cubicBezTo>
                    <a:pt x="21" y="0"/>
                    <a:pt x="0" y="470"/>
                    <a:pt x="323" y="502"/>
                  </a:cubicBezTo>
                  <a:cubicBezTo>
                    <a:pt x="623" y="502"/>
                    <a:pt x="657" y="35"/>
                    <a:pt x="357" y="2"/>
                  </a:cubicBezTo>
                  <a:cubicBezTo>
                    <a:pt x="346" y="1"/>
                    <a:pt x="335" y="0"/>
                    <a:pt x="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9" name="Google Shape;11789;p28"/>
            <p:cNvSpPr/>
            <p:nvPr/>
          </p:nvSpPr>
          <p:spPr>
            <a:xfrm>
              <a:off x="7831475" y="2410550"/>
              <a:ext cx="14650" cy="10375"/>
            </a:xfrm>
            <a:custGeom>
              <a:avLst/>
              <a:gdLst/>
              <a:ahLst/>
              <a:cxnLst/>
              <a:rect l="l" t="t" r="r" b="b"/>
              <a:pathLst>
                <a:path w="586" h="415" extrusionOk="0">
                  <a:moveTo>
                    <a:pt x="326" y="0"/>
                  </a:moveTo>
                  <a:cubicBezTo>
                    <a:pt x="174" y="0"/>
                    <a:pt x="0" y="100"/>
                    <a:pt x="59" y="257"/>
                  </a:cubicBezTo>
                  <a:cubicBezTo>
                    <a:pt x="73" y="367"/>
                    <a:pt x="170" y="414"/>
                    <a:pt x="274" y="414"/>
                  </a:cubicBezTo>
                  <a:cubicBezTo>
                    <a:pt x="423" y="414"/>
                    <a:pt x="585" y="315"/>
                    <a:pt x="526" y="157"/>
                  </a:cubicBezTo>
                  <a:cubicBezTo>
                    <a:pt x="526" y="48"/>
                    <a:pt x="431"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0" name="Google Shape;11790;p28"/>
            <p:cNvSpPr/>
            <p:nvPr/>
          </p:nvSpPr>
          <p:spPr>
            <a:xfrm>
              <a:off x="7903825" y="2411125"/>
              <a:ext cx="12525" cy="12550"/>
            </a:xfrm>
            <a:custGeom>
              <a:avLst/>
              <a:gdLst/>
              <a:ahLst/>
              <a:cxnLst/>
              <a:rect l="l" t="t" r="r" b="b"/>
              <a:pathLst>
                <a:path w="501" h="502" extrusionOk="0">
                  <a:moveTo>
                    <a:pt x="267" y="1"/>
                  </a:moveTo>
                  <a:cubicBezTo>
                    <a:pt x="134" y="1"/>
                    <a:pt x="1" y="101"/>
                    <a:pt x="1" y="234"/>
                  </a:cubicBezTo>
                  <a:cubicBezTo>
                    <a:pt x="1" y="368"/>
                    <a:pt x="101" y="501"/>
                    <a:pt x="234" y="501"/>
                  </a:cubicBezTo>
                  <a:cubicBezTo>
                    <a:pt x="367" y="501"/>
                    <a:pt x="468"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1" name="Google Shape;11791;p28"/>
            <p:cNvSpPr/>
            <p:nvPr/>
          </p:nvSpPr>
          <p:spPr>
            <a:xfrm>
              <a:off x="7870975" y="2294200"/>
              <a:ext cx="14525" cy="12875"/>
            </a:xfrm>
            <a:custGeom>
              <a:avLst/>
              <a:gdLst/>
              <a:ahLst/>
              <a:cxnLst/>
              <a:rect l="l" t="t" r="r" b="b"/>
              <a:pathLst>
                <a:path w="581" h="515" extrusionOk="0">
                  <a:moveTo>
                    <a:pt x="317" y="0"/>
                  </a:moveTo>
                  <a:cubicBezTo>
                    <a:pt x="161" y="0"/>
                    <a:pt x="0" y="141"/>
                    <a:pt x="80" y="341"/>
                  </a:cubicBezTo>
                  <a:cubicBezTo>
                    <a:pt x="109" y="428"/>
                    <a:pt x="213" y="515"/>
                    <a:pt x="327" y="515"/>
                  </a:cubicBezTo>
                  <a:cubicBezTo>
                    <a:pt x="345" y="515"/>
                    <a:pt x="363" y="513"/>
                    <a:pt x="381" y="508"/>
                  </a:cubicBezTo>
                  <a:cubicBezTo>
                    <a:pt x="514" y="441"/>
                    <a:pt x="581" y="308"/>
                    <a:pt x="547" y="208"/>
                  </a:cubicBezTo>
                  <a:cubicBezTo>
                    <a:pt x="521" y="62"/>
                    <a:pt x="420" y="0"/>
                    <a:pt x="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2" name="Google Shape;11792;p28"/>
            <p:cNvSpPr/>
            <p:nvPr/>
          </p:nvSpPr>
          <p:spPr>
            <a:xfrm>
              <a:off x="7820425" y="2441000"/>
              <a:ext cx="15925" cy="12175"/>
            </a:xfrm>
            <a:custGeom>
              <a:avLst/>
              <a:gdLst/>
              <a:ahLst/>
              <a:cxnLst/>
              <a:rect l="l" t="t" r="r" b="b"/>
              <a:pathLst>
                <a:path w="637" h="487" extrusionOk="0">
                  <a:moveTo>
                    <a:pt x="249" y="0"/>
                  </a:moveTo>
                  <a:cubicBezTo>
                    <a:pt x="134" y="0"/>
                    <a:pt x="30" y="91"/>
                    <a:pt x="1" y="207"/>
                  </a:cubicBezTo>
                  <a:cubicBezTo>
                    <a:pt x="1" y="340"/>
                    <a:pt x="68" y="440"/>
                    <a:pt x="201" y="474"/>
                  </a:cubicBezTo>
                  <a:cubicBezTo>
                    <a:pt x="229" y="482"/>
                    <a:pt x="257" y="486"/>
                    <a:pt x="282" y="486"/>
                  </a:cubicBezTo>
                  <a:cubicBezTo>
                    <a:pt x="554" y="486"/>
                    <a:pt x="637" y="37"/>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3" name="Google Shape;11793;p28"/>
            <p:cNvSpPr/>
            <p:nvPr/>
          </p:nvSpPr>
          <p:spPr>
            <a:xfrm>
              <a:off x="7957700" y="2661600"/>
              <a:ext cx="14725" cy="10850"/>
            </a:xfrm>
            <a:custGeom>
              <a:avLst/>
              <a:gdLst/>
              <a:ahLst/>
              <a:cxnLst/>
              <a:rect l="l" t="t" r="r" b="b"/>
              <a:pathLst>
                <a:path w="589" h="434" extrusionOk="0">
                  <a:moveTo>
                    <a:pt x="271" y="1"/>
                  </a:moveTo>
                  <a:cubicBezTo>
                    <a:pt x="131" y="1"/>
                    <a:pt x="1" y="138"/>
                    <a:pt x="47" y="323"/>
                  </a:cubicBezTo>
                  <a:cubicBezTo>
                    <a:pt x="67" y="402"/>
                    <a:pt x="128" y="434"/>
                    <a:pt x="199" y="434"/>
                  </a:cubicBezTo>
                  <a:cubicBezTo>
                    <a:pt x="366" y="434"/>
                    <a:pt x="588" y="253"/>
                    <a:pt x="447" y="89"/>
                  </a:cubicBezTo>
                  <a:cubicBezTo>
                    <a:pt x="396" y="28"/>
                    <a:pt x="332"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4" name="Google Shape;11794;p28"/>
            <p:cNvSpPr/>
            <p:nvPr/>
          </p:nvSpPr>
          <p:spPr>
            <a:xfrm>
              <a:off x="8072075" y="2646125"/>
              <a:ext cx="12750" cy="10225"/>
            </a:xfrm>
            <a:custGeom>
              <a:avLst/>
              <a:gdLst/>
              <a:ahLst/>
              <a:cxnLst/>
              <a:rect l="l" t="t" r="r" b="b"/>
              <a:pathLst>
                <a:path w="510" h="409" extrusionOk="0">
                  <a:moveTo>
                    <a:pt x="389" y="1"/>
                  </a:moveTo>
                  <a:cubicBezTo>
                    <a:pt x="242" y="1"/>
                    <a:pt x="0" y="409"/>
                    <a:pt x="251" y="409"/>
                  </a:cubicBezTo>
                  <a:cubicBezTo>
                    <a:pt x="259" y="409"/>
                    <a:pt x="267" y="409"/>
                    <a:pt x="276" y="408"/>
                  </a:cubicBezTo>
                  <a:cubicBezTo>
                    <a:pt x="409" y="374"/>
                    <a:pt x="509" y="241"/>
                    <a:pt x="476" y="108"/>
                  </a:cubicBezTo>
                  <a:cubicBezTo>
                    <a:pt x="462" y="31"/>
                    <a:pt x="429" y="1"/>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5" name="Google Shape;11795;p28"/>
            <p:cNvSpPr/>
            <p:nvPr/>
          </p:nvSpPr>
          <p:spPr>
            <a:xfrm>
              <a:off x="8003075" y="2458025"/>
              <a:ext cx="14725" cy="12175"/>
            </a:xfrm>
            <a:custGeom>
              <a:avLst/>
              <a:gdLst/>
              <a:ahLst/>
              <a:cxnLst/>
              <a:rect l="l" t="t" r="r" b="b"/>
              <a:pathLst>
                <a:path w="589" h="487" extrusionOk="0">
                  <a:moveTo>
                    <a:pt x="339" y="0"/>
                  </a:moveTo>
                  <a:cubicBezTo>
                    <a:pt x="305" y="0"/>
                    <a:pt x="269" y="8"/>
                    <a:pt x="234" y="26"/>
                  </a:cubicBezTo>
                  <a:cubicBezTo>
                    <a:pt x="33" y="93"/>
                    <a:pt x="0" y="360"/>
                    <a:pt x="200" y="460"/>
                  </a:cubicBezTo>
                  <a:cubicBezTo>
                    <a:pt x="237" y="478"/>
                    <a:pt x="274" y="486"/>
                    <a:pt x="309" y="486"/>
                  </a:cubicBezTo>
                  <a:cubicBezTo>
                    <a:pt x="465" y="486"/>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6" name="Google Shape;11796;p28"/>
            <p:cNvSpPr/>
            <p:nvPr/>
          </p:nvSpPr>
          <p:spPr>
            <a:xfrm>
              <a:off x="7834600" y="2517350"/>
              <a:ext cx="14400" cy="12450"/>
            </a:xfrm>
            <a:custGeom>
              <a:avLst/>
              <a:gdLst/>
              <a:ahLst/>
              <a:cxnLst/>
              <a:rect l="l" t="t" r="r" b="b"/>
              <a:pathLst>
                <a:path w="576" h="498" extrusionOk="0">
                  <a:moveTo>
                    <a:pt x="275" y="0"/>
                  </a:moveTo>
                  <a:cubicBezTo>
                    <a:pt x="252" y="0"/>
                    <a:pt x="227" y="7"/>
                    <a:pt x="201" y="22"/>
                  </a:cubicBezTo>
                  <a:cubicBezTo>
                    <a:pt x="68" y="55"/>
                    <a:pt x="1" y="188"/>
                    <a:pt x="34" y="322"/>
                  </a:cubicBezTo>
                  <a:cubicBezTo>
                    <a:pt x="90" y="432"/>
                    <a:pt x="191" y="497"/>
                    <a:pt x="299" y="497"/>
                  </a:cubicBezTo>
                  <a:cubicBezTo>
                    <a:pt x="322" y="497"/>
                    <a:pt x="345" y="494"/>
                    <a:pt x="368" y="489"/>
                  </a:cubicBezTo>
                  <a:cubicBezTo>
                    <a:pt x="576" y="429"/>
                    <a:pt x="466"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7" name="Google Shape;11797;p28"/>
            <p:cNvSpPr/>
            <p:nvPr/>
          </p:nvSpPr>
          <p:spPr>
            <a:xfrm>
              <a:off x="7869625" y="2681950"/>
              <a:ext cx="13375" cy="12125"/>
            </a:xfrm>
            <a:custGeom>
              <a:avLst/>
              <a:gdLst/>
              <a:ahLst/>
              <a:cxnLst/>
              <a:rect l="l" t="t" r="r" b="b"/>
              <a:pathLst>
                <a:path w="535" h="485" extrusionOk="0">
                  <a:moveTo>
                    <a:pt x="269" y="0"/>
                  </a:moveTo>
                  <a:cubicBezTo>
                    <a:pt x="247" y="0"/>
                    <a:pt x="224" y="3"/>
                    <a:pt x="201" y="9"/>
                  </a:cubicBezTo>
                  <a:cubicBezTo>
                    <a:pt x="68" y="42"/>
                    <a:pt x="1" y="176"/>
                    <a:pt x="34" y="309"/>
                  </a:cubicBezTo>
                  <a:cubicBezTo>
                    <a:pt x="62" y="420"/>
                    <a:pt x="158" y="484"/>
                    <a:pt x="266" y="484"/>
                  </a:cubicBezTo>
                  <a:cubicBezTo>
                    <a:pt x="289" y="484"/>
                    <a:pt x="312" y="482"/>
                    <a:pt x="334" y="476"/>
                  </a:cubicBezTo>
                  <a:cubicBezTo>
                    <a:pt x="468" y="443"/>
                    <a:pt x="535" y="309"/>
                    <a:pt x="501" y="176"/>
                  </a:cubicBezTo>
                  <a:cubicBezTo>
                    <a:pt x="474"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8" name="Google Shape;11798;p28"/>
            <p:cNvSpPr/>
            <p:nvPr/>
          </p:nvSpPr>
          <p:spPr>
            <a:xfrm>
              <a:off x="8018075" y="2678000"/>
              <a:ext cx="16700" cy="12525"/>
            </a:xfrm>
            <a:custGeom>
              <a:avLst/>
              <a:gdLst/>
              <a:ahLst/>
              <a:cxnLst/>
              <a:rect l="l" t="t" r="r" b="b"/>
              <a:pathLst>
                <a:path w="668" h="501" extrusionOk="0">
                  <a:moveTo>
                    <a:pt x="367" y="0"/>
                  </a:moveTo>
                  <a:cubicBezTo>
                    <a:pt x="34" y="0"/>
                    <a:pt x="0" y="467"/>
                    <a:pt x="334" y="500"/>
                  </a:cubicBezTo>
                  <a:cubicBezTo>
                    <a:pt x="634" y="500"/>
                    <a:pt x="668" y="33"/>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9" name="Google Shape;11799;p28"/>
            <p:cNvSpPr/>
            <p:nvPr/>
          </p:nvSpPr>
          <p:spPr>
            <a:xfrm>
              <a:off x="7963875" y="2501825"/>
              <a:ext cx="14850" cy="11825"/>
            </a:xfrm>
            <a:custGeom>
              <a:avLst/>
              <a:gdLst/>
              <a:ahLst/>
              <a:cxnLst/>
              <a:rect l="l" t="t" r="r" b="b"/>
              <a:pathLst>
                <a:path w="594" h="473" extrusionOk="0">
                  <a:moveTo>
                    <a:pt x="335" y="0"/>
                  </a:moveTo>
                  <a:cubicBezTo>
                    <a:pt x="313" y="0"/>
                    <a:pt x="290" y="3"/>
                    <a:pt x="267" y="9"/>
                  </a:cubicBezTo>
                  <a:cubicBezTo>
                    <a:pt x="34" y="75"/>
                    <a:pt x="0" y="342"/>
                    <a:pt x="200" y="442"/>
                  </a:cubicBezTo>
                  <a:cubicBezTo>
                    <a:pt x="242" y="463"/>
                    <a:pt x="283" y="472"/>
                    <a:pt x="322" y="472"/>
                  </a:cubicBezTo>
                  <a:cubicBezTo>
                    <a:pt x="473" y="472"/>
                    <a:pt x="594" y="334"/>
                    <a:pt x="567" y="176"/>
                  </a:cubicBezTo>
                  <a:cubicBezTo>
                    <a:pt x="540" y="65"/>
                    <a:pt x="443"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0" name="Google Shape;11800;p28"/>
            <p:cNvSpPr/>
            <p:nvPr/>
          </p:nvSpPr>
          <p:spPr>
            <a:xfrm>
              <a:off x="7877150" y="2572700"/>
              <a:ext cx="12525" cy="11500"/>
            </a:xfrm>
            <a:custGeom>
              <a:avLst/>
              <a:gdLst/>
              <a:ahLst/>
              <a:cxnLst/>
              <a:rect l="l" t="t" r="r" b="b"/>
              <a:pathLst>
                <a:path w="501" h="460" extrusionOk="0">
                  <a:moveTo>
                    <a:pt x="250" y="1"/>
                  </a:moveTo>
                  <a:cubicBezTo>
                    <a:pt x="184" y="1"/>
                    <a:pt x="117" y="26"/>
                    <a:pt x="67" y="76"/>
                  </a:cubicBezTo>
                  <a:cubicBezTo>
                    <a:pt x="0" y="143"/>
                    <a:pt x="0" y="309"/>
                    <a:pt x="67" y="409"/>
                  </a:cubicBezTo>
                  <a:cubicBezTo>
                    <a:pt x="117" y="443"/>
                    <a:pt x="184" y="459"/>
                    <a:pt x="250" y="459"/>
                  </a:cubicBezTo>
                  <a:cubicBezTo>
                    <a:pt x="317" y="459"/>
                    <a:pt x="384" y="443"/>
                    <a:pt x="434" y="409"/>
                  </a:cubicBezTo>
                  <a:cubicBezTo>
                    <a:pt x="500" y="309"/>
                    <a:pt x="500" y="143"/>
                    <a:pt x="434" y="76"/>
                  </a:cubicBezTo>
                  <a:cubicBezTo>
                    <a:pt x="384" y="26"/>
                    <a:pt x="317"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1" name="Google Shape;11801;p28"/>
            <p:cNvSpPr/>
            <p:nvPr/>
          </p:nvSpPr>
          <p:spPr>
            <a:xfrm>
              <a:off x="7923000" y="2715750"/>
              <a:ext cx="15775" cy="12125"/>
            </a:xfrm>
            <a:custGeom>
              <a:avLst/>
              <a:gdLst/>
              <a:ahLst/>
              <a:cxnLst/>
              <a:rect l="l" t="t" r="r" b="b"/>
              <a:pathLst>
                <a:path w="631" h="485" extrusionOk="0">
                  <a:moveTo>
                    <a:pt x="305" y="1"/>
                  </a:moveTo>
                  <a:cubicBezTo>
                    <a:pt x="273" y="1"/>
                    <a:pt x="238" y="8"/>
                    <a:pt x="201" y="25"/>
                  </a:cubicBezTo>
                  <a:cubicBezTo>
                    <a:pt x="67" y="58"/>
                    <a:pt x="1" y="191"/>
                    <a:pt x="34" y="325"/>
                  </a:cubicBezTo>
                  <a:cubicBezTo>
                    <a:pt x="83" y="422"/>
                    <a:pt x="168" y="484"/>
                    <a:pt x="262" y="484"/>
                  </a:cubicBezTo>
                  <a:cubicBezTo>
                    <a:pt x="296" y="484"/>
                    <a:pt x="332" y="476"/>
                    <a:pt x="368" y="458"/>
                  </a:cubicBezTo>
                  <a:cubicBezTo>
                    <a:pt x="631" y="370"/>
                    <a:pt x="535"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2" name="Google Shape;11802;p28"/>
            <p:cNvSpPr/>
            <p:nvPr/>
          </p:nvSpPr>
          <p:spPr>
            <a:xfrm>
              <a:off x="7981850" y="2612275"/>
              <a:ext cx="15225" cy="12800"/>
            </a:xfrm>
            <a:custGeom>
              <a:avLst/>
              <a:gdLst/>
              <a:ahLst/>
              <a:cxnLst/>
              <a:rect l="l" t="t" r="r" b="b"/>
              <a:pathLst>
                <a:path w="609" h="512" extrusionOk="0">
                  <a:moveTo>
                    <a:pt x="307" y="1"/>
                  </a:moveTo>
                  <a:cubicBezTo>
                    <a:pt x="206" y="1"/>
                    <a:pt x="109" y="59"/>
                    <a:pt x="82" y="194"/>
                  </a:cubicBezTo>
                  <a:cubicBezTo>
                    <a:pt x="0" y="378"/>
                    <a:pt x="156" y="511"/>
                    <a:pt x="311" y="511"/>
                  </a:cubicBezTo>
                  <a:cubicBezTo>
                    <a:pt x="411" y="511"/>
                    <a:pt x="510" y="457"/>
                    <a:pt x="549" y="327"/>
                  </a:cubicBezTo>
                  <a:cubicBezTo>
                    <a:pt x="609" y="129"/>
                    <a:pt x="455"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3" name="Google Shape;11803;p28"/>
            <p:cNvSpPr/>
            <p:nvPr/>
          </p:nvSpPr>
          <p:spPr>
            <a:xfrm>
              <a:off x="7968875" y="2581050"/>
              <a:ext cx="14850" cy="11825"/>
            </a:xfrm>
            <a:custGeom>
              <a:avLst/>
              <a:gdLst/>
              <a:ahLst/>
              <a:cxnLst/>
              <a:rect l="l" t="t" r="r" b="b"/>
              <a:pathLst>
                <a:path w="594" h="473" extrusionOk="0">
                  <a:moveTo>
                    <a:pt x="302" y="0"/>
                  </a:moveTo>
                  <a:cubicBezTo>
                    <a:pt x="280" y="0"/>
                    <a:pt x="257" y="3"/>
                    <a:pt x="234" y="9"/>
                  </a:cubicBezTo>
                  <a:cubicBezTo>
                    <a:pt x="34" y="75"/>
                    <a:pt x="0" y="342"/>
                    <a:pt x="201" y="442"/>
                  </a:cubicBezTo>
                  <a:cubicBezTo>
                    <a:pt x="242" y="463"/>
                    <a:pt x="283" y="472"/>
                    <a:pt x="322" y="472"/>
                  </a:cubicBezTo>
                  <a:cubicBezTo>
                    <a:pt x="473" y="472"/>
                    <a:pt x="594" y="334"/>
                    <a:pt x="567" y="175"/>
                  </a:cubicBezTo>
                  <a:cubicBezTo>
                    <a:pt x="512" y="65"/>
                    <a:pt x="411"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4" name="Google Shape;11804;p28"/>
            <p:cNvSpPr/>
            <p:nvPr/>
          </p:nvSpPr>
          <p:spPr>
            <a:xfrm>
              <a:off x="8021400" y="2899650"/>
              <a:ext cx="13375" cy="12025"/>
            </a:xfrm>
            <a:custGeom>
              <a:avLst/>
              <a:gdLst/>
              <a:ahLst/>
              <a:cxnLst/>
              <a:rect l="l" t="t" r="r" b="b"/>
              <a:pathLst>
                <a:path w="535" h="481" extrusionOk="0">
                  <a:moveTo>
                    <a:pt x="287" y="1"/>
                  </a:moveTo>
                  <a:cubicBezTo>
                    <a:pt x="269" y="1"/>
                    <a:pt x="252" y="3"/>
                    <a:pt x="234" y="7"/>
                  </a:cubicBezTo>
                  <a:cubicBezTo>
                    <a:pt x="101" y="41"/>
                    <a:pt x="1" y="141"/>
                    <a:pt x="34" y="274"/>
                  </a:cubicBezTo>
                  <a:cubicBezTo>
                    <a:pt x="63" y="390"/>
                    <a:pt x="168" y="481"/>
                    <a:pt x="282" y="481"/>
                  </a:cubicBezTo>
                  <a:cubicBezTo>
                    <a:pt x="299" y="481"/>
                    <a:pt x="317" y="479"/>
                    <a:pt x="334" y="474"/>
                  </a:cubicBezTo>
                  <a:cubicBezTo>
                    <a:pt x="468" y="441"/>
                    <a:pt x="535" y="341"/>
                    <a:pt x="535" y="207"/>
                  </a:cubicBezTo>
                  <a:cubicBezTo>
                    <a:pt x="506" y="91"/>
                    <a:pt x="401"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5" name="Google Shape;11805;p28"/>
            <p:cNvSpPr/>
            <p:nvPr/>
          </p:nvSpPr>
          <p:spPr>
            <a:xfrm>
              <a:off x="8018675" y="2944200"/>
              <a:ext cx="13600" cy="11550"/>
            </a:xfrm>
            <a:custGeom>
              <a:avLst/>
              <a:gdLst/>
              <a:ahLst/>
              <a:cxnLst/>
              <a:rect l="l" t="t" r="r" b="b"/>
              <a:pathLst>
                <a:path w="544" h="462" extrusionOk="0">
                  <a:moveTo>
                    <a:pt x="252" y="0"/>
                  </a:moveTo>
                  <a:cubicBezTo>
                    <a:pt x="164" y="0"/>
                    <a:pt x="68" y="62"/>
                    <a:pt x="43" y="160"/>
                  </a:cubicBezTo>
                  <a:cubicBezTo>
                    <a:pt x="0" y="332"/>
                    <a:pt x="137" y="462"/>
                    <a:pt x="275" y="462"/>
                  </a:cubicBezTo>
                  <a:cubicBezTo>
                    <a:pt x="352" y="462"/>
                    <a:pt x="429" y="422"/>
                    <a:pt x="477" y="327"/>
                  </a:cubicBezTo>
                  <a:cubicBezTo>
                    <a:pt x="544" y="193"/>
                    <a:pt x="477" y="60"/>
                    <a:pt x="343" y="26"/>
                  </a:cubicBezTo>
                  <a:cubicBezTo>
                    <a:pt x="317" y="9"/>
                    <a:pt x="285"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6" name="Google Shape;11806;p28"/>
            <p:cNvSpPr/>
            <p:nvPr/>
          </p:nvSpPr>
          <p:spPr>
            <a:xfrm>
              <a:off x="8013900" y="3142850"/>
              <a:ext cx="13525" cy="8850"/>
            </a:xfrm>
            <a:custGeom>
              <a:avLst/>
              <a:gdLst/>
              <a:ahLst/>
              <a:cxnLst/>
              <a:rect l="l" t="t" r="r" b="b"/>
              <a:pathLst>
                <a:path w="541" h="354" extrusionOk="0">
                  <a:moveTo>
                    <a:pt x="83" y="1"/>
                  </a:moveTo>
                  <a:cubicBezTo>
                    <a:pt x="35" y="1"/>
                    <a:pt x="1" y="34"/>
                    <a:pt x="1" y="120"/>
                  </a:cubicBezTo>
                  <a:cubicBezTo>
                    <a:pt x="1" y="253"/>
                    <a:pt x="101" y="353"/>
                    <a:pt x="234" y="353"/>
                  </a:cubicBezTo>
                  <a:cubicBezTo>
                    <a:pt x="541" y="353"/>
                    <a:pt x="241"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7" name="Google Shape;11807;p28"/>
            <p:cNvSpPr/>
            <p:nvPr/>
          </p:nvSpPr>
          <p:spPr>
            <a:xfrm>
              <a:off x="8099175" y="3050400"/>
              <a:ext cx="13150" cy="12225"/>
            </a:xfrm>
            <a:custGeom>
              <a:avLst/>
              <a:gdLst/>
              <a:ahLst/>
              <a:cxnLst/>
              <a:rect l="l" t="t" r="r" b="b"/>
              <a:pathLst>
                <a:path w="526" h="489" extrusionOk="0">
                  <a:moveTo>
                    <a:pt x="248" y="1"/>
                  </a:moveTo>
                  <a:cubicBezTo>
                    <a:pt x="108" y="1"/>
                    <a:pt x="0" y="139"/>
                    <a:pt x="25" y="315"/>
                  </a:cubicBezTo>
                  <a:cubicBezTo>
                    <a:pt x="44" y="429"/>
                    <a:pt x="149" y="489"/>
                    <a:pt x="255" y="489"/>
                  </a:cubicBezTo>
                  <a:cubicBezTo>
                    <a:pt x="335" y="489"/>
                    <a:pt x="416" y="454"/>
                    <a:pt x="459" y="382"/>
                  </a:cubicBezTo>
                  <a:cubicBezTo>
                    <a:pt x="526" y="248"/>
                    <a:pt x="492" y="115"/>
                    <a:pt x="392" y="48"/>
                  </a:cubicBezTo>
                  <a:cubicBezTo>
                    <a:pt x="343" y="15"/>
                    <a:pt x="294"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8" name="Google Shape;11808;p28"/>
            <p:cNvSpPr/>
            <p:nvPr/>
          </p:nvSpPr>
          <p:spPr>
            <a:xfrm>
              <a:off x="8059075" y="2905450"/>
              <a:ext cx="14550" cy="8025"/>
            </a:xfrm>
            <a:custGeom>
              <a:avLst/>
              <a:gdLst/>
              <a:ahLst/>
              <a:cxnLst/>
              <a:rect l="l" t="t" r="r" b="b"/>
              <a:pathLst>
                <a:path w="582" h="321" extrusionOk="0">
                  <a:moveTo>
                    <a:pt x="330" y="0"/>
                  </a:moveTo>
                  <a:cubicBezTo>
                    <a:pt x="308" y="0"/>
                    <a:pt x="285" y="3"/>
                    <a:pt x="262" y="9"/>
                  </a:cubicBezTo>
                  <a:cubicBezTo>
                    <a:pt x="1" y="80"/>
                    <a:pt x="297" y="320"/>
                    <a:pt x="466" y="320"/>
                  </a:cubicBezTo>
                  <a:cubicBezTo>
                    <a:pt x="534" y="320"/>
                    <a:pt x="581" y="281"/>
                    <a:pt x="562" y="175"/>
                  </a:cubicBezTo>
                  <a:cubicBezTo>
                    <a:pt x="534" y="65"/>
                    <a:pt x="438"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9" name="Google Shape;11809;p28"/>
            <p:cNvSpPr/>
            <p:nvPr/>
          </p:nvSpPr>
          <p:spPr>
            <a:xfrm>
              <a:off x="7906325" y="3033275"/>
              <a:ext cx="15175" cy="11875"/>
            </a:xfrm>
            <a:custGeom>
              <a:avLst/>
              <a:gdLst/>
              <a:ahLst/>
              <a:cxnLst/>
              <a:rect l="l" t="t" r="r" b="b"/>
              <a:pathLst>
                <a:path w="607" h="475" extrusionOk="0">
                  <a:moveTo>
                    <a:pt x="279" y="1"/>
                  </a:moveTo>
                  <a:cubicBezTo>
                    <a:pt x="217" y="1"/>
                    <a:pt x="153" y="29"/>
                    <a:pt x="101" y="99"/>
                  </a:cubicBezTo>
                  <a:cubicBezTo>
                    <a:pt x="1" y="166"/>
                    <a:pt x="34" y="333"/>
                    <a:pt x="101" y="400"/>
                  </a:cubicBezTo>
                  <a:cubicBezTo>
                    <a:pt x="151" y="450"/>
                    <a:pt x="217" y="475"/>
                    <a:pt x="280" y="475"/>
                  </a:cubicBezTo>
                  <a:cubicBezTo>
                    <a:pt x="343" y="475"/>
                    <a:pt x="401" y="450"/>
                    <a:pt x="434" y="400"/>
                  </a:cubicBezTo>
                  <a:cubicBezTo>
                    <a:pt x="606" y="227"/>
                    <a:pt x="452"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0" name="Google Shape;11810;p28"/>
            <p:cNvSpPr/>
            <p:nvPr/>
          </p:nvSpPr>
          <p:spPr>
            <a:xfrm>
              <a:off x="7915500" y="3224925"/>
              <a:ext cx="11700" cy="11825"/>
            </a:xfrm>
            <a:custGeom>
              <a:avLst/>
              <a:gdLst/>
              <a:ahLst/>
              <a:cxnLst/>
              <a:rect l="l" t="t" r="r" b="b"/>
              <a:pathLst>
                <a:path w="468" h="473" extrusionOk="0">
                  <a:moveTo>
                    <a:pt x="275" y="0"/>
                  </a:moveTo>
                  <a:cubicBezTo>
                    <a:pt x="262" y="0"/>
                    <a:pt x="248" y="2"/>
                    <a:pt x="234" y="5"/>
                  </a:cubicBezTo>
                  <a:cubicBezTo>
                    <a:pt x="101" y="5"/>
                    <a:pt x="1" y="106"/>
                    <a:pt x="1" y="239"/>
                  </a:cubicBezTo>
                  <a:cubicBezTo>
                    <a:pt x="1" y="372"/>
                    <a:pt x="101" y="472"/>
                    <a:pt x="234" y="472"/>
                  </a:cubicBezTo>
                  <a:cubicBezTo>
                    <a:pt x="367" y="472"/>
                    <a:pt x="468" y="372"/>
                    <a:pt x="468" y="239"/>
                  </a:cubicBezTo>
                  <a:cubicBezTo>
                    <a:pt x="468" y="120"/>
                    <a:pt x="387"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1" name="Google Shape;11811;p28"/>
            <p:cNvSpPr/>
            <p:nvPr/>
          </p:nvSpPr>
          <p:spPr>
            <a:xfrm>
              <a:off x="8007000" y="3173225"/>
              <a:ext cx="16100" cy="12750"/>
            </a:xfrm>
            <a:custGeom>
              <a:avLst/>
              <a:gdLst/>
              <a:ahLst/>
              <a:cxnLst/>
              <a:rect l="l" t="t" r="r" b="b"/>
              <a:pathLst>
                <a:path w="644" h="510" extrusionOk="0">
                  <a:moveTo>
                    <a:pt x="379" y="1"/>
                  </a:moveTo>
                  <a:cubicBezTo>
                    <a:pt x="317" y="1"/>
                    <a:pt x="256" y="26"/>
                    <a:pt x="210" y="72"/>
                  </a:cubicBezTo>
                  <a:cubicBezTo>
                    <a:pt x="0" y="229"/>
                    <a:pt x="161" y="510"/>
                    <a:pt x="369" y="510"/>
                  </a:cubicBezTo>
                  <a:cubicBezTo>
                    <a:pt x="426" y="510"/>
                    <a:pt x="486" y="489"/>
                    <a:pt x="544" y="439"/>
                  </a:cubicBezTo>
                  <a:cubicBezTo>
                    <a:pt x="644" y="339"/>
                    <a:pt x="644" y="205"/>
                    <a:pt x="577" y="105"/>
                  </a:cubicBezTo>
                  <a:cubicBezTo>
                    <a:pt x="523" y="34"/>
                    <a:pt x="450" y="1"/>
                    <a:pt x="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2" name="Google Shape;11812;p28"/>
            <p:cNvSpPr/>
            <p:nvPr/>
          </p:nvSpPr>
          <p:spPr>
            <a:xfrm>
              <a:off x="7949600" y="2998000"/>
              <a:ext cx="15950" cy="12250"/>
            </a:xfrm>
            <a:custGeom>
              <a:avLst/>
              <a:gdLst/>
              <a:ahLst/>
              <a:cxnLst/>
              <a:rect l="l" t="t" r="r" b="b"/>
              <a:pathLst>
                <a:path w="638" h="490" extrusionOk="0">
                  <a:moveTo>
                    <a:pt x="373" y="1"/>
                  </a:moveTo>
                  <a:cubicBezTo>
                    <a:pt x="350" y="1"/>
                    <a:pt x="327" y="4"/>
                    <a:pt x="304" y="9"/>
                  </a:cubicBezTo>
                  <a:cubicBezTo>
                    <a:pt x="1" y="70"/>
                    <a:pt x="84" y="489"/>
                    <a:pt x="353" y="489"/>
                  </a:cubicBezTo>
                  <a:cubicBezTo>
                    <a:pt x="379" y="489"/>
                    <a:pt x="408" y="485"/>
                    <a:pt x="438" y="476"/>
                  </a:cubicBezTo>
                  <a:cubicBezTo>
                    <a:pt x="571" y="443"/>
                    <a:pt x="638" y="310"/>
                    <a:pt x="605" y="176"/>
                  </a:cubicBezTo>
                  <a:cubicBezTo>
                    <a:pt x="577" y="66"/>
                    <a:pt x="481" y="1"/>
                    <a:pt x="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3" name="Google Shape;11813;p28"/>
            <p:cNvSpPr/>
            <p:nvPr/>
          </p:nvSpPr>
          <p:spPr>
            <a:xfrm>
              <a:off x="7869250" y="3088175"/>
              <a:ext cx="15425" cy="12250"/>
            </a:xfrm>
            <a:custGeom>
              <a:avLst/>
              <a:gdLst/>
              <a:ahLst/>
              <a:cxnLst/>
              <a:rect l="l" t="t" r="r" b="b"/>
              <a:pathLst>
                <a:path w="617" h="490" extrusionOk="0">
                  <a:moveTo>
                    <a:pt x="334" y="0"/>
                  </a:moveTo>
                  <a:cubicBezTo>
                    <a:pt x="266" y="0"/>
                    <a:pt x="203" y="33"/>
                    <a:pt x="149" y="105"/>
                  </a:cubicBezTo>
                  <a:cubicBezTo>
                    <a:pt x="0" y="279"/>
                    <a:pt x="184" y="490"/>
                    <a:pt x="370" y="490"/>
                  </a:cubicBezTo>
                  <a:cubicBezTo>
                    <a:pt x="434" y="490"/>
                    <a:pt x="498" y="465"/>
                    <a:pt x="550" y="405"/>
                  </a:cubicBezTo>
                  <a:cubicBezTo>
                    <a:pt x="616" y="305"/>
                    <a:pt x="616" y="138"/>
                    <a:pt x="516" y="72"/>
                  </a:cubicBezTo>
                  <a:cubicBezTo>
                    <a:pt x="454" y="25"/>
                    <a:pt x="392"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4" name="Google Shape;11814;p28"/>
            <p:cNvSpPr/>
            <p:nvPr/>
          </p:nvSpPr>
          <p:spPr>
            <a:xfrm>
              <a:off x="7977075" y="3436500"/>
              <a:ext cx="12675" cy="12225"/>
            </a:xfrm>
            <a:custGeom>
              <a:avLst/>
              <a:gdLst/>
              <a:ahLst/>
              <a:cxnLst/>
              <a:rect l="l" t="t" r="r" b="b"/>
              <a:pathLst>
                <a:path w="507" h="489" extrusionOk="0">
                  <a:moveTo>
                    <a:pt x="280" y="1"/>
                  </a:moveTo>
                  <a:cubicBezTo>
                    <a:pt x="142" y="1"/>
                    <a:pt x="1" y="108"/>
                    <a:pt x="39" y="282"/>
                  </a:cubicBezTo>
                  <a:cubicBezTo>
                    <a:pt x="39" y="398"/>
                    <a:pt x="140" y="489"/>
                    <a:pt x="254" y="489"/>
                  </a:cubicBezTo>
                  <a:cubicBezTo>
                    <a:pt x="271" y="489"/>
                    <a:pt x="289" y="487"/>
                    <a:pt x="306" y="482"/>
                  </a:cubicBezTo>
                  <a:cubicBezTo>
                    <a:pt x="440" y="449"/>
                    <a:pt x="506" y="315"/>
                    <a:pt x="506" y="182"/>
                  </a:cubicBezTo>
                  <a:cubicBezTo>
                    <a:pt x="478" y="56"/>
                    <a:pt x="380"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5" name="Google Shape;11815;p28"/>
            <p:cNvSpPr/>
            <p:nvPr/>
          </p:nvSpPr>
          <p:spPr>
            <a:xfrm>
              <a:off x="8081075" y="3391400"/>
              <a:ext cx="15425" cy="12125"/>
            </a:xfrm>
            <a:custGeom>
              <a:avLst/>
              <a:gdLst/>
              <a:ahLst/>
              <a:cxnLst/>
              <a:rect l="l" t="t" r="r" b="b"/>
              <a:pathLst>
                <a:path w="617" h="485" extrusionOk="0">
                  <a:moveTo>
                    <a:pt x="342" y="0"/>
                  </a:moveTo>
                  <a:cubicBezTo>
                    <a:pt x="170" y="0"/>
                    <a:pt x="1" y="168"/>
                    <a:pt x="116" y="351"/>
                  </a:cubicBezTo>
                  <a:cubicBezTo>
                    <a:pt x="160" y="440"/>
                    <a:pt x="249" y="485"/>
                    <a:pt x="333" y="485"/>
                  </a:cubicBezTo>
                  <a:cubicBezTo>
                    <a:pt x="375" y="485"/>
                    <a:pt x="416" y="474"/>
                    <a:pt x="449" y="452"/>
                  </a:cubicBezTo>
                  <a:cubicBezTo>
                    <a:pt x="549" y="385"/>
                    <a:pt x="616" y="218"/>
                    <a:pt x="549" y="118"/>
                  </a:cubicBezTo>
                  <a:cubicBezTo>
                    <a:pt x="497" y="35"/>
                    <a:pt x="419"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6" name="Google Shape;11816;p28"/>
            <p:cNvSpPr/>
            <p:nvPr/>
          </p:nvSpPr>
          <p:spPr>
            <a:xfrm>
              <a:off x="8054650" y="3280775"/>
              <a:ext cx="13475" cy="12050"/>
            </a:xfrm>
            <a:custGeom>
              <a:avLst/>
              <a:gdLst/>
              <a:ahLst/>
              <a:cxnLst/>
              <a:rect l="l" t="t" r="r" b="b"/>
              <a:pathLst>
                <a:path w="539" h="482" extrusionOk="0">
                  <a:moveTo>
                    <a:pt x="274" y="1"/>
                  </a:moveTo>
                  <a:cubicBezTo>
                    <a:pt x="138" y="1"/>
                    <a:pt x="0" y="115"/>
                    <a:pt x="39" y="307"/>
                  </a:cubicBezTo>
                  <a:cubicBezTo>
                    <a:pt x="66" y="417"/>
                    <a:pt x="162" y="482"/>
                    <a:pt x="271" y="482"/>
                  </a:cubicBezTo>
                  <a:cubicBezTo>
                    <a:pt x="293" y="482"/>
                    <a:pt x="316" y="479"/>
                    <a:pt x="339" y="473"/>
                  </a:cubicBezTo>
                  <a:cubicBezTo>
                    <a:pt x="472" y="440"/>
                    <a:pt x="539" y="340"/>
                    <a:pt x="506" y="207"/>
                  </a:cubicBezTo>
                  <a:cubicBezTo>
                    <a:pt x="477" y="64"/>
                    <a:pt x="3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7" name="Google Shape;11817;p28"/>
            <p:cNvSpPr/>
            <p:nvPr/>
          </p:nvSpPr>
          <p:spPr>
            <a:xfrm>
              <a:off x="7950125" y="3424625"/>
              <a:ext cx="14925" cy="10075"/>
            </a:xfrm>
            <a:custGeom>
              <a:avLst/>
              <a:gdLst/>
              <a:ahLst/>
              <a:cxnLst/>
              <a:rect l="l" t="t" r="r" b="b"/>
              <a:pathLst>
                <a:path w="597" h="403" extrusionOk="0">
                  <a:moveTo>
                    <a:pt x="305" y="1"/>
                  </a:moveTo>
                  <a:cubicBezTo>
                    <a:pt x="237" y="1"/>
                    <a:pt x="169" y="27"/>
                    <a:pt x="117" y="90"/>
                  </a:cubicBezTo>
                  <a:cubicBezTo>
                    <a:pt x="0" y="230"/>
                    <a:pt x="226" y="402"/>
                    <a:pt x="395" y="402"/>
                  </a:cubicBezTo>
                  <a:cubicBezTo>
                    <a:pt x="468" y="402"/>
                    <a:pt x="530" y="370"/>
                    <a:pt x="550" y="290"/>
                  </a:cubicBezTo>
                  <a:cubicBezTo>
                    <a:pt x="596" y="130"/>
                    <a:pt x="453"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8" name="Google Shape;11818;p28"/>
            <p:cNvSpPr/>
            <p:nvPr/>
          </p:nvSpPr>
          <p:spPr>
            <a:xfrm>
              <a:off x="7963025" y="3640300"/>
              <a:ext cx="13175" cy="11775"/>
            </a:xfrm>
            <a:custGeom>
              <a:avLst/>
              <a:gdLst/>
              <a:ahLst/>
              <a:cxnLst/>
              <a:rect l="l" t="t" r="r" b="b"/>
              <a:pathLst>
                <a:path w="527" h="471" extrusionOk="0">
                  <a:moveTo>
                    <a:pt x="291" y="1"/>
                  </a:moveTo>
                  <a:cubicBezTo>
                    <a:pt x="284" y="1"/>
                    <a:pt x="276" y="1"/>
                    <a:pt x="268" y="2"/>
                  </a:cubicBezTo>
                  <a:cubicBezTo>
                    <a:pt x="134" y="2"/>
                    <a:pt x="1" y="102"/>
                    <a:pt x="1" y="236"/>
                  </a:cubicBezTo>
                  <a:cubicBezTo>
                    <a:pt x="1" y="369"/>
                    <a:pt x="134" y="469"/>
                    <a:pt x="268" y="469"/>
                  </a:cubicBezTo>
                  <a:cubicBezTo>
                    <a:pt x="276" y="470"/>
                    <a:pt x="284" y="471"/>
                    <a:pt x="291" y="471"/>
                  </a:cubicBezTo>
                  <a:cubicBezTo>
                    <a:pt x="527" y="471"/>
                    <a:pt x="527"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9" name="Google Shape;11819;p28"/>
            <p:cNvSpPr/>
            <p:nvPr/>
          </p:nvSpPr>
          <p:spPr>
            <a:xfrm>
              <a:off x="8072725" y="3559000"/>
              <a:ext cx="15425" cy="12425"/>
            </a:xfrm>
            <a:custGeom>
              <a:avLst/>
              <a:gdLst/>
              <a:ahLst/>
              <a:cxnLst/>
              <a:rect l="l" t="t" r="r" b="b"/>
              <a:pathLst>
                <a:path w="617" h="497" extrusionOk="0">
                  <a:moveTo>
                    <a:pt x="371" y="1"/>
                  </a:moveTo>
                  <a:cubicBezTo>
                    <a:pt x="184" y="1"/>
                    <a:pt x="0" y="212"/>
                    <a:pt x="149" y="386"/>
                  </a:cubicBezTo>
                  <a:cubicBezTo>
                    <a:pt x="208" y="464"/>
                    <a:pt x="278" y="496"/>
                    <a:pt x="346" y="496"/>
                  </a:cubicBezTo>
                  <a:cubicBezTo>
                    <a:pt x="394" y="496"/>
                    <a:pt x="442" y="480"/>
                    <a:pt x="483" y="452"/>
                  </a:cubicBezTo>
                  <a:cubicBezTo>
                    <a:pt x="583" y="352"/>
                    <a:pt x="616" y="219"/>
                    <a:pt x="550" y="85"/>
                  </a:cubicBezTo>
                  <a:cubicBezTo>
                    <a:pt x="499" y="26"/>
                    <a:pt x="434"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0" name="Google Shape;11820;p28"/>
            <p:cNvSpPr/>
            <p:nvPr/>
          </p:nvSpPr>
          <p:spPr>
            <a:xfrm>
              <a:off x="8045600" y="3352425"/>
              <a:ext cx="12525" cy="11925"/>
            </a:xfrm>
            <a:custGeom>
              <a:avLst/>
              <a:gdLst/>
              <a:ahLst/>
              <a:cxnLst/>
              <a:rect l="l" t="t" r="r" b="b"/>
              <a:pathLst>
                <a:path w="501" h="477" extrusionOk="0">
                  <a:moveTo>
                    <a:pt x="240" y="0"/>
                  </a:moveTo>
                  <a:cubicBezTo>
                    <a:pt x="121" y="0"/>
                    <a:pt x="0" y="84"/>
                    <a:pt x="0" y="243"/>
                  </a:cubicBezTo>
                  <a:cubicBezTo>
                    <a:pt x="0" y="376"/>
                    <a:pt x="134" y="476"/>
                    <a:pt x="267" y="476"/>
                  </a:cubicBezTo>
                  <a:cubicBezTo>
                    <a:pt x="401" y="443"/>
                    <a:pt x="501" y="343"/>
                    <a:pt x="467" y="209"/>
                  </a:cubicBezTo>
                  <a:cubicBezTo>
                    <a:pt x="452" y="67"/>
                    <a:pt x="346"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1" name="Google Shape;11821;p28"/>
            <p:cNvSpPr/>
            <p:nvPr/>
          </p:nvSpPr>
          <p:spPr>
            <a:xfrm>
              <a:off x="7882150" y="3492525"/>
              <a:ext cx="13350" cy="12250"/>
            </a:xfrm>
            <a:custGeom>
              <a:avLst/>
              <a:gdLst/>
              <a:ahLst/>
              <a:cxnLst/>
              <a:rect l="l" t="t" r="r" b="b"/>
              <a:pathLst>
                <a:path w="534" h="490" extrusionOk="0">
                  <a:moveTo>
                    <a:pt x="255" y="1"/>
                  </a:moveTo>
                  <a:cubicBezTo>
                    <a:pt x="192" y="1"/>
                    <a:pt x="134" y="26"/>
                    <a:pt x="100" y="76"/>
                  </a:cubicBezTo>
                  <a:cubicBezTo>
                    <a:pt x="0" y="176"/>
                    <a:pt x="0" y="343"/>
                    <a:pt x="100" y="443"/>
                  </a:cubicBezTo>
                  <a:cubicBezTo>
                    <a:pt x="145" y="473"/>
                    <a:pt x="204" y="489"/>
                    <a:pt x="264" y="489"/>
                  </a:cubicBezTo>
                  <a:cubicBezTo>
                    <a:pt x="337" y="489"/>
                    <a:pt x="412" y="465"/>
                    <a:pt x="467" y="409"/>
                  </a:cubicBezTo>
                  <a:cubicBezTo>
                    <a:pt x="534" y="309"/>
                    <a:pt x="534" y="143"/>
                    <a:pt x="434" y="76"/>
                  </a:cubicBezTo>
                  <a:cubicBezTo>
                    <a:pt x="384" y="26"/>
                    <a:pt x="317"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2" name="Google Shape;11822;p28"/>
            <p:cNvSpPr/>
            <p:nvPr/>
          </p:nvSpPr>
          <p:spPr>
            <a:xfrm>
              <a:off x="7887150" y="3718125"/>
              <a:ext cx="12225" cy="9100"/>
            </a:xfrm>
            <a:custGeom>
              <a:avLst/>
              <a:gdLst/>
              <a:ahLst/>
              <a:cxnLst/>
              <a:rect l="l" t="t" r="r" b="b"/>
              <a:pathLst>
                <a:path w="489" h="364" extrusionOk="0">
                  <a:moveTo>
                    <a:pt x="116" y="1"/>
                  </a:moveTo>
                  <a:cubicBezTo>
                    <a:pt x="74" y="1"/>
                    <a:pt x="41" y="35"/>
                    <a:pt x="34" y="125"/>
                  </a:cubicBezTo>
                  <a:cubicBezTo>
                    <a:pt x="0" y="225"/>
                    <a:pt x="100" y="359"/>
                    <a:pt x="234" y="359"/>
                  </a:cubicBezTo>
                  <a:cubicBezTo>
                    <a:pt x="251" y="362"/>
                    <a:pt x="266" y="363"/>
                    <a:pt x="279" y="363"/>
                  </a:cubicBezTo>
                  <a:cubicBezTo>
                    <a:pt x="488" y="363"/>
                    <a:pt x="25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3" name="Google Shape;11823;p28"/>
            <p:cNvSpPr/>
            <p:nvPr/>
          </p:nvSpPr>
          <p:spPr>
            <a:xfrm>
              <a:off x="7717025" y="3831500"/>
              <a:ext cx="12525" cy="12200"/>
            </a:xfrm>
            <a:custGeom>
              <a:avLst/>
              <a:gdLst/>
              <a:ahLst/>
              <a:cxnLst/>
              <a:rect l="l" t="t" r="r" b="b"/>
              <a:pathLst>
                <a:path w="501" h="488" extrusionOk="0">
                  <a:moveTo>
                    <a:pt x="249" y="0"/>
                  </a:moveTo>
                  <a:cubicBezTo>
                    <a:pt x="195" y="0"/>
                    <a:pt x="141" y="19"/>
                    <a:pt x="101" y="60"/>
                  </a:cubicBezTo>
                  <a:cubicBezTo>
                    <a:pt x="1" y="160"/>
                    <a:pt x="1" y="327"/>
                    <a:pt x="101" y="427"/>
                  </a:cubicBezTo>
                  <a:cubicBezTo>
                    <a:pt x="142" y="469"/>
                    <a:pt x="198" y="488"/>
                    <a:pt x="253" y="488"/>
                  </a:cubicBezTo>
                  <a:cubicBezTo>
                    <a:pt x="375" y="488"/>
                    <a:pt x="501" y="397"/>
                    <a:pt x="501" y="260"/>
                  </a:cubicBezTo>
                  <a:cubicBezTo>
                    <a:pt x="501" y="98"/>
                    <a:pt x="372"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4" name="Google Shape;11824;p28"/>
            <p:cNvSpPr/>
            <p:nvPr/>
          </p:nvSpPr>
          <p:spPr>
            <a:xfrm>
              <a:off x="7742875" y="4011800"/>
              <a:ext cx="13725" cy="8850"/>
            </a:xfrm>
            <a:custGeom>
              <a:avLst/>
              <a:gdLst/>
              <a:ahLst/>
              <a:cxnLst/>
              <a:rect l="l" t="t" r="r" b="b"/>
              <a:pathLst>
                <a:path w="549" h="354" extrusionOk="0">
                  <a:moveTo>
                    <a:pt x="84" y="1"/>
                  </a:moveTo>
                  <a:cubicBezTo>
                    <a:pt x="35" y="1"/>
                    <a:pt x="1" y="34"/>
                    <a:pt x="1" y="120"/>
                  </a:cubicBezTo>
                  <a:cubicBezTo>
                    <a:pt x="1" y="253"/>
                    <a:pt x="101" y="353"/>
                    <a:pt x="267" y="353"/>
                  </a:cubicBezTo>
                  <a:cubicBezTo>
                    <a:pt x="549" y="353"/>
                    <a:pt x="242"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5" name="Google Shape;11825;p28"/>
            <p:cNvSpPr/>
            <p:nvPr/>
          </p:nvSpPr>
          <p:spPr>
            <a:xfrm>
              <a:off x="7820600" y="3968125"/>
              <a:ext cx="14025" cy="12400"/>
            </a:xfrm>
            <a:custGeom>
              <a:avLst/>
              <a:gdLst/>
              <a:ahLst/>
              <a:cxnLst/>
              <a:rect l="l" t="t" r="r" b="b"/>
              <a:pathLst>
                <a:path w="561" h="496" extrusionOk="0">
                  <a:moveTo>
                    <a:pt x="268" y="1"/>
                  </a:moveTo>
                  <a:cubicBezTo>
                    <a:pt x="164" y="1"/>
                    <a:pt x="64" y="69"/>
                    <a:pt x="27" y="199"/>
                  </a:cubicBezTo>
                  <a:cubicBezTo>
                    <a:pt x="1" y="358"/>
                    <a:pt x="142" y="496"/>
                    <a:pt x="285" y="496"/>
                  </a:cubicBezTo>
                  <a:cubicBezTo>
                    <a:pt x="323" y="496"/>
                    <a:pt x="360" y="486"/>
                    <a:pt x="394" y="466"/>
                  </a:cubicBezTo>
                  <a:cubicBezTo>
                    <a:pt x="528" y="366"/>
                    <a:pt x="561" y="232"/>
                    <a:pt x="494" y="132"/>
                  </a:cubicBezTo>
                  <a:cubicBezTo>
                    <a:pt x="435" y="44"/>
                    <a:pt x="350"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6" name="Google Shape;11826;p28"/>
            <p:cNvSpPr/>
            <p:nvPr/>
          </p:nvSpPr>
          <p:spPr>
            <a:xfrm>
              <a:off x="7800400" y="3877800"/>
              <a:ext cx="13825" cy="8125"/>
            </a:xfrm>
            <a:custGeom>
              <a:avLst/>
              <a:gdLst/>
              <a:ahLst/>
              <a:cxnLst/>
              <a:rect l="l" t="t" r="r" b="b"/>
              <a:pathLst>
                <a:path w="553" h="325" extrusionOk="0">
                  <a:moveTo>
                    <a:pt x="336" y="1"/>
                  </a:moveTo>
                  <a:cubicBezTo>
                    <a:pt x="314" y="1"/>
                    <a:pt x="291" y="3"/>
                    <a:pt x="268" y="9"/>
                  </a:cubicBezTo>
                  <a:cubicBezTo>
                    <a:pt x="0" y="33"/>
                    <a:pt x="301" y="324"/>
                    <a:pt x="457" y="324"/>
                  </a:cubicBezTo>
                  <a:cubicBezTo>
                    <a:pt x="515" y="324"/>
                    <a:pt x="553" y="284"/>
                    <a:pt x="535" y="176"/>
                  </a:cubicBezTo>
                  <a:cubicBezTo>
                    <a:pt x="535" y="65"/>
                    <a:pt x="443"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7" name="Google Shape;11827;p28"/>
            <p:cNvSpPr/>
            <p:nvPr/>
          </p:nvSpPr>
          <p:spPr>
            <a:xfrm>
              <a:off x="7671725" y="3996950"/>
              <a:ext cx="17250" cy="12325"/>
            </a:xfrm>
            <a:custGeom>
              <a:avLst/>
              <a:gdLst/>
              <a:ahLst/>
              <a:cxnLst/>
              <a:rect l="l" t="t" r="r" b="b"/>
              <a:pathLst>
                <a:path w="690" h="493" extrusionOk="0">
                  <a:moveTo>
                    <a:pt x="354" y="1"/>
                  </a:moveTo>
                  <a:cubicBezTo>
                    <a:pt x="296" y="1"/>
                    <a:pt x="234" y="24"/>
                    <a:pt x="178" y="80"/>
                  </a:cubicBezTo>
                  <a:cubicBezTo>
                    <a:pt x="1" y="257"/>
                    <a:pt x="151" y="493"/>
                    <a:pt x="336" y="493"/>
                  </a:cubicBezTo>
                  <a:cubicBezTo>
                    <a:pt x="394" y="493"/>
                    <a:pt x="456" y="469"/>
                    <a:pt x="512" y="414"/>
                  </a:cubicBezTo>
                  <a:cubicBezTo>
                    <a:pt x="689" y="236"/>
                    <a:pt x="539"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8" name="Google Shape;11828;p28"/>
            <p:cNvSpPr/>
            <p:nvPr/>
          </p:nvSpPr>
          <p:spPr>
            <a:xfrm>
              <a:off x="7634125" y="4208550"/>
              <a:ext cx="14200" cy="12425"/>
            </a:xfrm>
            <a:custGeom>
              <a:avLst/>
              <a:gdLst/>
              <a:ahLst/>
              <a:cxnLst/>
              <a:rect l="l" t="t" r="r" b="b"/>
              <a:pathLst>
                <a:path w="568" h="497" extrusionOk="0">
                  <a:moveTo>
                    <a:pt x="298" y="1"/>
                  </a:moveTo>
                  <a:cubicBezTo>
                    <a:pt x="209" y="1"/>
                    <a:pt x="121" y="49"/>
                    <a:pt x="81" y="155"/>
                  </a:cubicBezTo>
                  <a:cubicBezTo>
                    <a:pt x="1" y="356"/>
                    <a:pt x="162" y="496"/>
                    <a:pt x="318" y="496"/>
                  </a:cubicBezTo>
                  <a:cubicBezTo>
                    <a:pt x="421" y="496"/>
                    <a:pt x="521" y="435"/>
                    <a:pt x="548" y="289"/>
                  </a:cubicBezTo>
                  <a:cubicBezTo>
                    <a:pt x="568" y="109"/>
                    <a:pt x="43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9" name="Google Shape;11829;p28"/>
            <p:cNvSpPr/>
            <p:nvPr/>
          </p:nvSpPr>
          <p:spPr>
            <a:xfrm>
              <a:off x="7685325" y="4154475"/>
              <a:ext cx="12550" cy="12325"/>
            </a:xfrm>
            <a:custGeom>
              <a:avLst/>
              <a:gdLst/>
              <a:ahLst/>
              <a:cxnLst/>
              <a:rect l="l" t="t" r="r" b="b"/>
              <a:pathLst>
                <a:path w="502" h="493" extrusionOk="0">
                  <a:moveTo>
                    <a:pt x="219" y="1"/>
                  </a:moveTo>
                  <a:cubicBezTo>
                    <a:pt x="102" y="1"/>
                    <a:pt x="1" y="97"/>
                    <a:pt x="1" y="250"/>
                  </a:cubicBezTo>
                  <a:cubicBezTo>
                    <a:pt x="1" y="387"/>
                    <a:pt x="110" y="493"/>
                    <a:pt x="232" y="493"/>
                  </a:cubicBezTo>
                  <a:cubicBezTo>
                    <a:pt x="289" y="493"/>
                    <a:pt x="348" y="470"/>
                    <a:pt x="401" y="417"/>
                  </a:cubicBezTo>
                  <a:cubicBezTo>
                    <a:pt x="501" y="317"/>
                    <a:pt x="501" y="184"/>
                    <a:pt x="401" y="83"/>
                  </a:cubicBezTo>
                  <a:cubicBezTo>
                    <a:pt x="344" y="26"/>
                    <a:pt x="27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0" name="Google Shape;11830;p28"/>
            <p:cNvSpPr/>
            <p:nvPr/>
          </p:nvSpPr>
          <p:spPr>
            <a:xfrm>
              <a:off x="7652825" y="4003100"/>
              <a:ext cx="11700" cy="12550"/>
            </a:xfrm>
            <a:custGeom>
              <a:avLst/>
              <a:gdLst/>
              <a:ahLst/>
              <a:cxnLst/>
              <a:rect l="l" t="t" r="r" b="b"/>
              <a:pathLst>
                <a:path w="468" h="502" extrusionOk="0">
                  <a:moveTo>
                    <a:pt x="234" y="1"/>
                  </a:moveTo>
                  <a:cubicBezTo>
                    <a:pt x="100" y="1"/>
                    <a:pt x="0" y="101"/>
                    <a:pt x="0" y="234"/>
                  </a:cubicBezTo>
                  <a:cubicBezTo>
                    <a:pt x="0" y="368"/>
                    <a:pt x="100" y="501"/>
                    <a:pt x="234" y="501"/>
                  </a:cubicBezTo>
                  <a:cubicBezTo>
                    <a:pt x="367" y="501"/>
                    <a:pt x="467" y="368"/>
                    <a:pt x="467" y="234"/>
                  </a:cubicBezTo>
                  <a:cubicBezTo>
                    <a:pt x="467"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1" name="Google Shape;11831;p28"/>
            <p:cNvSpPr/>
            <p:nvPr/>
          </p:nvSpPr>
          <p:spPr>
            <a:xfrm>
              <a:off x="7584425" y="4090800"/>
              <a:ext cx="14000" cy="11925"/>
            </a:xfrm>
            <a:custGeom>
              <a:avLst/>
              <a:gdLst/>
              <a:ahLst/>
              <a:cxnLst/>
              <a:rect l="l" t="t" r="r" b="b"/>
              <a:pathLst>
                <a:path w="560" h="477" extrusionOk="0">
                  <a:moveTo>
                    <a:pt x="272" y="1"/>
                  </a:moveTo>
                  <a:cubicBezTo>
                    <a:pt x="204" y="1"/>
                    <a:pt x="140" y="30"/>
                    <a:pt x="101" y="95"/>
                  </a:cubicBezTo>
                  <a:cubicBezTo>
                    <a:pt x="1" y="195"/>
                    <a:pt x="34" y="362"/>
                    <a:pt x="134" y="429"/>
                  </a:cubicBezTo>
                  <a:cubicBezTo>
                    <a:pt x="184" y="462"/>
                    <a:pt x="236" y="477"/>
                    <a:pt x="286" y="477"/>
                  </a:cubicBezTo>
                  <a:cubicBezTo>
                    <a:pt x="434" y="477"/>
                    <a:pt x="559" y="345"/>
                    <a:pt x="534" y="195"/>
                  </a:cubicBezTo>
                  <a:cubicBezTo>
                    <a:pt x="494" y="73"/>
                    <a:pt x="378"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2" name="Google Shape;11832;p28"/>
            <p:cNvSpPr/>
            <p:nvPr/>
          </p:nvSpPr>
          <p:spPr>
            <a:xfrm>
              <a:off x="7596100" y="4410900"/>
              <a:ext cx="12550" cy="12525"/>
            </a:xfrm>
            <a:custGeom>
              <a:avLst/>
              <a:gdLst/>
              <a:ahLst/>
              <a:cxnLst/>
              <a:rect l="l" t="t" r="r" b="b"/>
              <a:pathLst>
                <a:path w="502" h="501" extrusionOk="0">
                  <a:moveTo>
                    <a:pt x="268" y="0"/>
                  </a:moveTo>
                  <a:cubicBezTo>
                    <a:pt x="101" y="0"/>
                    <a:pt x="1" y="100"/>
                    <a:pt x="1" y="234"/>
                  </a:cubicBezTo>
                  <a:cubicBezTo>
                    <a:pt x="1" y="367"/>
                    <a:pt x="101" y="501"/>
                    <a:pt x="234" y="501"/>
                  </a:cubicBezTo>
                  <a:cubicBezTo>
                    <a:pt x="368" y="501"/>
                    <a:pt x="468" y="401"/>
                    <a:pt x="468" y="267"/>
                  </a:cubicBezTo>
                  <a:cubicBezTo>
                    <a:pt x="501" y="134"/>
                    <a:pt x="368" y="34"/>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3" name="Google Shape;11833;p28"/>
            <p:cNvSpPr/>
            <p:nvPr/>
          </p:nvSpPr>
          <p:spPr>
            <a:xfrm>
              <a:off x="7663175" y="4371525"/>
              <a:ext cx="13850" cy="11800"/>
            </a:xfrm>
            <a:custGeom>
              <a:avLst/>
              <a:gdLst/>
              <a:ahLst/>
              <a:cxnLst/>
              <a:rect l="l" t="t" r="r" b="b"/>
              <a:pathLst>
                <a:path w="554" h="472" extrusionOk="0">
                  <a:moveTo>
                    <a:pt x="293" y="1"/>
                  </a:moveTo>
                  <a:cubicBezTo>
                    <a:pt x="193" y="1"/>
                    <a:pt x="91" y="61"/>
                    <a:pt x="53" y="174"/>
                  </a:cubicBezTo>
                  <a:cubicBezTo>
                    <a:pt x="0" y="333"/>
                    <a:pt x="136" y="471"/>
                    <a:pt x="295" y="471"/>
                  </a:cubicBezTo>
                  <a:cubicBezTo>
                    <a:pt x="336" y="471"/>
                    <a:pt x="379" y="462"/>
                    <a:pt x="420" y="441"/>
                  </a:cubicBezTo>
                  <a:cubicBezTo>
                    <a:pt x="520" y="375"/>
                    <a:pt x="553" y="241"/>
                    <a:pt x="487" y="108"/>
                  </a:cubicBezTo>
                  <a:cubicBezTo>
                    <a:pt x="443" y="36"/>
                    <a:pt x="36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4" name="Google Shape;11834;p28"/>
            <p:cNvSpPr/>
            <p:nvPr/>
          </p:nvSpPr>
          <p:spPr>
            <a:xfrm>
              <a:off x="7668650" y="4265175"/>
              <a:ext cx="11700" cy="11625"/>
            </a:xfrm>
            <a:custGeom>
              <a:avLst/>
              <a:gdLst/>
              <a:ahLst/>
              <a:cxnLst/>
              <a:rect l="l" t="t" r="r" b="b"/>
              <a:pathLst>
                <a:path w="468" h="465" extrusionOk="0">
                  <a:moveTo>
                    <a:pt x="234" y="0"/>
                  </a:moveTo>
                  <a:cubicBezTo>
                    <a:pt x="118" y="0"/>
                    <a:pt x="1" y="75"/>
                    <a:pt x="1" y="225"/>
                  </a:cubicBezTo>
                  <a:cubicBezTo>
                    <a:pt x="1" y="345"/>
                    <a:pt x="81" y="464"/>
                    <a:pt x="193" y="464"/>
                  </a:cubicBezTo>
                  <a:cubicBezTo>
                    <a:pt x="207" y="464"/>
                    <a:pt x="220" y="462"/>
                    <a:pt x="234" y="459"/>
                  </a:cubicBezTo>
                  <a:cubicBezTo>
                    <a:pt x="368" y="459"/>
                    <a:pt x="468" y="359"/>
                    <a:pt x="468" y="225"/>
                  </a:cubicBezTo>
                  <a:cubicBezTo>
                    <a:pt x="468" y="75"/>
                    <a:pt x="351"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5" name="Google Shape;11835;p28"/>
            <p:cNvSpPr/>
            <p:nvPr/>
          </p:nvSpPr>
          <p:spPr>
            <a:xfrm>
              <a:off x="7511050" y="4236600"/>
              <a:ext cx="12525" cy="12550"/>
            </a:xfrm>
            <a:custGeom>
              <a:avLst/>
              <a:gdLst/>
              <a:ahLst/>
              <a:cxnLst/>
              <a:rect l="l" t="t" r="r" b="b"/>
              <a:pathLst>
                <a:path w="501" h="502" extrusionOk="0">
                  <a:moveTo>
                    <a:pt x="267" y="1"/>
                  </a:moveTo>
                  <a:cubicBezTo>
                    <a:pt x="134" y="1"/>
                    <a:pt x="0" y="101"/>
                    <a:pt x="0" y="234"/>
                  </a:cubicBezTo>
                  <a:cubicBezTo>
                    <a:pt x="0" y="368"/>
                    <a:pt x="100" y="501"/>
                    <a:pt x="234" y="501"/>
                  </a:cubicBezTo>
                  <a:cubicBezTo>
                    <a:pt x="367" y="501"/>
                    <a:pt x="467"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6" name="Google Shape;11836;p28"/>
            <p:cNvSpPr/>
            <p:nvPr/>
          </p:nvSpPr>
          <p:spPr>
            <a:xfrm>
              <a:off x="7323400" y="4488125"/>
              <a:ext cx="16200" cy="11800"/>
            </a:xfrm>
            <a:custGeom>
              <a:avLst/>
              <a:gdLst/>
              <a:ahLst/>
              <a:cxnLst/>
              <a:rect l="l" t="t" r="r" b="b"/>
              <a:pathLst>
                <a:path w="648" h="472" extrusionOk="0">
                  <a:moveTo>
                    <a:pt x="286" y="0"/>
                  </a:moveTo>
                  <a:cubicBezTo>
                    <a:pt x="221" y="0"/>
                    <a:pt x="156" y="25"/>
                    <a:pt x="101" y="80"/>
                  </a:cubicBezTo>
                  <a:cubicBezTo>
                    <a:pt x="1" y="180"/>
                    <a:pt x="34" y="347"/>
                    <a:pt x="134" y="414"/>
                  </a:cubicBezTo>
                  <a:cubicBezTo>
                    <a:pt x="182" y="455"/>
                    <a:pt x="233" y="472"/>
                    <a:pt x="283" y="472"/>
                  </a:cubicBezTo>
                  <a:cubicBezTo>
                    <a:pt x="479" y="472"/>
                    <a:pt x="647" y="206"/>
                    <a:pt x="435" y="47"/>
                  </a:cubicBezTo>
                  <a:cubicBezTo>
                    <a:pt x="390" y="17"/>
                    <a:pt x="338"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7" name="Google Shape;11837;p28"/>
            <p:cNvSpPr/>
            <p:nvPr/>
          </p:nvSpPr>
          <p:spPr>
            <a:xfrm>
              <a:off x="7411475" y="4455925"/>
              <a:ext cx="17525" cy="12725"/>
            </a:xfrm>
            <a:custGeom>
              <a:avLst/>
              <a:gdLst/>
              <a:ahLst/>
              <a:cxnLst/>
              <a:rect l="l" t="t" r="r" b="b"/>
              <a:pathLst>
                <a:path w="701" h="509" extrusionOk="0">
                  <a:moveTo>
                    <a:pt x="367" y="0"/>
                  </a:moveTo>
                  <a:cubicBezTo>
                    <a:pt x="330" y="0"/>
                    <a:pt x="289" y="11"/>
                    <a:pt x="247" y="34"/>
                  </a:cubicBezTo>
                  <a:cubicBezTo>
                    <a:pt x="1" y="157"/>
                    <a:pt x="124" y="509"/>
                    <a:pt x="355" y="509"/>
                  </a:cubicBezTo>
                  <a:cubicBezTo>
                    <a:pt x="374" y="509"/>
                    <a:pt x="394" y="506"/>
                    <a:pt x="414" y="501"/>
                  </a:cubicBezTo>
                  <a:cubicBezTo>
                    <a:pt x="701" y="386"/>
                    <a:pt x="593"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8" name="Google Shape;11838;p28"/>
            <p:cNvSpPr/>
            <p:nvPr/>
          </p:nvSpPr>
          <p:spPr>
            <a:xfrm>
              <a:off x="7490925" y="4186175"/>
              <a:ext cx="15150" cy="11550"/>
            </a:xfrm>
            <a:custGeom>
              <a:avLst/>
              <a:gdLst/>
              <a:ahLst/>
              <a:cxnLst/>
              <a:rect l="l" t="t" r="r" b="b"/>
              <a:pathLst>
                <a:path w="606" h="462" extrusionOk="0">
                  <a:moveTo>
                    <a:pt x="322" y="0"/>
                  </a:moveTo>
                  <a:cubicBezTo>
                    <a:pt x="107" y="0"/>
                    <a:pt x="1" y="331"/>
                    <a:pt x="238" y="450"/>
                  </a:cubicBezTo>
                  <a:cubicBezTo>
                    <a:pt x="262" y="458"/>
                    <a:pt x="287" y="462"/>
                    <a:pt x="313" y="462"/>
                  </a:cubicBezTo>
                  <a:cubicBezTo>
                    <a:pt x="398" y="462"/>
                    <a:pt x="488" y="418"/>
                    <a:pt x="538" y="317"/>
                  </a:cubicBezTo>
                  <a:cubicBezTo>
                    <a:pt x="605" y="183"/>
                    <a:pt x="538" y="50"/>
                    <a:pt x="405" y="16"/>
                  </a:cubicBezTo>
                  <a:cubicBezTo>
                    <a:pt x="376" y="5"/>
                    <a:pt x="348" y="0"/>
                    <a:pt x="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9" name="Google Shape;11839;p28"/>
            <p:cNvSpPr/>
            <p:nvPr/>
          </p:nvSpPr>
          <p:spPr>
            <a:xfrm>
              <a:off x="7410150" y="4255275"/>
              <a:ext cx="13350" cy="12025"/>
            </a:xfrm>
            <a:custGeom>
              <a:avLst/>
              <a:gdLst/>
              <a:ahLst/>
              <a:cxnLst/>
              <a:rect l="l" t="t" r="r" b="b"/>
              <a:pathLst>
                <a:path w="534" h="481" extrusionOk="0">
                  <a:moveTo>
                    <a:pt x="282" y="1"/>
                  </a:moveTo>
                  <a:cubicBezTo>
                    <a:pt x="232" y="1"/>
                    <a:pt x="180" y="17"/>
                    <a:pt x="134" y="54"/>
                  </a:cubicBezTo>
                  <a:cubicBezTo>
                    <a:pt x="33" y="154"/>
                    <a:pt x="0" y="288"/>
                    <a:pt x="100" y="388"/>
                  </a:cubicBezTo>
                  <a:cubicBezTo>
                    <a:pt x="151" y="451"/>
                    <a:pt x="220" y="481"/>
                    <a:pt x="289" y="481"/>
                  </a:cubicBezTo>
                  <a:cubicBezTo>
                    <a:pt x="402" y="481"/>
                    <a:pt x="513" y="400"/>
                    <a:pt x="534" y="254"/>
                  </a:cubicBezTo>
                  <a:cubicBezTo>
                    <a:pt x="534" y="110"/>
                    <a:pt x="4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0" name="Google Shape;11840;p28"/>
            <p:cNvSpPr/>
            <p:nvPr/>
          </p:nvSpPr>
          <p:spPr>
            <a:xfrm>
              <a:off x="7369275" y="4467400"/>
              <a:ext cx="14775" cy="11950"/>
            </a:xfrm>
            <a:custGeom>
              <a:avLst/>
              <a:gdLst/>
              <a:ahLst/>
              <a:cxnLst/>
              <a:rect l="l" t="t" r="r" b="b"/>
              <a:pathLst>
                <a:path w="591" h="478" extrusionOk="0">
                  <a:moveTo>
                    <a:pt x="299" y="0"/>
                  </a:moveTo>
                  <a:cubicBezTo>
                    <a:pt x="191" y="0"/>
                    <a:pt x="95" y="65"/>
                    <a:pt x="67" y="175"/>
                  </a:cubicBezTo>
                  <a:cubicBezTo>
                    <a:pt x="1" y="276"/>
                    <a:pt x="67" y="409"/>
                    <a:pt x="201" y="476"/>
                  </a:cubicBezTo>
                  <a:cubicBezTo>
                    <a:pt x="212" y="477"/>
                    <a:pt x="224" y="478"/>
                    <a:pt x="235" y="478"/>
                  </a:cubicBezTo>
                  <a:cubicBezTo>
                    <a:pt x="478" y="478"/>
                    <a:pt x="591" y="136"/>
                    <a:pt x="368" y="9"/>
                  </a:cubicBezTo>
                  <a:cubicBezTo>
                    <a:pt x="345" y="3"/>
                    <a:pt x="322"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1" name="Google Shape;11841;p28"/>
            <p:cNvSpPr/>
            <p:nvPr/>
          </p:nvSpPr>
          <p:spPr>
            <a:xfrm>
              <a:off x="7042225" y="4605825"/>
              <a:ext cx="17650" cy="12750"/>
            </a:xfrm>
            <a:custGeom>
              <a:avLst/>
              <a:gdLst/>
              <a:ahLst/>
              <a:cxnLst/>
              <a:rect l="l" t="t" r="r" b="b"/>
              <a:pathLst>
                <a:path w="706" h="510" extrusionOk="0">
                  <a:moveTo>
                    <a:pt x="376" y="0"/>
                  </a:moveTo>
                  <a:cubicBezTo>
                    <a:pt x="333" y="0"/>
                    <a:pt x="287" y="13"/>
                    <a:pt x="240" y="42"/>
                  </a:cubicBezTo>
                  <a:cubicBezTo>
                    <a:pt x="1" y="202"/>
                    <a:pt x="164" y="510"/>
                    <a:pt x="376" y="510"/>
                  </a:cubicBezTo>
                  <a:cubicBezTo>
                    <a:pt x="429" y="510"/>
                    <a:pt x="486" y="490"/>
                    <a:pt x="540" y="443"/>
                  </a:cubicBezTo>
                  <a:cubicBezTo>
                    <a:pt x="705" y="278"/>
                    <a:pt x="576" y="0"/>
                    <a:pt x="3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2" name="Google Shape;11842;p28"/>
            <p:cNvSpPr/>
            <p:nvPr/>
          </p:nvSpPr>
          <p:spPr>
            <a:xfrm>
              <a:off x="7059050" y="4717775"/>
              <a:ext cx="14200" cy="11875"/>
            </a:xfrm>
            <a:custGeom>
              <a:avLst/>
              <a:gdLst/>
              <a:ahLst/>
              <a:cxnLst/>
              <a:rect l="l" t="t" r="r" b="b"/>
              <a:pathLst>
                <a:path w="568" h="475" extrusionOk="0">
                  <a:moveTo>
                    <a:pt x="234" y="1"/>
                  </a:moveTo>
                  <a:cubicBezTo>
                    <a:pt x="101" y="1"/>
                    <a:pt x="1" y="134"/>
                    <a:pt x="1" y="268"/>
                  </a:cubicBezTo>
                  <a:cubicBezTo>
                    <a:pt x="1" y="384"/>
                    <a:pt x="101" y="474"/>
                    <a:pt x="215" y="474"/>
                  </a:cubicBezTo>
                  <a:cubicBezTo>
                    <a:pt x="233" y="474"/>
                    <a:pt x="250" y="472"/>
                    <a:pt x="268" y="468"/>
                  </a:cubicBezTo>
                  <a:cubicBezTo>
                    <a:pt x="568" y="435"/>
                    <a:pt x="501"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3" name="Google Shape;11843;p28"/>
            <p:cNvSpPr/>
            <p:nvPr/>
          </p:nvSpPr>
          <p:spPr>
            <a:xfrm>
              <a:off x="7155175" y="4645975"/>
              <a:ext cx="15650" cy="12650"/>
            </a:xfrm>
            <a:custGeom>
              <a:avLst/>
              <a:gdLst/>
              <a:ahLst/>
              <a:cxnLst/>
              <a:rect l="l" t="t" r="r" b="b"/>
              <a:pathLst>
                <a:path w="626" h="506" extrusionOk="0">
                  <a:moveTo>
                    <a:pt x="320" y="1"/>
                  </a:moveTo>
                  <a:cubicBezTo>
                    <a:pt x="138" y="1"/>
                    <a:pt x="0" y="217"/>
                    <a:pt x="125" y="404"/>
                  </a:cubicBezTo>
                  <a:cubicBezTo>
                    <a:pt x="168" y="469"/>
                    <a:pt x="239" y="506"/>
                    <a:pt x="320" y="506"/>
                  </a:cubicBezTo>
                  <a:cubicBezTo>
                    <a:pt x="364" y="506"/>
                    <a:pt x="412" y="495"/>
                    <a:pt x="459" y="471"/>
                  </a:cubicBezTo>
                  <a:cubicBezTo>
                    <a:pt x="626" y="338"/>
                    <a:pt x="559"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4" name="Google Shape;11844;p28"/>
            <p:cNvSpPr/>
            <p:nvPr/>
          </p:nvSpPr>
          <p:spPr>
            <a:xfrm>
              <a:off x="7070725" y="4559000"/>
              <a:ext cx="15875" cy="12025"/>
            </a:xfrm>
            <a:custGeom>
              <a:avLst/>
              <a:gdLst/>
              <a:ahLst/>
              <a:cxnLst/>
              <a:rect l="l" t="t" r="r" b="b"/>
              <a:pathLst>
                <a:path w="635" h="481" extrusionOk="0">
                  <a:moveTo>
                    <a:pt x="324" y="1"/>
                  </a:moveTo>
                  <a:cubicBezTo>
                    <a:pt x="254" y="1"/>
                    <a:pt x="189" y="26"/>
                    <a:pt x="134" y="81"/>
                  </a:cubicBezTo>
                  <a:cubicBezTo>
                    <a:pt x="1" y="247"/>
                    <a:pt x="134" y="481"/>
                    <a:pt x="334" y="481"/>
                  </a:cubicBezTo>
                  <a:cubicBezTo>
                    <a:pt x="568" y="481"/>
                    <a:pt x="635" y="214"/>
                    <a:pt x="501" y="47"/>
                  </a:cubicBezTo>
                  <a:cubicBezTo>
                    <a:pt x="441" y="17"/>
                    <a:pt x="381"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5" name="Google Shape;11845;p28"/>
            <p:cNvSpPr/>
            <p:nvPr/>
          </p:nvSpPr>
          <p:spPr>
            <a:xfrm>
              <a:off x="6751625" y="4734900"/>
              <a:ext cx="17350" cy="12150"/>
            </a:xfrm>
            <a:custGeom>
              <a:avLst/>
              <a:gdLst/>
              <a:ahLst/>
              <a:cxnLst/>
              <a:rect l="l" t="t" r="r" b="b"/>
              <a:pathLst>
                <a:path w="694" h="486" extrusionOk="0">
                  <a:moveTo>
                    <a:pt x="349" y="0"/>
                  </a:moveTo>
                  <a:cubicBezTo>
                    <a:pt x="320" y="0"/>
                    <a:pt x="289" y="5"/>
                    <a:pt x="256" y="16"/>
                  </a:cubicBezTo>
                  <a:cubicBezTo>
                    <a:pt x="0" y="130"/>
                    <a:pt x="107" y="486"/>
                    <a:pt x="330" y="486"/>
                  </a:cubicBezTo>
                  <a:cubicBezTo>
                    <a:pt x="369" y="486"/>
                    <a:pt x="411" y="475"/>
                    <a:pt x="456" y="450"/>
                  </a:cubicBezTo>
                  <a:cubicBezTo>
                    <a:pt x="694" y="331"/>
                    <a:pt x="587"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6" name="Google Shape;11846;p28"/>
            <p:cNvSpPr/>
            <p:nvPr/>
          </p:nvSpPr>
          <p:spPr>
            <a:xfrm>
              <a:off x="6794700" y="4821825"/>
              <a:ext cx="15325" cy="12200"/>
            </a:xfrm>
            <a:custGeom>
              <a:avLst/>
              <a:gdLst/>
              <a:ahLst/>
              <a:cxnLst/>
              <a:rect l="l" t="t" r="r" b="b"/>
              <a:pathLst>
                <a:path w="613" h="488" extrusionOk="0">
                  <a:moveTo>
                    <a:pt x="264" y="1"/>
                  </a:moveTo>
                  <a:cubicBezTo>
                    <a:pt x="244" y="1"/>
                    <a:pt x="223" y="3"/>
                    <a:pt x="201" y="9"/>
                  </a:cubicBezTo>
                  <a:cubicBezTo>
                    <a:pt x="67" y="75"/>
                    <a:pt x="1" y="209"/>
                    <a:pt x="67" y="342"/>
                  </a:cubicBezTo>
                  <a:cubicBezTo>
                    <a:pt x="93" y="444"/>
                    <a:pt x="196" y="488"/>
                    <a:pt x="288" y="488"/>
                  </a:cubicBezTo>
                  <a:cubicBezTo>
                    <a:pt x="316" y="488"/>
                    <a:pt x="344" y="483"/>
                    <a:pt x="367" y="476"/>
                  </a:cubicBezTo>
                  <a:cubicBezTo>
                    <a:pt x="612" y="322"/>
                    <a:pt x="49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7" name="Google Shape;11847;p28"/>
            <p:cNvSpPr/>
            <p:nvPr/>
          </p:nvSpPr>
          <p:spPr>
            <a:xfrm>
              <a:off x="7086750" y="4620525"/>
              <a:ext cx="13200" cy="12125"/>
            </a:xfrm>
            <a:custGeom>
              <a:avLst/>
              <a:gdLst/>
              <a:ahLst/>
              <a:cxnLst/>
              <a:rect l="l" t="t" r="r" b="b"/>
              <a:pathLst>
                <a:path w="528" h="485" extrusionOk="0">
                  <a:moveTo>
                    <a:pt x="264" y="1"/>
                  </a:moveTo>
                  <a:cubicBezTo>
                    <a:pt x="156" y="1"/>
                    <a:pt x="46" y="72"/>
                    <a:pt x="27" y="188"/>
                  </a:cubicBezTo>
                  <a:cubicBezTo>
                    <a:pt x="0" y="347"/>
                    <a:pt x="142" y="485"/>
                    <a:pt x="285" y="485"/>
                  </a:cubicBezTo>
                  <a:cubicBezTo>
                    <a:pt x="322" y="485"/>
                    <a:pt x="359" y="476"/>
                    <a:pt x="394" y="455"/>
                  </a:cubicBezTo>
                  <a:cubicBezTo>
                    <a:pt x="494" y="355"/>
                    <a:pt x="527" y="222"/>
                    <a:pt x="461" y="122"/>
                  </a:cubicBezTo>
                  <a:cubicBezTo>
                    <a:pt x="419" y="38"/>
                    <a:pt x="34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8" name="Google Shape;11848;p28"/>
            <p:cNvSpPr/>
            <p:nvPr/>
          </p:nvSpPr>
          <p:spPr>
            <a:xfrm>
              <a:off x="7102200" y="4536600"/>
              <a:ext cx="13600" cy="11350"/>
            </a:xfrm>
            <a:custGeom>
              <a:avLst/>
              <a:gdLst/>
              <a:ahLst/>
              <a:cxnLst/>
              <a:rect l="l" t="t" r="r" b="b"/>
              <a:pathLst>
                <a:path w="544" h="454" extrusionOk="0">
                  <a:moveTo>
                    <a:pt x="273" y="1"/>
                  </a:moveTo>
                  <a:cubicBezTo>
                    <a:pt x="165" y="1"/>
                    <a:pt x="70" y="60"/>
                    <a:pt x="43" y="143"/>
                  </a:cubicBezTo>
                  <a:cubicBezTo>
                    <a:pt x="1" y="331"/>
                    <a:pt x="142" y="453"/>
                    <a:pt x="286" y="453"/>
                  </a:cubicBezTo>
                  <a:cubicBezTo>
                    <a:pt x="372" y="453"/>
                    <a:pt x="460" y="409"/>
                    <a:pt x="510" y="310"/>
                  </a:cubicBezTo>
                  <a:cubicBezTo>
                    <a:pt x="543" y="176"/>
                    <a:pt x="476" y="43"/>
                    <a:pt x="343" y="9"/>
                  </a:cubicBezTo>
                  <a:cubicBezTo>
                    <a:pt x="319" y="3"/>
                    <a:pt x="296"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9" name="Google Shape;11849;p28"/>
            <p:cNvSpPr/>
            <p:nvPr/>
          </p:nvSpPr>
          <p:spPr>
            <a:xfrm>
              <a:off x="7048425" y="4676625"/>
              <a:ext cx="14825" cy="12300"/>
            </a:xfrm>
            <a:custGeom>
              <a:avLst/>
              <a:gdLst/>
              <a:ahLst/>
              <a:cxnLst/>
              <a:rect l="l" t="t" r="r" b="b"/>
              <a:pathLst>
                <a:path w="593" h="492" extrusionOk="0">
                  <a:moveTo>
                    <a:pt x="313" y="0"/>
                  </a:moveTo>
                  <a:cubicBezTo>
                    <a:pt x="219" y="0"/>
                    <a:pt x="110" y="44"/>
                    <a:pt x="59" y="146"/>
                  </a:cubicBezTo>
                  <a:cubicBezTo>
                    <a:pt x="0" y="293"/>
                    <a:pt x="122" y="491"/>
                    <a:pt x="289" y="491"/>
                  </a:cubicBezTo>
                  <a:cubicBezTo>
                    <a:pt x="312" y="491"/>
                    <a:pt x="335" y="487"/>
                    <a:pt x="359" y="479"/>
                  </a:cubicBezTo>
                  <a:cubicBezTo>
                    <a:pt x="559" y="413"/>
                    <a:pt x="593" y="112"/>
                    <a:pt x="392" y="12"/>
                  </a:cubicBezTo>
                  <a:cubicBezTo>
                    <a:pt x="369" y="4"/>
                    <a:pt x="341"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0" name="Google Shape;11850;p28"/>
            <p:cNvSpPr/>
            <p:nvPr/>
          </p:nvSpPr>
          <p:spPr>
            <a:xfrm>
              <a:off x="7209375" y="4622800"/>
              <a:ext cx="11500" cy="10325"/>
            </a:xfrm>
            <a:custGeom>
              <a:avLst/>
              <a:gdLst/>
              <a:ahLst/>
              <a:cxnLst/>
              <a:rect l="l" t="t" r="r" b="b"/>
              <a:pathLst>
                <a:path w="460" h="413" extrusionOk="0">
                  <a:moveTo>
                    <a:pt x="328" y="0"/>
                  </a:moveTo>
                  <a:cubicBezTo>
                    <a:pt x="184" y="0"/>
                    <a:pt x="1" y="413"/>
                    <a:pt x="186" y="413"/>
                  </a:cubicBezTo>
                  <a:cubicBezTo>
                    <a:pt x="206" y="413"/>
                    <a:pt x="230" y="408"/>
                    <a:pt x="259" y="397"/>
                  </a:cubicBezTo>
                  <a:cubicBezTo>
                    <a:pt x="392" y="364"/>
                    <a:pt x="459" y="231"/>
                    <a:pt x="426" y="97"/>
                  </a:cubicBezTo>
                  <a:cubicBezTo>
                    <a:pt x="400" y="28"/>
                    <a:pt x="366"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1" name="Google Shape;11851;p28"/>
            <p:cNvSpPr/>
            <p:nvPr/>
          </p:nvSpPr>
          <p:spPr>
            <a:xfrm>
              <a:off x="7235150" y="4491550"/>
              <a:ext cx="11575" cy="10275"/>
            </a:xfrm>
            <a:custGeom>
              <a:avLst/>
              <a:gdLst/>
              <a:ahLst/>
              <a:cxnLst/>
              <a:rect l="l" t="t" r="r" b="b"/>
              <a:pathLst>
                <a:path w="463" h="411" extrusionOk="0">
                  <a:moveTo>
                    <a:pt x="203" y="1"/>
                  </a:moveTo>
                  <a:cubicBezTo>
                    <a:pt x="1" y="1"/>
                    <a:pt x="201" y="410"/>
                    <a:pt x="340" y="410"/>
                  </a:cubicBezTo>
                  <a:cubicBezTo>
                    <a:pt x="377" y="410"/>
                    <a:pt x="409" y="382"/>
                    <a:pt x="429" y="310"/>
                  </a:cubicBezTo>
                  <a:cubicBezTo>
                    <a:pt x="462" y="210"/>
                    <a:pt x="395" y="77"/>
                    <a:pt x="262" y="10"/>
                  </a:cubicBezTo>
                  <a:cubicBezTo>
                    <a:pt x="239" y="4"/>
                    <a:pt x="219" y="1"/>
                    <a:pt x="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2" name="Google Shape;11852;p28"/>
            <p:cNvSpPr/>
            <p:nvPr/>
          </p:nvSpPr>
          <p:spPr>
            <a:xfrm>
              <a:off x="6961125" y="4466650"/>
              <a:ext cx="13725" cy="8950"/>
            </a:xfrm>
            <a:custGeom>
              <a:avLst/>
              <a:gdLst/>
              <a:ahLst/>
              <a:cxnLst/>
              <a:rect l="l" t="t" r="r" b="b"/>
              <a:pathLst>
                <a:path w="549" h="358" extrusionOk="0">
                  <a:moveTo>
                    <a:pt x="323" y="0"/>
                  </a:moveTo>
                  <a:cubicBezTo>
                    <a:pt x="310" y="0"/>
                    <a:pt x="296" y="2"/>
                    <a:pt x="282" y="5"/>
                  </a:cubicBezTo>
                  <a:cubicBezTo>
                    <a:pt x="1" y="5"/>
                    <a:pt x="307" y="358"/>
                    <a:pt x="465" y="358"/>
                  </a:cubicBezTo>
                  <a:cubicBezTo>
                    <a:pt x="514" y="358"/>
                    <a:pt x="549" y="325"/>
                    <a:pt x="549" y="239"/>
                  </a:cubicBezTo>
                  <a:cubicBezTo>
                    <a:pt x="519" y="120"/>
                    <a:pt x="436"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3" name="Google Shape;11853;p28"/>
            <p:cNvSpPr/>
            <p:nvPr/>
          </p:nvSpPr>
          <p:spPr>
            <a:xfrm>
              <a:off x="6739650" y="4718400"/>
              <a:ext cx="15450" cy="12625"/>
            </a:xfrm>
            <a:custGeom>
              <a:avLst/>
              <a:gdLst/>
              <a:ahLst/>
              <a:cxnLst/>
              <a:rect l="l" t="t" r="r" b="b"/>
              <a:pathLst>
                <a:path w="618" h="505" extrusionOk="0">
                  <a:moveTo>
                    <a:pt x="268" y="1"/>
                  </a:moveTo>
                  <a:cubicBezTo>
                    <a:pt x="209" y="1"/>
                    <a:pt x="151" y="26"/>
                    <a:pt x="101" y="76"/>
                  </a:cubicBezTo>
                  <a:cubicBezTo>
                    <a:pt x="1" y="176"/>
                    <a:pt x="1" y="343"/>
                    <a:pt x="101" y="443"/>
                  </a:cubicBezTo>
                  <a:cubicBezTo>
                    <a:pt x="151" y="486"/>
                    <a:pt x="206" y="504"/>
                    <a:pt x="259" y="504"/>
                  </a:cubicBezTo>
                  <a:cubicBezTo>
                    <a:pt x="452" y="504"/>
                    <a:pt x="618" y="259"/>
                    <a:pt x="435" y="76"/>
                  </a:cubicBezTo>
                  <a:cubicBezTo>
                    <a:pt x="385" y="26"/>
                    <a:pt x="326"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4" name="Google Shape;11854;p28"/>
            <p:cNvSpPr/>
            <p:nvPr/>
          </p:nvSpPr>
          <p:spPr>
            <a:xfrm>
              <a:off x="6834725" y="4775825"/>
              <a:ext cx="15550" cy="11875"/>
            </a:xfrm>
            <a:custGeom>
              <a:avLst/>
              <a:gdLst/>
              <a:ahLst/>
              <a:cxnLst/>
              <a:rect l="l" t="t" r="r" b="b"/>
              <a:pathLst>
                <a:path w="622" h="475" extrusionOk="0">
                  <a:moveTo>
                    <a:pt x="314" y="1"/>
                  </a:moveTo>
                  <a:cubicBezTo>
                    <a:pt x="288" y="1"/>
                    <a:pt x="261" y="5"/>
                    <a:pt x="234" y="14"/>
                  </a:cubicBezTo>
                  <a:cubicBezTo>
                    <a:pt x="34" y="81"/>
                    <a:pt x="1" y="347"/>
                    <a:pt x="201" y="448"/>
                  </a:cubicBezTo>
                  <a:cubicBezTo>
                    <a:pt x="238" y="466"/>
                    <a:pt x="275" y="474"/>
                    <a:pt x="311" y="474"/>
                  </a:cubicBezTo>
                  <a:cubicBezTo>
                    <a:pt x="404" y="474"/>
                    <a:pt x="486" y="420"/>
                    <a:pt x="534" y="347"/>
                  </a:cubicBezTo>
                  <a:cubicBezTo>
                    <a:pt x="621" y="174"/>
                    <a:pt x="483" y="1"/>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5" name="Google Shape;11855;p28"/>
            <p:cNvSpPr/>
            <p:nvPr/>
          </p:nvSpPr>
          <p:spPr>
            <a:xfrm>
              <a:off x="6995075" y="4609500"/>
              <a:ext cx="13125" cy="12075"/>
            </a:xfrm>
            <a:custGeom>
              <a:avLst/>
              <a:gdLst/>
              <a:ahLst/>
              <a:cxnLst/>
              <a:rect l="l" t="t" r="r" b="b"/>
              <a:pathLst>
                <a:path w="525" h="483" extrusionOk="0">
                  <a:moveTo>
                    <a:pt x="263" y="1"/>
                  </a:moveTo>
                  <a:cubicBezTo>
                    <a:pt x="152" y="1"/>
                    <a:pt x="45" y="73"/>
                    <a:pt x="25" y="196"/>
                  </a:cubicBezTo>
                  <a:cubicBezTo>
                    <a:pt x="0" y="365"/>
                    <a:pt x="117" y="482"/>
                    <a:pt x="247" y="482"/>
                  </a:cubicBezTo>
                  <a:cubicBezTo>
                    <a:pt x="295" y="482"/>
                    <a:pt x="346" y="466"/>
                    <a:pt x="392" y="429"/>
                  </a:cubicBezTo>
                  <a:cubicBezTo>
                    <a:pt x="492" y="362"/>
                    <a:pt x="525" y="196"/>
                    <a:pt x="458" y="96"/>
                  </a:cubicBezTo>
                  <a:cubicBezTo>
                    <a:pt x="406" y="31"/>
                    <a:pt x="334"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6" name="Google Shape;11856;p28"/>
            <p:cNvSpPr/>
            <p:nvPr/>
          </p:nvSpPr>
          <p:spPr>
            <a:xfrm>
              <a:off x="6850925" y="4559950"/>
              <a:ext cx="14550" cy="8050"/>
            </a:xfrm>
            <a:custGeom>
              <a:avLst/>
              <a:gdLst/>
              <a:ahLst/>
              <a:cxnLst/>
              <a:rect l="l" t="t" r="r" b="b"/>
              <a:pathLst>
                <a:path w="582" h="322" extrusionOk="0">
                  <a:moveTo>
                    <a:pt x="252" y="1"/>
                  </a:moveTo>
                  <a:cubicBezTo>
                    <a:pt x="144" y="1"/>
                    <a:pt x="47" y="66"/>
                    <a:pt x="20" y="176"/>
                  </a:cubicBezTo>
                  <a:cubicBezTo>
                    <a:pt x="1" y="282"/>
                    <a:pt x="48" y="321"/>
                    <a:pt x="116" y="321"/>
                  </a:cubicBezTo>
                  <a:cubicBezTo>
                    <a:pt x="284" y="321"/>
                    <a:pt x="581" y="81"/>
                    <a:pt x="320" y="9"/>
                  </a:cubicBezTo>
                  <a:cubicBezTo>
                    <a:pt x="297" y="4"/>
                    <a:pt x="274"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7" name="Google Shape;11857;p28"/>
            <p:cNvSpPr/>
            <p:nvPr/>
          </p:nvSpPr>
          <p:spPr>
            <a:xfrm>
              <a:off x="6566200" y="4806975"/>
              <a:ext cx="13375" cy="11775"/>
            </a:xfrm>
            <a:custGeom>
              <a:avLst/>
              <a:gdLst/>
              <a:ahLst/>
              <a:cxnLst/>
              <a:rect l="l" t="t" r="r" b="b"/>
              <a:pathLst>
                <a:path w="535" h="471" extrusionOk="0">
                  <a:moveTo>
                    <a:pt x="258" y="1"/>
                  </a:moveTo>
                  <a:cubicBezTo>
                    <a:pt x="213" y="1"/>
                    <a:pt x="170" y="12"/>
                    <a:pt x="134" y="35"/>
                  </a:cubicBezTo>
                  <a:cubicBezTo>
                    <a:pt x="34" y="102"/>
                    <a:pt x="1" y="269"/>
                    <a:pt x="67" y="369"/>
                  </a:cubicBezTo>
                  <a:cubicBezTo>
                    <a:pt x="110" y="434"/>
                    <a:pt x="195" y="470"/>
                    <a:pt x="277" y="470"/>
                  </a:cubicBezTo>
                  <a:cubicBezTo>
                    <a:pt x="322" y="470"/>
                    <a:pt x="365" y="459"/>
                    <a:pt x="401" y="436"/>
                  </a:cubicBezTo>
                  <a:cubicBezTo>
                    <a:pt x="501" y="369"/>
                    <a:pt x="534" y="202"/>
                    <a:pt x="468" y="102"/>
                  </a:cubicBezTo>
                  <a:cubicBezTo>
                    <a:pt x="425" y="38"/>
                    <a:pt x="340" y="1"/>
                    <a:pt x="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8" name="Google Shape;11858;p28"/>
            <p:cNvSpPr/>
            <p:nvPr/>
          </p:nvSpPr>
          <p:spPr>
            <a:xfrm>
              <a:off x="6721325" y="4802850"/>
              <a:ext cx="11700" cy="11700"/>
            </a:xfrm>
            <a:custGeom>
              <a:avLst/>
              <a:gdLst/>
              <a:ahLst/>
              <a:cxnLst/>
              <a:rect l="l" t="t" r="r" b="b"/>
              <a:pathLst>
                <a:path w="468" h="468" extrusionOk="0">
                  <a:moveTo>
                    <a:pt x="234" y="0"/>
                  </a:moveTo>
                  <a:cubicBezTo>
                    <a:pt x="100" y="0"/>
                    <a:pt x="0" y="100"/>
                    <a:pt x="0" y="234"/>
                  </a:cubicBezTo>
                  <a:cubicBezTo>
                    <a:pt x="0" y="367"/>
                    <a:pt x="100" y="467"/>
                    <a:pt x="234" y="467"/>
                  </a:cubicBezTo>
                  <a:cubicBezTo>
                    <a:pt x="367" y="467"/>
                    <a:pt x="467" y="367"/>
                    <a:pt x="467" y="234"/>
                  </a:cubicBezTo>
                  <a:cubicBezTo>
                    <a:pt x="467" y="100"/>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9" name="Google Shape;11859;p28"/>
            <p:cNvSpPr/>
            <p:nvPr/>
          </p:nvSpPr>
          <p:spPr>
            <a:xfrm>
              <a:off x="6751825" y="4610875"/>
              <a:ext cx="15375" cy="12075"/>
            </a:xfrm>
            <a:custGeom>
              <a:avLst/>
              <a:gdLst/>
              <a:ahLst/>
              <a:cxnLst/>
              <a:rect l="l" t="t" r="r" b="b"/>
              <a:pathLst>
                <a:path w="615" h="483" extrusionOk="0">
                  <a:moveTo>
                    <a:pt x="357" y="1"/>
                  </a:moveTo>
                  <a:cubicBezTo>
                    <a:pt x="99" y="1"/>
                    <a:pt x="1" y="412"/>
                    <a:pt x="281" y="474"/>
                  </a:cubicBezTo>
                  <a:cubicBezTo>
                    <a:pt x="304" y="480"/>
                    <a:pt x="327" y="483"/>
                    <a:pt x="349" y="483"/>
                  </a:cubicBezTo>
                  <a:cubicBezTo>
                    <a:pt x="457" y="483"/>
                    <a:pt x="554" y="418"/>
                    <a:pt x="581" y="307"/>
                  </a:cubicBezTo>
                  <a:cubicBezTo>
                    <a:pt x="615" y="174"/>
                    <a:pt x="548" y="41"/>
                    <a:pt x="415" y="7"/>
                  </a:cubicBezTo>
                  <a:cubicBezTo>
                    <a:pt x="395" y="3"/>
                    <a:pt x="375"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0" name="Google Shape;11860;p28"/>
            <p:cNvSpPr/>
            <p:nvPr/>
          </p:nvSpPr>
          <p:spPr>
            <a:xfrm>
              <a:off x="6538675" y="4677375"/>
              <a:ext cx="10800" cy="10350"/>
            </a:xfrm>
            <a:custGeom>
              <a:avLst/>
              <a:gdLst/>
              <a:ahLst/>
              <a:cxnLst/>
              <a:rect l="l" t="t" r="r" b="b"/>
              <a:pathLst>
                <a:path w="432" h="414" extrusionOk="0">
                  <a:moveTo>
                    <a:pt x="266" y="1"/>
                  </a:moveTo>
                  <a:cubicBezTo>
                    <a:pt x="249" y="1"/>
                    <a:pt x="227" y="5"/>
                    <a:pt x="201" y="16"/>
                  </a:cubicBezTo>
                  <a:cubicBezTo>
                    <a:pt x="68" y="49"/>
                    <a:pt x="1" y="183"/>
                    <a:pt x="34" y="316"/>
                  </a:cubicBezTo>
                  <a:cubicBezTo>
                    <a:pt x="53" y="385"/>
                    <a:pt x="83" y="413"/>
                    <a:pt x="116" y="413"/>
                  </a:cubicBezTo>
                  <a:cubicBezTo>
                    <a:pt x="246" y="413"/>
                    <a:pt x="431"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1" name="Google Shape;11861;p28"/>
            <p:cNvSpPr/>
            <p:nvPr/>
          </p:nvSpPr>
          <p:spPr>
            <a:xfrm>
              <a:off x="6497825" y="4844025"/>
              <a:ext cx="13775" cy="11975"/>
            </a:xfrm>
            <a:custGeom>
              <a:avLst/>
              <a:gdLst/>
              <a:ahLst/>
              <a:cxnLst/>
              <a:rect l="l" t="t" r="r" b="b"/>
              <a:pathLst>
                <a:path w="551" h="479" extrusionOk="0">
                  <a:moveTo>
                    <a:pt x="263" y="0"/>
                  </a:moveTo>
                  <a:cubicBezTo>
                    <a:pt x="167" y="0"/>
                    <a:pt x="69" y="50"/>
                    <a:pt x="34" y="155"/>
                  </a:cubicBezTo>
                  <a:cubicBezTo>
                    <a:pt x="0" y="288"/>
                    <a:pt x="34" y="421"/>
                    <a:pt x="167" y="455"/>
                  </a:cubicBezTo>
                  <a:cubicBezTo>
                    <a:pt x="200" y="471"/>
                    <a:pt x="233" y="479"/>
                    <a:pt x="265" y="479"/>
                  </a:cubicBezTo>
                  <a:cubicBezTo>
                    <a:pt x="425" y="479"/>
                    <a:pt x="551" y="288"/>
                    <a:pt x="467" y="121"/>
                  </a:cubicBezTo>
                  <a:cubicBezTo>
                    <a:pt x="436" y="42"/>
                    <a:pt x="351"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2" name="Google Shape;11862;p28"/>
            <p:cNvSpPr/>
            <p:nvPr/>
          </p:nvSpPr>
          <p:spPr>
            <a:xfrm>
              <a:off x="6503650" y="4755725"/>
              <a:ext cx="14600" cy="12150"/>
            </a:xfrm>
            <a:custGeom>
              <a:avLst/>
              <a:gdLst/>
              <a:ahLst/>
              <a:cxnLst/>
              <a:rect l="l" t="t" r="r" b="b"/>
              <a:pathLst>
                <a:path w="584" h="486" extrusionOk="0">
                  <a:moveTo>
                    <a:pt x="265" y="1"/>
                  </a:moveTo>
                  <a:cubicBezTo>
                    <a:pt x="192" y="1"/>
                    <a:pt x="119" y="35"/>
                    <a:pt x="68" y="117"/>
                  </a:cubicBezTo>
                  <a:cubicBezTo>
                    <a:pt x="1" y="217"/>
                    <a:pt x="34" y="384"/>
                    <a:pt x="134" y="451"/>
                  </a:cubicBezTo>
                  <a:cubicBezTo>
                    <a:pt x="182" y="475"/>
                    <a:pt x="229" y="486"/>
                    <a:pt x="273" y="486"/>
                  </a:cubicBezTo>
                  <a:cubicBezTo>
                    <a:pt x="354" y="486"/>
                    <a:pt x="425" y="449"/>
                    <a:pt x="468" y="384"/>
                  </a:cubicBezTo>
                  <a:cubicBezTo>
                    <a:pt x="583" y="176"/>
                    <a:pt x="427"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3" name="Google Shape;11863;p28"/>
            <p:cNvSpPr/>
            <p:nvPr/>
          </p:nvSpPr>
          <p:spPr>
            <a:xfrm>
              <a:off x="6542025" y="4796050"/>
              <a:ext cx="13375" cy="12500"/>
            </a:xfrm>
            <a:custGeom>
              <a:avLst/>
              <a:gdLst/>
              <a:ahLst/>
              <a:cxnLst/>
              <a:rect l="l" t="t" r="r" b="b"/>
              <a:pathLst>
                <a:path w="535" h="500" extrusionOk="0">
                  <a:moveTo>
                    <a:pt x="268" y="1"/>
                  </a:moveTo>
                  <a:cubicBezTo>
                    <a:pt x="201" y="1"/>
                    <a:pt x="136" y="34"/>
                    <a:pt x="100" y="106"/>
                  </a:cubicBezTo>
                  <a:cubicBezTo>
                    <a:pt x="0" y="172"/>
                    <a:pt x="0" y="339"/>
                    <a:pt x="100" y="439"/>
                  </a:cubicBezTo>
                  <a:cubicBezTo>
                    <a:pt x="142" y="481"/>
                    <a:pt x="196" y="500"/>
                    <a:pt x="249" y="500"/>
                  </a:cubicBezTo>
                  <a:cubicBezTo>
                    <a:pt x="323" y="500"/>
                    <a:pt x="395" y="464"/>
                    <a:pt x="434" y="406"/>
                  </a:cubicBezTo>
                  <a:cubicBezTo>
                    <a:pt x="534" y="306"/>
                    <a:pt x="534" y="139"/>
                    <a:pt x="434" y="72"/>
                  </a:cubicBezTo>
                  <a:cubicBezTo>
                    <a:pt x="388" y="26"/>
                    <a:pt x="327"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4" name="Google Shape;11864;p28"/>
            <p:cNvSpPr/>
            <p:nvPr/>
          </p:nvSpPr>
          <p:spPr>
            <a:xfrm>
              <a:off x="6597250" y="4759025"/>
              <a:ext cx="14000" cy="12175"/>
            </a:xfrm>
            <a:custGeom>
              <a:avLst/>
              <a:gdLst/>
              <a:ahLst/>
              <a:cxnLst/>
              <a:rect l="l" t="t" r="r" b="b"/>
              <a:pathLst>
                <a:path w="560" h="487" extrusionOk="0">
                  <a:moveTo>
                    <a:pt x="287" y="0"/>
                  </a:moveTo>
                  <a:cubicBezTo>
                    <a:pt x="176" y="0"/>
                    <a:pt x="66" y="80"/>
                    <a:pt x="26" y="219"/>
                  </a:cubicBezTo>
                  <a:cubicBezTo>
                    <a:pt x="1" y="372"/>
                    <a:pt x="132" y="486"/>
                    <a:pt x="285" y="486"/>
                  </a:cubicBezTo>
                  <a:cubicBezTo>
                    <a:pt x="331" y="486"/>
                    <a:pt x="380" y="476"/>
                    <a:pt x="427" y="452"/>
                  </a:cubicBezTo>
                  <a:cubicBezTo>
                    <a:pt x="527" y="352"/>
                    <a:pt x="560" y="219"/>
                    <a:pt x="493" y="119"/>
                  </a:cubicBezTo>
                  <a:cubicBezTo>
                    <a:pt x="439" y="38"/>
                    <a:pt x="363"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5" name="Google Shape;11865;p28"/>
            <p:cNvSpPr/>
            <p:nvPr/>
          </p:nvSpPr>
          <p:spPr>
            <a:xfrm>
              <a:off x="6373650" y="4648275"/>
              <a:ext cx="14125" cy="11775"/>
            </a:xfrm>
            <a:custGeom>
              <a:avLst/>
              <a:gdLst/>
              <a:ahLst/>
              <a:cxnLst/>
              <a:rect l="l" t="t" r="r" b="b"/>
              <a:pathLst>
                <a:path w="565" h="471" extrusionOk="0">
                  <a:moveTo>
                    <a:pt x="304" y="0"/>
                  </a:moveTo>
                  <a:cubicBezTo>
                    <a:pt x="205" y="0"/>
                    <a:pt x="115" y="44"/>
                    <a:pt x="64" y="146"/>
                  </a:cubicBezTo>
                  <a:cubicBezTo>
                    <a:pt x="1" y="335"/>
                    <a:pt x="163" y="471"/>
                    <a:pt x="316" y="471"/>
                  </a:cubicBezTo>
                  <a:cubicBezTo>
                    <a:pt x="406" y="471"/>
                    <a:pt x="494" y="424"/>
                    <a:pt x="531" y="312"/>
                  </a:cubicBezTo>
                  <a:cubicBezTo>
                    <a:pt x="564" y="179"/>
                    <a:pt x="498" y="46"/>
                    <a:pt x="397" y="12"/>
                  </a:cubicBezTo>
                  <a:cubicBezTo>
                    <a:pt x="366" y="4"/>
                    <a:pt x="334"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6" name="Google Shape;11866;p28"/>
            <p:cNvSpPr/>
            <p:nvPr/>
          </p:nvSpPr>
          <p:spPr>
            <a:xfrm>
              <a:off x="6077525" y="4779175"/>
              <a:ext cx="14700" cy="12050"/>
            </a:xfrm>
            <a:custGeom>
              <a:avLst/>
              <a:gdLst/>
              <a:ahLst/>
              <a:cxnLst/>
              <a:rect l="l" t="t" r="r" b="b"/>
              <a:pathLst>
                <a:path w="588" h="482" extrusionOk="0">
                  <a:moveTo>
                    <a:pt x="280" y="0"/>
                  </a:moveTo>
                  <a:cubicBezTo>
                    <a:pt x="254" y="0"/>
                    <a:pt x="227" y="4"/>
                    <a:pt x="201" y="13"/>
                  </a:cubicBezTo>
                  <a:cubicBezTo>
                    <a:pt x="67" y="47"/>
                    <a:pt x="0" y="180"/>
                    <a:pt x="34" y="314"/>
                  </a:cubicBezTo>
                  <a:cubicBezTo>
                    <a:pt x="70" y="422"/>
                    <a:pt x="165" y="481"/>
                    <a:pt x="265" y="481"/>
                  </a:cubicBezTo>
                  <a:cubicBezTo>
                    <a:pt x="350" y="481"/>
                    <a:pt x="440" y="439"/>
                    <a:pt x="501" y="347"/>
                  </a:cubicBezTo>
                  <a:cubicBezTo>
                    <a:pt x="587" y="174"/>
                    <a:pt x="449"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7" name="Google Shape;11867;p28"/>
            <p:cNvSpPr/>
            <p:nvPr/>
          </p:nvSpPr>
          <p:spPr>
            <a:xfrm>
              <a:off x="6213475" y="4808550"/>
              <a:ext cx="14625" cy="8650"/>
            </a:xfrm>
            <a:custGeom>
              <a:avLst/>
              <a:gdLst/>
              <a:ahLst/>
              <a:cxnLst/>
              <a:rect l="l" t="t" r="r" b="b"/>
              <a:pathLst>
                <a:path w="585" h="346" extrusionOk="0">
                  <a:moveTo>
                    <a:pt x="480" y="1"/>
                  </a:moveTo>
                  <a:cubicBezTo>
                    <a:pt x="314" y="1"/>
                    <a:pt x="0" y="267"/>
                    <a:pt x="266" y="339"/>
                  </a:cubicBezTo>
                  <a:cubicBezTo>
                    <a:pt x="284" y="344"/>
                    <a:pt x="302"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8" name="Google Shape;11868;p28"/>
            <p:cNvSpPr/>
            <p:nvPr/>
          </p:nvSpPr>
          <p:spPr>
            <a:xfrm>
              <a:off x="6312250" y="4734175"/>
              <a:ext cx="15475" cy="12000"/>
            </a:xfrm>
            <a:custGeom>
              <a:avLst/>
              <a:gdLst/>
              <a:ahLst/>
              <a:cxnLst/>
              <a:rect l="l" t="t" r="r" b="b"/>
              <a:pathLst>
                <a:path w="619" h="480" extrusionOk="0">
                  <a:moveTo>
                    <a:pt x="314" y="0"/>
                  </a:moveTo>
                  <a:cubicBezTo>
                    <a:pt x="142" y="0"/>
                    <a:pt x="1" y="199"/>
                    <a:pt x="118" y="346"/>
                  </a:cubicBezTo>
                  <a:cubicBezTo>
                    <a:pt x="140" y="435"/>
                    <a:pt x="222" y="479"/>
                    <a:pt x="303" y="479"/>
                  </a:cubicBezTo>
                  <a:cubicBezTo>
                    <a:pt x="344" y="479"/>
                    <a:pt x="385" y="468"/>
                    <a:pt x="418" y="446"/>
                  </a:cubicBezTo>
                  <a:cubicBezTo>
                    <a:pt x="619" y="346"/>
                    <a:pt x="585" y="79"/>
                    <a:pt x="385" y="12"/>
                  </a:cubicBezTo>
                  <a:cubicBezTo>
                    <a:pt x="361" y="4"/>
                    <a:pt x="337"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9" name="Google Shape;11869;p28"/>
            <p:cNvSpPr/>
            <p:nvPr/>
          </p:nvSpPr>
          <p:spPr>
            <a:xfrm>
              <a:off x="6189150" y="4662400"/>
              <a:ext cx="17775" cy="12400"/>
            </a:xfrm>
            <a:custGeom>
              <a:avLst/>
              <a:gdLst/>
              <a:ahLst/>
              <a:cxnLst/>
              <a:rect l="l" t="t" r="r" b="b"/>
              <a:pathLst>
                <a:path w="711" h="496" extrusionOk="0">
                  <a:moveTo>
                    <a:pt x="357" y="0"/>
                  </a:moveTo>
                  <a:cubicBezTo>
                    <a:pt x="111" y="0"/>
                    <a:pt x="1" y="391"/>
                    <a:pt x="272" y="481"/>
                  </a:cubicBezTo>
                  <a:cubicBezTo>
                    <a:pt x="304" y="491"/>
                    <a:pt x="334" y="495"/>
                    <a:pt x="362" y="495"/>
                  </a:cubicBezTo>
                  <a:cubicBezTo>
                    <a:pt x="627" y="495"/>
                    <a:pt x="710" y="105"/>
                    <a:pt x="439" y="14"/>
                  </a:cubicBezTo>
                  <a:cubicBezTo>
                    <a:pt x="410" y="5"/>
                    <a:pt x="383"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0" name="Google Shape;11870;p28"/>
            <p:cNvSpPr/>
            <p:nvPr/>
          </p:nvSpPr>
          <p:spPr>
            <a:xfrm>
              <a:off x="6111725" y="4753875"/>
              <a:ext cx="15500" cy="12150"/>
            </a:xfrm>
            <a:custGeom>
              <a:avLst/>
              <a:gdLst/>
              <a:ahLst/>
              <a:cxnLst/>
              <a:rect l="l" t="t" r="r" b="b"/>
              <a:pathLst>
                <a:path w="620" h="486" extrusionOk="0">
                  <a:moveTo>
                    <a:pt x="279" y="0"/>
                  </a:moveTo>
                  <a:cubicBezTo>
                    <a:pt x="231" y="0"/>
                    <a:pt x="181" y="17"/>
                    <a:pt x="133" y="58"/>
                  </a:cubicBezTo>
                  <a:cubicBezTo>
                    <a:pt x="0" y="125"/>
                    <a:pt x="0" y="291"/>
                    <a:pt x="67" y="392"/>
                  </a:cubicBezTo>
                  <a:cubicBezTo>
                    <a:pt x="125" y="450"/>
                    <a:pt x="194" y="485"/>
                    <a:pt x="268" y="485"/>
                  </a:cubicBezTo>
                  <a:cubicBezTo>
                    <a:pt x="322" y="485"/>
                    <a:pt x="378" y="467"/>
                    <a:pt x="434" y="425"/>
                  </a:cubicBezTo>
                  <a:cubicBezTo>
                    <a:pt x="620" y="265"/>
                    <a:pt x="467"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1" name="Google Shape;11871;p28"/>
            <p:cNvSpPr/>
            <p:nvPr/>
          </p:nvSpPr>
          <p:spPr>
            <a:xfrm>
              <a:off x="6199300" y="4781025"/>
              <a:ext cx="14625" cy="8675"/>
            </a:xfrm>
            <a:custGeom>
              <a:avLst/>
              <a:gdLst/>
              <a:ahLst/>
              <a:cxnLst/>
              <a:rect l="l" t="t" r="r" b="b"/>
              <a:pathLst>
                <a:path w="585" h="347" extrusionOk="0">
                  <a:moveTo>
                    <a:pt x="480" y="1"/>
                  </a:moveTo>
                  <a:cubicBezTo>
                    <a:pt x="314" y="1"/>
                    <a:pt x="0" y="267"/>
                    <a:pt x="266" y="340"/>
                  </a:cubicBezTo>
                  <a:cubicBezTo>
                    <a:pt x="284" y="344"/>
                    <a:pt x="301"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2" name="Google Shape;11872;p28"/>
            <p:cNvSpPr/>
            <p:nvPr/>
          </p:nvSpPr>
          <p:spPr>
            <a:xfrm>
              <a:off x="6266350" y="4691625"/>
              <a:ext cx="15500" cy="12225"/>
            </a:xfrm>
            <a:custGeom>
              <a:avLst/>
              <a:gdLst/>
              <a:ahLst/>
              <a:cxnLst/>
              <a:rect l="l" t="t" r="r" b="b"/>
              <a:pathLst>
                <a:path w="620" h="489" extrusionOk="0">
                  <a:moveTo>
                    <a:pt x="357" y="0"/>
                  </a:moveTo>
                  <a:cubicBezTo>
                    <a:pt x="176" y="0"/>
                    <a:pt x="1" y="236"/>
                    <a:pt x="153" y="413"/>
                  </a:cubicBezTo>
                  <a:cubicBezTo>
                    <a:pt x="203" y="463"/>
                    <a:pt x="270" y="488"/>
                    <a:pt x="336" y="488"/>
                  </a:cubicBezTo>
                  <a:cubicBezTo>
                    <a:pt x="403" y="488"/>
                    <a:pt x="470" y="463"/>
                    <a:pt x="520" y="413"/>
                  </a:cubicBezTo>
                  <a:cubicBezTo>
                    <a:pt x="587" y="313"/>
                    <a:pt x="620" y="180"/>
                    <a:pt x="520" y="80"/>
                  </a:cubicBezTo>
                  <a:cubicBezTo>
                    <a:pt x="472" y="24"/>
                    <a:pt x="414"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3" name="Google Shape;11873;p28"/>
            <p:cNvSpPr/>
            <p:nvPr/>
          </p:nvSpPr>
          <p:spPr>
            <a:xfrm>
              <a:off x="6097575" y="4607500"/>
              <a:ext cx="14175" cy="11900"/>
            </a:xfrm>
            <a:custGeom>
              <a:avLst/>
              <a:gdLst/>
              <a:ahLst/>
              <a:cxnLst/>
              <a:rect l="l" t="t" r="r" b="b"/>
              <a:pathLst>
                <a:path w="567" h="476" extrusionOk="0">
                  <a:moveTo>
                    <a:pt x="308" y="0"/>
                  </a:moveTo>
                  <a:cubicBezTo>
                    <a:pt x="211" y="0"/>
                    <a:pt x="93" y="60"/>
                    <a:pt x="66" y="142"/>
                  </a:cubicBezTo>
                  <a:cubicBezTo>
                    <a:pt x="1" y="337"/>
                    <a:pt x="161" y="476"/>
                    <a:pt x="309" y="476"/>
                  </a:cubicBezTo>
                  <a:cubicBezTo>
                    <a:pt x="388" y="476"/>
                    <a:pt x="464" y="436"/>
                    <a:pt x="499" y="342"/>
                  </a:cubicBezTo>
                  <a:cubicBezTo>
                    <a:pt x="566" y="209"/>
                    <a:pt x="499" y="75"/>
                    <a:pt x="366" y="9"/>
                  </a:cubicBezTo>
                  <a:cubicBezTo>
                    <a:pt x="348" y="3"/>
                    <a:pt x="328"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4" name="Google Shape;11874;p28"/>
            <p:cNvSpPr/>
            <p:nvPr/>
          </p:nvSpPr>
          <p:spPr>
            <a:xfrm>
              <a:off x="5980775" y="4731600"/>
              <a:ext cx="13175" cy="12500"/>
            </a:xfrm>
            <a:custGeom>
              <a:avLst/>
              <a:gdLst/>
              <a:ahLst/>
              <a:cxnLst/>
              <a:rect l="l" t="t" r="r" b="b"/>
              <a:pathLst>
                <a:path w="527" h="500" extrusionOk="0">
                  <a:moveTo>
                    <a:pt x="267" y="0"/>
                  </a:moveTo>
                  <a:cubicBezTo>
                    <a:pt x="222" y="0"/>
                    <a:pt x="176" y="15"/>
                    <a:pt x="134" y="48"/>
                  </a:cubicBezTo>
                  <a:cubicBezTo>
                    <a:pt x="34" y="148"/>
                    <a:pt x="1" y="282"/>
                    <a:pt x="68" y="415"/>
                  </a:cubicBezTo>
                  <a:cubicBezTo>
                    <a:pt x="114" y="474"/>
                    <a:pt x="182" y="499"/>
                    <a:pt x="250" y="499"/>
                  </a:cubicBezTo>
                  <a:cubicBezTo>
                    <a:pt x="375" y="499"/>
                    <a:pt x="501" y="412"/>
                    <a:pt x="501" y="282"/>
                  </a:cubicBezTo>
                  <a:cubicBezTo>
                    <a:pt x="526" y="132"/>
                    <a:pt x="401"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5" name="Google Shape;11875;p28"/>
            <p:cNvSpPr/>
            <p:nvPr/>
          </p:nvSpPr>
          <p:spPr>
            <a:xfrm>
              <a:off x="6082525" y="4748425"/>
              <a:ext cx="13375" cy="12075"/>
            </a:xfrm>
            <a:custGeom>
              <a:avLst/>
              <a:gdLst/>
              <a:ahLst/>
              <a:cxnLst/>
              <a:rect l="l" t="t" r="r" b="b"/>
              <a:pathLst>
                <a:path w="535" h="483" extrusionOk="0">
                  <a:moveTo>
                    <a:pt x="266" y="1"/>
                  </a:moveTo>
                  <a:cubicBezTo>
                    <a:pt x="158" y="1"/>
                    <a:pt x="62" y="65"/>
                    <a:pt x="34" y="176"/>
                  </a:cubicBezTo>
                  <a:cubicBezTo>
                    <a:pt x="1" y="309"/>
                    <a:pt x="67" y="443"/>
                    <a:pt x="201" y="476"/>
                  </a:cubicBezTo>
                  <a:cubicBezTo>
                    <a:pt x="219" y="481"/>
                    <a:pt x="236" y="483"/>
                    <a:pt x="254" y="483"/>
                  </a:cubicBezTo>
                  <a:cubicBezTo>
                    <a:pt x="368" y="483"/>
                    <a:pt x="472" y="396"/>
                    <a:pt x="501" y="309"/>
                  </a:cubicBezTo>
                  <a:cubicBezTo>
                    <a:pt x="534" y="176"/>
                    <a:pt x="468" y="42"/>
                    <a:pt x="334" y="9"/>
                  </a:cubicBezTo>
                  <a:cubicBezTo>
                    <a:pt x="311" y="3"/>
                    <a:pt x="288"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6" name="Google Shape;11876;p28"/>
            <p:cNvSpPr/>
            <p:nvPr/>
          </p:nvSpPr>
          <p:spPr>
            <a:xfrm>
              <a:off x="6136350" y="4683150"/>
              <a:ext cx="14575" cy="11525"/>
            </a:xfrm>
            <a:custGeom>
              <a:avLst/>
              <a:gdLst/>
              <a:ahLst/>
              <a:cxnLst/>
              <a:rect l="l" t="t" r="r" b="b"/>
              <a:pathLst>
                <a:path w="583" h="461" extrusionOk="0">
                  <a:moveTo>
                    <a:pt x="328" y="0"/>
                  </a:moveTo>
                  <a:cubicBezTo>
                    <a:pt x="147" y="0"/>
                    <a:pt x="0" y="211"/>
                    <a:pt x="149" y="385"/>
                  </a:cubicBezTo>
                  <a:cubicBezTo>
                    <a:pt x="199" y="435"/>
                    <a:pt x="266" y="460"/>
                    <a:pt x="328" y="460"/>
                  </a:cubicBezTo>
                  <a:cubicBezTo>
                    <a:pt x="391" y="460"/>
                    <a:pt x="449" y="435"/>
                    <a:pt x="483" y="385"/>
                  </a:cubicBezTo>
                  <a:cubicBezTo>
                    <a:pt x="583" y="318"/>
                    <a:pt x="583" y="152"/>
                    <a:pt x="516" y="85"/>
                  </a:cubicBezTo>
                  <a:cubicBezTo>
                    <a:pt x="456" y="25"/>
                    <a:pt x="390"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7" name="Google Shape;11877;p28"/>
            <p:cNvSpPr/>
            <p:nvPr/>
          </p:nvSpPr>
          <p:spPr>
            <a:xfrm>
              <a:off x="5972675" y="4545325"/>
              <a:ext cx="15650" cy="12450"/>
            </a:xfrm>
            <a:custGeom>
              <a:avLst/>
              <a:gdLst/>
              <a:ahLst/>
              <a:cxnLst/>
              <a:rect l="l" t="t" r="r" b="b"/>
              <a:pathLst>
                <a:path w="626" h="498" extrusionOk="0">
                  <a:moveTo>
                    <a:pt x="310" y="0"/>
                  </a:moveTo>
                  <a:cubicBezTo>
                    <a:pt x="236" y="0"/>
                    <a:pt x="164" y="36"/>
                    <a:pt x="125" y="94"/>
                  </a:cubicBezTo>
                  <a:cubicBezTo>
                    <a:pt x="0" y="281"/>
                    <a:pt x="138" y="497"/>
                    <a:pt x="320" y="497"/>
                  </a:cubicBezTo>
                  <a:cubicBezTo>
                    <a:pt x="332" y="497"/>
                    <a:pt x="345" y="496"/>
                    <a:pt x="358" y="494"/>
                  </a:cubicBezTo>
                  <a:cubicBezTo>
                    <a:pt x="592" y="428"/>
                    <a:pt x="625" y="161"/>
                    <a:pt x="458" y="61"/>
                  </a:cubicBezTo>
                  <a:cubicBezTo>
                    <a:pt x="416" y="19"/>
                    <a:pt x="363"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8" name="Google Shape;11878;p28"/>
            <p:cNvSpPr/>
            <p:nvPr/>
          </p:nvSpPr>
          <p:spPr>
            <a:xfrm>
              <a:off x="5663900" y="4575875"/>
              <a:ext cx="11700" cy="11850"/>
            </a:xfrm>
            <a:custGeom>
              <a:avLst/>
              <a:gdLst/>
              <a:ahLst/>
              <a:cxnLst/>
              <a:rect l="l" t="t" r="r" b="b"/>
              <a:pathLst>
                <a:path w="468" h="474" extrusionOk="0">
                  <a:moveTo>
                    <a:pt x="193" y="1"/>
                  </a:moveTo>
                  <a:cubicBezTo>
                    <a:pt x="80" y="1"/>
                    <a:pt x="0" y="120"/>
                    <a:pt x="0" y="240"/>
                  </a:cubicBezTo>
                  <a:cubicBezTo>
                    <a:pt x="0" y="373"/>
                    <a:pt x="100" y="473"/>
                    <a:pt x="234" y="473"/>
                  </a:cubicBezTo>
                  <a:cubicBezTo>
                    <a:pt x="367" y="473"/>
                    <a:pt x="467" y="373"/>
                    <a:pt x="467" y="240"/>
                  </a:cubicBezTo>
                  <a:cubicBezTo>
                    <a:pt x="467" y="120"/>
                    <a:pt x="387" y="1"/>
                    <a:pt x="275" y="1"/>
                  </a:cubicBezTo>
                  <a:cubicBezTo>
                    <a:pt x="262" y="1"/>
                    <a:pt x="248" y="3"/>
                    <a:pt x="234" y="6"/>
                  </a:cubicBezTo>
                  <a:cubicBezTo>
                    <a:pt x="220" y="3"/>
                    <a:pt x="206"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9" name="Google Shape;11879;p28"/>
            <p:cNvSpPr/>
            <p:nvPr/>
          </p:nvSpPr>
          <p:spPr>
            <a:xfrm>
              <a:off x="5740825" y="4697700"/>
              <a:ext cx="15650" cy="12025"/>
            </a:xfrm>
            <a:custGeom>
              <a:avLst/>
              <a:gdLst/>
              <a:ahLst/>
              <a:cxnLst/>
              <a:rect l="l" t="t" r="r" b="b"/>
              <a:pathLst>
                <a:path w="626" h="481" extrusionOk="0">
                  <a:moveTo>
                    <a:pt x="320" y="0"/>
                  </a:moveTo>
                  <a:cubicBezTo>
                    <a:pt x="138" y="0"/>
                    <a:pt x="1" y="214"/>
                    <a:pt x="126" y="370"/>
                  </a:cubicBezTo>
                  <a:cubicBezTo>
                    <a:pt x="165" y="448"/>
                    <a:pt x="238" y="481"/>
                    <a:pt x="312" y="481"/>
                  </a:cubicBezTo>
                  <a:cubicBezTo>
                    <a:pt x="365" y="481"/>
                    <a:pt x="418" y="465"/>
                    <a:pt x="459" y="437"/>
                  </a:cubicBezTo>
                  <a:cubicBezTo>
                    <a:pt x="626" y="304"/>
                    <a:pt x="593" y="37"/>
                    <a:pt x="359" y="3"/>
                  </a:cubicBezTo>
                  <a:cubicBezTo>
                    <a:pt x="346" y="1"/>
                    <a:pt x="333"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0" name="Google Shape;11880;p28"/>
            <p:cNvSpPr/>
            <p:nvPr/>
          </p:nvSpPr>
          <p:spPr>
            <a:xfrm>
              <a:off x="5898225" y="4665075"/>
              <a:ext cx="12525" cy="11875"/>
            </a:xfrm>
            <a:custGeom>
              <a:avLst/>
              <a:gdLst/>
              <a:ahLst/>
              <a:cxnLst/>
              <a:rect l="l" t="t" r="r" b="b"/>
              <a:pathLst>
                <a:path w="501" h="475" extrusionOk="0">
                  <a:moveTo>
                    <a:pt x="285" y="1"/>
                  </a:moveTo>
                  <a:cubicBezTo>
                    <a:pt x="269" y="1"/>
                    <a:pt x="252" y="3"/>
                    <a:pt x="234" y="7"/>
                  </a:cubicBezTo>
                  <a:cubicBezTo>
                    <a:pt x="101" y="7"/>
                    <a:pt x="1" y="107"/>
                    <a:pt x="1" y="241"/>
                  </a:cubicBezTo>
                  <a:cubicBezTo>
                    <a:pt x="34" y="374"/>
                    <a:pt x="134" y="474"/>
                    <a:pt x="267" y="474"/>
                  </a:cubicBezTo>
                  <a:cubicBezTo>
                    <a:pt x="401" y="474"/>
                    <a:pt x="501" y="341"/>
                    <a:pt x="501" y="208"/>
                  </a:cubicBezTo>
                  <a:cubicBezTo>
                    <a:pt x="472" y="92"/>
                    <a:pt x="39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1" name="Google Shape;11881;p28"/>
            <p:cNvSpPr/>
            <p:nvPr/>
          </p:nvSpPr>
          <p:spPr>
            <a:xfrm>
              <a:off x="5876550" y="4570700"/>
              <a:ext cx="15525" cy="12350"/>
            </a:xfrm>
            <a:custGeom>
              <a:avLst/>
              <a:gdLst/>
              <a:ahLst/>
              <a:cxnLst/>
              <a:rect l="l" t="t" r="r" b="b"/>
              <a:pathLst>
                <a:path w="621" h="494" extrusionOk="0">
                  <a:moveTo>
                    <a:pt x="294" y="1"/>
                  </a:moveTo>
                  <a:cubicBezTo>
                    <a:pt x="263" y="1"/>
                    <a:pt x="232" y="5"/>
                    <a:pt x="200" y="13"/>
                  </a:cubicBezTo>
                  <a:cubicBezTo>
                    <a:pt x="0" y="113"/>
                    <a:pt x="34" y="413"/>
                    <a:pt x="234" y="480"/>
                  </a:cubicBezTo>
                  <a:cubicBezTo>
                    <a:pt x="261" y="489"/>
                    <a:pt x="287" y="493"/>
                    <a:pt x="314" y="493"/>
                  </a:cubicBezTo>
                  <a:cubicBezTo>
                    <a:pt x="482" y="493"/>
                    <a:pt x="621" y="320"/>
                    <a:pt x="534" y="146"/>
                  </a:cubicBezTo>
                  <a:cubicBezTo>
                    <a:pt x="483" y="44"/>
                    <a:pt x="39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2" name="Google Shape;11882;p28"/>
            <p:cNvSpPr/>
            <p:nvPr/>
          </p:nvSpPr>
          <p:spPr>
            <a:xfrm>
              <a:off x="5769225" y="4569300"/>
              <a:ext cx="14775" cy="12575"/>
            </a:xfrm>
            <a:custGeom>
              <a:avLst/>
              <a:gdLst/>
              <a:ahLst/>
              <a:cxnLst/>
              <a:rect l="l" t="t" r="r" b="b"/>
              <a:pathLst>
                <a:path w="591" h="503" extrusionOk="0">
                  <a:moveTo>
                    <a:pt x="327" y="1"/>
                  </a:moveTo>
                  <a:cubicBezTo>
                    <a:pt x="53" y="1"/>
                    <a:pt x="1" y="438"/>
                    <a:pt x="290" y="503"/>
                  </a:cubicBezTo>
                  <a:cubicBezTo>
                    <a:pt x="424" y="503"/>
                    <a:pt x="557" y="403"/>
                    <a:pt x="557" y="269"/>
                  </a:cubicBezTo>
                  <a:cubicBezTo>
                    <a:pt x="591" y="136"/>
                    <a:pt x="491" y="36"/>
                    <a:pt x="357" y="2"/>
                  </a:cubicBezTo>
                  <a:cubicBezTo>
                    <a:pt x="347" y="1"/>
                    <a:pt x="337"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3" name="Google Shape;11883;p28"/>
            <p:cNvSpPr/>
            <p:nvPr/>
          </p:nvSpPr>
          <p:spPr>
            <a:xfrm>
              <a:off x="5721825" y="4680475"/>
              <a:ext cx="15075" cy="12100"/>
            </a:xfrm>
            <a:custGeom>
              <a:avLst/>
              <a:gdLst/>
              <a:ahLst/>
              <a:cxnLst/>
              <a:rect l="l" t="t" r="r" b="b"/>
              <a:pathLst>
                <a:path w="603" h="484" extrusionOk="0">
                  <a:moveTo>
                    <a:pt x="298" y="0"/>
                  </a:moveTo>
                  <a:cubicBezTo>
                    <a:pt x="209" y="0"/>
                    <a:pt x="122" y="47"/>
                    <a:pt x="85" y="159"/>
                  </a:cubicBezTo>
                  <a:cubicBezTo>
                    <a:pt x="1" y="348"/>
                    <a:pt x="155" y="484"/>
                    <a:pt x="305" y="484"/>
                  </a:cubicBezTo>
                  <a:cubicBezTo>
                    <a:pt x="394" y="484"/>
                    <a:pt x="482" y="437"/>
                    <a:pt x="519" y="325"/>
                  </a:cubicBezTo>
                  <a:cubicBezTo>
                    <a:pt x="603" y="136"/>
                    <a:pt x="449"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4" name="Google Shape;11884;p28"/>
            <p:cNvSpPr/>
            <p:nvPr/>
          </p:nvSpPr>
          <p:spPr>
            <a:xfrm>
              <a:off x="5857375" y="4686900"/>
              <a:ext cx="13175" cy="12600"/>
            </a:xfrm>
            <a:custGeom>
              <a:avLst/>
              <a:gdLst/>
              <a:ahLst/>
              <a:cxnLst/>
              <a:rect l="l" t="t" r="r" b="b"/>
              <a:pathLst>
                <a:path w="527" h="504" extrusionOk="0">
                  <a:moveTo>
                    <a:pt x="289" y="0"/>
                  </a:moveTo>
                  <a:cubicBezTo>
                    <a:pt x="282" y="0"/>
                    <a:pt x="275" y="1"/>
                    <a:pt x="267" y="2"/>
                  </a:cubicBezTo>
                  <a:cubicBezTo>
                    <a:pt x="134" y="2"/>
                    <a:pt x="33" y="102"/>
                    <a:pt x="33" y="235"/>
                  </a:cubicBezTo>
                  <a:cubicBezTo>
                    <a:pt x="0" y="369"/>
                    <a:pt x="134" y="502"/>
                    <a:pt x="267" y="502"/>
                  </a:cubicBezTo>
                  <a:cubicBezTo>
                    <a:pt x="275" y="503"/>
                    <a:pt x="282" y="503"/>
                    <a:pt x="289" y="503"/>
                  </a:cubicBezTo>
                  <a:cubicBezTo>
                    <a:pt x="526" y="503"/>
                    <a:pt x="526"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5" name="Google Shape;11885;p28"/>
            <p:cNvSpPr/>
            <p:nvPr/>
          </p:nvSpPr>
          <p:spPr>
            <a:xfrm>
              <a:off x="6004125" y="4545000"/>
              <a:ext cx="16300" cy="11900"/>
            </a:xfrm>
            <a:custGeom>
              <a:avLst/>
              <a:gdLst/>
              <a:ahLst/>
              <a:cxnLst/>
              <a:rect l="l" t="t" r="r" b="b"/>
              <a:pathLst>
                <a:path w="652" h="476" extrusionOk="0">
                  <a:moveTo>
                    <a:pt x="298" y="1"/>
                  </a:moveTo>
                  <a:cubicBezTo>
                    <a:pt x="256" y="1"/>
                    <a:pt x="212" y="13"/>
                    <a:pt x="168" y="40"/>
                  </a:cubicBezTo>
                  <a:cubicBezTo>
                    <a:pt x="34" y="107"/>
                    <a:pt x="1" y="274"/>
                    <a:pt x="68" y="374"/>
                  </a:cubicBezTo>
                  <a:cubicBezTo>
                    <a:pt x="132" y="438"/>
                    <a:pt x="211" y="475"/>
                    <a:pt x="285" y="475"/>
                  </a:cubicBezTo>
                  <a:cubicBezTo>
                    <a:pt x="326" y="475"/>
                    <a:pt x="366" y="464"/>
                    <a:pt x="401" y="441"/>
                  </a:cubicBezTo>
                  <a:lnTo>
                    <a:pt x="401" y="474"/>
                  </a:lnTo>
                  <a:cubicBezTo>
                    <a:pt x="652" y="307"/>
                    <a:pt x="507"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6" name="Google Shape;11886;p28"/>
            <p:cNvSpPr/>
            <p:nvPr/>
          </p:nvSpPr>
          <p:spPr>
            <a:xfrm>
              <a:off x="5808225" y="4480725"/>
              <a:ext cx="11650" cy="10250"/>
            </a:xfrm>
            <a:custGeom>
              <a:avLst/>
              <a:gdLst/>
              <a:ahLst/>
              <a:cxnLst/>
              <a:rect l="l" t="t" r="r" b="b"/>
              <a:pathLst>
                <a:path w="466" h="410" extrusionOk="0">
                  <a:moveTo>
                    <a:pt x="205" y="0"/>
                  </a:moveTo>
                  <a:cubicBezTo>
                    <a:pt x="1" y="0"/>
                    <a:pt x="183" y="410"/>
                    <a:pt x="331" y="410"/>
                  </a:cubicBezTo>
                  <a:cubicBezTo>
                    <a:pt x="369" y="410"/>
                    <a:pt x="406" y="381"/>
                    <a:pt x="432" y="310"/>
                  </a:cubicBezTo>
                  <a:cubicBezTo>
                    <a:pt x="465" y="176"/>
                    <a:pt x="365" y="43"/>
                    <a:pt x="265" y="9"/>
                  </a:cubicBezTo>
                  <a:cubicBezTo>
                    <a:pt x="242" y="3"/>
                    <a:pt x="222"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7" name="Google Shape;11887;p28"/>
            <p:cNvSpPr/>
            <p:nvPr/>
          </p:nvSpPr>
          <p:spPr>
            <a:xfrm>
              <a:off x="5604625" y="4579825"/>
              <a:ext cx="17700" cy="12425"/>
            </a:xfrm>
            <a:custGeom>
              <a:avLst/>
              <a:gdLst/>
              <a:ahLst/>
              <a:cxnLst/>
              <a:rect l="l" t="t" r="r" b="b"/>
              <a:pathLst>
                <a:path w="708" h="497" extrusionOk="0">
                  <a:moveTo>
                    <a:pt x="352" y="1"/>
                  </a:moveTo>
                  <a:cubicBezTo>
                    <a:pt x="326" y="1"/>
                    <a:pt x="298" y="5"/>
                    <a:pt x="270" y="15"/>
                  </a:cubicBezTo>
                  <a:cubicBezTo>
                    <a:pt x="0" y="135"/>
                    <a:pt x="107" y="497"/>
                    <a:pt x="349" y="497"/>
                  </a:cubicBezTo>
                  <a:cubicBezTo>
                    <a:pt x="377" y="497"/>
                    <a:pt x="406" y="492"/>
                    <a:pt x="437" y="482"/>
                  </a:cubicBezTo>
                  <a:cubicBezTo>
                    <a:pt x="708" y="391"/>
                    <a:pt x="598"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8" name="Google Shape;11888;p28"/>
            <p:cNvSpPr/>
            <p:nvPr/>
          </p:nvSpPr>
          <p:spPr>
            <a:xfrm>
              <a:off x="5700575" y="4601650"/>
              <a:ext cx="15150" cy="12275"/>
            </a:xfrm>
            <a:custGeom>
              <a:avLst/>
              <a:gdLst/>
              <a:ahLst/>
              <a:cxnLst/>
              <a:rect l="l" t="t" r="r" b="b"/>
              <a:pathLst>
                <a:path w="606" h="491" extrusionOk="0">
                  <a:moveTo>
                    <a:pt x="266" y="1"/>
                  </a:moveTo>
                  <a:cubicBezTo>
                    <a:pt x="158" y="1"/>
                    <a:pt x="62" y="65"/>
                    <a:pt x="34" y="176"/>
                  </a:cubicBezTo>
                  <a:cubicBezTo>
                    <a:pt x="1" y="309"/>
                    <a:pt x="68" y="443"/>
                    <a:pt x="201" y="476"/>
                  </a:cubicBezTo>
                  <a:cubicBezTo>
                    <a:pt x="230" y="486"/>
                    <a:pt x="257" y="490"/>
                    <a:pt x="283" y="490"/>
                  </a:cubicBezTo>
                  <a:cubicBezTo>
                    <a:pt x="523" y="490"/>
                    <a:pt x="606" y="100"/>
                    <a:pt x="335" y="9"/>
                  </a:cubicBezTo>
                  <a:cubicBezTo>
                    <a:pt x="312" y="3"/>
                    <a:pt x="289"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9" name="Google Shape;11889;p28"/>
            <p:cNvSpPr/>
            <p:nvPr/>
          </p:nvSpPr>
          <p:spPr>
            <a:xfrm>
              <a:off x="5727525" y="4513025"/>
              <a:ext cx="14950" cy="8200"/>
            </a:xfrm>
            <a:custGeom>
              <a:avLst/>
              <a:gdLst/>
              <a:ahLst/>
              <a:cxnLst/>
              <a:rect l="l" t="t" r="r" b="b"/>
              <a:pathLst>
                <a:path w="598" h="328" extrusionOk="0">
                  <a:moveTo>
                    <a:pt x="482" y="1"/>
                  </a:moveTo>
                  <a:cubicBezTo>
                    <a:pt x="316" y="1"/>
                    <a:pt x="0" y="225"/>
                    <a:pt x="257" y="319"/>
                  </a:cubicBezTo>
                  <a:cubicBezTo>
                    <a:pt x="280" y="324"/>
                    <a:pt x="303" y="327"/>
                    <a:pt x="325" y="327"/>
                  </a:cubicBezTo>
                  <a:cubicBezTo>
                    <a:pt x="433" y="327"/>
                    <a:pt x="530" y="262"/>
                    <a:pt x="557" y="152"/>
                  </a:cubicBezTo>
                  <a:cubicBezTo>
                    <a:pt x="597" y="42"/>
                    <a:pt x="554"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0" name="Google Shape;11890;p28"/>
            <p:cNvSpPr/>
            <p:nvPr/>
          </p:nvSpPr>
          <p:spPr>
            <a:xfrm>
              <a:off x="5600675" y="4446750"/>
              <a:ext cx="14875" cy="12625"/>
            </a:xfrm>
            <a:custGeom>
              <a:avLst/>
              <a:gdLst/>
              <a:ahLst/>
              <a:cxnLst/>
              <a:rect l="l" t="t" r="r" b="b"/>
              <a:pathLst>
                <a:path w="595" h="505" extrusionOk="0">
                  <a:moveTo>
                    <a:pt x="297" y="1"/>
                  </a:moveTo>
                  <a:cubicBezTo>
                    <a:pt x="213" y="1"/>
                    <a:pt x="139" y="45"/>
                    <a:pt x="94" y="134"/>
                  </a:cubicBezTo>
                  <a:cubicBezTo>
                    <a:pt x="1" y="290"/>
                    <a:pt x="140" y="504"/>
                    <a:pt x="322" y="504"/>
                  </a:cubicBezTo>
                  <a:cubicBezTo>
                    <a:pt x="335" y="504"/>
                    <a:pt x="348" y="503"/>
                    <a:pt x="361" y="501"/>
                  </a:cubicBezTo>
                  <a:cubicBezTo>
                    <a:pt x="561" y="434"/>
                    <a:pt x="595" y="168"/>
                    <a:pt x="428" y="34"/>
                  </a:cubicBezTo>
                  <a:cubicBezTo>
                    <a:pt x="383" y="12"/>
                    <a:pt x="339" y="1"/>
                    <a:pt x="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1" name="Google Shape;11891;p28"/>
            <p:cNvSpPr/>
            <p:nvPr/>
          </p:nvSpPr>
          <p:spPr>
            <a:xfrm>
              <a:off x="5467925" y="4506575"/>
              <a:ext cx="13375" cy="12075"/>
            </a:xfrm>
            <a:custGeom>
              <a:avLst/>
              <a:gdLst/>
              <a:ahLst/>
              <a:cxnLst/>
              <a:rect l="l" t="t" r="r" b="b"/>
              <a:pathLst>
                <a:path w="535" h="483" extrusionOk="0">
                  <a:moveTo>
                    <a:pt x="269" y="1"/>
                  </a:moveTo>
                  <a:cubicBezTo>
                    <a:pt x="246" y="1"/>
                    <a:pt x="223" y="4"/>
                    <a:pt x="200" y="9"/>
                  </a:cubicBezTo>
                  <a:cubicBezTo>
                    <a:pt x="67" y="43"/>
                    <a:pt x="0" y="176"/>
                    <a:pt x="34" y="276"/>
                  </a:cubicBezTo>
                  <a:cubicBezTo>
                    <a:pt x="63" y="392"/>
                    <a:pt x="167" y="483"/>
                    <a:pt x="281" y="483"/>
                  </a:cubicBezTo>
                  <a:cubicBezTo>
                    <a:pt x="299" y="483"/>
                    <a:pt x="316" y="481"/>
                    <a:pt x="334" y="476"/>
                  </a:cubicBezTo>
                  <a:cubicBezTo>
                    <a:pt x="434" y="410"/>
                    <a:pt x="534" y="276"/>
                    <a:pt x="501" y="176"/>
                  </a:cubicBezTo>
                  <a:cubicBezTo>
                    <a:pt x="473" y="66"/>
                    <a:pt x="377"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2" name="Google Shape;11892;p28"/>
            <p:cNvSpPr/>
            <p:nvPr/>
          </p:nvSpPr>
          <p:spPr>
            <a:xfrm>
              <a:off x="5484600" y="4547650"/>
              <a:ext cx="14200" cy="12375"/>
            </a:xfrm>
            <a:custGeom>
              <a:avLst/>
              <a:gdLst/>
              <a:ahLst/>
              <a:cxnLst/>
              <a:rect l="l" t="t" r="r" b="b"/>
              <a:pathLst>
                <a:path w="568" h="495" extrusionOk="0">
                  <a:moveTo>
                    <a:pt x="298" y="1"/>
                  </a:moveTo>
                  <a:cubicBezTo>
                    <a:pt x="256" y="1"/>
                    <a:pt x="212" y="12"/>
                    <a:pt x="167" y="34"/>
                  </a:cubicBezTo>
                  <a:cubicBezTo>
                    <a:pt x="67" y="101"/>
                    <a:pt x="0" y="234"/>
                    <a:pt x="67" y="335"/>
                  </a:cubicBezTo>
                  <a:cubicBezTo>
                    <a:pt x="116" y="432"/>
                    <a:pt x="201" y="494"/>
                    <a:pt x="295" y="494"/>
                  </a:cubicBezTo>
                  <a:cubicBezTo>
                    <a:pt x="329" y="494"/>
                    <a:pt x="365" y="486"/>
                    <a:pt x="401" y="468"/>
                  </a:cubicBezTo>
                  <a:cubicBezTo>
                    <a:pt x="501" y="401"/>
                    <a:pt x="568" y="268"/>
                    <a:pt x="501" y="134"/>
                  </a:cubicBezTo>
                  <a:cubicBezTo>
                    <a:pt x="456" y="45"/>
                    <a:pt x="38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3" name="Google Shape;11893;p28"/>
            <p:cNvSpPr/>
            <p:nvPr/>
          </p:nvSpPr>
          <p:spPr>
            <a:xfrm>
              <a:off x="5573125" y="4477725"/>
              <a:ext cx="14075" cy="11625"/>
            </a:xfrm>
            <a:custGeom>
              <a:avLst/>
              <a:gdLst/>
              <a:ahLst/>
              <a:cxnLst/>
              <a:rect l="l" t="t" r="r" b="b"/>
              <a:pathLst>
                <a:path w="563" h="465" extrusionOk="0">
                  <a:moveTo>
                    <a:pt x="318" y="0"/>
                  </a:moveTo>
                  <a:cubicBezTo>
                    <a:pt x="159" y="0"/>
                    <a:pt x="0" y="173"/>
                    <a:pt x="95" y="363"/>
                  </a:cubicBezTo>
                  <a:cubicBezTo>
                    <a:pt x="138" y="428"/>
                    <a:pt x="209" y="464"/>
                    <a:pt x="290" y="464"/>
                  </a:cubicBezTo>
                  <a:cubicBezTo>
                    <a:pt x="334" y="464"/>
                    <a:pt x="382" y="453"/>
                    <a:pt x="429" y="430"/>
                  </a:cubicBezTo>
                  <a:cubicBezTo>
                    <a:pt x="529" y="363"/>
                    <a:pt x="562" y="229"/>
                    <a:pt x="496" y="96"/>
                  </a:cubicBezTo>
                  <a:cubicBezTo>
                    <a:pt x="447" y="29"/>
                    <a:pt x="383"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4" name="Google Shape;11894;p28"/>
            <p:cNvSpPr/>
            <p:nvPr/>
          </p:nvSpPr>
          <p:spPr>
            <a:xfrm>
              <a:off x="5553825" y="4380225"/>
              <a:ext cx="14725" cy="12175"/>
            </a:xfrm>
            <a:custGeom>
              <a:avLst/>
              <a:gdLst/>
              <a:ahLst/>
              <a:cxnLst/>
              <a:rect l="l" t="t" r="r" b="b"/>
              <a:pathLst>
                <a:path w="589" h="487" extrusionOk="0">
                  <a:moveTo>
                    <a:pt x="339" y="0"/>
                  </a:moveTo>
                  <a:cubicBezTo>
                    <a:pt x="305" y="0"/>
                    <a:pt x="269" y="9"/>
                    <a:pt x="234" y="27"/>
                  </a:cubicBezTo>
                  <a:cubicBezTo>
                    <a:pt x="33" y="60"/>
                    <a:pt x="0" y="360"/>
                    <a:pt x="200" y="460"/>
                  </a:cubicBezTo>
                  <a:cubicBezTo>
                    <a:pt x="231" y="479"/>
                    <a:pt x="264" y="487"/>
                    <a:pt x="297" y="487"/>
                  </a:cubicBezTo>
                  <a:cubicBezTo>
                    <a:pt x="443" y="487"/>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5" name="Google Shape;11895;p28"/>
            <p:cNvSpPr/>
            <p:nvPr/>
          </p:nvSpPr>
          <p:spPr>
            <a:xfrm>
              <a:off x="5438100" y="4367375"/>
              <a:ext cx="14000" cy="12575"/>
            </a:xfrm>
            <a:custGeom>
              <a:avLst/>
              <a:gdLst/>
              <a:ahLst/>
              <a:cxnLst/>
              <a:rect l="l" t="t" r="r" b="b"/>
              <a:pathLst>
                <a:path w="560" h="503" extrusionOk="0">
                  <a:moveTo>
                    <a:pt x="275" y="0"/>
                  </a:moveTo>
                  <a:cubicBezTo>
                    <a:pt x="167" y="0"/>
                    <a:pt x="88" y="91"/>
                    <a:pt x="59" y="207"/>
                  </a:cubicBezTo>
                  <a:cubicBezTo>
                    <a:pt x="0" y="384"/>
                    <a:pt x="138" y="503"/>
                    <a:pt x="281" y="503"/>
                  </a:cubicBezTo>
                  <a:cubicBezTo>
                    <a:pt x="382" y="503"/>
                    <a:pt x="485" y="444"/>
                    <a:pt x="526" y="307"/>
                  </a:cubicBezTo>
                  <a:cubicBezTo>
                    <a:pt x="560" y="174"/>
                    <a:pt x="459" y="40"/>
                    <a:pt x="326" y="7"/>
                  </a:cubicBezTo>
                  <a:cubicBezTo>
                    <a:pt x="308" y="2"/>
                    <a:pt x="291"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6" name="Google Shape;11896;p28"/>
            <p:cNvSpPr/>
            <p:nvPr/>
          </p:nvSpPr>
          <p:spPr>
            <a:xfrm>
              <a:off x="5332100" y="4309700"/>
              <a:ext cx="14925" cy="12200"/>
            </a:xfrm>
            <a:custGeom>
              <a:avLst/>
              <a:gdLst/>
              <a:ahLst/>
              <a:cxnLst/>
              <a:rect l="l" t="t" r="r" b="b"/>
              <a:pathLst>
                <a:path w="597" h="488" extrusionOk="0">
                  <a:moveTo>
                    <a:pt x="330" y="0"/>
                  </a:moveTo>
                  <a:cubicBezTo>
                    <a:pt x="145" y="0"/>
                    <a:pt x="1" y="250"/>
                    <a:pt x="163" y="412"/>
                  </a:cubicBezTo>
                  <a:cubicBezTo>
                    <a:pt x="213" y="463"/>
                    <a:pt x="271" y="488"/>
                    <a:pt x="330" y="488"/>
                  </a:cubicBezTo>
                  <a:cubicBezTo>
                    <a:pt x="388" y="488"/>
                    <a:pt x="446" y="463"/>
                    <a:pt x="496" y="412"/>
                  </a:cubicBezTo>
                  <a:cubicBezTo>
                    <a:pt x="597" y="279"/>
                    <a:pt x="563" y="146"/>
                    <a:pt x="463" y="46"/>
                  </a:cubicBezTo>
                  <a:cubicBezTo>
                    <a:pt x="419" y="14"/>
                    <a:pt x="373"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7" name="Google Shape;11897;p28"/>
            <p:cNvSpPr/>
            <p:nvPr/>
          </p:nvSpPr>
          <p:spPr>
            <a:xfrm>
              <a:off x="5364525" y="4283275"/>
              <a:ext cx="14200" cy="11775"/>
            </a:xfrm>
            <a:custGeom>
              <a:avLst/>
              <a:gdLst/>
              <a:ahLst/>
              <a:cxnLst/>
              <a:rect l="l" t="t" r="r" b="b"/>
              <a:pathLst>
                <a:path w="568" h="471" extrusionOk="0">
                  <a:moveTo>
                    <a:pt x="291" y="0"/>
                  </a:moveTo>
                  <a:cubicBezTo>
                    <a:pt x="246" y="0"/>
                    <a:pt x="202" y="11"/>
                    <a:pt x="167" y="35"/>
                  </a:cubicBezTo>
                  <a:cubicBezTo>
                    <a:pt x="67" y="102"/>
                    <a:pt x="0" y="235"/>
                    <a:pt x="67" y="369"/>
                  </a:cubicBezTo>
                  <a:cubicBezTo>
                    <a:pt x="131" y="433"/>
                    <a:pt x="210" y="470"/>
                    <a:pt x="293" y="470"/>
                  </a:cubicBezTo>
                  <a:cubicBezTo>
                    <a:pt x="339" y="470"/>
                    <a:pt x="386" y="459"/>
                    <a:pt x="434" y="435"/>
                  </a:cubicBezTo>
                  <a:cubicBezTo>
                    <a:pt x="534" y="369"/>
                    <a:pt x="567" y="235"/>
                    <a:pt x="500" y="102"/>
                  </a:cubicBezTo>
                  <a:cubicBezTo>
                    <a:pt x="457" y="37"/>
                    <a:pt x="372"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8" name="Google Shape;11898;p28"/>
            <p:cNvSpPr/>
            <p:nvPr/>
          </p:nvSpPr>
          <p:spPr>
            <a:xfrm>
              <a:off x="5299475" y="4180700"/>
              <a:ext cx="15650" cy="11825"/>
            </a:xfrm>
            <a:custGeom>
              <a:avLst/>
              <a:gdLst/>
              <a:ahLst/>
              <a:cxnLst/>
              <a:rect l="l" t="t" r="r" b="b"/>
              <a:pathLst>
                <a:path w="626" h="473" extrusionOk="0">
                  <a:moveTo>
                    <a:pt x="291" y="0"/>
                  </a:moveTo>
                  <a:cubicBezTo>
                    <a:pt x="246" y="0"/>
                    <a:pt x="202" y="12"/>
                    <a:pt x="167" y="35"/>
                  </a:cubicBezTo>
                  <a:cubicBezTo>
                    <a:pt x="0" y="169"/>
                    <a:pt x="67" y="469"/>
                    <a:pt x="300" y="469"/>
                  </a:cubicBezTo>
                  <a:cubicBezTo>
                    <a:pt x="313" y="471"/>
                    <a:pt x="326" y="472"/>
                    <a:pt x="339" y="472"/>
                  </a:cubicBezTo>
                  <a:cubicBezTo>
                    <a:pt x="517" y="472"/>
                    <a:pt x="625" y="258"/>
                    <a:pt x="501" y="102"/>
                  </a:cubicBezTo>
                  <a:cubicBezTo>
                    <a:pt x="457" y="37"/>
                    <a:pt x="373"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9" name="Google Shape;11899;p28"/>
            <p:cNvSpPr/>
            <p:nvPr/>
          </p:nvSpPr>
          <p:spPr>
            <a:xfrm>
              <a:off x="5292800" y="4354875"/>
              <a:ext cx="17050" cy="12675"/>
            </a:xfrm>
            <a:custGeom>
              <a:avLst/>
              <a:gdLst/>
              <a:ahLst/>
              <a:cxnLst/>
              <a:rect l="l" t="t" r="r" b="b"/>
              <a:pathLst>
                <a:path w="682" h="507" extrusionOk="0">
                  <a:moveTo>
                    <a:pt x="356" y="1"/>
                  </a:moveTo>
                  <a:cubicBezTo>
                    <a:pt x="339" y="1"/>
                    <a:pt x="320" y="3"/>
                    <a:pt x="301" y="6"/>
                  </a:cubicBezTo>
                  <a:cubicBezTo>
                    <a:pt x="0" y="73"/>
                    <a:pt x="67" y="507"/>
                    <a:pt x="367" y="507"/>
                  </a:cubicBezTo>
                  <a:cubicBezTo>
                    <a:pt x="681" y="475"/>
                    <a:pt x="641"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0" name="Google Shape;11900;p28"/>
            <p:cNvSpPr/>
            <p:nvPr/>
          </p:nvSpPr>
          <p:spPr>
            <a:xfrm>
              <a:off x="5565500" y="4631000"/>
              <a:ext cx="27300" cy="20750"/>
            </a:xfrm>
            <a:custGeom>
              <a:avLst/>
              <a:gdLst/>
              <a:ahLst/>
              <a:cxnLst/>
              <a:rect l="l" t="t" r="r" b="b"/>
              <a:pathLst>
                <a:path w="1092" h="830" extrusionOk="0">
                  <a:moveTo>
                    <a:pt x="543" y="1"/>
                  </a:moveTo>
                  <a:cubicBezTo>
                    <a:pt x="529" y="1"/>
                    <a:pt x="515" y="1"/>
                    <a:pt x="500" y="3"/>
                  </a:cubicBezTo>
                  <a:cubicBezTo>
                    <a:pt x="134" y="36"/>
                    <a:pt x="0" y="503"/>
                    <a:pt x="267" y="737"/>
                  </a:cubicBezTo>
                  <a:cubicBezTo>
                    <a:pt x="357" y="797"/>
                    <a:pt x="460" y="830"/>
                    <a:pt x="559" y="830"/>
                  </a:cubicBezTo>
                  <a:cubicBezTo>
                    <a:pt x="680" y="830"/>
                    <a:pt x="794" y="780"/>
                    <a:pt x="867" y="670"/>
                  </a:cubicBezTo>
                  <a:cubicBezTo>
                    <a:pt x="1092" y="381"/>
                    <a:pt x="885" y="1"/>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1" name="Google Shape;11901;p28"/>
            <p:cNvSpPr/>
            <p:nvPr/>
          </p:nvSpPr>
          <p:spPr>
            <a:xfrm>
              <a:off x="5657225" y="4622700"/>
              <a:ext cx="28925" cy="20900"/>
            </a:xfrm>
            <a:custGeom>
              <a:avLst/>
              <a:gdLst/>
              <a:ahLst/>
              <a:cxnLst/>
              <a:rect l="l" t="t" r="r" b="b"/>
              <a:pathLst>
                <a:path w="1157" h="836" extrusionOk="0">
                  <a:moveTo>
                    <a:pt x="600" y="0"/>
                  </a:moveTo>
                  <a:cubicBezTo>
                    <a:pt x="589" y="0"/>
                    <a:pt x="579" y="0"/>
                    <a:pt x="567" y="1"/>
                  </a:cubicBezTo>
                  <a:cubicBezTo>
                    <a:pt x="0" y="1"/>
                    <a:pt x="34" y="835"/>
                    <a:pt x="601" y="835"/>
                  </a:cubicBezTo>
                  <a:cubicBezTo>
                    <a:pt x="1157" y="802"/>
                    <a:pt x="113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2" name="Google Shape;11902;p28"/>
            <p:cNvSpPr/>
            <p:nvPr/>
          </p:nvSpPr>
          <p:spPr>
            <a:xfrm>
              <a:off x="5630200" y="4512300"/>
              <a:ext cx="26075" cy="20975"/>
            </a:xfrm>
            <a:custGeom>
              <a:avLst/>
              <a:gdLst/>
              <a:ahLst/>
              <a:cxnLst/>
              <a:rect l="l" t="t" r="r" b="b"/>
              <a:pathLst>
                <a:path w="1043" h="839" extrusionOk="0">
                  <a:moveTo>
                    <a:pt x="530" y="1"/>
                  </a:moveTo>
                  <a:cubicBezTo>
                    <a:pt x="264" y="1"/>
                    <a:pt x="0" y="244"/>
                    <a:pt x="147" y="581"/>
                  </a:cubicBezTo>
                  <a:cubicBezTo>
                    <a:pt x="220" y="762"/>
                    <a:pt x="366" y="838"/>
                    <a:pt x="514" y="838"/>
                  </a:cubicBezTo>
                  <a:cubicBezTo>
                    <a:pt x="776" y="838"/>
                    <a:pt x="1042" y="600"/>
                    <a:pt x="915" y="281"/>
                  </a:cubicBezTo>
                  <a:cubicBezTo>
                    <a:pt x="841" y="84"/>
                    <a:pt x="68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3" name="Google Shape;11903;p28"/>
            <p:cNvSpPr/>
            <p:nvPr/>
          </p:nvSpPr>
          <p:spPr>
            <a:xfrm>
              <a:off x="5564375" y="4513025"/>
              <a:ext cx="25325" cy="20425"/>
            </a:xfrm>
            <a:custGeom>
              <a:avLst/>
              <a:gdLst/>
              <a:ahLst/>
              <a:cxnLst/>
              <a:rect l="l" t="t" r="r" b="b"/>
              <a:pathLst>
                <a:path w="1013" h="817" extrusionOk="0">
                  <a:moveTo>
                    <a:pt x="470" y="1"/>
                  </a:moveTo>
                  <a:cubicBezTo>
                    <a:pt x="301" y="1"/>
                    <a:pt x="133" y="121"/>
                    <a:pt x="78" y="285"/>
                  </a:cubicBezTo>
                  <a:cubicBezTo>
                    <a:pt x="0" y="571"/>
                    <a:pt x="226" y="816"/>
                    <a:pt x="471" y="816"/>
                  </a:cubicBezTo>
                  <a:cubicBezTo>
                    <a:pt x="541" y="816"/>
                    <a:pt x="612" y="796"/>
                    <a:pt x="679" y="752"/>
                  </a:cubicBezTo>
                  <a:cubicBezTo>
                    <a:pt x="1012" y="585"/>
                    <a:pt x="946" y="85"/>
                    <a:pt x="579" y="18"/>
                  </a:cubicBezTo>
                  <a:cubicBezTo>
                    <a:pt x="543" y="7"/>
                    <a:pt x="507" y="1"/>
                    <a:pt x="4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4" name="Google Shape;11904;p28"/>
            <p:cNvSpPr/>
            <p:nvPr/>
          </p:nvSpPr>
          <p:spPr>
            <a:xfrm>
              <a:off x="5647425" y="4651850"/>
              <a:ext cx="27325" cy="20475"/>
            </a:xfrm>
            <a:custGeom>
              <a:avLst/>
              <a:gdLst/>
              <a:ahLst/>
              <a:cxnLst/>
              <a:rect l="l" t="t" r="r" b="b"/>
              <a:pathLst>
                <a:path w="1093" h="819" extrusionOk="0">
                  <a:moveTo>
                    <a:pt x="553" y="1"/>
                  </a:moveTo>
                  <a:cubicBezTo>
                    <a:pt x="209" y="1"/>
                    <a:pt x="1" y="413"/>
                    <a:pt x="226" y="670"/>
                  </a:cubicBezTo>
                  <a:cubicBezTo>
                    <a:pt x="323" y="767"/>
                    <a:pt x="443" y="819"/>
                    <a:pt x="565" y="819"/>
                  </a:cubicBezTo>
                  <a:cubicBezTo>
                    <a:pt x="653" y="819"/>
                    <a:pt x="742" y="792"/>
                    <a:pt x="826" y="737"/>
                  </a:cubicBezTo>
                  <a:cubicBezTo>
                    <a:pt x="1093" y="503"/>
                    <a:pt x="959" y="36"/>
                    <a:pt x="593" y="3"/>
                  </a:cubicBezTo>
                  <a:cubicBezTo>
                    <a:pt x="579" y="1"/>
                    <a:pt x="566"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5" name="Google Shape;11905;p28"/>
            <p:cNvSpPr/>
            <p:nvPr/>
          </p:nvSpPr>
          <p:spPr>
            <a:xfrm>
              <a:off x="5838175" y="4650225"/>
              <a:ext cx="24225" cy="20875"/>
            </a:xfrm>
            <a:custGeom>
              <a:avLst/>
              <a:gdLst/>
              <a:ahLst/>
              <a:cxnLst/>
              <a:rect l="l" t="t" r="r" b="b"/>
              <a:pathLst>
                <a:path w="969" h="835" extrusionOk="0">
                  <a:moveTo>
                    <a:pt x="533" y="1"/>
                  </a:moveTo>
                  <a:cubicBezTo>
                    <a:pt x="440" y="1"/>
                    <a:pt x="347" y="32"/>
                    <a:pt x="268" y="101"/>
                  </a:cubicBezTo>
                  <a:cubicBezTo>
                    <a:pt x="1" y="335"/>
                    <a:pt x="134" y="802"/>
                    <a:pt x="535" y="835"/>
                  </a:cubicBezTo>
                  <a:cubicBezTo>
                    <a:pt x="735" y="835"/>
                    <a:pt x="935" y="668"/>
                    <a:pt x="968" y="435"/>
                  </a:cubicBezTo>
                  <a:cubicBezTo>
                    <a:pt x="968" y="176"/>
                    <a:pt x="753"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6" name="Google Shape;11906;p28"/>
            <p:cNvSpPr/>
            <p:nvPr/>
          </p:nvSpPr>
          <p:spPr>
            <a:xfrm>
              <a:off x="5840675" y="4546725"/>
              <a:ext cx="24850" cy="21150"/>
            </a:xfrm>
            <a:custGeom>
              <a:avLst/>
              <a:gdLst/>
              <a:ahLst/>
              <a:cxnLst/>
              <a:rect l="l" t="t" r="r" b="b"/>
              <a:pathLst>
                <a:path w="994" h="846" extrusionOk="0">
                  <a:moveTo>
                    <a:pt x="553" y="0"/>
                  </a:moveTo>
                  <a:cubicBezTo>
                    <a:pt x="536" y="0"/>
                    <a:pt x="518" y="2"/>
                    <a:pt x="501" y="5"/>
                  </a:cubicBezTo>
                  <a:cubicBezTo>
                    <a:pt x="101" y="71"/>
                    <a:pt x="1" y="538"/>
                    <a:pt x="301" y="772"/>
                  </a:cubicBezTo>
                  <a:cubicBezTo>
                    <a:pt x="377" y="822"/>
                    <a:pt x="459" y="845"/>
                    <a:pt x="540" y="845"/>
                  </a:cubicBezTo>
                  <a:cubicBezTo>
                    <a:pt x="776" y="845"/>
                    <a:pt x="993" y="646"/>
                    <a:pt x="968" y="372"/>
                  </a:cubicBezTo>
                  <a:cubicBezTo>
                    <a:pt x="938" y="158"/>
                    <a:pt x="740"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7" name="Google Shape;11907;p28"/>
            <p:cNvSpPr/>
            <p:nvPr/>
          </p:nvSpPr>
          <p:spPr>
            <a:xfrm>
              <a:off x="5726700" y="4538125"/>
              <a:ext cx="23125" cy="21175"/>
            </a:xfrm>
            <a:custGeom>
              <a:avLst/>
              <a:gdLst/>
              <a:ahLst/>
              <a:cxnLst/>
              <a:rect l="l" t="t" r="r" b="b"/>
              <a:pathLst>
                <a:path w="925" h="847" extrusionOk="0">
                  <a:moveTo>
                    <a:pt x="452" y="0"/>
                  </a:moveTo>
                  <a:cubicBezTo>
                    <a:pt x="258" y="0"/>
                    <a:pt x="85" y="150"/>
                    <a:pt x="57" y="349"/>
                  </a:cubicBezTo>
                  <a:cubicBezTo>
                    <a:pt x="1" y="665"/>
                    <a:pt x="236" y="846"/>
                    <a:pt x="472" y="846"/>
                  </a:cubicBezTo>
                  <a:cubicBezTo>
                    <a:pt x="659" y="846"/>
                    <a:pt x="846" y="733"/>
                    <a:pt x="891" y="482"/>
                  </a:cubicBezTo>
                  <a:cubicBezTo>
                    <a:pt x="924" y="249"/>
                    <a:pt x="791" y="48"/>
                    <a:pt x="557" y="15"/>
                  </a:cubicBezTo>
                  <a:cubicBezTo>
                    <a:pt x="522" y="5"/>
                    <a:pt x="487" y="0"/>
                    <a:pt x="4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8" name="Google Shape;11908;p28"/>
            <p:cNvSpPr/>
            <p:nvPr/>
          </p:nvSpPr>
          <p:spPr>
            <a:xfrm>
              <a:off x="5731450" y="4628950"/>
              <a:ext cx="23675" cy="20825"/>
            </a:xfrm>
            <a:custGeom>
              <a:avLst/>
              <a:gdLst/>
              <a:ahLst/>
              <a:cxnLst/>
              <a:rect l="l" t="t" r="r" b="b"/>
              <a:pathLst>
                <a:path w="947" h="833" extrusionOk="0">
                  <a:moveTo>
                    <a:pt x="488" y="1"/>
                  </a:moveTo>
                  <a:cubicBezTo>
                    <a:pt x="448" y="1"/>
                    <a:pt x="408" y="6"/>
                    <a:pt x="367" y="18"/>
                  </a:cubicBezTo>
                  <a:cubicBezTo>
                    <a:pt x="134" y="51"/>
                    <a:pt x="0" y="285"/>
                    <a:pt x="67" y="518"/>
                  </a:cubicBezTo>
                  <a:cubicBezTo>
                    <a:pt x="121" y="737"/>
                    <a:pt x="288" y="832"/>
                    <a:pt x="456" y="832"/>
                  </a:cubicBezTo>
                  <a:cubicBezTo>
                    <a:pt x="699" y="832"/>
                    <a:pt x="946" y="633"/>
                    <a:pt x="867" y="318"/>
                  </a:cubicBezTo>
                  <a:cubicBezTo>
                    <a:pt x="840" y="125"/>
                    <a:pt x="676"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9" name="Google Shape;11909;p28"/>
            <p:cNvSpPr/>
            <p:nvPr/>
          </p:nvSpPr>
          <p:spPr>
            <a:xfrm>
              <a:off x="5955725" y="4663375"/>
              <a:ext cx="30125" cy="21275"/>
            </a:xfrm>
            <a:custGeom>
              <a:avLst/>
              <a:gdLst/>
              <a:ahLst/>
              <a:cxnLst/>
              <a:rect l="l" t="t" r="r" b="b"/>
              <a:pathLst>
                <a:path w="1205" h="851" extrusionOk="0">
                  <a:moveTo>
                    <a:pt x="583" y="0"/>
                  </a:moveTo>
                  <a:cubicBezTo>
                    <a:pt x="119" y="0"/>
                    <a:pt x="1" y="748"/>
                    <a:pt x="536" y="843"/>
                  </a:cubicBezTo>
                  <a:cubicBezTo>
                    <a:pt x="568" y="848"/>
                    <a:pt x="599" y="851"/>
                    <a:pt x="628" y="851"/>
                  </a:cubicBezTo>
                  <a:cubicBezTo>
                    <a:pt x="1116" y="851"/>
                    <a:pt x="1204" y="103"/>
                    <a:pt x="669" y="9"/>
                  </a:cubicBezTo>
                  <a:cubicBezTo>
                    <a:pt x="639" y="3"/>
                    <a:pt x="61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0" name="Google Shape;11910;p28"/>
            <p:cNvSpPr/>
            <p:nvPr/>
          </p:nvSpPr>
          <p:spPr>
            <a:xfrm>
              <a:off x="6175925" y="4697775"/>
              <a:ext cx="28375" cy="21500"/>
            </a:xfrm>
            <a:custGeom>
              <a:avLst/>
              <a:gdLst/>
              <a:ahLst/>
              <a:cxnLst/>
              <a:rect l="l" t="t" r="r" b="b"/>
              <a:pathLst>
                <a:path w="1135" h="860" extrusionOk="0">
                  <a:moveTo>
                    <a:pt x="568" y="0"/>
                  </a:moveTo>
                  <a:cubicBezTo>
                    <a:pt x="201" y="0"/>
                    <a:pt x="1" y="467"/>
                    <a:pt x="267" y="734"/>
                  </a:cubicBezTo>
                  <a:cubicBezTo>
                    <a:pt x="351" y="818"/>
                    <a:pt x="459" y="859"/>
                    <a:pt x="568" y="859"/>
                  </a:cubicBezTo>
                  <a:cubicBezTo>
                    <a:pt x="676" y="859"/>
                    <a:pt x="784" y="818"/>
                    <a:pt x="868" y="734"/>
                  </a:cubicBezTo>
                  <a:cubicBezTo>
                    <a:pt x="1135" y="467"/>
                    <a:pt x="935"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1" name="Google Shape;11911;p28"/>
            <p:cNvSpPr/>
            <p:nvPr/>
          </p:nvSpPr>
          <p:spPr>
            <a:xfrm>
              <a:off x="6559525" y="4697025"/>
              <a:ext cx="24225" cy="20775"/>
            </a:xfrm>
            <a:custGeom>
              <a:avLst/>
              <a:gdLst/>
              <a:ahLst/>
              <a:cxnLst/>
              <a:rect l="l" t="t" r="r" b="b"/>
              <a:pathLst>
                <a:path w="969" h="831" extrusionOk="0">
                  <a:moveTo>
                    <a:pt x="568" y="1"/>
                  </a:moveTo>
                  <a:cubicBezTo>
                    <a:pt x="464" y="1"/>
                    <a:pt x="357" y="41"/>
                    <a:pt x="268" y="130"/>
                  </a:cubicBezTo>
                  <a:cubicBezTo>
                    <a:pt x="1" y="397"/>
                    <a:pt x="201" y="831"/>
                    <a:pt x="568" y="831"/>
                  </a:cubicBezTo>
                  <a:cubicBezTo>
                    <a:pt x="801" y="831"/>
                    <a:pt x="968" y="631"/>
                    <a:pt x="968" y="431"/>
                  </a:cubicBezTo>
                  <a:cubicBezTo>
                    <a:pt x="968" y="164"/>
                    <a:pt x="775"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2" name="Google Shape;11912;p28"/>
            <p:cNvSpPr/>
            <p:nvPr/>
          </p:nvSpPr>
          <p:spPr>
            <a:xfrm>
              <a:off x="6620850" y="4690450"/>
              <a:ext cx="24600" cy="20875"/>
            </a:xfrm>
            <a:custGeom>
              <a:avLst/>
              <a:gdLst/>
              <a:ahLst/>
              <a:cxnLst/>
              <a:rect l="l" t="t" r="r" b="b"/>
              <a:pathLst>
                <a:path w="984" h="835" extrusionOk="0">
                  <a:moveTo>
                    <a:pt x="545" y="0"/>
                  </a:moveTo>
                  <a:cubicBezTo>
                    <a:pt x="421" y="0"/>
                    <a:pt x="297" y="59"/>
                    <a:pt x="216" y="193"/>
                  </a:cubicBezTo>
                  <a:cubicBezTo>
                    <a:pt x="0" y="471"/>
                    <a:pt x="213" y="834"/>
                    <a:pt x="536" y="834"/>
                  </a:cubicBezTo>
                  <a:cubicBezTo>
                    <a:pt x="562" y="834"/>
                    <a:pt x="589" y="832"/>
                    <a:pt x="617" y="827"/>
                  </a:cubicBezTo>
                  <a:cubicBezTo>
                    <a:pt x="850" y="794"/>
                    <a:pt x="984" y="560"/>
                    <a:pt x="950" y="327"/>
                  </a:cubicBezTo>
                  <a:cubicBezTo>
                    <a:pt x="910" y="128"/>
                    <a:pt x="72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3" name="Google Shape;11913;p28"/>
            <p:cNvSpPr/>
            <p:nvPr/>
          </p:nvSpPr>
          <p:spPr>
            <a:xfrm>
              <a:off x="6299350" y="4668575"/>
              <a:ext cx="27550" cy="20875"/>
            </a:xfrm>
            <a:custGeom>
              <a:avLst/>
              <a:gdLst/>
              <a:ahLst/>
              <a:cxnLst/>
              <a:rect l="l" t="t" r="r" b="b"/>
              <a:pathLst>
                <a:path w="1102" h="835" extrusionOk="0">
                  <a:moveTo>
                    <a:pt x="534" y="1"/>
                  </a:moveTo>
                  <a:cubicBezTo>
                    <a:pt x="0" y="1"/>
                    <a:pt x="0" y="835"/>
                    <a:pt x="534" y="835"/>
                  </a:cubicBezTo>
                  <a:cubicBezTo>
                    <a:pt x="1101" y="835"/>
                    <a:pt x="1101" y="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4" name="Google Shape;11914;p28"/>
            <p:cNvSpPr/>
            <p:nvPr/>
          </p:nvSpPr>
          <p:spPr>
            <a:xfrm>
              <a:off x="6156750" y="4742925"/>
              <a:ext cx="25275" cy="20775"/>
            </a:xfrm>
            <a:custGeom>
              <a:avLst/>
              <a:gdLst/>
              <a:ahLst/>
              <a:cxnLst/>
              <a:rect l="l" t="t" r="r" b="b"/>
              <a:pathLst>
                <a:path w="1011" h="831" extrusionOk="0">
                  <a:moveTo>
                    <a:pt x="489" y="1"/>
                  </a:moveTo>
                  <a:cubicBezTo>
                    <a:pt x="439" y="1"/>
                    <a:pt x="387" y="10"/>
                    <a:pt x="334" y="29"/>
                  </a:cubicBezTo>
                  <a:cubicBezTo>
                    <a:pt x="134" y="96"/>
                    <a:pt x="0" y="329"/>
                    <a:pt x="100" y="563"/>
                  </a:cubicBezTo>
                  <a:cubicBezTo>
                    <a:pt x="153" y="738"/>
                    <a:pt x="316" y="830"/>
                    <a:pt x="483" y="830"/>
                  </a:cubicBezTo>
                  <a:cubicBezTo>
                    <a:pt x="634" y="830"/>
                    <a:pt x="788" y="754"/>
                    <a:pt x="868" y="596"/>
                  </a:cubicBezTo>
                  <a:cubicBezTo>
                    <a:pt x="1010" y="311"/>
                    <a:pt x="787" y="1"/>
                    <a:pt x="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5" name="Google Shape;11915;p28"/>
            <p:cNvSpPr/>
            <p:nvPr/>
          </p:nvSpPr>
          <p:spPr>
            <a:xfrm>
              <a:off x="6466125" y="4748650"/>
              <a:ext cx="24225" cy="20875"/>
            </a:xfrm>
            <a:custGeom>
              <a:avLst/>
              <a:gdLst/>
              <a:ahLst/>
              <a:cxnLst/>
              <a:rect l="l" t="t" r="r" b="b"/>
              <a:pathLst>
                <a:path w="969" h="835" extrusionOk="0">
                  <a:moveTo>
                    <a:pt x="535" y="0"/>
                  </a:moveTo>
                  <a:cubicBezTo>
                    <a:pt x="1" y="0"/>
                    <a:pt x="1" y="834"/>
                    <a:pt x="535" y="834"/>
                  </a:cubicBezTo>
                  <a:cubicBezTo>
                    <a:pt x="768" y="834"/>
                    <a:pt x="968" y="634"/>
                    <a:pt x="968" y="434"/>
                  </a:cubicBezTo>
                  <a:cubicBezTo>
                    <a:pt x="968" y="200"/>
                    <a:pt x="768" y="0"/>
                    <a:pt x="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6" name="Google Shape;11916;p28"/>
            <p:cNvSpPr/>
            <p:nvPr/>
          </p:nvSpPr>
          <p:spPr>
            <a:xfrm>
              <a:off x="6638450" y="4651700"/>
              <a:ext cx="24525" cy="21000"/>
            </a:xfrm>
            <a:custGeom>
              <a:avLst/>
              <a:gdLst/>
              <a:ahLst/>
              <a:cxnLst/>
              <a:rect l="l" t="t" r="r" b="b"/>
              <a:pathLst>
                <a:path w="981" h="840" extrusionOk="0">
                  <a:moveTo>
                    <a:pt x="496" y="0"/>
                  </a:moveTo>
                  <a:cubicBezTo>
                    <a:pt x="338" y="0"/>
                    <a:pt x="180" y="92"/>
                    <a:pt x="113" y="276"/>
                  </a:cubicBezTo>
                  <a:cubicBezTo>
                    <a:pt x="0" y="557"/>
                    <a:pt x="245" y="839"/>
                    <a:pt x="525" y="839"/>
                  </a:cubicBezTo>
                  <a:cubicBezTo>
                    <a:pt x="576" y="839"/>
                    <a:pt x="628" y="830"/>
                    <a:pt x="680" y="809"/>
                  </a:cubicBezTo>
                  <a:cubicBezTo>
                    <a:pt x="880" y="709"/>
                    <a:pt x="980" y="476"/>
                    <a:pt x="880" y="276"/>
                  </a:cubicBezTo>
                  <a:cubicBezTo>
                    <a:pt x="813" y="92"/>
                    <a:pt x="655"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7" name="Google Shape;11917;p28"/>
            <p:cNvSpPr/>
            <p:nvPr/>
          </p:nvSpPr>
          <p:spPr>
            <a:xfrm>
              <a:off x="6580000" y="4639300"/>
              <a:ext cx="25425" cy="20800"/>
            </a:xfrm>
            <a:custGeom>
              <a:avLst/>
              <a:gdLst/>
              <a:ahLst/>
              <a:cxnLst/>
              <a:rect l="l" t="t" r="r" b="b"/>
              <a:pathLst>
                <a:path w="1017" h="832" extrusionOk="0">
                  <a:moveTo>
                    <a:pt x="431" y="0"/>
                  </a:moveTo>
                  <a:cubicBezTo>
                    <a:pt x="244" y="0"/>
                    <a:pt x="49" y="158"/>
                    <a:pt x="49" y="371"/>
                  </a:cubicBezTo>
                  <a:cubicBezTo>
                    <a:pt x="1" y="636"/>
                    <a:pt x="214" y="832"/>
                    <a:pt x="449" y="832"/>
                  </a:cubicBezTo>
                  <a:cubicBezTo>
                    <a:pt x="539" y="832"/>
                    <a:pt x="633" y="803"/>
                    <a:pt x="716" y="738"/>
                  </a:cubicBezTo>
                  <a:cubicBezTo>
                    <a:pt x="1016" y="505"/>
                    <a:pt x="850" y="38"/>
                    <a:pt x="483" y="4"/>
                  </a:cubicBezTo>
                  <a:cubicBezTo>
                    <a:pt x="466" y="1"/>
                    <a:pt x="448"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8" name="Google Shape;11918;p28"/>
            <p:cNvSpPr/>
            <p:nvPr/>
          </p:nvSpPr>
          <p:spPr>
            <a:xfrm>
              <a:off x="6520350" y="4712100"/>
              <a:ext cx="22300" cy="20900"/>
            </a:xfrm>
            <a:custGeom>
              <a:avLst/>
              <a:gdLst/>
              <a:ahLst/>
              <a:cxnLst/>
              <a:rect l="l" t="t" r="r" b="b"/>
              <a:pathLst>
                <a:path w="892" h="836" extrusionOk="0">
                  <a:moveTo>
                    <a:pt x="447" y="1"/>
                  </a:moveTo>
                  <a:cubicBezTo>
                    <a:pt x="361" y="1"/>
                    <a:pt x="274" y="30"/>
                    <a:pt x="200" y="94"/>
                  </a:cubicBezTo>
                  <a:cubicBezTo>
                    <a:pt x="33" y="261"/>
                    <a:pt x="0" y="528"/>
                    <a:pt x="133" y="695"/>
                  </a:cubicBezTo>
                  <a:cubicBezTo>
                    <a:pt x="230" y="791"/>
                    <a:pt x="347" y="835"/>
                    <a:pt x="460" y="835"/>
                  </a:cubicBezTo>
                  <a:cubicBezTo>
                    <a:pt x="661" y="835"/>
                    <a:pt x="846" y="696"/>
                    <a:pt x="867" y="461"/>
                  </a:cubicBezTo>
                  <a:cubicBezTo>
                    <a:pt x="891" y="196"/>
                    <a:pt x="672" y="1"/>
                    <a:pt x="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9" name="Google Shape;11919;p28"/>
            <p:cNvSpPr/>
            <p:nvPr/>
          </p:nvSpPr>
          <p:spPr>
            <a:xfrm>
              <a:off x="6785925" y="4667325"/>
              <a:ext cx="24650" cy="20625"/>
            </a:xfrm>
            <a:custGeom>
              <a:avLst/>
              <a:gdLst/>
              <a:ahLst/>
              <a:cxnLst/>
              <a:rect l="l" t="t" r="r" b="b"/>
              <a:pathLst>
                <a:path w="986" h="825" extrusionOk="0">
                  <a:moveTo>
                    <a:pt x="538" y="0"/>
                  </a:moveTo>
                  <a:cubicBezTo>
                    <a:pt x="416" y="0"/>
                    <a:pt x="295" y="48"/>
                    <a:pt x="218" y="151"/>
                  </a:cubicBezTo>
                  <a:cubicBezTo>
                    <a:pt x="1" y="430"/>
                    <a:pt x="188" y="825"/>
                    <a:pt x="510" y="825"/>
                  </a:cubicBezTo>
                  <a:cubicBezTo>
                    <a:pt x="534" y="825"/>
                    <a:pt x="559" y="823"/>
                    <a:pt x="585" y="818"/>
                  </a:cubicBezTo>
                  <a:cubicBezTo>
                    <a:pt x="819" y="785"/>
                    <a:pt x="985" y="585"/>
                    <a:pt x="952" y="351"/>
                  </a:cubicBezTo>
                  <a:cubicBezTo>
                    <a:pt x="931" y="125"/>
                    <a:pt x="733"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0" name="Google Shape;11920;p28"/>
            <p:cNvSpPr/>
            <p:nvPr/>
          </p:nvSpPr>
          <p:spPr>
            <a:xfrm>
              <a:off x="7003575" y="4631275"/>
              <a:ext cx="24650" cy="20850"/>
            </a:xfrm>
            <a:custGeom>
              <a:avLst/>
              <a:gdLst/>
              <a:ahLst/>
              <a:cxnLst/>
              <a:rect l="l" t="t" r="r" b="b"/>
              <a:pathLst>
                <a:path w="986" h="834" extrusionOk="0">
                  <a:moveTo>
                    <a:pt x="531" y="0"/>
                  </a:moveTo>
                  <a:cubicBezTo>
                    <a:pt x="393" y="0"/>
                    <a:pt x="257" y="61"/>
                    <a:pt x="185" y="192"/>
                  </a:cubicBezTo>
                  <a:cubicBezTo>
                    <a:pt x="1" y="499"/>
                    <a:pt x="240" y="834"/>
                    <a:pt x="565" y="834"/>
                  </a:cubicBezTo>
                  <a:cubicBezTo>
                    <a:pt x="593" y="834"/>
                    <a:pt x="622" y="831"/>
                    <a:pt x="652" y="826"/>
                  </a:cubicBezTo>
                  <a:cubicBezTo>
                    <a:pt x="852" y="759"/>
                    <a:pt x="986" y="525"/>
                    <a:pt x="952" y="292"/>
                  </a:cubicBezTo>
                  <a:cubicBezTo>
                    <a:pt x="896" y="103"/>
                    <a:pt x="711"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1" name="Google Shape;11921;p28"/>
            <p:cNvSpPr/>
            <p:nvPr/>
          </p:nvSpPr>
          <p:spPr>
            <a:xfrm>
              <a:off x="6827225" y="4679825"/>
              <a:ext cx="25325" cy="20425"/>
            </a:xfrm>
            <a:custGeom>
              <a:avLst/>
              <a:gdLst/>
              <a:ahLst/>
              <a:cxnLst/>
              <a:rect l="l" t="t" r="r" b="b"/>
              <a:pathLst>
                <a:path w="1013" h="817" extrusionOk="0">
                  <a:moveTo>
                    <a:pt x="553" y="1"/>
                  </a:moveTo>
                  <a:cubicBezTo>
                    <a:pt x="514" y="1"/>
                    <a:pt x="475" y="6"/>
                    <a:pt x="434" y="18"/>
                  </a:cubicBezTo>
                  <a:cubicBezTo>
                    <a:pt x="67" y="85"/>
                    <a:pt x="0" y="585"/>
                    <a:pt x="334" y="752"/>
                  </a:cubicBezTo>
                  <a:cubicBezTo>
                    <a:pt x="401" y="796"/>
                    <a:pt x="473" y="816"/>
                    <a:pt x="543" y="816"/>
                  </a:cubicBezTo>
                  <a:cubicBezTo>
                    <a:pt x="788" y="816"/>
                    <a:pt x="1012" y="577"/>
                    <a:pt x="934" y="318"/>
                  </a:cubicBezTo>
                  <a:cubicBezTo>
                    <a:pt x="879" y="125"/>
                    <a:pt x="733"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2" name="Google Shape;11922;p28"/>
            <p:cNvSpPr/>
            <p:nvPr/>
          </p:nvSpPr>
          <p:spPr>
            <a:xfrm>
              <a:off x="6791375" y="4716750"/>
              <a:ext cx="21700" cy="20800"/>
            </a:xfrm>
            <a:custGeom>
              <a:avLst/>
              <a:gdLst/>
              <a:ahLst/>
              <a:cxnLst/>
              <a:rect l="l" t="t" r="r" b="b"/>
              <a:pathLst>
                <a:path w="868" h="832" extrusionOk="0">
                  <a:moveTo>
                    <a:pt x="452" y="1"/>
                  </a:moveTo>
                  <a:cubicBezTo>
                    <a:pt x="353" y="1"/>
                    <a:pt x="251" y="35"/>
                    <a:pt x="167" y="109"/>
                  </a:cubicBezTo>
                  <a:cubicBezTo>
                    <a:pt x="0" y="275"/>
                    <a:pt x="0" y="542"/>
                    <a:pt x="167" y="709"/>
                  </a:cubicBezTo>
                  <a:cubicBezTo>
                    <a:pt x="252" y="794"/>
                    <a:pt x="354" y="832"/>
                    <a:pt x="453" y="832"/>
                  </a:cubicBezTo>
                  <a:cubicBezTo>
                    <a:pt x="666" y="832"/>
                    <a:pt x="867" y="659"/>
                    <a:pt x="867" y="409"/>
                  </a:cubicBezTo>
                  <a:cubicBezTo>
                    <a:pt x="867" y="158"/>
                    <a:pt x="665" y="1"/>
                    <a:pt x="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3" name="Google Shape;11923;p28"/>
            <p:cNvSpPr/>
            <p:nvPr/>
          </p:nvSpPr>
          <p:spPr>
            <a:xfrm>
              <a:off x="7213425" y="4461450"/>
              <a:ext cx="27450" cy="20950"/>
            </a:xfrm>
            <a:custGeom>
              <a:avLst/>
              <a:gdLst/>
              <a:ahLst/>
              <a:cxnLst/>
              <a:rect l="l" t="t" r="r" b="b"/>
              <a:pathLst>
                <a:path w="1098" h="838" extrusionOk="0">
                  <a:moveTo>
                    <a:pt x="595" y="1"/>
                  </a:moveTo>
                  <a:cubicBezTo>
                    <a:pt x="527" y="1"/>
                    <a:pt x="459" y="16"/>
                    <a:pt x="397" y="47"/>
                  </a:cubicBezTo>
                  <a:cubicBezTo>
                    <a:pt x="0" y="273"/>
                    <a:pt x="230" y="838"/>
                    <a:pt x="615" y="838"/>
                  </a:cubicBezTo>
                  <a:cubicBezTo>
                    <a:pt x="683" y="838"/>
                    <a:pt x="756" y="820"/>
                    <a:pt x="831" y="780"/>
                  </a:cubicBezTo>
                  <a:cubicBezTo>
                    <a:pt x="1031" y="647"/>
                    <a:pt x="1098" y="413"/>
                    <a:pt x="964" y="213"/>
                  </a:cubicBezTo>
                  <a:cubicBezTo>
                    <a:pt x="895" y="75"/>
                    <a:pt x="74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4" name="Google Shape;11924;p28"/>
            <p:cNvSpPr/>
            <p:nvPr/>
          </p:nvSpPr>
          <p:spPr>
            <a:xfrm>
              <a:off x="7489750" y="4278125"/>
              <a:ext cx="27150" cy="20750"/>
            </a:xfrm>
            <a:custGeom>
              <a:avLst/>
              <a:gdLst/>
              <a:ahLst/>
              <a:cxnLst/>
              <a:rect l="l" t="t" r="r" b="b"/>
              <a:pathLst>
                <a:path w="1086" h="830" extrusionOk="0">
                  <a:moveTo>
                    <a:pt x="538" y="0"/>
                  </a:moveTo>
                  <a:cubicBezTo>
                    <a:pt x="215" y="0"/>
                    <a:pt x="0" y="364"/>
                    <a:pt x="185" y="641"/>
                  </a:cubicBezTo>
                  <a:cubicBezTo>
                    <a:pt x="271" y="770"/>
                    <a:pt x="411" y="829"/>
                    <a:pt x="545" y="829"/>
                  </a:cubicBezTo>
                  <a:cubicBezTo>
                    <a:pt x="620" y="829"/>
                    <a:pt x="692" y="811"/>
                    <a:pt x="752" y="775"/>
                  </a:cubicBezTo>
                  <a:cubicBezTo>
                    <a:pt x="1086" y="541"/>
                    <a:pt x="986" y="74"/>
                    <a:pt x="619" y="8"/>
                  </a:cubicBezTo>
                  <a:cubicBezTo>
                    <a:pt x="591" y="3"/>
                    <a:pt x="564"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5" name="Google Shape;11925;p28"/>
            <p:cNvSpPr/>
            <p:nvPr/>
          </p:nvSpPr>
          <p:spPr>
            <a:xfrm>
              <a:off x="7464350" y="4314000"/>
              <a:ext cx="23150" cy="20875"/>
            </a:xfrm>
            <a:custGeom>
              <a:avLst/>
              <a:gdLst/>
              <a:ahLst/>
              <a:cxnLst/>
              <a:rect l="l" t="t" r="r" b="b"/>
              <a:pathLst>
                <a:path w="926" h="835" extrusionOk="0">
                  <a:moveTo>
                    <a:pt x="479" y="0"/>
                  </a:moveTo>
                  <a:cubicBezTo>
                    <a:pt x="366" y="0"/>
                    <a:pt x="251" y="44"/>
                    <a:pt x="167" y="140"/>
                  </a:cubicBezTo>
                  <a:cubicBezTo>
                    <a:pt x="0" y="307"/>
                    <a:pt x="34" y="574"/>
                    <a:pt x="234" y="741"/>
                  </a:cubicBezTo>
                  <a:cubicBezTo>
                    <a:pt x="308" y="806"/>
                    <a:pt x="395" y="834"/>
                    <a:pt x="481" y="834"/>
                  </a:cubicBezTo>
                  <a:cubicBezTo>
                    <a:pt x="705" y="834"/>
                    <a:pt x="925" y="639"/>
                    <a:pt x="901" y="374"/>
                  </a:cubicBezTo>
                  <a:cubicBezTo>
                    <a:pt x="880" y="139"/>
                    <a:pt x="681" y="0"/>
                    <a:pt x="4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6" name="Google Shape;11926;p28"/>
            <p:cNvSpPr/>
            <p:nvPr/>
          </p:nvSpPr>
          <p:spPr>
            <a:xfrm>
              <a:off x="7336750" y="4444475"/>
              <a:ext cx="27025" cy="21850"/>
            </a:xfrm>
            <a:custGeom>
              <a:avLst/>
              <a:gdLst/>
              <a:ahLst/>
              <a:cxnLst/>
              <a:rect l="l" t="t" r="r" b="b"/>
              <a:pathLst>
                <a:path w="1081" h="874" extrusionOk="0">
                  <a:moveTo>
                    <a:pt x="468" y="0"/>
                  </a:moveTo>
                  <a:cubicBezTo>
                    <a:pt x="359" y="0"/>
                    <a:pt x="251" y="42"/>
                    <a:pt x="167" y="125"/>
                  </a:cubicBezTo>
                  <a:cubicBezTo>
                    <a:pt x="1" y="292"/>
                    <a:pt x="1" y="592"/>
                    <a:pt x="201" y="759"/>
                  </a:cubicBezTo>
                  <a:cubicBezTo>
                    <a:pt x="288" y="839"/>
                    <a:pt x="384" y="873"/>
                    <a:pt x="475" y="873"/>
                  </a:cubicBezTo>
                  <a:cubicBezTo>
                    <a:pt x="803" y="873"/>
                    <a:pt x="1081" y="438"/>
                    <a:pt x="768" y="125"/>
                  </a:cubicBezTo>
                  <a:cubicBezTo>
                    <a:pt x="684" y="42"/>
                    <a:pt x="576" y="0"/>
                    <a:pt x="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7" name="Google Shape;11927;p28"/>
            <p:cNvSpPr/>
            <p:nvPr/>
          </p:nvSpPr>
          <p:spPr>
            <a:xfrm>
              <a:off x="7459600" y="4405325"/>
              <a:ext cx="31300" cy="21175"/>
            </a:xfrm>
            <a:custGeom>
              <a:avLst/>
              <a:gdLst/>
              <a:ahLst/>
              <a:cxnLst/>
              <a:rect l="l" t="t" r="r" b="b"/>
              <a:pathLst>
                <a:path w="1252" h="847" extrusionOk="0">
                  <a:moveTo>
                    <a:pt x="664" y="1"/>
                  </a:moveTo>
                  <a:cubicBezTo>
                    <a:pt x="599" y="1"/>
                    <a:pt x="530" y="18"/>
                    <a:pt x="457" y="57"/>
                  </a:cubicBezTo>
                  <a:cubicBezTo>
                    <a:pt x="1" y="256"/>
                    <a:pt x="227" y="846"/>
                    <a:pt x="615" y="846"/>
                  </a:cubicBezTo>
                  <a:cubicBezTo>
                    <a:pt x="681" y="846"/>
                    <a:pt x="752" y="829"/>
                    <a:pt x="824" y="790"/>
                  </a:cubicBezTo>
                  <a:cubicBezTo>
                    <a:pt x="1252" y="591"/>
                    <a:pt x="1046" y="1"/>
                    <a:pt x="6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8" name="Google Shape;11928;p28"/>
            <p:cNvSpPr/>
            <p:nvPr/>
          </p:nvSpPr>
          <p:spPr>
            <a:xfrm>
              <a:off x="7586975" y="4286625"/>
              <a:ext cx="30375" cy="21475"/>
            </a:xfrm>
            <a:custGeom>
              <a:avLst/>
              <a:gdLst/>
              <a:ahLst/>
              <a:cxnLst/>
              <a:rect l="l" t="t" r="r" b="b"/>
              <a:pathLst>
                <a:path w="1215" h="859" extrusionOk="0">
                  <a:moveTo>
                    <a:pt x="628" y="0"/>
                  </a:moveTo>
                  <a:cubicBezTo>
                    <a:pt x="541" y="0"/>
                    <a:pt x="451" y="31"/>
                    <a:pt x="366" y="101"/>
                  </a:cubicBezTo>
                  <a:cubicBezTo>
                    <a:pt x="1" y="388"/>
                    <a:pt x="288" y="859"/>
                    <a:pt x="622" y="859"/>
                  </a:cubicBezTo>
                  <a:cubicBezTo>
                    <a:pt x="715" y="859"/>
                    <a:pt x="812" y="822"/>
                    <a:pt x="899" y="735"/>
                  </a:cubicBezTo>
                  <a:cubicBezTo>
                    <a:pt x="1215" y="420"/>
                    <a:pt x="950"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9" name="Google Shape;11929;p28"/>
            <p:cNvSpPr/>
            <p:nvPr/>
          </p:nvSpPr>
          <p:spPr>
            <a:xfrm>
              <a:off x="7443500" y="4345500"/>
              <a:ext cx="23725" cy="20400"/>
            </a:xfrm>
            <a:custGeom>
              <a:avLst/>
              <a:gdLst/>
              <a:ahLst/>
              <a:cxnLst/>
              <a:rect l="l" t="t" r="r" b="b"/>
              <a:pathLst>
                <a:path w="949" h="816" extrusionOk="0">
                  <a:moveTo>
                    <a:pt x="462" y="1"/>
                  </a:moveTo>
                  <a:cubicBezTo>
                    <a:pt x="399" y="1"/>
                    <a:pt x="332" y="15"/>
                    <a:pt x="267" y="48"/>
                  </a:cubicBezTo>
                  <a:cubicBezTo>
                    <a:pt x="67" y="148"/>
                    <a:pt x="0" y="381"/>
                    <a:pt x="100" y="582"/>
                  </a:cubicBezTo>
                  <a:cubicBezTo>
                    <a:pt x="180" y="740"/>
                    <a:pt x="327" y="816"/>
                    <a:pt x="473" y="816"/>
                  </a:cubicBezTo>
                  <a:cubicBezTo>
                    <a:pt x="636" y="816"/>
                    <a:pt x="798" y="723"/>
                    <a:pt x="868" y="548"/>
                  </a:cubicBezTo>
                  <a:cubicBezTo>
                    <a:pt x="948" y="253"/>
                    <a:pt x="726"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0" name="Google Shape;11930;p28"/>
            <p:cNvSpPr/>
            <p:nvPr/>
          </p:nvSpPr>
          <p:spPr>
            <a:xfrm>
              <a:off x="7420150" y="4407150"/>
              <a:ext cx="24550" cy="21150"/>
            </a:xfrm>
            <a:custGeom>
              <a:avLst/>
              <a:gdLst/>
              <a:ahLst/>
              <a:cxnLst/>
              <a:rect l="l" t="t" r="r" b="b"/>
              <a:pathLst>
                <a:path w="982" h="846" extrusionOk="0">
                  <a:moveTo>
                    <a:pt x="484" y="0"/>
                  </a:moveTo>
                  <a:cubicBezTo>
                    <a:pt x="326" y="0"/>
                    <a:pt x="167" y="84"/>
                    <a:pt x="100" y="250"/>
                  </a:cubicBezTo>
                  <a:cubicBezTo>
                    <a:pt x="0" y="484"/>
                    <a:pt x="100" y="717"/>
                    <a:pt x="334" y="818"/>
                  </a:cubicBezTo>
                  <a:cubicBezTo>
                    <a:pt x="382" y="837"/>
                    <a:pt x="430" y="846"/>
                    <a:pt x="477" y="846"/>
                  </a:cubicBezTo>
                  <a:cubicBezTo>
                    <a:pt x="754" y="846"/>
                    <a:pt x="982" y="536"/>
                    <a:pt x="868" y="250"/>
                  </a:cubicBezTo>
                  <a:cubicBezTo>
                    <a:pt x="801" y="84"/>
                    <a:pt x="643"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1" name="Google Shape;11931;p28"/>
            <p:cNvSpPr/>
            <p:nvPr/>
          </p:nvSpPr>
          <p:spPr>
            <a:xfrm>
              <a:off x="7611375" y="4247750"/>
              <a:ext cx="23125" cy="20950"/>
            </a:xfrm>
            <a:custGeom>
              <a:avLst/>
              <a:gdLst/>
              <a:ahLst/>
              <a:cxnLst/>
              <a:rect l="l" t="t" r="r" b="b"/>
              <a:pathLst>
                <a:path w="925" h="838" extrusionOk="0">
                  <a:moveTo>
                    <a:pt x="447" y="0"/>
                  </a:moveTo>
                  <a:cubicBezTo>
                    <a:pt x="245" y="0"/>
                    <a:pt x="45" y="153"/>
                    <a:pt x="24" y="389"/>
                  </a:cubicBezTo>
                  <a:cubicBezTo>
                    <a:pt x="0" y="646"/>
                    <a:pt x="222" y="837"/>
                    <a:pt x="449" y="837"/>
                  </a:cubicBezTo>
                  <a:cubicBezTo>
                    <a:pt x="546" y="837"/>
                    <a:pt x="644" y="802"/>
                    <a:pt x="724" y="722"/>
                  </a:cubicBezTo>
                  <a:cubicBezTo>
                    <a:pt x="891" y="589"/>
                    <a:pt x="924" y="322"/>
                    <a:pt x="757" y="155"/>
                  </a:cubicBezTo>
                  <a:cubicBezTo>
                    <a:pt x="674" y="48"/>
                    <a:pt x="560"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2" name="Google Shape;11932;p28"/>
            <p:cNvSpPr/>
            <p:nvPr/>
          </p:nvSpPr>
          <p:spPr>
            <a:xfrm>
              <a:off x="7616325" y="4118975"/>
              <a:ext cx="24850" cy="20875"/>
            </a:xfrm>
            <a:custGeom>
              <a:avLst/>
              <a:gdLst/>
              <a:ahLst/>
              <a:cxnLst/>
              <a:rect l="l" t="t" r="r" b="b"/>
              <a:pathLst>
                <a:path w="994" h="835" extrusionOk="0">
                  <a:moveTo>
                    <a:pt x="550" y="0"/>
                  </a:moveTo>
                  <a:cubicBezTo>
                    <a:pt x="208" y="0"/>
                    <a:pt x="0" y="381"/>
                    <a:pt x="192" y="670"/>
                  </a:cubicBezTo>
                  <a:cubicBezTo>
                    <a:pt x="281" y="783"/>
                    <a:pt x="403" y="835"/>
                    <a:pt x="524" y="835"/>
                  </a:cubicBezTo>
                  <a:cubicBezTo>
                    <a:pt x="723" y="835"/>
                    <a:pt x="918" y="697"/>
                    <a:pt x="960" y="469"/>
                  </a:cubicBezTo>
                  <a:cubicBezTo>
                    <a:pt x="993" y="236"/>
                    <a:pt x="826" y="36"/>
                    <a:pt x="593" y="2"/>
                  </a:cubicBezTo>
                  <a:cubicBezTo>
                    <a:pt x="578" y="1"/>
                    <a:pt x="564" y="0"/>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3" name="Google Shape;11933;p28"/>
            <p:cNvSpPr/>
            <p:nvPr/>
          </p:nvSpPr>
          <p:spPr>
            <a:xfrm>
              <a:off x="7553750" y="4179575"/>
              <a:ext cx="27375" cy="21250"/>
            </a:xfrm>
            <a:custGeom>
              <a:avLst/>
              <a:gdLst/>
              <a:ahLst/>
              <a:cxnLst/>
              <a:rect l="l" t="t" r="r" b="b"/>
              <a:pathLst>
                <a:path w="1095" h="850" extrusionOk="0">
                  <a:moveTo>
                    <a:pt x="559" y="0"/>
                  </a:moveTo>
                  <a:cubicBezTo>
                    <a:pt x="430" y="0"/>
                    <a:pt x="294" y="60"/>
                    <a:pt x="194" y="180"/>
                  </a:cubicBezTo>
                  <a:cubicBezTo>
                    <a:pt x="1" y="437"/>
                    <a:pt x="211" y="849"/>
                    <a:pt x="554" y="849"/>
                  </a:cubicBezTo>
                  <a:cubicBezTo>
                    <a:pt x="567" y="849"/>
                    <a:pt x="581" y="849"/>
                    <a:pt x="594" y="847"/>
                  </a:cubicBezTo>
                  <a:cubicBezTo>
                    <a:pt x="961" y="781"/>
                    <a:pt x="1094" y="314"/>
                    <a:pt x="794" y="80"/>
                  </a:cubicBezTo>
                  <a:cubicBezTo>
                    <a:pt x="727" y="27"/>
                    <a:pt x="645"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4" name="Google Shape;11934;p28"/>
            <p:cNvSpPr/>
            <p:nvPr/>
          </p:nvSpPr>
          <p:spPr>
            <a:xfrm>
              <a:off x="7591925" y="4184900"/>
              <a:ext cx="20875" cy="20875"/>
            </a:xfrm>
            <a:custGeom>
              <a:avLst/>
              <a:gdLst/>
              <a:ahLst/>
              <a:cxnLst/>
              <a:rect l="l" t="t" r="r" b="b"/>
              <a:pathLst>
                <a:path w="835" h="835" extrusionOk="0">
                  <a:moveTo>
                    <a:pt x="435" y="1"/>
                  </a:moveTo>
                  <a:cubicBezTo>
                    <a:pt x="201" y="1"/>
                    <a:pt x="1" y="167"/>
                    <a:pt x="1" y="401"/>
                  </a:cubicBezTo>
                  <a:cubicBezTo>
                    <a:pt x="1" y="634"/>
                    <a:pt x="201" y="835"/>
                    <a:pt x="435" y="835"/>
                  </a:cubicBezTo>
                  <a:cubicBezTo>
                    <a:pt x="668" y="835"/>
                    <a:pt x="835" y="634"/>
                    <a:pt x="835" y="401"/>
                  </a:cubicBezTo>
                  <a:cubicBezTo>
                    <a:pt x="835" y="167"/>
                    <a:pt x="668"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5" name="Google Shape;11935;p28"/>
            <p:cNvSpPr/>
            <p:nvPr/>
          </p:nvSpPr>
          <p:spPr>
            <a:xfrm>
              <a:off x="7725675" y="3915875"/>
              <a:ext cx="28900" cy="21525"/>
            </a:xfrm>
            <a:custGeom>
              <a:avLst/>
              <a:gdLst/>
              <a:ahLst/>
              <a:cxnLst/>
              <a:rect l="l" t="t" r="r" b="b"/>
              <a:pathLst>
                <a:path w="1156" h="861" extrusionOk="0">
                  <a:moveTo>
                    <a:pt x="641" y="0"/>
                  </a:moveTo>
                  <a:cubicBezTo>
                    <a:pt x="229" y="0"/>
                    <a:pt x="1" y="620"/>
                    <a:pt x="488" y="821"/>
                  </a:cubicBezTo>
                  <a:cubicBezTo>
                    <a:pt x="542" y="848"/>
                    <a:pt x="601" y="860"/>
                    <a:pt x="659" y="860"/>
                  </a:cubicBezTo>
                  <a:cubicBezTo>
                    <a:pt x="820" y="860"/>
                    <a:pt x="982" y="768"/>
                    <a:pt x="1056" y="621"/>
                  </a:cubicBezTo>
                  <a:cubicBezTo>
                    <a:pt x="1156" y="421"/>
                    <a:pt x="1056" y="154"/>
                    <a:pt x="855" y="54"/>
                  </a:cubicBezTo>
                  <a:cubicBezTo>
                    <a:pt x="781" y="17"/>
                    <a:pt x="709" y="0"/>
                    <a:pt x="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6" name="Google Shape;11936;p28"/>
            <p:cNvSpPr/>
            <p:nvPr/>
          </p:nvSpPr>
          <p:spPr>
            <a:xfrm>
              <a:off x="7794325" y="3680800"/>
              <a:ext cx="25300" cy="21200"/>
            </a:xfrm>
            <a:custGeom>
              <a:avLst/>
              <a:gdLst/>
              <a:ahLst/>
              <a:cxnLst/>
              <a:rect l="l" t="t" r="r" b="b"/>
              <a:pathLst>
                <a:path w="1012" h="848" extrusionOk="0">
                  <a:moveTo>
                    <a:pt x="531" y="0"/>
                  </a:moveTo>
                  <a:cubicBezTo>
                    <a:pt x="242" y="0"/>
                    <a:pt x="0" y="322"/>
                    <a:pt x="178" y="617"/>
                  </a:cubicBezTo>
                  <a:cubicBezTo>
                    <a:pt x="255" y="772"/>
                    <a:pt x="397" y="848"/>
                    <a:pt x="541" y="848"/>
                  </a:cubicBezTo>
                  <a:cubicBezTo>
                    <a:pt x="706" y="848"/>
                    <a:pt x="873" y="747"/>
                    <a:pt x="945" y="551"/>
                  </a:cubicBezTo>
                  <a:cubicBezTo>
                    <a:pt x="1011" y="317"/>
                    <a:pt x="878" y="84"/>
                    <a:pt x="645" y="17"/>
                  </a:cubicBezTo>
                  <a:cubicBezTo>
                    <a:pt x="606" y="5"/>
                    <a:pt x="568"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7" name="Google Shape;11937;p28"/>
            <p:cNvSpPr/>
            <p:nvPr/>
          </p:nvSpPr>
          <p:spPr>
            <a:xfrm>
              <a:off x="7782900" y="3759175"/>
              <a:ext cx="26350" cy="21000"/>
            </a:xfrm>
            <a:custGeom>
              <a:avLst/>
              <a:gdLst/>
              <a:ahLst/>
              <a:cxnLst/>
              <a:rect l="l" t="t" r="r" b="b"/>
              <a:pathLst>
                <a:path w="1054" h="840" extrusionOk="0">
                  <a:moveTo>
                    <a:pt x="461" y="0"/>
                  </a:moveTo>
                  <a:cubicBezTo>
                    <a:pt x="291" y="0"/>
                    <a:pt x="123" y="125"/>
                    <a:pt x="67" y="318"/>
                  </a:cubicBezTo>
                  <a:cubicBezTo>
                    <a:pt x="1" y="518"/>
                    <a:pt x="134" y="751"/>
                    <a:pt x="368" y="818"/>
                  </a:cubicBezTo>
                  <a:cubicBezTo>
                    <a:pt x="416" y="833"/>
                    <a:pt x="461" y="840"/>
                    <a:pt x="504" y="840"/>
                  </a:cubicBezTo>
                  <a:cubicBezTo>
                    <a:pt x="932" y="840"/>
                    <a:pt x="1053" y="139"/>
                    <a:pt x="568" y="17"/>
                  </a:cubicBezTo>
                  <a:cubicBezTo>
                    <a:pt x="533" y="6"/>
                    <a:pt x="497"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8" name="Google Shape;11938;p28"/>
            <p:cNvSpPr/>
            <p:nvPr/>
          </p:nvSpPr>
          <p:spPr>
            <a:xfrm>
              <a:off x="7782075" y="3907875"/>
              <a:ext cx="24825" cy="21075"/>
            </a:xfrm>
            <a:custGeom>
              <a:avLst/>
              <a:gdLst/>
              <a:ahLst/>
              <a:cxnLst/>
              <a:rect l="l" t="t" r="r" b="b"/>
              <a:pathLst>
                <a:path w="993" h="843" extrusionOk="0">
                  <a:moveTo>
                    <a:pt x="455" y="0"/>
                  </a:moveTo>
                  <a:cubicBezTo>
                    <a:pt x="254" y="0"/>
                    <a:pt x="55" y="139"/>
                    <a:pt x="34" y="374"/>
                  </a:cubicBezTo>
                  <a:cubicBezTo>
                    <a:pt x="0" y="607"/>
                    <a:pt x="167" y="808"/>
                    <a:pt x="401" y="841"/>
                  </a:cubicBezTo>
                  <a:cubicBezTo>
                    <a:pt x="414" y="842"/>
                    <a:pt x="427" y="843"/>
                    <a:pt x="440" y="843"/>
                  </a:cubicBezTo>
                  <a:cubicBezTo>
                    <a:pt x="784" y="843"/>
                    <a:pt x="993" y="430"/>
                    <a:pt x="768" y="140"/>
                  </a:cubicBezTo>
                  <a:cubicBezTo>
                    <a:pt x="683" y="44"/>
                    <a:pt x="56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9" name="Google Shape;11939;p28"/>
            <p:cNvSpPr/>
            <p:nvPr/>
          </p:nvSpPr>
          <p:spPr>
            <a:xfrm>
              <a:off x="7859825" y="3647250"/>
              <a:ext cx="25425" cy="20650"/>
            </a:xfrm>
            <a:custGeom>
              <a:avLst/>
              <a:gdLst/>
              <a:ahLst/>
              <a:cxnLst/>
              <a:rect l="l" t="t" r="r" b="b"/>
              <a:pathLst>
                <a:path w="1017" h="826" extrusionOk="0">
                  <a:moveTo>
                    <a:pt x="503" y="1"/>
                  </a:moveTo>
                  <a:cubicBezTo>
                    <a:pt x="346" y="1"/>
                    <a:pt x="190" y="88"/>
                    <a:pt x="126" y="291"/>
                  </a:cubicBezTo>
                  <a:cubicBezTo>
                    <a:pt x="1" y="604"/>
                    <a:pt x="267" y="826"/>
                    <a:pt x="524" y="826"/>
                  </a:cubicBezTo>
                  <a:cubicBezTo>
                    <a:pt x="679" y="826"/>
                    <a:pt x="831" y="746"/>
                    <a:pt x="893" y="558"/>
                  </a:cubicBezTo>
                  <a:cubicBezTo>
                    <a:pt x="1017" y="228"/>
                    <a:pt x="75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0" name="Google Shape;11940;p28"/>
            <p:cNvSpPr/>
            <p:nvPr/>
          </p:nvSpPr>
          <p:spPr>
            <a:xfrm>
              <a:off x="7862125" y="3576050"/>
              <a:ext cx="23125" cy="21075"/>
            </a:xfrm>
            <a:custGeom>
              <a:avLst/>
              <a:gdLst/>
              <a:ahLst/>
              <a:cxnLst/>
              <a:rect l="l" t="t" r="r" b="b"/>
              <a:pathLst>
                <a:path w="925" h="843" extrusionOk="0">
                  <a:moveTo>
                    <a:pt x="441" y="0"/>
                  </a:moveTo>
                  <a:cubicBezTo>
                    <a:pt x="258" y="0"/>
                    <a:pt x="77" y="106"/>
                    <a:pt x="34" y="337"/>
                  </a:cubicBezTo>
                  <a:cubicBezTo>
                    <a:pt x="1" y="571"/>
                    <a:pt x="134" y="804"/>
                    <a:pt x="368" y="838"/>
                  </a:cubicBezTo>
                  <a:cubicBezTo>
                    <a:pt x="388" y="841"/>
                    <a:pt x="408" y="842"/>
                    <a:pt x="427" y="842"/>
                  </a:cubicBezTo>
                  <a:cubicBezTo>
                    <a:pt x="635" y="842"/>
                    <a:pt x="807" y="687"/>
                    <a:pt x="868" y="504"/>
                  </a:cubicBezTo>
                  <a:cubicBezTo>
                    <a:pt x="925" y="183"/>
                    <a:pt x="681"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1" name="Google Shape;11941;p28"/>
            <p:cNvSpPr/>
            <p:nvPr/>
          </p:nvSpPr>
          <p:spPr>
            <a:xfrm>
              <a:off x="7960525" y="3726925"/>
              <a:ext cx="24750" cy="21150"/>
            </a:xfrm>
            <a:custGeom>
              <a:avLst/>
              <a:gdLst/>
              <a:ahLst/>
              <a:cxnLst/>
              <a:rect l="l" t="t" r="r" b="b"/>
              <a:pathLst>
                <a:path w="990" h="846" extrusionOk="0">
                  <a:moveTo>
                    <a:pt x="466" y="1"/>
                  </a:moveTo>
                  <a:cubicBezTo>
                    <a:pt x="411" y="1"/>
                    <a:pt x="355" y="13"/>
                    <a:pt x="301" y="40"/>
                  </a:cubicBezTo>
                  <a:cubicBezTo>
                    <a:pt x="68" y="140"/>
                    <a:pt x="1" y="373"/>
                    <a:pt x="101" y="607"/>
                  </a:cubicBezTo>
                  <a:cubicBezTo>
                    <a:pt x="179" y="775"/>
                    <a:pt x="315" y="845"/>
                    <a:pt x="450" y="845"/>
                  </a:cubicBezTo>
                  <a:cubicBezTo>
                    <a:pt x="719" y="845"/>
                    <a:pt x="990" y="572"/>
                    <a:pt x="835" y="240"/>
                  </a:cubicBezTo>
                  <a:cubicBezTo>
                    <a:pt x="762" y="93"/>
                    <a:pt x="617" y="1"/>
                    <a:pt x="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2" name="Google Shape;11942;p28"/>
            <p:cNvSpPr/>
            <p:nvPr/>
          </p:nvSpPr>
          <p:spPr>
            <a:xfrm>
              <a:off x="8013075" y="3656150"/>
              <a:ext cx="27300" cy="21250"/>
            </a:xfrm>
            <a:custGeom>
              <a:avLst/>
              <a:gdLst/>
              <a:ahLst/>
              <a:cxnLst/>
              <a:rect l="l" t="t" r="r" b="b"/>
              <a:pathLst>
                <a:path w="1092" h="850" extrusionOk="0">
                  <a:moveTo>
                    <a:pt x="510" y="0"/>
                  </a:moveTo>
                  <a:cubicBezTo>
                    <a:pt x="496" y="0"/>
                    <a:pt x="482" y="1"/>
                    <a:pt x="467" y="2"/>
                  </a:cubicBezTo>
                  <a:cubicBezTo>
                    <a:pt x="100" y="69"/>
                    <a:pt x="0" y="536"/>
                    <a:pt x="301" y="769"/>
                  </a:cubicBezTo>
                  <a:cubicBezTo>
                    <a:pt x="367" y="823"/>
                    <a:pt x="450" y="849"/>
                    <a:pt x="534" y="849"/>
                  </a:cubicBezTo>
                  <a:cubicBezTo>
                    <a:pt x="659" y="849"/>
                    <a:pt x="788" y="789"/>
                    <a:pt x="868" y="669"/>
                  </a:cubicBezTo>
                  <a:cubicBezTo>
                    <a:pt x="1092" y="381"/>
                    <a:pt x="855" y="0"/>
                    <a:pt x="5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3" name="Google Shape;11943;p28"/>
            <p:cNvSpPr/>
            <p:nvPr/>
          </p:nvSpPr>
          <p:spPr>
            <a:xfrm>
              <a:off x="7976375" y="3477350"/>
              <a:ext cx="24650" cy="20475"/>
            </a:xfrm>
            <a:custGeom>
              <a:avLst/>
              <a:gdLst/>
              <a:ahLst/>
              <a:cxnLst/>
              <a:rect l="l" t="t" r="r" b="b"/>
              <a:pathLst>
                <a:path w="986" h="819" extrusionOk="0">
                  <a:moveTo>
                    <a:pt x="561" y="1"/>
                  </a:moveTo>
                  <a:cubicBezTo>
                    <a:pt x="530" y="1"/>
                    <a:pt x="498" y="5"/>
                    <a:pt x="468" y="16"/>
                  </a:cubicBezTo>
                  <a:cubicBezTo>
                    <a:pt x="101" y="82"/>
                    <a:pt x="1" y="549"/>
                    <a:pt x="301" y="750"/>
                  </a:cubicBezTo>
                  <a:cubicBezTo>
                    <a:pt x="372" y="797"/>
                    <a:pt x="448" y="818"/>
                    <a:pt x="523" y="818"/>
                  </a:cubicBezTo>
                  <a:cubicBezTo>
                    <a:pt x="764" y="818"/>
                    <a:pt x="986" y="596"/>
                    <a:pt x="935" y="316"/>
                  </a:cubicBezTo>
                  <a:cubicBezTo>
                    <a:pt x="906" y="146"/>
                    <a:pt x="734"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4" name="Google Shape;11944;p28"/>
            <p:cNvSpPr/>
            <p:nvPr/>
          </p:nvSpPr>
          <p:spPr>
            <a:xfrm>
              <a:off x="7923850" y="3478700"/>
              <a:ext cx="24425" cy="20675"/>
            </a:xfrm>
            <a:custGeom>
              <a:avLst/>
              <a:gdLst/>
              <a:ahLst/>
              <a:cxnLst/>
              <a:rect l="l" t="t" r="r" b="b"/>
              <a:pathLst>
                <a:path w="977" h="827" extrusionOk="0">
                  <a:moveTo>
                    <a:pt x="487" y="0"/>
                  </a:moveTo>
                  <a:cubicBezTo>
                    <a:pt x="438" y="0"/>
                    <a:pt x="387" y="9"/>
                    <a:pt x="334" y="28"/>
                  </a:cubicBezTo>
                  <a:cubicBezTo>
                    <a:pt x="134" y="95"/>
                    <a:pt x="0" y="329"/>
                    <a:pt x="67" y="529"/>
                  </a:cubicBezTo>
                  <a:cubicBezTo>
                    <a:pt x="138" y="725"/>
                    <a:pt x="305" y="826"/>
                    <a:pt x="471" y="826"/>
                  </a:cubicBezTo>
                  <a:cubicBezTo>
                    <a:pt x="614" y="826"/>
                    <a:pt x="757" y="750"/>
                    <a:pt x="834" y="595"/>
                  </a:cubicBezTo>
                  <a:cubicBezTo>
                    <a:pt x="977" y="310"/>
                    <a:pt x="778"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5" name="Google Shape;11945;p28"/>
            <p:cNvSpPr/>
            <p:nvPr/>
          </p:nvSpPr>
          <p:spPr>
            <a:xfrm>
              <a:off x="7945525" y="3521550"/>
              <a:ext cx="23150" cy="21075"/>
            </a:xfrm>
            <a:custGeom>
              <a:avLst/>
              <a:gdLst/>
              <a:ahLst/>
              <a:cxnLst/>
              <a:rect l="l" t="t" r="r" b="b"/>
              <a:pathLst>
                <a:path w="926" h="843" extrusionOk="0">
                  <a:moveTo>
                    <a:pt x="472" y="1"/>
                  </a:moveTo>
                  <a:cubicBezTo>
                    <a:pt x="438" y="1"/>
                    <a:pt x="403" y="6"/>
                    <a:pt x="367" y="16"/>
                  </a:cubicBezTo>
                  <a:cubicBezTo>
                    <a:pt x="167" y="49"/>
                    <a:pt x="0" y="282"/>
                    <a:pt x="67" y="516"/>
                  </a:cubicBezTo>
                  <a:lnTo>
                    <a:pt x="34" y="516"/>
                  </a:lnTo>
                  <a:cubicBezTo>
                    <a:pt x="76" y="742"/>
                    <a:pt x="250" y="842"/>
                    <a:pt x="429" y="842"/>
                  </a:cubicBezTo>
                  <a:cubicBezTo>
                    <a:pt x="673" y="842"/>
                    <a:pt x="925" y="657"/>
                    <a:pt x="868" y="349"/>
                  </a:cubicBezTo>
                  <a:cubicBezTo>
                    <a:pt x="839" y="151"/>
                    <a:pt x="667"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6" name="Google Shape;11946;p28"/>
            <p:cNvSpPr/>
            <p:nvPr/>
          </p:nvSpPr>
          <p:spPr>
            <a:xfrm>
              <a:off x="8040125" y="3046400"/>
              <a:ext cx="25500" cy="21125"/>
            </a:xfrm>
            <a:custGeom>
              <a:avLst/>
              <a:gdLst/>
              <a:ahLst/>
              <a:cxnLst/>
              <a:rect l="l" t="t" r="r" b="b"/>
              <a:pathLst>
                <a:path w="1020" h="845" extrusionOk="0">
                  <a:moveTo>
                    <a:pt x="572" y="1"/>
                  </a:moveTo>
                  <a:cubicBezTo>
                    <a:pt x="244" y="1"/>
                    <a:pt x="1" y="364"/>
                    <a:pt x="186" y="642"/>
                  </a:cubicBezTo>
                  <a:cubicBezTo>
                    <a:pt x="284" y="781"/>
                    <a:pt x="422" y="845"/>
                    <a:pt x="555" y="845"/>
                  </a:cubicBezTo>
                  <a:cubicBezTo>
                    <a:pt x="740" y="845"/>
                    <a:pt x="914" y="722"/>
                    <a:pt x="953" y="508"/>
                  </a:cubicBezTo>
                  <a:cubicBezTo>
                    <a:pt x="1020" y="275"/>
                    <a:pt x="853" y="75"/>
                    <a:pt x="653" y="8"/>
                  </a:cubicBezTo>
                  <a:cubicBezTo>
                    <a:pt x="625" y="3"/>
                    <a:pt x="5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7" name="Google Shape;11947;p28"/>
            <p:cNvSpPr/>
            <p:nvPr/>
          </p:nvSpPr>
          <p:spPr>
            <a:xfrm>
              <a:off x="7946000" y="2756325"/>
              <a:ext cx="24575" cy="20975"/>
            </a:xfrm>
            <a:custGeom>
              <a:avLst/>
              <a:gdLst/>
              <a:ahLst/>
              <a:cxnLst/>
              <a:rect l="l" t="t" r="r" b="b"/>
              <a:pathLst>
                <a:path w="983" h="839" extrusionOk="0">
                  <a:moveTo>
                    <a:pt x="510" y="1"/>
                  </a:moveTo>
                  <a:cubicBezTo>
                    <a:pt x="262" y="1"/>
                    <a:pt x="1" y="214"/>
                    <a:pt x="81" y="536"/>
                  </a:cubicBezTo>
                  <a:cubicBezTo>
                    <a:pt x="147" y="747"/>
                    <a:pt x="312" y="839"/>
                    <a:pt x="478" y="839"/>
                  </a:cubicBezTo>
                  <a:cubicBezTo>
                    <a:pt x="730" y="839"/>
                    <a:pt x="983" y="626"/>
                    <a:pt x="882" y="303"/>
                  </a:cubicBezTo>
                  <a:cubicBezTo>
                    <a:pt x="829" y="92"/>
                    <a:pt x="672" y="1"/>
                    <a:pt x="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8" name="Google Shape;11948;p28"/>
            <p:cNvSpPr/>
            <p:nvPr/>
          </p:nvSpPr>
          <p:spPr>
            <a:xfrm>
              <a:off x="7908825" y="2882050"/>
              <a:ext cx="24675" cy="20475"/>
            </a:xfrm>
            <a:custGeom>
              <a:avLst/>
              <a:gdLst/>
              <a:ahLst/>
              <a:cxnLst/>
              <a:rect l="l" t="t" r="r" b="b"/>
              <a:pathLst>
                <a:path w="987" h="819" extrusionOk="0">
                  <a:moveTo>
                    <a:pt x="448" y="1"/>
                  </a:moveTo>
                  <a:cubicBezTo>
                    <a:pt x="257" y="1"/>
                    <a:pt x="74" y="125"/>
                    <a:pt x="34" y="344"/>
                  </a:cubicBezTo>
                  <a:cubicBezTo>
                    <a:pt x="1" y="578"/>
                    <a:pt x="134" y="778"/>
                    <a:pt x="368" y="811"/>
                  </a:cubicBezTo>
                  <a:cubicBezTo>
                    <a:pt x="395" y="816"/>
                    <a:pt x="422" y="819"/>
                    <a:pt x="448" y="819"/>
                  </a:cubicBezTo>
                  <a:cubicBezTo>
                    <a:pt x="772" y="819"/>
                    <a:pt x="986" y="455"/>
                    <a:pt x="801" y="177"/>
                  </a:cubicBezTo>
                  <a:cubicBezTo>
                    <a:pt x="707" y="57"/>
                    <a:pt x="576"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9" name="Google Shape;11949;p28"/>
            <p:cNvSpPr/>
            <p:nvPr/>
          </p:nvSpPr>
          <p:spPr>
            <a:xfrm>
              <a:off x="7983050" y="3078550"/>
              <a:ext cx="26300" cy="21025"/>
            </a:xfrm>
            <a:custGeom>
              <a:avLst/>
              <a:gdLst/>
              <a:ahLst/>
              <a:cxnLst/>
              <a:rect l="l" t="t" r="r" b="b"/>
              <a:pathLst>
                <a:path w="1052" h="841" extrusionOk="0">
                  <a:moveTo>
                    <a:pt x="475" y="0"/>
                  </a:moveTo>
                  <a:cubicBezTo>
                    <a:pt x="431" y="0"/>
                    <a:pt x="384" y="7"/>
                    <a:pt x="334" y="23"/>
                  </a:cubicBezTo>
                  <a:cubicBezTo>
                    <a:pt x="134" y="56"/>
                    <a:pt x="0" y="290"/>
                    <a:pt x="67" y="523"/>
                  </a:cubicBezTo>
                  <a:cubicBezTo>
                    <a:pt x="122" y="716"/>
                    <a:pt x="268" y="841"/>
                    <a:pt x="449" y="841"/>
                  </a:cubicBezTo>
                  <a:cubicBezTo>
                    <a:pt x="487" y="841"/>
                    <a:pt x="527" y="835"/>
                    <a:pt x="568" y="824"/>
                  </a:cubicBezTo>
                  <a:cubicBezTo>
                    <a:pt x="1051" y="672"/>
                    <a:pt x="905"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0" name="Google Shape;11950;p28"/>
            <p:cNvSpPr/>
            <p:nvPr/>
          </p:nvSpPr>
          <p:spPr>
            <a:xfrm>
              <a:off x="8048525" y="3011875"/>
              <a:ext cx="22950" cy="21000"/>
            </a:xfrm>
            <a:custGeom>
              <a:avLst/>
              <a:gdLst/>
              <a:ahLst/>
              <a:cxnLst/>
              <a:rect l="l" t="t" r="r" b="b"/>
              <a:pathLst>
                <a:path w="918" h="840" extrusionOk="0">
                  <a:moveTo>
                    <a:pt x="467" y="0"/>
                  </a:moveTo>
                  <a:cubicBezTo>
                    <a:pt x="225" y="0"/>
                    <a:pt x="1" y="217"/>
                    <a:pt x="50" y="488"/>
                  </a:cubicBezTo>
                  <a:cubicBezTo>
                    <a:pt x="71" y="715"/>
                    <a:pt x="256" y="839"/>
                    <a:pt x="450" y="839"/>
                  </a:cubicBezTo>
                  <a:cubicBezTo>
                    <a:pt x="570" y="839"/>
                    <a:pt x="694" y="791"/>
                    <a:pt x="784" y="689"/>
                  </a:cubicBezTo>
                  <a:cubicBezTo>
                    <a:pt x="917" y="488"/>
                    <a:pt x="884" y="222"/>
                    <a:pt x="717" y="88"/>
                  </a:cubicBezTo>
                  <a:cubicBezTo>
                    <a:pt x="639" y="27"/>
                    <a:pt x="552" y="0"/>
                    <a:pt x="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1" name="Google Shape;11951;p28"/>
            <p:cNvSpPr/>
            <p:nvPr/>
          </p:nvSpPr>
          <p:spPr>
            <a:xfrm>
              <a:off x="8018900" y="2836075"/>
              <a:ext cx="23125" cy="20900"/>
            </a:xfrm>
            <a:custGeom>
              <a:avLst/>
              <a:gdLst/>
              <a:ahLst/>
              <a:cxnLst/>
              <a:rect l="l" t="t" r="r" b="b"/>
              <a:pathLst>
                <a:path w="925" h="836" extrusionOk="0">
                  <a:moveTo>
                    <a:pt x="473" y="0"/>
                  </a:moveTo>
                  <a:cubicBezTo>
                    <a:pt x="438" y="0"/>
                    <a:pt x="403" y="5"/>
                    <a:pt x="368" y="15"/>
                  </a:cubicBezTo>
                  <a:cubicBezTo>
                    <a:pt x="168" y="48"/>
                    <a:pt x="1" y="248"/>
                    <a:pt x="34" y="482"/>
                  </a:cubicBezTo>
                  <a:cubicBezTo>
                    <a:pt x="78" y="728"/>
                    <a:pt x="259" y="836"/>
                    <a:pt x="442" y="836"/>
                  </a:cubicBezTo>
                  <a:cubicBezTo>
                    <a:pt x="682" y="836"/>
                    <a:pt x="925" y="651"/>
                    <a:pt x="868" y="349"/>
                  </a:cubicBezTo>
                  <a:cubicBezTo>
                    <a:pt x="840" y="150"/>
                    <a:pt x="667" y="0"/>
                    <a:pt x="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2" name="Google Shape;11952;p28"/>
            <p:cNvSpPr/>
            <p:nvPr/>
          </p:nvSpPr>
          <p:spPr>
            <a:xfrm>
              <a:off x="7977200" y="2796575"/>
              <a:ext cx="27325" cy="20750"/>
            </a:xfrm>
            <a:custGeom>
              <a:avLst/>
              <a:gdLst/>
              <a:ahLst/>
              <a:cxnLst/>
              <a:rect l="l" t="t" r="r" b="b"/>
              <a:pathLst>
                <a:path w="1093" h="830" extrusionOk="0">
                  <a:moveTo>
                    <a:pt x="566" y="1"/>
                  </a:moveTo>
                  <a:cubicBezTo>
                    <a:pt x="471" y="1"/>
                    <a:pt x="376" y="34"/>
                    <a:pt x="301" y="94"/>
                  </a:cubicBezTo>
                  <a:cubicBezTo>
                    <a:pt x="1" y="327"/>
                    <a:pt x="134" y="794"/>
                    <a:pt x="501" y="828"/>
                  </a:cubicBezTo>
                  <a:cubicBezTo>
                    <a:pt x="516" y="829"/>
                    <a:pt x="530" y="830"/>
                    <a:pt x="544" y="830"/>
                  </a:cubicBezTo>
                  <a:cubicBezTo>
                    <a:pt x="886" y="830"/>
                    <a:pt x="1093" y="449"/>
                    <a:pt x="868" y="161"/>
                  </a:cubicBezTo>
                  <a:cubicBezTo>
                    <a:pt x="795" y="50"/>
                    <a:pt x="6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3" name="Google Shape;11953;p28"/>
            <p:cNvSpPr/>
            <p:nvPr/>
          </p:nvSpPr>
          <p:spPr>
            <a:xfrm>
              <a:off x="7962200" y="3157775"/>
              <a:ext cx="24200" cy="21425"/>
            </a:xfrm>
            <a:custGeom>
              <a:avLst/>
              <a:gdLst/>
              <a:ahLst/>
              <a:cxnLst/>
              <a:rect l="l" t="t" r="r" b="b"/>
              <a:pathLst>
                <a:path w="968" h="857" extrusionOk="0">
                  <a:moveTo>
                    <a:pt x="415" y="0"/>
                  </a:moveTo>
                  <a:cubicBezTo>
                    <a:pt x="202" y="0"/>
                    <a:pt x="1" y="173"/>
                    <a:pt x="1" y="423"/>
                  </a:cubicBezTo>
                  <a:cubicBezTo>
                    <a:pt x="1" y="657"/>
                    <a:pt x="167" y="857"/>
                    <a:pt x="401" y="857"/>
                  </a:cubicBezTo>
                  <a:cubicBezTo>
                    <a:pt x="768" y="857"/>
                    <a:pt x="968" y="390"/>
                    <a:pt x="701" y="123"/>
                  </a:cubicBezTo>
                  <a:cubicBezTo>
                    <a:pt x="616" y="38"/>
                    <a:pt x="51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4" name="Google Shape;11954;p28"/>
            <p:cNvSpPr/>
            <p:nvPr/>
          </p:nvSpPr>
          <p:spPr>
            <a:xfrm>
              <a:off x="7995125" y="3261700"/>
              <a:ext cx="24650" cy="21050"/>
            </a:xfrm>
            <a:custGeom>
              <a:avLst/>
              <a:gdLst/>
              <a:ahLst/>
              <a:cxnLst/>
              <a:rect l="l" t="t" r="r" b="b"/>
              <a:pathLst>
                <a:path w="986" h="842" extrusionOk="0">
                  <a:moveTo>
                    <a:pt x="463" y="0"/>
                  </a:moveTo>
                  <a:cubicBezTo>
                    <a:pt x="222" y="0"/>
                    <a:pt x="0" y="222"/>
                    <a:pt x="51" y="503"/>
                  </a:cubicBezTo>
                  <a:cubicBezTo>
                    <a:pt x="81" y="712"/>
                    <a:pt x="272" y="841"/>
                    <a:pt x="480" y="841"/>
                  </a:cubicBezTo>
                  <a:cubicBezTo>
                    <a:pt x="504" y="841"/>
                    <a:pt x="528" y="840"/>
                    <a:pt x="552" y="836"/>
                  </a:cubicBezTo>
                  <a:cubicBezTo>
                    <a:pt x="918" y="769"/>
                    <a:pt x="985" y="269"/>
                    <a:pt x="685" y="69"/>
                  </a:cubicBezTo>
                  <a:cubicBezTo>
                    <a:pt x="614" y="22"/>
                    <a:pt x="538" y="0"/>
                    <a:pt x="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5" name="Google Shape;11955;p28"/>
            <p:cNvSpPr/>
            <p:nvPr/>
          </p:nvSpPr>
          <p:spPr>
            <a:xfrm>
              <a:off x="8036800" y="3136475"/>
              <a:ext cx="24675" cy="20475"/>
            </a:xfrm>
            <a:custGeom>
              <a:avLst/>
              <a:gdLst/>
              <a:ahLst/>
              <a:cxnLst/>
              <a:rect l="l" t="t" r="r" b="b"/>
              <a:pathLst>
                <a:path w="987" h="819" extrusionOk="0">
                  <a:moveTo>
                    <a:pt x="539" y="0"/>
                  </a:moveTo>
                  <a:cubicBezTo>
                    <a:pt x="215" y="0"/>
                    <a:pt x="0" y="364"/>
                    <a:pt x="185" y="641"/>
                  </a:cubicBezTo>
                  <a:cubicBezTo>
                    <a:pt x="266" y="762"/>
                    <a:pt x="395" y="818"/>
                    <a:pt x="525" y="818"/>
                  </a:cubicBezTo>
                  <a:cubicBezTo>
                    <a:pt x="718" y="818"/>
                    <a:pt x="913" y="694"/>
                    <a:pt x="953" y="475"/>
                  </a:cubicBezTo>
                  <a:cubicBezTo>
                    <a:pt x="986" y="274"/>
                    <a:pt x="853" y="41"/>
                    <a:pt x="619" y="8"/>
                  </a:cubicBezTo>
                  <a:cubicBezTo>
                    <a:pt x="592" y="3"/>
                    <a:pt x="565"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6" name="Google Shape;11956;p28"/>
            <p:cNvSpPr/>
            <p:nvPr/>
          </p:nvSpPr>
          <p:spPr>
            <a:xfrm>
              <a:off x="7959125" y="2708900"/>
              <a:ext cx="23200" cy="21600"/>
            </a:xfrm>
            <a:custGeom>
              <a:avLst/>
              <a:gdLst/>
              <a:ahLst/>
              <a:cxnLst/>
              <a:rect l="l" t="t" r="r" b="b"/>
              <a:pathLst>
                <a:path w="928" h="864" extrusionOk="0">
                  <a:moveTo>
                    <a:pt x="472" y="1"/>
                  </a:moveTo>
                  <a:cubicBezTo>
                    <a:pt x="236" y="1"/>
                    <a:pt x="1" y="182"/>
                    <a:pt x="57" y="499"/>
                  </a:cubicBezTo>
                  <a:cubicBezTo>
                    <a:pt x="86" y="749"/>
                    <a:pt x="266" y="863"/>
                    <a:pt x="451" y="863"/>
                  </a:cubicBezTo>
                  <a:cubicBezTo>
                    <a:pt x="685" y="863"/>
                    <a:pt x="928" y="682"/>
                    <a:pt x="891" y="365"/>
                  </a:cubicBezTo>
                  <a:cubicBezTo>
                    <a:pt x="847" y="115"/>
                    <a:pt x="659"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7" name="Google Shape;11957;p28"/>
            <p:cNvSpPr/>
            <p:nvPr/>
          </p:nvSpPr>
          <p:spPr>
            <a:xfrm>
              <a:off x="7905950" y="2511250"/>
              <a:ext cx="23900" cy="20875"/>
            </a:xfrm>
            <a:custGeom>
              <a:avLst/>
              <a:gdLst/>
              <a:ahLst/>
              <a:cxnLst/>
              <a:rect l="l" t="t" r="r" b="b"/>
              <a:pathLst>
                <a:path w="956" h="835" extrusionOk="0">
                  <a:moveTo>
                    <a:pt x="503" y="1"/>
                  </a:moveTo>
                  <a:cubicBezTo>
                    <a:pt x="251" y="1"/>
                    <a:pt x="0" y="206"/>
                    <a:pt x="116" y="532"/>
                  </a:cubicBezTo>
                  <a:cubicBezTo>
                    <a:pt x="172" y="742"/>
                    <a:pt x="333" y="835"/>
                    <a:pt x="496" y="835"/>
                  </a:cubicBezTo>
                  <a:cubicBezTo>
                    <a:pt x="723" y="835"/>
                    <a:pt x="955" y="656"/>
                    <a:pt x="916" y="366"/>
                  </a:cubicBezTo>
                  <a:cubicBezTo>
                    <a:pt x="874" y="111"/>
                    <a:pt x="68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8" name="Google Shape;11958;p28"/>
            <p:cNvSpPr/>
            <p:nvPr/>
          </p:nvSpPr>
          <p:spPr>
            <a:xfrm>
              <a:off x="7862125" y="2612525"/>
              <a:ext cx="26525" cy="20825"/>
            </a:xfrm>
            <a:custGeom>
              <a:avLst/>
              <a:gdLst/>
              <a:ahLst/>
              <a:cxnLst/>
              <a:rect l="l" t="t" r="r" b="b"/>
              <a:pathLst>
                <a:path w="1061" h="833" extrusionOk="0">
                  <a:moveTo>
                    <a:pt x="447" y="0"/>
                  </a:moveTo>
                  <a:cubicBezTo>
                    <a:pt x="259" y="0"/>
                    <a:pt x="95" y="125"/>
                    <a:pt x="67" y="317"/>
                  </a:cubicBezTo>
                  <a:cubicBezTo>
                    <a:pt x="1" y="518"/>
                    <a:pt x="134" y="751"/>
                    <a:pt x="368" y="818"/>
                  </a:cubicBezTo>
                  <a:cubicBezTo>
                    <a:pt x="408" y="828"/>
                    <a:pt x="447" y="833"/>
                    <a:pt x="484" y="833"/>
                  </a:cubicBezTo>
                  <a:cubicBezTo>
                    <a:pt x="928" y="833"/>
                    <a:pt x="1061" y="140"/>
                    <a:pt x="568" y="17"/>
                  </a:cubicBezTo>
                  <a:cubicBezTo>
                    <a:pt x="527" y="6"/>
                    <a:pt x="4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9" name="Google Shape;11959;p28"/>
            <p:cNvSpPr/>
            <p:nvPr/>
          </p:nvSpPr>
          <p:spPr>
            <a:xfrm>
              <a:off x="7892375" y="2637925"/>
              <a:ext cx="27325" cy="21300"/>
            </a:xfrm>
            <a:custGeom>
              <a:avLst/>
              <a:gdLst/>
              <a:ahLst/>
              <a:cxnLst/>
              <a:rect l="l" t="t" r="r" b="b"/>
              <a:pathLst>
                <a:path w="1093" h="852" extrusionOk="0">
                  <a:moveTo>
                    <a:pt x="552" y="0"/>
                  </a:moveTo>
                  <a:cubicBezTo>
                    <a:pt x="209" y="0"/>
                    <a:pt x="0" y="413"/>
                    <a:pt x="225" y="702"/>
                  </a:cubicBezTo>
                  <a:cubicBezTo>
                    <a:pt x="303" y="800"/>
                    <a:pt x="426" y="852"/>
                    <a:pt x="555" y="852"/>
                  </a:cubicBezTo>
                  <a:cubicBezTo>
                    <a:pt x="647" y="852"/>
                    <a:pt x="742" y="825"/>
                    <a:pt x="825" y="769"/>
                  </a:cubicBezTo>
                  <a:cubicBezTo>
                    <a:pt x="1092" y="536"/>
                    <a:pt x="959" y="69"/>
                    <a:pt x="592" y="2"/>
                  </a:cubicBezTo>
                  <a:cubicBezTo>
                    <a:pt x="579" y="1"/>
                    <a:pt x="565"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0" name="Google Shape;11960;p28"/>
            <p:cNvSpPr/>
            <p:nvPr/>
          </p:nvSpPr>
          <p:spPr>
            <a:xfrm>
              <a:off x="7762050" y="2215025"/>
              <a:ext cx="24925" cy="21125"/>
            </a:xfrm>
            <a:custGeom>
              <a:avLst/>
              <a:gdLst/>
              <a:ahLst/>
              <a:cxnLst/>
              <a:rect l="l" t="t" r="r" b="b"/>
              <a:pathLst>
                <a:path w="997" h="845" extrusionOk="0">
                  <a:moveTo>
                    <a:pt x="482" y="1"/>
                  </a:moveTo>
                  <a:cubicBezTo>
                    <a:pt x="423" y="1"/>
                    <a:pt x="362" y="13"/>
                    <a:pt x="301" y="39"/>
                  </a:cubicBezTo>
                  <a:cubicBezTo>
                    <a:pt x="101" y="139"/>
                    <a:pt x="1" y="373"/>
                    <a:pt x="101" y="573"/>
                  </a:cubicBezTo>
                  <a:cubicBezTo>
                    <a:pt x="173" y="765"/>
                    <a:pt x="319" y="845"/>
                    <a:pt x="466" y="845"/>
                  </a:cubicBezTo>
                  <a:cubicBezTo>
                    <a:pt x="728" y="845"/>
                    <a:pt x="996" y="593"/>
                    <a:pt x="868" y="273"/>
                  </a:cubicBezTo>
                  <a:cubicBezTo>
                    <a:pt x="794" y="100"/>
                    <a:pt x="64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1" name="Google Shape;11961;p28"/>
            <p:cNvSpPr/>
            <p:nvPr/>
          </p:nvSpPr>
          <p:spPr>
            <a:xfrm>
              <a:off x="7603275" y="2067500"/>
              <a:ext cx="24575" cy="20975"/>
            </a:xfrm>
            <a:custGeom>
              <a:avLst/>
              <a:gdLst/>
              <a:ahLst/>
              <a:cxnLst/>
              <a:rect l="l" t="t" r="r" b="b"/>
              <a:pathLst>
                <a:path w="983" h="839" extrusionOk="0">
                  <a:moveTo>
                    <a:pt x="509" y="1"/>
                  </a:moveTo>
                  <a:cubicBezTo>
                    <a:pt x="261" y="1"/>
                    <a:pt x="0" y="214"/>
                    <a:pt x="81" y="536"/>
                  </a:cubicBezTo>
                  <a:cubicBezTo>
                    <a:pt x="147" y="747"/>
                    <a:pt x="312" y="838"/>
                    <a:pt x="477" y="838"/>
                  </a:cubicBezTo>
                  <a:cubicBezTo>
                    <a:pt x="729" y="838"/>
                    <a:pt x="982" y="626"/>
                    <a:pt x="881" y="303"/>
                  </a:cubicBezTo>
                  <a:cubicBezTo>
                    <a:pt x="828" y="92"/>
                    <a:pt x="671" y="1"/>
                    <a:pt x="5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2" name="Google Shape;11962;p28"/>
            <p:cNvSpPr/>
            <p:nvPr/>
          </p:nvSpPr>
          <p:spPr>
            <a:xfrm>
              <a:off x="7650300" y="2134025"/>
              <a:ext cx="23375" cy="20950"/>
            </a:xfrm>
            <a:custGeom>
              <a:avLst/>
              <a:gdLst/>
              <a:ahLst/>
              <a:cxnLst/>
              <a:rect l="l" t="t" r="r" b="b"/>
              <a:pathLst>
                <a:path w="935" h="838" extrusionOk="0">
                  <a:moveTo>
                    <a:pt x="483" y="1"/>
                  </a:moveTo>
                  <a:cubicBezTo>
                    <a:pt x="388" y="1"/>
                    <a:pt x="291" y="35"/>
                    <a:pt x="201" y="110"/>
                  </a:cubicBezTo>
                  <a:cubicBezTo>
                    <a:pt x="34" y="244"/>
                    <a:pt x="1" y="511"/>
                    <a:pt x="168" y="677"/>
                  </a:cubicBezTo>
                  <a:cubicBezTo>
                    <a:pt x="241" y="788"/>
                    <a:pt x="355" y="837"/>
                    <a:pt x="470" y="837"/>
                  </a:cubicBezTo>
                  <a:cubicBezTo>
                    <a:pt x="565" y="837"/>
                    <a:pt x="660" y="804"/>
                    <a:pt x="735" y="744"/>
                  </a:cubicBezTo>
                  <a:cubicBezTo>
                    <a:pt x="902" y="611"/>
                    <a:pt x="935" y="344"/>
                    <a:pt x="802" y="144"/>
                  </a:cubicBezTo>
                  <a:cubicBezTo>
                    <a:pt x="710" y="52"/>
                    <a:pt x="598"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3" name="Google Shape;11963;p28"/>
            <p:cNvSpPr/>
            <p:nvPr/>
          </p:nvSpPr>
          <p:spPr>
            <a:xfrm>
              <a:off x="7659475" y="2079025"/>
              <a:ext cx="42575" cy="37950"/>
            </a:xfrm>
            <a:custGeom>
              <a:avLst/>
              <a:gdLst/>
              <a:ahLst/>
              <a:cxnLst/>
              <a:rect l="l" t="t" r="r" b="b"/>
              <a:pathLst>
                <a:path w="1703" h="1518" extrusionOk="0">
                  <a:moveTo>
                    <a:pt x="886" y="1"/>
                  </a:moveTo>
                  <a:cubicBezTo>
                    <a:pt x="803" y="1"/>
                    <a:pt x="718" y="14"/>
                    <a:pt x="635" y="42"/>
                  </a:cubicBezTo>
                  <a:cubicBezTo>
                    <a:pt x="234" y="175"/>
                    <a:pt x="1" y="609"/>
                    <a:pt x="134" y="1009"/>
                  </a:cubicBezTo>
                  <a:cubicBezTo>
                    <a:pt x="240" y="1326"/>
                    <a:pt x="533" y="1518"/>
                    <a:pt x="850" y="1518"/>
                  </a:cubicBezTo>
                  <a:cubicBezTo>
                    <a:pt x="933" y="1518"/>
                    <a:pt x="1018" y="1504"/>
                    <a:pt x="1102" y="1476"/>
                  </a:cubicBezTo>
                  <a:cubicBezTo>
                    <a:pt x="1502" y="1343"/>
                    <a:pt x="1702" y="909"/>
                    <a:pt x="1569" y="509"/>
                  </a:cubicBezTo>
                  <a:cubicBezTo>
                    <a:pt x="1489" y="192"/>
                    <a:pt x="1201"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4" name="Google Shape;11964;p28"/>
            <p:cNvSpPr/>
            <p:nvPr/>
          </p:nvSpPr>
          <p:spPr>
            <a:xfrm>
              <a:off x="7933875" y="2836900"/>
              <a:ext cx="45875" cy="38175"/>
            </a:xfrm>
            <a:custGeom>
              <a:avLst/>
              <a:gdLst/>
              <a:ahLst/>
              <a:cxnLst/>
              <a:rect l="l" t="t" r="r" b="b"/>
              <a:pathLst>
                <a:path w="1835" h="1527" extrusionOk="0">
                  <a:moveTo>
                    <a:pt x="844" y="1"/>
                  </a:moveTo>
                  <a:cubicBezTo>
                    <a:pt x="400" y="1"/>
                    <a:pt x="0" y="386"/>
                    <a:pt x="99" y="883"/>
                  </a:cubicBezTo>
                  <a:cubicBezTo>
                    <a:pt x="159" y="1272"/>
                    <a:pt x="461" y="1527"/>
                    <a:pt x="836" y="1527"/>
                  </a:cubicBezTo>
                  <a:cubicBezTo>
                    <a:pt x="878" y="1527"/>
                    <a:pt x="922" y="1523"/>
                    <a:pt x="967" y="1516"/>
                  </a:cubicBezTo>
                  <a:cubicBezTo>
                    <a:pt x="1634" y="1416"/>
                    <a:pt x="1834" y="549"/>
                    <a:pt x="1300" y="149"/>
                  </a:cubicBezTo>
                  <a:cubicBezTo>
                    <a:pt x="1155" y="46"/>
                    <a:pt x="997" y="1"/>
                    <a:pt x="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5" name="Google Shape;11965;p28"/>
            <p:cNvSpPr/>
            <p:nvPr/>
          </p:nvSpPr>
          <p:spPr>
            <a:xfrm>
              <a:off x="7873800" y="3533600"/>
              <a:ext cx="45725" cy="38425"/>
            </a:xfrm>
            <a:custGeom>
              <a:avLst/>
              <a:gdLst/>
              <a:ahLst/>
              <a:cxnLst/>
              <a:rect l="l" t="t" r="r" b="b"/>
              <a:pathLst>
                <a:path w="1829" h="1537" extrusionOk="0">
                  <a:moveTo>
                    <a:pt x="878" y="1"/>
                  </a:moveTo>
                  <a:cubicBezTo>
                    <a:pt x="563" y="1"/>
                    <a:pt x="244" y="188"/>
                    <a:pt x="134" y="534"/>
                  </a:cubicBezTo>
                  <a:cubicBezTo>
                    <a:pt x="1" y="935"/>
                    <a:pt x="234" y="1368"/>
                    <a:pt x="634" y="1502"/>
                  </a:cubicBezTo>
                  <a:cubicBezTo>
                    <a:pt x="710" y="1526"/>
                    <a:pt x="785" y="1537"/>
                    <a:pt x="858" y="1537"/>
                  </a:cubicBezTo>
                  <a:cubicBezTo>
                    <a:pt x="1398" y="1537"/>
                    <a:pt x="1829" y="930"/>
                    <a:pt x="1535" y="401"/>
                  </a:cubicBezTo>
                  <a:cubicBezTo>
                    <a:pt x="1399" y="129"/>
                    <a:pt x="1140"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6" name="Google Shape;11966;p28"/>
            <p:cNvSpPr/>
            <p:nvPr/>
          </p:nvSpPr>
          <p:spPr>
            <a:xfrm>
              <a:off x="7368450" y="4279875"/>
              <a:ext cx="47325" cy="38000"/>
            </a:xfrm>
            <a:custGeom>
              <a:avLst/>
              <a:gdLst/>
              <a:ahLst/>
              <a:cxnLst/>
              <a:rect l="l" t="t" r="r" b="b"/>
              <a:pathLst>
                <a:path w="1893" h="1520" extrusionOk="0">
                  <a:moveTo>
                    <a:pt x="942" y="1"/>
                  </a:moveTo>
                  <a:cubicBezTo>
                    <a:pt x="829" y="1"/>
                    <a:pt x="714" y="24"/>
                    <a:pt x="601" y="71"/>
                  </a:cubicBezTo>
                  <a:cubicBezTo>
                    <a:pt x="0" y="371"/>
                    <a:pt x="34" y="1239"/>
                    <a:pt x="667" y="1472"/>
                  </a:cubicBezTo>
                  <a:cubicBezTo>
                    <a:pt x="761" y="1505"/>
                    <a:pt x="853" y="1520"/>
                    <a:pt x="942" y="1520"/>
                  </a:cubicBezTo>
                  <a:cubicBezTo>
                    <a:pt x="1485" y="1520"/>
                    <a:pt x="1893" y="954"/>
                    <a:pt x="1635" y="438"/>
                  </a:cubicBezTo>
                  <a:cubicBezTo>
                    <a:pt x="1491" y="151"/>
                    <a:pt x="1227"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7" name="Google Shape;11967;p28"/>
            <p:cNvSpPr/>
            <p:nvPr/>
          </p:nvSpPr>
          <p:spPr>
            <a:xfrm>
              <a:off x="7210000" y="4382775"/>
              <a:ext cx="43250" cy="37900"/>
            </a:xfrm>
            <a:custGeom>
              <a:avLst/>
              <a:gdLst/>
              <a:ahLst/>
              <a:cxnLst/>
              <a:rect l="l" t="t" r="r" b="b"/>
              <a:pathLst>
                <a:path w="1730" h="1516" extrusionOk="0">
                  <a:moveTo>
                    <a:pt x="878" y="1"/>
                  </a:moveTo>
                  <a:cubicBezTo>
                    <a:pt x="741" y="1"/>
                    <a:pt x="600" y="39"/>
                    <a:pt x="467" y="125"/>
                  </a:cubicBezTo>
                  <a:cubicBezTo>
                    <a:pt x="100" y="325"/>
                    <a:pt x="0" y="825"/>
                    <a:pt x="234" y="1159"/>
                  </a:cubicBezTo>
                  <a:cubicBezTo>
                    <a:pt x="390" y="1401"/>
                    <a:pt x="638" y="1515"/>
                    <a:pt x="881" y="1515"/>
                  </a:cubicBezTo>
                  <a:cubicBezTo>
                    <a:pt x="1207" y="1515"/>
                    <a:pt x="1525" y="1308"/>
                    <a:pt x="1602" y="925"/>
                  </a:cubicBezTo>
                  <a:cubicBezTo>
                    <a:pt x="1729" y="414"/>
                    <a:pt x="1328"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8" name="Google Shape;11968;p28"/>
            <p:cNvSpPr/>
            <p:nvPr/>
          </p:nvSpPr>
          <p:spPr>
            <a:xfrm>
              <a:off x="6837225" y="4632325"/>
              <a:ext cx="45150" cy="38200"/>
            </a:xfrm>
            <a:custGeom>
              <a:avLst/>
              <a:gdLst/>
              <a:ahLst/>
              <a:cxnLst/>
              <a:rect l="l" t="t" r="r" b="b"/>
              <a:pathLst>
                <a:path w="1806" h="1528" extrusionOk="0">
                  <a:moveTo>
                    <a:pt x="826" y="1"/>
                  </a:moveTo>
                  <a:cubicBezTo>
                    <a:pt x="775" y="1"/>
                    <a:pt x="722" y="6"/>
                    <a:pt x="668" y="16"/>
                  </a:cubicBezTo>
                  <a:cubicBezTo>
                    <a:pt x="268" y="117"/>
                    <a:pt x="1" y="517"/>
                    <a:pt x="67" y="917"/>
                  </a:cubicBezTo>
                  <a:cubicBezTo>
                    <a:pt x="165" y="1308"/>
                    <a:pt x="504" y="1527"/>
                    <a:pt x="841" y="1527"/>
                  </a:cubicBezTo>
                  <a:cubicBezTo>
                    <a:pt x="1079" y="1527"/>
                    <a:pt x="1317" y="1418"/>
                    <a:pt x="1468" y="1184"/>
                  </a:cubicBezTo>
                  <a:cubicBezTo>
                    <a:pt x="1806" y="663"/>
                    <a:pt x="141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9" name="Google Shape;11969;p28"/>
            <p:cNvSpPr/>
            <p:nvPr/>
          </p:nvSpPr>
          <p:spPr>
            <a:xfrm>
              <a:off x="6416925" y="4679325"/>
              <a:ext cx="45450" cy="38075"/>
            </a:xfrm>
            <a:custGeom>
              <a:avLst/>
              <a:gdLst/>
              <a:ahLst/>
              <a:cxnLst/>
              <a:rect l="l" t="t" r="r" b="b"/>
              <a:pathLst>
                <a:path w="1818" h="1523" extrusionOk="0">
                  <a:moveTo>
                    <a:pt x="816" y="0"/>
                  </a:moveTo>
                  <a:cubicBezTo>
                    <a:pt x="789" y="0"/>
                    <a:pt x="762" y="2"/>
                    <a:pt x="735" y="4"/>
                  </a:cubicBezTo>
                  <a:cubicBezTo>
                    <a:pt x="334" y="38"/>
                    <a:pt x="1" y="405"/>
                    <a:pt x="67" y="838"/>
                  </a:cubicBezTo>
                  <a:cubicBezTo>
                    <a:pt x="110" y="1261"/>
                    <a:pt x="459" y="1523"/>
                    <a:pt x="820" y="1523"/>
                  </a:cubicBezTo>
                  <a:cubicBezTo>
                    <a:pt x="1030" y="1523"/>
                    <a:pt x="1243" y="1435"/>
                    <a:pt x="1402" y="1239"/>
                  </a:cubicBezTo>
                  <a:cubicBezTo>
                    <a:pt x="1818" y="727"/>
                    <a:pt x="1436" y="0"/>
                    <a:pt x="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0" name="Google Shape;11970;p28"/>
            <p:cNvSpPr/>
            <p:nvPr/>
          </p:nvSpPr>
          <p:spPr>
            <a:xfrm>
              <a:off x="5985500" y="4634325"/>
              <a:ext cx="52325" cy="38500"/>
            </a:xfrm>
            <a:custGeom>
              <a:avLst/>
              <a:gdLst/>
              <a:ahLst/>
              <a:cxnLst/>
              <a:rect l="l" t="t" r="r" b="b"/>
              <a:pathLst>
                <a:path w="2093" h="1540" extrusionOk="0">
                  <a:moveTo>
                    <a:pt x="1047" y="1"/>
                  </a:moveTo>
                  <a:cubicBezTo>
                    <a:pt x="75" y="1"/>
                    <a:pt x="0" y="1440"/>
                    <a:pt x="979" y="1538"/>
                  </a:cubicBezTo>
                  <a:cubicBezTo>
                    <a:pt x="1001" y="1539"/>
                    <a:pt x="1022" y="1540"/>
                    <a:pt x="1042" y="1540"/>
                  </a:cubicBezTo>
                  <a:cubicBezTo>
                    <a:pt x="1985" y="1540"/>
                    <a:pt x="2092" y="68"/>
                    <a:pt x="1113" y="3"/>
                  </a:cubicBezTo>
                  <a:cubicBezTo>
                    <a:pt x="1090" y="2"/>
                    <a:pt x="1068"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1" name="Google Shape;11971;p28"/>
            <p:cNvSpPr/>
            <p:nvPr/>
          </p:nvSpPr>
          <p:spPr>
            <a:xfrm>
              <a:off x="5839125" y="4603000"/>
              <a:ext cx="45775" cy="38575"/>
            </a:xfrm>
            <a:custGeom>
              <a:avLst/>
              <a:gdLst/>
              <a:ahLst/>
              <a:cxnLst/>
              <a:rect l="l" t="t" r="r" b="b"/>
              <a:pathLst>
                <a:path w="1831" h="1543" extrusionOk="0">
                  <a:moveTo>
                    <a:pt x="858" y="1"/>
                  </a:moveTo>
                  <a:cubicBezTo>
                    <a:pt x="514" y="1"/>
                    <a:pt x="187" y="246"/>
                    <a:pt x="130" y="589"/>
                  </a:cubicBezTo>
                  <a:cubicBezTo>
                    <a:pt x="0" y="1106"/>
                    <a:pt x="412" y="1543"/>
                    <a:pt x="867" y="1543"/>
                  </a:cubicBezTo>
                  <a:cubicBezTo>
                    <a:pt x="1000" y="1543"/>
                    <a:pt x="1136" y="1506"/>
                    <a:pt x="1264" y="1423"/>
                  </a:cubicBezTo>
                  <a:cubicBezTo>
                    <a:pt x="1831" y="1056"/>
                    <a:pt x="1697" y="155"/>
                    <a:pt x="1030" y="22"/>
                  </a:cubicBezTo>
                  <a:cubicBezTo>
                    <a:pt x="973" y="8"/>
                    <a:pt x="915"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2" name="Google Shape;11972;p28"/>
            <p:cNvSpPr/>
            <p:nvPr/>
          </p:nvSpPr>
          <p:spPr>
            <a:xfrm>
              <a:off x="5672700" y="4521425"/>
              <a:ext cx="55850" cy="38925"/>
            </a:xfrm>
            <a:custGeom>
              <a:avLst/>
              <a:gdLst/>
              <a:ahLst/>
              <a:cxnLst/>
              <a:rect l="l" t="t" r="r" b="b"/>
              <a:pathLst>
                <a:path w="2234" h="1557" extrusionOk="0">
                  <a:moveTo>
                    <a:pt x="1068" y="0"/>
                  </a:moveTo>
                  <a:cubicBezTo>
                    <a:pt x="350" y="0"/>
                    <a:pt x="0" y="1107"/>
                    <a:pt x="782" y="1484"/>
                  </a:cubicBezTo>
                  <a:cubicBezTo>
                    <a:pt x="899" y="1534"/>
                    <a:pt x="1012" y="1556"/>
                    <a:pt x="1117" y="1556"/>
                  </a:cubicBezTo>
                  <a:cubicBezTo>
                    <a:pt x="1850" y="1556"/>
                    <a:pt x="2233" y="462"/>
                    <a:pt x="1416" y="83"/>
                  </a:cubicBezTo>
                  <a:cubicBezTo>
                    <a:pt x="1293" y="26"/>
                    <a:pt x="1177"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3" name="Google Shape;11973;p28"/>
            <p:cNvSpPr/>
            <p:nvPr/>
          </p:nvSpPr>
          <p:spPr>
            <a:xfrm>
              <a:off x="5498350" y="4439075"/>
              <a:ext cx="56850" cy="39275"/>
            </a:xfrm>
            <a:custGeom>
              <a:avLst/>
              <a:gdLst/>
              <a:ahLst/>
              <a:cxnLst/>
              <a:rect l="l" t="t" r="r" b="b"/>
              <a:pathLst>
                <a:path w="2274" h="1571" extrusionOk="0">
                  <a:moveTo>
                    <a:pt x="1115" y="1"/>
                  </a:moveTo>
                  <a:cubicBezTo>
                    <a:pt x="448" y="1"/>
                    <a:pt x="0" y="973"/>
                    <a:pt x="718" y="1442"/>
                  </a:cubicBezTo>
                  <a:cubicBezTo>
                    <a:pt x="863" y="1531"/>
                    <a:pt x="1008" y="1570"/>
                    <a:pt x="1144" y="1570"/>
                  </a:cubicBezTo>
                  <a:cubicBezTo>
                    <a:pt x="1817" y="1570"/>
                    <a:pt x="2274" y="613"/>
                    <a:pt x="1552" y="141"/>
                  </a:cubicBezTo>
                  <a:cubicBezTo>
                    <a:pt x="1402" y="43"/>
                    <a:pt x="1254"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74" name="Google Shape;11974;p28"/>
          <p:cNvSpPr/>
          <p:nvPr/>
        </p:nvSpPr>
        <p:spPr>
          <a:xfrm rot="-1276185">
            <a:off x="8747098" y="934211"/>
            <a:ext cx="372298" cy="205609"/>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5" name="Google Shape;11975;p28"/>
          <p:cNvSpPr/>
          <p:nvPr/>
        </p:nvSpPr>
        <p:spPr>
          <a:xfrm rot="-1276185">
            <a:off x="8113223" y="3969586"/>
            <a:ext cx="372298" cy="205609"/>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76" name="Google Shape;11976;p28"/>
          <p:cNvGrpSpPr/>
          <p:nvPr/>
        </p:nvGrpSpPr>
        <p:grpSpPr>
          <a:xfrm rot="5509917" flipH="1">
            <a:off x="7862342" y="934728"/>
            <a:ext cx="3607845" cy="3378307"/>
            <a:chOff x="5272775" y="2011375"/>
            <a:chExt cx="3027200" cy="2935100"/>
          </a:xfrm>
        </p:grpSpPr>
        <p:sp>
          <p:nvSpPr>
            <p:cNvPr id="11977" name="Google Shape;11977;p28"/>
            <p:cNvSpPr/>
            <p:nvPr/>
          </p:nvSpPr>
          <p:spPr>
            <a:xfrm>
              <a:off x="6106700" y="2471800"/>
              <a:ext cx="13375" cy="12125"/>
            </a:xfrm>
            <a:custGeom>
              <a:avLst/>
              <a:gdLst/>
              <a:ahLst/>
              <a:cxnLst/>
              <a:rect l="l" t="t" r="r" b="b"/>
              <a:pathLst>
                <a:path w="535" h="485" extrusionOk="0">
                  <a:moveTo>
                    <a:pt x="280" y="1"/>
                  </a:moveTo>
                  <a:cubicBezTo>
                    <a:pt x="218" y="1"/>
                    <a:pt x="151" y="26"/>
                    <a:pt x="101" y="76"/>
                  </a:cubicBezTo>
                  <a:cubicBezTo>
                    <a:pt x="1" y="142"/>
                    <a:pt x="1" y="309"/>
                    <a:pt x="101" y="409"/>
                  </a:cubicBezTo>
                  <a:cubicBezTo>
                    <a:pt x="134" y="459"/>
                    <a:pt x="193" y="484"/>
                    <a:pt x="255" y="484"/>
                  </a:cubicBezTo>
                  <a:cubicBezTo>
                    <a:pt x="318" y="484"/>
                    <a:pt x="384" y="459"/>
                    <a:pt x="435" y="409"/>
                  </a:cubicBezTo>
                  <a:cubicBezTo>
                    <a:pt x="535" y="309"/>
                    <a:pt x="535" y="176"/>
                    <a:pt x="435" y="76"/>
                  </a:cubicBezTo>
                  <a:cubicBezTo>
                    <a:pt x="401" y="26"/>
                    <a:pt x="34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8" name="Google Shape;11978;p28"/>
            <p:cNvSpPr/>
            <p:nvPr/>
          </p:nvSpPr>
          <p:spPr>
            <a:xfrm>
              <a:off x="5595700" y="3047225"/>
              <a:ext cx="14025" cy="12000"/>
            </a:xfrm>
            <a:custGeom>
              <a:avLst/>
              <a:gdLst/>
              <a:ahLst/>
              <a:cxnLst/>
              <a:rect l="l" t="t" r="r" b="b"/>
              <a:pathLst>
                <a:path w="561" h="480" extrusionOk="0">
                  <a:moveTo>
                    <a:pt x="293" y="0"/>
                  </a:moveTo>
                  <a:cubicBezTo>
                    <a:pt x="235" y="0"/>
                    <a:pt x="176" y="25"/>
                    <a:pt x="126" y="75"/>
                  </a:cubicBezTo>
                  <a:lnTo>
                    <a:pt x="126" y="108"/>
                  </a:lnTo>
                  <a:cubicBezTo>
                    <a:pt x="1" y="284"/>
                    <a:pt x="140" y="479"/>
                    <a:pt x="316" y="479"/>
                  </a:cubicBezTo>
                  <a:cubicBezTo>
                    <a:pt x="374" y="479"/>
                    <a:pt x="436" y="458"/>
                    <a:pt x="493" y="409"/>
                  </a:cubicBezTo>
                  <a:cubicBezTo>
                    <a:pt x="560" y="309"/>
                    <a:pt x="560" y="175"/>
                    <a:pt x="460" y="75"/>
                  </a:cubicBezTo>
                  <a:cubicBezTo>
                    <a:pt x="410" y="25"/>
                    <a:pt x="352"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9" name="Google Shape;11979;p28"/>
            <p:cNvSpPr/>
            <p:nvPr/>
          </p:nvSpPr>
          <p:spPr>
            <a:xfrm>
              <a:off x="5931575" y="2955475"/>
              <a:ext cx="13375" cy="12225"/>
            </a:xfrm>
            <a:custGeom>
              <a:avLst/>
              <a:gdLst/>
              <a:ahLst/>
              <a:cxnLst/>
              <a:rect l="l" t="t" r="r" b="b"/>
              <a:pathLst>
                <a:path w="535" h="489" extrusionOk="0">
                  <a:moveTo>
                    <a:pt x="238" y="0"/>
                  </a:moveTo>
                  <a:cubicBezTo>
                    <a:pt x="215" y="0"/>
                    <a:pt x="191" y="3"/>
                    <a:pt x="168" y="9"/>
                  </a:cubicBezTo>
                  <a:cubicBezTo>
                    <a:pt x="68" y="76"/>
                    <a:pt x="1" y="209"/>
                    <a:pt x="34" y="343"/>
                  </a:cubicBezTo>
                  <a:cubicBezTo>
                    <a:pt x="85" y="445"/>
                    <a:pt x="175" y="488"/>
                    <a:pt x="274" y="488"/>
                  </a:cubicBezTo>
                  <a:cubicBezTo>
                    <a:pt x="305" y="488"/>
                    <a:pt x="336" y="484"/>
                    <a:pt x="368" y="476"/>
                  </a:cubicBezTo>
                  <a:cubicBezTo>
                    <a:pt x="501" y="409"/>
                    <a:pt x="535" y="276"/>
                    <a:pt x="501" y="143"/>
                  </a:cubicBezTo>
                  <a:cubicBezTo>
                    <a:pt x="446" y="60"/>
                    <a:pt x="346"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0" name="Google Shape;11980;p28"/>
            <p:cNvSpPr/>
            <p:nvPr/>
          </p:nvSpPr>
          <p:spPr>
            <a:xfrm>
              <a:off x="8152325" y="2173500"/>
              <a:ext cx="16325" cy="12700"/>
            </a:xfrm>
            <a:custGeom>
              <a:avLst/>
              <a:gdLst/>
              <a:ahLst/>
              <a:cxnLst/>
              <a:rect l="l" t="t" r="r" b="b"/>
              <a:pathLst>
                <a:path w="653" h="508" extrusionOk="0">
                  <a:moveTo>
                    <a:pt x="293" y="0"/>
                  </a:moveTo>
                  <a:cubicBezTo>
                    <a:pt x="254" y="0"/>
                    <a:pt x="212" y="10"/>
                    <a:pt x="168" y="32"/>
                  </a:cubicBezTo>
                  <a:cubicBezTo>
                    <a:pt x="68" y="66"/>
                    <a:pt x="1" y="199"/>
                    <a:pt x="34" y="333"/>
                  </a:cubicBezTo>
                  <a:cubicBezTo>
                    <a:pt x="62" y="443"/>
                    <a:pt x="158" y="508"/>
                    <a:pt x="266" y="508"/>
                  </a:cubicBezTo>
                  <a:cubicBezTo>
                    <a:pt x="289" y="508"/>
                    <a:pt x="312" y="505"/>
                    <a:pt x="335" y="499"/>
                  </a:cubicBezTo>
                  <a:cubicBezTo>
                    <a:pt x="653" y="413"/>
                    <a:pt x="545"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1" name="Google Shape;11981;p28"/>
            <p:cNvSpPr/>
            <p:nvPr/>
          </p:nvSpPr>
          <p:spPr>
            <a:xfrm>
              <a:off x="8125650" y="2210475"/>
              <a:ext cx="13175" cy="12225"/>
            </a:xfrm>
            <a:custGeom>
              <a:avLst/>
              <a:gdLst/>
              <a:ahLst/>
              <a:cxnLst/>
              <a:rect l="l" t="t" r="r" b="b"/>
              <a:pathLst>
                <a:path w="527" h="489" extrusionOk="0">
                  <a:moveTo>
                    <a:pt x="264" y="0"/>
                  </a:moveTo>
                  <a:cubicBezTo>
                    <a:pt x="186" y="0"/>
                    <a:pt x="109" y="37"/>
                    <a:pt x="67" y="121"/>
                  </a:cubicBezTo>
                  <a:cubicBezTo>
                    <a:pt x="1" y="221"/>
                    <a:pt x="1" y="355"/>
                    <a:pt x="134" y="455"/>
                  </a:cubicBezTo>
                  <a:cubicBezTo>
                    <a:pt x="172" y="478"/>
                    <a:pt x="214" y="488"/>
                    <a:pt x="255" y="488"/>
                  </a:cubicBezTo>
                  <a:cubicBezTo>
                    <a:pt x="394" y="488"/>
                    <a:pt x="527" y="368"/>
                    <a:pt x="501" y="188"/>
                  </a:cubicBezTo>
                  <a:cubicBezTo>
                    <a:pt x="482" y="72"/>
                    <a:pt x="3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2" name="Google Shape;11982;p28"/>
            <p:cNvSpPr/>
            <p:nvPr/>
          </p:nvSpPr>
          <p:spPr>
            <a:xfrm>
              <a:off x="6069175" y="3281375"/>
              <a:ext cx="13950" cy="12100"/>
            </a:xfrm>
            <a:custGeom>
              <a:avLst/>
              <a:gdLst/>
              <a:ahLst/>
              <a:cxnLst/>
              <a:rect l="l" t="t" r="r" b="b"/>
              <a:pathLst>
                <a:path w="558" h="484" extrusionOk="0">
                  <a:moveTo>
                    <a:pt x="247" y="1"/>
                  </a:moveTo>
                  <a:cubicBezTo>
                    <a:pt x="220" y="1"/>
                    <a:pt x="193" y="6"/>
                    <a:pt x="168" y="16"/>
                  </a:cubicBezTo>
                  <a:cubicBezTo>
                    <a:pt x="34" y="82"/>
                    <a:pt x="1" y="249"/>
                    <a:pt x="68" y="349"/>
                  </a:cubicBezTo>
                  <a:cubicBezTo>
                    <a:pt x="113" y="441"/>
                    <a:pt x="194" y="484"/>
                    <a:pt x="275" y="484"/>
                  </a:cubicBezTo>
                  <a:cubicBezTo>
                    <a:pt x="370" y="484"/>
                    <a:pt x="465" y="424"/>
                    <a:pt x="501" y="316"/>
                  </a:cubicBezTo>
                  <a:cubicBezTo>
                    <a:pt x="558" y="146"/>
                    <a:pt x="399"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3" name="Google Shape;11983;p28"/>
            <p:cNvSpPr/>
            <p:nvPr/>
          </p:nvSpPr>
          <p:spPr>
            <a:xfrm>
              <a:off x="5326975" y="3766100"/>
              <a:ext cx="16450" cy="12700"/>
            </a:xfrm>
            <a:custGeom>
              <a:avLst/>
              <a:gdLst/>
              <a:ahLst/>
              <a:cxnLst/>
              <a:rect l="l" t="t" r="r" b="b"/>
              <a:pathLst>
                <a:path w="658" h="508" extrusionOk="0">
                  <a:moveTo>
                    <a:pt x="298" y="1"/>
                  </a:moveTo>
                  <a:cubicBezTo>
                    <a:pt x="256" y="1"/>
                    <a:pt x="212" y="13"/>
                    <a:pt x="168" y="41"/>
                  </a:cubicBezTo>
                  <a:cubicBezTo>
                    <a:pt x="34" y="107"/>
                    <a:pt x="1" y="274"/>
                    <a:pt x="101" y="374"/>
                  </a:cubicBezTo>
                  <a:cubicBezTo>
                    <a:pt x="145" y="463"/>
                    <a:pt x="234" y="508"/>
                    <a:pt x="318" y="508"/>
                  </a:cubicBezTo>
                  <a:cubicBezTo>
                    <a:pt x="360" y="508"/>
                    <a:pt x="401" y="497"/>
                    <a:pt x="435" y="474"/>
                  </a:cubicBezTo>
                  <a:cubicBezTo>
                    <a:pt x="657" y="307"/>
                    <a:pt x="508"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4" name="Google Shape;11984;p28"/>
            <p:cNvSpPr/>
            <p:nvPr/>
          </p:nvSpPr>
          <p:spPr>
            <a:xfrm>
              <a:off x="6218575" y="3441950"/>
              <a:ext cx="10750" cy="10325"/>
            </a:xfrm>
            <a:custGeom>
              <a:avLst/>
              <a:gdLst/>
              <a:ahLst/>
              <a:cxnLst/>
              <a:rect l="l" t="t" r="r" b="b"/>
              <a:pathLst>
                <a:path w="430" h="413" extrusionOk="0">
                  <a:moveTo>
                    <a:pt x="302" y="0"/>
                  </a:moveTo>
                  <a:cubicBezTo>
                    <a:pt x="165" y="0"/>
                    <a:pt x="1" y="413"/>
                    <a:pt x="189" y="413"/>
                  </a:cubicBezTo>
                  <a:cubicBezTo>
                    <a:pt x="210" y="413"/>
                    <a:pt x="234" y="408"/>
                    <a:pt x="263" y="398"/>
                  </a:cubicBezTo>
                  <a:cubicBezTo>
                    <a:pt x="363" y="364"/>
                    <a:pt x="429" y="231"/>
                    <a:pt x="396" y="97"/>
                  </a:cubicBezTo>
                  <a:cubicBezTo>
                    <a:pt x="371" y="28"/>
                    <a:pt x="337"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5" name="Google Shape;11985;p28"/>
            <p:cNvSpPr/>
            <p:nvPr/>
          </p:nvSpPr>
          <p:spPr>
            <a:xfrm>
              <a:off x="6526175" y="4097550"/>
              <a:ext cx="14200" cy="12350"/>
            </a:xfrm>
            <a:custGeom>
              <a:avLst/>
              <a:gdLst/>
              <a:ahLst/>
              <a:cxnLst/>
              <a:rect l="l" t="t" r="r" b="b"/>
              <a:pathLst>
                <a:path w="568" h="494" extrusionOk="0">
                  <a:moveTo>
                    <a:pt x="288" y="1"/>
                  </a:moveTo>
                  <a:cubicBezTo>
                    <a:pt x="239" y="1"/>
                    <a:pt x="187" y="19"/>
                    <a:pt x="134" y="59"/>
                  </a:cubicBezTo>
                  <a:cubicBezTo>
                    <a:pt x="34" y="126"/>
                    <a:pt x="1" y="259"/>
                    <a:pt x="67" y="392"/>
                  </a:cubicBezTo>
                  <a:cubicBezTo>
                    <a:pt x="132" y="457"/>
                    <a:pt x="210" y="494"/>
                    <a:pt x="285" y="494"/>
                  </a:cubicBezTo>
                  <a:cubicBezTo>
                    <a:pt x="326" y="494"/>
                    <a:pt x="365" y="483"/>
                    <a:pt x="401" y="459"/>
                  </a:cubicBezTo>
                  <a:cubicBezTo>
                    <a:pt x="534" y="359"/>
                    <a:pt x="568" y="226"/>
                    <a:pt x="468" y="126"/>
                  </a:cubicBezTo>
                  <a:cubicBezTo>
                    <a:pt x="427" y="45"/>
                    <a:pt x="362"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6" name="Google Shape;11986;p28"/>
            <p:cNvSpPr/>
            <p:nvPr/>
          </p:nvSpPr>
          <p:spPr>
            <a:xfrm>
              <a:off x="6346050" y="4366175"/>
              <a:ext cx="13825" cy="12225"/>
            </a:xfrm>
            <a:custGeom>
              <a:avLst/>
              <a:gdLst/>
              <a:ahLst/>
              <a:cxnLst/>
              <a:rect l="l" t="t" r="r" b="b"/>
              <a:pathLst>
                <a:path w="553" h="489" extrusionOk="0">
                  <a:moveTo>
                    <a:pt x="278" y="1"/>
                  </a:moveTo>
                  <a:cubicBezTo>
                    <a:pt x="202" y="1"/>
                    <a:pt x="123" y="38"/>
                    <a:pt x="67" y="122"/>
                  </a:cubicBezTo>
                  <a:cubicBezTo>
                    <a:pt x="0" y="222"/>
                    <a:pt x="34" y="388"/>
                    <a:pt x="134" y="455"/>
                  </a:cubicBezTo>
                  <a:cubicBezTo>
                    <a:pt x="180" y="478"/>
                    <a:pt x="227" y="489"/>
                    <a:pt x="273" y="489"/>
                  </a:cubicBezTo>
                  <a:cubicBezTo>
                    <a:pt x="425" y="489"/>
                    <a:pt x="552" y="368"/>
                    <a:pt x="501" y="188"/>
                  </a:cubicBezTo>
                  <a:cubicBezTo>
                    <a:pt x="481" y="72"/>
                    <a:pt x="383"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7" name="Google Shape;11987;p28"/>
            <p:cNvSpPr/>
            <p:nvPr/>
          </p:nvSpPr>
          <p:spPr>
            <a:xfrm>
              <a:off x="8083500" y="3369150"/>
              <a:ext cx="13825" cy="12125"/>
            </a:xfrm>
            <a:custGeom>
              <a:avLst/>
              <a:gdLst/>
              <a:ahLst/>
              <a:cxnLst/>
              <a:rect l="l" t="t" r="r" b="b"/>
              <a:pathLst>
                <a:path w="553" h="485" extrusionOk="0">
                  <a:moveTo>
                    <a:pt x="292" y="1"/>
                  </a:moveTo>
                  <a:cubicBezTo>
                    <a:pt x="192" y="1"/>
                    <a:pt x="90" y="60"/>
                    <a:pt x="52" y="174"/>
                  </a:cubicBezTo>
                  <a:cubicBezTo>
                    <a:pt x="0" y="329"/>
                    <a:pt x="129" y="484"/>
                    <a:pt x="282" y="484"/>
                  </a:cubicBezTo>
                  <a:cubicBezTo>
                    <a:pt x="327" y="484"/>
                    <a:pt x="374" y="471"/>
                    <a:pt x="419" y="441"/>
                  </a:cubicBezTo>
                  <a:cubicBezTo>
                    <a:pt x="519" y="374"/>
                    <a:pt x="552" y="241"/>
                    <a:pt x="486" y="107"/>
                  </a:cubicBezTo>
                  <a:cubicBezTo>
                    <a:pt x="442" y="35"/>
                    <a:pt x="36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8" name="Google Shape;11988;p28"/>
            <p:cNvSpPr/>
            <p:nvPr/>
          </p:nvSpPr>
          <p:spPr>
            <a:xfrm>
              <a:off x="7163850" y="4549850"/>
              <a:ext cx="15325" cy="12225"/>
            </a:xfrm>
            <a:custGeom>
              <a:avLst/>
              <a:gdLst/>
              <a:ahLst/>
              <a:cxnLst/>
              <a:rect l="l" t="t" r="r" b="b"/>
              <a:pathLst>
                <a:path w="613" h="489" extrusionOk="0">
                  <a:moveTo>
                    <a:pt x="336" y="0"/>
                  </a:moveTo>
                  <a:cubicBezTo>
                    <a:pt x="151" y="0"/>
                    <a:pt x="1" y="236"/>
                    <a:pt x="179" y="413"/>
                  </a:cubicBezTo>
                  <a:cubicBezTo>
                    <a:pt x="212" y="463"/>
                    <a:pt x="270" y="488"/>
                    <a:pt x="333" y="488"/>
                  </a:cubicBezTo>
                  <a:cubicBezTo>
                    <a:pt x="395" y="488"/>
                    <a:pt x="462" y="463"/>
                    <a:pt x="512" y="413"/>
                  </a:cubicBezTo>
                  <a:cubicBezTo>
                    <a:pt x="612" y="347"/>
                    <a:pt x="612" y="180"/>
                    <a:pt x="512" y="80"/>
                  </a:cubicBezTo>
                  <a:cubicBezTo>
                    <a:pt x="456" y="24"/>
                    <a:pt x="394"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9" name="Google Shape;11989;p28"/>
            <p:cNvSpPr/>
            <p:nvPr/>
          </p:nvSpPr>
          <p:spPr>
            <a:xfrm>
              <a:off x="5533200" y="4799325"/>
              <a:ext cx="16475" cy="12300"/>
            </a:xfrm>
            <a:custGeom>
              <a:avLst/>
              <a:gdLst/>
              <a:ahLst/>
              <a:cxnLst/>
              <a:rect l="l" t="t" r="r" b="b"/>
              <a:pathLst>
                <a:path w="659" h="492" extrusionOk="0">
                  <a:moveTo>
                    <a:pt x="362" y="1"/>
                  </a:moveTo>
                  <a:cubicBezTo>
                    <a:pt x="166" y="1"/>
                    <a:pt x="1" y="267"/>
                    <a:pt x="225" y="442"/>
                  </a:cubicBezTo>
                  <a:cubicBezTo>
                    <a:pt x="258" y="475"/>
                    <a:pt x="316" y="492"/>
                    <a:pt x="379" y="492"/>
                  </a:cubicBezTo>
                  <a:cubicBezTo>
                    <a:pt x="441" y="492"/>
                    <a:pt x="508" y="475"/>
                    <a:pt x="558" y="442"/>
                  </a:cubicBezTo>
                  <a:cubicBezTo>
                    <a:pt x="625" y="341"/>
                    <a:pt x="658" y="175"/>
                    <a:pt x="558" y="108"/>
                  </a:cubicBezTo>
                  <a:cubicBezTo>
                    <a:pt x="499" y="32"/>
                    <a:pt x="429"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0" name="Google Shape;11990;p28"/>
            <p:cNvSpPr/>
            <p:nvPr/>
          </p:nvSpPr>
          <p:spPr>
            <a:xfrm>
              <a:off x="7781700" y="4934425"/>
              <a:ext cx="16600" cy="12050"/>
            </a:xfrm>
            <a:custGeom>
              <a:avLst/>
              <a:gdLst/>
              <a:ahLst/>
              <a:cxnLst/>
              <a:rect l="l" t="t" r="r" b="b"/>
              <a:pathLst>
                <a:path w="664" h="482" extrusionOk="0">
                  <a:moveTo>
                    <a:pt x="310" y="1"/>
                  </a:moveTo>
                  <a:cubicBezTo>
                    <a:pt x="291" y="1"/>
                    <a:pt x="270" y="3"/>
                    <a:pt x="249" y="8"/>
                  </a:cubicBezTo>
                  <a:cubicBezTo>
                    <a:pt x="1" y="101"/>
                    <a:pt x="99" y="482"/>
                    <a:pt x="354" y="482"/>
                  </a:cubicBezTo>
                  <a:cubicBezTo>
                    <a:pt x="374" y="482"/>
                    <a:pt x="394" y="479"/>
                    <a:pt x="416" y="475"/>
                  </a:cubicBezTo>
                  <a:cubicBezTo>
                    <a:pt x="664" y="382"/>
                    <a:pt x="566"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1" name="Google Shape;11991;p28"/>
            <p:cNvSpPr/>
            <p:nvPr/>
          </p:nvSpPr>
          <p:spPr>
            <a:xfrm>
              <a:off x="7923850" y="2065875"/>
              <a:ext cx="12525" cy="12550"/>
            </a:xfrm>
            <a:custGeom>
              <a:avLst/>
              <a:gdLst/>
              <a:ahLst/>
              <a:cxnLst/>
              <a:rect l="l" t="t" r="r" b="b"/>
              <a:pathLst>
                <a:path w="501" h="502" extrusionOk="0">
                  <a:moveTo>
                    <a:pt x="267" y="1"/>
                  </a:moveTo>
                  <a:cubicBezTo>
                    <a:pt x="134" y="1"/>
                    <a:pt x="33" y="101"/>
                    <a:pt x="33" y="234"/>
                  </a:cubicBezTo>
                  <a:cubicBezTo>
                    <a:pt x="0" y="368"/>
                    <a:pt x="134" y="501"/>
                    <a:pt x="267" y="501"/>
                  </a:cubicBezTo>
                  <a:cubicBezTo>
                    <a:pt x="400" y="501"/>
                    <a:pt x="500" y="401"/>
                    <a:pt x="500" y="268"/>
                  </a:cubicBezTo>
                  <a:cubicBezTo>
                    <a:pt x="500" y="134"/>
                    <a:pt x="400"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2" name="Google Shape;11992;p28"/>
            <p:cNvSpPr/>
            <p:nvPr/>
          </p:nvSpPr>
          <p:spPr>
            <a:xfrm>
              <a:off x="8007525" y="2054175"/>
              <a:ext cx="16975" cy="11775"/>
            </a:xfrm>
            <a:custGeom>
              <a:avLst/>
              <a:gdLst/>
              <a:ahLst/>
              <a:cxnLst/>
              <a:rect l="l" t="t" r="r" b="b"/>
              <a:pathLst>
                <a:path w="679" h="471" extrusionOk="0">
                  <a:moveTo>
                    <a:pt x="353" y="0"/>
                  </a:moveTo>
                  <a:cubicBezTo>
                    <a:pt x="343" y="0"/>
                    <a:pt x="333" y="1"/>
                    <a:pt x="322" y="2"/>
                  </a:cubicBezTo>
                  <a:cubicBezTo>
                    <a:pt x="0" y="34"/>
                    <a:pt x="51" y="471"/>
                    <a:pt x="356" y="471"/>
                  </a:cubicBezTo>
                  <a:cubicBezTo>
                    <a:pt x="366" y="471"/>
                    <a:pt x="378" y="470"/>
                    <a:pt x="389" y="469"/>
                  </a:cubicBezTo>
                  <a:cubicBezTo>
                    <a:pt x="679" y="437"/>
                    <a:pt x="62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3" name="Google Shape;11993;p28"/>
            <p:cNvSpPr/>
            <p:nvPr/>
          </p:nvSpPr>
          <p:spPr>
            <a:xfrm>
              <a:off x="8209875" y="2482825"/>
              <a:ext cx="13375" cy="12225"/>
            </a:xfrm>
            <a:custGeom>
              <a:avLst/>
              <a:gdLst/>
              <a:ahLst/>
              <a:cxnLst/>
              <a:rect l="l" t="t" r="r" b="b"/>
              <a:pathLst>
                <a:path w="535" h="489" extrusionOk="0">
                  <a:moveTo>
                    <a:pt x="270" y="0"/>
                  </a:moveTo>
                  <a:cubicBezTo>
                    <a:pt x="208" y="0"/>
                    <a:pt x="146" y="22"/>
                    <a:pt x="101" y="68"/>
                  </a:cubicBezTo>
                  <a:cubicBezTo>
                    <a:pt x="1" y="168"/>
                    <a:pt x="34" y="335"/>
                    <a:pt x="134" y="435"/>
                  </a:cubicBezTo>
                  <a:cubicBezTo>
                    <a:pt x="181" y="472"/>
                    <a:pt x="232" y="489"/>
                    <a:pt x="283" y="489"/>
                  </a:cubicBezTo>
                  <a:cubicBezTo>
                    <a:pt x="413" y="489"/>
                    <a:pt x="534" y="379"/>
                    <a:pt x="534" y="235"/>
                  </a:cubicBezTo>
                  <a:cubicBezTo>
                    <a:pt x="512" y="82"/>
                    <a:pt x="390"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4" name="Google Shape;11994;p28"/>
            <p:cNvSpPr/>
            <p:nvPr/>
          </p:nvSpPr>
          <p:spPr>
            <a:xfrm>
              <a:off x="7394300" y="4304825"/>
              <a:ext cx="24625" cy="20625"/>
            </a:xfrm>
            <a:custGeom>
              <a:avLst/>
              <a:gdLst/>
              <a:ahLst/>
              <a:cxnLst/>
              <a:rect l="l" t="t" r="r" b="b"/>
              <a:pathLst>
                <a:path w="985" h="825" extrusionOk="0">
                  <a:moveTo>
                    <a:pt x="475" y="0"/>
                  </a:moveTo>
                  <a:cubicBezTo>
                    <a:pt x="451" y="0"/>
                    <a:pt x="426" y="2"/>
                    <a:pt x="401" y="7"/>
                  </a:cubicBezTo>
                  <a:cubicBezTo>
                    <a:pt x="167" y="7"/>
                    <a:pt x="0" y="241"/>
                    <a:pt x="34" y="474"/>
                  </a:cubicBezTo>
                  <a:cubicBezTo>
                    <a:pt x="54" y="700"/>
                    <a:pt x="252" y="825"/>
                    <a:pt x="448" y="825"/>
                  </a:cubicBezTo>
                  <a:cubicBezTo>
                    <a:pt x="570" y="825"/>
                    <a:pt x="691" y="777"/>
                    <a:pt x="768" y="674"/>
                  </a:cubicBezTo>
                  <a:cubicBezTo>
                    <a:pt x="985" y="395"/>
                    <a:pt x="798"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5" name="Google Shape;11995;p28"/>
            <p:cNvSpPr/>
            <p:nvPr/>
          </p:nvSpPr>
          <p:spPr>
            <a:xfrm>
              <a:off x="7711550" y="3810525"/>
              <a:ext cx="23025" cy="21375"/>
            </a:xfrm>
            <a:custGeom>
              <a:avLst/>
              <a:gdLst/>
              <a:ahLst/>
              <a:cxnLst/>
              <a:rect l="l" t="t" r="r" b="b"/>
              <a:pathLst>
                <a:path w="921" h="855" extrusionOk="0">
                  <a:moveTo>
                    <a:pt x="465" y="1"/>
                  </a:moveTo>
                  <a:cubicBezTo>
                    <a:pt x="212" y="1"/>
                    <a:pt x="1" y="246"/>
                    <a:pt x="53" y="532"/>
                  </a:cubicBezTo>
                  <a:cubicBezTo>
                    <a:pt x="91" y="743"/>
                    <a:pt x="272" y="854"/>
                    <a:pt x="458" y="854"/>
                  </a:cubicBezTo>
                  <a:cubicBezTo>
                    <a:pt x="595" y="854"/>
                    <a:pt x="735" y="793"/>
                    <a:pt x="820" y="665"/>
                  </a:cubicBezTo>
                  <a:cubicBezTo>
                    <a:pt x="920" y="465"/>
                    <a:pt x="887" y="198"/>
                    <a:pt x="687" y="65"/>
                  </a:cubicBezTo>
                  <a:cubicBezTo>
                    <a:pt x="613" y="21"/>
                    <a:pt x="537"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6" name="Google Shape;11996;p28"/>
            <p:cNvSpPr/>
            <p:nvPr/>
          </p:nvSpPr>
          <p:spPr>
            <a:xfrm>
              <a:off x="8108700" y="2112275"/>
              <a:ext cx="26150" cy="20775"/>
            </a:xfrm>
            <a:custGeom>
              <a:avLst/>
              <a:gdLst/>
              <a:ahLst/>
              <a:cxnLst/>
              <a:rect l="l" t="t" r="r" b="b"/>
              <a:pathLst>
                <a:path w="1046" h="831" extrusionOk="0">
                  <a:moveTo>
                    <a:pt x="547" y="0"/>
                  </a:moveTo>
                  <a:cubicBezTo>
                    <a:pt x="396" y="0"/>
                    <a:pt x="247" y="75"/>
                    <a:pt x="178" y="213"/>
                  </a:cubicBezTo>
                  <a:cubicBezTo>
                    <a:pt x="1" y="509"/>
                    <a:pt x="216" y="830"/>
                    <a:pt x="523" y="830"/>
                  </a:cubicBezTo>
                  <a:cubicBezTo>
                    <a:pt x="562" y="830"/>
                    <a:pt x="603" y="825"/>
                    <a:pt x="645" y="814"/>
                  </a:cubicBezTo>
                  <a:cubicBezTo>
                    <a:pt x="1012" y="713"/>
                    <a:pt x="1045" y="246"/>
                    <a:pt x="745" y="46"/>
                  </a:cubicBezTo>
                  <a:cubicBezTo>
                    <a:pt x="683" y="15"/>
                    <a:pt x="615"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7" name="Google Shape;11997;p28"/>
            <p:cNvSpPr/>
            <p:nvPr/>
          </p:nvSpPr>
          <p:spPr>
            <a:xfrm>
              <a:off x="7454350" y="4887975"/>
              <a:ext cx="21700" cy="20800"/>
            </a:xfrm>
            <a:custGeom>
              <a:avLst/>
              <a:gdLst/>
              <a:ahLst/>
              <a:cxnLst/>
              <a:rect l="l" t="t" r="r" b="b"/>
              <a:pathLst>
                <a:path w="868" h="832" extrusionOk="0">
                  <a:moveTo>
                    <a:pt x="428" y="0"/>
                  </a:moveTo>
                  <a:cubicBezTo>
                    <a:pt x="219" y="0"/>
                    <a:pt x="22" y="155"/>
                    <a:pt x="0" y="398"/>
                  </a:cubicBezTo>
                  <a:cubicBezTo>
                    <a:pt x="0" y="656"/>
                    <a:pt x="215" y="832"/>
                    <a:pt x="435" y="832"/>
                  </a:cubicBezTo>
                  <a:cubicBezTo>
                    <a:pt x="528" y="832"/>
                    <a:pt x="621" y="801"/>
                    <a:pt x="701" y="732"/>
                  </a:cubicBezTo>
                  <a:cubicBezTo>
                    <a:pt x="867" y="565"/>
                    <a:pt x="867" y="298"/>
                    <a:pt x="734" y="131"/>
                  </a:cubicBezTo>
                  <a:cubicBezTo>
                    <a:pt x="644" y="41"/>
                    <a:pt x="534"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8" name="Google Shape;11998;p28"/>
            <p:cNvSpPr/>
            <p:nvPr/>
          </p:nvSpPr>
          <p:spPr>
            <a:xfrm>
              <a:off x="7936600" y="4793775"/>
              <a:ext cx="44800" cy="38500"/>
            </a:xfrm>
            <a:custGeom>
              <a:avLst/>
              <a:gdLst/>
              <a:ahLst/>
              <a:cxnLst/>
              <a:rect l="l" t="t" r="r" b="b"/>
              <a:pathLst>
                <a:path w="1792" h="1540" extrusionOk="0">
                  <a:moveTo>
                    <a:pt x="922" y="0"/>
                  </a:moveTo>
                  <a:cubicBezTo>
                    <a:pt x="410" y="0"/>
                    <a:pt x="0" y="532"/>
                    <a:pt x="224" y="1064"/>
                  </a:cubicBezTo>
                  <a:cubicBezTo>
                    <a:pt x="357" y="1381"/>
                    <a:pt x="649" y="1539"/>
                    <a:pt x="937" y="1539"/>
                  </a:cubicBezTo>
                  <a:cubicBezTo>
                    <a:pt x="1225" y="1539"/>
                    <a:pt x="1508" y="1381"/>
                    <a:pt x="1625" y="1064"/>
                  </a:cubicBezTo>
                  <a:cubicBezTo>
                    <a:pt x="1792" y="664"/>
                    <a:pt x="1592" y="230"/>
                    <a:pt x="1225" y="63"/>
                  </a:cubicBezTo>
                  <a:cubicBezTo>
                    <a:pt x="1123" y="20"/>
                    <a:pt x="1020"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9" name="Google Shape;11999;p28"/>
            <p:cNvSpPr/>
            <p:nvPr/>
          </p:nvSpPr>
          <p:spPr>
            <a:xfrm>
              <a:off x="5984125" y="4653325"/>
              <a:ext cx="44025" cy="38125"/>
            </a:xfrm>
            <a:custGeom>
              <a:avLst/>
              <a:gdLst/>
              <a:ahLst/>
              <a:cxnLst/>
              <a:rect l="l" t="t" r="r" b="b"/>
              <a:pathLst>
                <a:path w="1761" h="1525" extrusionOk="0">
                  <a:moveTo>
                    <a:pt x="883" y="0"/>
                  </a:moveTo>
                  <a:cubicBezTo>
                    <a:pt x="780" y="0"/>
                    <a:pt x="673" y="24"/>
                    <a:pt x="567" y="77"/>
                  </a:cubicBezTo>
                  <a:cubicBezTo>
                    <a:pt x="167" y="244"/>
                    <a:pt x="0" y="678"/>
                    <a:pt x="167" y="1078"/>
                  </a:cubicBezTo>
                  <a:cubicBezTo>
                    <a:pt x="299" y="1374"/>
                    <a:pt x="585" y="1524"/>
                    <a:pt x="868" y="1524"/>
                  </a:cubicBezTo>
                  <a:cubicBezTo>
                    <a:pt x="1160" y="1524"/>
                    <a:pt x="1450" y="1366"/>
                    <a:pt x="1568" y="1044"/>
                  </a:cubicBezTo>
                  <a:cubicBezTo>
                    <a:pt x="1761" y="522"/>
                    <a:pt x="1364" y="0"/>
                    <a:pt x="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0" name="Google Shape;12000;p28"/>
            <p:cNvSpPr/>
            <p:nvPr/>
          </p:nvSpPr>
          <p:spPr>
            <a:xfrm>
              <a:off x="5495625" y="4410425"/>
              <a:ext cx="47375" cy="38350"/>
            </a:xfrm>
            <a:custGeom>
              <a:avLst/>
              <a:gdLst/>
              <a:ahLst/>
              <a:cxnLst/>
              <a:rect l="l" t="t" r="r" b="b"/>
              <a:pathLst>
                <a:path w="1895" h="1534" extrusionOk="0">
                  <a:moveTo>
                    <a:pt x="956" y="1"/>
                  </a:moveTo>
                  <a:cubicBezTo>
                    <a:pt x="677" y="1"/>
                    <a:pt x="402" y="160"/>
                    <a:pt x="260" y="420"/>
                  </a:cubicBezTo>
                  <a:cubicBezTo>
                    <a:pt x="0" y="939"/>
                    <a:pt x="414" y="1533"/>
                    <a:pt x="941" y="1533"/>
                  </a:cubicBezTo>
                  <a:cubicBezTo>
                    <a:pt x="1023" y="1533"/>
                    <a:pt x="1108" y="1519"/>
                    <a:pt x="1194" y="1487"/>
                  </a:cubicBezTo>
                  <a:cubicBezTo>
                    <a:pt x="1828" y="1287"/>
                    <a:pt x="1894" y="386"/>
                    <a:pt x="1294" y="86"/>
                  </a:cubicBezTo>
                  <a:cubicBezTo>
                    <a:pt x="1187" y="28"/>
                    <a:pt x="1071" y="1"/>
                    <a:pt x="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1" name="Google Shape;12001;p28"/>
            <p:cNvSpPr/>
            <p:nvPr/>
          </p:nvSpPr>
          <p:spPr>
            <a:xfrm>
              <a:off x="7260875" y="3364475"/>
              <a:ext cx="43375" cy="38025"/>
            </a:xfrm>
            <a:custGeom>
              <a:avLst/>
              <a:gdLst/>
              <a:ahLst/>
              <a:cxnLst/>
              <a:rect l="l" t="t" r="r" b="b"/>
              <a:pathLst>
                <a:path w="1735" h="1521" extrusionOk="0">
                  <a:moveTo>
                    <a:pt x="866" y="0"/>
                  </a:moveTo>
                  <a:cubicBezTo>
                    <a:pt x="720" y="0"/>
                    <a:pt x="570" y="41"/>
                    <a:pt x="434" y="128"/>
                  </a:cubicBezTo>
                  <a:cubicBezTo>
                    <a:pt x="100" y="361"/>
                    <a:pt x="0" y="828"/>
                    <a:pt x="234" y="1162"/>
                  </a:cubicBezTo>
                  <a:cubicBezTo>
                    <a:pt x="382" y="1395"/>
                    <a:pt x="626" y="1521"/>
                    <a:pt x="878" y="1521"/>
                  </a:cubicBezTo>
                  <a:cubicBezTo>
                    <a:pt x="1021" y="1521"/>
                    <a:pt x="1168" y="1480"/>
                    <a:pt x="1301" y="1395"/>
                  </a:cubicBezTo>
                  <a:cubicBezTo>
                    <a:pt x="1635" y="1162"/>
                    <a:pt x="1735" y="695"/>
                    <a:pt x="1501" y="328"/>
                  </a:cubicBezTo>
                  <a:cubicBezTo>
                    <a:pt x="1354" y="118"/>
                    <a:pt x="1115"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2" name="Google Shape;12002;p28"/>
            <p:cNvSpPr/>
            <p:nvPr/>
          </p:nvSpPr>
          <p:spPr>
            <a:xfrm>
              <a:off x="7432725" y="2516450"/>
              <a:ext cx="45000" cy="37875"/>
            </a:xfrm>
            <a:custGeom>
              <a:avLst/>
              <a:gdLst/>
              <a:ahLst/>
              <a:cxnLst/>
              <a:rect l="l" t="t" r="r" b="b"/>
              <a:pathLst>
                <a:path w="1800" h="1515" extrusionOk="0">
                  <a:moveTo>
                    <a:pt x="973" y="0"/>
                  </a:moveTo>
                  <a:cubicBezTo>
                    <a:pt x="402" y="0"/>
                    <a:pt x="0" y="647"/>
                    <a:pt x="331" y="1158"/>
                  </a:cubicBezTo>
                  <a:cubicBezTo>
                    <a:pt x="488" y="1400"/>
                    <a:pt x="735" y="1515"/>
                    <a:pt x="981" y="1515"/>
                  </a:cubicBezTo>
                  <a:cubicBezTo>
                    <a:pt x="1311" y="1515"/>
                    <a:pt x="1637" y="1307"/>
                    <a:pt x="1732" y="925"/>
                  </a:cubicBezTo>
                  <a:cubicBezTo>
                    <a:pt x="1799" y="525"/>
                    <a:pt x="1566" y="91"/>
                    <a:pt x="1165" y="24"/>
                  </a:cubicBezTo>
                  <a:cubicBezTo>
                    <a:pt x="1100" y="8"/>
                    <a:pt x="1035" y="0"/>
                    <a:pt x="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3" name="Google Shape;12003;p28"/>
            <p:cNvSpPr/>
            <p:nvPr/>
          </p:nvSpPr>
          <p:spPr>
            <a:xfrm>
              <a:off x="7765300" y="2445900"/>
              <a:ext cx="45150" cy="38200"/>
            </a:xfrm>
            <a:custGeom>
              <a:avLst/>
              <a:gdLst/>
              <a:ahLst/>
              <a:cxnLst/>
              <a:rect l="l" t="t" r="r" b="b"/>
              <a:pathLst>
                <a:path w="1806" h="1528" extrusionOk="0">
                  <a:moveTo>
                    <a:pt x="963" y="1"/>
                  </a:moveTo>
                  <a:cubicBezTo>
                    <a:pt x="727" y="1"/>
                    <a:pt x="490" y="110"/>
                    <a:pt x="338" y="344"/>
                  </a:cubicBezTo>
                  <a:cubicBezTo>
                    <a:pt x="1" y="866"/>
                    <a:pt x="396" y="1528"/>
                    <a:pt x="980" y="1528"/>
                  </a:cubicBezTo>
                  <a:cubicBezTo>
                    <a:pt x="1032" y="1528"/>
                    <a:pt x="1084" y="1523"/>
                    <a:pt x="1138" y="1512"/>
                  </a:cubicBezTo>
                  <a:cubicBezTo>
                    <a:pt x="1539" y="1412"/>
                    <a:pt x="1806" y="1012"/>
                    <a:pt x="1705" y="611"/>
                  </a:cubicBezTo>
                  <a:cubicBezTo>
                    <a:pt x="1627" y="220"/>
                    <a:pt x="129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4" name="Google Shape;12004;p28"/>
            <p:cNvSpPr/>
            <p:nvPr/>
          </p:nvSpPr>
          <p:spPr>
            <a:xfrm>
              <a:off x="8059775" y="3876125"/>
              <a:ext cx="15675" cy="11950"/>
            </a:xfrm>
            <a:custGeom>
              <a:avLst/>
              <a:gdLst/>
              <a:ahLst/>
              <a:cxnLst/>
              <a:rect l="l" t="t" r="r" b="b"/>
              <a:pathLst>
                <a:path w="627" h="478" extrusionOk="0">
                  <a:moveTo>
                    <a:pt x="272" y="1"/>
                  </a:moveTo>
                  <a:cubicBezTo>
                    <a:pt x="228" y="1"/>
                    <a:pt x="181" y="13"/>
                    <a:pt x="134" y="43"/>
                  </a:cubicBezTo>
                  <a:cubicBezTo>
                    <a:pt x="34" y="110"/>
                    <a:pt x="0" y="276"/>
                    <a:pt x="100" y="376"/>
                  </a:cubicBezTo>
                  <a:cubicBezTo>
                    <a:pt x="143" y="441"/>
                    <a:pt x="214" y="478"/>
                    <a:pt x="295" y="478"/>
                  </a:cubicBezTo>
                  <a:cubicBezTo>
                    <a:pt x="339" y="478"/>
                    <a:pt x="387" y="467"/>
                    <a:pt x="434" y="443"/>
                  </a:cubicBezTo>
                  <a:cubicBezTo>
                    <a:pt x="626" y="278"/>
                    <a:pt x="479"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5" name="Google Shape;12005;p28"/>
            <p:cNvSpPr/>
            <p:nvPr/>
          </p:nvSpPr>
          <p:spPr>
            <a:xfrm>
              <a:off x="7967200" y="3380650"/>
              <a:ext cx="15150" cy="12250"/>
            </a:xfrm>
            <a:custGeom>
              <a:avLst/>
              <a:gdLst/>
              <a:ahLst/>
              <a:cxnLst/>
              <a:rect l="l" t="t" r="r" b="b"/>
              <a:pathLst>
                <a:path w="606" h="490" extrusionOk="0">
                  <a:moveTo>
                    <a:pt x="282" y="0"/>
                  </a:moveTo>
                  <a:cubicBezTo>
                    <a:pt x="257" y="0"/>
                    <a:pt x="230" y="5"/>
                    <a:pt x="201" y="14"/>
                  </a:cubicBezTo>
                  <a:cubicBezTo>
                    <a:pt x="67" y="48"/>
                    <a:pt x="1" y="181"/>
                    <a:pt x="34" y="314"/>
                  </a:cubicBezTo>
                  <a:cubicBezTo>
                    <a:pt x="62" y="425"/>
                    <a:pt x="158" y="490"/>
                    <a:pt x="266" y="490"/>
                  </a:cubicBezTo>
                  <a:cubicBezTo>
                    <a:pt x="288" y="490"/>
                    <a:pt x="311" y="487"/>
                    <a:pt x="334" y="481"/>
                  </a:cubicBezTo>
                  <a:cubicBezTo>
                    <a:pt x="606" y="391"/>
                    <a:pt x="523" y="0"/>
                    <a:pt x="2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6" name="Google Shape;12006;p28"/>
            <p:cNvSpPr/>
            <p:nvPr/>
          </p:nvSpPr>
          <p:spPr>
            <a:xfrm>
              <a:off x="7610275" y="2819725"/>
              <a:ext cx="11925" cy="10225"/>
            </a:xfrm>
            <a:custGeom>
              <a:avLst/>
              <a:gdLst/>
              <a:ahLst/>
              <a:cxnLst/>
              <a:rect l="l" t="t" r="r" b="b"/>
              <a:pathLst>
                <a:path w="477" h="409" extrusionOk="0">
                  <a:moveTo>
                    <a:pt x="225" y="1"/>
                  </a:moveTo>
                  <a:cubicBezTo>
                    <a:pt x="218" y="1"/>
                    <a:pt x="210" y="1"/>
                    <a:pt x="201" y="2"/>
                  </a:cubicBezTo>
                  <a:cubicBezTo>
                    <a:pt x="68" y="35"/>
                    <a:pt x="1" y="169"/>
                    <a:pt x="1" y="302"/>
                  </a:cubicBezTo>
                  <a:cubicBezTo>
                    <a:pt x="15" y="379"/>
                    <a:pt x="48" y="409"/>
                    <a:pt x="87" y="409"/>
                  </a:cubicBezTo>
                  <a:cubicBezTo>
                    <a:pt x="234" y="409"/>
                    <a:pt x="477"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7" name="Google Shape;12007;p28"/>
            <p:cNvSpPr/>
            <p:nvPr/>
          </p:nvSpPr>
          <p:spPr>
            <a:xfrm>
              <a:off x="8060125" y="2302950"/>
              <a:ext cx="16350" cy="12525"/>
            </a:xfrm>
            <a:custGeom>
              <a:avLst/>
              <a:gdLst/>
              <a:ahLst/>
              <a:cxnLst/>
              <a:rect l="l" t="t" r="r" b="b"/>
              <a:pathLst>
                <a:path w="654" h="501" extrusionOk="0">
                  <a:moveTo>
                    <a:pt x="371" y="0"/>
                  </a:moveTo>
                  <a:cubicBezTo>
                    <a:pt x="174" y="0"/>
                    <a:pt x="0" y="266"/>
                    <a:pt x="186" y="425"/>
                  </a:cubicBezTo>
                  <a:cubicBezTo>
                    <a:pt x="237" y="475"/>
                    <a:pt x="303" y="500"/>
                    <a:pt x="370" y="500"/>
                  </a:cubicBezTo>
                  <a:cubicBezTo>
                    <a:pt x="437" y="500"/>
                    <a:pt x="503" y="475"/>
                    <a:pt x="553" y="425"/>
                  </a:cubicBezTo>
                  <a:cubicBezTo>
                    <a:pt x="653" y="325"/>
                    <a:pt x="620" y="158"/>
                    <a:pt x="520" y="58"/>
                  </a:cubicBezTo>
                  <a:cubicBezTo>
                    <a:pt x="473" y="17"/>
                    <a:pt x="421"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8" name="Google Shape;12008;p28"/>
            <p:cNvSpPr/>
            <p:nvPr/>
          </p:nvSpPr>
          <p:spPr>
            <a:xfrm>
              <a:off x="8283225" y="2064975"/>
              <a:ext cx="16750" cy="12825"/>
            </a:xfrm>
            <a:custGeom>
              <a:avLst/>
              <a:gdLst/>
              <a:ahLst/>
              <a:cxnLst/>
              <a:rect l="l" t="t" r="r" b="b"/>
              <a:pathLst>
                <a:path w="670" h="513" extrusionOk="0">
                  <a:moveTo>
                    <a:pt x="352" y="1"/>
                  </a:moveTo>
                  <a:cubicBezTo>
                    <a:pt x="161" y="1"/>
                    <a:pt x="0" y="286"/>
                    <a:pt x="202" y="437"/>
                  </a:cubicBezTo>
                  <a:cubicBezTo>
                    <a:pt x="252" y="487"/>
                    <a:pt x="319" y="512"/>
                    <a:pt x="386" y="512"/>
                  </a:cubicBezTo>
                  <a:cubicBezTo>
                    <a:pt x="452" y="512"/>
                    <a:pt x="519" y="487"/>
                    <a:pt x="569" y="437"/>
                  </a:cubicBezTo>
                  <a:cubicBezTo>
                    <a:pt x="669" y="337"/>
                    <a:pt x="636" y="170"/>
                    <a:pt x="536" y="104"/>
                  </a:cubicBezTo>
                  <a:cubicBezTo>
                    <a:pt x="479" y="30"/>
                    <a:pt x="414"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9" name="Google Shape;12009;p28"/>
            <p:cNvSpPr/>
            <p:nvPr/>
          </p:nvSpPr>
          <p:spPr>
            <a:xfrm>
              <a:off x="7496875" y="2065050"/>
              <a:ext cx="12525" cy="11500"/>
            </a:xfrm>
            <a:custGeom>
              <a:avLst/>
              <a:gdLst/>
              <a:ahLst/>
              <a:cxnLst/>
              <a:rect l="l" t="t" r="r" b="b"/>
              <a:pathLst>
                <a:path w="501" h="460" extrusionOk="0">
                  <a:moveTo>
                    <a:pt x="267" y="1"/>
                  </a:moveTo>
                  <a:cubicBezTo>
                    <a:pt x="134" y="1"/>
                    <a:pt x="0" y="101"/>
                    <a:pt x="0" y="234"/>
                  </a:cubicBezTo>
                  <a:cubicBezTo>
                    <a:pt x="0" y="384"/>
                    <a:pt x="125" y="459"/>
                    <a:pt x="250" y="459"/>
                  </a:cubicBezTo>
                  <a:cubicBezTo>
                    <a:pt x="376" y="459"/>
                    <a:pt x="501" y="384"/>
                    <a:pt x="501" y="234"/>
                  </a:cubicBezTo>
                  <a:cubicBezTo>
                    <a:pt x="501" y="101"/>
                    <a:pt x="367"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0" name="Google Shape;12010;p28"/>
            <p:cNvSpPr/>
            <p:nvPr/>
          </p:nvSpPr>
          <p:spPr>
            <a:xfrm>
              <a:off x="6738000" y="2077350"/>
              <a:ext cx="14200" cy="12125"/>
            </a:xfrm>
            <a:custGeom>
              <a:avLst/>
              <a:gdLst/>
              <a:ahLst/>
              <a:cxnLst/>
              <a:rect l="l" t="t" r="r" b="b"/>
              <a:pathLst>
                <a:path w="568" h="485" extrusionOk="0">
                  <a:moveTo>
                    <a:pt x="269" y="0"/>
                  </a:moveTo>
                  <a:cubicBezTo>
                    <a:pt x="246" y="0"/>
                    <a:pt x="223" y="3"/>
                    <a:pt x="200" y="9"/>
                  </a:cubicBezTo>
                  <a:cubicBezTo>
                    <a:pt x="100" y="42"/>
                    <a:pt x="0" y="176"/>
                    <a:pt x="67" y="309"/>
                  </a:cubicBezTo>
                  <a:cubicBezTo>
                    <a:pt x="95" y="420"/>
                    <a:pt x="191" y="484"/>
                    <a:pt x="280" y="484"/>
                  </a:cubicBezTo>
                  <a:cubicBezTo>
                    <a:pt x="298" y="484"/>
                    <a:pt x="317" y="482"/>
                    <a:pt x="334" y="476"/>
                  </a:cubicBezTo>
                  <a:cubicBezTo>
                    <a:pt x="467" y="443"/>
                    <a:pt x="567"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1" name="Google Shape;12011;p28"/>
            <p:cNvSpPr/>
            <p:nvPr/>
          </p:nvSpPr>
          <p:spPr>
            <a:xfrm>
              <a:off x="6400250" y="2372275"/>
              <a:ext cx="13150" cy="12625"/>
            </a:xfrm>
            <a:custGeom>
              <a:avLst/>
              <a:gdLst/>
              <a:ahLst/>
              <a:cxnLst/>
              <a:rect l="l" t="t" r="r" b="b"/>
              <a:pathLst>
                <a:path w="526" h="505" extrusionOk="0">
                  <a:moveTo>
                    <a:pt x="252" y="1"/>
                  </a:moveTo>
                  <a:cubicBezTo>
                    <a:pt x="199" y="1"/>
                    <a:pt x="146" y="17"/>
                    <a:pt x="101" y="54"/>
                  </a:cubicBezTo>
                  <a:cubicBezTo>
                    <a:pt x="1" y="154"/>
                    <a:pt x="1" y="287"/>
                    <a:pt x="67" y="421"/>
                  </a:cubicBezTo>
                  <a:cubicBezTo>
                    <a:pt x="114" y="479"/>
                    <a:pt x="177" y="505"/>
                    <a:pt x="241" y="505"/>
                  </a:cubicBezTo>
                  <a:cubicBezTo>
                    <a:pt x="359" y="505"/>
                    <a:pt x="479" y="417"/>
                    <a:pt x="501" y="287"/>
                  </a:cubicBezTo>
                  <a:cubicBezTo>
                    <a:pt x="525" y="118"/>
                    <a:pt x="391"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2" name="Google Shape;12012;p28"/>
            <p:cNvSpPr/>
            <p:nvPr/>
          </p:nvSpPr>
          <p:spPr>
            <a:xfrm>
              <a:off x="7253350" y="2963125"/>
              <a:ext cx="15725" cy="12450"/>
            </a:xfrm>
            <a:custGeom>
              <a:avLst/>
              <a:gdLst/>
              <a:ahLst/>
              <a:cxnLst/>
              <a:rect l="l" t="t" r="r" b="b"/>
              <a:pathLst>
                <a:path w="629" h="498" extrusionOk="0">
                  <a:moveTo>
                    <a:pt x="339" y="0"/>
                  </a:moveTo>
                  <a:cubicBezTo>
                    <a:pt x="327" y="0"/>
                    <a:pt x="314" y="1"/>
                    <a:pt x="301" y="3"/>
                  </a:cubicBezTo>
                  <a:cubicBezTo>
                    <a:pt x="68" y="37"/>
                    <a:pt x="1" y="337"/>
                    <a:pt x="201" y="437"/>
                  </a:cubicBezTo>
                  <a:cubicBezTo>
                    <a:pt x="243" y="479"/>
                    <a:pt x="291" y="497"/>
                    <a:pt x="340" y="497"/>
                  </a:cubicBezTo>
                  <a:cubicBezTo>
                    <a:pt x="407" y="497"/>
                    <a:pt x="477" y="462"/>
                    <a:pt x="535" y="404"/>
                  </a:cubicBezTo>
                  <a:cubicBezTo>
                    <a:pt x="628" y="216"/>
                    <a:pt x="518"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3" name="Google Shape;12013;p28"/>
            <p:cNvSpPr/>
            <p:nvPr/>
          </p:nvSpPr>
          <p:spPr>
            <a:xfrm>
              <a:off x="7628625" y="3308450"/>
              <a:ext cx="12550" cy="12525"/>
            </a:xfrm>
            <a:custGeom>
              <a:avLst/>
              <a:gdLst/>
              <a:ahLst/>
              <a:cxnLst/>
              <a:rect l="l" t="t" r="r" b="b"/>
              <a:pathLst>
                <a:path w="502" h="501" extrusionOk="0">
                  <a:moveTo>
                    <a:pt x="234" y="0"/>
                  </a:moveTo>
                  <a:cubicBezTo>
                    <a:pt x="101" y="34"/>
                    <a:pt x="1" y="134"/>
                    <a:pt x="34" y="267"/>
                  </a:cubicBezTo>
                  <a:cubicBezTo>
                    <a:pt x="34" y="400"/>
                    <a:pt x="134" y="501"/>
                    <a:pt x="268" y="501"/>
                  </a:cubicBezTo>
                  <a:cubicBezTo>
                    <a:pt x="401" y="501"/>
                    <a:pt x="501" y="367"/>
                    <a:pt x="501" y="234"/>
                  </a:cubicBezTo>
                  <a:cubicBezTo>
                    <a:pt x="501" y="100"/>
                    <a:pt x="368"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4" name="Google Shape;12014;p28"/>
            <p:cNvSpPr/>
            <p:nvPr/>
          </p:nvSpPr>
          <p:spPr>
            <a:xfrm>
              <a:off x="7041550" y="3520875"/>
              <a:ext cx="14675" cy="11825"/>
            </a:xfrm>
            <a:custGeom>
              <a:avLst/>
              <a:gdLst/>
              <a:ahLst/>
              <a:cxnLst/>
              <a:rect l="l" t="t" r="r" b="b"/>
              <a:pathLst>
                <a:path w="587" h="473" extrusionOk="0">
                  <a:moveTo>
                    <a:pt x="302" y="1"/>
                  </a:moveTo>
                  <a:cubicBezTo>
                    <a:pt x="280" y="1"/>
                    <a:pt x="257" y="4"/>
                    <a:pt x="234" y="9"/>
                  </a:cubicBezTo>
                  <a:cubicBezTo>
                    <a:pt x="34" y="76"/>
                    <a:pt x="0" y="376"/>
                    <a:pt x="200" y="443"/>
                  </a:cubicBezTo>
                  <a:cubicBezTo>
                    <a:pt x="242" y="464"/>
                    <a:pt x="283" y="473"/>
                    <a:pt x="322" y="473"/>
                  </a:cubicBezTo>
                  <a:cubicBezTo>
                    <a:pt x="472" y="473"/>
                    <a:pt x="587" y="335"/>
                    <a:pt x="534" y="176"/>
                  </a:cubicBezTo>
                  <a:cubicBezTo>
                    <a:pt x="506" y="66"/>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5" name="Google Shape;12015;p28"/>
            <p:cNvSpPr/>
            <p:nvPr/>
          </p:nvSpPr>
          <p:spPr>
            <a:xfrm>
              <a:off x="7300900" y="2835400"/>
              <a:ext cx="13375" cy="12200"/>
            </a:xfrm>
            <a:custGeom>
              <a:avLst/>
              <a:gdLst/>
              <a:ahLst/>
              <a:cxnLst/>
              <a:rect l="l" t="t" r="r" b="b"/>
              <a:pathLst>
                <a:path w="535" h="488" extrusionOk="0">
                  <a:moveTo>
                    <a:pt x="299" y="0"/>
                  </a:moveTo>
                  <a:cubicBezTo>
                    <a:pt x="190" y="0"/>
                    <a:pt x="89" y="65"/>
                    <a:pt x="34" y="175"/>
                  </a:cubicBezTo>
                  <a:cubicBezTo>
                    <a:pt x="0" y="275"/>
                    <a:pt x="67" y="409"/>
                    <a:pt x="167" y="476"/>
                  </a:cubicBezTo>
                  <a:cubicBezTo>
                    <a:pt x="199" y="484"/>
                    <a:pt x="230" y="488"/>
                    <a:pt x="261" y="488"/>
                  </a:cubicBezTo>
                  <a:cubicBezTo>
                    <a:pt x="360" y="488"/>
                    <a:pt x="450" y="444"/>
                    <a:pt x="501" y="342"/>
                  </a:cubicBezTo>
                  <a:cubicBezTo>
                    <a:pt x="534" y="209"/>
                    <a:pt x="467" y="75"/>
                    <a:pt x="367" y="9"/>
                  </a:cubicBezTo>
                  <a:cubicBezTo>
                    <a:pt x="344" y="3"/>
                    <a:pt x="321"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6" name="Google Shape;12016;p28"/>
            <p:cNvSpPr/>
            <p:nvPr/>
          </p:nvSpPr>
          <p:spPr>
            <a:xfrm>
              <a:off x="7146625" y="2396750"/>
              <a:ext cx="13350" cy="12125"/>
            </a:xfrm>
            <a:custGeom>
              <a:avLst/>
              <a:gdLst/>
              <a:ahLst/>
              <a:cxnLst/>
              <a:rect l="l" t="t" r="r" b="b"/>
              <a:pathLst>
                <a:path w="534" h="485" extrusionOk="0">
                  <a:moveTo>
                    <a:pt x="271" y="0"/>
                  </a:moveTo>
                  <a:cubicBezTo>
                    <a:pt x="248" y="0"/>
                    <a:pt x="224" y="3"/>
                    <a:pt x="200" y="9"/>
                  </a:cubicBezTo>
                  <a:cubicBezTo>
                    <a:pt x="67" y="42"/>
                    <a:pt x="0" y="176"/>
                    <a:pt x="34" y="309"/>
                  </a:cubicBezTo>
                  <a:cubicBezTo>
                    <a:pt x="89" y="419"/>
                    <a:pt x="190" y="484"/>
                    <a:pt x="299" y="484"/>
                  </a:cubicBezTo>
                  <a:cubicBezTo>
                    <a:pt x="321" y="484"/>
                    <a:pt x="344" y="481"/>
                    <a:pt x="367" y="476"/>
                  </a:cubicBezTo>
                  <a:cubicBezTo>
                    <a:pt x="467" y="409"/>
                    <a:pt x="534" y="276"/>
                    <a:pt x="501" y="142"/>
                  </a:cubicBezTo>
                  <a:cubicBezTo>
                    <a:pt x="473" y="60"/>
                    <a:pt x="378"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7" name="Google Shape;12017;p28"/>
            <p:cNvSpPr/>
            <p:nvPr/>
          </p:nvSpPr>
          <p:spPr>
            <a:xfrm>
              <a:off x="6674025" y="2247475"/>
              <a:ext cx="14800" cy="12275"/>
            </a:xfrm>
            <a:custGeom>
              <a:avLst/>
              <a:gdLst/>
              <a:ahLst/>
              <a:cxnLst/>
              <a:rect l="l" t="t" r="r" b="b"/>
              <a:pathLst>
                <a:path w="592" h="491" extrusionOk="0">
                  <a:moveTo>
                    <a:pt x="289" y="0"/>
                  </a:moveTo>
                  <a:cubicBezTo>
                    <a:pt x="181" y="0"/>
                    <a:pt x="85" y="65"/>
                    <a:pt x="57" y="176"/>
                  </a:cubicBezTo>
                  <a:cubicBezTo>
                    <a:pt x="1" y="345"/>
                    <a:pt x="136" y="491"/>
                    <a:pt x="300" y="491"/>
                  </a:cubicBezTo>
                  <a:cubicBezTo>
                    <a:pt x="330" y="491"/>
                    <a:pt x="360" y="486"/>
                    <a:pt x="391" y="476"/>
                  </a:cubicBezTo>
                  <a:cubicBezTo>
                    <a:pt x="591" y="376"/>
                    <a:pt x="558" y="76"/>
                    <a:pt x="358" y="9"/>
                  </a:cubicBezTo>
                  <a:cubicBezTo>
                    <a:pt x="335" y="3"/>
                    <a:pt x="312"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8" name="Google Shape;12018;p28"/>
            <p:cNvSpPr/>
            <p:nvPr/>
          </p:nvSpPr>
          <p:spPr>
            <a:xfrm>
              <a:off x="6623075" y="2036025"/>
              <a:ext cx="14225" cy="12425"/>
            </a:xfrm>
            <a:custGeom>
              <a:avLst/>
              <a:gdLst/>
              <a:ahLst/>
              <a:cxnLst/>
              <a:rect l="l" t="t" r="r" b="b"/>
              <a:pathLst>
                <a:path w="569" h="497" extrusionOk="0">
                  <a:moveTo>
                    <a:pt x="289" y="1"/>
                  </a:moveTo>
                  <a:cubicBezTo>
                    <a:pt x="143" y="1"/>
                    <a:pt x="1" y="129"/>
                    <a:pt x="61" y="328"/>
                  </a:cubicBezTo>
                  <a:cubicBezTo>
                    <a:pt x="87" y="446"/>
                    <a:pt x="175" y="497"/>
                    <a:pt x="269" y="497"/>
                  </a:cubicBezTo>
                  <a:cubicBezTo>
                    <a:pt x="412" y="497"/>
                    <a:pt x="568" y="376"/>
                    <a:pt x="528" y="194"/>
                  </a:cubicBezTo>
                  <a:cubicBezTo>
                    <a:pt x="487" y="60"/>
                    <a:pt x="387"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9" name="Google Shape;12019;p28"/>
            <p:cNvSpPr/>
            <p:nvPr/>
          </p:nvSpPr>
          <p:spPr>
            <a:xfrm>
              <a:off x="5813175" y="2152275"/>
              <a:ext cx="13850" cy="12075"/>
            </a:xfrm>
            <a:custGeom>
              <a:avLst/>
              <a:gdLst/>
              <a:ahLst/>
              <a:cxnLst/>
              <a:rect l="l" t="t" r="r" b="b"/>
              <a:pathLst>
                <a:path w="554" h="483" extrusionOk="0">
                  <a:moveTo>
                    <a:pt x="247" y="1"/>
                  </a:moveTo>
                  <a:cubicBezTo>
                    <a:pt x="221" y="1"/>
                    <a:pt x="194" y="5"/>
                    <a:pt x="167" y="14"/>
                  </a:cubicBezTo>
                  <a:cubicBezTo>
                    <a:pt x="67" y="47"/>
                    <a:pt x="0" y="181"/>
                    <a:pt x="34" y="314"/>
                  </a:cubicBezTo>
                  <a:cubicBezTo>
                    <a:pt x="70" y="423"/>
                    <a:pt x="174" y="482"/>
                    <a:pt x="273" y="482"/>
                  </a:cubicBezTo>
                  <a:cubicBezTo>
                    <a:pt x="357" y="482"/>
                    <a:pt x="437" y="439"/>
                    <a:pt x="467" y="348"/>
                  </a:cubicBezTo>
                  <a:cubicBezTo>
                    <a:pt x="554" y="174"/>
                    <a:pt x="415"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0" name="Google Shape;12020;p28"/>
            <p:cNvSpPr/>
            <p:nvPr/>
          </p:nvSpPr>
          <p:spPr>
            <a:xfrm>
              <a:off x="5915850" y="2557625"/>
              <a:ext cx="14775" cy="8025"/>
            </a:xfrm>
            <a:custGeom>
              <a:avLst/>
              <a:gdLst/>
              <a:ahLst/>
              <a:cxnLst/>
              <a:rect l="l" t="t" r="r" b="b"/>
              <a:pathLst>
                <a:path w="591" h="321" extrusionOk="0">
                  <a:moveTo>
                    <a:pt x="111" y="0"/>
                  </a:moveTo>
                  <a:cubicBezTo>
                    <a:pt x="44" y="0"/>
                    <a:pt x="1" y="39"/>
                    <a:pt x="29" y="145"/>
                  </a:cubicBezTo>
                  <a:cubicBezTo>
                    <a:pt x="57" y="256"/>
                    <a:pt x="153" y="320"/>
                    <a:pt x="261" y="320"/>
                  </a:cubicBezTo>
                  <a:cubicBezTo>
                    <a:pt x="284" y="320"/>
                    <a:pt x="307" y="318"/>
                    <a:pt x="330" y="312"/>
                  </a:cubicBezTo>
                  <a:cubicBezTo>
                    <a:pt x="591" y="241"/>
                    <a:pt x="277"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1" name="Google Shape;12021;p28"/>
            <p:cNvSpPr/>
            <p:nvPr/>
          </p:nvSpPr>
          <p:spPr>
            <a:xfrm>
              <a:off x="6492250" y="2926350"/>
              <a:ext cx="17825" cy="12025"/>
            </a:xfrm>
            <a:custGeom>
              <a:avLst/>
              <a:gdLst/>
              <a:ahLst/>
              <a:cxnLst/>
              <a:rect l="l" t="t" r="r" b="b"/>
              <a:pathLst>
                <a:path w="713" h="481" extrusionOk="0">
                  <a:moveTo>
                    <a:pt x="359" y="0"/>
                  </a:moveTo>
                  <a:cubicBezTo>
                    <a:pt x="149" y="0"/>
                    <a:pt x="1" y="301"/>
                    <a:pt x="223" y="440"/>
                  </a:cubicBezTo>
                  <a:cubicBezTo>
                    <a:pt x="273" y="468"/>
                    <a:pt x="322" y="480"/>
                    <a:pt x="366" y="480"/>
                  </a:cubicBezTo>
                  <a:cubicBezTo>
                    <a:pt x="588" y="480"/>
                    <a:pt x="713" y="179"/>
                    <a:pt x="490" y="40"/>
                  </a:cubicBezTo>
                  <a:cubicBezTo>
                    <a:pt x="446" y="12"/>
                    <a:pt x="401"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2" name="Google Shape;12022;p28"/>
            <p:cNvSpPr/>
            <p:nvPr/>
          </p:nvSpPr>
          <p:spPr>
            <a:xfrm>
              <a:off x="6717150" y="2748575"/>
              <a:ext cx="15600" cy="11850"/>
            </a:xfrm>
            <a:custGeom>
              <a:avLst/>
              <a:gdLst/>
              <a:ahLst/>
              <a:cxnLst/>
              <a:rect l="l" t="t" r="r" b="b"/>
              <a:pathLst>
                <a:path w="624" h="474" extrusionOk="0">
                  <a:moveTo>
                    <a:pt x="269" y="1"/>
                  </a:moveTo>
                  <a:cubicBezTo>
                    <a:pt x="225" y="1"/>
                    <a:pt x="178" y="14"/>
                    <a:pt x="134" y="46"/>
                  </a:cubicBezTo>
                  <a:cubicBezTo>
                    <a:pt x="34" y="113"/>
                    <a:pt x="0" y="279"/>
                    <a:pt x="100" y="379"/>
                  </a:cubicBezTo>
                  <a:cubicBezTo>
                    <a:pt x="139" y="438"/>
                    <a:pt x="212" y="473"/>
                    <a:pt x="285" y="473"/>
                  </a:cubicBezTo>
                  <a:cubicBezTo>
                    <a:pt x="338" y="473"/>
                    <a:pt x="392" y="455"/>
                    <a:pt x="434" y="413"/>
                  </a:cubicBezTo>
                  <a:cubicBezTo>
                    <a:pt x="623" y="251"/>
                    <a:pt x="46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3" name="Google Shape;12023;p28"/>
            <p:cNvSpPr/>
            <p:nvPr/>
          </p:nvSpPr>
          <p:spPr>
            <a:xfrm>
              <a:off x="6538675" y="2427775"/>
              <a:ext cx="15575" cy="12025"/>
            </a:xfrm>
            <a:custGeom>
              <a:avLst/>
              <a:gdLst/>
              <a:ahLst/>
              <a:cxnLst/>
              <a:rect l="l" t="t" r="r" b="b"/>
              <a:pathLst>
                <a:path w="623" h="481" extrusionOk="0">
                  <a:moveTo>
                    <a:pt x="349" y="1"/>
                  </a:moveTo>
                  <a:cubicBezTo>
                    <a:pt x="309" y="1"/>
                    <a:pt x="270" y="12"/>
                    <a:pt x="234" y="35"/>
                  </a:cubicBezTo>
                  <a:cubicBezTo>
                    <a:pt x="1" y="102"/>
                    <a:pt x="34" y="402"/>
                    <a:pt x="268" y="469"/>
                  </a:cubicBezTo>
                  <a:cubicBezTo>
                    <a:pt x="292" y="477"/>
                    <a:pt x="315" y="481"/>
                    <a:pt x="337" y="481"/>
                  </a:cubicBezTo>
                  <a:cubicBezTo>
                    <a:pt x="504" y="481"/>
                    <a:pt x="623" y="278"/>
                    <a:pt x="535" y="102"/>
                  </a:cubicBezTo>
                  <a:cubicBezTo>
                    <a:pt x="492" y="37"/>
                    <a:pt x="42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4" name="Google Shape;12024;p28"/>
            <p:cNvSpPr/>
            <p:nvPr/>
          </p:nvSpPr>
          <p:spPr>
            <a:xfrm>
              <a:off x="6043325" y="2371950"/>
              <a:ext cx="12550" cy="11850"/>
            </a:xfrm>
            <a:custGeom>
              <a:avLst/>
              <a:gdLst/>
              <a:ahLst/>
              <a:cxnLst/>
              <a:rect l="l" t="t" r="r" b="b"/>
              <a:pathLst>
                <a:path w="502" h="474" extrusionOk="0">
                  <a:moveTo>
                    <a:pt x="268" y="0"/>
                  </a:moveTo>
                  <a:cubicBezTo>
                    <a:pt x="134" y="0"/>
                    <a:pt x="34" y="100"/>
                    <a:pt x="1" y="200"/>
                  </a:cubicBezTo>
                  <a:cubicBezTo>
                    <a:pt x="1" y="334"/>
                    <a:pt x="101" y="467"/>
                    <a:pt x="234" y="467"/>
                  </a:cubicBezTo>
                  <a:cubicBezTo>
                    <a:pt x="252" y="471"/>
                    <a:pt x="269" y="473"/>
                    <a:pt x="285" y="473"/>
                  </a:cubicBezTo>
                  <a:cubicBezTo>
                    <a:pt x="393" y="473"/>
                    <a:pt x="472" y="383"/>
                    <a:pt x="501" y="267"/>
                  </a:cubicBezTo>
                  <a:cubicBezTo>
                    <a:pt x="501" y="133"/>
                    <a:pt x="4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5" name="Google Shape;12025;p28"/>
            <p:cNvSpPr/>
            <p:nvPr/>
          </p:nvSpPr>
          <p:spPr>
            <a:xfrm>
              <a:off x="5906575" y="2652125"/>
              <a:ext cx="13950" cy="12075"/>
            </a:xfrm>
            <a:custGeom>
              <a:avLst/>
              <a:gdLst/>
              <a:ahLst/>
              <a:cxnLst/>
              <a:rect l="l" t="t" r="r" b="b"/>
              <a:pathLst>
                <a:path w="558" h="483" extrusionOk="0">
                  <a:moveTo>
                    <a:pt x="274" y="0"/>
                  </a:moveTo>
                  <a:cubicBezTo>
                    <a:pt x="194" y="0"/>
                    <a:pt x="113" y="43"/>
                    <a:pt x="67" y="134"/>
                  </a:cubicBezTo>
                  <a:cubicBezTo>
                    <a:pt x="0" y="235"/>
                    <a:pt x="67" y="401"/>
                    <a:pt x="167" y="468"/>
                  </a:cubicBezTo>
                  <a:cubicBezTo>
                    <a:pt x="198" y="478"/>
                    <a:pt x="228" y="483"/>
                    <a:pt x="258" y="483"/>
                  </a:cubicBezTo>
                  <a:cubicBezTo>
                    <a:pt x="422" y="483"/>
                    <a:pt x="557" y="337"/>
                    <a:pt x="501" y="168"/>
                  </a:cubicBezTo>
                  <a:cubicBezTo>
                    <a:pt x="464" y="59"/>
                    <a:pt x="370"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6" name="Google Shape;12026;p28"/>
            <p:cNvSpPr/>
            <p:nvPr/>
          </p:nvSpPr>
          <p:spPr>
            <a:xfrm>
              <a:off x="5827350" y="3269075"/>
              <a:ext cx="14550" cy="12025"/>
            </a:xfrm>
            <a:custGeom>
              <a:avLst/>
              <a:gdLst/>
              <a:ahLst/>
              <a:cxnLst/>
              <a:rect l="l" t="t" r="r" b="b"/>
              <a:pathLst>
                <a:path w="582" h="481" extrusionOk="0">
                  <a:moveTo>
                    <a:pt x="248" y="1"/>
                  </a:moveTo>
                  <a:cubicBezTo>
                    <a:pt x="134" y="1"/>
                    <a:pt x="34" y="92"/>
                    <a:pt x="34" y="208"/>
                  </a:cubicBezTo>
                  <a:cubicBezTo>
                    <a:pt x="0" y="341"/>
                    <a:pt x="100" y="474"/>
                    <a:pt x="234" y="474"/>
                  </a:cubicBezTo>
                  <a:cubicBezTo>
                    <a:pt x="252" y="479"/>
                    <a:pt x="270" y="481"/>
                    <a:pt x="287" y="481"/>
                  </a:cubicBezTo>
                  <a:cubicBezTo>
                    <a:pt x="541" y="481"/>
                    <a:pt x="582" y="39"/>
                    <a:pt x="300" y="7"/>
                  </a:cubicBezTo>
                  <a:cubicBezTo>
                    <a:pt x="283" y="3"/>
                    <a:pt x="265"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7" name="Google Shape;12027;p28"/>
            <p:cNvSpPr/>
            <p:nvPr/>
          </p:nvSpPr>
          <p:spPr>
            <a:xfrm>
              <a:off x="6250425" y="3786550"/>
              <a:ext cx="14750" cy="11750"/>
            </a:xfrm>
            <a:custGeom>
              <a:avLst/>
              <a:gdLst/>
              <a:ahLst/>
              <a:cxnLst/>
              <a:rect l="l" t="t" r="r" b="b"/>
              <a:pathLst>
                <a:path w="590" h="470" extrusionOk="0">
                  <a:moveTo>
                    <a:pt x="324" y="0"/>
                  </a:moveTo>
                  <a:cubicBezTo>
                    <a:pt x="146" y="0"/>
                    <a:pt x="1" y="195"/>
                    <a:pt x="123" y="390"/>
                  </a:cubicBezTo>
                  <a:cubicBezTo>
                    <a:pt x="178" y="445"/>
                    <a:pt x="243" y="470"/>
                    <a:pt x="313" y="470"/>
                  </a:cubicBezTo>
                  <a:cubicBezTo>
                    <a:pt x="370" y="470"/>
                    <a:pt x="430" y="453"/>
                    <a:pt x="490" y="424"/>
                  </a:cubicBezTo>
                  <a:cubicBezTo>
                    <a:pt x="590" y="323"/>
                    <a:pt x="590" y="190"/>
                    <a:pt x="523" y="90"/>
                  </a:cubicBezTo>
                  <a:cubicBezTo>
                    <a:pt x="460" y="27"/>
                    <a:pt x="390"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8" name="Google Shape;12028;p28"/>
            <p:cNvSpPr/>
            <p:nvPr/>
          </p:nvSpPr>
          <p:spPr>
            <a:xfrm>
              <a:off x="6830775" y="3420100"/>
              <a:ext cx="15650" cy="12625"/>
            </a:xfrm>
            <a:custGeom>
              <a:avLst/>
              <a:gdLst/>
              <a:ahLst/>
              <a:cxnLst/>
              <a:rect l="l" t="t" r="r" b="b"/>
              <a:pathLst>
                <a:path w="626" h="505" extrusionOk="0">
                  <a:moveTo>
                    <a:pt x="320" y="1"/>
                  </a:moveTo>
                  <a:cubicBezTo>
                    <a:pt x="138" y="1"/>
                    <a:pt x="1" y="215"/>
                    <a:pt x="125" y="371"/>
                  </a:cubicBezTo>
                  <a:cubicBezTo>
                    <a:pt x="170" y="460"/>
                    <a:pt x="244" y="504"/>
                    <a:pt x="328" y="504"/>
                  </a:cubicBezTo>
                  <a:cubicBezTo>
                    <a:pt x="370" y="504"/>
                    <a:pt x="414" y="493"/>
                    <a:pt x="459" y="471"/>
                  </a:cubicBezTo>
                  <a:cubicBezTo>
                    <a:pt x="626" y="338"/>
                    <a:pt x="592"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9" name="Google Shape;12029;p28"/>
            <p:cNvSpPr/>
            <p:nvPr/>
          </p:nvSpPr>
          <p:spPr>
            <a:xfrm>
              <a:off x="6683800" y="2885425"/>
              <a:ext cx="14675" cy="11825"/>
            </a:xfrm>
            <a:custGeom>
              <a:avLst/>
              <a:gdLst/>
              <a:ahLst/>
              <a:cxnLst/>
              <a:rect l="l" t="t" r="r" b="b"/>
              <a:pathLst>
                <a:path w="587" h="473" extrusionOk="0">
                  <a:moveTo>
                    <a:pt x="302" y="1"/>
                  </a:moveTo>
                  <a:cubicBezTo>
                    <a:pt x="279" y="1"/>
                    <a:pt x="256" y="3"/>
                    <a:pt x="234" y="9"/>
                  </a:cubicBezTo>
                  <a:cubicBezTo>
                    <a:pt x="33" y="42"/>
                    <a:pt x="0" y="343"/>
                    <a:pt x="200" y="443"/>
                  </a:cubicBezTo>
                  <a:cubicBezTo>
                    <a:pt x="235" y="463"/>
                    <a:pt x="272" y="473"/>
                    <a:pt x="309" y="473"/>
                  </a:cubicBezTo>
                  <a:cubicBezTo>
                    <a:pt x="450" y="473"/>
                    <a:pt x="587" y="335"/>
                    <a:pt x="534" y="176"/>
                  </a:cubicBezTo>
                  <a:cubicBezTo>
                    <a:pt x="506" y="65"/>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0" name="Google Shape;12030;p28"/>
            <p:cNvSpPr/>
            <p:nvPr/>
          </p:nvSpPr>
          <p:spPr>
            <a:xfrm>
              <a:off x="6211300" y="2631000"/>
              <a:ext cx="17675" cy="12275"/>
            </a:xfrm>
            <a:custGeom>
              <a:avLst/>
              <a:gdLst/>
              <a:ahLst/>
              <a:cxnLst/>
              <a:rect l="l" t="t" r="r" b="b"/>
              <a:pathLst>
                <a:path w="707" h="491" extrusionOk="0">
                  <a:moveTo>
                    <a:pt x="355" y="1"/>
                  </a:moveTo>
                  <a:cubicBezTo>
                    <a:pt x="174" y="1"/>
                    <a:pt x="0" y="389"/>
                    <a:pt x="253" y="446"/>
                  </a:cubicBezTo>
                  <a:cubicBezTo>
                    <a:pt x="285" y="477"/>
                    <a:pt x="318" y="490"/>
                    <a:pt x="352" y="490"/>
                  </a:cubicBezTo>
                  <a:cubicBezTo>
                    <a:pt x="533" y="490"/>
                    <a:pt x="707" y="102"/>
                    <a:pt x="454" y="45"/>
                  </a:cubicBezTo>
                  <a:cubicBezTo>
                    <a:pt x="422" y="14"/>
                    <a:pt x="388"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1" name="Google Shape;12031;p28"/>
            <p:cNvSpPr/>
            <p:nvPr/>
          </p:nvSpPr>
          <p:spPr>
            <a:xfrm>
              <a:off x="5730600" y="2838275"/>
              <a:ext cx="14575" cy="11950"/>
            </a:xfrm>
            <a:custGeom>
              <a:avLst/>
              <a:gdLst/>
              <a:ahLst/>
              <a:cxnLst/>
              <a:rect l="l" t="t" r="r" b="b"/>
              <a:pathLst>
                <a:path w="583" h="478" extrusionOk="0">
                  <a:moveTo>
                    <a:pt x="297" y="0"/>
                  </a:moveTo>
                  <a:cubicBezTo>
                    <a:pt x="264" y="0"/>
                    <a:pt x="232" y="9"/>
                    <a:pt x="201" y="27"/>
                  </a:cubicBezTo>
                  <a:cubicBezTo>
                    <a:pt x="68" y="94"/>
                    <a:pt x="1" y="227"/>
                    <a:pt x="68" y="327"/>
                  </a:cubicBezTo>
                  <a:cubicBezTo>
                    <a:pt x="101" y="427"/>
                    <a:pt x="193" y="477"/>
                    <a:pt x="284" y="477"/>
                  </a:cubicBezTo>
                  <a:cubicBezTo>
                    <a:pt x="376" y="477"/>
                    <a:pt x="468" y="427"/>
                    <a:pt x="501" y="327"/>
                  </a:cubicBezTo>
                  <a:cubicBezTo>
                    <a:pt x="583" y="164"/>
                    <a:pt x="442"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2" name="Google Shape;12032;p28"/>
            <p:cNvSpPr/>
            <p:nvPr/>
          </p:nvSpPr>
          <p:spPr>
            <a:xfrm>
              <a:off x="5512125" y="3208325"/>
              <a:ext cx="15575" cy="11900"/>
            </a:xfrm>
            <a:custGeom>
              <a:avLst/>
              <a:gdLst/>
              <a:ahLst/>
              <a:cxnLst/>
              <a:rect l="l" t="t" r="r" b="b"/>
              <a:pathLst>
                <a:path w="623" h="476" extrusionOk="0">
                  <a:moveTo>
                    <a:pt x="262" y="1"/>
                  </a:moveTo>
                  <a:cubicBezTo>
                    <a:pt x="181" y="1"/>
                    <a:pt x="110" y="38"/>
                    <a:pt x="67" y="102"/>
                  </a:cubicBezTo>
                  <a:cubicBezTo>
                    <a:pt x="0" y="236"/>
                    <a:pt x="34" y="369"/>
                    <a:pt x="134" y="436"/>
                  </a:cubicBezTo>
                  <a:cubicBezTo>
                    <a:pt x="184" y="464"/>
                    <a:pt x="232" y="476"/>
                    <a:pt x="276" y="476"/>
                  </a:cubicBezTo>
                  <a:cubicBezTo>
                    <a:pt x="498" y="476"/>
                    <a:pt x="623" y="175"/>
                    <a:pt x="401" y="36"/>
                  </a:cubicBezTo>
                  <a:cubicBezTo>
                    <a:pt x="353" y="12"/>
                    <a:pt x="306"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3" name="Google Shape;12033;p28"/>
            <p:cNvSpPr/>
            <p:nvPr/>
          </p:nvSpPr>
          <p:spPr>
            <a:xfrm>
              <a:off x="5732275" y="3482725"/>
              <a:ext cx="15875" cy="12375"/>
            </a:xfrm>
            <a:custGeom>
              <a:avLst/>
              <a:gdLst/>
              <a:ahLst/>
              <a:cxnLst/>
              <a:rect l="l" t="t" r="r" b="b"/>
              <a:pathLst>
                <a:path w="635" h="495" extrusionOk="0">
                  <a:moveTo>
                    <a:pt x="334" y="1"/>
                  </a:moveTo>
                  <a:cubicBezTo>
                    <a:pt x="134" y="1"/>
                    <a:pt x="1" y="234"/>
                    <a:pt x="134" y="401"/>
                  </a:cubicBezTo>
                  <a:cubicBezTo>
                    <a:pt x="173" y="459"/>
                    <a:pt x="245" y="495"/>
                    <a:pt x="319" y="495"/>
                  </a:cubicBezTo>
                  <a:cubicBezTo>
                    <a:pt x="372" y="495"/>
                    <a:pt x="426" y="476"/>
                    <a:pt x="468" y="434"/>
                  </a:cubicBezTo>
                  <a:cubicBezTo>
                    <a:pt x="634" y="301"/>
                    <a:pt x="568" y="34"/>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4" name="Google Shape;12034;p28"/>
            <p:cNvSpPr/>
            <p:nvPr/>
          </p:nvSpPr>
          <p:spPr>
            <a:xfrm>
              <a:off x="6486850" y="3283900"/>
              <a:ext cx="13500" cy="12050"/>
            </a:xfrm>
            <a:custGeom>
              <a:avLst/>
              <a:gdLst/>
              <a:ahLst/>
              <a:cxnLst/>
              <a:rect l="l" t="t" r="r" b="b"/>
              <a:pathLst>
                <a:path w="540" h="482" extrusionOk="0">
                  <a:moveTo>
                    <a:pt x="266" y="0"/>
                  </a:moveTo>
                  <a:cubicBezTo>
                    <a:pt x="131" y="0"/>
                    <a:pt x="0" y="107"/>
                    <a:pt x="39" y="282"/>
                  </a:cubicBezTo>
                  <a:cubicBezTo>
                    <a:pt x="72" y="415"/>
                    <a:pt x="173" y="482"/>
                    <a:pt x="306" y="482"/>
                  </a:cubicBezTo>
                  <a:cubicBezTo>
                    <a:pt x="439" y="415"/>
                    <a:pt x="539" y="282"/>
                    <a:pt x="506" y="182"/>
                  </a:cubicBezTo>
                  <a:cubicBezTo>
                    <a:pt x="464" y="56"/>
                    <a:pt x="364" y="0"/>
                    <a:pt x="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5" name="Google Shape;12035;p28"/>
            <p:cNvSpPr/>
            <p:nvPr/>
          </p:nvSpPr>
          <p:spPr>
            <a:xfrm>
              <a:off x="6651275" y="2626625"/>
              <a:ext cx="13975" cy="12400"/>
            </a:xfrm>
            <a:custGeom>
              <a:avLst/>
              <a:gdLst/>
              <a:ahLst/>
              <a:cxnLst/>
              <a:rect l="l" t="t" r="r" b="b"/>
              <a:pathLst>
                <a:path w="559" h="496" extrusionOk="0">
                  <a:moveTo>
                    <a:pt x="256" y="1"/>
                  </a:moveTo>
                  <a:cubicBezTo>
                    <a:pt x="149" y="1"/>
                    <a:pt x="47" y="67"/>
                    <a:pt x="33" y="220"/>
                  </a:cubicBezTo>
                  <a:cubicBezTo>
                    <a:pt x="0" y="321"/>
                    <a:pt x="67" y="454"/>
                    <a:pt x="200" y="487"/>
                  </a:cubicBezTo>
                  <a:cubicBezTo>
                    <a:pt x="223" y="493"/>
                    <a:pt x="246" y="496"/>
                    <a:pt x="268" y="496"/>
                  </a:cubicBezTo>
                  <a:cubicBezTo>
                    <a:pt x="377" y="496"/>
                    <a:pt x="473" y="431"/>
                    <a:pt x="500" y="321"/>
                  </a:cubicBezTo>
                  <a:cubicBezTo>
                    <a:pt x="559" y="127"/>
                    <a:pt x="403" y="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6" name="Google Shape;12036;p28"/>
            <p:cNvSpPr/>
            <p:nvPr/>
          </p:nvSpPr>
          <p:spPr>
            <a:xfrm>
              <a:off x="6368000" y="2181775"/>
              <a:ext cx="15600" cy="11900"/>
            </a:xfrm>
            <a:custGeom>
              <a:avLst/>
              <a:gdLst/>
              <a:ahLst/>
              <a:cxnLst/>
              <a:rect l="l" t="t" r="r" b="b"/>
              <a:pathLst>
                <a:path w="624" h="476" extrusionOk="0">
                  <a:moveTo>
                    <a:pt x="362" y="0"/>
                  </a:moveTo>
                  <a:cubicBezTo>
                    <a:pt x="318" y="0"/>
                    <a:pt x="270" y="11"/>
                    <a:pt x="223" y="35"/>
                  </a:cubicBezTo>
                  <a:cubicBezTo>
                    <a:pt x="1" y="174"/>
                    <a:pt x="149" y="475"/>
                    <a:pt x="359" y="475"/>
                  </a:cubicBezTo>
                  <a:cubicBezTo>
                    <a:pt x="401" y="475"/>
                    <a:pt x="446" y="463"/>
                    <a:pt x="490" y="435"/>
                  </a:cubicBezTo>
                  <a:cubicBezTo>
                    <a:pt x="590" y="369"/>
                    <a:pt x="623" y="202"/>
                    <a:pt x="557" y="102"/>
                  </a:cubicBezTo>
                  <a:cubicBezTo>
                    <a:pt x="514" y="37"/>
                    <a:pt x="443" y="0"/>
                    <a:pt x="3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7" name="Google Shape;12037;p28"/>
            <p:cNvSpPr/>
            <p:nvPr/>
          </p:nvSpPr>
          <p:spPr>
            <a:xfrm>
              <a:off x="5917400" y="2215125"/>
              <a:ext cx="16450" cy="12575"/>
            </a:xfrm>
            <a:custGeom>
              <a:avLst/>
              <a:gdLst/>
              <a:ahLst/>
              <a:cxnLst/>
              <a:rect l="l" t="t" r="r" b="b"/>
              <a:pathLst>
                <a:path w="658" h="503" extrusionOk="0">
                  <a:moveTo>
                    <a:pt x="332" y="0"/>
                  </a:moveTo>
                  <a:cubicBezTo>
                    <a:pt x="322" y="0"/>
                    <a:pt x="312" y="1"/>
                    <a:pt x="301" y="2"/>
                  </a:cubicBezTo>
                  <a:cubicBezTo>
                    <a:pt x="1" y="35"/>
                    <a:pt x="34" y="502"/>
                    <a:pt x="334" y="502"/>
                  </a:cubicBezTo>
                  <a:cubicBezTo>
                    <a:pt x="657" y="470"/>
                    <a:pt x="636"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8" name="Google Shape;12038;p28"/>
            <p:cNvSpPr/>
            <p:nvPr/>
          </p:nvSpPr>
          <p:spPr>
            <a:xfrm>
              <a:off x="5521300" y="2595225"/>
              <a:ext cx="13350" cy="12125"/>
            </a:xfrm>
            <a:custGeom>
              <a:avLst/>
              <a:gdLst/>
              <a:ahLst/>
              <a:cxnLst/>
              <a:rect l="l" t="t" r="r" b="b"/>
              <a:pathLst>
                <a:path w="534" h="485" extrusionOk="0">
                  <a:moveTo>
                    <a:pt x="284" y="0"/>
                  </a:moveTo>
                  <a:cubicBezTo>
                    <a:pt x="217" y="0"/>
                    <a:pt x="150" y="25"/>
                    <a:pt x="100" y="75"/>
                  </a:cubicBezTo>
                  <a:cubicBezTo>
                    <a:pt x="0" y="176"/>
                    <a:pt x="0" y="342"/>
                    <a:pt x="100" y="409"/>
                  </a:cubicBezTo>
                  <a:cubicBezTo>
                    <a:pt x="150" y="459"/>
                    <a:pt x="217" y="484"/>
                    <a:pt x="284" y="484"/>
                  </a:cubicBezTo>
                  <a:cubicBezTo>
                    <a:pt x="350" y="484"/>
                    <a:pt x="417" y="459"/>
                    <a:pt x="467" y="409"/>
                  </a:cubicBezTo>
                  <a:cubicBezTo>
                    <a:pt x="534" y="342"/>
                    <a:pt x="534" y="176"/>
                    <a:pt x="467" y="75"/>
                  </a:cubicBezTo>
                  <a:cubicBezTo>
                    <a:pt x="417" y="25"/>
                    <a:pt x="350"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9" name="Google Shape;12039;p28"/>
            <p:cNvSpPr/>
            <p:nvPr/>
          </p:nvSpPr>
          <p:spPr>
            <a:xfrm>
              <a:off x="5501275" y="3131500"/>
              <a:ext cx="11700" cy="12275"/>
            </a:xfrm>
            <a:custGeom>
              <a:avLst/>
              <a:gdLst/>
              <a:ahLst/>
              <a:cxnLst/>
              <a:rect l="l" t="t" r="r" b="b"/>
              <a:pathLst>
                <a:path w="468" h="491" extrusionOk="0">
                  <a:moveTo>
                    <a:pt x="184" y="0"/>
                  </a:moveTo>
                  <a:cubicBezTo>
                    <a:pt x="76" y="0"/>
                    <a:pt x="1" y="95"/>
                    <a:pt x="1" y="240"/>
                  </a:cubicBezTo>
                  <a:cubicBezTo>
                    <a:pt x="1" y="407"/>
                    <a:pt x="117" y="490"/>
                    <a:pt x="234" y="490"/>
                  </a:cubicBezTo>
                  <a:cubicBezTo>
                    <a:pt x="351" y="490"/>
                    <a:pt x="468" y="407"/>
                    <a:pt x="468" y="240"/>
                  </a:cubicBezTo>
                  <a:cubicBezTo>
                    <a:pt x="468" y="107"/>
                    <a:pt x="368" y="6"/>
                    <a:pt x="234" y="6"/>
                  </a:cubicBezTo>
                  <a:cubicBezTo>
                    <a:pt x="217" y="2"/>
                    <a:pt x="200"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0" name="Google Shape;12040;p28"/>
            <p:cNvSpPr/>
            <p:nvPr/>
          </p:nvSpPr>
          <p:spPr>
            <a:xfrm>
              <a:off x="6099200" y="3701025"/>
              <a:ext cx="13375" cy="12100"/>
            </a:xfrm>
            <a:custGeom>
              <a:avLst/>
              <a:gdLst/>
              <a:ahLst/>
              <a:cxnLst/>
              <a:rect l="l" t="t" r="r" b="b"/>
              <a:pathLst>
                <a:path w="535" h="484" extrusionOk="0">
                  <a:moveTo>
                    <a:pt x="280" y="0"/>
                  </a:moveTo>
                  <a:cubicBezTo>
                    <a:pt x="217" y="0"/>
                    <a:pt x="151" y="25"/>
                    <a:pt x="101" y="75"/>
                  </a:cubicBezTo>
                  <a:cubicBezTo>
                    <a:pt x="1" y="142"/>
                    <a:pt x="1" y="309"/>
                    <a:pt x="101" y="409"/>
                  </a:cubicBezTo>
                  <a:cubicBezTo>
                    <a:pt x="151" y="459"/>
                    <a:pt x="217" y="484"/>
                    <a:pt x="280" y="484"/>
                  </a:cubicBezTo>
                  <a:cubicBezTo>
                    <a:pt x="343" y="484"/>
                    <a:pt x="401" y="459"/>
                    <a:pt x="434" y="409"/>
                  </a:cubicBezTo>
                  <a:cubicBezTo>
                    <a:pt x="534" y="309"/>
                    <a:pt x="534" y="142"/>
                    <a:pt x="434" y="75"/>
                  </a:cubicBezTo>
                  <a:cubicBezTo>
                    <a:pt x="401" y="25"/>
                    <a:pt x="343"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1" name="Google Shape;12041;p28"/>
            <p:cNvSpPr/>
            <p:nvPr/>
          </p:nvSpPr>
          <p:spPr>
            <a:xfrm>
              <a:off x="6966500" y="3545200"/>
              <a:ext cx="11700" cy="10225"/>
            </a:xfrm>
            <a:custGeom>
              <a:avLst/>
              <a:gdLst/>
              <a:ahLst/>
              <a:cxnLst/>
              <a:rect l="l" t="t" r="r" b="b"/>
              <a:pathLst>
                <a:path w="468" h="409" extrusionOk="0">
                  <a:moveTo>
                    <a:pt x="372" y="0"/>
                  </a:moveTo>
                  <a:cubicBezTo>
                    <a:pt x="221" y="0"/>
                    <a:pt x="0" y="408"/>
                    <a:pt x="223" y="408"/>
                  </a:cubicBezTo>
                  <a:cubicBezTo>
                    <a:pt x="236" y="408"/>
                    <a:pt x="251" y="407"/>
                    <a:pt x="267" y="404"/>
                  </a:cubicBezTo>
                  <a:cubicBezTo>
                    <a:pt x="400" y="371"/>
                    <a:pt x="467" y="237"/>
                    <a:pt x="467" y="104"/>
                  </a:cubicBezTo>
                  <a:cubicBezTo>
                    <a:pt x="447" y="30"/>
                    <a:pt x="412"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2" name="Google Shape;12042;p28"/>
            <p:cNvSpPr/>
            <p:nvPr/>
          </p:nvSpPr>
          <p:spPr>
            <a:xfrm>
              <a:off x="7250675" y="2937500"/>
              <a:ext cx="15225" cy="11825"/>
            </a:xfrm>
            <a:custGeom>
              <a:avLst/>
              <a:gdLst/>
              <a:ahLst/>
              <a:cxnLst/>
              <a:rect l="l" t="t" r="r" b="b"/>
              <a:pathLst>
                <a:path w="609" h="473" extrusionOk="0">
                  <a:moveTo>
                    <a:pt x="346" y="1"/>
                  </a:moveTo>
                  <a:cubicBezTo>
                    <a:pt x="259" y="1"/>
                    <a:pt x="165" y="56"/>
                    <a:pt x="141" y="128"/>
                  </a:cubicBezTo>
                  <a:cubicBezTo>
                    <a:pt x="1" y="292"/>
                    <a:pt x="223" y="473"/>
                    <a:pt x="390" y="473"/>
                  </a:cubicBezTo>
                  <a:cubicBezTo>
                    <a:pt x="461" y="473"/>
                    <a:pt x="522" y="440"/>
                    <a:pt x="542" y="361"/>
                  </a:cubicBezTo>
                  <a:cubicBezTo>
                    <a:pt x="608" y="228"/>
                    <a:pt x="575" y="94"/>
                    <a:pt x="442" y="28"/>
                  </a:cubicBezTo>
                  <a:cubicBezTo>
                    <a:pt x="414" y="9"/>
                    <a:pt x="380" y="1"/>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3" name="Google Shape;12043;p28"/>
            <p:cNvSpPr/>
            <p:nvPr/>
          </p:nvSpPr>
          <p:spPr>
            <a:xfrm>
              <a:off x="7016525" y="2532050"/>
              <a:ext cx="14825" cy="12025"/>
            </a:xfrm>
            <a:custGeom>
              <a:avLst/>
              <a:gdLst/>
              <a:ahLst/>
              <a:cxnLst/>
              <a:rect l="l" t="t" r="r" b="b"/>
              <a:pathLst>
                <a:path w="593" h="481" extrusionOk="0">
                  <a:moveTo>
                    <a:pt x="317" y="1"/>
                  </a:moveTo>
                  <a:cubicBezTo>
                    <a:pt x="275" y="1"/>
                    <a:pt x="234" y="12"/>
                    <a:pt x="201" y="34"/>
                  </a:cubicBezTo>
                  <a:cubicBezTo>
                    <a:pt x="1" y="134"/>
                    <a:pt x="34" y="401"/>
                    <a:pt x="234" y="468"/>
                  </a:cubicBezTo>
                  <a:cubicBezTo>
                    <a:pt x="261" y="477"/>
                    <a:pt x="287" y="481"/>
                    <a:pt x="312" y="481"/>
                  </a:cubicBezTo>
                  <a:cubicBezTo>
                    <a:pt x="475" y="481"/>
                    <a:pt x="592" y="307"/>
                    <a:pt x="534" y="134"/>
                  </a:cubicBezTo>
                  <a:cubicBezTo>
                    <a:pt x="490" y="45"/>
                    <a:pt x="401"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4" name="Google Shape;12044;p28"/>
            <p:cNvSpPr/>
            <p:nvPr/>
          </p:nvSpPr>
          <p:spPr>
            <a:xfrm>
              <a:off x="6149700" y="2426000"/>
              <a:ext cx="14575" cy="12000"/>
            </a:xfrm>
            <a:custGeom>
              <a:avLst/>
              <a:gdLst/>
              <a:ahLst/>
              <a:cxnLst/>
              <a:rect l="l" t="t" r="r" b="b"/>
              <a:pathLst>
                <a:path w="583" h="480" extrusionOk="0">
                  <a:moveTo>
                    <a:pt x="296" y="0"/>
                  </a:moveTo>
                  <a:cubicBezTo>
                    <a:pt x="42" y="0"/>
                    <a:pt x="1" y="442"/>
                    <a:pt x="282" y="473"/>
                  </a:cubicBezTo>
                  <a:cubicBezTo>
                    <a:pt x="300" y="478"/>
                    <a:pt x="317" y="480"/>
                    <a:pt x="335" y="480"/>
                  </a:cubicBezTo>
                  <a:cubicBezTo>
                    <a:pt x="449" y="480"/>
                    <a:pt x="549" y="389"/>
                    <a:pt x="549" y="273"/>
                  </a:cubicBezTo>
                  <a:cubicBezTo>
                    <a:pt x="583" y="140"/>
                    <a:pt x="482" y="6"/>
                    <a:pt x="349" y="6"/>
                  </a:cubicBezTo>
                  <a:cubicBezTo>
                    <a:pt x="330" y="2"/>
                    <a:pt x="312" y="0"/>
                    <a:pt x="2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5" name="Google Shape;12045;p28"/>
            <p:cNvSpPr/>
            <p:nvPr/>
          </p:nvSpPr>
          <p:spPr>
            <a:xfrm>
              <a:off x="5920750" y="3707050"/>
              <a:ext cx="13350" cy="11750"/>
            </a:xfrm>
            <a:custGeom>
              <a:avLst/>
              <a:gdLst/>
              <a:ahLst/>
              <a:cxnLst/>
              <a:rect l="l" t="t" r="r" b="b"/>
              <a:pathLst>
                <a:path w="534" h="470" extrusionOk="0">
                  <a:moveTo>
                    <a:pt x="270" y="1"/>
                  </a:moveTo>
                  <a:cubicBezTo>
                    <a:pt x="186" y="1"/>
                    <a:pt x="111" y="45"/>
                    <a:pt x="67" y="134"/>
                  </a:cubicBezTo>
                  <a:cubicBezTo>
                    <a:pt x="0" y="234"/>
                    <a:pt x="34" y="401"/>
                    <a:pt x="167" y="435"/>
                  </a:cubicBezTo>
                  <a:cubicBezTo>
                    <a:pt x="202" y="458"/>
                    <a:pt x="242" y="469"/>
                    <a:pt x="281" y="469"/>
                  </a:cubicBezTo>
                  <a:cubicBezTo>
                    <a:pt x="353" y="469"/>
                    <a:pt x="424" y="432"/>
                    <a:pt x="467" y="368"/>
                  </a:cubicBezTo>
                  <a:cubicBezTo>
                    <a:pt x="534" y="234"/>
                    <a:pt x="501" y="101"/>
                    <a:pt x="401" y="34"/>
                  </a:cubicBezTo>
                  <a:cubicBezTo>
                    <a:pt x="356" y="12"/>
                    <a:pt x="312" y="1"/>
                    <a:pt x="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6" name="Google Shape;12046;p28"/>
            <p:cNvSpPr/>
            <p:nvPr/>
          </p:nvSpPr>
          <p:spPr>
            <a:xfrm>
              <a:off x="6843350" y="3549450"/>
              <a:ext cx="13075" cy="12700"/>
            </a:xfrm>
            <a:custGeom>
              <a:avLst/>
              <a:gdLst/>
              <a:ahLst/>
              <a:cxnLst/>
              <a:rect l="l" t="t" r="r" b="b"/>
              <a:pathLst>
                <a:path w="523" h="508" extrusionOk="0">
                  <a:moveTo>
                    <a:pt x="284" y="1"/>
                  </a:moveTo>
                  <a:cubicBezTo>
                    <a:pt x="142" y="1"/>
                    <a:pt x="0" y="114"/>
                    <a:pt x="56" y="301"/>
                  </a:cubicBezTo>
                  <a:cubicBezTo>
                    <a:pt x="56" y="417"/>
                    <a:pt x="157" y="507"/>
                    <a:pt x="270" y="507"/>
                  </a:cubicBezTo>
                  <a:cubicBezTo>
                    <a:pt x="288" y="507"/>
                    <a:pt x="305" y="505"/>
                    <a:pt x="323" y="501"/>
                  </a:cubicBezTo>
                  <a:cubicBezTo>
                    <a:pt x="456" y="467"/>
                    <a:pt x="523" y="367"/>
                    <a:pt x="523" y="234"/>
                  </a:cubicBezTo>
                  <a:cubicBezTo>
                    <a:pt x="508" y="72"/>
                    <a:pt x="39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7" name="Google Shape;12047;p28"/>
            <p:cNvSpPr/>
            <p:nvPr/>
          </p:nvSpPr>
          <p:spPr>
            <a:xfrm>
              <a:off x="6896375" y="3010575"/>
              <a:ext cx="12600" cy="12625"/>
            </a:xfrm>
            <a:custGeom>
              <a:avLst/>
              <a:gdLst/>
              <a:ahLst/>
              <a:cxnLst/>
              <a:rect l="l" t="t" r="r" b="b"/>
              <a:pathLst>
                <a:path w="504" h="505" extrusionOk="0">
                  <a:moveTo>
                    <a:pt x="229" y="0"/>
                  </a:moveTo>
                  <a:cubicBezTo>
                    <a:pt x="137" y="0"/>
                    <a:pt x="36" y="91"/>
                    <a:pt x="36" y="207"/>
                  </a:cubicBezTo>
                  <a:cubicBezTo>
                    <a:pt x="1" y="403"/>
                    <a:pt x="137" y="504"/>
                    <a:pt x="272" y="504"/>
                  </a:cubicBezTo>
                  <a:cubicBezTo>
                    <a:pt x="388" y="504"/>
                    <a:pt x="503" y="428"/>
                    <a:pt x="503" y="274"/>
                  </a:cubicBezTo>
                  <a:cubicBezTo>
                    <a:pt x="503" y="140"/>
                    <a:pt x="437" y="7"/>
                    <a:pt x="270" y="7"/>
                  </a:cubicBezTo>
                  <a:cubicBezTo>
                    <a:pt x="257" y="2"/>
                    <a:pt x="243"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8" name="Google Shape;12048;p28"/>
            <p:cNvSpPr/>
            <p:nvPr/>
          </p:nvSpPr>
          <p:spPr>
            <a:xfrm>
              <a:off x="6679625" y="2642100"/>
              <a:ext cx="13350" cy="11775"/>
            </a:xfrm>
            <a:custGeom>
              <a:avLst/>
              <a:gdLst/>
              <a:ahLst/>
              <a:cxnLst/>
              <a:rect l="l" t="t" r="r" b="b"/>
              <a:pathLst>
                <a:path w="534" h="471" extrusionOk="0">
                  <a:moveTo>
                    <a:pt x="273" y="0"/>
                  </a:moveTo>
                  <a:cubicBezTo>
                    <a:pt x="228" y="0"/>
                    <a:pt x="181" y="11"/>
                    <a:pt x="134" y="35"/>
                  </a:cubicBezTo>
                  <a:cubicBezTo>
                    <a:pt x="34" y="102"/>
                    <a:pt x="0" y="235"/>
                    <a:pt x="67" y="369"/>
                  </a:cubicBezTo>
                  <a:cubicBezTo>
                    <a:pt x="110" y="433"/>
                    <a:pt x="181" y="470"/>
                    <a:pt x="262" y="470"/>
                  </a:cubicBezTo>
                  <a:cubicBezTo>
                    <a:pt x="306" y="470"/>
                    <a:pt x="353" y="459"/>
                    <a:pt x="401" y="435"/>
                  </a:cubicBezTo>
                  <a:cubicBezTo>
                    <a:pt x="501" y="369"/>
                    <a:pt x="534" y="235"/>
                    <a:pt x="467" y="102"/>
                  </a:cubicBezTo>
                  <a:cubicBezTo>
                    <a:pt x="424" y="37"/>
                    <a:pt x="35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9" name="Google Shape;12049;p28"/>
            <p:cNvSpPr/>
            <p:nvPr/>
          </p:nvSpPr>
          <p:spPr>
            <a:xfrm>
              <a:off x="5993300" y="2555250"/>
              <a:ext cx="12525" cy="12025"/>
            </a:xfrm>
            <a:custGeom>
              <a:avLst/>
              <a:gdLst/>
              <a:ahLst/>
              <a:cxnLst/>
              <a:rect l="l" t="t" r="r" b="b"/>
              <a:pathLst>
                <a:path w="501" h="481" extrusionOk="0">
                  <a:moveTo>
                    <a:pt x="248" y="0"/>
                  </a:moveTo>
                  <a:cubicBezTo>
                    <a:pt x="134" y="0"/>
                    <a:pt x="29" y="91"/>
                    <a:pt x="0" y="207"/>
                  </a:cubicBezTo>
                  <a:cubicBezTo>
                    <a:pt x="0" y="340"/>
                    <a:pt x="100" y="474"/>
                    <a:pt x="234" y="474"/>
                  </a:cubicBezTo>
                  <a:cubicBezTo>
                    <a:pt x="251" y="478"/>
                    <a:pt x="268" y="480"/>
                    <a:pt x="285" y="480"/>
                  </a:cubicBezTo>
                  <a:cubicBezTo>
                    <a:pt x="392" y="480"/>
                    <a:pt x="472" y="389"/>
                    <a:pt x="501" y="273"/>
                  </a:cubicBezTo>
                  <a:cubicBezTo>
                    <a:pt x="501" y="140"/>
                    <a:pt x="434" y="7"/>
                    <a:pt x="301" y="7"/>
                  </a:cubicBezTo>
                  <a:cubicBezTo>
                    <a:pt x="283" y="2"/>
                    <a:pt x="265" y="0"/>
                    <a:pt x="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0" name="Google Shape;12050;p28"/>
            <p:cNvSpPr/>
            <p:nvPr/>
          </p:nvSpPr>
          <p:spPr>
            <a:xfrm>
              <a:off x="5384525" y="2805750"/>
              <a:ext cx="13375" cy="12175"/>
            </a:xfrm>
            <a:custGeom>
              <a:avLst/>
              <a:gdLst/>
              <a:ahLst/>
              <a:cxnLst/>
              <a:rect l="l" t="t" r="r" b="b"/>
              <a:pathLst>
                <a:path w="535" h="487" extrusionOk="0">
                  <a:moveTo>
                    <a:pt x="273" y="1"/>
                  </a:moveTo>
                  <a:cubicBezTo>
                    <a:pt x="239" y="1"/>
                    <a:pt x="203" y="9"/>
                    <a:pt x="167" y="27"/>
                  </a:cubicBezTo>
                  <a:cubicBezTo>
                    <a:pt x="34" y="60"/>
                    <a:pt x="1" y="194"/>
                    <a:pt x="34" y="327"/>
                  </a:cubicBezTo>
                  <a:cubicBezTo>
                    <a:pt x="83" y="425"/>
                    <a:pt x="167" y="487"/>
                    <a:pt x="262" y="487"/>
                  </a:cubicBezTo>
                  <a:cubicBezTo>
                    <a:pt x="296" y="487"/>
                    <a:pt x="332" y="479"/>
                    <a:pt x="368" y="461"/>
                  </a:cubicBezTo>
                  <a:cubicBezTo>
                    <a:pt x="468" y="427"/>
                    <a:pt x="534" y="261"/>
                    <a:pt x="501" y="161"/>
                  </a:cubicBezTo>
                  <a:cubicBezTo>
                    <a:pt x="452" y="63"/>
                    <a:pt x="368"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1" name="Google Shape;12051;p28"/>
            <p:cNvSpPr/>
            <p:nvPr/>
          </p:nvSpPr>
          <p:spPr>
            <a:xfrm>
              <a:off x="5969100" y="3866300"/>
              <a:ext cx="15000" cy="11975"/>
            </a:xfrm>
            <a:custGeom>
              <a:avLst/>
              <a:gdLst/>
              <a:ahLst/>
              <a:cxnLst/>
              <a:rect l="l" t="t" r="r" b="b"/>
              <a:pathLst>
                <a:path w="600" h="479" extrusionOk="0">
                  <a:moveTo>
                    <a:pt x="294" y="1"/>
                  </a:moveTo>
                  <a:cubicBezTo>
                    <a:pt x="211" y="1"/>
                    <a:pt x="132" y="38"/>
                    <a:pt x="68" y="102"/>
                  </a:cubicBezTo>
                  <a:cubicBezTo>
                    <a:pt x="1" y="202"/>
                    <a:pt x="34" y="369"/>
                    <a:pt x="134" y="436"/>
                  </a:cubicBezTo>
                  <a:cubicBezTo>
                    <a:pt x="182" y="465"/>
                    <a:pt x="228" y="478"/>
                    <a:pt x="271" y="478"/>
                  </a:cubicBezTo>
                  <a:cubicBezTo>
                    <a:pt x="470" y="478"/>
                    <a:pt x="599" y="200"/>
                    <a:pt x="435" y="36"/>
                  </a:cubicBezTo>
                  <a:cubicBezTo>
                    <a:pt x="387" y="12"/>
                    <a:pt x="340"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2" name="Google Shape;12052;p28"/>
            <p:cNvSpPr/>
            <p:nvPr/>
          </p:nvSpPr>
          <p:spPr>
            <a:xfrm>
              <a:off x="7143250" y="3753175"/>
              <a:ext cx="12575" cy="9825"/>
            </a:xfrm>
            <a:custGeom>
              <a:avLst/>
              <a:gdLst/>
              <a:ahLst/>
              <a:cxnLst/>
              <a:rect l="l" t="t" r="r" b="b"/>
              <a:pathLst>
                <a:path w="503" h="393" extrusionOk="0">
                  <a:moveTo>
                    <a:pt x="416" y="0"/>
                  </a:moveTo>
                  <a:cubicBezTo>
                    <a:pt x="267" y="0"/>
                    <a:pt x="0" y="392"/>
                    <a:pt x="244" y="392"/>
                  </a:cubicBezTo>
                  <a:cubicBezTo>
                    <a:pt x="252" y="392"/>
                    <a:pt x="260" y="392"/>
                    <a:pt x="269" y="391"/>
                  </a:cubicBezTo>
                  <a:cubicBezTo>
                    <a:pt x="402" y="358"/>
                    <a:pt x="502" y="257"/>
                    <a:pt x="502" y="124"/>
                  </a:cubicBezTo>
                  <a:cubicBezTo>
                    <a:pt x="495" y="35"/>
                    <a:pt x="461" y="0"/>
                    <a:pt x="4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3" name="Google Shape;12053;p28"/>
            <p:cNvSpPr/>
            <p:nvPr/>
          </p:nvSpPr>
          <p:spPr>
            <a:xfrm>
              <a:off x="7211725" y="2953150"/>
              <a:ext cx="12475" cy="9100"/>
            </a:xfrm>
            <a:custGeom>
              <a:avLst/>
              <a:gdLst/>
              <a:ahLst/>
              <a:cxnLst/>
              <a:rect l="l" t="t" r="r" b="b"/>
              <a:pathLst>
                <a:path w="499" h="364" extrusionOk="0">
                  <a:moveTo>
                    <a:pt x="240" y="1"/>
                  </a:moveTo>
                  <a:cubicBezTo>
                    <a:pt x="0" y="1"/>
                    <a:pt x="257" y="364"/>
                    <a:pt x="407" y="364"/>
                  </a:cubicBezTo>
                  <a:cubicBezTo>
                    <a:pt x="454" y="364"/>
                    <a:pt x="491" y="328"/>
                    <a:pt x="498" y="236"/>
                  </a:cubicBezTo>
                  <a:cubicBezTo>
                    <a:pt x="498" y="102"/>
                    <a:pt x="398" y="2"/>
                    <a:pt x="265" y="2"/>
                  </a:cubicBezTo>
                  <a:cubicBezTo>
                    <a:pt x="256" y="1"/>
                    <a:pt x="247" y="1"/>
                    <a:pt x="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4" name="Google Shape;12054;p28"/>
            <p:cNvSpPr/>
            <p:nvPr/>
          </p:nvSpPr>
          <p:spPr>
            <a:xfrm>
              <a:off x="6864750" y="2408600"/>
              <a:ext cx="15575" cy="12025"/>
            </a:xfrm>
            <a:custGeom>
              <a:avLst/>
              <a:gdLst/>
              <a:ahLst/>
              <a:cxnLst/>
              <a:rect l="l" t="t" r="r" b="b"/>
              <a:pathLst>
                <a:path w="623" h="481" extrusionOk="0">
                  <a:moveTo>
                    <a:pt x="308" y="0"/>
                  </a:moveTo>
                  <a:cubicBezTo>
                    <a:pt x="262" y="0"/>
                    <a:pt x="215" y="11"/>
                    <a:pt x="167" y="35"/>
                  </a:cubicBezTo>
                  <a:cubicBezTo>
                    <a:pt x="1" y="135"/>
                    <a:pt x="34" y="435"/>
                    <a:pt x="267" y="469"/>
                  </a:cubicBezTo>
                  <a:cubicBezTo>
                    <a:pt x="291" y="477"/>
                    <a:pt x="315" y="480"/>
                    <a:pt x="337" y="480"/>
                  </a:cubicBezTo>
                  <a:cubicBezTo>
                    <a:pt x="503" y="480"/>
                    <a:pt x="622" y="278"/>
                    <a:pt x="534" y="102"/>
                  </a:cubicBezTo>
                  <a:cubicBezTo>
                    <a:pt x="470" y="37"/>
                    <a:pt x="391"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5" name="Google Shape;12055;p28"/>
            <p:cNvSpPr/>
            <p:nvPr/>
          </p:nvSpPr>
          <p:spPr>
            <a:xfrm>
              <a:off x="6595400" y="2618100"/>
              <a:ext cx="15900" cy="12850"/>
            </a:xfrm>
            <a:custGeom>
              <a:avLst/>
              <a:gdLst/>
              <a:ahLst/>
              <a:cxnLst/>
              <a:rect l="l" t="t" r="r" b="b"/>
              <a:pathLst>
                <a:path w="636" h="514" extrusionOk="0">
                  <a:moveTo>
                    <a:pt x="282" y="1"/>
                  </a:moveTo>
                  <a:cubicBezTo>
                    <a:pt x="229" y="1"/>
                    <a:pt x="176" y="19"/>
                    <a:pt x="134" y="61"/>
                  </a:cubicBezTo>
                  <a:cubicBezTo>
                    <a:pt x="34" y="128"/>
                    <a:pt x="0" y="295"/>
                    <a:pt x="100" y="395"/>
                  </a:cubicBezTo>
                  <a:cubicBezTo>
                    <a:pt x="147" y="479"/>
                    <a:pt x="215" y="513"/>
                    <a:pt x="283" y="513"/>
                  </a:cubicBezTo>
                  <a:cubicBezTo>
                    <a:pt x="458" y="513"/>
                    <a:pt x="635" y="287"/>
                    <a:pt x="467" y="94"/>
                  </a:cubicBezTo>
                  <a:cubicBezTo>
                    <a:pt x="428" y="36"/>
                    <a:pt x="356"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6" name="Google Shape;12056;p28"/>
            <p:cNvSpPr/>
            <p:nvPr/>
          </p:nvSpPr>
          <p:spPr>
            <a:xfrm>
              <a:off x="5583600" y="3375725"/>
              <a:ext cx="16100" cy="12500"/>
            </a:xfrm>
            <a:custGeom>
              <a:avLst/>
              <a:gdLst/>
              <a:ahLst/>
              <a:cxnLst/>
              <a:rect l="l" t="t" r="r" b="b"/>
              <a:pathLst>
                <a:path w="644" h="500" extrusionOk="0">
                  <a:moveTo>
                    <a:pt x="380" y="1"/>
                  </a:moveTo>
                  <a:cubicBezTo>
                    <a:pt x="332" y="1"/>
                    <a:pt x="285" y="17"/>
                    <a:pt x="243" y="44"/>
                  </a:cubicBezTo>
                  <a:cubicBezTo>
                    <a:pt x="1" y="206"/>
                    <a:pt x="151" y="499"/>
                    <a:pt x="358" y="499"/>
                  </a:cubicBezTo>
                  <a:cubicBezTo>
                    <a:pt x="407" y="499"/>
                    <a:pt x="459" y="483"/>
                    <a:pt x="510" y="445"/>
                  </a:cubicBezTo>
                  <a:cubicBezTo>
                    <a:pt x="610" y="345"/>
                    <a:pt x="644" y="211"/>
                    <a:pt x="577" y="111"/>
                  </a:cubicBezTo>
                  <a:cubicBezTo>
                    <a:pt x="518" y="33"/>
                    <a:pt x="448" y="1"/>
                    <a:pt x="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7" name="Google Shape;12057;p28"/>
            <p:cNvSpPr/>
            <p:nvPr/>
          </p:nvSpPr>
          <p:spPr>
            <a:xfrm>
              <a:off x="5760625" y="3895200"/>
              <a:ext cx="13975" cy="12450"/>
            </a:xfrm>
            <a:custGeom>
              <a:avLst/>
              <a:gdLst/>
              <a:ahLst/>
              <a:cxnLst/>
              <a:rect l="l" t="t" r="r" b="b"/>
              <a:pathLst>
                <a:path w="559" h="498" extrusionOk="0">
                  <a:moveTo>
                    <a:pt x="279" y="1"/>
                  </a:moveTo>
                  <a:cubicBezTo>
                    <a:pt x="254" y="1"/>
                    <a:pt x="228" y="5"/>
                    <a:pt x="201" y="14"/>
                  </a:cubicBezTo>
                  <a:cubicBezTo>
                    <a:pt x="67" y="80"/>
                    <a:pt x="1" y="214"/>
                    <a:pt x="34" y="347"/>
                  </a:cubicBezTo>
                  <a:cubicBezTo>
                    <a:pt x="67" y="447"/>
                    <a:pt x="159" y="497"/>
                    <a:pt x="255" y="497"/>
                  </a:cubicBezTo>
                  <a:cubicBezTo>
                    <a:pt x="351" y="497"/>
                    <a:pt x="451" y="447"/>
                    <a:pt x="501" y="347"/>
                  </a:cubicBezTo>
                  <a:cubicBezTo>
                    <a:pt x="559" y="174"/>
                    <a:pt x="441"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8" name="Google Shape;12058;p28"/>
            <p:cNvSpPr/>
            <p:nvPr/>
          </p:nvSpPr>
          <p:spPr>
            <a:xfrm>
              <a:off x="6544050" y="3766600"/>
              <a:ext cx="14375" cy="8200"/>
            </a:xfrm>
            <a:custGeom>
              <a:avLst/>
              <a:gdLst/>
              <a:ahLst/>
              <a:cxnLst/>
              <a:rect l="l" t="t" r="r" b="b"/>
              <a:pathLst>
                <a:path w="575" h="328" extrusionOk="0">
                  <a:moveTo>
                    <a:pt x="110" y="0"/>
                  </a:moveTo>
                  <a:cubicBezTo>
                    <a:pt x="45" y="0"/>
                    <a:pt x="1" y="42"/>
                    <a:pt x="19" y="154"/>
                  </a:cubicBezTo>
                  <a:cubicBezTo>
                    <a:pt x="48" y="241"/>
                    <a:pt x="127" y="327"/>
                    <a:pt x="234" y="327"/>
                  </a:cubicBezTo>
                  <a:cubicBezTo>
                    <a:pt x="251" y="327"/>
                    <a:pt x="268" y="325"/>
                    <a:pt x="286" y="321"/>
                  </a:cubicBezTo>
                  <a:cubicBezTo>
                    <a:pt x="574" y="273"/>
                    <a:pt x="275"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9" name="Google Shape;12059;p28"/>
            <p:cNvSpPr/>
            <p:nvPr/>
          </p:nvSpPr>
          <p:spPr>
            <a:xfrm>
              <a:off x="6748975" y="3073875"/>
              <a:ext cx="11550" cy="10275"/>
            </a:xfrm>
            <a:custGeom>
              <a:avLst/>
              <a:gdLst/>
              <a:ahLst/>
              <a:cxnLst/>
              <a:rect l="l" t="t" r="r" b="b"/>
              <a:pathLst>
                <a:path w="462" h="411" extrusionOk="0">
                  <a:moveTo>
                    <a:pt x="202" y="1"/>
                  </a:moveTo>
                  <a:cubicBezTo>
                    <a:pt x="1" y="1"/>
                    <a:pt x="201" y="410"/>
                    <a:pt x="340" y="410"/>
                  </a:cubicBezTo>
                  <a:cubicBezTo>
                    <a:pt x="377" y="410"/>
                    <a:pt x="409" y="382"/>
                    <a:pt x="429" y="310"/>
                  </a:cubicBezTo>
                  <a:cubicBezTo>
                    <a:pt x="462" y="177"/>
                    <a:pt x="395" y="43"/>
                    <a:pt x="262" y="10"/>
                  </a:cubicBezTo>
                  <a:cubicBezTo>
                    <a:pt x="239" y="4"/>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0" name="Google Shape;12060;p28"/>
            <p:cNvSpPr/>
            <p:nvPr/>
          </p:nvSpPr>
          <p:spPr>
            <a:xfrm>
              <a:off x="6283300" y="2373350"/>
              <a:ext cx="17100" cy="12225"/>
            </a:xfrm>
            <a:custGeom>
              <a:avLst/>
              <a:gdLst/>
              <a:ahLst/>
              <a:cxnLst/>
              <a:rect l="l" t="t" r="r" b="b"/>
              <a:pathLst>
                <a:path w="684" h="489" extrusionOk="0">
                  <a:moveTo>
                    <a:pt x="350" y="0"/>
                  </a:moveTo>
                  <a:cubicBezTo>
                    <a:pt x="176" y="0"/>
                    <a:pt x="0" y="189"/>
                    <a:pt x="142" y="378"/>
                  </a:cubicBezTo>
                  <a:cubicBezTo>
                    <a:pt x="191" y="456"/>
                    <a:pt x="263" y="488"/>
                    <a:pt x="335" y="488"/>
                  </a:cubicBezTo>
                  <a:cubicBezTo>
                    <a:pt x="508" y="488"/>
                    <a:pt x="684" y="300"/>
                    <a:pt x="542" y="111"/>
                  </a:cubicBezTo>
                  <a:cubicBezTo>
                    <a:pt x="493" y="33"/>
                    <a:pt x="422"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1" name="Google Shape;12061;p28"/>
            <p:cNvSpPr/>
            <p:nvPr/>
          </p:nvSpPr>
          <p:spPr>
            <a:xfrm>
              <a:off x="5384525" y="2532675"/>
              <a:ext cx="12525" cy="12075"/>
            </a:xfrm>
            <a:custGeom>
              <a:avLst/>
              <a:gdLst/>
              <a:ahLst/>
              <a:cxnLst/>
              <a:rect l="l" t="t" r="r" b="b"/>
              <a:pathLst>
                <a:path w="501" h="483" extrusionOk="0">
                  <a:moveTo>
                    <a:pt x="269" y="0"/>
                  </a:moveTo>
                  <a:cubicBezTo>
                    <a:pt x="247" y="0"/>
                    <a:pt x="224" y="3"/>
                    <a:pt x="201" y="9"/>
                  </a:cubicBezTo>
                  <a:cubicBezTo>
                    <a:pt x="67" y="9"/>
                    <a:pt x="1" y="142"/>
                    <a:pt x="1" y="276"/>
                  </a:cubicBezTo>
                  <a:cubicBezTo>
                    <a:pt x="30" y="392"/>
                    <a:pt x="134" y="482"/>
                    <a:pt x="248" y="482"/>
                  </a:cubicBezTo>
                  <a:cubicBezTo>
                    <a:pt x="266" y="482"/>
                    <a:pt x="283" y="480"/>
                    <a:pt x="301" y="476"/>
                  </a:cubicBezTo>
                  <a:cubicBezTo>
                    <a:pt x="434" y="443"/>
                    <a:pt x="501"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2" name="Google Shape;12062;p28"/>
            <p:cNvSpPr/>
            <p:nvPr/>
          </p:nvSpPr>
          <p:spPr>
            <a:xfrm>
              <a:off x="5870700" y="3356400"/>
              <a:ext cx="13900" cy="11950"/>
            </a:xfrm>
            <a:custGeom>
              <a:avLst/>
              <a:gdLst/>
              <a:ahLst/>
              <a:cxnLst/>
              <a:rect l="l" t="t" r="r" b="b"/>
              <a:pathLst>
                <a:path w="556" h="478" extrusionOk="0">
                  <a:moveTo>
                    <a:pt x="268" y="0"/>
                  </a:moveTo>
                  <a:cubicBezTo>
                    <a:pt x="176" y="0"/>
                    <a:pt x="84" y="50"/>
                    <a:pt x="34" y="150"/>
                  </a:cubicBezTo>
                  <a:cubicBezTo>
                    <a:pt x="1" y="284"/>
                    <a:pt x="68" y="417"/>
                    <a:pt x="168" y="451"/>
                  </a:cubicBezTo>
                  <a:cubicBezTo>
                    <a:pt x="204" y="469"/>
                    <a:pt x="241" y="477"/>
                    <a:pt x="276" y="477"/>
                  </a:cubicBezTo>
                  <a:cubicBezTo>
                    <a:pt x="432" y="477"/>
                    <a:pt x="556" y="314"/>
                    <a:pt x="501" y="150"/>
                  </a:cubicBezTo>
                  <a:cubicBezTo>
                    <a:pt x="451" y="50"/>
                    <a:pt x="359"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3" name="Google Shape;12063;p28"/>
            <p:cNvSpPr/>
            <p:nvPr/>
          </p:nvSpPr>
          <p:spPr>
            <a:xfrm>
              <a:off x="6813875" y="3151575"/>
              <a:ext cx="11700" cy="10225"/>
            </a:xfrm>
            <a:custGeom>
              <a:avLst/>
              <a:gdLst/>
              <a:ahLst/>
              <a:cxnLst/>
              <a:rect l="l" t="t" r="r" b="b"/>
              <a:pathLst>
                <a:path w="468" h="409" extrusionOk="0">
                  <a:moveTo>
                    <a:pt x="355" y="1"/>
                  </a:moveTo>
                  <a:cubicBezTo>
                    <a:pt x="221" y="1"/>
                    <a:pt x="1" y="409"/>
                    <a:pt x="224" y="409"/>
                  </a:cubicBezTo>
                  <a:cubicBezTo>
                    <a:pt x="237" y="409"/>
                    <a:pt x="251" y="407"/>
                    <a:pt x="268" y="404"/>
                  </a:cubicBezTo>
                  <a:cubicBezTo>
                    <a:pt x="401" y="371"/>
                    <a:pt x="468" y="238"/>
                    <a:pt x="434" y="104"/>
                  </a:cubicBezTo>
                  <a:cubicBezTo>
                    <a:pt x="421" y="30"/>
                    <a:pt x="391"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4" name="Google Shape;12064;p28"/>
            <p:cNvSpPr/>
            <p:nvPr/>
          </p:nvSpPr>
          <p:spPr>
            <a:xfrm>
              <a:off x="6853625" y="2654900"/>
              <a:ext cx="13850" cy="8950"/>
            </a:xfrm>
            <a:custGeom>
              <a:avLst/>
              <a:gdLst/>
              <a:ahLst/>
              <a:cxnLst/>
              <a:rect l="l" t="t" r="r" b="b"/>
              <a:pathLst>
                <a:path w="554" h="358" extrusionOk="0">
                  <a:moveTo>
                    <a:pt x="471" y="0"/>
                  </a:moveTo>
                  <a:cubicBezTo>
                    <a:pt x="316" y="0"/>
                    <a:pt x="1" y="332"/>
                    <a:pt x="279" y="357"/>
                  </a:cubicBezTo>
                  <a:cubicBezTo>
                    <a:pt x="412" y="357"/>
                    <a:pt x="546" y="257"/>
                    <a:pt x="546" y="124"/>
                  </a:cubicBezTo>
                  <a:cubicBezTo>
                    <a:pt x="554" y="34"/>
                    <a:pt x="521" y="0"/>
                    <a:pt x="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5" name="Google Shape;12065;p28"/>
            <p:cNvSpPr/>
            <p:nvPr/>
          </p:nvSpPr>
          <p:spPr>
            <a:xfrm>
              <a:off x="6452375" y="2406800"/>
              <a:ext cx="17725" cy="11975"/>
            </a:xfrm>
            <a:custGeom>
              <a:avLst/>
              <a:gdLst/>
              <a:ahLst/>
              <a:cxnLst/>
              <a:rect l="l" t="t" r="r" b="b"/>
              <a:pathLst>
                <a:path w="709" h="479" extrusionOk="0">
                  <a:moveTo>
                    <a:pt x="353" y="1"/>
                  </a:moveTo>
                  <a:cubicBezTo>
                    <a:pt x="144" y="1"/>
                    <a:pt x="0" y="302"/>
                    <a:pt x="251" y="441"/>
                  </a:cubicBezTo>
                  <a:cubicBezTo>
                    <a:pt x="293" y="467"/>
                    <a:pt x="334" y="478"/>
                    <a:pt x="372" y="478"/>
                  </a:cubicBezTo>
                  <a:cubicBezTo>
                    <a:pt x="579" y="478"/>
                    <a:pt x="709" y="153"/>
                    <a:pt x="484" y="40"/>
                  </a:cubicBezTo>
                  <a:cubicBezTo>
                    <a:pt x="440" y="13"/>
                    <a:pt x="395"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6" name="Google Shape;12066;p28"/>
            <p:cNvSpPr/>
            <p:nvPr/>
          </p:nvSpPr>
          <p:spPr>
            <a:xfrm>
              <a:off x="5277775" y="2962400"/>
              <a:ext cx="14975" cy="11950"/>
            </a:xfrm>
            <a:custGeom>
              <a:avLst/>
              <a:gdLst/>
              <a:ahLst/>
              <a:cxnLst/>
              <a:rect l="l" t="t" r="r" b="b"/>
              <a:pathLst>
                <a:path w="599" h="478" extrusionOk="0">
                  <a:moveTo>
                    <a:pt x="250" y="0"/>
                  </a:moveTo>
                  <a:cubicBezTo>
                    <a:pt x="222" y="0"/>
                    <a:pt x="194" y="10"/>
                    <a:pt x="168" y="32"/>
                  </a:cubicBezTo>
                  <a:cubicBezTo>
                    <a:pt x="34" y="99"/>
                    <a:pt x="1" y="232"/>
                    <a:pt x="34" y="333"/>
                  </a:cubicBezTo>
                  <a:cubicBezTo>
                    <a:pt x="85" y="434"/>
                    <a:pt x="175" y="478"/>
                    <a:pt x="274" y="478"/>
                  </a:cubicBezTo>
                  <a:cubicBezTo>
                    <a:pt x="305" y="478"/>
                    <a:pt x="336" y="474"/>
                    <a:pt x="368" y="466"/>
                  </a:cubicBezTo>
                  <a:cubicBezTo>
                    <a:pt x="599" y="408"/>
                    <a:pt x="430"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7" name="Google Shape;12067;p28"/>
            <p:cNvSpPr/>
            <p:nvPr/>
          </p:nvSpPr>
          <p:spPr>
            <a:xfrm>
              <a:off x="5272775" y="3564450"/>
              <a:ext cx="12550" cy="11700"/>
            </a:xfrm>
            <a:custGeom>
              <a:avLst/>
              <a:gdLst/>
              <a:ahLst/>
              <a:cxnLst/>
              <a:rect l="l" t="t" r="r" b="b"/>
              <a:pathLst>
                <a:path w="502" h="468" extrusionOk="0">
                  <a:moveTo>
                    <a:pt x="234" y="1"/>
                  </a:moveTo>
                  <a:cubicBezTo>
                    <a:pt x="101" y="1"/>
                    <a:pt x="1" y="101"/>
                    <a:pt x="1" y="234"/>
                  </a:cubicBezTo>
                  <a:cubicBezTo>
                    <a:pt x="1" y="368"/>
                    <a:pt x="101" y="468"/>
                    <a:pt x="234" y="468"/>
                  </a:cubicBezTo>
                  <a:cubicBezTo>
                    <a:pt x="368" y="468"/>
                    <a:pt x="501" y="368"/>
                    <a:pt x="501" y="234"/>
                  </a:cubicBezTo>
                  <a:cubicBezTo>
                    <a:pt x="501" y="101"/>
                    <a:pt x="36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8" name="Google Shape;12068;p28"/>
            <p:cNvSpPr/>
            <p:nvPr/>
          </p:nvSpPr>
          <p:spPr>
            <a:xfrm>
              <a:off x="6536250" y="3854150"/>
              <a:ext cx="14000" cy="8200"/>
            </a:xfrm>
            <a:custGeom>
              <a:avLst/>
              <a:gdLst/>
              <a:ahLst/>
              <a:cxnLst/>
              <a:rect l="l" t="t" r="r" b="b"/>
              <a:pathLst>
                <a:path w="560" h="328" extrusionOk="0">
                  <a:moveTo>
                    <a:pt x="462" y="1"/>
                  </a:moveTo>
                  <a:cubicBezTo>
                    <a:pt x="307" y="1"/>
                    <a:pt x="1" y="273"/>
                    <a:pt x="265" y="321"/>
                  </a:cubicBezTo>
                  <a:cubicBezTo>
                    <a:pt x="283" y="326"/>
                    <a:pt x="300" y="328"/>
                    <a:pt x="318" y="328"/>
                  </a:cubicBezTo>
                  <a:cubicBezTo>
                    <a:pt x="431" y="328"/>
                    <a:pt x="532" y="241"/>
                    <a:pt x="532" y="155"/>
                  </a:cubicBezTo>
                  <a:cubicBezTo>
                    <a:pt x="560" y="42"/>
                    <a:pt x="522"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9" name="Google Shape;12069;p28"/>
            <p:cNvSpPr/>
            <p:nvPr/>
          </p:nvSpPr>
          <p:spPr>
            <a:xfrm>
              <a:off x="6898950" y="3558200"/>
              <a:ext cx="13850" cy="12450"/>
            </a:xfrm>
            <a:custGeom>
              <a:avLst/>
              <a:gdLst/>
              <a:ahLst/>
              <a:cxnLst/>
              <a:rect l="l" t="t" r="r" b="b"/>
              <a:pathLst>
                <a:path w="554" h="498" extrusionOk="0">
                  <a:moveTo>
                    <a:pt x="250" y="1"/>
                  </a:moveTo>
                  <a:cubicBezTo>
                    <a:pt x="159" y="1"/>
                    <a:pt x="67" y="51"/>
                    <a:pt x="34" y="151"/>
                  </a:cubicBezTo>
                  <a:cubicBezTo>
                    <a:pt x="0" y="284"/>
                    <a:pt x="67" y="418"/>
                    <a:pt x="167" y="484"/>
                  </a:cubicBezTo>
                  <a:cubicBezTo>
                    <a:pt x="194" y="493"/>
                    <a:pt x="221" y="497"/>
                    <a:pt x="247" y="497"/>
                  </a:cubicBezTo>
                  <a:cubicBezTo>
                    <a:pt x="415" y="497"/>
                    <a:pt x="554" y="324"/>
                    <a:pt x="467" y="151"/>
                  </a:cubicBezTo>
                  <a:cubicBezTo>
                    <a:pt x="434" y="51"/>
                    <a:pt x="34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0" name="Google Shape;12070;p28"/>
            <p:cNvSpPr/>
            <p:nvPr/>
          </p:nvSpPr>
          <p:spPr>
            <a:xfrm>
              <a:off x="6953000" y="3455625"/>
              <a:ext cx="15175" cy="12125"/>
            </a:xfrm>
            <a:custGeom>
              <a:avLst/>
              <a:gdLst/>
              <a:ahLst/>
              <a:cxnLst/>
              <a:rect l="l" t="t" r="r" b="b"/>
              <a:pathLst>
                <a:path w="607" h="485" extrusionOk="0">
                  <a:moveTo>
                    <a:pt x="350" y="0"/>
                  </a:moveTo>
                  <a:cubicBezTo>
                    <a:pt x="132" y="0"/>
                    <a:pt x="0" y="304"/>
                    <a:pt x="207" y="451"/>
                  </a:cubicBezTo>
                  <a:cubicBezTo>
                    <a:pt x="251" y="473"/>
                    <a:pt x="295" y="484"/>
                    <a:pt x="337" y="484"/>
                  </a:cubicBezTo>
                  <a:cubicBezTo>
                    <a:pt x="421" y="484"/>
                    <a:pt x="496" y="440"/>
                    <a:pt x="540" y="351"/>
                  </a:cubicBezTo>
                  <a:cubicBezTo>
                    <a:pt x="607" y="251"/>
                    <a:pt x="573" y="84"/>
                    <a:pt x="440" y="17"/>
                  </a:cubicBezTo>
                  <a:cubicBezTo>
                    <a:pt x="409" y="6"/>
                    <a:pt x="379"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1" name="Google Shape;12071;p28"/>
            <p:cNvSpPr/>
            <p:nvPr/>
          </p:nvSpPr>
          <p:spPr>
            <a:xfrm>
              <a:off x="6989850" y="3365950"/>
              <a:ext cx="13350" cy="11725"/>
            </a:xfrm>
            <a:custGeom>
              <a:avLst/>
              <a:gdLst/>
              <a:ahLst/>
              <a:cxnLst/>
              <a:rect l="l" t="t" r="r" b="b"/>
              <a:pathLst>
                <a:path w="534" h="469" extrusionOk="0">
                  <a:moveTo>
                    <a:pt x="244" y="0"/>
                  </a:moveTo>
                  <a:cubicBezTo>
                    <a:pt x="166" y="0"/>
                    <a:pt x="88" y="37"/>
                    <a:pt x="67" y="102"/>
                  </a:cubicBezTo>
                  <a:cubicBezTo>
                    <a:pt x="0" y="235"/>
                    <a:pt x="33" y="369"/>
                    <a:pt x="167" y="435"/>
                  </a:cubicBezTo>
                  <a:cubicBezTo>
                    <a:pt x="200" y="458"/>
                    <a:pt x="237" y="469"/>
                    <a:pt x="274" y="469"/>
                  </a:cubicBezTo>
                  <a:cubicBezTo>
                    <a:pt x="348" y="469"/>
                    <a:pt x="423" y="424"/>
                    <a:pt x="467" y="335"/>
                  </a:cubicBezTo>
                  <a:cubicBezTo>
                    <a:pt x="534" y="235"/>
                    <a:pt x="500" y="69"/>
                    <a:pt x="367" y="35"/>
                  </a:cubicBezTo>
                  <a:cubicBezTo>
                    <a:pt x="332" y="12"/>
                    <a:pt x="28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2" name="Google Shape;12072;p28"/>
            <p:cNvSpPr/>
            <p:nvPr/>
          </p:nvSpPr>
          <p:spPr>
            <a:xfrm>
              <a:off x="6923125" y="3484375"/>
              <a:ext cx="14200" cy="11750"/>
            </a:xfrm>
            <a:custGeom>
              <a:avLst/>
              <a:gdLst/>
              <a:ahLst/>
              <a:cxnLst/>
              <a:rect l="l" t="t" r="r" b="b"/>
              <a:pathLst>
                <a:path w="568" h="470" extrusionOk="0">
                  <a:moveTo>
                    <a:pt x="295" y="0"/>
                  </a:moveTo>
                  <a:cubicBezTo>
                    <a:pt x="215" y="0"/>
                    <a:pt x="144" y="37"/>
                    <a:pt x="101" y="102"/>
                  </a:cubicBezTo>
                  <a:cubicBezTo>
                    <a:pt x="1" y="235"/>
                    <a:pt x="34" y="368"/>
                    <a:pt x="167" y="435"/>
                  </a:cubicBezTo>
                  <a:cubicBezTo>
                    <a:pt x="203" y="459"/>
                    <a:pt x="247" y="470"/>
                    <a:pt x="291" y="470"/>
                  </a:cubicBezTo>
                  <a:cubicBezTo>
                    <a:pt x="373" y="470"/>
                    <a:pt x="458" y="433"/>
                    <a:pt x="501" y="368"/>
                  </a:cubicBezTo>
                  <a:cubicBezTo>
                    <a:pt x="568" y="268"/>
                    <a:pt x="534" y="102"/>
                    <a:pt x="434" y="35"/>
                  </a:cubicBezTo>
                  <a:cubicBezTo>
                    <a:pt x="387" y="11"/>
                    <a:pt x="340" y="0"/>
                    <a:pt x="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3" name="Google Shape;12073;p28"/>
            <p:cNvSpPr/>
            <p:nvPr/>
          </p:nvSpPr>
          <p:spPr>
            <a:xfrm>
              <a:off x="6928975" y="3460975"/>
              <a:ext cx="15650" cy="12100"/>
            </a:xfrm>
            <a:custGeom>
              <a:avLst/>
              <a:gdLst/>
              <a:ahLst/>
              <a:cxnLst/>
              <a:rect l="l" t="t" r="r" b="b"/>
              <a:pathLst>
                <a:path w="626" h="484" extrusionOk="0">
                  <a:moveTo>
                    <a:pt x="311" y="0"/>
                  </a:moveTo>
                  <a:cubicBezTo>
                    <a:pt x="297" y="0"/>
                    <a:pt x="282" y="1"/>
                    <a:pt x="267" y="4"/>
                  </a:cubicBezTo>
                  <a:cubicBezTo>
                    <a:pt x="67" y="37"/>
                    <a:pt x="0" y="304"/>
                    <a:pt x="167" y="437"/>
                  </a:cubicBezTo>
                  <a:cubicBezTo>
                    <a:pt x="212" y="467"/>
                    <a:pt x="270" y="484"/>
                    <a:pt x="327" y="484"/>
                  </a:cubicBezTo>
                  <a:cubicBezTo>
                    <a:pt x="397" y="484"/>
                    <a:pt x="464" y="459"/>
                    <a:pt x="500" y="404"/>
                  </a:cubicBezTo>
                  <a:cubicBezTo>
                    <a:pt x="625" y="217"/>
                    <a:pt x="517" y="0"/>
                    <a:pt x="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4" name="Google Shape;12074;p28"/>
            <p:cNvSpPr/>
            <p:nvPr/>
          </p:nvSpPr>
          <p:spPr>
            <a:xfrm>
              <a:off x="7024875" y="3300275"/>
              <a:ext cx="14200" cy="12350"/>
            </a:xfrm>
            <a:custGeom>
              <a:avLst/>
              <a:gdLst/>
              <a:ahLst/>
              <a:cxnLst/>
              <a:rect l="l" t="t" r="r" b="b"/>
              <a:pathLst>
                <a:path w="568" h="494" extrusionOk="0">
                  <a:moveTo>
                    <a:pt x="290" y="0"/>
                  </a:moveTo>
                  <a:cubicBezTo>
                    <a:pt x="198" y="0"/>
                    <a:pt x="115" y="55"/>
                    <a:pt x="67" y="127"/>
                  </a:cubicBezTo>
                  <a:cubicBezTo>
                    <a:pt x="0" y="260"/>
                    <a:pt x="33" y="394"/>
                    <a:pt x="167" y="461"/>
                  </a:cubicBezTo>
                  <a:cubicBezTo>
                    <a:pt x="200" y="483"/>
                    <a:pt x="241" y="494"/>
                    <a:pt x="283" y="494"/>
                  </a:cubicBezTo>
                  <a:cubicBezTo>
                    <a:pt x="367" y="494"/>
                    <a:pt x="456" y="449"/>
                    <a:pt x="500" y="361"/>
                  </a:cubicBezTo>
                  <a:cubicBezTo>
                    <a:pt x="567" y="260"/>
                    <a:pt x="500" y="94"/>
                    <a:pt x="400" y="27"/>
                  </a:cubicBezTo>
                  <a:cubicBezTo>
                    <a:pt x="363" y="8"/>
                    <a:pt x="326" y="0"/>
                    <a:pt x="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5" name="Google Shape;12075;p28"/>
            <p:cNvSpPr/>
            <p:nvPr/>
          </p:nvSpPr>
          <p:spPr>
            <a:xfrm>
              <a:off x="7021525" y="3386675"/>
              <a:ext cx="14775" cy="11900"/>
            </a:xfrm>
            <a:custGeom>
              <a:avLst/>
              <a:gdLst/>
              <a:ahLst/>
              <a:cxnLst/>
              <a:rect l="l" t="t" r="r" b="b"/>
              <a:pathLst>
                <a:path w="591" h="476" extrusionOk="0">
                  <a:moveTo>
                    <a:pt x="249" y="0"/>
                  </a:moveTo>
                  <a:cubicBezTo>
                    <a:pt x="135" y="0"/>
                    <a:pt x="34" y="91"/>
                    <a:pt x="34" y="207"/>
                  </a:cubicBezTo>
                  <a:cubicBezTo>
                    <a:pt x="1" y="340"/>
                    <a:pt x="101" y="474"/>
                    <a:pt x="234" y="474"/>
                  </a:cubicBezTo>
                  <a:cubicBezTo>
                    <a:pt x="245" y="475"/>
                    <a:pt x="255" y="475"/>
                    <a:pt x="264" y="475"/>
                  </a:cubicBezTo>
                  <a:cubicBezTo>
                    <a:pt x="539" y="475"/>
                    <a:pt x="591" y="39"/>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6" name="Google Shape;12076;p28"/>
            <p:cNvSpPr/>
            <p:nvPr/>
          </p:nvSpPr>
          <p:spPr>
            <a:xfrm>
              <a:off x="7034725" y="3437350"/>
              <a:ext cx="14150" cy="11925"/>
            </a:xfrm>
            <a:custGeom>
              <a:avLst/>
              <a:gdLst/>
              <a:ahLst/>
              <a:cxnLst/>
              <a:rect l="l" t="t" r="r" b="b"/>
              <a:pathLst>
                <a:path w="566" h="477" extrusionOk="0">
                  <a:moveTo>
                    <a:pt x="281" y="0"/>
                  </a:moveTo>
                  <a:cubicBezTo>
                    <a:pt x="142" y="0"/>
                    <a:pt x="1" y="107"/>
                    <a:pt x="40" y="281"/>
                  </a:cubicBezTo>
                  <a:cubicBezTo>
                    <a:pt x="67" y="419"/>
                    <a:pt x="168" y="477"/>
                    <a:pt x="270" y="477"/>
                  </a:cubicBezTo>
                  <a:cubicBezTo>
                    <a:pt x="417" y="477"/>
                    <a:pt x="566" y="358"/>
                    <a:pt x="507" y="181"/>
                  </a:cubicBezTo>
                  <a:cubicBezTo>
                    <a:pt x="479" y="56"/>
                    <a:pt x="381"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7" name="Google Shape;12077;p28"/>
            <p:cNvSpPr/>
            <p:nvPr/>
          </p:nvSpPr>
          <p:spPr>
            <a:xfrm>
              <a:off x="7119925" y="3309850"/>
              <a:ext cx="14200" cy="12000"/>
            </a:xfrm>
            <a:custGeom>
              <a:avLst/>
              <a:gdLst/>
              <a:ahLst/>
              <a:cxnLst/>
              <a:rect l="l" t="t" r="r" b="b"/>
              <a:pathLst>
                <a:path w="568" h="480" extrusionOk="0">
                  <a:moveTo>
                    <a:pt x="273" y="0"/>
                  </a:moveTo>
                  <a:cubicBezTo>
                    <a:pt x="202" y="0"/>
                    <a:pt x="140" y="33"/>
                    <a:pt x="101" y="111"/>
                  </a:cubicBezTo>
                  <a:cubicBezTo>
                    <a:pt x="1" y="211"/>
                    <a:pt x="34" y="344"/>
                    <a:pt x="134" y="445"/>
                  </a:cubicBezTo>
                  <a:cubicBezTo>
                    <a:pt x="182" y="468"/>
                    <a:pt x="229" y="479"/>
                    <a:pt x="273" y="479"/>
                  </a:cubicBezTo>
                  <a:cubicBezTo>
                    <a:pt x="354" y="479"/>
                    <a:pt x="425" y="442"/>
                    <a:pt x="468" y="378"/>
                  </a:cubicBezTo>
                  <a:cubicBezTo>
                    <a:pt x="568" y="278"/>
                    <a:pt x="535" y="111"/>
                    <a:pt x="434" y="44"/>
                  </a:cubicBezTo>
                  <a:cubicBezTo>
                    <a:pt x="379" y="17"/>
                    <a:pt x="32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8" name="Google Shape;12078;p28"/>
            <p:cNvSpPr/>
            <p:nvPr/>
          </p:nvSpPr>
          <p:spPr>
            <a:xfrm>
              <a:off x="7138375" y="3372225"/>
              <a:ext cx="14700" cy="8175"/>
            </a:xfrm>
            <a:custGeom>
              <a:avLst/>
              <a:gdLst/>
              <a:ahLst/>
              <a:cxnLst/>
              <a:rect l="l" t="t" r="r" b="b"/>
              <a:pathLst>
                <a:path w="588" h="327" extrusionOk="0">
                  <a:moveTo>
                    <a:pt x="120" y="0"/>
                  </a:moveTo>
                  <a:cubicBezTo>
                    <a:pt x="48" y="0"/>
                    <a:pt x="0" y="41"/>
                    <a:pt x="30" y="151"/>
                  </a:cubicBezTo>
                  <a:cubicBezTo>
                    <a:pt x="85" y="262"/>
                    <a:pt x="186" y="326"/>
                    <a:pt x="276" y="326"/>
                  </a:cubicBezTo>
                  <a:cubicBezTo>
                    <a:pt x="295" y="326"/>
                    <a:pt x="313" y="324"/>
                    <a:pt x="330" y="318"/>
                  </a:cubicBezTo>
                  <a:cubicBezTo>
                    <a:pt x="587" y="224"/>
                    <a:pt x="288"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9" name="Google Shape;12079;p28"/>
            <p:cNvSpPr/>
            <p:nvPr/>
          </p:nvSpPr>
          <p:spPr>
            <a:xfrm>
              <a:off x="7132775" y="3151000"/>
              <a:ext cx="14700" cy="12750"/>
            </a:xfrm>
            <a:custGeom>
              <a:avLst/>
              <a:gdLst/>
              <a:ahLst/>
              <a:cxnLst/>
              <a:rect l="l" t="t" r="r" b="b"/>
              <a:pathLst>
                <a:path w="588" h="510" extrusionOk="0">
                  <a:moveTo>
                    <a:pt x="302" y="1"/>
                  </a:moveTo>
                  <a:cubicBezTo>
                    <a:pt x="221" y="1"/>
                    <a:pt x="136" y="63"/>
                    <a:pt x="87" y="160"/>
                  </a:cubicBezTo>
                  <a:cubicBezTo>
                    <a:pt x="0" y="356"/>
                    <a:pt x="154" y="509"/>
                    <a:pt x="309" y="509"/>
                  </a:cubicBezTo>
                  <a:cubicBezTo>
                    <a:pt x="391" y="509"/>
                    <a:pt x="474" y="465"/>
                    <a:pt x="521" y="361"/>
                  </a:cubicBezTo>
                  <a:cubicBezTo>
                    <a:pt x="588" y="227"/>
                    <a:pt x="521" y="94"/>
                    <a:pt x="387" y="27"/>
                  </a:cubicBezTo>
                  <a:cubicBezTo>
                    <a:pt x="361" y="9"/>
                    <a:pt x="331"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0" name="Google Shape;12080;p28"/>
            <p:cNvSpPr/>
            <p:nvPr/>
          </p:nvSpPr>
          <p:spPr>
            <a:xfrm>
              <a:off x="7222725" y="3047900"/>
              <a:ext cx="13150" cy="12500"/>
            </a:xfrm>
            <a:custGeom>
              <a:avLst/>
              <a:gdLst/>
              <a:ahLst/>
              <a:cxnLst/>
              <a:rect l="l" t="t" r="r" b="b"/>
              <a:pathLst>
                <a:path w="526" h="500" extrusionOk="0">
                  <a:moveTo>
                    <a:pt x="288" y="0"/>
                  </a:moveTo>
                  <a:cubicBezTo>
                    <a:pt x="144" y="0"/>
                    <a:pt x="0" y="131"/>
                    <a:pt x="25" y="282"/>
                  </a:cubicBezTo>
                  <a:cubicBezTo>
                    <a:pt x="47" y="411"/>
                    <a:pt x="167" y="499"/>
                    <a:pt x="285" y="499"/>
                  </a:cubicBezTo>
                  <a:cubicBezTo>
                    <a:pt x="349" y="499"/>
                    <a:pt x="412" y="474"/>
                    <a:pt x="459" y="415"/>
                  </a:cubicBezTo>
                  <a:cubicBezTo>
                    <a:pt x="525" y="282"/>
                    <a:pt x="525" y="148"/>
                    <a:pt x="425" y="48"/>
                  </a:cubicBezTo>
                  <a:cubicBezTo>
                    <a:pt x="384" y="15"/>
                    <a:pt x="336"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1" name="Google Shape;12081;p28"/>
            <p:cNvSpPr/>
            <p:nvPr/>
          </p:nvSpPr>
          <p:spPr>
            <a:xfrm>
              <a:off x="7119925" y="3180150"/>
              <a:ext cx="13800" cy="11925"/>
            </a:xfrm>
            <a:custGeom>
              <a:avLst/>
              <a:gdLst/>
              <a:ahLst/>
              <a:cxnLst/>
              <a:rect l="l" t="t" r="r" b="b"/>
              <a:pathLst>
                <a:path w="552" h="477" extrusionOk="0">
                  <a:moveTo>
                    <a:pt x="263" y="1"/>
                  </a:moveTo>
                  <a:cubicBezTo>
                    <a:pt x="192" y="1"/>
                    <a:pt x="120" y="30"/>
                    <a:pt x="68" y="95"/>
                  </a:cubicBezTo>
                  <a:cubicBezTo>
                    <a:pt x="1" y="229"/>
                    <a:pt x="34" y="362"/>
                    <a:pt x="134" y="429"/>
                  </a:cubicBezTo>
                  <a:cubicBezTo>
                    <a:pt x="176" y="462"/>
                    <a:pt x="224" y="477"/>
                    <a:pt x="271" y="477"/>
                  </a:cubicBezTo>
                  <a:cubicBezTo>
                    <a:pt x="414" y="477"/>
                    <a:pt x="551" y="345"/>
                    <a:pt x="501" y="195"/>
                  </a:cubicBezTo>
                  <a:cubicBezTo>
                    <a:pt x="481" y="73"/>
                    <a:pt x="37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2" name="Google Shape;12082;p28"/>
            <p:cNvSpPr/>
            <p:nvPr/>
          </p:nvSpPr>
          <p:spPr>
            <a:xfrm>
              <a:off x="7108175" y="3131475"/>
              <a:ext cx="15950" cy="12175"/>
            </a:xfrm>
            <a:custGeom>
              <a:avLst/>
              <a:gdLst/>
              <a:ahLst/>
              <a:cxnLst/>
              <a:rect l="l" t="t" r="r" b="b"/>
              <a:pathLst>
                <a:path w="638" h="487" extrusionOk="0">
                  <a:moveTo>
                    <a:pt x="390" y="1"/>
                  </a:moveTo>
                  <a:cubicBezTo>
                    <a:pt x="372" y="1"/>
                    <a:pt x="355" y="3"/>
                    <a:pt x="337" y="7"/>
                  </a:cubicBezTo>
                  <a:cubicBezTo>
                    <a:pt x="0" y="7"/>
                    <a:pt x="57" y="486"/>
                    <a:pt x="328" y="486"/>
                  </a:cubicBezTo>
                  <a:cubicBezTo>
                    <a:pt x="352" y="486"/>
                    <a:pt x="377" y="483"/>
                    <a:pt x="404" y="474"/>
                  </a:cubicBezTo>
                  <a:cubicBezTo>
                    <a:pt x="538" y="441"/>
                    <a:pt x="638" y="341"/>
                    <a:pt x="604" y="208"/>
                  </a:cubicBezTo>
                  <a:cubicBezTo>
                    <a:pt x="604" y="92"/>
                    <a:pt x="504"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3" name="Google Shape;12083;p28"/>
            <p:cNvSpPr/>
            <p:nvPr/>
          </p:nvSpPr>
          <p:spPr>
            <a:xfrm>
              <a:off x="7112425" y="2972375"/>
              <a:ext cx="13375" cy="12525"/>
            </a:xfrm>
            <a:custGeom>
              <a:avLst/>
              <a:gdLst/>
              <a:ahLst/>
              <a:cxnLst/>
              <a:rect l="l" t="t" r="r" b="b"/>
              <a:pathLst>
                <a:path w="535" h="501" extrusionOk="0">
                  <a:moveTo>
                    <a:pt x="301" y="0"/>
                  </a:moveTo>
                  <a:cubicBezTo>
                    <a:pt x="1" y="34"/>
                    <a:pt x="1" y="467"/>
                    <a:pt x="301" y="501"/>
                  </a:cubicBezTo>
                  <a:cubicBezTo>
                    <a:pt x="434" y="501"/>
                    <a:pt x="534" y="401"/>
                    <a:pt x="534" y="267"/>
                  </a:cubicBezTo>
                  <a:cubicBezTo>
                    <a:pt x="534"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4" name="Google Shape;12084;p28"/>
            <p:cNvSpPr/>
            <p:nvPr/>
          </p:nvSpPr>
          <p:spPr>
            <a:xfrm>
              <a:off x="7101125" y="3016350"/>
              <a:ext cx="14625" cy="7900"/>
            </a:xfrm>
            <a:custGeom>
              <a:avLst/>
              <a:gdLst/>
              <a:ahLst/>
              <a:cxnLst/>
              <a:rect l="l" t="t" r="r" b="b"/>
              <a:pathLst>
                <a:path w="585" h="316" extrusionOk="0">
                  <a:moveTo>
                    <a:pt x="251" y="1"/>
                  </a:moveTo>
                  <a:cubicBezTo>
                    <a:pt x="143" y="1"/>
                    <a:pt x="47" y="65"/>
                    <a:pt x="19" y="176"/>
                  </a:cubicBezTo>
                  <a:cubicBezTo>
                    <a:pt x="1" y="277"/>
                    <a:pt x="43" y="315"/>
                    <a:pt x="107" y="315"/>
                  </a:cubicBezTo>
                  <a:cubicBezTo>
                    <a:pt x="274" y="315"/>
                    <a:pt x="585" y="57"/>
                    <a:pt x="319" y="9"/>
                  </a:cubicBezTo>
                  <a:cubicBezTo>
                    <a:pt x="296" y="3"/>
                    <a:pt x="273"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5" name="Google Shape;12085;p28"/>
            <p:cNvSpPr/>
            <p:nvPr/>
          </p:nvSpPr>
          <p:spPr>
            <a:xfrm>
              <a:off x="7072400" y="3147325"/>
              <a:ext cx="14775" cy="11925"/>
            </a:xfrm>
            <a:custGeom>
              <a:avLst/>
              <a:gdLst/>
              <a:ahLst/>
              <a:cxnLst/>
              <a:rect l="l" t="t" r="r" b="b"/>
              <a:pathLst>
                <a:path w="591" h="477" extrusionOk="0">
                  <a:moveTo>
                    <a:pt x="282" y="1"/>
                  </a:moveTo>
                  <a:cubicBezTo>
                    <a:pt x="167" y="1"/>
                    <a:pt x="63" y="91"/>
                    <a:pt x="34" y="207"/>
                  </a:cubicBezTo>
                  <a:cubicBezTo>
                    <a:pt x="0" y="341"/>
                    <a:pt x="101" y="441"/>
                    <a:pt x="234" y="474"/>
                  </a:cubicBezTo>
                  <a:cubicBezTo>
                    <a:pt x="246" y="476"/>
                    <a:pt x="257" y="476"/>
                    <a:pt x="269" y="476"/>
                  </a:cubicBezTo>
                  <a:cubicBezTo>
                    <a:pt x="539" y="476"/>
                    <a:pt x="590" y="103"/>
                    <a:pt x="334" y="7"/>
                  </a:cubicBezTo>
                  <a:cubicBezTo>
                    <a:pt x="316"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6" name="Google Shape;12086;p28"/>
            <p:cNvSpPr/>
            <p:nvPr/>
          </p:nvSpPr>
          <p:spPr>
            <a:xfrm>
              <a:off x="7082375" y="2959850"/>
              <a:ext cx="12575" cy="12550"/>
            </a:xfrm>
            <a:custGeom>
              <a:avLst/>
              <a:gdLst/>
              <a:ahLst/>
              <a:cxnLst/>
              <a:rect l="l" t="t" r="r" b="b"/>
              <a:pathLst>
                <a:path w="503" h="502" extrusionOk="0">
                  <a:moveTo>
                    <a:pt x="269" y="1"/>
                  </a:moveTo>
                  <a:cubicBezTo>
                    <a:pt x="135" y="1"/>
                    <a:pt x="35" y="101"/>
                    <a:pt x="35" y="234"/>
                  </a:cubicBezTo>
                  <a:cubicBezTo>
                    <a:pt x="0" y="409"/>
                    <a:pt x="131" y="502"/>
                    <a:pt x="262" y="502"/>
                  </a:cubicBezTo>
                  <a:cubicBezTo>
                    <a:pt x="382" y="502"/>
                    <a:pt x="502" y="426"/>
                    <a:pt x="502" y="268"/>
                  </a:cubicBezTo>
                  <a:cubicBezTo>
                    <a:pt x="502" y="134"/>
                    <a:pt x="40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7" name="Google Shape;12087;p28"/>
            <p:cNvSpPr/>
            <p:nvPr/>
          </p:nvSpPr>
          <p:spPr>
            <a:xfrm>
              <a:off x="7109400" y="2871425"/>
              <a:ext cx="14725" cy="11950"/>
            </a:xfrm>
            <a:custGeom>
              <a:avLst/>
              <a:gdLst/>
              <a:ahLst/>
              <a:cxnLst/>
              <a:rect l="l" t="t" r="r" b="b"/>
              <a:pathLst>
                <a:path w="589" h="478" extrusionOk="0">
                  <a:moveTo>
                    <a:pt x="354" y="0"/>
                  </a:moveTo>
                  <a:cubicBezTo>
                    <a:pt x="81" y="0"/>
                    <a:pt x="0" y="373"/>
                    <a:pt x="288" y="469"/>
                  </a:cubicBezTo>
                  <a:cubicBezTo>
                    <a:pt x="306" y="475"/>
                    <a:pt x="324" y="478"/>
                    <a:pt x="342" y="478"/>
                  </a:cubicBezTo>
                  <a:cubicBezTo>
                    <a:pt x="431" y="478"/>
                    <a:pt x="528" y="413"/>
                    <a:pt x="555" y="302"/>
                  </a:cubicBezTo>
                  <a:cubicBezTo>
                    <a:pt x="589" y="169"/>
                    <a:pt x="522" y="35"/>
                    <a:pt x="388" y="2"/>
                  </a:cubicBezTo>
                  <a:cubicBezTo>
                    <a:pt x="377" y="1"/>
                    <a:pt x="365" y="0"/>
                    <a:pt x="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8" name="Google Shape;12088;p28"/>
            <p:cNvSpPr/>
            <p:nvPr/>
          </p:nvSpPr>
          <p:spPr>
            <a:xfrm>
              <a:off x="7190275" y="2995425"/>
              <a:ext cx="14750" cy="12300"/>
            </a:xfrm>
            <a:custGeom>
              <a:avLst/>
              <a:gdLst/>
              <a:ahLst/>
              <a:cxnLst/>
              <a:rect l="l" t="t" r="r" b="b"/>
              <a:pathLst>
                <a:path w="590" h="492" extrusionOk="0">
                  <a:moveTo>
                    <a:pt x="308" y="1"/>
                  </a:moveTo>
                  <a:cubicBezTo>
                    <a:pt x="119" y="1"/>
                    <a:pt x="1" y="199"/>
                    <a:pt x="89" y="346"/>
                  </a:cubicBezTo>
                  <a:cubicBezTo>
                    <a:pt x="114" y="448"/>
                    <a:pt x="218" y="491"/>
                    <a:pt x="310" y="491"/>
                  </a:cubicBezTo>
                  <a:cubicBezTo>
                    <a:pt x="338" y="491"/>
                    <a:pt x="365" y="487"/>
                    <a:pt x="389" y="479"/>
                  </a:cubicBezTo>
                  <a:cubicBezTo>
                    <a:pt x="589" y="379"/>
                    <a:pt x="589" y="112"/>
                    <a:pt x="389" y="12"/>
                  </a:cubicBezTo>
                  <a:cubicBezTo>
                    <a:pt x="361" y="4"/>
                    <a:pt x="334"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9" name="Google Shape;12089;p28"/>
            <p:cNvSpPr/>
            <p:nvPr/>
          </p:nvSpPr>
          <p:spPr>
            <a:xfrm>
              <a:off x="7173300" y="3020700"/>
              <a:ext cx="13900" cy="12400"/>
            </a:xfrm>
            <a:custGeom>
              <a:avLst/>
              <a:gdLst/>
              <a:ahLst/>
              <a:cxnLst/>
              <a:rect l="l" t="t" r="r" b="b"/>
              <a:pathLst>
                <a:path w="556" h="496" extrusionOk="0">
                  <a:moveTo>
                    <a:pt x="275" y="1"/>
                  </a:moveTo>
                  <a:cubicBezTo>
                    <a:pt x="194" y="1"/>
                    <a:pt x="113" y="44"/>
                    <a:pt x="67" y="135"/>
                  </a:cubicBezTo>
                  <a:cubicBezTo>
                    <a:pt x="1" y="269"/>
                    <a:pt x="34" y="402"/>
                    <a:pt x="167" y="469"/>
                  </a:cubicBezTo>
                  <a:cubicBezTo>
                    <a:pt x="204" y="487"/>
                    <a:pt x="241" y="496"/>
                    <a:pt x="276" y="496"/>
                  </a:cubicBezTo>
                  <a:cubicBezTo>
                    <a:pt x="432" y="496"/>
                    <a:pt x="556" y="332"/>
                    <a:pt x="501" y="169"/>
                  </a:cubicBezTo>
                  <a:cubicBezTo>
                    <a:pt x="465" y="60"/>
                    <a:pt x="37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0" name="Google Shape;12090;p28"/>
            <p:cNvSpPr/>
            <p:nvPr/>
          </p:nvSpPr>
          <p:spPr>
            <a:xfrm>
              <a:off x="7144675" y="2866050"/>
              <a:ext cx="11975" cy="9825"/>
            </a:xfrm>
            <a:custGeom>
              <a:avLst/>
              <a:gdLst/>
              <a:ahLst/>
              <a:cxnLst/>
              <a:rect l="l" t="t" r="r" b="b"/>
              <a:pathLst>
                <a:path w="479" h="393" extrusionOk="0">
                  <a:moveTo>
                    <a:pt x="358" y="0"/>
                  </a:moveTo>
                  <a:cubicBezTo>
                    <a:pt x="220" y="0"/>
                    <a:pt x="0" y="393"/>
                    <a:pt x="214" y="393"/>
                  </a:cubicBezTo>
                  <a:cubicBezTo>
                    <a:pt x="232" y="393"/>
                    <a:pt x="253" y="390"/>
                    <a:pt x="278" y="384"/>
                  </a:cubicBezTo>
                  <a:cubicBezTo>
                    <a:pt x="378" y="350"/>
                    <a:pt x="479" y="250"/>
                    <a:pt x="445" y="117"/>
                  </a:cubicBezTo>
                  <a:cubicBezTo>
                    <a:pt x="431" y="33"/>
                    <a:pt x="398"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1" name="Google Shape;12091;p28"/>
            <p:cNvSpPr/>
            <p:nvPr/>
          </p:nvSpPr>
          <p:spPr>
            <a:xfrm>
              <a:off x="7159875" y="2836900"/>
              <a:ext cx="10950" cy="10775"/>
            </a:xfrm>
            <a:custGeom>
              <a:avLst/>
              <a:gdLst/>
              <a:ahLst/>
              <a:cxnLst/>
              <a:rect l="l" t="t" r="r" b="b"/>
              <a:pathLst>
                <a:path w="438" h="431" extrusionOk="0">
                  <a:moveTo>
                    <a:pt x="197" y="0"/>
                  </a:moveTo>
                  <a:cubicBezTo>
                    <a:pt x="1" y="0"/>
                    <a:pt x="158" y="431"/>
                    <a:pt x="306" y="431"/>
                  </a:cubicBezTo>
                  <a:cubicBezTo>
                    <a:pt x="341" y="431"/>
                    <a:pt x="375" y="407"/>
                    <a:pt x="404" y="349"/>
                  </a:cubicBezTo>
                  <a:cubicBezTo>
                    <a:pt x="438" y="215"/>
                    <a:pt x="371" y="82"/>
                    <a:pt x="271" y="15"/>
                  </a:cubicBezTo>
                  <a:cubicBezTo>
                    <a:pt x="242" y="5"/>
                    <a:pt x="218" y="0"/>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2" name="Google Shape;12092;p28"/>
            <p:cNvSpPr/>
            <p:nvPr/>
          </p:nvSpPr>
          <p:spPr>
            <a:xfrm>
              <a:off x="7162375" y="2978550"/>
              <a:ext cx="13075" cy="12050"/>
            </a:xfrm>
            <a:custGeom>
              <a:avLst/>
              <a:gdLst/>
              <a:ahLst/>
              <a:cxnLst/>
              <a:rect l="l" t="t" r="r" b="b"/>
              <a:pathLst>
                <a:path w="523" h="482" extrusionOk="0">
                  <a:moveTo>
                    <a:pt x="283" y="1"/>
                  </a:moveTo>
                  <a:cubicBezTo>
                    <a:pt x="145" y="1"/>
                    <a:pt x="1" y="104"/>
                    <a:pt x="37" y="287"/>
                  </a:cubicBezTo>
                  <a:cubicBezTo>
                    <a:pt x="52" y="421"/>
                    <a:pt x="153" y="481"/>
                    <a:pt x="257" y="481"/>
                  </a:cubicBezTo>
                  <a:cubicBezTo>
                    <a:pt x="387" y="481"/>
                    <a:pt x="523" y="387"/>
                    <a:pt x="504" y="220"/>
                  </a:cubicBezTo>
                  <a:cubicBezTo>
                    <a:pt x="504" y="70"/>
                    <a:pt x="39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3" name="Google Shape;12093;p28"/>
            <p:cNvSpPr/>
            <p:nvPr/>
          </p:nvSpPr>
          <p:spPr>
            <a:xfrm>
              <a:off x="7123125" y="2812725"/>
              <a:ext cx="14100" cy="12200"/>
            </a:xfrm>
            <a:custGeom>
              <a:avLst/>
              <a:gdLst/>
              <a:ahLst/>
              <a:cxnLst/>
              <a:rect l="l" t="t" r="r" b="b"/>
              <a:pathLst>
                <a:path w="564" h="488" extrusionOk="0">
                  <a:moveTo>
                    <a:pt x="281" y="1"/>
                  </a:moveTo>
                  <a:cubicBezTo>
                    <a:pt x="142" y="1"/>
                    <a:pt x="1" y="107"/>
                    <a:pt x="40" y="282"/>
                  </a:cubicBezTo>
                  <a:cubicBezTo>
                    <a:pt x="68" y="424"/>
                    <a:pt x="175" y="488"/>
                    <a:pt x="281" y="488"/>
                  </a:cubicBezTo>
                  <a:cubicBezTo>
                    <a:pt x="424" y="488"/>
                    <a:pt x="564" y="373"/>
                    <a:pt x="507" y="182"/>
                  </a:cubicBezTo>
                  <a:cubicBezTo>
                    <a:pt x="479" y="56"/>
                    <a:pt x="380"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4" name="Google Shape;12094;p28"/>
            <p:cNvSpPr/>
            <p:nvPr/>
          </p:nvSpPr>
          <p:spPr>
            <a:xfrm>
              <a:off x="7121600" y="2678825"/>
              <a:ext cx="12525" cy="12525"/>
            </a:xfrm>
            <a:custGeom>
              <a:avLst/>
              <a:gdLst/>
              <a:ahLst/>
              <a:cxnLst/>
              <a:rect l="l" t="t" r="r" b="b"/>
              <a:pathLst>
                <a:path w="501" h="501" extrusionOk="0">
                  <a:moveTo>
                    <a:pt x="234" y="0"/>
                  </a:moveTo>
                  <a:cubicBezTo>
                    <a:pt x="101" y="34"/>
                    <a:pt x="1" y="134"/>
                    <a:pt x="1" y="267"/>
                  </a:cubicBezTo>
                  <a:cubicBezTo>
                    <a:pt x="34" y="401"/>
                    <a:pt x="134" y="501"/>
                    <a:pt x="267" y="501"/>
                  </a:cubicBezTo>
                  <a:cubicBezTo>
                    <a:pt x="401" y="467"/>
                    <a:pt x="501" y="367"/>
                    <a:pt x="501" y="234"/>
                  </a:cubicBezTo>
                  <a:cubicBezTo>
                    <a:pt x="468" y="101"/>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5" name="Google Shape;12095;p28"/>
            <p:cNvSpPr/>
            <p:nvPr/>
          </p:nvSpPr>
          <p:spPr>
            <a:xfrm>
              <a:off x="7113475" y="2652975"/>
              <a:ext cx="12325" cy="10250"/>
            </a:xfrm>
            <a:custGeom>
              <a:avLst/>
              <a:gdLst/>
              <a:ahLst/>
              <a:cxnLst/>
              <a:rect l="l" t="t" r="r" b="b"/>
              <a:pathLst>
                <a:path w="493" h="410" extrusionOk="0">
                  <a:moveTo>
                    <a:pt x="367" y="0"/>
                  </a:moveTo>
                  <a:cubicBezTo>
                    <a:pt x="220" y="0"/>
                    <a:pt x="1" y="410"/>
                    <a:pt x="200" y="410"/>
                  </a:cubicBezTo>
                  <a:cubicBezTo>
                    <a:pt x="216" y="410"/>
                    <a:pt x="236" y="407"/>
                    <a:pt x="259" y="401"/>
                  </a:cubicBezTo>
                  <a:cubicBezTo>
                    <a:pt x="392" y="367"/>
                    <a:pt x="492" y="234"/>
                    <a:pt x="459" y="100"/>
                  </a:cubicBezTo>
                  <a:cubicBezTo>
                    <a:pt x="439" y="29"/>
                    <a:pt x="406"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6" name="Google Shape;12096;p28"/>
            <p:cNvSpPr/>
            <p:nvPr/>
          </p:nvSpPr>
          <p:spPr>
            <a:xfrm>
              <a:off x="7058525" y="2566275"/>
              <a:ext cx="9725" cy="10775"/>
            </a:xfrm>
            <a:custGeom>
              <a:avLst/>
              <a:gdLst/>
              <a:ahLst/>
              <a:cxnLst/>
              <a:rect l="l" t="t" r="r" b="b"/>
              <a:pathLst>
                <a:path w="389" h="431" extrusionOk="0">
                  <a:moveTo>
                    <a:pt x="231" y="0"/>
                  </a:moveTo>
                  <a:cubicBezTo>
                    <a:pt x="93" y="0"/>
                    <a:pt x="0" y="431"/>
                    <a:pt x="164" y="431"/>
                  </a:cubicBezTo>
                  <a:cubicBezTo>
                    <a:pt x="189" y="431"/>
                    <a:pt x="219" y="421"/>
                    <a:pt x="255" y="400"/>
                  </a:cubicBezTo>
                  <a:cubicBezTo>
                    <a:pt x="355" y="333"/>
                    <a:pt x="389" y="199"/>
                    <a:pt x="322" y="66"/>
                  </a:cubicBezTo>
                  <a:cubicBezTo>
                    <a:pt x="291" y="19"/>
                    <a:pt x="260"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7" name="Google Shape;12097;p28"/>
            <p:cNvSpPr/>
            <p:nvPr/>
          </p:nvSpPr>
          <p:spPr>
            <a:xfrm>
              <a:off x="7048225" y="2686300"/>
              <a:ext cx="13150" cy="12575"/>
            </a:xfrm>
            <a:custGeom>
              <a:avLst/>
              <a:gdLst/>
              <a:ahLst/>
              <a:cxnLst/>
              <a:rect l="l" t="t" r="r" b="b"/>
              <a:pathLst>
                <a:path w="526" h="503" extrusionOk="0">
                  <a:moveTo>
                    <a:pt x="257" y="0"/>
                  </a:moveTo>
                  <a:cubicBezTo>
                    <a:pt x="250" y="0"/>
                    <a:pt x="242" y="1"/>
                    <a:pt x="234" y="2"/>
                  </a:cubicBezTo>
                  <a:cubicBezTo>
                    <a:pt x="100" y="35"/>
                    <a:pt x="0" y="135"/>
                    <a:pt x="0" y="269"/>
                  </a:cubicBezTo>
                  <a:cubicBezTo>
                    <a:pt x="0" y="402"/>
                    <a:pt x="100" y="502"/>
                    <a:pt x="267" y="502"/>
                  </a:cubicBezTo>
                  <a:cubicBezTo>
                    <a:pt x="526" y="502"/>
                    <a:pt x="502" y="0"/>
                    <a:pt x="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8" name="Google Shape;12098;p28"/>
            <p:cNvSpPr/>
            <p:nvPr/>
          </p:nvSpPr>
          <p:spPr>
            <a:xfrm>
              <a:off x="7078650" y="2708700"/>
              <a:ext cx="16300" cy="12675"/>
            </a:xfrm>
            <a:custGeom>
              <a:avLst/>
              <a:gdLst/>
              <a:ahLst/>
              <a:cxnLst/>
              <a:rect l="l" t="t" r="r" b="b"/>
              <a:pathLst>
                <a:path w="652" h="507" extrusionOk="0">
                  <a:moveTo>
                    <a:pt x="385" y="0"/>
                  </a:moveTo>
                  <a:cubicBezTo>
                    <a:pt x="168" y="0"/>
                    <a:pt x="0" y="306"/>
                    <a:pt x="251" y="473"/>
                  </a:cubicBezTo>
                  <a:cubicBezTo>
                    <a:pt x="284" y="496"/>
                    <a:pt x="325" y="507"/>
                    <a:pt x="367" y="507"/>
                  </a:cubicBezTo>
                  <a:cubicBezTo>
                    <a:pt x="451" y="507"/>
                    <a:pt x="540" y="462"/>
                    <a:pt x="584" y="373"/>
                  </a:cubicBezTo>
                  <a:cubicBezTo>
                    <a:pt x="651" y="273"/>
                    <a:pt x="618" y="106"/>
                    <a:pt x="518" y="40"/>
                  </a:cubicBezTo>
                  <a:cubicBezTo>
                    <a:pt x="473" y="12"/>
                    <a:pt x="428"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9" name="Google Shape;12099;p28"/>
            <p:cNvSpPr/>
            <p:nvPr/>
          </p:nvSpPr>
          <p:spPr>
            <a:xfrm>
              <a:off x="7086800" y="2583725"/>
              <a:ext cx="13150" cy="11775"/>
            </a:xfrm>
            <a:custGeom>
              <a:avLst/>
              <a:gdLst/>
              <a:ahLst/>
              <a:cxnLst/>
              <a:rect l="l" t="t" r="r" b="b"/>
              <a:pathLst>
                <a:path w="526" h="471" extrusionOk="0">
                  <a:moveTo>
                    <a:pt x="265" y="0"/>
                  </a:moveTo>
                  <a:cubicBezTo>
                    <a:pt x="0" y="0"/>
                    <a:pt x="0" y="470"/>
                    <a:pt x="265" y="470"/>
                  </a:cubicBezTo>
                  <a:cubicBezTo>
                    <a:pt x="274" y="470"/>
                    <a:pt x="283" y="470"/>
                    <a:pt x="292" y="469"/>
                  </a:cubicBezTo>
                  <a:cubicBezTo>
                    <a:pt x="425" y="469"/>
                    <a:pt x="525" y="369"/>
                    <a:pt x="525" y="235"/>
                  </a:cubicBezTo>
                  <a:cubicBezTo>
                    <a:pt x="492" y="102"/>
                    <a:pt x="392" y="2"/>
                    <a:pt x="292" y="2"/>
                  </a:cubicBezTo>
                  <a:cubicBezTo>
                    <a:pt x="283" y="1"/>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0" name="Google Shape;12100;p28"/>
            <p:cNvSpPr/>
            <p:nvPr/>
          </p:nvSpPr>
          <p:spPr>
            <a:xfrm>
              <a:off x="6933275" y="2550250"/>
              <a:ext cx="14875" cy="8650"/>
            </a:xfrm>
            <a:custGeom>
              <a:avLst/>
              <a:gdLst/>
              <a:ahLst/>
              <a:cxnLst/>
              <a:rect l="l" t="t" r="r" b="b"/>
              <a:pathLst>
                <a:path w="595" h="346" extrusionOk="0">
                  <a:moveTo>
                    <a:pt x="276" y="0"/>
                  </a:moveTo>
                  <a:cubicBezTo>
                    <a:pt x="162" y="0"/>
                    <a:pt x="57" y="91"/>
                    <a:pt x="28" y="207"/>
                  </a:cubicBezTo>
                  <a:cubicBezTo>
                    <a:pt x="1" y="307"/>
                    <a:pt x="38" y="345"/>
                    <a:pt x="100" y="345"/>
                  </a:cubicBezTo>
                  <a:cubicBezTo>
                    <a:pt x="263" y="345"/>
                    <a:pt x="595" y="79"/>
                    <a:pt x="328" y="6"/>
                  </a:cubicBezTo>
                  <a:cubicBezTo>
                    <a:pt x="311" y="2"/>
                    <a:pt x="293"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1" name="Google Shape;12101;p28"/>
            <p:cNvSpPr/>
            <p:nvPr/>
          </p:nvSpPr>
          <p:spPr>
            <a:xfrm>
              <a:off x="6983175" y="2637850"/>
              <a:ext cx="15650" cy="12475"/>
            </a:xfrm>
            <a:custGeom>
              <a:avLst/>
              <a:gdLst/>
              <a:ahLst/>
              <a:cxnLst/>
              <a:rect l="l" t="t" r="r" b="b"/>
              <a:pathLst>
                <a:path w="626" h="499" extrusionOk="0">
                  <a:moveTo>
                    <a:pt x="268" y="1"/>
                  </a:moveTo>
                  <a:cubicBezTo>
                    <a:pt x="226" y="1"/>
                    <a:pt x="181" y="12"/>
                    <a:pt x="134" y="38"/>
                  </a:cubicBezTo>
                  <a:cubicBezTo>
                    <a:pt x="34" y="105"/>
                    <a:pt x="0" y="272"/>
                    <a:pt x="67" y="372"/>
                  </a:cubicBezTo>
                  <a:cubicBezTo>
                    <a:pt x="115" y="444"/>
                    <a:pt x="198" y="499"/>
                    <a:pt x="290" y="499"/>
                  </a:cubicBezTo>
                  <a:cubicBezTo>
                    <a:pt x="326" y="499"/>
                    <a:pt x="363" y="491"/>
                    <a:pt x="401" y="472"/>
                  </a:cubicBezTo>
                  <a:cubicBezTo>
                    <a:pt x="626" y="331"/>
                    <a:pt x="495"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2" name="Google Shape;12102;p28"/>
            <p:cNvSpPr/>
            <p:nvPr/>
          </p:nvSpPr>
          <p:spPr>
            <a:xfrm>
              <a:off x="7041550" y="2545400"/>
              <a:ext cx="13350" cy="12525"/>
            </a:xfrm>
            <a:custGeom>
              <a:avLst/>
              <a:gdLst/>
              <a:ahLst/>
              <a:cxnLst/>
              <a:rect l="l" t="t" r="r" b="b"/>
              <a:pathLst>
                <a:path w="534" h="501" extrusionOk="0">
                  <a:moveTo>
                    <a:pt x="270" y="0"/>
                  </a:moveTo>
                  <a:cubicBezTo>
                    <a:pt x="186" y="0"/>
                    <a:pt x="111" y="45"/>
                    <a:pt x="67" y="134"/>
                  </a:cubicBezTo>
                  <a:cubicBezTo>
                    <a:pt x="0" y="234"/>
                    <a:pt x="34" y="401"/>
                    <a:pt x="134" y="467"/>
                  </a:cubicBezTo>
                  <a:cubicBezTo>
                    <a:pt x="178" y="490"/>
                    <a:pt x="223" y="501"/>
                    <a:pt x="265" y="501"/>
                  </a:cubicBezTo>
                  <a:cubicBezTo>
                    <a:pt x="349" y="501"/>
                    <a:pt x="423" y="456"/>
                    <a:pt x="467" y="367"/>
                  </a:cubicBezTo>
                  <a:cubicBezTo>
                    <a:pt x="534" y="267"/>
                    <a:pt x="501" y="100"/>
                    <a:pt x="401" y="34"/>
                  </a:cubicBezTo>
                  <a:cubicBezTo>
                    <a:pt x="356" y="11"/>
                    <a:pt x="312"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3" name="Google Shape;12103;p28"/>
            <p:cNvSpPr/>
            <p:nvPr/>
          </p:nvSpPr>
          <p:spPr>
            <a:xfrm>
              <a:off x="6938675" y="2419375"/>
              <a:ext cx="15325" cy="12475"/>
            </a:xfrm>
            <a:custGeom>
              <a:avLst/>
              <a:gdLst/>
              <a:ahLst/>
              <a:cxnLst/>
              <a:rect l="l" t="t" r="r" b="b"/>
              <a:pathLst>
                <a:path w="613" h="499" extrusionOk="0">
                  <a:moveTo>
                    <a:pt x="352" y="0"/>
                  </a:moveTo>
                  <a:cubicBezTo>
                    <a:pt x="171" y="0"/>
                    <a:pt x="1" y="211"/>
                    <a:pt x="146" y="405"/>
                  </a:cubicBezTo>
                  <a:cubicBezTo>
                    <a:pt x="204" y="463"/>
                    <a:pt x="273" y="498"/>
                    <a:pt x="341" y="498"/>
                  </a:cubicBezTo>
                  <a:cubicBezTo>
                    <a:pt x="390" y="498"/>
                    <a:pt x="437" y="480"/>
                    <a:pt x="479" y="438"/>
                  </a:cubicBezTo>
                  <a:cubicBezTo>
                    <a:pt x="613" y="338"/>
                    <a:pt x="613" y="205"/>
                    <a:pt x="546" y="104"/>
                  </a:cubicBezTo>
                  <a:cubicBezTo>
                    <a:pt x="491" y="31"/>
                    <a:pt x="421"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4" name="Google Shape;12104;p28"/>
            <p:cNvSpPr/>
            <p:nvPr/>
          </p:nvSpPr>
          <p:spPr>
            <a:xfrm>
              <a:off x="6865225" y="2438500"/>
              <a:ext cx="14550" cy="12000"/>
            </a:xfrm>
            <a:custGeom>
              <a:avLst/>
              <a:gdLst/>
              <a:ahLst/>
              <a:cxnLst/>
              <a:rect l="l" t="t" r="r" b="b"/>
              <a:pathLst>
                <a:path w="582" h="480" extrusionOk="0">
                  <a:moveTo>
                    <a:pt x="334" y="0"/>
                  </a:moveTo>
                  <a:cubicBezTo>
                    <a:pt x="317" y="0"/>
                    <a:pt x="299" y="2"/>
                    <a:pt x="282" y="7"/>
                  </a:cubicBezTo>
                  <a:cubicBezTo>
                    <a:pt x="0" y="38"/>
                    <a:pt x="41" y="480"/>
                    <a:pt x="295" y="480"/>
                  </a:cubicBezTo>
                  <a:cubicBezTo>
                    <a:pt x="312" y="480"/>
                    <a:pt x="330" y="478"/>
                    <a:pt x="348" y="474"/>
                  </a:cubicBezTo>
                  <a:cubicBezTo>
                    <a:pt x="482" y="474"/>
                    <a:pt x="582" y="340"/>
                    <a:pt x="582" y="207"/>
                  </a:cubicBezTo>
                  <a:cubicBezTo>
                    <a:pt x="553" y="91"/>
                    <a:pt x="449"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5" name="Google Shape;12105;p28"/>
            <p:cNvSpPr/>
            <p:nvPr/>
          </p:nvSpPr>
          <p:spPr>
            <a:xfrm>
              <a:off x="6911850" y="2451200"/>
              <a:ext cx="16300" cy="12700"/>
            </a:xfrm>
            <a:custGeom>
              <a:avLst/>
              <a:gdLst/>
              <a:ahLst/>
              <a:cxnLst/>
              <a:rect l="l" t="t" r="r" b="b"/>
              <a:pathLst>
                <a:path w="652" h="508" extrusionOk="0">
                  <a:moveTo>
                    <a:pt x="359" y="0"/>
                  </a:moveTo>
                  <a:cubicBezTo>
                    <a:pt x="108" y="0"/>
                    <a:pt x="0" y="413"/>
                    <a:pt x="318" y="499"/>
                  </a:cubicBezTo>
                  <a:cubicBezTo>
                    <a:pt x="336" y="505"/>
                    <a:pt x="355" y="508"/>
                    <a:pt x="374" y="508"/>
                  </a:cubicBezTo>
                  <a:cubicBezTo>
                    <a:pt x="463" y="508"/>
                    <a:pt x="563" y="448"/>
                    <a:pt x="618" y="366"/>
                  </a:cubicBezTo>
                  <a:cubicBezTo>
                    <a:pt x="652" y="232"/>
                    <a:pt x="618" y="99"/>
                    <a:pt x="485" y="32"/>
                  </a:cubicBezTo>
                  <a:cubicBezTo>
                    <a:pt x="440" y="10"/>
                    <a:pt x="398"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6" name="Google Shape;12106;p28"/>
            <p:cNvSpPr/>
            <p:nvPr/>
          </p:nvSpPr>
          <p:spPr>
            <a:xfrm>
              <a:off x="6966600" y="2335700"/>
              <a:ext cx="11600" cy="10350"/>
            </a:xfrm>
            <a:custGeom>
              <a:avLst/>
              <a:gdLst/>
              <a:ahLst/>
              <a:cxnLst/>
              <a:rect l="l" t="t" r="r" b="b"/>
              <a:pathLst>
                <a:path w="464" h="414" extrusionOk="0">
                  <a:moveTo>
                    <a:pt x="190" y="0"/>
                  </a:moveTo>
                  <a:cubicBezTo>
                    <a:pt x="1" y="0"/>
                    <a:pt x="165" y="413"/>
                    <a:pt x="302" y="413"/>
                  </a:cubicBezTo>
                  <a:cubicBezTo>
                    <a:pt x="337" y="413"/>
                    <a:pt x="371" y="385"/>
                    <a:pt x="396" y="316"/>
                  </a:cubicBezTo>
                  <a:cubicBezTo>
                    <a:pt x="463" y="182"/>
                    <a:pt x="396" y="49"/>
                    <a:pt x="263" y="16"/>
                  </a:cubicBezTo>
                  <a:cubicBezTo>
                    <a:pt x="234" y="5"/>
                    <a:pt x="210"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7" name="Google Shape;12107;p28"/>
            <p:cNvSpPr/>
            <p:nvPr/>
          </p:nvSpPr>
          <p:spPr>
            <a:xfrm>
              <a:off x="6884225" y="2308250"/>
              <a:ext cx="14750" cy="11850"/>
            </a:xfrm>
            <a:custGeom>
              <a:avLst/>
              <a:gdLst/>
              <a:ahLst/>
              <a:cxnLst/>
              <a:rect l="l" t="t" r="r" b="b"/>
              <a:pathLst>
                <a:path w="590" h="474" extrusionOk="0">
                  <a:moveTo>
                    <a:pt x="262" y="1"/>
                  </a:moveTo>
                  <a:cubicBezTo>
                    <a:pt x="165" y="1"/>
                    <a:pt x="81" y="44"/>
                    <a:pt x="55" y="146"/>
                  </a:cubicBezTo>
                  <a:cubicBezTo>
                    <a:pt x="1" y="310"/>
                    <a:pt x="124" y="473"/>
                    <a:pt x="280" y="473"/>
                  </a:cubicBezTo>
                  <a:cubicBezTo>
                    <a:pt x="316" y="473"/>
                    <a:pt x="352" y="465"/>
                    <a:pt x="389" y="447"/>
                  </a:cubicBezTo>
                  <a:cubicBezTo>
                    <a:pt x="589" y="346"/>
                    <a:pt x="556" y="80"/>
                    <a:pt x="356" y="13"/>
                  </a:cubicBezTo>
                  <a:cubicBezTo>
                    <a:pt x="324" y="5"/>
                    <a:pt x="293"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8" name="Google Shape;12108;p28"/>
            <p:cNvSpPr/>
            <p:nvPr/>
          </p:nvSpPr>
          <p:spPr>
            <a:xfrm>
              <a:off x="6868925" y="2327725"/>
              <a:ext cx="13950" cy="12100"/>
            </a:xfrm>
            <a:custGeom>
              <a:avLst/>
              <a:gdLst/>
              <a:ahLst/>
              <a:cxnLst/>
              <a:rect l="l" t="t" r="r" b="b"/>
              <a:pathLst>
                <a:path w="558" h="484" extrusionOk="0">
                  <a:moveTo>
                    <a:pt x="275" y="0"/>
                  </a:moveTo>
                  <a:cubicBezTo>
                    <a:pt x="194" y="0"/>
                    <a:pt x="113" y="43"/>
                    <a:pt x="67" y="135"/>
                  </a:cubicBezTo>
                  <a:cubicBezTo>
                    <a:pt x="0" y="235"/>
                    <a:pt x="67" y="401"/>
                    <a:pt x="167" y="468"/>
                  </a:cubicBezTo>
                  <a:cubicBezTo>
                    <a:pt x="198" y="478"/>
                    <a:pt x="228" y="483"/>
                    <a:pt x="258" y="483"/>
                  </a:cubicBezTo>
                  <a:cubicBezTo>
                    <a:pt x="422" y="483"/>
                    <a:pt x="557" y="337"/>
                    <a:pt x="501" y="168"/>
                  </a:cubicBezTo>
                  <a:cubicBezTo>
                    <a:pt x="465" y="60"/>
                    <a:pt x="37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9" name="Google Shape;12109;p28"/>
            <p:cNvSpPr/>
            <p:nvPr/>
          </p:nvSpPr>
          <p:spPr>
            <a:xfrm>
              <a:off x="6895750" y="2263300"/>
              <a:ext cx="11550" cy="10250"/>
            </a:xfrm>
            <a:custGeom>
              <a:avLst/>
              <a:gdLst/>
              <a:ahLst/>
              <a:cxnLst/>
              <a:rect l="l" t="t" r="r" b="b"/>
              <a:pathLst>
                <a:path w="462" h="410" extrusionOk="0">
                  <a:moveTo>
                    <a:pt x="202" y="1"/>
                  </a:moveTo>
                  <a:cubicBezTo>
                    <a:pt x="0" y="1"/>
                    <a:pt x="201" y="410"/>
                    <a:pt x="340" y="410"/>
                  </a:cubicBezTo>
                  <a:cubicBezTo>
                    <a:pt x="377" y="410"/>
                    <a:pt x="409" y="382"/>
                    <a:pt x="428" y="310"/>
                  </a:cubicBezTo>
                  <a:cubicBezTo>
                    <a:pt x="462" y="176"/>
                    <a:pt x="395" y="43"/>
                    <a:pt x="262" y="10"/>
                  </a:cubicBezTo>
                  <a:cubicBezTo>
                    <a:pt x="239"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0" name="Google Shape;12110;p28"/>
            <p:cNvSpPr/>
            <p:nvPr/>
          </p:nvSpPr>
          <p:spPr>
            <a:xfrm>
              <a:off x="6772125" y="2166675"/>
              <a:ext cx="16775" cy="12850"/>
            </a:xfrm>
            <a:custGeom>
              <a:avLst/>
              <a:gdLst/>
              <a:ahLst/>
              <a:cxnLst/>
              <a:rect l="l" t="t" r="r" b="b"/>
              <a:pathLst>
                <a:path w="671" h="514" extrusionOk="0">
                  <a:moveTo>
                    <a:pt x="376" y="1"/>
                  </a:moveTo>
                  <a:cubicBezTo>
                    <a:pt x="176" y="1"/>
                    <a:pt x="1" y="282"/>
                    <a:pt x="236" y="439"/>
                  </a:cubicBezTo>
                  <a:cubicBezTo>
                    <a:pt x="286" y="489"/>
                    <a:pt x="345" y="514"/>
                    <a:pt x="403" y="514"/>
                  </a:cubicBezTo>
                  <a:cubicBezTo>
                    <a:pt x="462" y="514"/>
                    <a:pt x="520" y="489"/>
                    <a:pt x="570" y="439"/>
                  </a:cubicBezTo>
                  <a:cubicBezTo>
                    <a:pt x="670" y="339"/>
                    <a:pt x="637" y="172"/>
                    <a:pt x="537" y="72"/>
                  </a:cubicBezTo>
                  <a:cubicBezTo>
                    <a:pt x="487" y="22"/>
                    <a:pt x="430" y="1"/>
                    <a:pt x="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1" name="Google Shape;12111;p28"/>
            <p:cNvSpPr/>
            <p:nvPr/>
          </p:nvSpPr>
          <p:spPr>
            <a:xfrm>
              <a:off x="6738000" y="2180425"/>
              <a:ext cx="13350" cy="12400"/>
            </a:xfrm>
            <a:custGeom>
              <a:avLst/>
              <a:gdLst/>
              <a:ahLst/>
              <a:cxnLst/>
              <a:rect l="l" t="t" r="r" b="b"/>
              <a:pathLst>
                <a:path w="534" h="496" extrusionOk="0">
                  <a:moveTo>
                    <a:pt x="287" y="1"/>
                  </a:moveTo>
                  <a:cubicBezTo>
                    <a:pt x="259" y="1"/>
                    <a:pt x="230" y="8"/>
                    <a:pt x="200" y="22"/>
                  </a:cubicBezTo>
                  <a:cubicBezTo>
                    <a:pt x="67" y="56"/>
                    <a:pt x="0" y="189"/>
                    <a:pt x="34" y="322"/>
                  </a:cubicBezTo>
                  <a:cubicBezTo>
                    <a:pt x="62" y="409"/>
                    <a:pt x="166" y="496"/>
                    <a:pt x="280" y="496"/>
                  </a:cubicBezTo>
                  <a:cubicBezTo>
                    <a:pt x="298" y="496"/>
                    <a:pt x="316" y="494"/>
                    <a:pt x="334" y="489"/>
                  </a:cubicBezTo>
                  <a:cubicBezTo>
                    <a:pt x="467" y="423"/>
                    <a:pt x="534" y="289"/>
                    <a:pt x="501" y="189"/>
                  </a:cubicBezTo>
                  <a:cubicBezTo>
                    <a:pt x="475" y="85"/>
                    <a:pt x="388"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2" name="Google Shape;12112;p28"/>
            <p:cNvSpPr/>
            <p:nvPr/>
          </p:nvSpPr>
          <p:spPr>
            <a:xfrm>
              <a:off x="6841400" y="2189325"/>
              <a:ext cx="13100" cy="12675"/>
            </a:xfrm>
            <a:custGeom>
              <a:avLst/>
              <a:gdLst/>
              <a:ahLst/>
              <a:cxnLst/>
              <a:rect l="l" t="t" r="r" b="b"/>
              <a:pathLst>
                <a:path w="524" h="507" extrusionOk="0">
                  <a:moveTo>
                    <a:pt x="240" y="0"/>
                  </a:moveTo>
                  <a:cubicBezTo>
                    <a:pt x="128" y="0"/>
                    <a:pt x="15" y="71"/>
                    <a:pt x="1" y="233"/>
                  </a:cubicBezTo>
                  <a:cubicBezTo>
                    <a:pt x="1" y="367"/>
                    <a:pt x="67" y="467"/>
                    <a:pt x="201" y="500"/>
                  </a:cubicBezTo>
                  <a:cubicBezTo>
                    <a:pt x="218" y="505"/>
                    <a:pt x="236" y="507"/>
                    <a:pt x="253" y="507"/>
                  </a:cubicBezTo>
                  <a:cubicBezTo>
                    <a:pt x="367" y="507"/>
                    <a:pt x="468" y="416"/>
                    <a:pt x="468" y="300"/>
                  </a:cubicBezTo>
                  <a:cubicBezTo>
                    <a:pt x="523" y="114"/>
                    <a:pt x="382"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3" name="Google Shape;12113;p28"/>
            <p:cNvSpPr/>
            <p:nvPr/>
          </p:nvSpPr>
          <p:spPr>
            <a:xfrm>
              <a:off x="6831650" y="2120775"/>
              <a:ext cx="13950" cy="11900"/>
            </a:xfrm>
            <a:custGeom>
              <a:avLst/>
              <a:gdLst/>
              <a:ahLst/>
              <a:cxnLst/>
              <a:rect l="l" t="t" r="r" b="b"/>
              <a:pathLst>
                <a:path w="558" h="476" extrusionOk="0">
                  <a:moveTo>
                    <a:pt x="309" y="0"/>
                  </a:moveTo>
                  <a:cubicBezTo>
                    <a:pt x="292" y="0"/>
                    <a:pt x="275" y="2"/>
                    <a:pt x="257" y="7"/>
                  </a:cubicBezTo>
                  <a:cubicBezTo>
                    <a:pt x="0" y="71"/>
                    <a:pt x="52" y="475"/>
                    <a:pt x="325" y="475"/>
                  </a:cubicBezTo>
                  <a:cubicBezTo>
                    <a:pt x="335" y="475"/>
                    <a:pt x="346" y="475"/>
                    <a:pt x="357" y="474"/>
                  </a:cubicBezTo>
                  <a:cubicBezTo>
                    <a:pt x="491" y="474"/>
                    <a:pt x="557" y="340"/>
                    <a:pt x="557" y="207"/>
                  </a:cubicBezTo>
                  <a:cubicBezTo>
                    <a:pt x="528" y="91"/>
                    <a:pt x="424" y="0"/>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4" name="Google Shape;12114;p28"/>
            <p:cNvSpPr/>
            <p:nvPr/>
          </p:nvSpPr>
          <p:spPr>
            <a:xfrm>
              <a:off x="6687550" y="2129275"/>
              <a:ext cx="13350" cy="11700"/>
            </a:xfrm>
            <a:custGeom>
              <a:avLst/>
              <a:gdLst/>
              <a:ahLst/>
              <a:cxnLst/>
              <a:rect l="l" t="t" r="r" b="b"/>
              <a:pathLst>
                <a:path w="534" h="468" extrusionOk="0">
                  <a:moveTo>
                    <a:pt x="284" y="0"/>
                  </a:moveTo>
                  <a:cubicBezTo>
                    <a:pt x="117" y="0"/>
                    <a:pt x="17" y="134"/>
                    <a:pt x="17" y="267"/>
                  </a:cubicBezTo>
                  <a:cubicBezTo>
                    <a:pt x="0" y="400"/>
                    <a:pt x="134" y="467"/>
                    <a:pt x="267" y="467"/>
                  </a:cubicBezTo>
                  <a:cubicBezTo>
                    <a:pt x="400" y="467"/>
                    <a:pt x="534" y="400"/>
                    <a:pt x="517" y="267"/>
                  </a:cubicBezTo>
                  <a:cubicBezTo>
                    <a:pt x="517" y="134"/>
                    <a:pt x="384"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5" name="Google Shape;12115;p28"/>
            <p:cNvSpPr/>
            <p:nvPr/>
          </p:nvSpPr>
          <p:spPr>
            <a:xfrm>
              <a:off x="6703800" y="2114875"/>
              <a:ext cx="13375" cy="12125"/>
            </a:xfrm>
            <a:custGeom>
              <a:avLst/>
              <a:gdLst/>
              <a:ahLst/>
              <a:cxnLst/>
              <a:rect l="l" t="t" r="r" b="b"/>
              <a:pathLst>
                <a:path w="535" h="485" extrusionOk="0">
                  <a:moveTo>
                    <a:pt x="284" y="1"/>
                  </a:moveTo>
                  <a:cubicBezTo>
                    <a:pt x="217" y="1"/>
                    <a:pt x="151" y="26"/>
                    <a:pt x="101" y="76"/>
                  </a:cubicBezTo>
                  <a:cubicBezTo>
                    <a:pt x="1" y="142"/>
                    <a:pt x="1" y="309"/>
                    <a:pt x="101" y="409"/>
                  </a:cubicBezTo>
                  <a:cubicBezTo>
                    <a:pt x="151" y="459"/>
                    <a:pt x="217" y="484"/>
                    <a:pt x="284" y="484"/>
                  </a:cubicBezTo>
                  <a:cubicBezTo>
                    <a:pt x="351" y="484"/>
                    <a:pt x="418" y="459"/>
                    <a:pt x="468" y="409"/>
                  </a:cubicBezTo>
                  <a:cubicBezTo>
                    <a:pt x="534" y="309"/>
                    <a:pt x="534" y="142"/>
                    <a:pt x="468" y="76"/>
                  </a:cubicBezTo>
                  <a:cubicBezTo>
                    <a:pt x="418" y="26"/>
                    <a:pt x="351"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6" name="Google Shape;12116;p28"/>
            <p:cNvSpPr/>
            <p:nvPr/>
          </p:nvSpPr>
          <p:spPr>
            <a:xfrm>
              <a:off x="6727150" y="2040500"/>
              <a:ext cx="14600" cy="13125"/>
            </a:xfrm>
            <a:custGeom>
              <a:avLst/>
              <a:gdLst/>
              <a:ahLst/>
              <a:cxnLst/>
              <a:rect l="l" t="t" r="r" b="b"/>
              <a:pathLst>
                <a:path w="584" h="525" extrusionOk="0">
                  <a:moveTo>
                    <a:pt x="252" y="0"/>
                  </a:moveTo>
                  <a:cubicBezTo>
                    <a:pt x="153" y="0"/>
                    <a:pt x="59" y="55"/>
                    <a:pt x="34" y="182"/>
                  </a:cubicBezTo>
                  <a:cubicBezTo>
                    <a:pt x="1" y="315"/>
                    <a:pt x="67" y="449"/>
                    <a:pt x="201" y="516"/>
                  </a:cubicBezTo>
                  <a:cubicBezTo>
                    <a:pt x="218" y="521"/>
                    <a:pt x="236" y="524"/>
                    <a:pt x="255" y="524"/>
                  </a:cubicBezTo>
                  <a:cubicBezTo>
                    <a:pt x="344" y="524"/>
                    <a:pt x="440" y="459"/>
                    <a:pt x="468" y="349"/>
                  </a:cubicBezTo>
                  <a:lnTo>
                    <a:pt x="501" y="349"/>
                  </a:lnTo>
                  <a:cubicBezTo>
                    <a:pt x="583" y="143"/>
                    <a:pt x="41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7" name="Google Shape;12117;p28"/>
            <p:cNvSpPr/>
            <p:nvPr/>
          </p:nvSpPr>
          <p:spPr>
            <a:xfrm>
              <a:off x="6768575" y="3719775"/>
              <a:ext cx="15300" cy="12450"/>
            </a:xfrm>
            <a:custGeom>
              <a:avLst/>
              <a:gdLst/>
              <a:ahLst/>
              <a:cxnLst/>
              <a:rect l="l" t="t" r="r" b="b"/>
              <a:pathLst>
                <a:path w="612" h="498" extrusionOk="0">
                  <a:moveTo>
                    <a:pt x="339" y="1"/>
                  </a:moveTo>
                  <a:cubicBezTo>
                    <a:pt x="262" y="1"/>
                    <a:pt x="185" y="45"/>
                    <a:pt x="145" y="126"/>
                  </a:cubicBezTo>
                  <a:cubicBezTo>
                    <a:pt x="1" y="294"/>
                    <a:pt x="169" y="497"/>
                    <a:pt x="349" y="497"/>
                  </a:cubicBezTo>
                  <a:cubicBezTo>
                    <a:pt x="418" y="497"/>
                    <a:pt x="489" y="467"/>
                    <a:pt x="545" y="393"/>
                  </a:cubicBezTo>
                  <a:cubicBezTo>
                    <a:pt x="612" y="293"/>
                    <a:pt x="579" y="126"/>
                    <a:pt x="478" y="59"/>
                  </a:cubicBezTo>
                  <a:cubicBezTo>
                    <a:pt x="439" y="20"/>
                    <a:pt x="38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8" name="Google Shape;12118;p28"/>
            <p:cNvSpPr/>
            <p:nvPr/>
          </p:nvSpPr>
          <p:spPr>
            <a:xfrm>
              <a:off x="6776400" y="3674425"/>
              <a:ext cx="12500" cy="10225"/>
            </a:xfrm>
            <a:custGeom>
              <a:avLst/>
              <a:gdLst/>
              <a:ahLst/>
              <a:cxnLst/>
              <a:rect l="l" t="t" r="r" b="b"/>
              <a:pathLst>
                <a:path w="500" h="409" extrusionOk="0">
                  <a:moveTo>
                    <a:pt x="222" y="1"/>
                  </a:moveTo>
                  <a:cubicBezTo>
                    <a:pt x="1" y="1"/>
                    <a:pt x="241" y="408"/>
                    <a:pt x="383" y="408"/>
                  </a:cubicBezTo>
                  <a:cubicBezTo>
                    <a:pt x="421" y="408"/>
                    <a:pt x="452" y="379"/>
                    <a:pt x="466" y="305"/>
                  </a:cubicBezTo>
                  <a:cubicBezTo>
                    <a:pt x="499" y="172"/>
                    <a:pt x="399" y="38"/>
                    <a:pt x="266" y="5"/>
                  </a:cubicBezTo>
                  <a:cubicBezTo>
                    <a:pt x="249" y="2"/>
                    <a:pt x="235" y="1"/>
                    <a:pt x="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9" name="Google Shape;12119;p28"/>
            <p:cNvSpPr/>
            <p:nvPr/>
          </p:nvSpPr>
          <p:spPr>
            <a:xfrm>
              <a:off x="6855025" y="3571425"/>
              <a:ext cx="15600" cy="12500"/>
            </a:xfrm>
            <a:custGeom>
              <a:avLst/>
              <a:gdLst/>
              <a:ahLst/>
              <a:cxnLst/>
              <a:rect l="l" t="t" r="r" b="b"/>
              <a:pathLst>
                <a:path w="624" h="500" extrusionOk="0">
                  <a:moveTo>
                    <a:pt x="353" y="1"/>
                  </a:moveTo>
                  <a:cubicBezTo>
                    <a:pt x="161" y="1"/>
                    <a:pt x="0" y="294"/>
                    <a:pt x="189" y="456"/>
                  </a:cubicBezTo>
                  <a:cubicBezTo>
                    <a:pt x="245" y="483"/>
                    <a:pt x="300" y="500"/>
                    <a:pt x="353" y="500"/>
                  </a:cubicBezTo>
                  <a:cubicBezTo>
                    <a:pt x="428" y="500"/>
                    <a:pt x="498" y="467"/>
                    <a:pt x="556" y="389"/>
                  </a:cubicBezTo>
                  <a:cubicBezTo>
                    <a:pt x="623" y="289"/>
                    <a:pt x="590" y="155"/>
                    <a:pt x="490" y="55"/>
                  </a:cubicBezTo>
                  <a:cubicBezTo>
                    <a:pt x="445" y="17"/>
                    <a:pt x="398"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0" name="Google Shape;12120;p28"/>
            <p:cNvSpPr/>
            <p:nvPr/>
          </p:nvSpPr>
          <p:spPr>
            <a:xfrm>
              <a:off x="6803050" y="3645325"/>
              <a:ext cx="14200" cy="12050"/>
            </a:xfrm>
            <a:custGeom>
              <a:avLst/>
              <a:gdLst/>
              <a:ahLst/>
              <a:cxnLst/>
              <a:rect l="l" t="t" r="r" b="b"/>
              <a:pathLst>
                <a:path w="568" h="482" extrusionOk="0">
                  <a:moveTo>
                    <a:pt x="310" y="0"/>
                  </a:moveTo>
                  <a:cubicBezTo>
                    <a:pt x="228" y="0"/>
                    <a:pt x="143" y="37"/>
                    <a:pt x="100" y="102"/>
                  </a:cubicBezTo>
                  <a:cubicBezTo>
                    <a:pt x="0" y="202"/>
                    <a:pt x="33" y="368"/>
                    <a:pt x="134" y="435"/>
                  </a:cubicBezTo>
                  <a:cubicBezTo>
                    <a:pt x="179" y="465"/>
                    <a:pt x="237" y="482"/>
                    <a:pt x="294" y="482"/>
                  </a:cubicBezTo>
                  <a:cubicBezTo>
                    <a:pt x="363" y="482"/>
                    <a:pt x="430" y="457"/>
                    <a:pt x="467" y="402"/>
                  </a:cubicBezTo>
                  <a:cubicBezTo>
                    <a:pt x="567" y="268"/>
                    <a:pt x="534" y="135"/>
                    <a:pt x="434" y="35"/>
                  </a:cubicBezTo>
                  <a:cubicBezTo>
                    <a:pt x="398" y="11"/>
                    <a:pt x="354"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1" name="Google Shape;12121;p28"/>
            <p:cNvSpPr/>
            <p:nvPr/>
          </p:nvSpPr>
          <p:spPr>
            <a:xfrm>
              <a:off x="6660575" y="3707275"/>
              <a:ext cx="18075" cy="12125"/>
            </a:xfrm>
            <a:custGeom>
              <a:avLst/>
              <a:gdLst/>
              <a:ahLst/>
              <a:cxnLst/>
              <a:rect l="l" t="t" r="r" b="b"/>
              <a:pathLst>
                <a:path w="723" h="485" extrusionOk="0">
                  <a:moveTo>
                    <a:pt x="374" y="0"/>
                  </a:moveTo>
                  <a:cubicBezTo>
                    <a:pt x="339" y="0"/>
                    <a:pt x="301" y="8"/>
                    <a:pt x="262" y="25"/>
                  </a:cubicBezTo>
                  <a:cubicBezTo>
                    <a:pt x="1" y="141"/>
                    <a:pt x="118" y="484"/>
                    <a:pt x="350" y="484"/>
                  </a:cubicBezTo>
                  <a:cubicBezTo>
                    <a:pt x="385" y="484"/>
                    <a:pt x="423" y="476"/>
                    <a:pt x="462" y="459"/>
                  </a:cubicBezTo>
                  <a:cubicBezTo>
                    <a:pt x="723" y="343"/>
                    <a:pt x="606"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2" name="Google Shape;12122;p28"/>
            <p:cNvSpPr/>
            <p:nvPr/>
          </p:nvSpPr>
          <p:spPr>
            <a:xfrm>
              <a:off x="6675450" y="3585100"/>
              <a:ext cx="13000" cy="12075"/>
            </a:xfrm>
            <a:custGeom>
              <a:avLst/>
              <a:gdLst/>
              <a:ahLst/>
              <a:cxnLst/>
              <a:rect l="l" t="t" r="r" b="b"/>
              <a:pathLst>
                <a:path w="520" h="483" extrusionOk="0">
                  <a:moveTo>
                    <a:pt x="241" y="1"/>
                  </a:moveTo>
                  <a:cubicBezTo>
                    <a:pt x="135" y="1"/>
                    <a:pt x="30" y="64"/>
                    <a:pt x="0" y="209"/>
                  </a:cubicBezTo>
                  <a:cubicBezTo>
                    <a:pt x="0" y="342"/>
                    <a:pt x="67" y="442"/>
                    <a:pt x="201" y="476"/>
                  </a:cubicBezTo>
                  <a:cubicBezTo>
                    <a:pt x="218" y="480"/>
                    <a:pt x="236" y="482"/>
                    <a:pt x="253" y="482"/>
                  </a:cubicBezTo>
                  <a:cubicBezTo>
                    <a:pt x="367" y="482"/>
                    <a:pt x="472" y="392"/>
                    <a:pt x="501" y="276"/>
                  </a:cubicBezTo>
                  <a:cubicBezTo>
                    <a:pt x="520" y="106"/>
                    <a:pt x="379"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3" name="Google Shape;12123;p28"/>
            <p:cNvSpPr/>
            <p:nvPr/>
          </p:nvSpPr>
          <p:spPr>
            <a:xfrm>
              <a:off x="6732400" y="3611550"/>
              <a:ext cx="14950" cy="8175"/>
            </a:xfrm>
            <a:custGeom>
              <a:avLst/>
              <a:gdLst/>
              <a:ahLst/>
              <a:cxnLst/>
              <a:rect l="l" t="t" r="r" b="b"/>
              <a:pathLst>
                <a:path w="598" h="327" extrusionOk="0">
                  <a:moveTo>
                    <a:pt x="483" y="1"/>
                  </a:moveTo>
                  <a:cubicBezTo>
                    <a:pt x="316" y="1"/>
                    <a:pt x="1" y="225"/>
                    <a:pt x="258" y="318"/>
                  </a:cubicBezTo>
                  <a:cubicBezTo>
                    <a:pt x="280" y="324"/>
                    <a:pt x="303" y="327"/>
                    <a:pt x="326" y="327"/>
                  </a:cubicBezTo>
                  <a:cubicBezTo>
                    <a:pt x="434" y="327"/>
                    <a:pt x="530" y="262"/>
                    <a:pt x="558" y="152"/>
                  </a:cubicBezTo>
                  <a:cubicBezTo>
                    <a:pt x="598" y="42"/>
                    <a:pt x="554"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4" name="Google Shape;12124;p28"/>
            <p:cNvSpPr/>
            <p:nvPr/>
          </p:nvSpPr>
          <p:spPr>
            <a:xfrm>
              <a:off x="6585375" y="3747625"/>
              <a:ext cx="14925" cy="11850"/>
            </a:xfrm>
            <a:custGeom>
              <a:avLst/>
              <a:gdLst/>
              <a:ahLst/>
              <a:cxnLst/>
              <a:rect l="l" t="t" r="r" b="b"/>
              <a:pathLst>
                <a:path w="597" h="474" extrusionOk="0">
                  <a:moveTo>
                    <a:pt x="249" y="1"/>
                  </a:moveTo>
                  <a:cubicBezTo>
                    <a:pt x="202" y="1"/>
                    <a:pt x="151" y="14"/>
                    <a:pt x="101" y="46"/>
                  </a:cubicBezTo>
                  <a:cubicBezTo>
                    <a:pt x="1" y="146"/>
                    <a:pt x="1" y="279"/>
                    <a:pt x="68" y="379"/>
                  </a:cubicBezTo>
                  <a:cubicBezTo>
                    <a:pt x="126" y="438"/>
                    <a:pt x="206" y="473"/>
                    <a:pt x="283" y="473"/>
                  </a:cubicBezTo>
                  <a:cubicBezTo>
                    <a:pt x="339" y="473"/>
                    <a:pt x="393" y="455"/>
                    <a:pt x="435" y="413"/>
                  </a:cubicBezTo>
                  <a:cubicBezTo>
                    <a:pt x="597" y="250"/>
                    <a:pt x="452"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5" name="Google Shape;12125;p28"/>
            <p:cNvSpPr/>
            <p:nvPr/>
          </p:nvSpPr>
          <p:spPr>
            <a:xfrm>
              <a:off x="6537850" y="3738750"/>
              <a:ext cx="13000" cy="12175"/>
            </a:xfrm>
            <a:custGeom>
              <a:avLst/>
              <a:gdLst/>
              <a:ahLst/>
              <a:cxnLst/>
              <a:rect l="l" t="t" r="r" b="b"/>
              <a:pathLst>
                <a:path w="520" h="487" extrusionOk="0">
                  <a:moveTo>
                    <a:pt x="234" y="1"/>
                  </a:moveTo>
                  <a:cubicBezTo>
                    <a:pt x="101" y="34"/>
                    <a:pt x="1" y="134"/>
                    <a:pt x="34" y="267"/>
                  </a:cubicBezTo>
                  <a:cubicBezTo>
                    <a:pt x="49" y="418"/>
                    <a:pt x="152" y="487"/>
                    <a:pt x="258" y="487"/>
                  </a:cubicBezTo>
                  <a:cubicBezTo>
                    <a:pt x="386" y="487"/>
                    <a:pt x="519" y="384"/>
                    <a:pt x="501" y="201"/>
                  </a:cubicBezTo>
                  <a:cubicBezTo>
                    <a:pt x="468" y="67"/>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6" name="Google Shape;12126;p28"/>
            <p:cNvSpPr/>
            <p:nvPr/>
          </p:nvSpPr>
          <p:spPr>
            <a:xfrm>
              <a:off x="6586225" y="3715375"/>
              <a:ext cx="13350" cy="11750"/>
            </a:xfrm>
            <a:custGeom>
              <a:avLst/>
              <a:gdLst/>
              <a:ahLst/>
              <a:cxnLst/>
              <a:rect l="l" t="t" r="r" b="b"/>
              <a:pathLst>
                <a:path w="534" h="470" extrusionOk="0">
                  <a:moveTo>
                    <a:pt x="281" y="0"/>
                  </a:moveTo>
                  <a:cubicBezTo>
                    <a:pt x="242" y="0"/>
                    <a:pt x="202" y="11"/>
                    <a:pt x="167" y="35"/>
                  </a:cubicBezTo>
                  <a:cubicBezTo>
                    <a:pt x="34" y="102"/>
                    <a:pt x="0" y="235"/>
                    <a:pt x="67" y="368"/>
                  </a:cubicBezTo>
                  <a:cubicBezTo>
                    <a:pt x="110" y="433"/>
                    <a:pt x="195" y="470"/>
                    <a:pt x="276" y="470"/>
                  </a:cubicBezTo>
                  <a:cubicBezTo>
                    <a:pt x="321" y="470"/>
                    <a:pt x="365" y="459"/>
                    <a:pt x="401" y="435"/>
                  </a:cubicBezTo>
                  <a:cubicBezTo>
                    <a:pt x="501" y="368"/>
                    <a:pt x="534" y="235"/>
                    <a:pt x="467" y="102"/>
                  </a:cubicBezTo>
                  <a:cubicBezTo>
                    <a:pt x="424" y="37"/>
                    <a:pt x="353"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7" name="Google Shape;12127;p28"/>
            <p:cNvSpPr/>
            <p:nvPr/>
          </p:nvSpPr>
          <p:spPr>
            <a:xfrm>
              <a:off x="6497825" y="3793300"/>
              <a:ext cx="13125" cy="12050"/>
            </a:xfrm>
            <a:custGeom>
              <a:avLst/>
              <a:gdLst/>
              <a:ahLst/>
              <a:cxnLst/>
              <a:rect l="l" t="t" r="r" b="b"/>
              <a:pathLst>
                <a:path w="525" h="482" extrusionOk="0">
                  <a:moveTo>
                    <a:pt x="279" y="0"/>
                  </a:moveTo>
                  <a:cubicBezTo>
                    <a:pt x="230" y="0"/>
                    <a:pt x="179" y="17"/>
                    <a:pt x="134" y="53"/>
                  </a:cubicBezTo>
                  <a:cubicBezTo>
                    <a:pt x="0" y="154"/>
                    <a:pt x="0" y="287"/>
                    <a:pt x="100" y="387"/>
                  </a:cubicBezTo>
                  <a:cubicBezTo>
                    <a:pt x="152" y="452"/>
                    <a:pt x="225" y="482"/>
                    <a:pt x="294" y="482"/>
                  </a:cubicBezTo>
                  <a:cubicBezTo>
                    <a:pt x="401" y="482"/>
                    <a:pt x="501" y="409"/>
                    <a:pt x="501" y="287"/>
                  </a:cubicBezTo>
                  <a:cubicBezTo>
                    <a:pt x="525" y="117"/>
                    <a:pt x="40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8" name="Google Shape;12128;p28"/>
            <p:cNvSpPr/>
            <p:nvPr/>
          </p:nvSpPr>
          <p:spPr>
            <a:xfrm>
              <a:off x="6233475" y="3810475"/>
              <a:ext cx="12525" cy="11850"/>
            </a:xfrm>
            <a:custGeom>
              <a:avLst/>
              <a:gdLst/>
              <a:ahLst/>
              <a:cxnLst/>
              <a:rect l="l" t="t" r="r" b="b"/>
              <a:pathLst>
                <a:path w="501" h="474" extrusionOk="0">
                  <a:moveTo>
                    <a:pt x="234" y="0"/>
                  </a:moveTo>
                  <a:cubicBezTo>
                    <a:pt x="67" y="0"/>
                    <a:pt x="0" y="134"/>
                    <a:pt x="0" y="267"/>
                  </a:cubicBezTo>
                  <a:cubicBezTo>
                    <a:pt x="0" y="383"/>
                    <a:pt x="101" y="474"/>
                    <a:pt x="215" y="474"/>
                  </a:cubicBezTo>
                  <a:cubicBezTo>
                    <a:pt x="232" y="474"/>
                    <a:pt x="249" y="472"/>
                    <a:pt x="267" y="467"/>
                  </a:cubicBezTo>
                  <a:cubicBezTo>
                    <a:pt x="400" y="467"/>
                    <a:pt x="501" y="334"/>
                    <a:pt x="467" y="234"/>
                  </a:cubicBezTo>
                  <a:cubicBezTo>
                    <a:pt x="467" y="100"/>
                    <a:pt x="334"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9" name="Google Shape;12129;p28"/>
            <p:cNvSpPr/>
            <p:nvPr/>
          </p:nvSpPr>
          <p:spPr>
            <a:xfrm>
              <a:off x="6165175" y="3779025"/>
              <a:ext cx="18200" cy="12050"/>
            </a:xfrm>
            <a:custGeom>
              <a:avLst/>
              <a:gdLst/>
              <a:ahLst/>
              <a:cxnLst/>
              <a:rect l="l" t="t" r="r" b="b"/>
              <a:pathLst>
                <a:path w="728" h="482" extrusionOk="0">
                  <a:moveTo>
                    <a:pt x="358" y="0"/>
                  </a:moveTo>
                  <a:cubicBezTo>
                    <a:pt x="122" y="0"/>
                    <a:pt x="1" y="370"/>
                    <a:pt x="264" y="458"/>
                  </a:cubicBezTo>
                  <a:cubicBezTo>
                    <a:pt x="301" y="474"/>
                    <a:pt x="336" y="481"/>
                    <a:pt x="370" y="481"/>
                  </a:cubicBezTo>
                  <a:cubicBezTo>
                    <a:pt x="606" y="481"/>
                    <a:pt x="727" y="112"/>
                    <a:pt x="464" y="24"/>
                  </a:cubicBezTo>
                  <a:cubicBezTo>
                    <a:pt x="427" y="8"/>
                    <a:pt x="391"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0" name="Google Shape;12130;p28"/>
            <p:cNvSpPr/>
            <p:nvPr/>
          </p:nvSpPr>
          <p:spPr>
            <a:xfrm>
              <a:off x="6284325" y="3781700"/>
              <a:ext cx="12550" cy="12125"/>
            </a:xfrm>
            <a:custGeom>
              <a:avLst/>
              <a:gdLst/>
              <a:ahLst/>
              <a:cxnLst/>
              <a:rect l="l" t="t" r="r" b="b"/>
              <a:pathLst>
                <a:path w="502" h="485" extrusionOk="0">
                  <a:moveTo>
                    <a:pt x="251" y="0"/>
                  </a:moveTo>
                  <a:cubicBezTo>
                    <a:pt x="126" y="0"/>
                    <a:pt x="1" y="84"/>
                    <a:pt x="1" y="251"/>
                  </a:cubicBezTo>
                  <a:cubicBezTo>
                    <a:pt x="1" y="384"/>
                    <a:pt x="101" y="484"/>
                    <a:pt x="234" y="484"/>
                  </a:cubicBezTo>
                  <a:cubicBezTo>
                    <a:pt x="368" y="484"/>
                    <a:pt x="501" y="384"/>
                    <a:pt x="501" y="251"/>
                  </a:cubicBezTo>
                  <a:cubicBezTo>
                    <a:pt x="501" y="84"/>
                    <a:pt x="376"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1" name="Google Shape;12131;p28"/>
            <p:cNvSpPr/>
            <p:nvPr/>
          </p:nvSpPr>
          <p:spPr>
            <a:xfrm>
              <a:off x="6245975" y="3836475"/>
              <a:ext cx="13375" cy="12225"/>
            </a:xfrm>
            <a:custGeom>
              <a:avLst/>
              <a:gdLst/>
              <a:ahLst/>
              <a:cxnLst/>
              <a:rect l="l" t="t" r="r" b="b"/>
              <a:pathLst>
                <a:path w="535" h="489" extrusionOk="0">
                  <a:moveTo>
                    <a:pt x="286" y="1"/>
                  </a:moveTo>
                  <a:cubicBezTo>
                    <a:pt x="212" y="1"/>
                    <a:pt x="139" y="36"/>
                    <a:pt x="101" y="94"/>
                  </a:cubicBezTo>
                  <a:cubicBezTo>
                    <a:pt x="1" y="194"/>
                    <a:pt x="34" y="328"/>
                    <a:pt x="134" y="428"/>
                  </a:cubicBezTo>
                  <a:cubicBezTo>
                    <a:pt x="176" y="470"/>
                    <a:pt x="229" y="488"/>
                    <a:pt x="283" y="488"/>
                  </a:cubicBezTo>
                  <a:cubicBezTo>
                    <a:pt x="356" y="488"/>
                    <a:pt x="429" y="453"/>
                    <a:pt x="468" y="395"/>
                  </a:cubicBezTo>
                  <a:cubicBezTo>
                    <a:pt x="534" y="295"/>
                    <a:pt x="534" y="128"/>
                    <a:pt x="434" y="61"/>
                  </a:cubicBezTo>
                  <a:cubicBezTo>
                    <a:pt x="392" y="19"/>
                    <a:pt x="33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2" name="Google Shape;12132;p28"/>
            <p:cNvSpPr/>
            <p:nvPr/>
          </p:nvSpPr>
          <p:spPr>
            <a:xfrm>
              <a:off x="6090150" y="3793575"/>
              <a:ext cx="14775" cy="8025"/>
            </a:xfrm>
            <a:custGeom>
              <a:avLst/>
              <a:gdLst/>
              <a:ahLst/>
              <a:cxnLst/>
              <a:rect l="l" t="t" r="r" b="b"/>
              <a:pathLst>
                <a:path w="591" h="321" extrusionOk="0">
                  <a:moveTo>
                    <a:pt x="261" y="1"/>
                  </a:moveTo>
                  <a:cubicBezTo>
                    <a:pt x="153" y="1"/>
                    <a:pt x="57" y="65"/>
                    <a:pt x="29" y="176"/>
                  </a:cubicBezTo>
                  <a:cubicBezTo>
                    <a:pt x="0" y="281"/>
                    <a:pt x="43" y="321"/>
                    <a:pt x="111" y="321"/>
                  </a:cubicBezTo>
                  <a:cubicBezTo>
                    <a:pt x="277" y="321"/>
                    <a:pt x="591" y="80"/>
                    <a:pt x="329" y="9"/>
                  </a:cubicBezTo>
                  <a:cubicBezTo>
                    <a:pt x="306" y="3"/>
                    <a:pt x="284"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3" name="Google Shape;12133;p28"/>
            <p:cNvSpPr/>
            <p:nvPr/>
          </p:nvSpPr>
          <p:spPr>
            <a:xfrm>
              <a:off x="6066200" y="3778025"/>
              <a:ext cx="13850" cy="11950"/>
            </a:xfrm>
            <a:custGeom>
              <a:avLst/>
              <a:gdLst/>
              <a:ahLst/>
              <a:cxnLst/>
              <a:rect l="l" t="t" r="r" b="b"/>
              <a:pathLst>
                <a:path w="554" h="478" extrusionOk="0">
                  <a:moveTo>
                    <a:pt x="278" y="1"/>
                  </a:moveTo>
                  <a:cubicBezTo>
                    <a:pt x="136" y="1"/>
                    <a:pt x="0" y="139"/>
                    <a:pt x="53" y="298"/>
                  </a:cubicBezTo>
                  <a:cubicBezTo>
                    <a:pt x="88" y="419"/>
                    <a:pt x="185" y="477"/>
                    <a:pt x="285" y="477"/>
                  </a:cubicBezTo>
                  <a:cubicBezTo>
                    <a:pt x="378" y="477"/>
                    <a:pt x="472" y="427"/>
                    <a:pt x="520" y="331"/>
                  </a:cubicBezTo>
                  <a:cubicBezTo>
                    <a:pt x="553" y="231"/>
                    <a:pt x="520" y="64"/>
                    <a:pt x="387" y="31"/>
                  </a:cubicBezTo>
                  <a:cubicBezTo>
                    <a:pt x="352" y="10"/>
                    <a:pt x="31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4" name="Google Shape;12134;p28"/>
            <p:cNvSpPr/>
            <p:nvPr/>
          </p:nvSpPr>
          <p:spPr>
            <a:xfrm>
              <a:off x="6411950" y="3833125"/>
              <a:ext cx="14400" cy="9050"/>
            </a:xfrm>
            <a:custGeom>
              <a:avLst/>
              <a:gdLst/>
              <a:ahLst/>
              <a:cxnLst/>
              <a:rect l="l" t="t" r="r" b="b"/>
              <a:pathLst>
                <a:path w="576" h="362" extrusionOk="0">
                  <a:moveTo>
                    <a:pt x="482" y="1"/>
                  </a:moveTo>
                  <a:cubicBezTo>
                    <a:pt x="317" y="1"/>
                    <a:pt x="0" y="312"/>
                    <a:pt x="300" y="362"/>
                  </a:cubicBezTo>
                  <a:cubicBezTo>
                    <a:pt x="433" y="362"/>
                    <a:pt x="533" y="262"/>
                    <a:pt x="567" y="128"/>
                  </a:cubicBezTo>
                  <a:cubicBezTo>
                    <a:pt x="575" y="36"/>
                    <a:pt x="53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5" name="Google Shape;12135;p28"/>
            <p:cNvSpPr/>
            <p:nvPr/>
          </p:nvSpPr>
          <p:spPr>
            <a:xfrm>
              <a:off x="6257650" y="3876175"/>
              <a:ext cx="13500" cy="12225"/>
            </a:xfrm>
            <a:custGeom>
              <a:avLst/>
              <a:gdLst/>
              <a:ahLst/>
              <a:cxnLst/>
              <a:rect l="l" t="t" r="r" b="b"/>
              <a:pathLst>
                <a:path w="540" h="489" extrusionOk="0">
                  <a:moveTo>
                    <a:pt x="253" y="1"/>
                  </a:moveTo>
                  <a:cubicBezTo>
                    <a:pt x="236" y="1"/>
                    <a:pt x="218" y="3"/>
                    <a:pt x="201" y="7"/>
                  </a:cubicBezTo>
                  <a:cubicBezTo>
                    <a:pt x="67" y="41"/>
                    <a:pt x="1" y="174"/>
                    <a:pt x="34" y="308"/>
                  </a:cubicBezTo>
                  <a:cubicBezTo>
                    <a:pt x="62" y="433"/>
                    <a:pt x="160" y="489"/>
                    <a:pt x="260" y="489"/>
                  </a:cubicBezTo>
                  <a:cubicBezTo>
                    <a:pt x="398" y="489"/>
                    <a:pt x="540" y="382"/>
                    <a:pt x="501" y="208"/>
                  </a:cubicBezTo>
                  <a:cubicBezTo>
                    <a:pt x="472" y="92"/>
                    <a:pt x="367"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6" name="Google Shape;12136;p28"/>
            <p:cNvSpPr/>
            <p:nvPr/>
          </p:nvSpPr>
          <p:spPr>
            <a:xfrm>
              <a:off x="6157900" y="3849425"/>
              <a:ext cx="11375" cy="9525"/>
            </a:xfrm>
            <a:custGeom>
              <a:avLst/>
              <a:gdLst/>
              <a:ahLst/>
              <a:cxnLst/>
              <a:rect l="l" t="t" r="r" b="b"/>
              <a:pathLst>
                <a:path w="455" h="381" extrusionOk="0">
                  <a:moveTo>
                    <a:pt x="193" y="1"/>
                  </a:moveTo>
                  <a:cubicBezTo>
                    <a:pt x="0" y="1"/>
                    <a:pt x="212" y="380"/>
                    <a:pt x="359" y="380"/>
                  </a:cubicBezTo>
                  <a:cubicBezTo>
                    <a:pt x="399" y="380"/>
                    <a:pt x="434" y="351"/>
                    <a:pt x="455" y="277"/>
                  </a:cubicBezTo>
                  <a:cubicBezTo>
                    <a:pt x="455" y="143"/>
                    <a:pt x="388" y="10"/>
                    <a:pt x="255" y="10"/>
                  </a:cubicBezTo>
                  <a:cubicBezTo>
                    <a:pt x="231" y="4"/>
                    <a:pt x="210"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7" name="Google Shape;12137;p28"/>
            <p:cNvSpPr/>
            <p:nvPr/>
          </p:nvSpPr>
          <p:spPr>
            <a:xfrm>
              <a:off x="6178825" y="3869025"/>
              <a:ext cx="15250" cy="7350"/>
            </a:xfrm>
            <a:custGeom>
              <a:avLst/>
              <a:gdLst/>
              <a:ahLst/>
              <a:cxnLst/>
              <a:rect l="l" t="t" r="r" b="b"/>
              <a:pathLst>
                <a:path w="610" h="294" extrusionOk="0">
                  <a:moveTo>
                    <a:pt x="453" y="0"/>
                  </a:moveTo>
                  <a:cubicBezTo>
                    <a:pt x="279" y="0"/>
                    <a:pt x="1" y="151"/>
                    <a:pt x="218" y="260"/>
                  </a:cubicBezTo>
                  <a:cubicBezTo>
                    <a:pt x="263" y="282"/>
                    <a:pt x="307" y="293"/>
                    <a:pt x="349" y="293"/>
                  </a:cubicBezTo>
                  <a:cubicBezTo>
                    <a:pt x="433" y="293"/>
                    <a:pt x="507" y="249"/>
                    <a:pt x="552" y="160"/>
                  </a:cubicBezTo>
                  <a:cubicBezTo>
                    <a:pt x="610" y="44"/>
                    <a:pt x="546"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8" name="Google Shape;12138;p28"/>
            <p:cNvSpPr/>
            <p:nvPr/>
          </p:nvSpPr>
          <p:spPr>
            <a:xfrm>
              <a:off x="6010375" y="3796975"/>
              <a:ext cx="13975" cy="8375"/>
            </a:xfrm>
            <a:custGeom>
              <a:avLst/>
              <a:gdLst/>
              <a:ahLst/>
              <a:cxnLst/>
              <a:rect l="l" t="t" r="r" b="b"/>
              <a:pathLst>
                <a:path w="559" h="335" extrusionOk="0">
                  <a:moveTo>
                    <a:pt x="232" y="0"/>
                  </a:moveTo>
                  <a:cubicBezTo>
                    <a:pt x="118" y="0"/>
                    <a:pt x="18" y="91"/>
                    <a:pt x="18" y="207"/>
                  </a:cubicBezTo>
                  <a:cubicBezTo>
                    <a:pt x="1" y="300"/>
                    <a:pt x="33" y="335"/>
                    <a:pt x="85" y="335"/>
                  </a:cubicBezTo>
                  <a:cubicBezTo>
                    <a:pt x="238" y="335"/>
                    <a:pt x="558" y="31"/>
                    <a:pt x="285" y="7"/>
                  </a:cubicBezTo>
                  <a:cubicBezTo>
                    <a:pt x="267" y="2"/>
                    <a:pt x="250"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9" name="Google Shape;12139;p28"/>
            <p:cNvSpPr/>
            <p:nvPr/>
          </p:nvSpPr>
          <p:spPr>
            <a:xfrm>
              <a:off x="5726650" y="3680525"/>
              <a:ext cx="14825" cy="11875"/>
            </a:xfrm>
            <a:custGeom>
              <a:avLst/>
              <a:gdLst/>
              <a:ahLst/>
              <a:cxnLst/>
              <a:rect l="l" t="t" r="r" b="b"/>
              <a:pathLst>
                <a:path w="593" h="475" extrusionOk="0">
                  <a:moveTo>
                    <a:pt x="282" y="1"/>
                  </a:moveTo>
                  <a:cubicBezTo>
                    <a:pt x="190" y="1"/>
                    <a:pt x="107" y="56"/>
                    <a:pt x="59" y="128"/>
                  </a:cubicBezTo>
                  <a:cubicBezTo>
                    <a:pt x="1" y="301"/>
                    <a:pt x="143" y="475"/>
                    <a:pt x="312" y="475"/>
                  </a:cubicBezTo>
                  <a:cubicBezTo>
                    <a:pt x="339" y="475"/>
                    <a:pt x="365" y="470"/>
                    <a:pt x="392" y="461"/>
                  </a:cubicBezTo>
                  <a:cubicBezTo>
                    <a:pt x="592" y="395"/>
                    <a:pt x="592" y="95"/>
                    <a:pt x="392" y="28"/>
                  </a:cubicBezTo>
                  <a:cubicBezTo>
                    <a:pt x="355" y="9"/>
                    <a:pt x="318"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0" name="Google Shape;12140;p28"/>
            <p:cNvSpPr/>
            <p:nvPr/>
          </p:nvSpPr>
          <p:spPr>
            <a:xfrm>
              <a:off x="5723250" y="3652850"/>
              <a:ext cx="11550" cy="10275"/>
            </a:xfrm>
            <a:custGeom>
              <a:avLst/>
              <a:gdLst/>
              <a:ahLst/>
              <a:cxnLst/>
              <a:rect l="l" t="t" r="r" b="b"/>
              <a:pathLst>
                <a:path w="462" h="411" extrusionOk="0">
                  <a:moveTo>
                    <a:pt x="340" y="1"/>
                  </a:moveTo>
                  <a:cubicBezTo>
                    <a:pt x="201" y="1"/>
                    <a:pt x="0" y="410"/>
                    <a:pt x="202" y="410"/>
                  </a:cubicBezTo>
                  <a:cubicBezTo>
                    <a:pt x="219" y="410"/>
                    <a:pt x="239" y="407"/>
                    <a:pt x="261" y="401"/>
                  </a:cubicBezTo>
                  <a:cubicBezTo>
                    <a:pt x="395" y="368"/>
                    <a:pt x="462" y="201"/>
                    <a:pt x="428" y="101"/>
                  </a:cubicBezTo>
                  <a:cubicBezTo>
                    <a:pt x="409" y="29"/>
                    <a:pt x="376" y="1"/>
                    <a:pt x="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1" name="Google Shape;12141;p28"/>
            <p:cNvSpPr/>
            <p:nvPr/>
          </p:nvSpPr>
          <p:spPr>
            <a:xfrm>
              <a:off x="5810675" y="3717825"/>
              <a:ext cx="15700" cy="11800"/>
            </a:xfrm>
            <a:custGeom>
              <a:avLst/>
              <a:gdLst/>
              <a:ahLst/>
              <a:cxnLst/>
              <a:rect l="l" t="t" r="r" b="b"/>
              <a:pathLst>
                <a:path w="628" h="472" extrusionOk="0">
                  <a:moveTo>
                    <a:pt x="339" y="0"/>
                  </a:moveTo>
                  <a:cubicBezTo>
                    <a:pt x="326" y="0"/>
                    <a:pt x="313" y="1"/>
                    <a:pt x="300" y="4"/>
                  </a:cubicBezTo>
                  <a:cubicBezTo>
                    <a:pt x="67" y="37"/>
                    <a:pt x="0" y="304"/>
                    <a:pt x="200" y="437"/>
                  </a:cubicBezTo>
                  <a:cubicBezTo>
                    <a:pt x="236" y="461"/>
                    <a:pt x="275" y="472"/>
                    <a:pt x="316" y="472"/>
                  </a:cubicBezTo>
                  <a:cubicBezTo>
                    <a:pt x="391" y="472"/>
                    <a:pt x="469" y="435"/>
                    <a:pt x="534" y="371"/>
                  </a:cubicBezTo>
                  <a:cubicBezTo>
                    <a:pt x="627" y="215"/>
                    <a:pt x="517"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2" name="Google Shape;12142;p28"/>
            <p:cNvSpPr/>
            <p:nvPr/>
          </p:nvSpPr>
          <p:spPr>
            <a:xfrm>
              <a:off x="5814000" y="3734575"/>
              <a:ext cx="11700" cy="12550"/>
            </a:xfrm>
            <a:custGeom>
              <a:avLst/>
              <a:gdLst/>
              <a:ahLst/>
              <a:cxnLst/>
              <a:rect l="l" t="t" r="r" b="b"/>
              <a:pathLst>
                <a:path w="468" h="502" extrusionOk="0">
                  <a:moveTo>
                    <a:pt x="234" y="1"/>
                  </a:moveTo>
                  <a:cubicBezTo>
                    <a:pt x="101" y="1"/>
                    <a:pt x="1" y="101"/>
                    <a:pt x="1" y="234"/>
                  </a:cubicBezTo>
                  <a:cubicBezTo>
                    <a:pt x="1" y="401"/>
                    <a:pt x="101" y="501"/>
                    <a:pt x="234" y="501"/>
                  </a:cubicBezTo>
                  <a:cubicBezTo>
                    <a:pt x="367" y="501"/>
                    <a:pt x="468" y="401"/>
                    <a:pt x="468" y="234"/>
                  </a:cubicBezTo>
                  <a:cubicBezTo>
                    <a:pt x="468"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3" name="Google Shape;12143;p28"/>
            <p:cNvSpPr/>
            <p:nvPr/>
          </p:nvSpPr>
          <p:spPr>
            <a:xfrm>
              <a:off x="5571525" y="3628900"/>
              <a:ext cx="18875" cy="12875"/>
            </a:xfrm>
            <a:custGeom>
              <a:avLst/>
              <a:gdLst/>
              <a:ahLst/>
              <a:cxnLst/>
              <a:rect l="l" t="t" r="r" b="b"/>
              <a:pathLst>
                <a:path w="755" h="515" extrusionOk="0">
                  <a:moveTo>
                    <a:pt x="354" y="1"/>
                  </a:moveTo>
                  <a:cubicBezTo>
                    <a:pt x="118" y="1"/>
                    <a:pt x="0" y="375"/>
                    <a:pt x="293" y="492"/>
                  </a:cubicBezTo>
                  <a:cubicBezTo>
                    <a:pt x="328" y="507"/>
                    <a:pt x="361" y="514"/>
                    <a:pt x="393" y="514"/>
                  </a:cubicBezTo>
                  <a:cubicBezTo>
                    <a:pt x="632" y="514"/>
                    <a:pt x="754" y="113"/>
                    <a:pt x="460" y="25"/>
                  </a:cubicBezTo>
                  <a:cubicBezTo>
                    <a:pt x="423" y="8"/>
                    <a:pt x="387"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4" name="Google Shape;12144;p28"/>
            <p:cNvSpPr/>
            <p:nvPr/>
          </p:nvSpPr>
          <p:spPr>
            <a:xfrm>
              <a:off x="5408700" y="3487525"/>
              <a:ext cx="15525" cy="12525"/>
            </a:xfrm>
            <a:custGeom>
              <a:avLst/>
              <a:gdLst/>
              <a:ahLst/>
              <a:cxnLst/>
              <a:rect l="l" t="t" r="r" b="b"/>
              <a:pathLst>
                <a:path w="621" h="501" extrusionOk="0">
                  <a:moveTo>
                    <a:pt x="239" y="1"/>
                  </a:moveTo>
                  <a:cubicBezTo>
                    <a:pt x="176" y="1"/>
                    <a:pt x="118" y="26"/>
                    <a:pt x="68" y="76"/>
                  </a:cubicBezTo>
                  <a:cubicBezTo>
                    <a:pt x="1" y="176"/>
                    <a:pt x="1" y="343"/>
                    <a:pt x="101" y="443"/>
                  </a:cubicBezTo>
                  <a:cubicBezTo>
                    <a:pt x="155" y="483"/>
                    <a:pt x="211" y="501"/>
                    <a:pt x="263" y="501"/>
                  </a:cubicBezTo>
                  <a:cubicBezTo>
                    <a:pt x="468" y="501"/>
                    <a:pt x="621" y="235"/>
                    <a:pt x="435" y="76"/>
                  </a:cubicBezTo>
                  <a:cubicBezTo>
                    <a:pt x="368" y="26"/>
                    <a:pt x="301"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5" name="Google Shape;12145;p28"/>
            <p:cNvSpPr/>
            <p:nvPr/>
          </p:nvSpPr>
          <p:spPr>
            <a:xfrm>
              <a:off x="5428725" y="3508575"/>
              <a:ext cx="12525" cy="12550"/>
            </a:xfrm>
            <a:custGeom>
              <a:avLst/>
              <a:gdLst/>
              <a:ahLst/>
              <a:cxnLst/>
              <a:rect l="l" t="t" r="r" b="b"/>
              <a:pathLst>
                <a:path w="501" h="502" extrusionOk="0">
                  <a:moveTo>
                    <a:pt x="234" y="1"/>
                  </a:moveTo>
                  <a:cubicBezTo>
                    <a:pt x="101" y="1"/>
                    <a:pt x="1" y="101"/>
                    <a:pt x="1" y="234"/>
                  </a:cubicBezTo>
                  <a:cubicBezTo>
                    <a:pt x="1" y="368"/>
                    <a:pt x="101" y="501"/>
                    <a:pt x="234" y="501"/>
                  </a:cubicBezTo>
                  <a:cubicBezTo>
                    <a:pt x="367" y="501"/>
                    <a:pt x="501" y="368"/>
                    <a:pt x="501" y="234"/>
                  </a:cubicBezTo>
                  <a:cubicBezTo>
                    <a:pt x="501"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6" name="Google Shape;12146;p28"/>
            <p:cNvSpPr/>
            <p:nvPr/>
          </p:nvSpPr>
          <p:spPr>
            <a:xfrm>
              <a:off x="5536300" y="3687250"/>
              <a:ext cx="14200" cy="12375"/>
            </a:xfrm>
            <a:custGeom>
              <a:avLst/>
              <a:gdLst/>
              <a:ahLst/>
              <a:cxnLst/>
              <a:rect l="l" t="t" r="r" b="b"/>
              <a:pathLst>
                <a:path w="568" h="495" extrusionOk="0">
                  <a:moveTo>
                    <a:pt x="295" y="1"/>
                  </a:moveTo>
                  <a:cubicBezTo>
                    <a:pt x="251" y="1"/>
                    <a:pt x="207" y="20"/>
                    <a:pt x="167" y="59"/>
                  </a:cubicBezTo>
                  <a:cubicBezTo>
                    <a:pt x="34" y="126"/>
                    <a:pt x="1" y="259"/>
                    <a:pt x="67" y="393"/>
                  </a:cubicBezTo>
                  <a:cubicBezTo>
                    <a:pt x="110" y="457"/>
                    <a:pt x="195" y="494"/>
                    <a:pt x="277" y="494"/>
                  </a:cubicBezTo>
                  <a:cubicBezTo>
                    <a:pt x="322" y="494"/>
                    <a:pt x="365" y="483"/>
                    <a:pt x="401" y="459"/>
                  </a:cubicBezTo>
                  <a:cubicBezTo>
                    <a:pt x="534" y="359"/>
                    <a:pt x="568" y="226"/>
                    <a:pt x="468" y="126"/>
                  </a:cubicBezTo>
                  <a:cubicBezTo>
                    <a:pt x="427" y="45"/>
                    <a:pt x="362"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7" name="Google Shape;12147;p28"/>
            <p:cNvSpPr/>
            <p:nvPr/>
          </p:nvSpPr>
          <p:spPr>
            <a:xfrm>
              <a:off x="5444575" y="3616325"/>
              <a:ext cx="14200" cy="12225"/>
            </a:xfrm>
            <a:custGeom>
              <a:avLst/>
              <a:gdLst/>
              <a:ahLst/>
              <a:cxnLst/>
              <a:rect l="l" t="t" r="r" b="b"/>
              <a:pathLst>
                <a:path w="568" h="489" extrusionOk="0">
                  <a:moveTo>
                    <a:pt x="285" y="0"/>
                  </a:moveTo>
                  <a:cubicBezTo>
                    <a:pt x="212" y="0"/>
                    <a:pt x="139" y="36"/>
                    <a:pt x="100" y="94"/>
                  </a:cubicBezTo>
                  <a:cubicBezTo>
                    <a:pt x="0" y="194"/>
                    <a:pt x="34" y="361"/>
                    <a:pt x="134" y="428"/>
                  </a:cubicBezTo>
                  <a:cubicBezTo>
                    <a:pt x="176" y="470"/>
                    <a:pt x="229" y="488"/>
                    <a:pt x="282" y="488"/>
                  </a:cubicBezTo>
                  <a:cubicBezTo>
                    <a:pt x="356" y="488"/>
                    <a:pt x="429" y="452"/>
                    <a:pt x="467" y="394"/>
                  </a:cubicBezTo>
                  <a:cubicBezTo>
                    <a:pt x="567" y="294"/>
                    <a:pt x="534" y="127"/>
                    <a:pt x="434" y="61"/>
                  </a:cubicBezTo>
                  <a:cubicBezTo>
                    <a:pt x="392" y="19"/>
                    <a:pt x="338"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8" name="Google Shape;12148;p28"/>
            <p:cNvSpPr/>
            <p:nvPr/>
          </p:nvSpPr>
          <p:spPr>
            <a:xfrm>
              <a:off x="5277775" y="3390125"/>
              <a:ext cx="13375" cy="12000"/>
            </a:xfrm>
            <a:custGeom>
              <a:avLst/>
              <a:gdLst/>
              <a:ahLst/>
              <a:cxnLst/>
              <a:rect l="l" t="t" r="r" b="b"/>
              <a:pathLst>
                <a:path w="535" h="480" extrusionOk="0">
                  <a:moveTo>
                    <a:pt x="250" y="1"/>
                  </a:moveTo>
                  <a:cubicBezTo>
                    <a:pt x="209" y="1"/>
                    <a:pt x="170" y="12"/>
                    <a:pt x="134" y="36"/>
                  </a:cubicBezTo>
                  <a:cubicBezTo>
                    <a:pt x="1" y="136"/>
                    <a:pt x="1" y="269"/>
                    <a:pt x="68" y="369"/>
                  </a:cubicBezTo>
                  <a:cubicBezTo>
                    <a:pt x="126" y="447"/>
                    <a:pt x="196" y="480"/>
                    <a:pt x="264" y="480"/>
                  </a:cubicBezTo>
                  <a:cubicBezTo>
                    <a:pt x="313" y="480"/>
                    <a:pt x="360" y="463"/>
                    <a:pt x="401" y="436"/>
                  </a:cubicBezTo>
                  <a:cubicBezTo>
                    <a:pt x="501" y="336"/>
                    <a:pt x="535" y="202"/>
                    <a:pt x="468" y="102"/>
                  </a:cubicBezTo>
                  <a:cubicBezTo>
                    <a:pt x="403" y="38"/>
                    <a:pt x="325"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9" name="Google Shape;12149;p28"/>
            <p:cNvSpPr/>
            <p:nvPr/>
          </p:nvSpPr>
          <p:spPr>
            <a:xfrm>
              <a:off x="5284450" y="3334975"/>
              <a:ext cx="13375" cy="12675"/>
            </a:xfrm>
            <a:custGeom>
              <a:avLst/>
              <a:gdLst/>
              <a:ahLst/>
              <a:cxnLst/>
              <a:rect l="l" t="t" r="r" b="b"/>
              <a:pathLst>
                <a:path w="535" h="507" extrusionOk="0">
                  <a:moveTo>
                    <a:pt x="249" y="0"/>
                  </a:moveTo>
                  <a:cubicBezTo>
                    <a:pt x="135" y="0"/>
                    <a:pt x="34" y="91"/>
                    <a:pt x="34" y="207"/>
                  </a:cubicBezTo>
                  <a:cubicBezTo>
                    <a:pt x="1" y="340"/>
                    <a:pt x="101" y="474"/>
                    <a:pt x="234" y="507"/>
                  </a:cubicBezTo>
                  <a:cubicBezTo>
                    <a:pt x="368" y="507"/>
                    <a:pt x="468" y="407"/>
                    <a:pt x="501" y="273"/>
                  </a:cubicBezTo>
                  <a:cubicBezTo>
                    <a:pt x="534" y="140"/>
                    <a:pt x="434" y="40"/>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0" name="Google Shape;12150;p28"/>
            <p:cNvSpPr/>
            <p:nvPr/>
          </p:nvSpPr>
          <p:spPr>
            <a:xfrm>
              <a:off x="5519625" y="3506825"/>
              <a:ext cx="14725" cy="12475"/>
            </a:xfrm>
            <a:custGeom>
              <a:avLst/>
              <a:gdLst/>
              <a:ahLst/>
              <a:cxnLst/>
              <a:rect l="l" t="t" r="r" b="b"/>
              <a:pathLst>
                <a:path w="589" h="499" extrusionOk="0">
                  <a:moveTo>
                    <a:pt x="256" y="0"/>
                  </a:moveTo>
                  <a:cubicBezTo>
                    <a:pt x="190" y="0"/>
                    <a:pt x="122" y="31"/>
                    <a:pt x="67" y="104"/>
                  </a:cubicBezTo>
                  <a:cubicBezTo>
                    <a:pt x="0" y="204"/>
                    <a:pt x="0" y="371"/>
                    <a:pt x="134" y="438"/>
                  </a:cubicBezTo>
                  <a:cubicBezTo>
                    <a:pt x="176" y="480"/>
                    <a:pt x="224" y="498"/>
                    <a:pt x="272" y="498"/>
                  </a:cubicBezTo>
                  <a:cubicBezTo>
                    <a:pt x="340" y="498"/>
                    <a:pt x="409" y="463"/>
                    <a:pt x="467" y="404"/>
                  </a:cubicBezTo>
                  <a:cubicBezTo>
                    <a:pt x="588" y="211"/>
                    <a:pt x="429" y="0"/>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1" name="Google Shape;12151;p28"/>
            <p:cNvSpPr/>
            <p:nvPr/>
          </p:nvSpPr>
          <p:spPr>
            <a:xfrm>
              <a:off x="5525825" y="3543600"/>
              <a:ext cx="13600" cy="11850"/>
            </a:xfrm>
            <a:custGeom>
              <a:avLst/>
              <a:gdLst/>
              <a:ahLst/>
              <a:cxnLst/>
              <a:rect l="l" t="t" r="r" b="b"/>
              <a:pathLst>
                <a:path w="544" h="474" extrusionOk="0">
                  <a:moveTo>
                    <a:pt x="251" y="1"/>
                  </a:moveTo>
                  <a:cubicBezTo>
                    <a:pt x="123" y="1"/>
                    <a:pt x="0" y="96"/>
                    <a:pt x="19" y="268"/>
                  </a:cubicBezTo>
                  <a:cubicBezTo>
                    <a:pt x="19" y="410"/>
                    <a:pt x="122" y="473"/>
                    <a:pt x="233" y="473"/>
                  </a:cubicBezTo>
                  <a:cubicBezTo>
                    <a:pt x="382" y="473"/>
                    <a:pt x="544" y="359"/>
                    <a:pt x="486" y="168"/>
                  </a:cubicBezTo>
                  <a:cubicBezTo>
                    <a:pt x="444" y="54"/>
                    <a:pt x="346"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2" name="Google Shape;12152;p28"/>
            <p:cNvSpPr/>
            <p:nvPr/>
          </p:nvSpPr>
          <p:spPr>
            <a:xfrm>
              <a:off x="5349525" y="3355800"/>
              <a:ext cx="17450" cy="12350"/>
            </a:xfrm>
            <a:custGeom>
              <a:avLst/>
              <a:gdLst/>
              <a:ahLst/>
              <a:cxnLst/>
              <a:rect l="l" t="t" r="r" b="b"/>
              <a:pathLst>
                <a:path w="698" h="494" extrusionOk="0">
                  <a:moveTo>
                    <a:pt x="370" y="0"/>
                  </a:moveTo>
                  <a:cubicBezTo>
                    <a:pt x="173" y="0"/>
                    <a:pt x="1" y="267"/>
                    <a:pt x="200" y="441"/>
                  </a:cubicBezTo>
                  <a:cubicBezTo>
                    <a:pt x="251" y="478"/>
                    <a:pt x="305" y="493"/>
                    <a:pt x="356" y="493"/>
                  </a:cubicBezTo>
                  <a:cubicBezTo>
                    <a:pt x="542" y="493"/>
                    <a:pt x="697" y="290"/>
                    <a:pt x="567" y="108"/>
                  </a:cubicBezTo>
                  <a:cubicBezTo>
                    <a:pt x="507" y="31"/>
                    <a:pt x="437" y="0"/>
                    <a:pt x="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3" name="Google Shape;12153;p28"/>
            <p:cNvSpPr/>
            <p:nvPr/>
          </p:nvSpPr>
          <p:spPr>
            <a:xfrm>
              <a:off x="5275275" y="3156500"/>
              <a:ext cx="13375" cy="12075"/>
            </a:xfrm>
            <a:custGeom>
              <a:avLst/>
              <a:gdLst/>
              <a:ahLst/>
              <a:cxnLst/>
              <a:rect l="l" t="t" r="r" b="b"/>
              <a:pathLst>
                <a:path w="535" h="483" extrusionOk="0">
                  <a:moveTo>
                    <a:pt x="282" y="1"/>
                  </a:moveTo>
                  <a:cubicBezTo>
                    <a:pt x="168" y="1"/>
                    <a:pt x="63" y="91"/>
                    <a:pt x="34" y="207"/>
                  </a:cubicBezTo>
                  <a:cubicBezTo>
                    <a:pt x="1" y="341"/>
                    <a:pt x="101" y="474"/>
                    <a:pt x="234" y="474"/>
                  </a:cubicBezTo>
                  <a:cubicBezTo>
                    <a:pt x="257" y="480"/>
                    <a:pt x="280" y="483"/>
                    <a:pt x="302" y="483"/>
                  </a:cubicBezTo>
                  <a:cubicBezTo>
                    <a:pt x="411" y="483"/>
                    <a:pt x="507" y="418"/>
                    <a:pt x="535" y="307"/>
                  </a:cubicBezTo>
                  <a:cubicBezTo>
                    <a:pt x="535" y="174"/>
                    <a:pt x="468" y="41"/>
                    <a:pt x="334" y="7"/>
                  </a:cubicBezTo>
                  <a:cubicBezTo>
                    <a:pt x="317"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4" name="Google Shape;12154;p28"/>
            <p:cNvSpPr/>
            <p:nvPr/>
          </p:nvSpPr>
          <p:spPr>
            <a:xfrm>
              <a:off x="7538575" y="2058175"/>
              <a:ext cx="14075" cy="11875"/>
            </a:xfrm>
            <a:custGeom>
              <a:avLst/>
              <a:gdLst/>
              <a:ahLst/>
              <a:cxnLst/>
              <a:rect l="l" t="t" r="r" b="b"/>
              <a:pathLst>
                <a:path w="563" h="475" extrusionOk="0">
                  <a:moveTo>
                    <a:pt x="250" y="0"/>
                  </a:moveTo>
                  <a:cubicBezTo>
                    <a:pt x="184" y="0"/>
                    <a:pt x="117" y="25"/>
                    <a:pt x="67" y="75"/>
                  </a:cubicBezTo>
                  <a:cubicBezTo>
                    <a:pt x="0" y="176"/>
                    <a:pt x="0" y="342"/>
                    <a:pt x="67" y="409"/>
                  </a:cubicBezTo>
                  <a:cubicBezTo>
                    <a:pt x="113" y="455"/>
                    <a:pt x="166" y="475"/>
                    <a:pt x="218" y="475"/>
                  </a:cubicBezTo>
                  <a:cubicBezTo>
                    <a:pt x="394" y="475"/>
                    <a:pt x="562" y="255"/>
                    <a:pt x="434" y="75"/>
                  </a:cubicBezTo>
                  <a:cubicBezTo>
                    <a:pt x="384" y="25"/>
                    <a:pt x="317"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5" name="Google Shape;12155;p28"/>
            <p:cNvSpPr/>
            <p:nvPr/>
          </p:nvSpPr>
          <p:spPr>
            <a:xfrm>
              <a:off x="7709300" y="2175325"/>
              <a:ext cx="14300" cy="7625"/>
            </a:xfrm>
            <a:custGeom>
              <a:avLst/>
              <a:gdLst/>
              <a:ahLst/>
              <a:cxnLst/>
              <a:rect l="l" t="t" r="r" b="b"/>
              <a:pathLst>
                <a:path w="572" h="305" extrusionOk="0">
                  <a:moveTo>
                    <a:pt x="123" y="1"/>
                  </a:moveTo>
                  <a:cubicBezTo>
                    <a:pt x="48" y="1"/>
                    <a:pt x="1" y="44"/>
                    <a:pt x="43" y="160"/>
                  </a:cubicBezTo>
                  <a:cubicBezTo>
                    <a:pt x="68" y="261"/>
                    <a:pt x="152" y="305"/>
                    <a:pt x="250" y="305"/>
                  </a:cubicBezTo>
                  <a:cubicBezTo>
                    <a:pt x="280" y="305"/>
                    <a:pt x="311" y="301"/>
                    <a:pt x="343" y="293"/>
                  </a:cubicBezTo>
                  <a:cubicBezTo>
                    <a:pt x="571" y="202"/>
                    <a:pt x="28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6" name="Google Shape;12156;p28"/>
            <p:cNvSpPr/>
            <p:nvPr/>
          </p:nvSpPr>
          <p:spPr>
            <a:xfrm>
              <a:off x="7726425" y="2157325"/>
              <a:ext cx="13150" cy="11225"/>
            </a:xfrm>
            <a:custGeom>
              <a:avLst/>
              <a:gdLst/>
              <a:ahLst/>
              <a:cxnLst/>
              <a:rect l="l" t="t" r="r" b="b"/>
              <a:pathLst>
                <a:path w="526" h="449" extrusionOk="0">
                  <a:moveTo>
                    <a:pt x="252" y="0"/>
                  </a:moveTo>
                  <a:cubicBezTo>
                    <a:pt x="221" y="0"/>
                    <a:pt x="190" y="4"/>
                    <a:pt x="158" y="12"/>
                  </a:cubicBezTo>
                  <a:cubicBezTo>
                    <a:pt x="0" y="170"/>
                    <a:pt x="112" y="448"/>
                    <a:pt x="351" y="448"/>
                  </a:cubicBezTo>
                  <a:cubicBezTo>
                    <a:pt x="364" y="448"/>
                    <a:pt x="378" y="448"/>
                    <a:pt x="392" y="446"/>
                  </a:cubicBezTo>
                  <a:cubicBezTo>
                    <a:pt x="492" y="379"/>
                    <a:pt x="525" y="246"/>
                    <a:pt x="492" y="146"/>
                  </a:cubicBezTo>
                  <a:cubicBezTo>
                    <a:pt x="441" y="44"/>
                    <a:pt x="35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7" name="Google Shape;12157;p28"/>
            <p:cNvSpPr/>
            <p:nvPr/>
          </p:nvSpPr>
          <p:spPr>
            <a:xfrm>
              <a:off x="7701500" y="2049675"/>
              <a:ext cx="15225" cy="12450"/>
            </a:xfrm>
            <a:custGeom>
              <a:avLst/>
              <a:gdLst/>
              <a:ahLst/>
              <a:cxnLst/>
              <a:rect l="l" t="t" r="r" b="b"/>
              <a:pathLst>
                <a:path w="609" h="498" extrusionOk="0">
                  <a:moveTo>
                    <a:pt x="324" y="0"/>
                  </a:moveTo>
                  <a:cubicBezTo>
                    <a:pt x="169" y="0"/>
                    <a:pt x="1" y="153"/>
                    <a:pt x="88" y="349"/>
                  </a:cubicBezTo>
                  <a:cubicBezTo>
                    <a:pt x="123" y="453"/>
                    <a:pt x="202" y="497"/>
                    <a:pt x="285" y="497"/>
                  </a:cubicBezTo>
                  <a:cubicBezTo>
                    <a:pt x="441" y="497"/>
                    <a:pt x="608" y="344"/>
                    <a:pt x="521" y="149"/>
                  </a:cubicBezTo>
                  <a:cubicBezTo>
                    <a:pt x="487" y="44"/>
                    <a:pt x="407"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8" name="Google Shape;12158;p28"/>
            <p:cNvSpPr/>
            <p:nvPr/>
          </p:nvSpPr>
          <p:spPr>
            <a:xfrm>
              <a:off x="7586100" y="2091575"/>
              <a:ext cx="12525" cy="11875"/>
            </a:xfrm>
            <a:custGeom>
              <a:avLst/>
              <a:gdLst/>
              <a:ahLst/>
              <a:cxnLst/>
              <a:rect l="l" t="t" r="r" b="b"/>
              <a:pathLst>
                <a:path w="501" h="475" extrusionOk="0">
                  <a:moveTo>
                    <a:pt x="286" y="1"/>
                  </a:moveTo>
                  <a:cubicBezTo>
                    <a:pt x="269" y="1"/>
                    <a:pt x="252" y="3"/>
                    <a:pt x="234" y="7"/>
                  </a:cubicBezTo>
                  <a:cubicBezTo>
                    <a:pt x="101" y="7"/>
                    <a:pt x="0" y="107"/>
                    <a:pt x="34" y="241"/>
                  </a:cubicBezTo>
                  <a:cubicBezTo>
                    <a:pt x="34" y="374"/>
                    <a:pt x="134" y="474"/>
                    <a:pt x="267" y="474"/>
                  </a:cubicBezTo>
                  <a:cubicBezTo>
                    <a:pt x="401" y="474"/>
                    <a:pt x="501" y="341"/>
                    <a:pt x="501" y="207"/>
                  </a:cubicBezTo>
                  <a:cubicBezTo>
                    <a:pt x="501" y="91"/>
                    <a:pt x="400"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9" name="Google Shape;12159;p28"/>
            <p:cNvSpPr/>
            <p:nvPr/>
          </p:nvSpPr>
          <p:spPr>
            <a:xfrm>
              <a:off x="7656150" y="2205325"/>
              <a:ext cx="13900" cy="12050"/>
            </a:xfrm>
            <a:custGeom>
              <a:avLst/>
              <a:gdLst/>
              <a:ahLst/>
              <a:cxnLst/>
              <a:rect l="l" t="t" r="r" b="b"/>
              <a:pathLst>
                <a:path w="556" h="482" extrusionOk="0">
                  <a:moveTo>
                    <a:pt x="276" y="0"/>
                  </a:moveTo>
                  <a:cubicBezTo>
                    <a:pt x="241" y="0"/>
                    <a:pt x="204" y="9"/>
                    <a:pt x="167" y="27"/>
                  </a:cubicBezTo>
                  <a:cubicBezTo>
                    <a:pt x="67" y="94"/>
                    <a:pt x="0" y="227"/>
                    <a:pt x="67" y="361"/>
                  </a:cubicBezTo>
                  <a:cubicBezTo>
                    <a:pt x="115" y="440"/>
                    <a:pt x="201" y="482"/>
                    <a:pt x="285" y="482"/>
                  </a:cubicBezTo>
                  <a:cubicBezTo>
                    <a:pt x="376" y="482"/>
                    <a:pt x="466" y="432"/>
                    <a:pt x="501" y="327"/>
                  </a:cubicBezTo>
                  <a:cubicBezTo>
                    <a:pt x="555" y="164"/>
                    <a:pt x="432"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0" name="Google Shape;12160;p28"/>
            <p:cNvSpPr/>
            <p:nvPr/>
          </p:nvSpPr>
          <p:spPr>
            <a:xfrm>
              <a:off x="7747875" y="2147075"/>
              <a:ext cx="15425" cy="12275"/>
            </a:xfrm>
            <a:custGeom>
              <a:avLst/>
              <a:gdLst/>
              <a:ahLst/>
              <a:cxnLst/>
              <a:rect l="l" t="t" r="r" b="b"/>
              <a:pathLst>
                <a:path w="617" h="491" extrusionOk="0">
                  <a:moveTo>
                    <a:pt x="283" y="1"/>
                  </a:moveTo>
                  <a:cubicBezTo>
                    <a:pt x="236" y="1"/>
                    <a:pt x="185" y="17"/>
                    <a:pt x="134" y="55"/>
                  </a:cubicBezTo>
                  <a:cubicBezTo>
                    <a:pt x="34" y="122"/>
                    <a:pt x="1" y="255"/>
                    <a:pt x="67" y="389"/>
                  </a:cubicBezTo>
                  <a:cubicBezTo>
                    <a:pt x="111" y="453"/>
                    <a:pt x="195" y="490"/>
                    <a:pt x="277" y="490"/>
                  </a:cubicBezTo>
                  <a:cubicBezTo>
                    <a:pt x="322" y="490"/>
                    <a:pt x="366" y="479"/>
                    <a:pt x="401" y="456"/>
                  </a:cubicBezTo>
                  <a:cubicBezTo>
                    <a:pt x="617" y="294"/>
                    <a:pt x="484"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1" name="Google Shape;12161;p28"/>
            <p:cNvSpPr/>
            <p:nvPr/>
          </p:nvSpPr>
          <p:spPr>
            <a:xfrm>
              <a:off x="7687850" y="2011375"/>
              <a:ext cx="14200" cy="12300"/>
            </a:xfrm>
            <a:custGeom>
              <a:avLst/>
              <a:gdLst/>
              <a:ahLst/>
              <a:cxnLst/>
              <a:rect l="l" t="t" r="r" b="b"/>
              <a:pathLst>
                <a:path w="568" h="492" extrusionOk="0">
                  <a:moveTo>
                    <a:pt x="260" y="1"/>
                  </a:moveTo>
                  <a:cubicBezTo>
                    <a:pt x="230" y="1"/>
                    <a:pt x="198" y="5"/>
                    <a:pt x="167" y="13"/>
                  </a:cubicBezTo>
                  <a:cubicBezTo>
                    <a:pt x="67" y="79"/>
                    <a:pt x="0" y="213"/>
                    <a:pt x="67" y="346"/>
                  </a:cubicBezTo>
                  <a:cubicBezTo>
                    <a:pt x="118" y="448"/>
                    <a:pt x="208" y="492"/>
                    <a:pt x="307" y="492"/>
                  </a:cubicBezTo>
                  <a:cubicBezTo>
                    <a:pt x="337" y="492"/>
                    <a:pt x="369" y="488"/>
                    <a:pt x="400" y="480"/>
                  </a:cubicBezTo>
                  <a:cubicBezTo>
                    <a:pt x="500" y="413"/>
                    <a:pt x="567" y="246"/>
                    <a:pt x="500" y="146"/>
                  </a:cubicBezTo>
                  <a:cubicBezTo>
                    <a:pt x="449" y="44"/>
                    <a:pt x="360"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2" name="Google Shape;12162;p28"/>
            <p:cNvSpPr/>
            <p:nvPr/>
          </p:nvSpPr>
          <p:spPr>
            <a:xfrm>
              <a:off x="7613625" y="2045225"/>
              <a:ext cx="13350" cy="12175"/>
            </a:xfrm>
            <a:custGeom>
              <a:avLst/>
              <a:gdLst/>
              <a:ahLst/>
              <a:cxnLst/>
              <a:rect l="l" t="t" r="r" b="b"/>
              <a:pathLst>
                <a:path w="534" h="487" extrusionOk="0">
                  <a:moveTo>
                    <a:pt x="272" y="0"/>
                  </a:moveTo>
                  <a:cubicBezTo>
                    <a:pt x="239" y="0"/>
                    <a:pt x="203" y="8"/>
                    <a:pt x="167" y="26"/>
                  </a:cubicBezTo>
                  <a:cubicBezTo>
                    <a:pt x="34" y="60"/>
                    <a:pt x="0" y="193"/>
                    <a:pt x="34" y="327"/>
                  </a:cubicBezTo>
                  <a:cubicBezTo>
                    <a:pt x="82" y="424"/>
                    <a:pt x="167" y="486"/>
                    <a:pt x="248" y="486"/>
                  </a:cubicBezTo>
                  <a:cubicBezTo>
                    <a:pt x="278" y="486"/>
                    <a:pt x="307" y="478"/>
                    <a:pt x="334" y="460"/>
                  </a:cubicBezTo>
                  <a:cubicBezTo>
                    <a:pt x="467" y="427"/>
                    <a:pt x="534" y="260"/>
                    <a:pt x="467" y="160"/>
                  </a:cubicBezTo>
                  <a:cubicBezTo>
                    <a:pt x="443" y="62"/>
                    <a:pt x="365"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3" name="Google Shape;12163;p28"/>
            <p:cNvSpPr/>
            <p:nvPr/>
          </p:nvSpPr>
          <p:spPr>
            <a:xfrm>
              <a:off x="7672350" y="2257900"/>
              <a:ext cx="14550" cy="7525"/>
            </a:xfrm>
            <a:custGeom>
              <a:avLst/>
              <a:gdLst/>
              <a:ahLst/>
              <a:cxnLst/>
              <a:rect l="l" t="t" r="r" b="b"/>
              <a:pathLst>
                <a:path w="582" h="301" extrusionOk="0">
                  <a:moveTo>
                    <a:pt x="118" y="0"/>
                  </a:moveTo>
                  <a:cubicBezTo>
                    <a:pt x="44" y="0"/>
                    <a:pt x="0" y="43"/>
                    <a:pt x="53" y="159"/>
                  </a:cubicBezTo>
                  <a:cubicBezTo>
                    <a:pt x="80" y="241"/>
                    <a:pt x="176" y="301"/>
                    <a:pt x="283" y="301"/>
                  </a:cubicBezTo>
                  <a:cubicBezTo>
                    <a:pt x="306" y="301"/>
                    <a:pt x="330" y="298"/>
                    <a:pt x="353" y="292"/>
                  </a:cubicBezTo>
                  <a:cubicBezTo>
                    <a:pt x="581" y="201"/>
                    <a:pt x="279"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4" name="Google Shape;12164;p28"/>
            <p:cNvSpPr/>
            <p:nvPr/>
          </p:nvSpPr>
          <p:spPr>
            <a:xfrm>
              <a:off x="7797075" y="2225650"/>
              <a:ext cx="12550" cy="11375"/>
            </a:xfrm>
            <a:custGeom>
              <a:avLst/>
              <a:gdLst/>
              <a:ahLst/>
              <a:cxnLst/>
              <a:rect l="l" t="t" r="r" b="b"/>
              <a:pathLst>
                <a:path w="502" h="455" extrusionOk="0">
                  <a:moveTo>
                    <a:pt x="252" y="0"/>
                  </a:moveTo>
                  <a:cubicBezTo>
                    <a:pt x="129" y="0"/>
                    <a:pt x="1" y="85"/>
                    <a:pt x="1" y="248"/>
                  </a:cubicBezTo>
                  <a:cubicBezTo>
                    <a:pt x="1" y="364"/>
                    <a:pt x="101" y="455"/>
                    <a:pt x="215" y="455"/>
                  </a:cubicBezTo>
                  <a:cubicBezTo>
                    <a:pt x="233" y="455"/>
                    <a:pt x="250" y="453"/>
                    <a:pt x="268" y="448"/>
                  </a:cubicBezTo>
                  <a:cubicBezTo>
                    <a:pt x="401" y="448"/>
                    <a:pt x="501" y="315"/>
                    <a:pt x="468" y="181"/>
                  </a:cubicBezTo>
                  <a:cubicBezTo>
                    <a:pt x="453" y="60"/>
                    <a:pt x="354"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5" name="Google Shape;12165;p28"/>
            <p:cNvSpPr/>
            <p:nvPr/>
          </p:nvSpPr>
          <p:spPr>
            <a:xfrm>
              <a:off x="7794575" y="2074225"/>
              <a:ext cx="15050" cy="12525"/>
            </a:xfrm>
            <a:custGeom>
              <a:avLst/>
              <a:gdLst/>
              <a:ahLst/>
              <a:cxnLst/>
              <a:rect l="l" t="t" r="r" b="b"/>
              <a:pathLst>
                <a:path w="602" h="501" extrusionOk="0">
                  <a:moveTo>
                    <a:pt x="334" y="1"/>
                  </a:moveTo>
                  <a:cubicBezTo>
                    <a:pt x="1" y="34"/>
                    <a:pt x="34" y="501"/>
                    <a:pt x="368" y="501"/>
                  </a:cubicBezTo>
                  <a:cubicBezTo>
                    <a:pt x="501" y="468"/>
                    <a:pt x="601" y="367"/>
                    <a:pt x="568" y="234"/>
                  </a:cubicBezTo>
                  <a:cubicBezTo>
                    <a:pt x="568" y="101"/>
                    <a:pt x="468"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6" name="Google Shape;12166;p28"/>
            <p:cNvSpPr/>
            <p:nvPr/>
          </p:nvSpPr>
          <p:spPr>
            <a:xfrm>
              <a:off x="7734550" y="2080075"/>
              <a:ext cx="15025" cy="12525"/>
            </a:xfrm>
            <a:custGeom>
              <a:avLst/>
              <a:gdLst/>
              <a:ahLst/>
              <a:cxnLst/>
              <a:rect l="l" t="t" r="r" b="b"/>
              <a:pathLst>
                <a:path w="601" h="501" extrusionOk="0">
                  <a:moveTo>
                    <a:pt x="334" y="0"/>
                  </a:moveTo>
                  <a:cubicBezTo>
                    <a:pt x="0" y="0"/>
                    <a:pt x="33" y="500"/>
                    <a:pt x="367" y="500"/>
                  </a:cubicBezTo>
                  <a:cubicBezTo>
                    <a:pt x="500" y="467"/>
                    <a:pt x="600" y="367"/>
                    <a:pt x="600" y="234"/>
                  </a:cubicBezTo>
                  <a:cubicBezTo>
                    <a:pt x="567" y="100"/>
                    <a:pt x="467"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7" name="Google Shape;12167;p28"/>
            <p:cNvSpPr/>
            <p:nvPr/>
          </p:nvSpPr>
          <p:spPr>
            <a:xfrm>
              <a:off x="7726950" y="2316425"/>
              <a:ext cx="13075" cy="12025"/>
            </a:xfrm>
            <a:custGeom>
              <a:avLst/>
              <a:gdLst/>
              <a:ahLst/>
              <a:cxnLst/>
              <a:rect l="l" t="t" r="r" b="b"/>
              <a:pathLst>
                <a:path w="523" h="481" extrusionOk="0">
                  <a:moveTo>
                    <a:pt x="283" y="0"/>
                  </a:moveTo>
                  <a:cubicBezTo>
                    <a:pt x="145" y="0"/>
                    <a:pt x="1" y="103"/>
                    <a:pt x="37" y="286"/>
                  </a:cubicBezTo>
                  <a:cubicBezTo>
                    <a:pt x="52" y="420"/>
                    <a:pt x="153" y="481"/>
                    <a:pt x="257" y="481"/>
                  </a:cubicBezTo>
                  <a:cubicBezTo>
                    <a:pt x="387" y="481"/>
                    <a:pt x="523" y="386"/>
                    <a:pt x="504" y="220"/>
                  </a:cubicBezTo>
                  <a:cubicBezTo>
                    <a:pt x="504" y="69"/>
                    <a:pt x="396"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8" name="Google Shape;12168;p28"/>
            <p:cNvSpPr/>
            <p:nvPr/>
          </p:nvSpPr>
          <p:spPr>
            <a:xfrm>
              <a:off x="7908125" y="2349700"/>
              <a:ext cx="15750" cy="12475"/>
            </a:xfrm>
            <a:custGeom>
              <a:avLst/>
              <a:gdLst/>
              <a:ahLst/>
              <a:cxnLst/>
              <a:rect l="l" t="t" r="r" b="b"/>
              <a:pathLst>
                <a:path w="630" h="499" extrusionOk="0">
                  <a:moveTo>
                    <a:pt x="353" y="0"/>
                  </a:moveTo>
                  <a:cubicBezTo>
                    <a:pt x="97" y="0"/>
                    <a:pt x="1" y="401"/>
                    <a:pt x="296" y="490"/>
                  </a:cubicBezTo>
                  <a:cubicBezTo>
                    <a:pt x="318" y="495"/>
                    <a:pt x="341" y="498"/>
                    <a:pt x="364" y="498"/>
                  </a:cubicBezTo>
                  <a:cubicBezTo>
                    <a:pt x="472" y="498"/>
                    <a:pt x="568" y="433"/>
                    <a:pt x="596" y="323"/>
                  </a:cubicBezTo>
                  <a:cubicBezTo>
                    <a:pt x="629" y="190"/>
                    <a:pt x="562" y="56"/>
                    <a:pt x="462" y="23"/>
                  </a:cubicBezTo>
                  <a:cubicBezTo>
                    <a:pt x="424" y="7"/>
                    <a:pt x="38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9" name="Google Shape;12169;p28"/>
            <p:cNvSpPr/>
            <p:nvPr/>
          </p:nvSpPr>
          <p:spPr>
            <a:xfrm>
              <a:off x="7882150" y="2238300"/>
              <a:ext cx="14675" cy="11825"/>
            </a:xfrm>
            <a:custGeom>
              <a:avLst/>
              <a:gdLst/>
              <a:ahLst/>
              <a:cxnLst/>
              <a:rect l="l" t="t" r="r" b="b"/>
              <a:pathLst>
                <a:path w="587" h="473" extrusionOk="0">
                  <a:moveTo>
                    <a:pt x="302" y="0"/>
                  </a:moveTo>
                  <a:cubicBezTo>
                    <a:pt x="280" y="0"/>
                    <a:pt x="257" y="3"/>
                    <a:pt x="234" y="9"/>
                  </a:cubicBezTo>
                  <a:cubicBezTo>
                    <a:pt x="34" y="76"/>
                    <a:pt x="0" y="342"/>
                    <a:pt x="200" y="443"/>
                  </a:cubicBezTo>
                  <a:cubicBezTo>
                    <a:pt x="235" y="463"/>
                    <a:pt x="272" y="472"/>
                    <a:pt x="309" y="472"/>
                  </a:cubicBezTo>
                  <a:cubicBezTo>
                    <a:pt x="451" y="472"/>
                    <a:pt x="587" y="335"/>
                    <a:pt x="534" y="176"/>
                  </a:cubicBezTo>
                  <a:cubicBezTo>
                    <a:pt x="506" y="65"/>
                    <a:pt x="410"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0" name="Google Shape;12170;p28"/>
            <p:cNvSpPr/>
            <p:nvPr/>
          </p:nvSpPr>
          <p:spPr>
            <a:xfrm>
              <a:off x="7815700" y="2245975"/>
              <a:ext cx="16425" cy="12575"/>
            </a:xfrm>
            <a:custGeom>
              <a:avLst/>
              <a:gdLst/>
              <a:ahLst/>
              <a:cxnLst/>
              <a:rect l="l" t="t" r="r" b="b"/>
              <a:pathLst>
                <a:path w="657" h="503" extrusionOk="0">
                  <a:moveTo>
                    <a:pt x="325" y="0"/>
                  </a:moveTo>
                  <a:cubicBezTo>
                    <a:pt x="21" y="0"/>
                    <a:pt x="0" y="470"/>
                    <a:pt x="323" y="502"/>
                  </a:cubicBezTo>
                  <a:cubicBezTo>
                    <a:pt x="623" y="502"/>
                    <a:pt x="657" y="35"/>
                    <a:pt x="357" y="2"/>
                  </a:cubicBezTo>
                  <a:cubicBezTo>
                    <a:pt x="346" y="1"/>
                    <a:pt x="335" y="0"/>
                    <a:pt x="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1" name="Google Shape;12171;p28"/>
            <p:cNvSpPr/>
            <p:nvPr/>
          </p:nvSpPr>
          <p:spPr>
            <a:xfrm>
              <a:off x="7831475" y="2410550"/>
              <a:ext cx="14650" cy="10375"/>
            </a:xfrm>
            <a:custGeom>
              <a:avLst/>
              <a:gdLst/>
              <a:ahLst/>
              <a:cxnLst/>
              <a:rect l="l" t="t" r="r" b="b"/>
              <a:pathLst>
                <a:path w="586" h="415" extrusionOk="0">
                  <a:moveTo>
                    <a:pt x="326" y="0"/>
                  </a:moveTo>
                  <a:cubicBezTo>
                    <a:pt x="174" y="0"/>
                    <a:pt x="0" y="100"/>
                    <a:pt x="59" y="257"/>
                  </a:cubicBezTo>
                  <a:cubicBezTo>
                    <a:pt x="73" y="367"/>
                    <a:pt x="170" y="414"/>
                    <a:pt x="274" y="414"/>
                  </a:cubicBezTo>
                  <a:cubicBezTo>
                    <a:pt x="423" y="414"/>
                    <a:pt x="585" y="315"/>
                    <a:pt x="526" y="157"/>
                  </a:cubicBezTo>
                  <a:cubicBezTo>
                    <a:pt x="526" y="48"/>
                    <a:pt x="431"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2" name="Google Shape;12172;p28"/>
            <p:cNvSpPr/>
            <p:nvPr/>
          </p:nvSpPr>
          <p:spPr>
            <a:xfrm>
              <a:off x="7903825" y="2411125"/>
              <a:ext cx="12525" cy="12550"/>
            </a:xfrm>
            <a:custGeom>
              <a:avLst/>
              <a:gdLst/>
              <a:ahLst/>
              <a:cxnLst/>
              <a:rect l="l" t="t" r="r" b="b"/>
              <a:pathLst>
                <a:path w="501" h="502" extrusionOk="0">
                  <a:moveTo>
                    <a:pt x="267" y="1"/>
                  </a:moveTo>
                  <a:cubicBezTo>
                    <a:pt x="134" y="1"/>
                    <a:pt x="1" y="101"/>
                    <a:pt x="1" y="234"/>
                  </a:cubicBezTo>
                  <a:cubicBezTo>
                    <a:pt x="1" y="368"/>
                    <a:pt x="101" y="501"/>
                    <a:pt x="234" y="501"/>
                  </a:cubicBezTo>
                  <a:cubicBezTo>
                    <a:pt x="367" y="501"/>
                    <a:pt x="468"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3" name="Google Shape;12173;p28"/>
            <p:cNvSpPr/>
            <p:nvPr/>
          </p:nvSpPr>
          <p:spPr>
            <a:xfrm>
              <a:off x="7870975" y="2294200"/>
              <a:ext cx="14525" cy="12875"/>
            </a:xfrm>
            <a:custGeom>
              <a:avLst/>
              <a:gdLst/>
              <a:ahLst/>
              <a:cxnLst/>
              <a:rect l="l" t="t" r="r" b="b"/>
              <a:pathLst>
                <a:path w="581" h="515" extrusionOk="0">
                  <a:moveTo>
                    <a:pt x="317" y="0"/>
                  </a:moveTo>
                  <a:cubicBezTo>
                    <a:pt x="161" y="0"/>
                    <a:pt x="0" y="141"/>
                    <a:pt x="80" y="341"/>
                  </a:cubicBezTo>
                  <a:cubicBezTo>
                    <a:pt x="109" y="428"/>
                    <a:pt x="213" y="515"/>
                    <a:pt x="327" y="515"/>
                  </a:cubicBezTo>
                  <a:cubicBezTo>
                    <a:pt x="345" y="515"/>
                    <a:pt x="363" y="513"/>
                    <a:pt x="381" y="508"/>
                  </a:cubicBezTo>
                  <a:cubicBezTo>
                    <a:pt x="514" y="441"/>
                    <a:pt x="581" y="308"/>
                    <a:pt x="547" y="208"/>
                  </a:cubicBezTo>
                  <a:cubicBezTo>
                    <a:pt x="521" y="62"/>
                    <a:pt x="420" y="0"/>
                    <a:pt x="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4" name="Google Shape;12174;p28"/>
            <p:cNvSpPr/>
            <p:nvPr/>
          </p:nvSpPr>
          <p:spPr>
            <a:xfrm>
              <a:off x="7820425" y="2441000"/>
              <a:ext cx="15925" cy="12175"/>
            </a:xfrm>
            <a:custGeom>
              <a:avLst/>
              <a:gdLst/>
              <a:ahLst/>
              <a:cxnLst/>
              <a:rect l="l" t="t" r="r" b="b"/>
              <a:pathLst>
                <a:path w="637" h="487" extrusionOk="0">
                  <a:moveTo>
                    <a:pt x="249" y="0"/>
                  </a:moveTo>
                  <a:cubicBezTo>
                    <a:pt x="134" y="0"/>
                    <a:pt x="30" y="91"/>
                    <a:pt x="1" y="207"/>
                  </a:cubicBezTo>
                  <a:cubicBezTo>
                    <a:pt x="1" y="340"/>
                    <a:pt x="68" y="440"/>
                    <a:pt x="201" y="474"/>
                  </a:cubicBezTo>
                  <a:cubicBezTo>
                    <a:pt x="229" y="482"/>
                    <a:pt x="257" y="486"/>
                    <a:pt x="282" y="486"/>
                  </a:cubicBezTo>
                  <a:cubicBezTo>
                    <a:pt x="554" y="486"/>
                    <a:pt x="637" y="37"/>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5" name="Google Shape;12175;p28"/>
            <p:cNvSpPr/>
            <p:nvPr/>
          </p:nvSpPr>
          <p:spPr>
            <a:xfrm>
              <a:off x="7957700" y="2661600"/>
              <a:ext cx="14725" cy="10850"/>
            </a:xfrm>
            <a:custGeom>
              <a:avLst/>
              <a:gdLst/>
              <a:ahLst/>
              <a:cxnLst/>
              <a:rect l="l" t="t" r="r" b="b"/>
              <a:pathLst>
                <a:path w="589" h="434" extrusionOk="0">
                  <a:moveTo>
                    <a:pt x="271" y="1"/>
                  </a:moveTo>
                  <a:cubicBezTo>
                    <a:pt x="131" y="1"/>
                    <a:pt x="1" y="138"/>
                    <a:pt x="47" y="323"/>
                  </a:cubicBezTo>
                  <a:cubicBezTo>
                    <a:pt x="67" y="402"/>
                    <a:pt x="128" y="434"/>
                    <a:pt x="199" y="434"/>
                  </a:cubicBezTo>
                  <a:cubicBezTo>
                    <a:pt x="366" y="434"/>
                    <a:pt x="588" y="253"/>
                    <a:pt x="447" y="89"/>
                  </a:cubicBezTo>
                  <a:cubicBezTo>
                    <a:pt x="396" y="28"/>
                    <a:pt x="332"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6" name="Google Shape;12176;p28"/>
            <p:cNvSpPr/>
            <p:nvPr/>
          </p:nvSpPr>
          <p:spPr>
            <a:xfrm>
              <a:off x="8072075" y="2646125"/>
              <a:ext cx="12750" cy="10225"/>
            </a:xfrm>
            <a:custGeom>
              <a:avLst/>
              <a:gdLst/>
              <a:ahLst/>
              <a:cxnLst/>
              <a:rect l="l" t="t" r="r" b="b"/>
              <a:pathLst>
                <a:path w="510" h="409" extrusionOk="0">
                  <a:moveTo>
                    <a:pt x="389" y="1"/>
                  </a:moveTo>
                  <a:cubicBezTo>
                    <a:pt x="242" y="1"/>
                    <a:pt x="0" y="409"/>
                    <a:pt x="251" y="409"/>
                  </a:cubicBezTo>
                  <a:cubicBezTo>
                    <a:pt x="259" y="409"/>
                    <a:pt x="267" y="409"/>
                    <a:pt x="276" y="408"/>
                  </a:cubicBezTo>
                  <a:cubicBezTo>
                    <a:pt x="409" y="374"/>
                    <a:pt x="509" y="241"/>
                    <a:pt x="476" y="108"/>
                  </a:cubicBezTo>
                  <a:cubicBezTo>
                    <a:pt x="462" y="31"/>
                    <a:pt x="429" y="1"/>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7" name="Google Shape;12177;p28"/>
            <p:cNvSpPr/>
            <p:nvPr/>
          </p:nvSpPr>
          <p:spPr>
            <a:xfrm>
              <a:off x="8003075" y="2458025"/>
              <a:ext cx="14725" cy="12175"/>
            </a:xfrm>
            <a:custGeom>
              <a:avLst/>
              <a:gdLst/>
              <a:ahLst/>
              <a:cxnLst/>
              <a:rect l="l" t="t" r="r" b="b"/>
              <a:pathLst>
                <a:path w="589" h="487" extrusionOk="0">
                  <a:moveTo>
                    <a:pt x="339" y="0"/>
                  </a:moveTo>
                  <a:cubicBezTo>
                    <a:pt x="305" y="0"/>
                    <a:pt x="269" y="8"/>
                    <a:pt x="234" y="26"/>
                  </a:cubicBezTo>
                  <a:cubicBezTo>
                    <a:pt x="33" y="93"/>
                    <a:pt x="0" y="360"/>
                    <a:pt x="200" y="460"/>
                  </a:cubicBezTo>
                  <a:cubicBezTo>
                    <a:pt x="237" y="478"/>
                    <a:pt x="274" y="486"/>
                    <a:pt x="309" y="486"/>
                  </a:cubicBezTo>
                  <a:cubicBezTo>
                    <a:pt x="465" y="486"/>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8" name="Google Shape;12178;p28"/>
            <p:cNvSpPr/>
            <p:nvPr/>
          </p:nvSpPr>
          <p:spPr>
            <a:xfrm>
              <a:off x="7834600" y="2517350"/>
              <a:ext cx="14400" cy="12450"/>
            </a:xfrm>
            <a:custGeom>
              <a:avLst/>
              <a:gdLst/>
              <a:ahLst/>
              <a:cxnLst/>
              <a:rect l="l" t="t" r="r" b="b"/>
              <a:pathLst>
                <a:path w="576" h="498" extrusionOk="0">
                  <a:moveTo>
                    <a:pt x="275" y="0"/>
                  </a:moveTo>
                  <a:cubicBezTo>
                    <a:pt x="252" y="0"/>
                    <a:pt x="227" y="7"/>
                    <a:pt x="201" y="22"/>
                  </a:cubicBezTo>
                  <a:cubicBezTo>
                    <a:pt x="68" y="55"/>
                    <a:pt x="1" y="188"/>
                    <a:pt x="34" y="322"/>
                  </a:cubicBezTo>
                  <a:cubicBezTo>
                    <a:pt x="90" y="432"/>
                    <a:pt x="191" y="497"/>
                    <a:pt x="299" y="497"/>
                  </a:cubicBezTo>
                  <a:cubicBezTo>
                    <a:pt x="322" y="497"/>
                    <a:pt x="345" y="494"/>
                    <a:pt x="368" y="489"/>
                  </a:cubicBezTo>
                  <a:cubicBezTo>
                    <a:pt x="576" y="429"/>
                    <a:pt x="466"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9" name="Google Shape;12179;p28"/>
            <p:cNvSpPr/>
            <p:nvPr/>
          </p:nvSpPr>
          <p:spPr>
            <a:xfrm>
              <a:off x="7869625" y="2681950"/>
              <a:ext cx="13375" cy="12125"/>
            </a:xfrm>
            <a:custGeom>
              <a:avLst/>
              <a:gdLst/>
              <a:ahLst/>
              <a:cxnLst/>
              <a:rect l="l" t="t" r="r" b="b"/>
              <a:pathLst>
                <a:path w="535" h="485" extrusionOk="0">
                  <a:moveTo>
                    <a:pt x="269" y="0"/>
                  </a:moveTo>
                  <a:cubicBezTo>
                    <a:pt x="247" y="0"/>
                    <a:pt x="224" y="3"/>
                    <a:pt x="201" y="9"/>
                  </a:cubicBezTo>
                  <a:cubicBezTo>
                    <a:pt x="68" y="42"/>
                    <a:pt x="1" y="176"/>
                    <a:pt x="34" y="309"/>
                  </a:cubicBezTo>
                  <a:cubicBezTo>
                    <a:pt x="62" y="420"/>
                    <a:pt x="158" y="484"/>
                    <a:pt x="266" y="484"/>
                  </a:cubicBezTo>
                  <a:cubicBezTo>
                    <a:pt x="289" y="484"/>
                    <a:pt x="312" y="482"/>
                    <a:pt x="334" y="476"/>
                  </a:cubicBezTo>
                  <a:cubicBezTo>
                    <a:pt x="468" y="443"/>
                    <a:pt x="535" y="309"/>
                    <a:pt x="501" y="176"/>
                  </a:cubicBezTo>
                  <a:cubicBezTo>
                    <a:pt x="474"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0" name="Google Shape;12180;p28"/>
            <p:cNvSpPr/>
            <p:nvPr/>
          </p:nvSpPr>
          <p:spPr>
            <a:xfrm>
              <a:off x="8018075" y="2678000"/>
              <a:ext cx="16700" cy="12525"/>
            </a:xfrm>
            <a:custGeom>
              <a:avLst/>
              <a:gdLst/>
              <a:ahLst/>
              <a:cxnLst/>
              <a:rect l="l" t="t" r="r" b="b"/>
              <a:pathLst>
                <a:path w="668" h="501" extrusionOk="0">
                  <a:moveTo>
                    <a:pt x="367" y="0"/>
                  </a:moveTo>
                  <a:cubicBezTo>
                    <a:pt x="34" y="0"/>
                    <a:pt x="0" y="467"/>
                    <a:pt x="334" y="500"/>
                  </a:cubicBezTo>
                  <a:cubicBezTo>
                    <a:pt x="634" y="500"/>
                    <a:pt x="668" y="33"/>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1" name="Google Shape;12181;p28"/>
            <p:cNvSpPr/>
            <p:nvPr/>
          </p:nvSpPr>
          <p:spPr>
            <a:xfrm>
              <a:off x="7963875" y="2501825"/>
              <a:ext cx="14850" cy="11825"/>
            </a:xfrm>
            <a:custGeom>
              <a:avLst/>
              <a:gdLst/>
              <a:ahLst/>
              <a:cxnLst/>
              <a:rect l="l" t="t" r="r" b="b"/>
              <a:pathLst>
                <a:path w="594" h="473" extrusionOk="0">
                  <a:moveTo>
                    <a:pt x="335" y="0"/>
                  </a:moveTo>
                  <a:cubicBezTo>
                    <a:pt x="313" y="0"/>
                    <a:pt x="290" y="3"/>
                    <a:pt x="267" y="9"/>
                  </a:cubicBezTo>
                  <a:cubicBezTo>
                    <a:pt x="34" y="75"/>
                    <a:pt x="0" y="342"/>
                    <a:pt x="200" y="442"/>
                  </a:cubicBezTo>
                  <a:cubicBezTo>
                    <a:pt x="242" y="463"/>
                    <a:pt x="283" y="472"/>
                    <a:pt x="322" y="472"/>
                  </a:cubicBezTo>
                  <a:cubicBezTo>
                    <a:pt x="473" y="472"/>
                    <a:pt x="594" y="334"/>
                    <a:pt x="567" y="176"/>
                  </a:cubicBezTo>
                  <a:cubicBezTo>
                    <a:pt x="540" y="65"/>
                    <a:pt x="443"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2" name="Google Shape;12182;p28"/>
            <p:cNvSpPr/>
            <p:nvPr/>
          </p:nvSpPr>
          <p:spPr>
            <a:xfrm>
              <a:off x="7877150" y="2572700"/>
              <a:ext cx="12525" cy="11500"/>
            </a:xfrm>
            <a:custGeom>
              <a:avLst/>
              <a:gdLst/>
              <a:ahLst/>
              <a:cxnLst/>
              <a:rect l="l" t="t" r="r" b="b"/>
              <a:pathLst>
                <a:path w="501" h="460" extrusionOk="0">
                  <a:moveTo>
                    <a:pt x="250" y="1"/>
                  </a:moveTo>
                  <a:cubicBezTo>
                    <a:pt x="184" y="1"/>
                    <a:pt x="117" y="26"/>
                    <a:pt x="67" y="76"/>
                  </a:cubicBezTo>
                  <a:cubicBezTo>
                    <a:pt x="0" y="143"/>
                    <a:pt x="0" y="309"/>
                    <a:pt x="67" y="409"/>
                  </a:cubicBezTo>
                  <a:cubicBezTo>
                    <a:pt x="117" y="443"/>
                    <a:pt x="184" y="459"/>
                    <a:pt x="250" y="459"/>
                  </a:cubicBezTo>
                  <a:cubicBezTo>
                    <a:pt x="317" y="459"/>
                    <a:pt x="384" y="443"/>
                    <a:pt x="434" y="409"/>
                  </a:cubicBezTo>
                  <a:cubicBezTo>
                    <a:pt x="500" y="309"/>
                    <a:pt x="500" y="143"/>
                    <a:pt x="434" y="76"/>
                  </a:cubicBezTo>
                  <a:cubicBezTo>
                    <a:pt x="384" y="26"/>
                    <a:pt x="317"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3" name="Google Shape;12183;p28"/>
            <p:cNvSpPr/>
            <p:nvPr/>
          </p:nvSpPr>
          <p:spPr>
            <a:xfrm>
              <a:off x="7923000" y="2715750"/>
              <a:ext cx="15775" cy="12125"/>
            </a:xfrm>
            <a:custGeom>
              <a:avLst/>
              <a:gdLst/>
              <a:ahLst/>
              <a:cxnLst/>
              <a:rect l="l" t="t" r="r" b="b"/>
              <a:pathLst>
                <a:path w="631" h="485" extrusionOk="0">
                  <a:moveTo>
                    <a:pt x="305" y="1"/>
                  </a:moveTo>
                  <a:cubicBezTo>
                    <a:pt x="273" y="1"/>
                    <a:pt x="238" y="8"/>
                    <a:pt x="201" y="25"/>
                  </a:cubicBezTo>
                  <a:cubicBezTo>
                    <a:pt x="67" y="58"/>
                    <a:pt x="1" y="191"/>
                    <a:pt x="34" y="325"/>
                  </a:cubicBezTo>
                  <a:cubicBezTo>
                    <a:pt x="83" y="422"/>
                    <a:pt x="168" y="484"/>
                    <a:pt x="262" y="484"/>
                  </a:cubicBezTo>
                  <a:cubicBezTo>
                    <a:pt x="296" y="484"/>
                    <a:pt x="332" y="476"/>
                    <a:pt x="368" y="458"/>
                  </a:cubicBezTo>
                  <a:cubicBezTo>
                    <a:pt x="631" y="370"/>
                    <a:pt x="535"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4" name="Google Shape;12184;p28"/>
            <p:cNvSpPr/>
            <p:nvPr/>
          </p:nvSpPr>
          <p:spPr>
            <a:xfrm>
              <a:off x="7981850" y="2612275"/>
              <a:ext cx="15225" cy="12800"/>
            </a:xfrm>
            <a:custGeom>
              <a:avLst/>
              <a:gdLst/>
              <a:ahLst/>
              <a:cxnLst/>
              <a:rect l="l" t="t" r="r" b="b"/>
              <a:pathLst>
                <a:path w="609" h="512" extrusionOk="0">
                  <a:moveTo>
                    <a:pt x="307" y="1"/>
                  </a:moveTo>
                  <a:cubicBezTo>
                    <a:pt x="206" y="1"/>
                    <a:pt x="109" y="59"/>
                    <a:pt x="82" y="194"/>
                  </a:cubicBezTo>
                  <a:cubicBezTo>
                    <a:pt x="0" y="378"/>
                    <a:pt x="156" y="511"/>
                    <a:pt x="311" y="511"/>
                  </a:cubicBezTo>
                  <a:cubicBezTo>
                    <a:pt x="411" y="511"/>
                    <a:pt x="510" y="457"/>
                    <a:pt x="549" y="327"/>
                  </a:cubicBezTo>
                  <a:cubicBezTo>
                    <a:pt x="609" y="129"/>
                    <a:pt x="455"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5" name="Google Shape;12185;p28"/>
            <p:cNvSpPr/>
            <p:nvPr/>
          </p:nvSpPr>
          <p:spPr>
            <a:xfrm>
              <a:off x="7968875" y="2581050"/>
              <a:ext cx="14850" cy="11825"/>
            </a:xfrm>
            <a:custGeom>
              <a:avLst/>
              <a:gdLst/>
              <a:ahLst/>
              <a:cxnLst/>
              <a:rect l="l" t="t" r="r" b="b"/>
              <a:pathLst>
                <a:path w="594" h="473" extrusionOk="0">
                  <a:moveTo>
                    <a:pt x="302" y="0"/>
                  </a:moveTo>
                  <a:cubicBezTo>
                    <a:pt x="280" y="0"/>
                    <a:pt x="257" y="3"/>
                    <a:pt x="234" y="9"/>
                  </a:cubicBezTo>
                  <a:cubicBezTo>
                    <a:pt x="34" y="75"/>
                    <a:pt x="0" y="342"/>
                    <a:pt x="201" y="442"/>
                  </a:cubicBezTo>
                  <a:cubicBezTo>
                    <a:pt x="242" y="463"/>
                    <a:pt x="283" y="472"/>
                    <a:pt x="322" y="472"/>
                  </a:cubicBezTo>
                  <a:cubicBezTo>
                    <a:pt x="473" y="472"/>
                    <a:pt x="594" y="334"/>
                    <a:pt x="567" y="175"/>
                  </a:cubicBezTo>
                  <a:cubicBezTo>
                    <a:pt x="512" y="65"/>
                    <a:pt x="411"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6" name="Google Shape;12186;p28"/>
            <p:cNvSpPr/>
            <p:nvPr/>
          </p:nvSpPr>
          <p:spPr>
            <a:xfrm>
              <a:off x="8021400" y="2899650"/>
              <a:ext cx="13375" cy="12025"/>
            </a:xfrm>
            <a:custGeom>
              <a:avLst/>
              <a:gdLst/>
              <a:ahLst/>
              <a:cxnLst/>
              <a:rect l="l" t="t" r="r" b="b"/>
              <a:pathLst>
                <a:path w="535" h="481" extrusionOk="0">
                  <a:moveTo>
                    <a:pt x="287" y="1"/>
                  </a:moveTo>
                  <a:cubicBezTo>
                    <a:pt x="269" y="1"/>
                    <a:pt x="252" y="3"/>
                    <a:pt x="234" y="7"/>
                  </a:cubicBezTo>
                  <a:cubicBezTo>
                    <a:pt x="101" y="41"/>
                    <a:pt x="1" y="141"/>
                    <a:pt x="34" y="274"/>
                  </a:cubicBezTo>
                  <a:cubicBezTo>
                    <a:pt x="63" y="390"/>
                    <a:pt x="168" y="481"/>
                    <a:pt x="282" y="481"/>
                  </a:cubicBezTo>
                  <a:cubicBezTo>
                    <a:pt x="299" y="481"/>
                    <a:pt x="317" y="479"/>
                    <a:pt x="334" y="474"/>
                  </a:cubicBezTo>
                  <a:cubicBezTo>
                    <a:pt x="468" y="441"/>
                    <a:pt x="535" y="341"/>
                    <a:pt x="535" y="207"/>
                  </a:cubicBezTo>
                  <a:cubicBezTo>
                    <a:pt x="506" y="91"/>
                    <a:pt x="401"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7" name="Google Shape;12187;p28"/>
            <p:cNvSpPr/>
            <p:nvPr/>
          </p:nvSpPr>
          <p:spPr>
            <a:xfrm>
              <a:off x="8018675" y="2944200"/>
              <a:ext cx="13600" cy="11550"/>
            </a:xfrm>
            <a:custGeom>
              <a:avLst/>
              <a:gdLst/>
              <a:ahLst/>
              <a:cxnLst/>
              <a:rect l="l" t="t" r="r" b="b"/>
              <a:pathLst>
                <a:path w="544" h="462" extrusionOk="0">
                  <a:moveTo>
                    <a:pt x="252" y="0"/>
                  </a:moveTo>
                  <a:cubicBezTo>
                    <a:pt x="164" y="0"/>
                    <a:pt x="68" y="62"/>
                    <a:pt x="43" y="160"/>
                  </a:cubicBezTo>
                  <a:cubicBezTo>
                    <a:pt x="0" y="332"/>
                    <a:pt x="137" y="462"/>
                    <a:pt x="275" y="462"/>
                  </a:cubicBezTo>
                  <a:cubicBezTo>
                    <a:pt x="352" y="462"/>
                    <a:pt x="429" y="422"/>
                    <a:pt x="477" y="327"/>
                  </a:cubicBezTo>
                  <a:cubicBezTo>
                    <a:pt x="544" y="193"/>
                    <a:pt x="477" y="60"/>
                    <a:pt x="343" y="26"/>
                  </a:cubicBezTo>
                  <a:cubicBezTo>
                    <a:pt x="317" y="9"/>
                    <a:pt x="285"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8" name="Google Shape;12188;p28"/>
            <p:cNvSpPr/>
            <p:nvPr/>
          </p:nvSpPr>
          <p:spPr>
            <a:xfrm>
              <a:off x="8013900" y="3142850"/>
              <a:ext cx="13525" cy="8850"/>
            </a:xfrm>
            <a:custGeom>
              <a:avLst/>
              <a:gdLst/>
              <a:ahLst/>
              <a:cxnLst/>
              <a:rect l="l" t="t" r="r" b="b"/>
              <a:pathLst>
                <a:path w="541" h="354" extrusionOk="0">
                  <a:moveTo>
                    <a:pt x="83" y="1"/>
                  </a:moveTo>
                  <a:cubicBezTo>
                    <a:pt x="35" y="1"/>
                    <a:pt x="1" y="34"/>
                    <a:pt x="1" y="120"/>
                  </a:cubicBezTo>
                  <a:cubicBezTo>
                    <a:pt x="1" y="253"/>
                    <a:pt x="101" y="353"/>
                    <a:pt x="234" y="353"/>
                  </a:cubicBezTo>
                  <a:cubicBezTo>
                    <a:pt x="541" y="353"/>
                    <a:pt x="241"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9" name="Google Shape;12189;p28"/>
            <p:cNvSpPr/>
            <p:nvPr/>
          </p:nvSpPr>
          <p:spPr>
            <a:xfrm>
              <a:off x="8099175" y="3050400"/>
              <a:ext cx="13150" cy="12225"/>
            </a:xfrm>
            <a:custGeom>
              <a:avLst/>
              <a:gdLst/>
              <a:ahLst/>
              <a:cxnLst/>
              <a:rect l="l" t="t" r="r" b="b"/>
              <a:pathLst>
                <a:path w="526" h="489" extrusionOk="0">
                  <a:moveTo>
                    <a:pt x="248" y="1"/>
                  </a:moveTo>
                  <a:cubicBezTo>
                    <a:pt x="108" y="1"/>
                    <a:pt x="0" y="139"/>
                    <a:pt x="25" y="315"/>
                  </a:cubicBezTo>
                  <a:cubicBezTo>
                    <a:pt x="44" y="429"/>
                    <a:pt x="149" y="489"/>
                    <a:pt x="255" y="489"/>
                  </a:cubicBezTo>
                  <a:cubicBezTo>
                    <a:pt x="335" y="489"/>
                    <a:pt x="416" y="454"/>
                    <a:pt x="459" y="382"/>
                  </a:cubicBezTo>
                  <a:cubicBezTo>
                    <a:pt x="526" y="248"/>
                    <a:pt x="492" y="115"/>
                    <a:pt x="392" y="48"/>
                  </a:cubicBezTo>
                  <a:cubicBezTo>
                    <a:pt x="343" y="15"/>
                    <a:pt x="294"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0" name="Google Shape;12190;p28"/>
            <p:cNvSpPr/>
            <p:nvPr/>
          </p:nvSpPr>
          <p:spPr>
            <a:xfrm>
              <a:off x="8059075" y="2905450"/>
              <a:ext cx="14550" cy="8025"/>
            </a:xfrm>
            <a:custGeom>
              <a:avLst/>
              <a:gdLst/>
              <a:ahLst/>
              <a:cxnLst/>
              <a:rect l="l" t="t" r="r" b="b"/>
              <a:pathLst>
                <a:path w="582" h="321" extrusionOk="0">
                  <a:moveTo>
                    <a:pt x="330" y="0"/>
                  </a:moveTo>
                  <a:cubicBezTo>
                    <a:pt x="308" y="0"/>
                    <a:pt x="285" y="3"/>
                    <a:pt x="262" y="9"/>
                  </a:cubicBezTo>
                  <a:cubicBezTo>
                    <a:pt x="1" y="80"/>
                    <a:pt x="297" y="320"/>
                    <a:pt x="466" y="320"/>
                  </a:cubicBezTo>
                  <a:cubicBezTo>
                    <a:pt x="534" y="320"/>
                    <a:pt x="581" y="281"/>
                    <a:pt x="562" y="175"/>
                  </a:cubicBezTo>
                  <a:cubicBezTo>
                    <a:pt x="534" y="65"/>
                    <a:pt x="438"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1" name="Google Shape;12191;p28"/>
            <p:cNvSpPr/>
            <p:nvPr/>
          </p:nvSpPr>
          <p:spPr>
            <a:xfrm>
              <a:off x="7906325" y="3033275"/>
              <a:ext cx="15175" cy="11875"/>
            </a:xfrm>
            <a:custGeom>
              <a:avLst/>
              <a:gdLst/>
              <a:ahLst/>
              <a:cxnLst/>
              <a:rect l="l" t="t" r="r" b="b"/>
              <a:pathLst>
                <a:path w="607" h="475" extrusionOk="0">
                  <a:moveTo>
                    <a:pt x="279" y="1"/>
                  </a:moveTo>
                  <a:cubicBezTo>
                    <a:pt x="217" y="1"/>
                    <a:pt x="153" y="29"/>
                    <a:pt x="101" y="99"/>
                  </a:cubicBezTo>
                  <a:cubicBezTo>
                    <a:pt x="1" y="166"/>
                    <a:pt x="34" y="333"/>
                    <a:pt x="101" y="400"/>
                  </a:cubicBezTo>
                  <a:cubicBezTo>
                    <a:pt x="151" y="450"/>
                    <a:pt x="217" y="475"/>
                    <a:pt x="280" y="475"/>
                  </a:cubicBezTo>
                  <a:cubicBezTo>
                    <a:pt x="343" y="475"/>
                    <a:pt x="401" y="450"/>
                    <a:pt x="434" y="400"/>
                  </a:cubicBezTo>
                  <a:cubicBezTo>
                    <a:pt x="606" y="227"/>
                    <a:pt x="452"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2" name="Google Shape;12192;p28"/>
            <p:cNvSpPr/>
            <p:nvPr/>
          </p:nvSpPr>
          <p:spPr>
            <a:xfrm>
              <a:off x="7915500" y="3224925"/>
              <a:ext cx="11700" cy="11825"/>
            </a:xfrm>
            <a:custGeom>
              <a:avLst/>
              <a:gdLst/>
              <a:ahLst/>
              <a:cxnLst/>
              <a:rect l="l" t="t" r="r" b="b"/>
              <a:pathLst>
                <a:path w="468" h="473" extrusionOk="0">
                  <a:moveTo>
                    <a:pt x="275" y="0"/>
                  </a:moveTo>
                  <a:cubicBezTo>
                    <a:pt x="262" y="0"/>
                    <a:pt x="248" y="2"/>
                    <a:pt x="234" y="5"/>
                  </a:cubicBezTo>
                  <a:cubicBezTo>
                    <a:pt x="101" y="5"/>
                    <a:pt x="1" y="106"/>
                    <a:pt x="1" y="239"/>
                  </a:cubicBezTo>
                  <a:cubicBezTo>
                    <a:pt x="1" y="372"/>
                    <a:pt x="101" y="472"/>
                    <a:pt x="234" y="472"/>
                  </a:cubicBezTo>
                  <a:cubicBezTo>
                    <a:pt x="367" y="472"/>
                    <a:pt x="468" y="372"/>
                    <a:pt x="468" y="239"/>
                  </a:cubicBezTo>
                  <a:cubicBezTo>
                    <a:pt x="468" y="120"/>
                    <a:pt x="387"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3" name="Google Shape;12193;p28"/>
            <p:cNvSpPr/>
            <p:nvPr/>
          </p:nvSpPr>
          <p:spPr>
            <a:xfrm>
              <a:off x="8007000" y="3173225"/>
              <a:ext cx="16100" cy="12750"/>
            </a:xfrm>
            <a:custGeom>
              <a:avLst/>
              <a:gdLst/>
              <a:ahLst/>
              <a:cxnLst/>
              <a:rect l="l" t="t" r="r" b="b"/>
              <a:pathLst>
                <a:path w="644" h="510" extrusionOk="0">
                  <a:moveTo>
                    <a:pt x="379" y="1"/>
                  </a:moveTo>
                  <a:cubicBezTo>
                    <a:pt x="317" y="1"/>
                    <a:pt x="256" y="26"/>
                    <a:pt x="210" y="72"/>
                  </a:cubicBezTo>
                  <a:cubicBezTo>
                    <a:pt x="0" y="229"/>
                    <a:pt x="161" y="510"/>
                    <a:pt x="369" y="510"/>
                  </a:cubicBezTo>
                  <a:cubicBezTo>
                    <a:pt x="426" y="510"/>
                    <a:pt x="486" y="489"/>
                    <a:pt x="544" y="439"/>
                  </a:cubicBezTo>
                  <a:cubicBezTo>
                    <a:pt x="644" y="339"/>
                    <a:pt x="644" y="205"/>
                    <a:pt x="577" y="105"/>
                  </a:cubicBezTo>
                  <a:cubicBezTo>
                    <a:pt x="523" y="34"/>
                    <a:pt x="450" y="1"/>
                    <a:pt x="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4" name="Google Shape;12194;p28"/>
            <p:cNvSpPr/>
            <p:nvPr/>
          </p:nvSpPr>
          <p:spPr>
            <a:xfrm>
              <a:off x="7949600" y="2998000"/>
              <a:ext cx="15950" cy="12250"/>
            </a:xfrm>
            <a:custGeom>
              <a:avLst/>
              <a:gdLst/>
              <a:ahLst/>
              <a:cxnLst/>
              <a:rect l="l" t="t" r="r" b="b"/>
              <a:pathLst>
                <a:path w="638" h="490" extrusionOk="0">
                  <a:moveTo>
                    <a:pt x="373" y="1"/>
                  </a:moveTo>
                  <a:cubicBezTo>
                    <a:pt x="350" y="1"/>
                    <a:pt x="327" y="4"/>
                    <a:pt x="304" y="9"/>
                  </a:cubicBezTo>
                  <a:cubicBezTo>
                    <a:pt x="1" y="70"/>
                    <a:pt x="84" y="489"/>
                    <a:pt x="353" y="489"/>
                  </a:cubicBezTo>
                  <a:cubicBezTo>
                    <a:pt x="379" y="489"/>
                    <a:pt x="408" y="485"/>
                    <a:pt x="438" y="476"/>
                  </a:cubicBezTo>
                  <a:cubicBezTo>
                    <a:pt x="571" y="443"/>
                    <a:pt x="638" y="310"/>
                    <a:pt x="605" y="176"/>
                  </a:cubicBezTo>
                  <a:cubicBezTo>
                    <a:pt x="577" y="66"/>
                    <a:pt x="481" y="1"/>
                    <a:pt x="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5" name="Google Shape;12195;p28"/>
            <p:cNvSpPr/>
            <p:nvPr/>
          </p:nvSpPr>
          <p:spPr>
            <a:xfrm>
              <a:off x="7869250" y="3088175"/>
              <a:ext cx="15425" cy="12250"/>
            </a:xfrm>
            <a:custGeom>
              <a:avLst/>
              <a:gdLst/>
              <a:ahLst/>
              <a:cxnLst/>
              <a:rect l="l" t="t" r="r" b="b"/>
              <a:pathLst>
                <a:path w="617" h="490" extrusionOk="0">
                  <a:moveTo>
                    <a:pt x="334" y="0"/>
                  </a:moveTo>
                  <a:cubicBezTo>
                    <a:pt x="266" y="0"/>
                    <a:pt x="203" y="33"/>
                    <a:pt x="149" y="105"/>
                  </a:cubicBezTo>
                  <a:cubicBezTo>
                    <a:pt x="0" y="279"/>
                    <a:pt x="184" y="490"/>
                    <a:pt x="370" y="490"/>
                  </a:cubicBezTo>
                  <a:cubicBezTo>
                    <a:pt x="434" y="490"/>
                    <a:pt x="498" y="465"/>
                    <a:pt x="550" y="405"/>
                  </a:cubicBezTo>
                  <a:cubicBezTo>
                    <a:pt x="616" y="305"/>
                    <a:pt x="616" y="138"/>
                    <a:pt x="516" y="72"/>
                  </a:cubicBezTo>
                  <a:cubicBezTo>
                    <a:pt x="454" y="25"/>
                    <a:pt x="392"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6" name="Google Shape;12196;p28"/>
            <p:cNvSpPr/>
            <p:nvPr/>
          </p:nvSpPr>
          <p:spPr>
            <a:xfrm>
              <a:off x="7977075" y="3436500"/>
              <a:ext cx="12675" cy="12225"/>
            </a:xfrm>
            <a:custGeom>
              <a:avLst/>
              <a:gdLst/>
              <a:ahLst/>
              <a:cxnLst/>
              <a:rect l="l" t="t" r="r" b="b"/>
              <a:pathLst>
                <a:path w="507" h="489" extrusionOk="0">
                  <a:moveTo>
                    <a:pt x="280" y="1"/>
                  </a:moveTo>
                  <a:cubicBezTo>
                    <a:pt x="142" y="1"/>
                    <a:pt x="1" y="108"/>
                    <a:pt x="39" y="282"/>
                  </a:cubicBezTo>
                  <a:cubicBezTo>
                    <a:pt x="39" y="398"/>
                    <a:pt x="140" y="489"/>
                    <a:pt x="254" y="489"/>
                  </a:cubicBezTo>
                  <a:cubicBezTo>
                    <a:pt x="271" y="489"/>
                    <a:pt x="289" y="487"/>
                    <a:pt x="306" y="482"/>
                  </a:cubicBezTo>
                  <a:cubicBezTo>
                    <a:pt x="440" y="449"/>
                    <a:pt x="506" y="315"/>
                    <a:pt x="506" y="182"/>
                  </a:cubicBezTo>
                  <a:cubicBezTo>
                    <a:pt x="478" y="56"/>
                    <a:pt x="380"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7" name="Google Shape;12197;p28"/>
            <p:cNvSpPr/>
            <p:nvPr/>
          </p:nvSpPr>
          <p:spPr>
            <a:xfrm>
              <a:off x="8081075" y="3391400"/>
              <a:ext cx="15425" cy="12125"/>
            </a:xfrm>
            <a:custGeom>
              <a:avLst/>
              <a:gdLst/>
              <a:ahLst/>
              <a:cxnLst/>
              <a:rect l="l" t="t" r="r" b="b"/>
              <a:pathLst>
                <a:path w="617" h="485" extrusionOk="0">
                  <a:moveTo>
                    <a:pt x="342" y="0"/>
                  </a:moveTo>
                  <a:cubicBezTo>
                    <a:pt x="170" y="0"/>
                    <a:pt x="1" y="168"/>
                    <a:pt x="116" y="351"/>
                  </a:cubicBezTo>
                  <a:cubicBezTo>
                    <a:pt x="160" y="440"/>
                    <a:pt x="249" y="485"/>
                    <a:pt x="333" y="485"/>
                  </a:cubicBezTo>
                  <a:cubicBezTo>
                    <a:pt x="375" y="485"/>
                    <a:pt x="416" y="474"/>
                    <a:pt x="449" y="452"/>
                  </a:cubicBezTo>
                  <a:cubicBezTo>
                    <a:pt x="549" y="385"/>
                    <a:pt x="616" y="218"/>
                    <a:pt x="549" y="118"/>
                  </a:cubicBezTo>
                  <a:cubicBezTo>
                    <a:pt x="497" y="35"/>
                    <a:pt x="419"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8" name="Google Shape;12198;p28"/>
            <p:cNvSpPr/>
            <p:nvPr/>
          </p:nvSpPr>
          <p:spPr>
            <a:xfrm>
              <a:off x="8054650" y="3280775"/>
              <a:ext cx="13475" cy="12050"/>
            </a:xfrm>
            <a:custGeom>
              <a:avLst/>
              <a:gdLst/>
              <a:ahLst/>
              <a:cxnLst/>
              <a:rect l="l" t="t" r="r" b="b"/>
              <a:pathLst>
                <a:path w="539" h="482" extrusionOk="0">
                  <a:moveTo>
                    <a:pt x="274" y="1"/>
                  </a:moveTo>
                  <a:cubicBezTo>
                    <a:pt x="138" y="1"/>
                    <a:pt x="0" y="115"/>
                    <a:pt x="39" y="307"/>
                  </a:cubicBezTo>
                  <a:cubicBezTo>
                    <a:pt x="66" y="417"/>
                    <a:pt x="162" y="482"/>
                    <a:pt x="271" y="482"/>
                  </a:cubicBezTo>
                  <a:cubicBezTo>
                    <a:pt x="293" y="482"/>
                    <a:pt x="316" y="479"/>
                    <a:pt x="339" y="473"/>
                  </a:cubicBezTo>
                  <a:cubicBezTo>
                    <a:pt x="472" y="440"/>
                    <a:pt x="539" y="340"/>
                    <a:pt x="506" y="207"/>
                  </a:cubicBezTo>
                  <a:cubicBezTo>
                    <a:pt x="477" y="64"/>
                    <a:pt x="3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9" name="Google Shape;12199;p28"/>
            <p:cNvSpPr/>
            <p:nvPr/>
          </p:nvSpPr>
          <p:spPr>
            <a:xfrm>
              <a:off x="7950125" y="3424625"/>
              <a:ext cx="14925" cy="10075"/>
            </a:xfrm>
            <a:custGeom>
              <a:avLst/>
              <a:gdLst/>
              <a:ahLst/>
              <a:cxnLst/>
              <a:rect l="l" t="t" r="r" b="b"/>
              <a:pathLst>
                <a:path w="597" h="403" extrusionOk="0">
                  <a:moveTo>
                    <a:pt x="305" y="1"/>
                  </a:moveTo>
                  <a:cubicBezTo>
                    <a:pt x="237" y="1"/>
                    <a:pt x="169" y="27"/>
                    <a:pt x="117" y="90"/>
                  </a:cubicBezTo>
                  <a:cubicBezTo>
                    <a:pt x="0" y="230"/>
                    <a:pt x="226" y="402"/>
                    <a:pt x="395" y="402"/>
                  </a:cubicBezTo>
                  <a:cubicBezTo>
                    <a:pt x="468" y="402"/>
                    <a:pt x="530" y="370"/>
                    <a:pt x="550" y="290"/>
                  </a:cubicBezTo>
                  <a:cubicBezTo>
                    <a:pt x="596" y="130"/>
                    <a:pt x="453"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0" name="Google Shape;12200;p28"/>
            <p:cNvSpPr/>
            <p:nvPr/>
          </p:nvSpPr>
          <p:spPr>
            <a:xfrm>
              <a:off x="7963025" y="3640300"/>
              <a:ext cx="13175" cy="11775"/>
            </a:xfrm>
            <a:custGeom>
              <a:avLst/>
              <a:gdLst/>
              <a:ahLst/>
              <a:cxnLst/>
              <a:rect l="l" t="t" r="r" b="b"/>
              <a:pathLst>
                <a:path w="527" h="471" extrusionOk="0">
                  <a:moveTo>
                    <a:pt x="291" y="1"/>
                  </a:moveTo>
                  <a:cubicBezTo>
                    <a:pt x="284" y="1"/>
                    <a:pt x="276" y="1"/>
                    <a:pt x="268" y="2"/>
                  </a:cubicBezTo>
                  <a:cubicBezTo>
                    <a:pt x="134" y="2"/>
                    <a:pt x="1" y="102"/>
                    <a:pt x="1" y="236"/>
                  </a:cubicBezTo>
                  <a:cubicBezTo>
                    <a:pt x="1" y="369"/>
                    <a:pt x="134" y="469"/>
                    <a:pt x="268" y="469"/>
                  </a:cubicBezTo>
                  <a:cubicBezTo>
                    <a:pt x="276" y="470"/>
                    <a:pt x="284" y="471"/>
                    <a:pt x="291" y="471"/>
                  </a:cubicBezTo>
                  <a:cubicBezTo>
                    <a:pt x="527" y="471"/>
                    <a:pt x="527"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1" name="Google Shape;12201;p28"/>
            <p:cNvSpPr/>
            <p:nvPr/>
          </p:nvSpPr>
          <p:spPr>
            <a:xfrm>
              <a:off x="8072725" y="3559000"/>
              <a:ext cx="15425" cy="12425"/>
            </a:xfrm>
            <a:custGeom>
              <a:avLst/>
              <a:gdLst/>
              <a:ahLst/>
              <a:cxnLst/>
              <a:rect l="l" t="t" r="r" b="b"/>
              <a:pathLst>
                <a:path w="617" h="497" extrusionOk="0">
                  <a:moveTo>
                    <a:pt x="371" y="1"/>
                  </a:moveTo>
                  <a:cubicBezTo>
                    <a:pt x="184" y="1"/>
                    <a:pt x="0" y="212"/>
                    <a:pt x="149" y="386"/>
                  </a:cubicBezTo>
                  <a:cubicBezTo>
                    <a:pt x="208" y="464"/>
                    <a:pt x="278" y="496"/>
                    <a:pt x="346" y="496"/>
                  </a:cubicBezTo>
                  <a:cubicBezTo>
                    <a:pt x="394" y="496"/>
                    <a:pt x="442" y="480"/>
                    <a:pt x="483" y="452"/>
                  </a:cubicBezTo>
                  <a:cubicBezTo>
                    <a:pt x="583" y="352"/>
                    <a:pt x="616" y="219"/>
                    <a:pt x="550" y="85"/>
                  </a:cubicBezTo>
                  <a:cubicBezTo>
                    <a:pt x="499" y="26"/>
                    <a:pt x="434"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2" name="Google Shape;12202;p28"/>
            <p:cNvSpPr/>
            <p:nvPr/>
          </p:nvSpPr>
          <p:spPr>
            <a:xfrm>
              <a:off x="8045600" y="3352425"/>
              <a:ext cx="12525" cy="11925"/>
            </a:xfrm>
            <a:custGeom>
              <a:avLst/>
              <a:gdLst/>
              <a:ahLst/>
              <a:cxnLst/>
              <a:rect l="l" t="t" r="r" b="b"/>
              <a:pathLst>
                <a:path w="501" h="477" extrusionOk="0">
                  <a:moveTo>
                    <a:pt x="240" y="0"/>
                  </a:moveTo>
                  <a:cubicBezTo>
                    <a:pt x="121" y="0"/>
                    <a:pt x="0" y="84"/>
                    <a:pt x="0" y="243"/>
                  </a:cubicBezTo>
                  <a:cubicBezTo>
                    <a:pt x="0" y="376"/>
                    <a:pt x="134" y="476"/>
                    <a:pt x="267" y="476"/>
                  </a:cubicBezTo>
                  <a:cubicBezTo>
                    <a:pt x="401" y="443"/>
                    <a:pt x="501" y="343"/>
                    <a:pt x="467" y="209"/>
                  </a:cubicBezTo>
                  <a:cubicBezTo>
                    <a:pt x="452" y="67"/>
                    <a:pt x="346"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3" name="Google Shape;12203;p28"/>
            <p:cNvSpPr/>
            <p:nvPr/>
          </p:nvSpPr>
          <p:spPr>
            <a:xfrm>
              <a:off x="7882150" y="3492525"/>
              <a:ext cx="13350" cy="12250"/>
            </a:xfrm>
            <a:custGeom>
              <a:avLst/>
              <a:gdLst/>
              <a:ahLst/>
              <a:cxnLst/>
              <a:rect l="l" t="t" r="r" b="b"/>
              <a:pathLst>
                <a:path w="534" h="490" extrusionOk="0">
                  <a:moveTo>
                    <a:pt x="255" y="1"/>
                  </a:moveTo>
                  <a:cubicBezTo>
                    <a:pt x="192" y="1"/>
                    <a:pt x="134" y="26"/>
                    <a:pt x="100" y="76"/>
                  </a:cubicBezTo>
                  <a:cubicBezTo>
                    <a:pt x="0" y="176"/>
                    <a:pt x="0" y="343"/>
                    <a:pt x="100" y="443"/>
                  </a:cubicBezTo>
                  <a:cubicBezTo>
                    <a:pt x="145" y="473"/>
                    <a:pt x="204" y="489"/>
                    <a:pt x="264" y="489"/>
                  </a:cubicBezTo>
                  <a:cubicBezTo>
                    <a:pt x="337" y="489"/>
                    <a:pt x="412" y="465"/>
                    <a:pt x="467" y="409"/>
                  </a:cubicBezTo>
                  <a:cubicBezTo>
                    <a:pt x="534" y="309"/>
                    <a:pt x="534" y="143"/>
                    <a:pt x="434" y="76"/>
                  </a:cubicBezTo>
                  <a:cubicBezTo>
                    <a:pt x="384" y="26"/>
                    <a:pt x="317"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4" name="Google Shape;12204;p28"/>
            <p:cNvSpPr/>
            <p:nvPr/>
          </p:nvSpPr>
          <p:spPr>
            <a:xfrm>
              <a:off x="7887150" y="3718125"/>
              <a:ext cx="12225" cy="9100"/>
            </a:xfrm>
            <a:custGeom>
              <a:avLst/>
              <a:gdLst/>
              <a:ahLst/>
              <a:cxnLst/>
              <a:rect l="l" t="t" r="r" b="b"/>
              <a:pathLst>
                <a:path w="489" h="364" extrusionOk="0">
                  <a:moveTo>
                    <a:pt x="116" y="1"/>
                  </a:moveTo>
                  <a:cubicBezTo>
                    <a:pt x="74" y="1"/>
                    <a:pt x="41" y="35"/>
                    <a:pt x="34" y="125"/>
                  </a:cubicBezTo>
                  <a:cubicBezTo>
                    <a:pt x="0" y="225"/>
                    <a:pt x="100" y="359"/>
                    <a:pt x="234" y="359"/>
                  </a:cubicBezTo>
                  <a:cubicBezTo>
                    <a:pt x="251" y="362"/>
                    <a:pt x="266" y="363"/>
                    <a:pt x="279" y="363"/>
                  </a:cubicBezTo>
                  <a:cubicBezTo>
                    <a:pt x="488" y="363"/>
                    <a:pt x="25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5" name="Google Shape;12205;p28"/>
            <p:cNvSpPr/>
            <p:nvPr/>
          </p:nvSpPr>
          <p:spPr>
            <a:xfrm>
              <a:off x="7717025" y="3831500"/>
              <a:ext cx="12525" cy="12200"/>
            </a:xfrm>
            <a:custGeom>
              <a:avLst/>
              <a:gdLst/>
              <a:ahLst/>
              <a:cxnLst/>
              <a:rect l="l" t="t" r="r" b="b"/>
              <a:pathLst>
                <a:path w="501" h="488" extrusionOk="0">
                  <a:moveTo>
                    <a:pt x="249" y="0"/>
                  </a:moveTo>
                  <a:cubicBezTo>
                    <a:pt x="195" y="0"/>
                    <a:pt x="141" y="19"/>
                    <a:pt x="101" y="60"/>
                  </a:cubicBezTo>
                  <a:cubicBezTo>
                    <a:pt x="1" y="160"/>
                    <a:pt x="1" y="327"/>
                    <a:pt x="101" y="427"/>
                  </a:cubicBezTo>
                  <a:cubicBezTo>
                    <a:pt x="142" y="469"/>
                    <a:pt x="198" y="488"/>
                    <a:pt x="253" y="488"/>
                  </a:cubicBezTo>
                  <a:cubicBezTo>
                    <a:pt x="375" y="488"/>
                    <a:pt x="501" y="397"/>
                    <a:pt x="501" y="260"/>
                  </a:cubicBezTo>
                  <a:cubicBezTo>
                    <a:pt x="501" y="98"/>
                    <a:pt x="372"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6" name="Google Shape;12206;p28"/>
            <p:cNvSpPr/>
            <p:nvPr/>
          </p:nvSpPr>
          <p:spPr>
            <a:xfrm>
              <a:off x="7742875" y="4011800"/>
              <a:ext cx="13725" cy="8850"/>
            </a:xfrm>
            <a:custGeom>
              <a:avLst/>
              <a:gdLst/>
              <a:ahLst/>
              <a:cxnLst/>
              <a:rect l="l" t="t" r="r" b="b"/>
              <a:pathLst>
                <a:path w="549" h="354" extrusionOk="0">
                  <a:moveTo>
                    <a:pt x="84" y="1"/>
                  </a:moveTo>
                  <a:cubicBezTo>
                    <a:pt x="35" y="1"/>
                    <a:pt x="1" y="34"/>
                    <a:pt x="1" y="120"/>
                  </a:cubicBezTo>
                  <a:cubicBezTo>
                    <a:pt x="1" y="253"/>
                    <a:pt x="101" y="353"/>
                    <a:pt x="267" y="353"/>
                  </a:cubicBezTo>
                  <a:cubicBezTo>
                    <a:pt x="549" y="353"/>
                    <a:pt x="242"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7" name="Google Shape;12207;p28"/>
            <p:cNvSpPr/>
            <p:nvPr/>
          </p:nvSpPr>
          <p:spPr>
            <a:xfrm>
              <a:off x="7820600" y="3968125"/>
              <a:ext cx="14025" cy="12400"/>
            </a:xfrm>
            <a:custGeom>
              <a:avLst/>
              <a:gdLst/>
              <a:ahLst/>
              <a:cxnLst/>
              <a:rect l="l" t="t" r="r" b="b"/>
              <a:pathLst>
                <a:path w="561" h="496" extrusionOk="0">
                  <a:moveTo>
                    <a:pt x="268" y="1"/>
                  </a:moveTo>
                  <a:cubicBezTo>
                    <a:pt x="164" y="1"/>
                    <a:pt x="64" y="69"/>
                    <a:pt x="27" y="199"/>
                  </a:cubicBezTo>
                  <a:cubicBezTo>
                    <a:pt x="1" y="358"/>
                    <a:pt x="142" y="496"/>
                    <a:pt x="285" y="496"/>
                  </a:cubicBezTo>
                  <a:cubicBezTo>
                    <a:pt x="323" y="496"/>
                    <a:pt x="360" y="486"/>
                    <a:pt x="394" y="466"/>
                  </a:cubicBezTo>
                  <a:cubicBezTo>
                    <a:pt x="528" y="366"/>
                    <a:pt x="561" y="232"/>
                    <a:pt x="494" y="132"/>
                  </a:cubicBezTo>
                  <a:cubicBezTo>
                    <a:pt x="435" y="44"/>
                    <a:pt x="350"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8" name="Google Shape;12208;p28"/>
            <p:cNvSpPr/>
            <p:nvPr/>
          </p:nvSpPr>
          <p:spPr>
            <a:xfrm>
              <a:off x="7800400" y="3877800"/>
              <a:ext cx="13825" cy="8125"/>
            </a:xfrm>
            <a:custGeom>
              <a:avLst/>
              <a:gdLst/>
              <a:ahLst/>
              <a:cxnLst/>
              <a:rect l="l" t="t" r="r" b="b"/>
              <a:pathLst>
                <a:path w="553" h="325" extrusionOk="0">
                  <a:moveTo>
                    <a:pt x="336" y="1"/>
                  </a:moveTo>
                  <a:cubicBezTo>
                    <a:pt x="314" y="1"/>
                    <a:pt x="291" y="3"/>
                    <a:pt x="268" y="9"/>
                  </a:cubicBezTo>
                  <a:cubicBezTo>
                    <a:pt x="0" y="33"/>
                    <a:pt x="301" y="324"/>
                    <a:pt x="457" y="324"/>
                  </a:cubicBezTo>
                  <a:cubicBezTo>
                    <a:pt x="515" y="324"/>
                    <a:pt x="553" y="284"/>
                    <a:pt x="535" y="176"/>
                  </a:cubicBezTo>
                  <a:cubicBezTo>
                    <a:pt x="535" y="65"/>
                    <a:pt x="443"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9" name="Google Shape;12209;p28"/>
            <p:cNvSpPr/>
            <p:nvPr/>
          </p:nvSpPr>
          <p:spPr>
            <a:xfrm>
              <a:off x="7671725" y="3996950"/>
              <a:ext cx="17250" cy="12325"/>
            </a:xfrm>
            <a:custGeom>
              <a:avLst/>
              <a:gdLst/>
              <a:ahLst/>
              <a:cxnLst/>
              <a:rect l="l" t="t" r="r" b="b"/>
              <a:pathLst>
                <a:path w="690" h="493" extrusionOk="0">
                  <a:moveTo>
                    <a:pt x="354" y="1"/>
                  </a:moveTo>
                  <a:cubicBezTo>
                    <a:pt x="296" y="1"/>
                    <a:pt x="234" y="24"/>
                    <a:pt x="178" y="80"/>
                  </a:cubicBezTo>
                  <a:cubicBezTo>
                    <a:pt x="1" y="257"/>
                    <a:pt x="151" y="493"/>
                    <a:pt x="336" y="493"/>
                  </a:cubicBezTo>
                  <a:cubicBezTo>
                    <a:pt x="394" y="493"/>
                    <a:pt x="456" y="469"/>
                    <a:pt x="512" y="414"/>
                  </a:cubicBezTo>
                  <a:cubicBezTo>
                    <a:pt x="689" y="236"/>
                    <a:pt x="539"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0" name="Google Shape;12210;p28"/>
            <p:cNvSpPr/>
            <p:nvPr/>
          </p:nvSpPr>
          <p:spPr>
            <a:xfrm>
              <a:off x="7634125" y="4208550"/>
              <a:ext cx="14200" cy="12425"/>
            </a:xfrm>
            <a:custGeom>
              <a:avLst/>
              <a:gdLst/>
              <a:ahLst/>
              <a:cxnLst/>
              <a:rect l="l" t="t" r="r" b="b"/>
              <a:pathLst>
                <a:path w="568" h="497" extrusionOk="0">
                  <a:moveTo>
                    <a:pt x="298" y="1"/>
                  </a:moveTo>
                  <a:cubicBezTo>
                    <a:pt x="209" y="1"/>
                    <a:pt x="121" y="49"/>
                    <a:pt x="81" y="155"/>
                  </a:cubicBezTo>
                  <a:cubicBezTo>
                    <a:pt x="1" y="356"/>
                    <a:pt x="162" y="496"/>
                    <a:pt x="318" y="496"/>
                  </a:cubicBezTo>
                  <a:cubicBezTo>
                    <a:pt x="421" y="496"/>
                    <a:pt x="521" y="435"/>
                    <a:pt x="548" y="289"/>
                  </a:cubicBezTo>
                  <a:cubicBezTo>
                    <a:pt x="568" y="109"/>
                    <a:pt x="43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1" name="Google Shape;12211;p28"/>
            <p:cNvSpPr/>
            <p:nvPr/>
          </p:nvSpPr>
          <p:spPr>
            <a:xfrm>
              <a:off x="7685325" y="4154475"/>
              <a:ext cx="12550" cy="12325"/>
            </a:xfrm>
            <a:custGeom>
              <a:avLst/>
              <a:gdLst/>
              <a:ahLst/>
              <a:cxnLst/>
              <a:rect l="l" t="t" r="r" b="b"/>
              <a:pathLst>
                <a:path w="502" h="493" extrusionOk="0">
                  <a:moveTo>
                    <a:pt x="219" y="1"/>
                  </a:moveTo>
                  <a:cubicBezTo>
                    <a:pt x="102" y="1"/>
                    <a:pt x="1" y="97"/>
                    <a:pt x="1" y="250"/>
                  </a:cubicBezTo>
                  <a:cubicBezTo>
                    <a:pt x="1" y="387"/>
                    <a:pt x="110" y="493"/>
                    <a:pt x="232" y="493"/>
                  </a:cubicBezTo>
                  <a:cubicBezTo>
                    <a:pt x="289" y="493"/>
                    <a:pt x="348" y="470"/>
                    <a:pt x="401" y="417"/>
                  </a:cubicBezTo>
                  <a:cubicBezTo>
                    <a:pt x="501" y="317"/>
                    <a:pt x="501" y="184"/>
                    <a:pt x="401" y="83"/>
                  </a:cubicBezTo>
                  <a:cubicBezTo>
                    <a:pt x="344" y="26"/>
                    <a:pt x="27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2" name="Google Shape;12212;p28"/>
            <p:cNvSpPr/>
            <p:nvPr/>
          </p:nvSpPr>
          <p:spPr>
            <a:xfrm>
              <a:off x="7652825" y="4003100"/>
              <a:ext cx="11700" cy="12550"/>
            </a:xfrm>
            <a:custGeom>
              <a:avLst/>
              <a:gdLst/>
              <a:ahLst/>
              <a:cxnLst/>
              <a:rect l="l" t="t" r="r" b="b"/>
              <a:pathLst>
                <a:path w="468" h="502" extrusionOk="0">
                  <a:moveTo>
                    <a:pt x="234" y="1"/>
                  </a:moveTo>
                  <a:cubicBezTo>
                    <a:pt x="100" y="1"/>
                    <a:pt x="0" y="101"/>
                    <a:pt x="0" y="234"/>
                  </a:cubicBezTo>
                  <a:cubicBezTo>
                    <a:pt x="0" y="368"/>
                    <a:pt x="100" y="501"/>
                    <a:pt x="234" y="501"/>
                  </a:cubicBezTo>
                  <a:cubicBezTo>
                    <a:pt x="367" y="501"/>
                    <a:pt x="467" y="368"/>
                    <a:pt x="467" y="234"/>
                  </a:cubicBezTo>
                  <a:cubicBezTo>
                    <a:pt x="467"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3" name="Google Shape;12213;p28"/>
            <p:cNvSpPr/>
            <p:nvPr/>
          </p:nvSpPr>
          <p:spPr>
            <a:xfrm>
              <a:off x="7584425" y="4090800"/>
              <a:ext cx="14000" cy="11925"/>
            </a:xfrm>
            <a:custGeom>
              <a:avLst/>
              <a:gdLst/>
              <a:ahLst/>
              <a:cxnLst/>
              <a:rect l="l" t="t" r="r" b="b"/>
              <a:pathLst>
                <a:path w="560" h="477" extrusionOk="0">
                  <a:moveTo>
                    <a:pt x="272" y="1"/>
                  </a:moveTo>
                  <a:cubicBezTo>
                    <a:pt x="204" y="1"/>
                    <a:pt x="140" y="30"/>
                    <a:pt x="101" y="95"/>
                  </a:cubicBezTo>
                  <a:cubicBezTo>
                    <a:pt x="1" y="195"/>
                    <a:pt x="34" y="362"/>
                    <a:pt x="134" y="429"/>
                  </a:cubicBezTo>
                  <a:cubicBezTo>
                    <a:pt x="184" y="462"/>
                    <a:pt x="236" y="477"/>
                    <a:pt x="286" y="477"/>
                  </a:cubicBezTo>
                  <a:cubicBezTo>
                    <a:pt x="434" y="477"/>
                    <a:pt x="559" y="345"/>
                    <a:pt x="534" y="195"/>
                  </a:cubicBezTo>
                  <a:cubicBezTo>
                    <a:pt x="494" y="73"/>
                    <a:pt x="378"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4" name="Google Shape;12214;p28"/>
            <p:cNvSpPr/>
            <p:nvPr/>
          </p:nvSpPr>
          <p:spPr>
            <a:xfrm>
              <a:off x="7596100" y="4410900"/>
              <a:ext cx="12550" cy="12525"/>
            </a:xfrm>
            <a:custGeom>
              <a:avLst/>
              <a:gdLst/>
              <a:ahLst/>
              <a:cxnLst/>
              <a:rect l="l" t="t" r="r" b="b"/>
              <a:pathLst>
                <a:path w="502" h="501" extrusionOk="0">
                  <a:moveTo>
                    <a:pt x="268" y="0"/>
                  </a:moveTo>
                  <a:cubicBezTo>
                    <a:pt x="101" y="0"/>
                    <a:pt x="1" y="100"/>
                    <a:pt x="1" y="234"/>
                  </a:cubicBezTo>
                  <a:cubicBezTo>
                    <a:pt x="1" y="367"/>
                    <a:pt x="101" y="501"/>
                    <a:pt x="234" y="501"/>
                  </a:cubicBezTo>
                  <a:cubicBezTo>
                    <a:pt x="368" y="501"/>
                    <a:pt x="468" y="401"/>
                    <a:pt x="468" y="267"/>
                  </a:cubicBezTo>
                  <a:cubicBezTo>
                    <a:pt x="501" y="134"/>
                    <a:pt x="368" y="34"/>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5" name="Google Shape;12215;p28"/>
            <p:cNvSpPr/>
            <p:nvPr/>
          </p:nvSpPr>
          <p:spPr>
            <a:xfrm>
              <a:off x="7663175" y="4371525"/>
              <a:ext cx="13850" cy="11800"/>
            </a:xfrm>
            <a:custGeom>
              <a:avLst/>
              <a:gdLst/>
              <a:ahLst/>
              <a:cxnLst/>
              <a:rect l="l" t="t" r="r" b="b"/>
              <a:pathLst>
                <a:path w="554" h="472" extrusionOk="0">
                  <a:moveTo>
                    <a:pt x="293" y="1"/>
                  </a:moveTo>
                  <a:cubicBezTo>
                    <a:pt x="193" y="1"/>
                    <a:pt x="91" y="61"/>
                    <a:pt x="53" y="174"/>
                  </a:cubicBezTo>
                  <a:cubicBezTo>
                    <a:pt x="0" y="333"/>
                    <a:pt x="136" y="471"/>
                    <a:pt x="295" y="471"/>
                  </a:cubicBezTo>
                  <a:cubicBezTo>
                    <a:pt x="336" y="471"/>
                    <a:pt x="379" y="462"/>
                    <a:pt x="420" y="441"/>
                  </a:cubicBezTo>
                  <a:cubicBezTo>
                    <a:pt x="520" y="375"/>
                    <a:pt x="553" y="241"/>
                    <a:pt x="487" y="108"/>
                  </a:cubicBezTo>
                  <a:cubicBezTo>
                    <a:pt x="443" y="36"/>
                    <a:pt x="36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6" name="Google Shape;12216;p28"/>
            <p:cNvSpPr/>
            <p:nvPr/>
          </p:nvSpPr>
          <p:spPr>
            <a:xfrm>
              <a:off x="7668650" y="4265175"/>
              <a:ext cx="11700" cy="11625"/>
            </a:xfrm>
            <a:custGeom>
              <a:avLst/>
              <a:gdLst/>
              <a:ahLst/>
              <a:cxnLst/>
              <a:rect l="l" t="t" r="r" b="b"/>
              <a:pathLst>
                <a:path w="468" h="465" extrusionOk="0">
                  <a:moveTo>
                    <a:pt x="234" y="0"/>
                  </a:moveTo>
                  <a:cubicBezTo>
                    <a:pt x="118" y="0"/>
                    <a:pt x="1" y="75"/>
                    <a:pt x="1" y="225"/>
                  </a:cubicBezTo>
                  <a:cubicBezTo>
                    <a:pt x="1" y="345"/>
                    <a:pt x="81" y="464"/>
                    <a:pt x="193" y="464"/>
                  </a:cubicBezTo>
                  <a:cubicBezTo>
                    <a:pt x="207" y="464"/>
                    <a:pt x="220" y="462"/>
                    <a:pt x="234" y="459"/>
                  </a:cubicBezTo>
                  <a:cubicBezTo>
                    <a:pt x="368" y="459"/>
                    <a:pt x="468" y="359"/>
                    <a:pt x="468" y="225"/>
                  </a:cubicBezTo>
                  <a:cubicBezTo>
                    <a:pt x="468" y="75"/>
                    <a:pt x="351"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7" name="Google Shape;12217;p28"/>
            <p:cNvSpPr/>
            <p:nvPr/>
          </p:nvSpPr>
          <p:spPr>
            <a:xfrm>
              <a:off x="7511050" y="4236600"/>
              <a:ext cx="12525" cy="12550"/>
            </a:xfrm>
            <a:custGeom>
              <a:avLst/>
              <a:gdLst/>
              <a:ahLst/>
              <a:cxnLst/>
              <a:rect l="l" t="t" r="r" b="b"/>
              <a:pathLst>
                <a:path w="501" h="502" extrusionOk="0">
                  <a:moveTo>
                    <a:pt x="267" y="1"/>
                  </a:moveTo>
                  <a:cubicBezTo>
                    <a:pt x="134" y="1"/>
                    <a:pt x="0" y="101"/>
                    <a:pt x="0" y="234"/>
                  </a:cubicBezTo>
                  <a:cubicBezTo>
                    <a:pt x="0" y="368"/>
                    <a:pt x="100" y="501"/>
                    <a:pt x="234" y="501"/>
                  </a:cubicBezTo>
                  <a:cubicBezTo>
                    <a:pt x="367" y="501"/>
                    <a:pt x="467"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8" name="Google Shape;12218;p28"/>
            <p:cNvSpPr/>
            <p:nvPr/>
          </p:nvSpPr>
          <p:spPr>
            <a:xfrm>
              <a:off x="7323400" y="4488125"/>
              <a:ext cx="16200" cy="11800"/>
            </a:xfrm>
            <a:custGeom>
              <a:avLst/>
              <a:gdLst/>
              <a:ahLst/>
              <a:cxnLst/>
              <a:rect l="l" t="t" r="r" b="b"/>
              <a:pathLst>
                <a:path w="648" h="472" extrusionOk="0">
                  <a:moveTo>
                    <a:pt x="286" y="0"/>
                  </a:moveTo>
                  <a:cubicBezTo>
                    <a:pt x="221" y="0"/>
                    <a:pt x="156" y="25"/>
                    <a:pt x="101" y="80"/>
                  </a:cubicBezTo>
                  <a:cubicBezTo>
                    <a:pt x="1" y="180"/>
                    <a:pt x="34" y="347"/>
                    <a:pt x="134" y="414"/>
                  </a:cubicBezTo>
                  <a:cubicBezTo>
                    <a:pt x="182" y="455"/>
                    <a:pt x="233" y="472"/>
                    <a:pt x="283" y="472"/>
                  </a:cubicBezTo>
                  <a:cubicBezTo>
                    <a:pt x="479" y="472"/>
                    <a:pt x="647" y="206"/>
                    <a:pt x="435" y="47"/>
                  </a:cubicBezTo>
                  <a:cubicBezTo>
                    <a:pt x="390" y="17"/>
                    <a:pt x="338"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9" name="Google Shape;12219;p28"/>
            <p:cNvSpPr/>
            <p:nvPr/>
          </p:nvSpPr>
          <p:spPr>
            <a:xfrm>
              <a:off x="7411475" y="4455925"/>
              <a:ext cx="17525" cy="12725"/>
            </a:xfrm>
            <a:custGeom>
              <a:avLst/>
              <a:gdLst/>
              <a:ahLst/>
              <a:cxnLst/>
              <a:rect l="l" t="t" r="r" b="b"/>
              <a:pathLst>
                <a:path w="701" h="509" extrusionOk="0">
                  <a:moveTo>
                    <a:pt x="367" y="0"/>
                  </a:moveTo>
                  <a:cubicBezTo>
                    <a:pt x="330" y="0"/>
                    <a:pt x="289" y="11"/>
                    <a:pt x="247" y="34"/>
                  </a:cubicBezTo>
                  <a:cubicBezTo>
                    <a:pt x="1" y="157"/>
                    <a:pt x="124" y="509"/>
                    <a:pt x="355" y="509"/>
                  </a:cubicBezTo>
                  <a:cubicBezTo>
                    <a:pt x="374" y="509"/>
                    <a:pt x="394" y="506"/>
                    <a:pt x="414" y="501"/>
                  </a:cubicBezTo>
                  <a:cubicBezTo>
                    <a:pt x="701" y="386"/>
                    <a:pt x="593"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0" name="Google Shape;12220;p28"/>
            <p:cNvSpPr/>
            <p:nvPr/>
          </p:nvSpPr>
          <p:spPr>
            <a:xfrm>
              <a:off x="7490925" y="4186175"/>
              <a:ext cx="15150" cy="11550"/>
            </a:xfrm>
            <a:custGeom>
              <a:avLst/>
              <a:gdLst/>
              <a:ahLst/>
              <a:cxnLst/>
              <a:rect l="l" t="t" r="r" b="b"/>
              <a:pathLst>
                <a:path w="606" h="462" extrusionOk="0">
                  <a:moveTo>
                    <a:pt x="322" y="0"/>
                  </a:moveTo>
                  <a:cubicBezTo>
                    <a:pt x="107" y="0"/>
                    <a:pt x="1" y="331"/>
                    <a:pt x="238" y="450"/>
                  </a:cubicBezTo>
                  <a:cubicBezTo>
                    <a:pt x="262" y="458"/>
                    <a:pt x="287" y="462"/>
                    <a:pt x="313" y="462"/>
                  </a:cubicBezTo>
                  <a:cubicBezTo>
                    <a:pt x="398" y="462"/>
                    <a:pt x="488" y="418"/>
                    <a:pt x="538" y="317"/>
                  </a:cubicBezTo>
                  <a:cubicBezTo>
                    <a:pt x="605" y="183"/>
                    <a:pt x="538" y="50"/>
                    <a:pt x="405" y="16"/>
                  </a:cubicBezTo>
                  <a:cubicBezTo>
                    <a:pt x="376" y="5"/>
                    <a:pt x="348" y="0"/>
                    <a:pt x="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1" name="Google Shape;12221;p28"/>
            <p:cNvSpPr/>
            <p:nvPr/>
          </p:nvSpPr>
          <p:spPr>
            <a:xfrm>
              <a:off x="7410150" y="4255275"/>
              <a:ext cx="13350" cy="12025"/>
            </a:xfrm>
            <a:custGeom>
              <a:avLst/>
              <a:gdLst/>
              <a:ahLst/>
              <a:cxnLst/>
              <a:rect l="l" t="t" r="r" b="b"/>
              <a:pathLst>
                <a:path w="534" h="481" extrusionOk="0">
                  <a:moveTo>
                    <a:pt x="282" y="1"/>
                  </a:moveTo>
                  <a:cubicBezTo>
                    <a:pt x="232" y="1"/>
                    <a:pt x="180" y="17"/>
                    <a:pt x="134" y="54"/>
                  </a:cubicBezTo>
                  <a:cubicBezTo>
                    <a:pt x="33" y="154"/>
                    <a:pt x="0" y="288"/>
                    <a:pt x="100" y="388"/>
                  </a:cubicBezTo>
                  <a:cubicBezTo>
                    <a:pt x="151" y="451"/>
                    <a:pt x="220" y="481"/>
                    <a:pt x="289" y="481"/>
                  </a:cubicBezTo>
                  <a:cubicBezTo>
                    <a:pt x="402" y="481"/>
                    <a:pt x="513" y="400"/>
                    <a:pt x="534" y="254"/>
                  </a:cubicBezTo>
                  <a:cubicBezTo>
                    <a:pt x="534" y="110"/>
                    <a:pt x="4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2" name="Google Shape;12222;p28"/>
            <p:cNvSpPr/>
            <p:nvPr/>
          </p:nvSpPr>
          <p:spPr>
            <a:xfrm>
              <a:off x="7369275" y="4467400"/>
              <a:ext cx="14775" cy="11950"/>
            </a:xfrm>
            <a:custGeom>
              <a:avLst/>
              <a:gdLst/>
              <a:ahLst/>
              <a:cxnLst/>
              <a:rect l="l" t="t" r="r" b="b"/>
              <a:pathLst>
                <a:path w="591" h="478" extrusionOk="0">
                  <a:moveTo>
                    <a:pt x="299" y="0"/>
                  </a:moveTo>
                  <a:cubicBezTo>
                    <a:pt x="191" y="0"/>
                    <a:pt x="95" y="65"/>
                    <a:pt x="67" y="175"/>
                  </a:cubicBezTo>
                  <a:cubicBezTo>
                    <a:pt x="1" y="276"/>
                    <a:pt x="67" y="409"/>
                    <a:pt x="201" y="476"/>
                  </a:cubicBezTo>
                  <a:cubicBezTo>
                    <a:pt x="212" y="477"/>
                    <a:pt x="224" y="478"/>
                    <a:pt x="235" y="478"/>
                  </a:cubicBezTo>
                  <a:cubicBezTo>
                    <a:pt x="478" y="478"/>
                    <a:pt x="591" y="136"/>
                    <a:pt x="368" y="9"/>
                  </a:cubicBezTo>
                  <a:cubicBezTo>
                    <a:pt x="345" y="3"/>
                    <a:pt x="322"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3" name="Google Shape;12223;p28"/>
            <p:cNvSpPr/>
            <p:nvPr/>
          </p:nvSpPr>
          <p:spPr>
            <a:xfrm>
              <a:off x="7042225" y="4605825"/>
              <a:ext cx="17650" cy="12750"/>
            </a:xfrm>
            <a:custGeom>
              <a:avLst/>
              <a:gdLst/>
              <a:ahLst/>
              <a:cxnLst/>
              <a:rect l="l" t="t" r="r" b="b"/>
              <a:pathLst>
                <a:path w="706" h="510" extrusionOk="0">
                  <a:moveTo>
                    <a:pt x="376" y="0"/>
                  </a:moveTo>
                  <a:cubicBezTo>
                    <a:pt x="333" y="0"/>
                    <a:pt x="287" y="13"/>
                    <a:pt x="240" y="42"/>
                  </a:cubicBezTo>
                  <a:cubicBezTo>
                    <a:pt x="1" y="202"/>
                    <a:pt x="164" y="510"/>
                    <a:pt x="376" y="510"/>
                  </a:cubicBezTo>
                  <a:cubicBezTo>
                    <a:pt x="429" y="510"/>
                    <a:pt x="486" y="490"/>
                    <a:pt x="540" y="443"/>
                  </a:cubicBezTo>
                  <a:cubicBezTo>
                    <a:pt x="705" y="278"/>
                    <a:pt x="576" y="0"/>
                    <a:pt x="3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4" name="Google Shape;12224;p28"/>
            <p:cNvSpPr/>
            <p:nvPr/>
          </p:nvSpPr>
          <p:spPr>
            <a:xfrm>
              <a:off x="7059050" y="4717775"/>
              <a:ext cx="14200" cy="11875"/>
            </a:xfrm>
            <a:custGeom>
              <a:avLst/>
              <a:gdLst/>
              <a:ahLst/>
              <a:cxnLst/>
              <a:rect l="l" t="t" r="r" b="b"/>
              <a:pathLst>
                <a:path w="568" h="475" extrusionOk="0">
                  <a:moveTo>
                    <a:pt x="234" y="1"/>
                  </a:moveTo>
                  <a:cubicBezTo>
                    <a:pt x="101" y="1"/>
                    <a:pt x="1" y="134"/>
                    <a:pt x="1" y="268"/>
                  </a:cubicBezTo>
                  <a:cubicBezTo>
                    <a:pt x="1" y="384"/>
                    <a:pt x="101" y="474"/>
                    <a:pt x="215" y="474"/>
                  </a:cubicBezTo>
                  <a:cubicBezTo>
                    <a:pt x="233" y="474"/>
                    <a:pt x="250" y="472"/>
                    <a:pt x="268" y="468"/>
                  </a:cubicBezTo>
                  <a:cubicBezTo>
                    <a:pt x="568" y="435"/>
                    <a:pt x="501"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5" name="Google Shape;12225;p28"/>
            <p:cNvSpPr/>
            <p:nvPr/>
          </p:nvSpPr>
          <p:spPr>
            <a:xfrm>
              <a:off x="7155175" y="4645975"/>
              <a:ext cx="15650" cy="12650"/>
            </a:xfrm>
            <a:custGeom>
              <a:avLst/>
              <a:gdLst/>
              <a:ahLst/>
              <a:cxnLst/>
              <a:rect l="l" t="t" r="r" b="b"/>
              <a:pathLst>
                <a:path w="626" h="506" extrusionOk="0">
                  <a:moveTo>
                    <a:pt x="320" y="1"/>
                  </a:moveTo>
                  <a:cubicBezTo>
                    <a:pt x="138" y="1"/>
                    <a:pt x="0" y="217"/>
                    <a:pt x="125" y="404"/>
                  </a:cubicBezTo>
                  <a:cubicBezTo>
                    <a:pt x="168" y="469"/>
                    <a:pt x="239" y="506"/>
                    <a:pt x="320" y="506"/>
                  </a:cubicBezTo>
                  <a:cubicBezTo>
                    <a:pt x="364" y="506"/>
                    <a:pt x="412" y="495"/>
                    <a:pt x="459" y="471"/>
                  </a:cubicBezTo>
                  <a:cubicBezTo>
                    <a:pt x="626" y="338"/>
                    <a:pt x="559"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6" name="Google Shape;12226;p28"/>
            <p:cNvSpPr/>
            <p:nvPr/>
          </p:nvSpPr>
          <p:spPr>
            <a:xfrm>
              <a:off x="7070725" y="4559000"/>
              <a:ext cx="15875" cy="12025"/>
            </a:xfrm>
            <a:custGeom>
              <a:avLst/>
              <a:gdLst/>
              <a:ahLst/>
              <a:cxnLst/>
              <a:rect l="l" t="t" r="r" b="b"/>
              <a:pathLst>
                <a:path w="635" h="481" extrusionOk="0">
                  <a:moveTo>
                    <a:pt x="324" y="1"/>
                  </a:moveTo>
                  <a:cubicBezTo>
                    <a:pt x="254" y="1"/>
                    <a:pt x="189" y="26"/>
                    <a:pt x="134" y="81"/>
                  </a:cubicBezTo>
                  <a:cubicBezTo>
                    <a:pt x="1" y="247"/>
                    <a:pt x="134" y="481"/>
                    <a:pt x="334" y="481"/>
                  </a:cubicBezTo>
                  <a:cubicBezTo>
                    <a:pt x="568" y="481"/>
                    <a:pt x="635" y="214"/>
                    <a:pt x="501" y="47"/>
                  </a:cubicBezTo>
                  <a:cubicBezTo>
                    <a:pt x="441" y="17"/>
                    <a:pt x="381"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7" name="Google Shape;12227;p28"/>
            <p:cNvSpPr/>
            <p:nvPr/>
          </p:nvSpPr>
          <p:spPr>
            <a:xfrm>
              <a:off x="6751625" y="4734900"/>
              <a:ext cx="17350" cy="12150"/>
            </a:xfrm>
            <a:custGeom>
              <a:avLst/>
              <a:gdLst/>
              <a:ahLst/>
              <a:cxnLst/>
              <a:rect l="l" t="t" r="r" b="b"/>
              <a:pathLst>
                <a:path w="694" h="486" extrusionOk="0">
                  <a:moveTo>
                    <a:pt x="349" y="0"/>
                  </a:moveTo>
                  <a:cubicBezTo>
                    <a:pt x="320" y="0"/>
                    <a:pt x="289" y="5"/>
                    <a:pt x="256" y="16"/>
                  </a:cubicBezTo>
                  <a:cubicBezTo>
                    <a:pt x="0" y="130"/>
                    <a:pt x="107" y="486"/>
                    <a:pt x="330" y="486"/>
                  </a:cubicBezTo>
                  <a:cubicBezTo>
                    <a:pt x="369" y="486"/>
                    <a:pt x="411" y="475"/>
                    <a:pt x="456" y="450"/>
                  </a:cubicBezTo>
                  <a:cubicBezTo>
                    <a:pt x="694" y="331"/>
                    <a:pt x="587"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8" name="Google Shape;12228;p28"/>
            <p:cNvSpPr/>
            <p:nvPr/>
          </p:nvSpPr>
          <p:spPr>
            <a:xfrm>
              <a:off x="6794700" y="4821825"/>
              <a:ext cx="15325" cy="12200"/>
            </a:xfrm>
            <a:custGeom>
              <a:avLst/>
              <a:gdLst/>
              <a:ahLst/>
              <a:cxnLst/>
              <a:rect l="l" t="t" r="r" b="b"/>
              <a:pathLst>
                <a:path w="613" h="488" extrusionOk="0">
                  <a:moveTo>
                    <a:pt x="264" y="1"/>
                  </a:moveTo>
                  <a:cubicBezTo>
                    <a:pt x="244" y="1"/>
                    <a:pt x="223" y="3"/>
                    <a:pt x="201" y="9"/>
                  </a:cubicBezTo>
                  <a:cubicBezTo>
                    <a:pt x="67" y="75"/>
                    <a:pt x="1" y="209"/>
                    <a:pt x="67" y="342"/>
                  </a:cubicBezTo>
                  <a:cubicBezTo>
                    <a:pt x="93" y="444"/>
                    <a:pt x="196" y="488"/>
                    <a:pt x="288" y="488"/>
                  </a:cubicBezTo>
                  <a:cubicBezTo>
                    <a:pt x="316" y="488"/>
                    <a:pt x="344" y="483"/>
                    <a:pt x="367" y="476"/>
                  </a:cubicBezTo>
                  <a:cubicBezTo>
                    <a:pt x="612" y="322"/>
                    <a:pt x="49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9" name="Google Shape;12229;p28"/>
            <p:cNvSpPr/>
            <p:nvPr/>
          </p:nvSpPr>
          <p:spPr>
            <a:xfrm>
              <a:off x="7086750" y="4620525"/>
              <a:ext cx="13200" cy="12125"/>
            </a:xfrm>
            <a:custGeom>
              <a:avLst/>
              <a:gdLst/>
              <a:ahLst/>
              <a:cxnLst/>
              <a:rect l="l" t="t" r="r" b="b"/>
              <a:pathLst>
                <a:path w="528" h="485" extrusionOk="0">
                  <a:moveTo>
                    <a:pt x="264" y="1"/>
                  </a:moveTo>
                  <a:cubicBezTo>
                    <a:pt x="156" y="1"/>
                    <a:pt x="46" y="72"/>
                    <a:pt x="27" y="188"/>
                  </a:cubicBezTo>
                  <a:cubicBezTo>
                    <a:pt x="0" y="347"/>
                    <a:pt x="142" y="485"/>
                    <a:pt x="285" y="485"/>
                  </a:cubicBezTo>
                  <a:cubicBezTo>
                    <a:pt x="322" y="485"/>
                    <a:pt x="359" y="476"/>
                    <a:pt x="394" y="455"/>
                  </a:cubicBezTo>
                  <a:cubicBezTo>
                    <a:pt x="494" y="355"/>
                    <a:pt x="527" y="222"/>
                    <a:pt x="461" y="122"/>
                  </a:cubicBezTo>
                  <a:cubicBezTo>
                    <a:pt x="419" y="38"/>
                    <a:pt x="34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0" name="Google Shape;12230;p28"/>
            <p:cNvSpPr/>
            <p:nvPr/>
          </p:nvSpPr>
          <p:spPr>
            <a:xfrm>
              <a:off x="7102200" y="4536600"/>
              <a:ext cx="13600" cy="11350"/>
            </a:xfrm>
            <a:custGeom>
              <a:avLst/>
              <a:gdLst/>
              <a:ahLst/>
              <a:cxnLst/>
              <a:rect l="l" t="t" r="r" b="b"/>
              <a:pathLst>
                <a:path w="544" h="454" extrusionOk="0">
                  <a:moveTo>
                    <a:pt x="273" y="1"/>
                  </a:moveTo>
                  <a:cubicBezTo>
                    <a:pt x="165" y="1"/>
                    <a:pt x="70" y="60"/>
                    <a:pt x="43" y="143"/>
                  </a:cubicBezTo>
                  <a:cubicBezTo>
                    <a:pt x="1" y="331"/>
                    <a:pt x="142" y="453"/>
                    <a:pt x="286" y="453"/>
                  </a:cubicBezTo>
                  <a:cubicBezTo>
                    <a:pt x="372" y="453"/>
                    <a:pt x="460" y="409"/>
                    <a:pt x="510" y="310"/>
                  </a:cubicBezTo>
                  <a:cubicBezTo>
                    <a:pt x="543" y="176"/>
                    <a:pt x="476" y="43"/>
                    <a:pt x="343" y="9"/>
                  </a:cubicBezTo>
                  <a:cubicBezTo>
                    <a:pt x="319" y="3"/>
                    <a:pt x="296"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1" name="Google Shape;12231;p28"/>
            <p:cNvSpPr/>
            <p:nvPr/>
          </p:nvSpPr>
          <p:spPr>
            <a:xfrm>
              <a:off x="7048425" y="4676625"/>
              <a:ext cx="14825" cy="12300"/>
            </a:xfrm>
            <a:custGeom>
              <a:avLst/>
              <a:gdLst/>
              <a:ahLst/>
              <a:cxnLst/>
              <a:rect l="l" t="t" r="r" b="b"/>
              <a:pathLst>
                <a:path w="593" h="492" extrusionOk="0">
                  <a:moveTo>
                    <a:pt x="313" y="0"/>
                  </a:moveTo>
                  <a:cubicBezTo>
                    <a:pt x="219" y="0"/>
                    <a:pt x="110" y="44"/>
                    <a:pt x="59" y="146"/>
                  </a:cubicBezTo>
                  <a:cubicBezTo>
                    <a:pt x="0" y="293"/>
                    <a:pt x="122" y="491"/>
                    <a:pt x="289" y="491"/>
                  </a:cubicBezTo>
                  <a:cubicBezTo>
                    <a:pt x="312" y="491"/>
                    <a:pt x="335" y="487"/>
                    <a:pt x="359" y="479"/>
                  </a:cubicBezTo>
                  <a:cubicBezTo>
                    <a:pt x="559" y="413"/>
                    <a:pt x="593" y="112"/>
                    <a:pt x="392" y="12"/>
                  </a:cubicBezTo>
                  <a:cubicBezTo>
                    <a:pt x="369" y="4"/>
                    <a:pt x="341"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2" name="Google Shape;12232;p28"/>
            <p:cNvSpPr/>
            <p:nvPr/>
          </p:nvSpPr>
          <p:spPr>
            <a:xfrm>
              <a:off x="7209375" y="4622800"/>
              <a:ext cx="11500" cy="10325"/>
            </a:xfrm>
            <a:custGeom>
              <a:avLst/>
              <a:gdLst/>
              <a:ahLst/>
              <a:cxnLst/>
              <a:rect l="l" t="t" r="r" b="b"/>
              <a:pathLst>
                <a:path w="460" h="413" extrusionOk="0">
                  <a:moveTo>
                    <a:pt x="328" y="0"/>
                  </a:moveTo>
                  <a:cubicBezTo>
                    <a:pt x="184" y="0"/>
                    <a:pt x="1" y="413"/>
                    <a:pt x="186" y="413"/>
                  </a:cubicBezTo>
                  <a:cubicBezTo>
                    <a:pt x="206" y="413"/>
                    <a:pt x="230" y="408"/>
                    <a:pt x="259" y="397"/>
                  </a:cubicBezTo>
                  <a:cubicBezTo>
                    <a:pt x="392" y="364"/>
                    <a:pt x="459" y="231"/>
                    <a:pt x="426" y="97"/>
                  </a:cubicBezTo>
                  <a:cubicBezTo>
                    <a:pt x="400" y="28"/>
                    <a:pt x="366"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3" name="Google Shape;12233;p28"/>
            <p:cNvSpPr/>
            <p:nvPr/>
          </p:nvSpPr>
          <p:spPr>
            <a:xfrm>
              <a:off x="7235150" y="4491550"/>
              <a:ext cx="11575" cy="10275"/>
            </a:xfrm>
            <a:custGeom>
              <a:avLst/>
              <a:gdLst/>
              <a:ahLst/>
              <a:cxnLst/>
              <a:rect l="l" t="t" r="r" b="b"/>
              <a:pathLst>
                <a:path w="463" h="411" extrusionOk="0">
                  <a:moveTo>
                    <a:pt x="203" y="1"/>
                  </a:moveTo>
                  <a:cubicBezTo>
                    <a:pt x="1" y="1"/>
                    <a:pt x="201" y="410"/>
                    <a:pt x="340" y="410"/>
                  </a:cubicBezTo>
                  <a:cubicBezTo>
                    <a:pt x="377" y="410"/>
                    <a:pt x="409" y="382"/>
                    <a:pt x="429" y="310"/>
                  </a:cubicBezTo>
                  <a:cubicBezTo>
                    <a:pt x="462" y="210"/>
                    <a:pt x="395" y="77"/>
                    <a:pt x="262" y="10"/>
                  </a:cubicBezTo>
                  <a:cubicBezTo>
                    <a:pt x="239" y="4"/>
                    <a:pt x="219" y="1"/>
                    <a:pt x="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4" name="Google Shape;12234;p28"/>
            <p:cNvSpPr/>
            <p:nvPr/>
          </p:nvSpPr>
          <p:spPr>
            <a:xfrm>
              <a:off x="6961125" y="4466650"/>
              <a:ext cx="13725" cy="8950"/>
            </a:xfrm>
            <a:custGeom>
              <a:avLst/>
              <a:gdLst/>
              <a:ahLst/>
              <a:cxnLst/>
              <a:rect l="l" t="t" r="r" b="b"/>
              <a:pathLst>
                <a:path w="549" h="358" extrusionOk="0">
                  <a:moveTo>
                    <a:pt x="323" y="0"/>
                  </a:moveTo>
                  <a:cubicBezTo>
                    <a:pt x="310" y="0"/>
                    <a:pt x="296" y="2"/>
                    <a:pt x="282" y="5"/>
                  </a:cubicBezTo>
                  <a:cubicBezTo>
                    <a:pt x="1" y="5"/>
                    <a:pt x="307" y="358"/>
                    <a:pt x="465" y="358"/>
                  </a:cubicBezTo>
                  <a:cubicBezTo>
                    <a:pt x="514" y="358"/>
                    <a:pt x="549" y="325"/>
                    <a:pt x="549" y="239"/>
                  </a:cubicBezTo>
                  <a:cubicBezTo>
                    <a:pt x="519" y="120"/>
                    <a:pt x="436"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5" name="Google Shape;12235;p28"/>
            <p:cNvSpPr/>
            <p:nvPr/>
          </p:nvSpPr>
          <p:spPr>
            <a:xfrm>
              <a:off x="6739650" y="4718400"/>
              <a:ext cx="15450" cy="12625"/>
            </a:xfrm>
            <a:custGeom>
              <a:avLst/>
              <a:gdLst/>
              <a:ahLst/>
              <a:cxnLst/>
              <a:rect l="l" t="t" r="r" b="b"/>
              <a:pathLst>
                <a:path w="618" h="505" extrusionOk="0">
                  <a:moveTo>
                    <a:pt x="268" y="1"/>
                  </a:moveTo>
                  <a:cubicBezTo>
                    <a:pt x="209" y="1"/>
                    <a:pt x="151" y="26"/>
                    <a:pt x="101" y="76"/>
                  </a:cubicBezTo>
                  <a:cubicBezTo>
                    <a:pt x="1" y="176"/>
                    <a:pt x="1" y="343"/>
                    <a:pt x="101" y="443"/>
                  </a:cubicBezTo>
                  <a:cubicBezTo>
                    <a:pt x="151" y="486"/>
                    <a:pt x="206" y="504"/>
                    <a:pt x="259" y="504"/>
                  </a:cubicBezTo>
                  <a:cubicBezTo>
                    <a:pt x="452" y="504"/>
                    <a:pt x="618" y="259"/>
                    <a:pt x="435" y="76"/>
                  </a:cubicBezTo>
                  <a:cubicBezTo>
                    <a:pt x="385" y="26"/>
                    <a:pt x="326"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6" name="Google Shape;12236;p28"/>
            <p:cNvSpPr/>
            <p:nvPr/>
          </p:nvSpPr>
          <p:spPr>
            <a:xfrm>
              <a:off x="6834725" y="4775825"/>
              <a:ext cx="15550" cy="11875"/>
            </a:xfrm>
            <a:custGeom>
              <a:avLst/>
              <a:gdLst/>
              <a:ahLst/>
              <a:cxnLst/>
              <a:rect l="l" t="t" r="r" b="b"/>
              <a:pathLst>
                <a:path w="622" h="475" extrusionOk="0">
                  <a:moveTo>
                    <a:pt x="314" y="1"/>
                  </a:moveTo>
                  <a:cubicBezTo>
                    <a:pt x="288" y="1"/>
                    <a:pt x="261" y="5"/>
                    <a:pt x="234" y="14"/>
                  </a:cubicBezTo>
                  <a:cubicBezTo>
                    <a:pt x="34" y="81"/>
                    <a:pt x="1" y="347"/>
                    <a:pt x="201" y="448"/>
                  </a:cubicBezTo>
                  <a:cubicBezTo>
                    <a:pt x="238" y="466"/>
                    <a:pt x="275" y="474"/>
                    <a:pt x="311" y="474"/>
                  </a:cubicBezTo>
                  <a:cubicBezTo>
                    <a:pt x="404" y="474"/>
                    <a:pt x="486" y="420"/>
                    <a:pt x="534" y="347"/>
                  </a:cubicBezTo>
                  <a:cubicBezTo>
                    <a:pt x="621" y="174"/>
                    <a:pt x="483" y="1"/>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7" name="Google Shape;12237;p28"/>
            <p:cNvSpPr/>
            <p:nvPr/>
          </p:nvSpPr>
          <p:spPr>
            <a:xfrm>
              <a:off x="6995075" y="4609500"/>
              <a:ext cx="13125" cy="12075"/>
            </a:xfrm>
            <a:custGeom>
              <a:avLst/>
              <a:gdLst/>
              <a:ahLst/>
              <a:cxnLst/>
              <a:rect l="l" t="t" r="r" b="b"/>
              <a:pathLst>
                <a:path w="525" h="483" extrusionOk="0">
                  <a:moveTo>
                    <a:pt x="263" y="1"/>
                  </a:moveTo>
                  <a:cubicBezTo>
                    <a:pt x="152" y="1"/>
                    <a:pt x="45" y="73"/>
                    <a:pt x="25" y="196"/>
                  </a:cubicBezTo>
                  <a:cubicBezTo>
                    <a:pt x="0" y="365"/>
                    <a:pt x="117" y="482"/>
                    <a:pt x="247" y="482"/>
                  </a:cubicBezTo>
                  <a:cubicBezTo>
                    <a:pt x="295" y="482"/>
                    <a:pt x="346" y="466"/>
                    <a:pt x="392" y="429"/>
                  </a:cubicBezTo>
                  <a:cubicBezTo>
                    <a:pt x="492" y="362"/>
                    <a:pt x="525" y="196"/>
                    <a:pt x="458" y="96"/>
                  </a:cubicBezTo>
                  <a:cubicBezTo>
                    <a:pt x="406" y="31"/>
                    <a:pt x="334"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8" name="Google Shape;12238;p28"/>
            <p:cNvSpPr/>
            <p:nvPr/>
          </p:nvSpPr>
          <p:spPr>
            <a:xfrm>
              <a:off x="6850925" y="4559950"/>
              <a:ext cx="14550" cy="8050"/>
            </a:xfrm>
            <a:custGeom>
              <a:avLst/>
              <a:gdLst/>
              <a:ahLst/>
              <a:cxnLst/>
              <a:rect l="l" t="t" r="r" b="b"/>
              <a:pathLst>
                <a:path w="582" h="322" extrusionOk="0">
                  <a:moveTo>
                    <a:pt x="252" y="1"/>
                  </a:moveTo>
                  <a:cubicBezTo>
                    <a:pt x="144" y="1"/>
                    <a:pt x="47" y="66"/>
                    <a:pt x="20" y="176"/>
                  </a:cubicBezTo>
                  <a:cubicBezTo>
                    <a:pt x="1" y="282"/>
                    <a:pt x="48" y="321"/>
                    <a:pt x="116" y="321"/>
                  </a:cubicBezTo>
                  <a:cubicBezTo>
                    <a:pt x="284" y="321"/>
                    <a:pt x="581" y="81"/>
                    <a:pt x="320" y="9"/>
                  </a:cubicBezTo>
                  <a:cubicBezTo>
                    <a:pt x="297" y="4"/>
                    <a:pt x="274"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9" name="Google Shape;12239;p28"/>
            <p:cNvSpPr/>
            <p:nvPr/>
          </p:nvSpPr>
          <p:spPr>
            <a:xfrm>
              <a:off x="6566200" y="4806975"/>
              <a:ext cx="13375" cy="11775"/>
            </a:xfrm>
            <a:custGeom>
              <a:avLst/>
              <a:gdLst/>
              <a:ahLst/>
              <a:cxnLst/>
              <a:rect l="l" t="t" r="r" b="b"/>
              <a:pathLst>
                <a:path w="535" h="471" extrusionOk="0">
                  <a:moveTo>
                    <a:pt x="258" y="1"/>
                  </a:moveTo>
                  <a:cubicBezTo>
                    <a:pt x="213" y="1"/>
                    <a:pt x="170" y="12"/>
                    <a:pt x="134" y="35"/>
                  </a:cubicBezTo>
                  <a:cubicBezTo>
                    <a:pt x="34" y="102"/>
                    <a:pt x="1" y="269"/>
                    <a:pt x="67" y="369"/>
                  </a:cubicBezTo>
                  <a:cubicBezTo>
                    <a:pt x="110" y="434"/>
                    <a:pt x="195" y="470"/>
                    <a:pt x="277" y="470"/>
                  </a:cubicBezTo>
                  <a:cubicBezTo>
                    <a:pt x="322" y="470"/>
                    <a:pt x="365" y="459"/>
                    <a:pt x="401" y="436"/>
                  </a:cubicBezTo>
                  <a:cubicBezTo>
                    <a:pt x="501" y="369"/>
                    <a:pt x="534" y="202"/>
                    <a:pt x="468" y="102"/>
                  </a:cubicBezTo>
                  <a:cubicBezTo>
                    <a:pt x="425" y="38"/>
                    <a:pt x="340" y="1"/>
                    <a:pt x="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0" name="Google Shape;12240;p28"/>
            <p:cNvSpPr/>
            <p:nvPr/>
          </p:nvSpPr>
          <p:spPr>
            <a:xfrm>
              <a:off x="6721325" y="4802850"/>
              <a:ext cx="11700" cy="11700"/>
            </a:xfrm>
            <a:custGeom>
              <a:avLst/>
              <a:gdLst/>
              <a:ahLst/>
              <a:cxnLst/>
              <a:rect l="l" t="t" r="r" b="b"/>
              <a:pathLst>
                <a:path w="468" h="468" extrusionOk="0">
                  <a:moveTo>
                    <a:pt x="234" y="0"/>
                  </a:moveTo>
                  <a:cubicBezTo>
                    <a:pt x="100" y="0"/>
                    <a:pt x="0" y="100"/>
                    <a:pt x="0" y="234"/>
                  </a:cubicBezTo>
                  <a:cubicBezTo>
                    <a:pt x="0" y="367"/>
                    <a:pt x="100" y="467"/>
                    <a:pt x="234" y="467"/>
                  </a:cubicBezTo>
                  <a:cubicBezTo>
                    <a:pt x="367" y="467"/>
                    <a:pt x="467" y="367"/>
                    <a:pt x="467" y="234"/>
                  </a:cubicBezTo>
                  <a:cubicBezTo>
                    <a:pt x="467" y="100"/>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1" name="Google Shape;12241;p28"/>
            <p:cNvSpPr/>
            <p:nvPr/>
          </p:nvSpPr>
          <p:spPr>
            <a:xfrm>
              <a:off x="6751825" y="4610875"/>
              <a:ext cx="15375" cy="12075"/>
            </a:xfrm>
            <a:custGeom>
              <a:avLst/>
              <a:gdLst/>
              <a:ahLst/>
              <a:cxnLst/>
              <a:rect l="l" t="t" r="r" b="b"/>
              <a:pathLst>
                <a:path w="615" h="483" extrusionOk="0">
                  <a:moveTo>
                    <a:pt x="357" y="1"/>
                  </a:moveTo>
                  <a:cubicBezTo>
                    <a:pt x="99" y="1"/>
                    <a:pt x="1" y="412"/>
                    <a:pt x="281" y="474"/>
                  </a:cubicBezTo>
                  <a:cubicBezTo>
                    <a:pt x="304" y="480"/>
                    <a:pt x="327" y="483"/>
                    <a:pt x="349" y="483"/>
                  </a:cubicBezTo>
                  <a:cubicBezTo>
                    <a:pt x="457" y="483"/>
                    <a:pt x="554" y="418"/>
                    <a:pt x="581" y="307"/>
                  </a:cubicBezTo>
                  <a:cubicBezTo>
                    <a:pt x="615" y="174"/>
                    <a:pt x="548" y="41"/>
                    <a:pt x="415" y="7"/>
                  </a:cubicBezTo>
                  <a:cubicBezTo>
                    <a:pt x="395" y="3"/>
                    <a:pt x="375"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2" name="Google Shape;12242;p28"/>
            <p:cNvSpPr/>
            <p:nvPr/>
          </p:nvSpPr>
          <p:spPr>
            <a:xfrm>
              <a:off x="6538675" y="4677375"/>
              <a:ext cx="10800" cy="10350"/>
            </a:xfrm>
            <a:custGeom>
              <a:avLst/>
              <a:gdLst/>
              <a:ahLst/>
              <a:cxnLst/>
              <a:rect l="l" t="t" r="r" b="b"/>
              <a:pathLst>
                <a:path w="432" h="414" extrusionOk="0">
                  <a:moveTo>
                    <a:pt x="266" y="1"/>
                  </a:moveTo>
                  <a:cubicBezTo>
                    <a:pt x="249" y="1"/>
                    <a:pt x="227" y="5"/>
                    <a:pt x="201" y="16"/>
                  </a:cubicBezTo>
                  <a:cubicBezTo>
                    <a:pt x="68" y="49"/>
                    <a:pt x="1" y="183"/>
                    <a:pt x="34" y="316"/>
                  </a:cubicBezTo>
                  <a:cubicBezTo>
                    <a:pt x="53" y="385"/>
                    <a:pt x="83" y="413"/>
                    <a:pt x="116" y="413"/>
                  </a:cubicBezTo>
                  <a:cubicBezTo>
                    <a:pt x="246" y="413"/>
                    <a:pt x="431"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3" name="Google Shape;12243;p28"/>
            <p:cNvSpPr/>
            <p:nvPr/>
          </p:nvSpPr>
          <p:spPr>
            <a:xfrm>
              <a:off x="6497825" y="4844025"/>
              <a:ext cx="13775" cy="11975"/>
            </a:xfrm>
            <a:custGeom>
              <a:avLst/>
              <a:gdLst/>
              <a:ahLst/>
              <a:cxnLst/>
              <a:rect l="l" t="t" r="r" b="b"/>
              <a:pathLst>
                <a:path w="551" h="479" extrusionOk="0">
                  <a:moveTo>
                    <a:pt x="263" y="0"/>
                  </a:moveTo>
                  <a:cubicBezTo>
                    <a:pt x="167" y="0"/>
                    <a:pt x="69" y="50"/>
                    <a:pt x="34" y="155"/>
                  </a:cubicBezTo>
                  <a:cubicBezTo>
                    <a:pt x="0" y="288"/>
                    <a:pt x="34" y="421"/>
                    <a:pt x="167" y="455"/>
                  </a:cubicBezTo>
                  <a:cubicBezTo>
                    <a:pt x="200" y="471"/>
                    <a:pt x="233" y="479"/>
                    <a:pt x="265" y="479"/>
                  </a:cubicBezTo>
                  <a:cubicBezTo>
                    <a:pt x="425" y="479"/>
                    <a:pt x="551" y="288"/>
                    <a:pt x="467" y="121"/>
                  </a:cubicBezTo>
                  <a:cubicBezTo>
                    <a:pt x="436" y="42"/>
                    <a:pt x="351"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4" name="Google Shape;12244;p28"/>
            <p:cNvSpPr/>
            <p:nvPr/>
          </p:nvSpPr>
          <p:spPr>
            <a:xfrm>
              <a:off x="6503650" y="4755725"/>
              <a:ext cx="14600" cy="12150"/>
            </a:xfrm>
            <a:custGeom>
              <a:avLst/>
              <a:gdLst/>
              <a:ahLst/>
              <a:cxnLst/>
              <a:rect l="l" t="t" r="r" b="b"/>
              <a:pathLst>
                <a:path w="584" h="486" extrusionOk="0">
                  <a:moveTo>
                    <a:pt x="265" y="1"/>
                  </a:moveTo>
                  <a:cubicBezTo>
                    <a:pt x="192" y="1"/>
                    <a:pt x="119" y="35"/>
                    <a:pt x="68" y="117"/>
                  </a:cubicBezTo>
                  <a:cubicBezTo>
                    <a:pt x="1" y="217"/>
                    <a:pt x="34" y="384"/>
                    <a:pt x="134" y="451"/>
                  </a:cubicBezTo>
                  <a:cubicBezTo>
                    <a:pt x="182" y="475"/>
                    <a:pt x="229" y="486"/>
                    <a:pt x="273" y="486"/>
                  </a:cubicBezTo>
                  <a:cubicBezTo>
                    <a:pt x="354" y="486"/>
                    <a:pt x="425" y="449"/>
                    <a:pt x="468" y="384"/>
                  </a:cubicBezTo>
                  <a:cubicBezTo>
                    <a:pt x="583" y="176"/>
                    <a:pt x="427"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5" name="Google Shape;12245;p28"/>
            <p:cNvSpPr/>
            <p:nvPr/>
          </p:nvSpPr>
          <p:spPr>
            <a:xfrm>
              <a:off x="6542025" y="4796050"/>
              <a:ext cx="13375" cy="12500"/>
            </a:xfrm>
            <a:custGeom>
              <a:avLst/>
              <a:gdLst/>
              <a:ahLst/>
              <a:cxnLst/>
              <a:rect l="l" t="t" r="r" b="b"/>
              <a:pathLst>
                <a:path w="535" h="500" extrusionOk="0">
                  <a:moveTo>
                    <a:pt x="268" y="1"/>
                  </a:moveTo>
                  <a:cubicBezTo>
                    <a:pt x="201" y="1"/>
                    <a:pt x="136" y="34"/>
                    <a:pt x="100" y="106"/>
                  </a:cubicBezTo>
                  <a:cubicBezTo>
                    <a:pt x="0" y="172"/>
                    <a:pt x="0" y="339"/>
                    <a:pt x="100" y="439"/>
                  </a:cubicBezTo>
                  <a:cubicBezTo>
                    <a:pt x="142" y="481"/>
                    <a:pt x="196" y="500"/>
                    <a:pt x="249" y="500"/>
                  </a:cubicBezTo>
                  <a:cubicBezTo>
                    <a:pt x="323" y="500"/>
                    <a:pt x="395" y="464"/>
                    <a:pt x="434" y="406"/>
                  </a:cubicBezTo>
                  <a:cubicBezTo>
                    <a:pt x="534" y="306"/>
                    <a:pt x="534" y="139"/>
                    <a:pt x="434" y="72"/>
                  </a:cubicBezTo>
                  <a:cubicBezTo>
                    <a:pt x="388" y="26"/>
                    <a:pt x="327"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6" name="Google Shape;12246;p28"/>
            <p:cNvSpPr/>
            <p:nvPr/>
          </p:nvSpPr>
          <p:spPr>
            <a:xfrm>
              <a:off x="6597250" y="4759025"/>
              <a:ext cx="14000" cy="12175"/>
            </a:xfrm>
            <a:custGeom>
              <a:avLst/>
              <a:gdLst/>
              <a:ahLst/>
              <a:cxnLst/>
              <a:rect l="l" t="t" r="r" b="b"/>
              <a:pathLst>
                <a:path w="560" h="487" extrusionOk="0">
                  <a:moveTo>
                    <a:pt x="287" y="0"/>
                  </a:moveTo>
                  <a:cubicBezTo>
                    <a:pt x="176" y="0"/>
                    <a:pt x="66" y="80"/>
                    <a:pt x="26" y="219"/>
                  </a:cubicBezTo>
                  <a:cubicBezTo>
                    <a:pt x="1" y="372"/>
                    <a:pt x="132" y="486"/>
                    <a:pt x="285" y="486"/>
                  </a:cubicBezTo>
                  <a:cubicBezTo>
                    <a:pt x="331" y="486"/>
                    <a:pt x="380" y="476"/>
                    <a:pt x="427" y="452"/>
                  </a:cubicBezTo>
                  <a:cubicBezTo>
                    <a:pt x="527" y="352"/>
                    <a:pt x="560" y="219"/>
                    <a:pt x="493" y="119"/>
                  </a:cubicBezTo>
                  <a:cubicBezTo>
                    <a:pt x="439" y="38"/>
                    <a:pt x="363"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7" name="Google Shape;12247;p28"/>
            <p:cNvSpPr/>
            <p:nvPr/>
          </p:nvSpPr>
          <p:spPr>
            <a:xfrm>
              <a:off x="6373650" y="4648275"/>
              <a:ext cx="14125" cy="11775"/>
            </a:xfrm>
            <a:custGeom>
              <a:avLst/>
              <a:gdLst/>
              <a:ahLst/>
              <a:cxnLst/>
              <a:rect l="l" t="t" r="r" b="b"/>
              <a:pathLst>
                <a:path w="565" h="471" extrusionOk="0">
                  <a:moveTo>
                    <a:pt x="304" y="0"/>
                  </a:moveTo>
                  <a:cubicBezTo>
                    <a:pt x="205" y="0"/>
                    <a:pt x="115" y="44"/>
                    <a:pt x="64" y="146"/>
                  </a:cubicBezTo>
                  <a:cubicBezTo>
                    <a:pt x="1" y="335"/>
                    <a:pt x="163" y="471"/>
                    <a:pt x="316" y="471"/>
                  </a:cubicBezTo>
                  <a:cubicBezTo>
                    <a:pt x="406" y="471"/>
                    <a:pt x="494" y="424"/>
                    <a:pt x="531" y="312"/>
                  </a:cubicBezTo>
                  <a:cubicBezTo>
                    <a:pt x="564" y="179"/>
                    <a:pt x="498" y="46"/>
                    <a:pt x="397" y="12"/>
                  </a:cubicBezTo>
                  <a:cubicBezTo>
                    <a:pt x="366" y="4"/>
                    <a:pt x="334"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8" name="Google Shape;12248;p28"/>
            <p:cNvSpPr/>
            <p:nvPr/>
          </p:nvSpPr>
          <p:spPr>
            <a:xfrm>
              <a:off x="6077525" y="4779175"/>
              <a:ext cx="14700" cy="12050"/>
            </a:xfrm>
            <a:custGeom>
              <a:avLst/>
              <a:gdLst/>
              <a:ahLst/>
              <a:cxnLst/>
              <a:rect l="l" t="t" r="r" b="b"/>
              <a:pathLst>
                <a:path w="588" h="482" extrusionOk="0">
                  <a:moveTo>
                    <a:pt x="280" y="0"/>
                  </a:moveTo>
                  <a:cubicBezTo>
                    <a:pt x="254" y="0"/>
                    <a:pt x="227" y="4"/>
                    <a:pt x="201" y="13"/>
                  </a:cubicBezTo>
                  <a:cubicBezTo>
                    <a:pt x="67" y="47"/>
                    <a:pt x="0" y="180"/>
                    <a:pt x="34" y="314"/>
                  </a:cubicBezTo>
                  <a:cubicBezTo>
                    <a:pt x="70" y="422"/>
                    <a:pt x="165" y="481"/>
                    <a:pt x="265" y="481"/>
                  </a:cubicBezTo>
                  <a:cubicBezTo>
                    <a:pt x="350" y="481"/>
                    <a:pt x="440" y="439"/>
                    <a:pt x="501" y="347"/>
                  </a:cubicBezTo>
                  <a:cubicBezTo>
                    <a:pt x="587" y="174"/>
                    <a:pt x="449"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9" name="Google Shape;12249;p28"/>
            <p:cNvSpPr/>
            <p:nvPr/>
          </p:nvSpPr>
          <p:spPr>
            <a:xfrm>
              <a:off x="6213475" y="4808550"/>
              <a:ext cx="14625" cy="8650"/>
            </a:xfrm>
            <a:custGeom>
              <a:avLst/>
              <a:gdLst/>
              <a:ahLst/>
              <a:cxnLst/>
              <a:rect l="l" t="t" r="r" b="b"/>
              <a:pathLst>
                <a:path w="585" h="346" extrusionOk="0">
                  <a:moveTo>
                    <a:pt x="480" y="1"/>
                  </a:moveTo>
                  <a:cubicBezTo>
                    <a:pt x="314" y="1"/>
                    <a:pt x="0" y="267"/>
                    <a:pt x="266" y="339"/>
                  </a:cubicBezTo>
                  <a:cubicBezTo>
                    <a:pt x="284" y="344"/>
                    <a:pt x="302"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0" name="Google Shape;12250;p28"/>
            <p:cNvSpPr/>
            <p:nvPr/>
          </p:nvSpPr>
          <p:spPr>
            <a:xfrm>
              <a:off x="6312250" y="4734175"/>
              <a:ext cx="15475" cy="12000"/>
            </a:xfrm>
            <a:custGeom>
              <a:avLst/>
              <a:gdLst/>
              <a:ahLst/>
              <a:cxnLst/>
              <a:rect l="l" t="t" r="r" b="b"/>
              <a:pathLst>
                <a:path w="619" h="480" extrusionOk="0">
                  <a:moveTo>
                    <a:pt x="314" y="0"/>
                  </a:moveTo>
                  <a:cubicBezTo>
                    <a:pt x="142" y="0"/>
                    <a:pt x="1" y="199"/>
                    <a:pt x="118" y="346"/>
                  </a:cubicBezTo>
                  <a:cubicBezTo>
                    <a:pt x="140" y="435"/>
                    <a:pt x="222" y="479"/>
                    <a:pt x="303" y="479"/>
                  </a:cubicBezTo>
                  <a:cubicBezTo>
                    <a:pt x="344" y="479"/>
                    <a:pt x="385" y="468"/>
                    <a:pt x="418" y="446"/>
                  </a:cubicBezTo>
                  <a:cubicBezTo>
                    <a:pt x="619" y="346"/>
                    <a:pt x="585" y="79"/>
                    <a:pt x="385" y="12"/>
                  </a:cubicBezTo>
                  <a:cubicBezTo>
                    <a:pt x="361" y="4"/>
                    <a:pt x="337"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1" name="Google Shape;12251;p28"/>
            <p:cNvSpPr/>
            <p:nvPr/>
          </p:nvSpPr>
          <p:spPr>
            <a:xfrm>
              <a:off x="6189150" y="4662400"/>
              <a:ext cx="17775" cy="12400"/>
            </a:xfrm>
            <a:custGeom>
              <a:avLst/>
              <a:gdLst/>
              <a:ahLst/>
              <a:cxnLst/>
              <a:rect l="l" t="t" r="r" b="b"/>
              <a:pathLst>
                <a:path w="711" h="496" extrusionOk="0">
                  <a:moveTo>
                    <a:pt x="357" y="0"/>
                  </a:moveTo>
                  <a:cubicBezTo>
                    <a:pt x="111" y="0"/>
                    <a:pt x="1" y="391"/>
                    <a:pt x="272" y="481"/>
                  </a:cubicBezTo>
                  <a:cubicBezTo>
                    <a:pt x="304" y="491"/>
                    <a:pt x="334" y="495"/>
                    <a:pt x="362" y="495"/>
                  </a:cubicBezTo>
                  <a:cubicBezTo>
                    <a:pt x="627" y="495"/>
                    <a:pt x="710" y="105"/>
                    <a:pt x="439" y="14"/>
                  </a:cubicBezTo>
                  <a:cubicBezTo>
                    <a:pt x="410" y="5"/>
                    <a:pt x="383"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2" name="Google Shape;12252;p28"/>
            <p:cNvSpPr/>
            <p:nvPr/>
          </p:nvSpPr>
          <p:spPr>
            <a:xfrm>
              <a:off x="6111725" y="4753875"/>
              <a:ext cx="15500" cy="12150"/>
            </a:xfrm>
            <a:custGeom>
              <a:avLst/>
              <a:gdLst/>
              <a:ahLst/>
              <a:cxnLst/>
              <a:rect l="l" t="t" r="r" b="b"/>
              <a:pathLst>
                <a:path w="620" h="486" extrusionOk="0">
                  <a:moveTo>
                    <a:pt x="279" y="0"/>
                  </a:moveTo>
                  <a:cubicBezTo>
                    <a:pt x="231" y="0"/>
                    <a:pt x="181" y="17"/>
                    <a:pt x="133" y="58"/>
                  </a:cubicBezTo>
                  <a:cubicBezTo>
                    <a:pt x="0" y="125"/>
                    <a:pt x="0" y="291"/>
                    <a:pt x="67" y="392"/>
                  </a:cubicBezTo>
                  <a:cubicBezTo>
                    <a:pt x="125" y="450"/>
                    <a:pt x="194" y="485"/>
                    <a:pt x="268" y="485"/>
                  </a:cubicBezTo>
                  <a:cubicBezTo>
                    <a:pt x="322" y="485"/>
                    <a:pt x="378" y="467"/>
                    <a:pt x="434" y="425"/>
                  </a:cubicBezTo>
                  <a:cubicBezTo>
                    <a:pt x="620" y="265"/>
                    <a:pt x="467"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3" name="Google Shape;12253;p28"/>
            <p:cNvSpPr/>
            <p:nvPr/>
          </p:nvSpPr>
          <p:spPr>
            <a:xfrm>
              <a:off x="6199300" y="4781025"/>
              <a:ext cx="14625" cy="8675"/>
            </a:xfrm>
            <a:custGeom>
              <a:avLst/>
              <a:gdLst/>
              <a:ahLst/>
              <a:cxnLst/>
              <a:rect l="l" t="t" r="r" b="b"/>
              <a:pathLst>
                <a:path w="585" h="347" extrusionOk="0">
                  <a:moveTo>
                    <a:pt x="480" y="1"/>
                  </a:moveTo>
                  <a:cubicBezTo>
                    <a:pt x="314" y="1"/>
                    <a:pt x="0" y="267"/>
                    <a:pt x="266" y="340"/>
                  </a:cubicBezTo>
                  <a:cubicBezTo>
                    <a:pt x="284" y="344"/>
                    <a:pt x="301"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4" name="Google Shape;12254;p28"/>
            <p:cNvSpPr/>
            <p:nvPr/>
          </p:nvSpPr>
          <p:spPr>
            <a:xfrm>
              <a:off x="6266350" y="4691625"/>
              <a:ext cx="15500" cy="12225"/>
            </a:xfrm>
            <a:custGeom>
              <a:avLst/>
              <a:gdLst/>
              <a:ahLst/>
              <a:cxnLst/>
              <a:rect l="l" t="t" r="r" b="b"/>
              <a:pathLst>
                <a:path w="620" h="489" extrusionOk="0">
                  <a:moveTo>
                    <a:pt x="357" y="0"/>
                  </a:moveTo>
                  <a:cubicBezTo>
                    <a:pt x="176" y="0"/>
                    <a:pt x="1" y="236"/>
                    <a:pt x="153" y="413"/>
                  </a:cubicBezTo>
                  <a:cubicBezTo>
                    <a:pt x="203" y="463"/>
                    <a:pt x="270" y="488"/>
                    <a:pt x="336" y="488"/>
                  </a:cubicBezTo>
                  <a:cubicBezTo>
                    <a:pt x="403" y="488"/>
                    <a:pt x="470" y="463"/>
                    <a:pt x="520" y="413"/>
                  </a:cubicBezTo>
                  <a:cubicBezTo>
                    <a:pt x="587" y="313"/>
                    <a:pt x="620" y="180"/>
                    <a:pt x="520" y="80"/>
                  </a:cubicBezTo>
                  <a:cubicBezTo>
                    <a:pt x="472" y="24"/>
                    <a:pt x="414"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5" name="Google Shape;12255;p28"/>
            <p:cNvSpPr/>
            <p:nvPr/>
          </p:nvSpPr>
          <p:spPr>
            <a:xfrm>
              <a:off x="6097575" y="4607500"/>
              <a:ext cx="14175" cy="11900"/>
            </a:xfrm>
            <a:custGeom>
              <a:avLst/>
              <a:gdLst/>
              <a:ahLst/>
              <a:cxnLst/>
              <a:rect l="l" t="t" r="r" b="b"/>
              <a:pathLst>
                <a:path w="567" h="476" extrusionOk="0">
                  <a:moveTo>
                    <a:pt x="308" y="0"/>
                  </a:moveTo>
                  <a:cubicBezTo>
                    <a:pt x="211" y="0"/>
                    <a:pt x="93" y="60"/>
                    <a:pt x="66" y="142"/>
                  </a:cubicBezTo>
                  <a:cubicBezTo>
                    <a:pt x="1" y="337"/>
                    <a:pt x="161" y="476"/>
                    <a:pt x="309" y="476"/>
                  </a:cubicBezTo>
                  <a:cubicBezTo>
                    <a:pt x="388" y="476"/>
                    <a:pt x="464" y="436"/>
                    <a:pt x="499" y="342"/>
                  </a:cubicBezTo>
                  <a:cubicBezTo>
                    <a:pt x="566" y="209"/>
                    <a:pt x="499" y="75"/>
                    <a:pt x="366" y="9"/>
                  </a:cubicBezTo>
                  <a:cubicBezTo>
                    <a:pt x="348" y="3"/>
                    <a:pt x="328"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6" name="Google Shape;12256;p28"/>
            <p:cNvSpPr/>
            <p:nvPr/>
          </p:nvSpPr>
          <p:spPr>
            <a:xfrm>
              <a:off x="5980775" y="4731600"/>
              <a:ext cx="13175" cy="12500"/>
            </a:xfrm>
            <a:custGeom>
              <a:avLst/>
              <a:gdLst/>
              <a:ahLst/>
              <a:cxnLst/>
              <a:rect l="l" t="t" r="r" b="b"/>
              <a:pathLst>
                <a:path w="527" h="500" extrusionOk="0">
                  <a:moveTo>
                    <a:pt x="267" y="0"/>
                  </a:moveTo>
                  <a:cubicBezTo>
                    <a:pt x="222" y="0"/>
                    <a:pt x="176" y="15"/>
                    <a:pt x="134" y="48"/>
                  </a:cubicBezTo>
                  <a:cubicBezTo>
                    <a:pt x="34" y="148"/>
                    <a:pt x="1" y="282"/>
                    <a:pt x="68" y="415"/>
                  </a:cubicBezTo>
                  <a:cubicBezTo>
                    <a:pt x="114" y="474"/>
                    <a:pt x="182" y="499"/>
                    <a:pt x="250" y="499"/>
                  </a:cubicBezTo>
                  <a:cubicBezTo>
                    <a:pt x="375" y="499"/>
                    <a:pt x="501" y="412"/>
                    <a:pt x="501" y="282"/>
                  </a:cubicBezTo>
                  <a:cubicBezTo>
                    <a:pt x="526" y="132"/>
                    <a:pt x="401"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7" name="Google Shape;12257;p28"/>
            <p:cNvSpPr/>
            <p:nvPr/>
          </p:nvSpPr>
          <p:spPr>
            <a:xfrm>
              <a:off x="6082525" y="4748425"/>
              <a:ext cx="13375" cy="12075"/>
            </a:xfrm>
            <a:custGeom>
              <a:avLst/>
              <a:gdLst/>
              <a:ahLst/>
              <a:cxnLst/>
              <a:rect l="l" t="t" r="r" b="b"/>
              <a:pathLst>
                <a:path w="535" h="483" extrusionOk="0">
                  <a:moveTo>
                    <a:pt x="266" y="1"/>
                  </a:moveTo>
                  <a:cubicBezTo>
                    <a:pt x="158" y="1"/>
                    <a:pt x="62" y="65"/>
                    <a:pt x="34" y="176"/>
                  </a:cubicBezTo>
                  <a:cubicBezTo>
                    <a:pt x="1" y="309"/>
                    <a:pt x="67" y="443"/>
                    <a:pt x="201" y="476"/>
                  </a:cubicBezTo>
                  <a:cubicBezTo>
                    <a:pt x="219" y="481"/>
                    <a:pt x="236" y="483"/>
                    <a:pt x="254" y="483"/>
                  </a:cubicBezTo>
                  <a:cubicBezTo>
                    <a:pt x="368" y="483"/>
                    <a:pt x="472" y="396"/>
                    <a:pt x="501" y="309"/>
                  </a:cubicBezTo>
                  <a:cubicBezTo>
                    <a:pt x="534" y="176"/>
                    <a:pt x="468" y="42"/>
                    <a:pt x="334" y="9"/>
                  </a:cubicBezTo>
                  <a:cubicBezTo>
                    <a:pt x="311" y="3"/>
                    <a:pt x="288"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8" name="Google Shape;12258;p28"/>
            <p:cNvSpPr/>
            <p:nvPr/>
          </p:nvSpPr>
          <p:spPr>
            <a:xfrm>
              <a:off x="6136350" y="4683150"/>
              <a:ext cx="14575" cy="11525"/>
            </a:xfrm>
            <a:custGeom>
              <a:avLst/>
              <a:gdLst/>
              <a:ahLst/>
              <a:cxnLst/>
              <a:rect l="l" t="t" r="r" b="b"/>
              <a:pathLst>
                <a:path w="583" h="461" extrusionOk="0">
                  <a:moveTo>
                    <a:pt x="328" y="0"/>
                  </a:moveTo>
                  <a:cubicBezTo>
                    <a:pt x="147" y="0"/>
                    <a:pt x="0" y="211"/>
                    <a:pt x="149" y="385"/>
                  </a:cubicBezTo>
                  <a:cubicBezTo>
                    <a:pt x="199" y="435"/>
                    <a:pt x="266" y="460"/>
                    <a:pt x="328" y="460"/>
                  </a:cubicBezTo>
                  <a:cubicBezTo>
                    <a:pt x="391" y="460"/>
                    <a:pt x="449" y="435"/>
                    <a:pt x="483" y="385"/>
                  </a:cubicBezTo>
                  <a:cubicBezTo>
                    <a:pt x="583" y="318"/>
                    <a:pt x="583" y="152"/>
                    <a:pt x="516" y="85"/>
                  </a:cubicBezTo>
                  <a:cubicBezTo>
                    <a:pt x="456" y="25"/>
                    <a:pt x="390"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9" name="Google Shape;12259;p28"/>
            <p:cNvSpPr/>
            <p:nvPr/>
          </p:nvSpPr>
          <p:spPr>
            <a:xfrm>
              <a:off x="5972675" y="4545325"/>
              <a:ext cx="15650" cy="12450"/>
            </a:xfrm>
            <a:custGeom>
              <a:avLst/>
              <a:gdLst/>
              <a:ahLst/>
              <a:cxnLst/>
              <a:rect l="l" t="t" r="r" b="b"/>
              <a:pathLst>
                <a:path w="626" h="498" extrusionOk="0">
                  <a:moveTo>
                    <a:pt x="310" y="0"/>
                  </a:moveTo>
                  <a:cubicBezTo>
                    <a:pt x="236" y="0"/>
                    <a:pt x="164" y="36"/>
                    <a:pt x="125" y="94"/>
                  </a:cubicBezTo>
                  <a:cubicBezTo>
                    <a:pt x="0" y="281"/>
                    <a:pt x="138" y="497"/>
                    <a:pt x="320" y="497"/>
                  </a:cubicBezTo>
                  <a:cubicBezTo>
                    <a:pt x="332" y="497"/>
                    <a:pt x="345" y="496"/>
                    <a:pt x="358" y="494"/>
                  </a:cubicBezTo>
                  <a:cubicBezTo>
                    <a:pt x="592" y="428"/>
                    <a:pt x="625" y="161"/>
                    <a:pt x="458" y="61"/>
                  </a:cubicBezTo>
                  <a:cubicBezTo>
                    <a:pt x="416" y="19"/>
                    <a:pt x="363"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0" name="Google Shape;12260;p28"/>
            <p:cNvSpPr/>
            <p:nvPr/>
          </p:nvSpPr>
          <p:spPr>
            <a:xfrm>
              <a:off x="5663900" y="4575875"/>
              <a:ext cx="11700" cy="11850"/>
            </a:xfrm>
            <a:custGeom>
              <a:avLst/>
              <a:gdLst/>
              <a:ahLst/>
              <a:cxnLst/>
              <a:rect l="l" t="t" r="r" b="b"/>
              <a:pathLst>
                <a:path w="468" h="474" extrusionOk="0">
                  <a:moveTo>
                    <a:pt x="193" y="1"/>
                  </a:moveTo>
                  <a:cubicBezTo>
                    <a:pt x="80" y="1"/>
                    <a:pt x="0" y="120"/>
                    <a:pt x="0" y="240"/>
                  </a:cubicBezTo>
                  <a:cubicBezTo>
                    <a:pt x="0" y="373"/>
                    <a:pt x="100" y="473"/>
                    <a:pt x="234" y="473"/>
                  </a:cubicBezTo>
                  <a:cubicBezTo>
                    <a:pt x="367" y="473"/>
                    <a:pt x="467" y="373"/>
                    <a:pt x="467" y="240"/>
                  </a:cubicBezTo>
                  <a:cubicBezTo>
                    <a:pt x="467" y="120"/>
                    <a:pt x="387" y="1"/>
                    <a:pt x="275" y="1"/>
                  </a:cubicBezTo>
                  <a:cubicBezTo>
                    <a:pt x="262" y="1"/>
                    <a:pt x="248" y="3"/>
                    <a:pt x="234" y="6"/>
                  </a:cubicBezTo>
                  <a:cubicBezTo>
                    <a:pt x="220" y="3"/>
                    <a:pt x="206"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1" name="Google Shape;12261;p28"/>
            <p:cNvSpPr/>
            <p:nvPr/>
          </p:nvSpPr>
          <p:spPr>
            <a:xfrm>
              <a:off x="5740825" y="4697700"/>
              <a:ext cx="15650" cy="12025"/>
            </a:xfrm>
            <a:custGeom>
              <a:avLst/>
              <a:gdLst/>
              <a:ahLst/>
              <a:cxnLst/>
              <a:rect l="l" t="t" r="r" b="b"/>
              <a:pathLst>
                <a:path w="626" h="481" extrusionOk="0">
                  <a:moveTo>
                    <a:pt x="320" y="0"/>
                  </a:moveTo>
                  <a:cubicBezTo>
                    <a:pt x="138" y="0"/>
                    <a:pt x="1" y="214"/>
                    <a:pt x="126" y="370"/>
                  </a:cubicBezTo>
                  <a:cubicBezTo>
                    <a:pt x="165" y="448"/>
                    <a:pt x="238" y="481"/>
                    <a:pt x="312" y="481"/>
                  </a:cubicBezTo>
                  <a:cubicBezTo>
                    <a:pt x="365" y="481"/>
                    <a:pt x="418" y="465"/>
                    <a:pt x="459" y="437"/>
                  </a:cubicBezTo>
                  <a:cubicBezTo>
                    <a:pt x="626" y="304"/>
                    <a:pt x="593" y="37"/>
                    <a:pt x="359" y="3"/>
                  </a:cubicBezTo>
                  <a:cubicBezTo>
                    <a:pt x="346" y="1"/>
                    <a:pt x="333"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2" name="Google Shape;12262;p28"/>
            <p:cNvSpPr/>
            <p:nvPr/>
          </p:nvSpPr>
          <p:spPr>
            <a:xfrm>
              <a:off x="5898225" y="4665075"/>
              <a:ext cx="12525" cy="11875"/>
            </a:xfrm>
            <a:custGeom>
              <a:avLst/>
              <a:gdLst/>
              <a:ahLst/>
              <a:cxnLst/>
              <a:rect l="l" t="t" r="r" b="b"/>
              <a:pathLst>
                <a:path w="501" h="475" extrusionOk="0">
                  <a:moveTo>
                    <a:pt x="285" y="1"/>
                  </a:moveTo>
                  <a:cubicBezTo>
                    <a:pt x="269" y="1"/>
                    <a:pt x="252" y="3"/>
                    <a:pt x="234" y="7"/>
                  </a:cubicBezTo>
                  <a:cubicBezTo>
                    <a:pt x="101" y="7"/>
                    <a:pt x="1" y="107"/>
                    <a:pt x="1" y="241"/>
                  </a:cubicBezTo>
                  <a:cubicBezTo>
                    <a:pt x="34" y="374"/>
                    <a:pt x="134" y="474"/>
                    <a:pt x="267" y="474"/>
                  </a:cubicBezTo>
                  <a:cubicBezTo>
                    <a:pt x="401" y="474"/>
                    <a:pt x="501" y="341"/>
                    <a:pt x="501" y="208"/>
                  </a:cubicBezTo>
                  <a:cubicBezTo>
                    <a:pt x="472" y="92"/>
                    <a:pt x="39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3" name="Google Shape;12263;p28"/>
            <p:cNvSpPr/>
            <p:nvPr/>
          </p:nvSpPr>
          <p:spPr>
            <a:xfrm>
              <a:off x="5876550" y="4570700"/>
              <a:ext cx="15525" cy="12350"/>
            </a:xfrm>
            <a:custGeom>
              <a:avLst/>
              <a:gdLst/>
              <a:ahLst/>
              <a:cxnLst/>
              <a:rect l="l" t="t" r="r" b="b"/>
              <a:pathLst>
                <a:path w="621" h="494" extrusionOk="0">
                  <a:moveTo>
                    <a:pt x="294" y="1"/>
                  </a:moveTo>
                  <a:cubicBezTo>
                    <a:pt x="263" y="1"/>
                    <a:pt x="232" y="5"/>
                    <a:pt x="200" y="13"/>
                  </a:cubicBezTo>
                  <a:cubicBezTo>
                    <a:pt x="0" y="113"/>
                    <a:pt x="34" y="413"/>
                    <a:pt x="234" y="480"/>
                  </a:cubicBezTo>
                  <a:cubicBezTo>
                    <a:pt x="261" y="489"/>
                    <a:pt x="287" y="493"/>
                    <a:pt x="314" y="493"/>
                  </a:cubicBezTo>
                  <a:cubicBezTo>
                    <a:pt x="482" y="493"/>
                    <a:pt x="621" y="320"/>
                    <a:pt x="534" y="146"/>
                  </a:cubicBezTo>
                  <a:cubicBezTo>
                    <a:pt x="483" y="44"/>
                    <a:pt x="39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4" name="Google Shape;12264;p28"/>
            <p:cNvSpPr/>
            <p:nvPr/>
          </p:nvSpPr>
          <p:spPr>
            <a:xfrm>
              <a:off x="5769225" y="4569300"/>
              <a:ext cx="14775" cy="12575"/>
            </a:xfrm>
            <a:custGeom>
              <a:avLst/>
              <a:gdLst/>
              <a:ahLst/>
              <a:cxnLst/>
              <a:rect l="l" t="t" r="r" b="b"/>
              <a:pathLst>
                <a:path w="591" h="503" extrusionOk="0">
                  <a:moveTo>
                    <a:pt x="327" y="1"/>
                  </a:moveTo>
                  <a:cubicBezTo>
                    <a:pt x="53" y="1"/>
                    <a:pt x="1" y="438"/>
                    <a:pt x="290" y="503"/>
                  </a:cubicBezTo>
                  <a:cubicBezTo>
                    <a:pt x="424" y="503"/>
                    <a:pt x="557" y="403"/>
                    <a:pt x="557" y="269"/>
                  </a:cubicBezTo>
                  <a:cubicBezTo>
                    <a:pt x="591" y="136"/>
                    <a:pt x="491" y="36"/>
                    <a:pt x="357" y="2"/>
                  </a:cubicBezTo>
                  <a:cubicBezTo>
                    <a:pt x="347" y="1"/>
                    <a:pt x="337"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5" name="Google Shape;12265;p28"/>
            <p:cNvSpPr/>
            <p:nvPr/>
          </p:nvSpPr>
          <p:spPr>
            <a:xfrm>
              <a:off x="5721825" y="4680475"/>
              <a:ext cx="15075" cy="12100"/>
            </a:xfrm>
            <a:custGeom>
              <a:avLst/>
              <a:gdLst/>
              <a:ahLst/>
              <a:cxnLst/>
              <a:rect l="l" t="t" r="r" b="b"/>
              <a:pathLst>
                <a:path w="603" h="484" extrusionOk="0">
                  <a:moveTo>
                    <a:pt x="298" y="0"/>
                  </a:moveTo>
                  <a:cubicBezTo>
                    <a:pt x="209" y="0"/>
                    <a:pt x="122" y="47"/>
                    <a:pt x="85" y="159"/>
                  </a:cubicBezTo>
                  <a:cubicBezTo>
                    <a:pt x="1" y="348"/>
                    <a:pt x="155" y="484"/>
                    <a:pt x="305" y="484"/>
                  </a:cubicBezTo>
                  <a:cubicBezTo>
                    <a:pt x="394" y="484"/>
                    <a:pt x="482" y="437"/>
                    <a:pt x="519" y="325"/>
                  </a:cubicBezTo>
                  <a:cubicBezTo>
                    <a:pt x="603" y="136"/>
                    <a:pt x="449"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6" name="Google Shape;12266;p28"/>
            <p:cNvSpPr/>
            <p:nvPr/>
          </p:nvSpPr>
          <p:spPr>
            <a:xfrm>
              <a:off x="5857375" y="4686900"/>
              <a:ext cx="13175" cy="12600"/>
            </a:xfrm>
            <a:custGeom>
              <a:avLst/>
              <a:gdLst/>
              <a:ahLst/>
              <a:cxnLst/>
              <a:rect l="l" t="t" r="r" b="b"/>
              <a:pathLst>
                <a:path w="527" h="504" extrusionOk="0">
                  <a:moveTo>
                    <a:pt x="289" y="0"/>
                  </a:moveTo>
                  <a:cubicBezTo>
                    <a:pt x="282" y="0"/>
                    <a:pt x="275" y="1"/>
                    <a:pt x="267" y="2"/>
                  </a:cubicBezTo>
                  <a:cubicBezTo>
                    <a:pt x="134" y="2"/>
                    <a:pt x="33" y="102"/>
                    <a:pt x="33" y="235"/>
                  </a:cubicBezTo>
                  <a:cubicBezTo>
                    <a:pt x="0" y="369"/>
                    <a:pt x="134" y="502"/>
                    <a:pt x="267" y="502"/>
                  </a:cubicBezTo>
                  <a:cubicBezTo>
                    <a:pt x="275" y="503"/>
                    <a:pt x="282" y="503"/>
                    <a:pt x="289" y="503"/>
                  </a:cubicBezTo>
                  <a:cubicBezTo>
                    <a:pt x="526" y="503"/>
                    <a:pt x="526"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7" name="Google Shape;12267;p28"/>
            <p:cNvSpPr/>
            <p:nvPr/>
          </p:nvSpPr>
          <p:spPr>
            <a:xfrm>
              <a:off x="6004125" y="4545000"/>
              <a:ext cx="16300" cy="11900"/>
            </a:xfrm>
            <a:custGeom>
              <a:avLst/>
              <a:gdLst/>
              <a:ahLst/>
              <a:cxnLst/>
              <a:rect l="l" t="t" r="r" b="b"/>
              <a:pathLst>
                <a:path w="652" h="476" extrusionOk="0">
                  <a:moveTo>
                    <a:pt x="298" y="1"/>
                  </a:moveTo>
                  <a:cubicBezTo>
                    <a:pt x="256" y="1"/>
                    <a:pt x="212" y="13"/>
                    <a:pt x="168" y="40"/>
                  </a:cubicBezTo>
                  <a:cubicBezTo>
                    <a:pt x="34" y="107"/>
                    <a:pt x="1" y="274"/>
                    <a:pt x="68" y="374"/>
                  </a:cubicBezTo>
                  <a:cubicBezTo>
                    <a:pt x="132" y="438"/>
                    <a:pt x="211" y="475"/>
                    <a:pt x="285" y="475"/>
                  </a:cubicBezTo>
                  <a:cubicBezTo>
                    <a:pt x="326" y="475"/>
                    <a:pt x="366" y="464"/>
                    <a:pt x="401" y="441"/>
                  </a:cubicBezTo>
                  <a:lnTo>
                    <a:pt x="401" y="474"/>
                  </a:lnTo>
                  <a:cubicBezTo>
                    <a:pt x="652" y="307"/>
                    <a:pt x="507"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8" name="Google Shape;12268;p28"/>
            <p:cNvSpPr/>
            <p:nvPr/>
          </p:nvSpPr>
          <p:spPr>
            <a:xfrm>
              <a:off x="5808225" y="4480725"/>
              <a:ext cx="11650" cy="10250"/>
            </a:xfrm>
            <a:custGeom>
              <a:avLst/>
              <a:gdLst/>
              <a:ahLst/>
              <a:cxnLst/>
              <a:rect l="l" t="t" r="r" b="b"/>
              <a:pathLst>
                <a:path w="466" h="410" extrusionOk="0">
                  <a:moveTo>
                    <a:pt x="205" y="0"/>
                  </a:moveTo>
                  <a:cubicBezTo>
                    <a:pt x="1" y="0"/>
                    <a:pt x="183" y="410"/>
                    <a:pt x="331" y="410"/>
                  </a:cubicBezTo>
                  <a:cubicBezTo>
                    <a:pt x="369" y="410"/>
                    <a:pt x="406" y="381"/>
                    <a:pt x="432" y="310"/>
                  </a:cubicBezTo>
                  <a:cubicBezTo>
                    <a:pt x="465" y="176"/>
                    <a:pt x="365" y="43"/>
                    <a:pt x="265" y="9"/>
                  </a:cubicBezTo>
                  <a:cubicBezTo>
                    <a:pt x="242" y="3"/>
                    <a:pt x="222"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9" name="Google Shape;12269;p28"/>
            <p:cNvSpPr/>
            <p:nvPr/>
          </p:nvSpPr>
          <p:spPr>
            <a:xfrm>
              <a:off x="5604625" y="4579825"/>
              <a:ext cx="17700" cy="12425"/>
            </a:xfrm>
            <a:custGeom>
              <a:avLst/>
              <a:gdLst/>
              <a:ahLst/>
              <a:cxnLst/>
              <a:rect l="l" t="t" r="r" b="b"/>
              <a:pathLst>
                <a:path w="708" h="497" extrusionOk="0">
                  <a:moveTo>
                    <a:pt x="352" y="1"/>
                  </a:moveTo>
                  <a:cubicBezTo>
                    <a:pt x="326" y="1"/>
                    <a:pt x="298" y="5"/>
                    <a:pt x="270" y="15"/>
                  </a:cubicBezTo>
                  <a:cubicBezTo>
                    <a:pt x="0" y="135"/>
                    <a:pt x="107" y="497"/>
                    <a:pt x="349" y="497"/>
                  </a:cubicBezTo>
                  <a:cubicBezTo>
                    <a:pt x="377" y="497"/>
                    <a:pt x="406" y="492"/>
                    <a:pt x="437" y="482"/>
                  </a:cubicBezTo>
                  <a:cubicBezTo>
                    <a:pt x="708" y="391"/>
                    <a:pt x="598"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0" name="Google Shape;12270;p28"/>
            <p:cNvSpPr/>
            <p:nvPr/>
          </p:nvSpPr>
          <p:spPr>
            <a:xfrm>
              <a:off x="5700575" y="4601650"/>
              <a:ext cx="15150" cy="12275"/>
            </a:xfrm>
            <a:custGeom>
              <a:avLst/>
              <a:gdLst/>
              <a:ahLst/>
              <a:cxnLst/>
              <a:rect l="l" t="t" r="r" b="b"/>
              <a:pathLst>
                <a:path w="606" h="491" extrusionOk="0">
                  <a:moveTo>
                    <a:pt x="266" y="1"/>
                  </a:moveTo>
                  <a:cubicBezTo>
                    <a:pt x="158" y="1"/>
                    <a:pt x="62" y="65"/>
                    <a:pt x="34" y="176"/>
                  </a:cubicBezTo>
                  <a:cubicBezTo>
                    <a:pt x="1" y="309"/>
                    <a:pt x="68" y="443"/>
                    <a:pt x="201" y="476"/>
                  </a:cubicBezTo>
                  <a:cubicBezTo>
                    <a:pt x="230" y="486"/>
                    <a:pt x="257" y="490"/>
                    <a:pt x="283" y="490"/>
                  </a:cubicBezTo>
                  <a:cubicBezTo>
                    <a:pt x="523" y="490"/>
                    <a:pt x="606" y="100"/>
                    <a:pt x="335" y="9"/>
                  </a:cubicBezTo>
                  <a:cubicBezTo>
                    <a:pt x="312" y="3"/>
                    <a:pt x="289"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1" name="Google Shape;12271;p28"/>
            <p:cNvSpPr/>
            <p:nvPr/>
          </p:nvSpPr>
          <p:spPr>
            <a:xfrm>
              <a:off x="5727525" y="4513025"/>
              <a:ext cx="14950" cy="8200"/>
            </a:xfrm>
            <a:custGeom>
              <a:avLst/>
              <a:gdLst/>
              <a:ahLst/>
              <a:cxnLst/>
              <a:rect l="l" t="t" r="r" b="b"/>
              <a:pathLst>
                <a:path w="598" h="328" extrusionOk="0">
                  <a:moveTo>
                    <a:pt x="482" y="1"/>
                  </a:moveTo>
                  <a:cubicBezTo>
                    <a:pt x="316" y="1"/>
                    <a:pt x="0" y="225"/>
                    <a:pt x="257" y="319"/>
                  </a:cubicBezTo>
                  <a:cubicBezTo>
                    <a:pt x="280" y="324"/>
                    <a:pt x="303" y="327"/>
                    <a:pt x="325" y="327"/>
                  </a:cubicBezTo>
                  <a:cubicBezTo>
                    <a:pt x="433" y="327"/>
                    <a:pt x="530" y="262"/>
                    <a:pt x="557" y="152"/>
                  </a:cubicBezTo>
                  <a:cubicBezTo>
                    <a:pt x="597" y="42"/>
                    <a:pt x="554"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2" name="Google Shape;12272;p28"/>
            <p:cNvSpPr/>
            <p:nvPr/>
          </p:nvSpPr>
          <p:spPr>
            <a:xfrm>
              <a:off x="5600675" y="4446750"/>
              <a:ext cx="14875" cy="12625"/>
            </a:xfrm>
            <a:custGeom>
              <a:avLst/>
              <a:gdLst/>
              <a:ahLst/>
              <a:cxnLst/>
              <a:rect l="l" t="t" r="r" b="b"/>
              <a:pathLst>
                <a:path w="595" h="505" extrusionOk="0">
                  <a:moveTo>
                    <a:pt x="297" y="1"/>
                  </a:moveTo>
                  <a:cubicBezTo>
                    <a:pt x="213" y="1"/>
                    <a:pt x="139" y="45"/>
                    <a:pt x="94" y="134"/>
                  </a:cubicBezTo>
                  <a:cubicBezTo>
                    <a:pt x="1" y="290"/>
                    <a:pt x="140" y="504"/>
                    <a:pt x="322" y="504"/>
                  </a:cubicBezTo>
                  <a:cubicBezTo>
                    <a:pt x="335" y="504"/>
                    <a:pt x="348" y="503"/>
                    <a:pt x="361" y="501"/>
                  </a:cubicBezTo>
                  <a:cubicBezTo>
                    <a:pt x="561" y="434"/>
                    <a:pt x="595" y="168"/>
                    <a:pt x="428" y="34"/>
                  </a:cubicBezTo>
                  <a:cubicBezTo>
                    <a:pt x="383" y="12"/>
                    <a:pt x="339" y="1"/>
                    <a:pt x="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3" name="Google Shape;12273;p28"/>
            <p:cNvSpPr/>
            <p:nvPr/>
          </p:nvSpPr>
          <p:spPr>
            <a:xfrm>
              <a:off x="5467925" y="4506575"/>
              <a:ext cx="13375" cy="12075"/>
            </a:xfrm>
            <a:custGeom>
              <a:avLst/>
              <a:gdLst/>
              <a:ahLst/>
              <a:cxnLst/>
              <a:rect l="l" t="t" r="r" b="b"/>
              <a:pathLst>
                <a:path w="535" h="483" extrusionOk="0">
                  <a:moveTo>
                    <a:pt x="269" y="1"/>
                  </a:moveTo>
                  <a:cubicBezTo>
                    <a:pt x="246" y="1"/>
                    <a:pt x="223" y="4"/>
                    <a:pt x="200" y="9"/>
                  </a:cubicBezTo>
                  <a:cubicBezTo>
                    <a:pt x="67" y="43"/>
                    <a:pt x="0" y="176"/>
                    <a:pt x="34" y="276"/>
                  </a:cubicBezTo>
                  <a:cubicBezTo>
                    <a:pt x="63" y="392"/>
                    <a:pt x="167" y="483"/>
                    <a:pt x="281" y="483"/>
                  </a:cubicBezTo>
                  <a:cubicBezTo>
                    <a:pt x="299" y="483"/>
                    <a:pt x="316" y="481"/>
                    <a:pt x="334" y="476"/>
                  </a:cubicBezTo>
                  <a:cubicBezTo>
                    <a:pt x="434" y="410"/>
                    <a:pt x="534" y="276"/>
                    <a:pt x="501" y="176"/>
                  </a:cubicBezTo>
                  <a:cubicBezTo>
                    <a:pt x="473" y="66"/>
                    <a:pt x="377"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4" name="Google Shape;12274;p28"/>
            <p:cNvSpPr/>
            <p:nvPr/>
          </p:nvSpPr>
          <p:spPr>
            <a:xfrm>
              <a:off x="5484600" y="4547650"/>
              <a:ext cx="14200" cy="12375"/>
            </a:xfrm>
            <a:custGeom>
              <a:avLst/>
              <a:gdLst/>
              <a:ahLst/>
              <a:cxnLst/>
              <a:rect l="l" t="t" r="r" b="b"/>
              <a:pathLst>
                <a:path w="568" h="495" extrusionOk="0">
                  <a:moveTo>
                    <a:pt x="298" y="1"/>
                  </a:moveTo>
                  <a:cubicBezTo>
                    <a:pt x="256" y="1"/>
                    <a:pt x="212" y="12"/>
                    <a:pt x="167" y="34"/>
                  </a:cubicBezTo>
                  <a:cubicBezTo>
                    <a:pt x="67" y="101"/>
                    <a:pt x="0" y="234"/>
                    <a:pt x="67" y="335"/>
                  </a:cubicBezTo>
                  <a:cubicBezTo>
                    <a:pt x="116" y="432"/>
                    <a:pt x="201" y="494"/>
                    <a:pt x="295" y="494"/>
                  </a:cubicBezTo>
                  <a:cubicBezTo>
                    <a:pt x="329" y="494"/>
                    <a:pt x="365" y="486"/>
                    <a:pt x="401" y="468"/>
                  </a:cubicBezTo>
                  <a:cubicBezTo>
                    <a:pt x="501" y="401"/>
                    <a:pt x="568" y="268"/>
                    <a:pt x="501" y="134"/>
                  </a:cubicBezTo>
                  <a:cubicBezTo>
                    <a:pt x="456" y="45"/>
                    <a:pt x="38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5" name="Google Shape;12275;p28"/>
            <p:cNvSpPr/>
            <p:nvPr/>
          </p:nvSpPr>
          <p:spPr>
            <a:xfrm>
              <a:off x="5573125" y="4477725"/>
              <a:ext cx="14075" cy="11625"/>
            </a:xfrm>
            <a:custGeom>
              <a:avLst/>
              <a:gdLst/>
              <a:ahLst/>
              <a:cxnLst/>
              <a:rect l="l" t="t" r="r" b="b"/>
              <a:pathLst>
                <a:path w="563" h="465" extrusionOk="0">
                  <a:moveTo>
                    <a:pt x="318" y="0"/>
                  </a:moveTo>
                  <a:cubicBezTo>
                    <a:pt x="159" y="0"/>
                    <a:pt x="0" y="173"/>
                    <a:pt x="95" y="363"/>
                  </a:cubicBezTo>
                  <a:cubicBezTo>
                    <a:pt x="138" y="428"/>
                    <a:pt x="209" y="464"/>
                    <a:pt x="290" y="464"/>
                  </a:cubicBezTo>
                  <a:cubicBezTo>
                    <a:pt x="334" y="464"/>
                    <a:pt x="382" y="453"/>
                    <a:pt x="429" y="430"/>
                  </a:cubicBezTo>
                  <a:cubicBezTo>
                    <a:pt x="529" y="363"/>
                    <a:pt x="562" y="229"/>
                    <a:pt x="496" y="96"/>
                  </a:cubicBezTo>
                  <a:cubicBezTo>
                    <a:pt x="447" y="29"/>
                    <a:pt x="383"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6" name="Google Shape;12276;p28"/>
            <p:cNvSpPr/>
            <p:nvPr/>
          </p:nvSpPr>
          <p:spPr>
            <a:xfrm>
              <a:off x="5553825" y="4380225"/>
              <a:ext cx="14725" cy="12175"/>
            </a:xfrm>
            <a:custGeom>
              <a:avLst/>
              <a:gdLst/>
              <a:ahLst/>
              <a:cxnLst/>
              <a:rect l="l" t="t" r="r" b="b"/>
              <a:pathLst>
                <a:path w="589" h="487" extrusionOk="0">
                  <a:moveTo>
                    <a:pt x="339" y="0"/>
                  </a:moveTo>
                  <a:cubicBezTo>
                    <a:pt x="305" y="0"/>
                    <a:pt x="269" y="9"/>
                    <a:pt x="234" y="27"/>
                  </a:cubicBezTo>
                  <a:cubicBezTo>
                    <a:pt x="33" y="60"/>
                    <a:pt x="0" y="360"/>
                    <a:pt x="200" y="460"/>
                  </a:cubicBezTo>
                  <a:cubicBezTo>
                    <a:pt x="231" y="479"/>
                    <a:pt x="264" y="487"/>
                    <a:pt x="297" y="487"/>
                  </a:cubicBezTo>
                  <a:cubicBezTo>
                    <a:pt x="443" y="487"/>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7" name="Google Shape;12277;p28"/>
            <p:cNvSpPr/>
            <p:nvPr/>
          </p:nvSpPr>
          <p:spPr>
            <a:xfrm>
              <a:off x="5438100" y="4367375"/>
              <a:ext cx="14000" cy="12575"/>
            </a:xfrm>
            <a:custGeom>
              <a:avLst/>
              <a:gdLst/>
              <a:ahLst/>
              <a:cxnLst/>
              <a:rect l="l" t="t" r="r" b="b"/>
              <a:pathLst>
                <a:path w="560" h="503" extrusionOk="0">
                  <a:moveTo>
                    <a:pt x="275" y="0"/>
                  </a:moveTo>
                  <a:cubicBezTo>
                    <a:pt x="167" y="0"/>
                    <a:pt x="88" y="91"/>
                    <a:pt x="59" y="207"/>
                  </a:cubicBezTo>
                  <a:cubicBezTo>
                    <a:pt x="0" y="384"/>
                    <a:pt x="138" y="503"/>
                    <a:pt x="281" y="503"/>
                  </a:cubicBezTo>
                  <a:cubicBezTo>
                    <a:pt x="382" y="503"/>
                    <a:pt x="485" y="444"/>
                    <a:pt x="526" y="307"/>
                  </a:cubicBezTo>
                  <a:cubicBezTo>
                    <a:pt x="560" y="174"/>
                    <a:pt x="459" y="40"/>
                    <a:pt x="326" y="7"/>
                  </a:cubicBezTo>
                  <a:cubicBezTo>
                    <a:pt x="308" y="2"/>
                    <a:pt x="291"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8" name="Google Shape;12278;p28"/>
            <p:cNvSpPr/>
            <p:nvPr/>
          </p:nvSpPr>
          <p:spPr>
            <a:xfrm>
              <a:off x="5332100" y="4309700"/>
              <a:ext cx="14925" cy="12200"/>
            </a:xfrm>
            <a:custGeom>
              <a:avLst/>
              <a:gdLst/>
              <a:ahLst/>
              <a:cxnLst/>
              <a:rect l="l" t="t" r="r" b="b"/>
              <a:pathLst>
                <a:path w="597" h="488" extrusionOk="0">
                  <a:moveTo>
                    <a:pt x="330" y="0"/>
                  </a:moveTo>
                  <a:cubicBezTo>
                    <a:pt x="145" y="0"/>
                    <a:pt x="1" y="250"/>
                    <a:pt x="163" y="412"/>
                  </a:cubicBezTo>
                  <a:cubicBezTo>
                    <a:pt x="213" y="463"/>
                    <a:pt x="271" y="488"/>
                    <a:pt x="330" y="488"/>
                  </a:cubicBezTo>
                  <a:cubicBezTo>
                    <a:pt x="388" y="488"/>
                    <a:pt x="446" y="463"/>
                    <a:pt x="496" y="412"/>
                  </a:cubicBezTo>
                  <a:cubicBezTo>
                    <a:pt x="597" y="279"/>
                    <a:pt x="563" y="146"/>
                    <a:pt x="463" y="46"/>
                  </a:cubicBezTo>
                  <a:cubicBezTo>
                    <a:pt x="419" y="14"/>
                    <a:pt x="373"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9" name="Google Shape;12279;p28"/>
            <p:cNvSpPr/>
            <p:nvPr/>
          </p:nvSpPr>
          <p:spPr>
            <a:xfrm>
              <a:off x="5364525" y="4283275"/>
              <a:ext cx="14200" cy="11775"/>
            </a:xfrm>
            <a:custGeom>
              <a:avLst/>
              <a:gdLst/>
              <a:ahLst/>
              <a:cxnLst/>
              <a:rect l="l" t="t" r="r" b="b"/>
              <a:pathLst>
                <a:path w="568" h="471" extrusionOk="0">
                  <a:moveTo>
                    <a:pt x="291" y="0"/>
                  </a:moveTo>
                  <a:cubicBezTo>
                    <a:pt x="246" y="0"/>
                    <a:pt x="202" y="11"/>
                    <a:pt x="167" y="35"/>
                  </a:cubicBezTo>
                  <a:cubicBezTo>
                    <a:pt x="67" y="102"/>
                    <a:pt x="0" y="235"/>
                    <a:pt x="67" y="369"/>
                  </a:cubicBezTo>
                  <a:cubicBezTo>
                    <a:pt x="131" y="433"/>
                    <a:pt x="210" y="470"/>
                    <a:pt x="293" y="470"/>
                  </a:cubicBezTo>
                  <a:cubicBezTo>
                    <a:pt x="339" y="470"/>
                    <a:pt x="386" y="459"/>
                    <a:pt x="434" y="435"/>
                  </a:cubicBezTo>
                  <a:cubicBezTo>
                    <a:pt x="534" y="369"/>
                    <a:pt x="567" y="235"/>
                    <a:pt x="500" y="102"/>
                  </a:cubicBezTo>
                  <a:cubicBezTo>
                    <a:pt x="457" y="37"/>
                    <a:pt x="372"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0" name="Google Shape;12280;p28"/>
            <p:cNvSpPr/>
            <p:nvPr/>
          </p:nvSpPr>
          <p:spPr>
            <a:xfrm>
              <a:off x="5299475" y="4180700"/>
              <a:ext cx="15650" cy="11825"/>
            </a:xfrm>
            <a:custGeom>
              <a:avLst/>
              <a:gdLst/>
              <a:ahLst/>
              <a:cxnLst/>
              <a:rect l="l" t="t" r="r" b="b"/>
              <a:pathLst>
                <a:path w="626" h="473" extrusionOk="0">
                  <a:moveTo>
                    <a:pt x="291" y="0"/>
                  </a:moveTo>
                  <a:cubicBezTo>
                    <a:pt x="246" y="0"/>
                    <a:pt x="202" y="12"/>
                    <a:pt x="167" y="35"/>
                  </a:cubicBezTo>
                  <a:cubicBezTo>
                    <a:pt x="0" y="169"/>
                    <a:pt x="67" y="469"/>
                    <a:pt x="300" y="469"/>
                  </a:cubicBezTo>
                  <a:cubicBezTo>
                    <a:pt x="313" y="471"/>
                    <a:pt x="326" y="472"/>
                    <a:pt x="339" y="472"/>
                  </a:cubicBezTo>
                  <a:cubicBezTo>
                    <a:pt x="517" y="472"/>
                    <a:pt x="625" y="258"/>
                    <a:pt x="501" y="102"/>
                  </a:cubicBezTo>
                  <a:cubicBezTo>
                    <a:pt x="457" y="37"/>
                    <a:pt x="373"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1" name="Google Shape;12281;p28"/>
            <p:cNvSpPr/>
            <p:nvPr/>
          </p:nvSpPr>
          <p:spPr>
            <a:xfrm>
              <a:off x="5292800" y="4354875"/>
              <a:ext cx="17050" cy="12675"/>
            </a:xfrm>
            <a:custGeom>
              <a:avLst/>
              <a:gdLst/>
              <a:ahLst/>
              <a:cxnLst/>
              <a:rect l="l" t="t" r="r" b="b"/>
              <a:pathLst>
                <a:path w="682" h="507" extrusionOk="0">
                  <a:moveTo>
                    <a:pt x="356" y="1"/>
                  </a:moveTo>
                  <a:cubicBezTo>
                    <a:pt x="339" y="1"/>
                    <a:pt x="320" y="3"/>
                    <a:pt x="301" y="6"/>
                  </a:cubicBezTo>
                  <a:cubicBezTo>
                    <a:pt x="0" y="73"/>
                    <a:pt x="67" y="507"/>
                    <a:pt x="367" y="507"/>
                  </a:cubicBezTo>
                  <a:cubicBezTo>
                    <a:pt x="681" y="475"/>
                    <a:pt x="641"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2" name="Google Shape;12282;p28"/>
            <p:cNvSpPr/>
            <p:nvPr/>
          </p:nvSpPr>
          <p:spPr>
            <a:xfrm>
              <a:off x="5565500" y="4631000"/>
              <a:ext cx="27300" cy="20750"/>
            </a:xfrm>
            <a:custGeom>
              <a:avLst/>
              <a:gdLst/>
              <a:ahLst/>
              <a:cxnLst/>
              <a:rect l="l" t="t" r="r" b="b"/>
              <a:pathLst>
                <a:path w="1092" h="830" extrusionOk="0">
                  <a:moveTo>
                    <a:pt x="543" y="1"/>
                  </a:moveTo>
                  <a:cubicBezTo>
                    <a:pt x="529" y="1"/>
                    <a:pt x="515" y="1"/>
                    <a:pt x="500" y="3"/>
                  </a:cubicBezTo>
                  <a:cubicBezTo>
                    <a:pt x="134" y="36"/>
                    <a:pt x="0" y="503"/>
                    <a:pt x="267" y="737"/>
                  </a:cubicBezTo>
                  <a:cubicBezTo>
                    <a:pt x="357" y="797"/>
                    <a:pt x="460" y="830"/>
                    <a:pt x="559" y="830"/>
                  </a:cubicBezTo>
                  <a:cubicBezTo>
                    <a:pt x="680" y="830"/>
                    <a:pt x="794" y="780"/>
                    <a:pt x="867" y="670"/>
                  </a:cubicBezTo>
                  <a:cubicBezTo>
                    <a:pt x="1092" y="381"/>
                    <a:pt x="885" y="1"/>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3" name="Google Shape;12283;p28"/>
            <p:cNvSpPr/>
            <p:nvPr/>
          </p:nvSpPr>
          <p:spPr>
            <a:xfrm>
              <a:off x="5657225" y="4622700"/>
              <a:ext cx="28925" cy="20900"/>
            </a:xfrm>
            <a:custGeom>
              <a:avLst/>
              <a:gdLst/>
              <a:ahLst/>
              <a:cxnLst/>
              <a:rect l="l" t="t" r="r" b="b"/>
              <a:pathLst>
                <a:path w="1157" h="836" extrusionOk="0">
                  <a:moveTo>
                    <a:pt x="600" y="0"/>
                  </a:moveTo>
                  <a:cubicBezTo>
                    <a:pt x="589" y="0"/>
                    <a:pt x="579" y="0"/>
                    <a:pt x="567" y="1"/>
                  </a:cubicBezTo>
                  <a:cubicBezTo>
                    <a:pt x="0" y="1"/>
                    <a:pt x="34" y="835"/>
                    <a:pt x="601" y="835"/>
                  </a:cubicBezTo>
                  <a:cubicBezTo>
                    <a:pt x="1157" y="802"/>
                    <a:pt x="113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4" name="Google Shape;12284;p28"/>
            <p:cNvSpPr/>
            <p:nvPr/>
          </p:nvSpPr>
          <p:spPr>
            <a:xfrm>
              <a:off x="5630200" y="4512300"/>
              <a:ext cx="26075" cy="20975"/>
            </a:xfrm>
            <a:custGeom>
              <a:avLst/>
              <a:gdLst/>
              <a:ahLst/>
              <a:cxnLst/>
              <a:rect l="l" t="t" r="r" b="b"/>
              <a:pathLst>
                <a:path w="1043" h="839" extrusionOk="0">
                  <a:moveTo>
                    <a:pt x="530" y="1"/>
                  </a:moveTo>
                  <a:cubicBezTo>
                    <a:pt x="264" y="1"/>
                    <a:pt x="0" y="244"/>
                    <a:pt x="147" y="581"/>
                  </a:cubicBezTo>
                  <a:cubicBezTo>
                    <a:pt x="220" y="762"/>
                    <a:pt x="366" y="838"/>
                    <a:pt x="514" y="838"/>
                  </a:cubicBezTo>
                  <a:cubicBezTo>
                    <a:pt x="776" y="838"/>
                    <a:pt x="1042" y="600"/>
                    <a:pt x="915" y="281"/>
                  </a:cubicBezTo>
                  <a:cubicBezTo>
                    <a:pt x="841" y="84"/>
                    <a:pt x="68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5" name="Google Shape;12285;p28"/>
            <p:cNvSpPr/>
            <p:nvPr/>
          </p:nvSpPr>
          <p:spPr>
            <a:xfrm>
              <a:off x="5564375" y="4513025"/>
              <a:ext cx="25325" cy="20425"/>
            </a:xfrm>
            <a:custGeom>
              <a:avLst/>
              <a:gdLst/>
              <a:ahLst/>
              <a:cxnLst/>
              <a:rect l="l" t="t" r="r" b="b"/>
              <a:pathLst>
                <a:path w="1013" h="817" extrusionOk="0">
                  <a:moveTo>
                    <a:pt x="470" y="1"/>
                  </a:moveTo>
                  <a:cubicBezTo>
                    <a:pt x="301" y="1"/>
                    <a:pt x="133" y="121"/>
                    <a:pt x="78" y="285"/>
                  </a:cubicBezTo>
                  <a:cubicBezTo>
                    <a:pt x="0" y="571"/>
                    <a:pt x="226" y="816"/>
                    <a:pt x="471" y="816"/>
                  </a:cubicBezTo>
                  <a:cubicBezTo>
                    <a:pt x="541" y="816"/>
                    <a:pt x="612" y="796"/>
                    <a:pt x="679" y="752"/>
                  </a:cubicBezTo>
                  <a:cubicBezTo>
                    <a:pt x="1012" y="585"/>
                    <a:pt x="946" y="85"/>
                    <a:pt x="579" y="18"/>
                  </a:cubicBezTo>
                  <a:cubicBezTo>
                    <a:pt x="543" y="7"/>
                    <a:pt x="507" y="1"/>
                    <a:pt x="4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6" name="Google Shape;12286;p28"/>
            <p:cNvSpPr/>
            <p:nvPr/>
          </p:nvSpPr>
          <p:spPr>
            <a:xfrm>
              <a:off x="5647425" y="4651850"/>
              <a:ext cx="27325" cy="20475"/>
            </a:xfrm>
            <a:custGeom>
              <a:avLst/>
              <a:gdLst/>
              <a:ahLst/>
              <a:cxnLst/>
              <a:rect l="l" t="t" r="r" b="b"/>
              <a:pathLst>
                <a:path w="1093" h="819" extrusionOk="0">
                  <a:moveTo>
                    <a:pt x="553" y="1"/>
                  </a:moveTo>
                  <a:cubicBezTo>
                    <a:pt x="209" y="1"/>
                    <a:pt x="1" y="413"/>
                    <a:pt x="226" y="670"/>
                  </a:cubicBezTo>
                  <a:cubicBezTo>
                    <a:pt x="323" y="767"/>
                    <a:pt x="443" y="819"/>
                    <a:pt x="565" y="819"/>
                  </a:cubicBezTo>
                  <a:cubicBezTo>
                    <a:pt x="653" y="819"/>
                    <a:pt x="742" y="792"/>
                    <a:pt x="826" y="737"/>
                  </a:cubicBezTo>
                  <a:cubicBezTo>
                    <a:pt x="1093" y="503"/>
                    <a:pt x="959" y="36"/>
                    <a:pt x="593" y="3"/>
                  </a:cubicBezTo>
                  <a:cubicBezTo>
                    <a:pt x="579" y="1"/>
                    <a:pt x="566"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7" name="Google Shape;12287;p28"/>
            <p:cNvSpPr/>
            <p:nvPr/>
          </p:nvSpPr>
          <p:spPr>
            <a:xfrm>
              <a:off x="5838175" y="4650225"/>
              <a:ext cx="24225" cy="20875"/>
            </a:xfrm>
            <a:custGeom>
              <a:avLst/>
              <a:gdLst/>
              <a:ahLst/>
              <a:cxnLst/>
              <a:rect l="l" t="t" r="r" b="b"/>
              <a:pathLst>
                <a:path w="969" h="835" extrusionOk="0">
                  <a:moveTo>
                    <a:pt x="533" y="1"/>
                  </a:moveTo>
                  <a:cubicBezTo>
                    <a:pt x="440" y="1"/>
                    <a:pt x="347" y="32"/>
                    <a:pt x="268" y="101"/>
                  </a:cubicBezTo>
                  <a:cubicBezTo>
                    <a:pt x="1" y="335"/>
                    <a:pt x="134" y="802"/>
                    <a:pt x="535" y="835"/>
                  </a:cubicBezTo>
                  <a:cubicBezTo>
                    <a:pt x="735" y="835"/>
                    <a:pt x="935" y="668"/>
                    <a:pt x="968" y="435"/>
                  </a:cubicBezTo>
                  <a:cubicBezTo>
                    <a:pt x="968" y="176"/>
                    <a:pt x="753"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8" name="Google Shape;12288;p28"/>
            <p:cNvSpPr/>
            <p:nvPr/>
          </p:nvSpPr>
          <p:spPr>
            <a:xfrm>
              <a:off x="5840675" y="4546725"/>
              <a:ext cx="24850" cy="21150"/>
            </a:xfrm>
            <a:custGeom>
              <a:avLst/>
              <a:gdLst/>
              <a:ahLst/>
              <a:cxnLst/>
              <a:rect l="l" t="t" r="r" b="b"/>
              <a:pathLst>
                <a:path w="994" h="846" extrusionOk="0">
                  <a:moveTo>
                    <a:pt x="553" y="0"/>
                  </a:moveTo>
                  <a:cubicBezTo>
                    <a:pt x="536" y="0"/>
                    <a:pt x="518" y="2"/>
                    <a:pt x="501" y="5"/>
                  </a:cubicBezTo>
                  <a:cubicBezTo>
                    <a:pt x="101" y="71"/>
                    <a:pt x="1" y="538"/>
                    <a:pt x="301" y="772"/>
                  </a:cubicBezTo>
                  <a:cubicBezTo>
                    <a:pt x="377" y="822"/>
                    <a:pt x="459" y="845"/>
                    <a:pt x="540" y="845"/>
                  </a:cubicBezTo>
                  <a:cubicBezTo>
                    <a:pt x="776" y="845"/>
                    <a:pt x="993" y="646"/>
                    <a:pt x="968" y="372"/>
                  </a:cubicBezTo>
                  <a:cubicBezTo>
                    <a:pt x="938" y="158"/>
                    <a:pt x="740"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9" name="Google Shape;12289;p28"/>
            <p:cNvSpPr/>
            <p:nvPr/>
          </p:nvSpPr>
          <p:spPr>
            <a:xfrm>
              <a:off x="5726700" y="4538125"/>
              <a:ext cx="23125" cy="21175"/>
            </a:xfrm>
            <a:custGeom>
              <a:avLst/>
              <a:gdLst/>
              <a:ahLst/>
              <a:cxnLst/>
              <a:rect l="l" t="t" r="r" b="b"/>
              <a:pathLst>
                <a:path w="925" h="847" extrusionOk="0">
                  <a:moveTo>
                    <a:pt x="452" y="0"/>
                  </a:moveTo>
                  <a:cubicBezTo>
                    <a:pt x="258" y="0"/>
                    <a:pt x="85" y="150"/>
                    <a:pt x="57" y="349"/>
                  </a:cubicBezTo>
                  <a:cubicBezTo>
                    <a:pt x="1" y="665"/>
                    <a:pt x="236" y="846"/>
                    <a:pt x="472" y="846"/>
                  </a:cubicBezTo>
                  <a:cubicBezTo>
                    <a:pt x="659" y="846"/>
                    <a:pt x="846" y="733"/>
                    <a:pt x="891" y="482"/>
                  </a:cubicBezTo>
                  <a:cubicBezTo>
                    <a:pt x="924" y="249"/>
                    <a:pt x="791" y="48"/>
                    <a:pt x="557" y="15"/>
                  </a:cubicBezTo>
                  <a:cubicBezTo>
                    <a:pt x="522" y="5"/>
                    <a:pt x="487" y="0"/>
                    <a:pt x="4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0" name="Google Shape;12290;p28"/>
            <p:cNvSpPr/>
            <p:nvPr/>
          </p:nvSpPr>
          <p:spPr>
            <a:xfrm>
              <a:off x="5731450" y="4628950"/>
              <a:ext cx="23675" cy="20825"/>
            </a:xfrm>
            <a:custGeom>
              <a:avLst/>
              <a:gdLst/>
              <a:ahLst/>
              <a:cxnLst/>
              <a:rect l="l" t="t" r="r" b="b"/>
              <a:pathLst>
                <a:path w="947" h="833" extrusionOk="0">
                  <a:moveTo>
                    <a:pt x="488" y="1"/>
                  </a:moveTo>
                  <a:cubicBezTo>
                    <a:pt x="448" y="1"/>
                    <a:pt x="408" y="6"/>
                    <a:pt x="367" y="18"/>
                  </a:cubicBezTo>
                  <a:cubicBezTo>
                    <a:pt x="134" y="51"/>
                    <a:pt x="0" y="285"/>
                    <a:pt x="67" y="518"/>
                  </a:cubicBezTo>
                  <a:cubicBezTo>
                    <a:pt x="121" y="737"/>
                    <a:pt x="288" y="832"/>
                    <a:pt x="456" y="832"/>
                  </a:cubicBezTo>
                  <a:cubicBezTo>
                    <a:pt x="699" y="832"/>
                    <a:pt x="946" y="633"/>
                    <a:pt x="867" y="318"/>
                  </a:cubicBezTo>
                  <a:cubicBezTo>
                    <a:pt x="840" y="125"/>
                    <a:pt x="676"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1" name="Google Shape;12291;p28"/>
            <p:cNvSpPr/>
            <p:nvPr/>
          </p:nvSpPr>
          <p:spPr>
            <a:xfrm>
              <a:off x="5955725" y="4663375"/>
              <a:ext cx="30125" cy="21275"/>
            </a:xfrm>
            <a:custGeom>
              <a:avLst/>
              <a:gdLst/>
              <a:ahLst/>
              <a:cxnLst/>
              <a:rect l="l" t="t" r="r" b="b"/>
              <a:pathLst>
                <a:path w="1205" h="851" extrusionOk="0">
                  <a:moveTo>
                    <a:pt x="583" y="0"/>
                  </a:moveTo>
                  <a:cubicBezTo>
                    <a:pt x="119" y="0"/>
                    <a:pt x="1" y="748"/>
                    <a:pt x="536" y="843"/>
                  </a:cubicBezTo>
                  <a:cubicBezTo>
                    <a:pt x="568" y="848"/>
                    <a:pt x="599" y="851"/>
                    <a:pt x="628" y="851"/>
                  </a:cubicBezTo>
                  <a:cubicBezTo>
                    <a:pt x="1116" y="851"/>
                    <a:pt x="1204" y="103"/>
                    <a:pt x="669" y="9"/>
                  </a:cubicBezTo>
                  <a:cubicBezTo>
                    <a:pt x="639" y="3"/>
                    <a:pt x="61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2" name="Google Shape;12292;p28"/>
            <p:cNvSpPr/>
            <p:nvPr/>
          </p:nvSpPr>
          <p:spPr>
            <a:xfrm>
              <a:off x="6175925" y="4697775"/>
              <a:ext cx="28375" cy="21500"/>
            </a:xfrm>
            <a:custGeom>
              <a:avLst/>
              <a:gdLst/>
              <a:ahLst/>
              <a:cxnLst/>
              <a:rect l="l" t="t" r="r" b="b"/>
              <a:pathLst>
                <a:path w="1135" h="860" extrusionOk="0">
                  <a:moveTo>
                    <a:pt x="568" y="0"/>
                  </a:moveTo>
                  <a:cubicBezTo>
                    <a:pt x="201" y="0"/>
                    <a:pt x="1" y="467"/>
                    <a:pt x="267" y="734"/>
                  </a:cubicBezTo>
                  <a:cubicBezTo>
                    <a:pt x="351" y="818"/>
                    <a:pt x="459" y="859"/>
                    <a:pt x="568" y="859"/>
                  </a:cubicBezTo>
                  <a:cubicBezTo>
                    <a:pt x="676" y="859"/>
                    <a:pt x="784" y="818"/>
                    <a:pt x="868" y="734"/>
                  </a:cubicBezTo>
                  <a:cubicBezTo>
                    <a:pt x="1135" y="467"/>
                    <a:pt x="935"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3" name="Google Shape;12293;p28"/>
            <p:cNvSpPr/>
            <p:nvPr/>
          </p:nvSpPr>
          <p:spPr>
            <a:xfrm>
              <a:off x="6559525" y="4697025"/>
              <a:ext cx="24225" cy="20775"/>
            </a:xfrm>
            <a:custGeom>
              <a:avLst/>
              <a:gdLst/>
              <a:ahLst/>
              <a:cxnLst/>
              <a:rect l="l" t="t" r="r" b="b"/>
              <a:pathLst>
                <a:path w="969" h="831" extrusionOk="0">
                  <a:moveTo>
                    <a:pt x="568" y="1"/>
                  </a:moveTo>
                  <a:cubicBezTo>
                    <a:pt x="464" y="1"/>
                    <a:pt x="357" y="41"/>
                    <a:pt x="268" y="130"/>
                  </a:cubicBezTo>
                  <a:cubicBezTo>
                    <a:pt x="1" y="397"/>
                    <a:pt x="201" y="831"/>
                    <a:pt x="568" y="831"/>
                  </a:cubicBezTo>
                  <a:cubicBezTo>
                    <a:pt x="801" y="831"/>
                    <a:pt x="968" y="631"/>
                    <a:pt x="968" y="431"/>
                  </a:cubicBezTo>
                  <a:cubicBezTo>
                    <a:pt x="968" y="164"/>
                    <a:pt x="775"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4" name="Google Shape;12294;p28"/>
            <p:cNvSpPr/>
            <p:nvPr/>
          </p:nvSpPr>
          <p:spPr>
            <a:xfrm>
              <a:off x="6620850" y="4690450"/>
              <a:ext cx="24600" cy="20875"/>
            </a:xfrm>
            <a:custGeom>
              <a:avLst/>
              <a:gdLst/>
              <a:ahLst/>
              <a:cxnLst/>
              <a:rect l="l" t="t" r="r" b="b"/>
              <a:pathLst>
                <a:path w="984" h="835" extrusionOk="0">
                  <a:moveTo>
                    <a:pt x="545" y="0"/>
                  </a:moveTo>
                  <a:cubicBezTo>
                    <a:pt x="421" y="0"/>
                    <a:pt x="297" y="59"/>
                    <a:pt x="216" y="193"/>
                  </a:cubicBezTo>
                  <a:cubicBezTo>
                    <a:pt x="0" y="471"/>
                    <a:pt x="213" y="834"/>
                    <a:pt x="536" y="834"/>
                  </a:cubicBezTo>
                  <a:cubicBezTo>
                    <a:pt x="562" y="834"/>
                    <a:pt x="589" y="832"/>
                    <a:pt x="617" y="827"/>
                  </a:cubicBezTo>
                  <a:cubicBezTo>
                    <a:pt x="850" y="794"/>
                    <a:pt x="984" y="560"/>
                    <a:pt x="950" y="327"/>
                  </a:cubicBezTo>
                  <a:cubicBezTo>
                    <a:pt x="910" y="128"/>
                    <a:pt x="72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5" name="Google Shape;12295;p28"/>
            <p:cNvSpPr/>
            <p:nvPr/>
          </p:nvSpPr>
          <p:spPr>
            <a:xfrm>
              <a:off x="6299350" y="4668575"/>
              <a:ext cx="27550" cy="20875"/>
            </a:xfrm>
            <a:custGeom>
              <a:avLst/>
              <a:gdLst/>
              <a:ahLst/>
              <a:cxnLst/>
              <a:rect l="l" t="t" r="r" b="b"/>
              <a:pathLst>
                <a:path w="1102" h="835" extrusionOk="0">
                  <a:moveTo>
                    <a:pt x="534" y="1"/>
                  </a:moveTo>
                  <a:cubicBezTo>
                    <a:pt x="0" y="1"/>
                    <a:pt x="0" y="835"/>
                    <a:pt x="534" y="835"/>
                  </a:cubicBezTo>
                  <a:cubicBezTo>
                    <a:pt x="1101" y="835"/>
                    <a:pt x="1101" y="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6" name="Google Shape;12296;p28"/>
            <p:cNvSpPr/>
            <p:nvPr/>
          </p:nvSpPr>
          <p:spPr>
            <a:xfrm>
              <a:off x="6156750" y="4742925"/>
              <a:ext cx="25275" cy="20775"/>
            </a:xfrm>
            <a:custGeom>
              <a:avLst/>
              <a:gdLst/>
              <a:ahLst/>
              <a:cxnLst/>
              <a:rect l="l" t="t" r="r" b="b"/>
              <a:pathLst>
                <a:path w="1011" h="831" extrusionOk="0">
                  <a:moveTo>
                    <a:pt x="489" y="1"/>
                  </a:moveTo>
                  <a:cubicBezTo>
                    <a:pt x="439" y="1"/>
                    <a:pt x="387" y="10"/>
                    <a:pt x="334" y="29"/>
                  </a:cubicBezTo>
                  <a:cubicBezTo>
                    <a:pt x="134" y="96"/>
                    <a:pt x="0" y="329"/>
                    <a:pt x="100" y="563"/>
                  </a:cubicBezTo>
                  <a:cubicBezTo>
                    <a:pt x="153" y="738"/>
                    <a:pt x="316" y="830"/>
                    <a:pt x="483" y="830"/>
                  </a:cubicBezTo>
                  <a:cubicBezTo>
                    <a:pt x="634" y="830"/>
                    <a:pt x="788" y="754"/>
                    <a:pt x="868" y="596"/>
                  </a:cubicBezTo>
                  <a:cubicBezTo>
                    <a:pt x="1010" y="311"/>
                    <a:pt x="787" y="1"/>
                    <a:pt x="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7" name="Google Shape;12297;p28"/>
            <p:cNvSpPr/>
            <p:nvPr/>
          </p:nvSpPr>
          <p:spPr>
            <a:xfrm>
              <a:off x="6466125" y="4748650"/>
              <a:ext cx="24225" cy="20875"/>
            </a:xfrm>
            <a:custGeom>
              <a:avLst/>
              <a:gdLst/>
              <a:ahLst/>
              <a:cxnLst/>
              <a:rect l="l" t="t" r="r" b="b"/>
              <a:pathLst>
                <a:path w="969" h="835" extrusionOk="0">
                  <a:moveTo>
                    <a:pt x="535" y="0"/>
                  </a:moveTo>
                  <a:cubicBezTo>
                    <a:pt x="1" y="0"/>
                    <a:pt x="1" y="834"/>
                    <a:pt x="535" y="834"/>
                  </a:cubicBezTo>
                  <a:cubicBezTo>
                    <a:pt x="768" y="834"/>
                    <a:pt x="968" y="634"/>
                    <a:pt x="968" y="434"/>
                  </a:cubicBezTo>
                  <a:cubicBezTo>
                    <a:pt x="968" y="200"/>
                    <a:pt x="768" y="0"/>
                    <a:pt x="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8" name="Google Shape;12298;p28"/>
            <p:cNvSpPr/>
            <p:nvPr/>
          </p:nvSpPr>
          <p:spPr>
            <a:xfrm>
              <a:off x="6638450" y="4651700"/>
              <a:ext cx="24525" cy="21000"/>
            </a:xfrm>
            <a:custGeom>
              <a:avLst/>
              <a:gdLst/>
              <a:ahLst/>
              <a:cxnLst/>
              <a:rect l="l" t="t" r="r" b="b"/>
              <a:pathLst>
                <a:path w="981" h="840" extrusionOk="0">
                  <a:moveTo>
                    <a:pt x="496" y="0"/>
                  </a:moveTo>
                  <a:cubicBezTo>
                    <a:pt x="338" y="0"/>
                    <a:pt x="180" y="92"/>
                    <a:pt x="113" y="276"/>
                  </a:cubicBezTo>
                  <a:cubicBezTo>
                    <a:pt x="0" y="557"/>
                    <a:pt x="245" y="839"/>
                    <a:pt x="525" y="839"/>
                  </a:cubicBezTo>
                  <a:cubicBezTo>
                    <a:pt x="576" y="839"/>
                    <a:pt x="628" y="830"/>
                    <a:pt x="680" y="809"/>
                  </a:cubicBezTo>
                  <a:cubicBezTo>
                    <a:pt x="880" y="709"/>
                    <a:pt x="980" y="476"/>
                    <a:pt x="880" y="276"/>
                  </a:cubicBezTo>
                  <a:cubicBezTo>
                    <a:pt x="813" y="92"/>
                    <a:pt x="655"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9" name="Google Shape;12299;p28"/>
            <p:cNvSpPr/>
            <p:nvPr/>
          </p:nvSpPr>
          <p:spPr>
            <a:xfrm>
              <a:off x="6580000" y="4639300"/>
              <a:ext cx="25425" cy="20800"/>
            </a:xfrm>
            <a:custGeom>
              <a:avLst/>
              <a:gdLst/>
              <a:ahLst/>
              <a:cxnLst/>
              <a:rect l="l" t="t" r="r" b="b"/>
              <a:pathLst>
                <a:path w="1017" h="832" extrusionOk="0">
                  <a:moveTo>
                    <a:pt x="431" y="0"/>
                  </a:moveTo>
                  <a:cubicBezTo>
                    <a:pt x="244" y="0"/>
                    <a:pt x="49" y="158"/>
                    <a:pt x="49" y="371"/>
                  </a:cubicBezTo>
                  <a:cubicBezTo>
                    <a:pt x="1" y="636"/>
                    <a:pt x="214" y="832"/>
                    <a:pt x="449" y="832"/>
                  </a:cubicBezTo>
                  <a:cubicBezTo>
                    <a:pt x="539" y="832"/>
                    <a:pt x="633" y="803"/>
                    <a:pt x="716" y="738"/>
                  </a:cubicBezTo>
                  <a:cubicBezTo>
                    <a:pt x="1016" y="505"/>
                    <a:pt x="850" y="38"/>
                    <a:pt x="483" y="4"/>
                  </a:cubicBezTo>
                  <a:cubicBezTo>
                    <a:pt x="466" y="1"/>
                    <a:pt x="448"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0" name="Google Shape;12300;p28"/>
            <p:cNvSpPr/>
            <p:nvPr/>
          </p:nvSpPr>
          <p:spPr>
            <a:xfrm>
              <a:off x="6520350" y="4712100"/>
              <a:ext cx="22300" cy="20900"/>
            </a:xfrm>
            <a:custGeom>
              <a:avLst/>
              <a:gdLst/>
              <a:ahLst/>
              <a:cxnLst/>
              <a:rect l="l" t="t" r="r" b="b"/>
              <a:pathLst>
                <a:path w="892" h="836" extrusionOk="0">
                  <a:moveTo>
                    <a:pt x="447" y="1"/>
                  </a:moveTo>
                  <a:cubicBezTo>
                    <a:pt x="361" y="1"/>
                    <a:pt x="274" y="30"/>
                    <a:pt x="200" y="94"/>
                  </a:cubicBezTo>
                  <a:cubicBezTo>
                    <a:pt x="33" y="261"/>
                    <a:pt x="0" y="528"/>
                    <a:pt x="133" y="695"/>
                  </a:cubicBezTo>
                  <a:cubicBezTo>
                    <a:pt x="230" y="791"/>
                    <a:pt x="347" y="835"/>
                    <a:pt x="460" y="835"/>
                  </a:cubicBezTo>
                  <a:cubicBezTo>
                    <a:pt x="661" y="835"/>
                    <a:pt x="846" y="696"/>
                    <a:pt x="867" y="461"/>
                  </a:cubicBezTo>
                  <a:cubicBezTo>
                    <a:pt x="891" y="196"/>
                    <a:pt x="672" y="1"/>
                    <a:pt x="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1" name="Google Shape;12301;p28"/>
            <p:cNvSpPr/>
            <p:nvPr/>
          </p:nvSpPr>
          <p:spPr>
            <a:xfrm>
              <a:off x="6785925" y="4667325"/>
              <a:ext cx="24650" cy="20625"/>
            </a:xfrm>
            <a:custGeom>
              <a:avLst/>
              <a:gdLst/>
              <a:ahLst/>
              <a:cxnLst/>
              <a:rect l="l" t="t" r="r" b="b"/>
              <a:pathLst>
                <a:path w="986" h="825" extrusionOk="0">
                  <a:moveTo>
                    <a:pt x="538" y="0"/>
                  </a:moveTo>
                  <a:cubicBezTo>
                    <a:pt x="416" y="0"/>
                    <a:pt x="295" y="48"/>
                    <a:pt x="218" y="151"/>
                  </a:cubicBezTo>
                  <a:cubicBezTo>
                    <a:pt x="1" y="430"/>
                    <a:pt x="188" y="825"/>
                    <a:pt x="510" y="825"/>
                  </a:cubicBezTo>
                  <a:cubicBezTo>
                    <a:pt x="534" y="825"/>
                    <a:pt x="559" y="823"/>
                    <a:pt x="585" y="818"/>
                  </a:cubicBezTo>
                  <a:cubicBezTo>
                    <a:pt x="819" y="785"/>
                    <a:pt x="985" y="585"/>
                    <a:pt x="952" y="351"/>
                  </a:cubicBezTo>
                  <a:cubicBezTo>
                    <a:pt x="931" y="125"/>
                    <a:pt x="733"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2" name="Google Shape;12302;p28"/>
            <p:cNvSpPr/>
            <p:nvPr/>
          </p:nvSpPr>
          <p:spPr>
            <a:xfrm>
              <a:off x="7003575" y="4631275"/>
              <a:ext cx="24650" cy="20850"/>
            </a:xfrm>
            <a:custGeom>
              <a:avLst/>
              <a:gdLst/>
              <a:ahLst/>
              <a:cxnLst/>
              <a:rect l="l" t="t" r="r" b="b"/>
              <a:pathLst>
                <a:path w="986" h="834" extrusionOk="0">
                  <a:moveTo>
                    <a:pt x="531" y="0"/>
                  </a:moveTo>
                  <a:cubicBezTo>
                    <a:pt x="393" y="0"/>
                    <a:pt x="257" y="61"/>
                    <a:pt x="185" y="192"/>
                  </a:cubicBezTo>
                  <a:cubicBezTo>
                    <a:pt x="1" y="499"/>
                    <a:pt x="240" y="834"/>
                    <a:pt x="565" y="834"/>
                  </a:cubicBezTo>
                  <a:cubicBezTo>
                    <a:pt x="593" y="834"/>
                    <a:pt x="622" y="831"/>
                    <a:pt x="652" y="826"/>
                  </a:cubicBezTo>
                  <a:cubicBezTo>
                    <a:pt x="852" y="759"/>
                    <a:pt x="986" y="525"/>
                    <a:pt x="952" y="292"/>
                  </a:cubicBezTo>
                  <a:cubicBezTo>
                    <a:pt x="896" y="103"/>
                    <a:pt x="711"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3" name="Google Shape;12303;p28"/>
            <p:cNvSpPr/>
            <p:nvPr/>
          </p:nvSpPr>
          <p:spPr>
            <a:xfrm>
              <a:off x="6827225" y="4679825"/>
              <a:ext cx="25325" cy="20425"/>
            </a:xfrm>
            <a:custGeom>
              <a:avLst/>
              <a:gdLst/>
              <a:ahLst/>
              <a:cxnLst/>
              <a:rect l="l" t="t" r="r" b="b"/>
              <a:pathLst>
                <a:path w="1013" h="817" extrusionOk="0">
                  <a:moveTo>
                    <a:pt x="553" y="1"/>
                  </a:moveTo>
                  <a:cubicBezTo>
                    <a:pt x="514" y="1"/>
                    <a:pt x="475" y="6"/>
                    <a:pt x="434" y="18"/>
                  </a:cubicBezTo>
                  <a:cubicBezTo>
                    <a:pt x="67" y="85"/>
                    <a:pt x="0" y="585"/>
                    <a:pt x="334" y="752"/>
                  </a:cubicBezTo>
                  <a:cubicBezTo>
                    <a:pt x="401" y="796"/>
                    <a:pt x="473" y="816"/>
                    <a:pt x="543" y="816"/>
                  </a:cubicBezTo>
                  <a:cubicBezTo>
                    <a:pt x="788" y="816"/>
                    <a:pt x="1012" y="577"/>
                    <a:pt x="934" y="318"/>
                  </a:cubicBezTo>
                  <a:cubicBezTo>
                    <a:pt x="879" y="125"/>
                    <a:pt x="733"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4" name="Google Shape;12304;p28"/>
            <p:cNvSpPr/>
            <p:nvPr/>
          </p:nvSpPr>
          <p:spPr>
            <a:xfrm>
              <a:off x="6791375" y="4716750"/>
              <a:ext cx="21700" cy="20800"/>
            </a:xfrm>
            <a:custGeom>
              <a:avLst/>
              <a:gdLst/>
              <a:ahLst/>
              <a:cxnLst/>
              <a:rect l="l" t="t" r="r" b="b"/>
              <a:pathLst>
                <a:path w="868" h="832" extrusionOk="0">
                  <a:moveTo>
                    <a:pt x="452" y="1"/>
                  </a:moveTo>
                  <a:cubicBezTo>
                    <a:pt x="353" y="1"/>
                    <a:pt x="251" y="35"/>
                    <a:pt x="167" y="109"/>
                  </a:cubicBezTo>
                  <a:cubicBezTo>
                    <a:pt x="0" y="275"/>
                    <a:pt x="0" y="542"/>
                    <a:pt x="167" y="709"/>
                  </a:cubicBezTo>
                  <a:cubicBezTo>
                    <a:pt x="252" y="794"/>
                    <a:pt x="354" y="832"/>
                    <a:pt x="453" y="832"/>
                  </a:cubicBezTo>
                  <a:cubicBezTo>
                    <a:pt x="666" y="832"/>
                    <a:pt x="867" y="659"/>
                    <a:pt x="867" y="409"/>
                  </a:cubicBezTo>
                  <a:cubicBezTo>
                    <a:pt x="867" y="158"/>
                    <a:pt x="665" y="1"/>
                    <a:pt x="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5" name="Google Shape;12305;p28"/>
            <p:cNvSpPr/>
            <p:nvPr/>
          </p:nvSpPr>
          <p:spPr>
            <a:xfrm>
              <a:off x="7213425" y="4461450"/>
              <a:ext cx="27450" cy="20950"/>
            </a:xfrm>
            <a:custGeom>
              <a:avLst/>
              <a:gdLst/>
              <a:ahLst/>
              <a:cxnLst/>
              <a:rect l="l" t="t" r="r" b="b"/>
              <a:pathLst>
                <a:path w="1098" h="838" extrusionOk="0">
                  <a:moveTo>
                    <a:pt x="595" y="1"/>
                  </a:moveTo>
                  <a:cubicBezTo>
                    <a:pt x="527" y="1"/>
                    <a:pt x="459" y="16"/>
                    <a:pt x="397" y="47"/>
                  </a:cubicBezTo>
                  <a:cubicBezTo>
                    <a:pt x="0" y="273"/>
                    <a:pt x="230" y="838"/>
                    <a:pt x="615" y="838"/>
                  </a:cubicBezTo>
                  <a:cubicBezTo>
                    <a:pt x="683" y="838"/>
                    <a:pt x="756" y="820"/>
                    <a:pt x="831" y="780"/>
                  </a:cubicBezTo>
                  <a:cubicBezTo>
                    <a:pt x="1031" y="647"/>
                    <a:pt x="1098" y="413"/>
                    <a:pt x="964" y="213"/>
                  </a:cubicBezTo>
                  <a:cubicBezTo>
                    <a:pt x="895" y="75"/>
                    <a:pt x="74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6" name="Google Shape;12306;p28"/>
            <p:cNvSpPr/>
            <p:nvPr/>
          </p:nvSpPr>
          <p:spPr>
            <a:xfrm>
              <a:off x="7489750" y="4278125"/>
              <a:ext cx="27150" cy="20750"/>
            </a:xfrm>
            <a:custGeom>
              <a:avLst/>
              <a:gdLst/>
              <a:ahLst/>
              <a:cxnLst/>
              <a:rect l="l" t="t" r="r" b="b"/>
              <a:pathLst>
                <a:path w="1086" h="830" extrusionOk="0">
                  <a:moveTo>
                    <a:pt x="538" y="0"/>
                  </a:moveTo>
                  <a:cubicBezTo>
                    <a:pt x="215" y="0"/>
                    <a:pt x="0" y="364"/>
                    <a:pt x="185" y="641"/>
                  </a:cubicBezTo>
                  <a:cubicBezTo>
                    <a:pt x="271" y="770"/>
                    <a:pt x="411" y="829"/>
                    <a:pt x="545" y="829"/>
                  </a:cubicBezTo>
                  <a:cubicBezTo>
                    <a:pt x="620" y="829"/>
                    <a:pt x="692" y="811"/>
                    <a:pt x="752" y="775"/>
                  </a:cubicBezTo>
                  <a:cubicBezTo>
                    <a:pt x="1086" y="541"/>
                    <a:pt x="986" y="74"/>
                    <a:pt x="619" y="8"/>
                  </a:cubicBezTo>
                  <a:cubicBezTo>
                    <a:pt x="591" y="3"/>
                    <a:pt x="564"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7" name="Google Shape;12307;p28"/>
            <p:cNvSpPr/>
            <p:nvPr/>
          </p:nvSpPr>
          <p:spPr>
            <a:xfrm>
              <a:off x="7464350" y="4314000"/>
              <a:ext cx="23150" cy="20875"/>
            </a:xfrm>
            <a:custGeom>
              <a:avLst/>
              <a:gdLst/>
              <a:ahLst/>
              <a:cxnLst/>
              <a:rect l="l" t="t" r="r" b="b"/>
              <a:pathLst>
                <a:path w="926" h="835" extrusionOk="0">
                  <a:moveTo>
                    <a:pt x="479" y="0"/>
                  </a:moveTo>
                  <a:cubicBezTo>
                    <a:pt x="366" y="0"/>
                    <a:pt x="251" y="44"/>
                    <a:pt x="167" y="140"/>
                  </a:cubicBezTo>
                  <a:cubicBezTo>
                    <a:pt x="0" y="307"/>
                    <a:pt x="34" y="574"/>
                    <a:pt x="234" y="741"/>
                  </a:cubicBezTo>
                  <a:cubicBezTo>
                    <a:pt x="308" y="806"/>
                    <a:pt x="395" y="834"/>
                    <a:pt x="481" y="834"/>
                  </a:cubicBezTo>
                  <a:cubicBezTo>
                    <a:pt x="705" y="834"/>
                    <a:pt x="925" y="639"/>
                    <a:pt x="901" y="374"/>
                  </a:cubicBezTo>
                  <a:cubicBezTo>
                    <a:pt x="880" y="139"/>
                    <a:pt x="681" y="0"/>
                    <a:pt x="4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8" name="Google Shape;12308;p28"/>
            <p:cNvSpPr/>
            <p:nvPr/>
          </p:nvSpPr>
          <p:spPr>
            <a:xfrm>
              <a:off x="7336750" y="4444475"/>
              <a:ext cx="27025" cy="21850"/>
            </a:xfrm>
            <a:custGeom>
              <a:avLst/>
              <a:gdLst/>
              <a:ahLst/>
              <a:cxnLst/>
              <a:rect l="l" t="t" r="r" b="b"/>
              <a:pathLst>
                <a:path w="1081" h="874" extrusionOk="0">
                  <a:moveTo>
                    <a:pt x="468" y="0"/>
                  </a:moveTo>
                  <a:cubicBezTo>
                    <a:pt x="359" y="0"/>
                    <a:pt x="251" y="42"/>
                    <a:pt x="167" y="125"/>
                  </a:cubicBezTo>
                  <a:cubicBezTo>
                    <a:pt x="1" y="292"/>
                    <a:pt x="1" y="592"/>
                    <a:pt x="201" y="759"/>
                  </a:cubicBezTo>
                  <a:cubicBezTo>
                    <a:pt x="288" y="839"/>
                    <a:pt x="384" y="873"/>
                    <a:pt x="475" y="873"/>
                  </a:cubicBezTo>
                  <a:cubicBezTo>
                    <a:pt x="803" y="873"/>
                    <a:pt x="1081" y="438"/>
                    <a:pt x="768" y="125"/>
                  </a:cubicBezTo>
                  <a:cubicBezTo>
                    <a:pt x="684" y="42"/>
                    <a:pt x="576" y="0"/>
                    <a:pt x="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9" name="Google Shape;12309;p28"/>
            <p:cNvSpPr/>
            <p:nvPr/>
          </p:nvSpPr>
          <p:spPr>
            <a:xfrm>
              <a:off x="7459600" y="4405325"/>
              <a:ext cx="31300" cy="21175"/>
            </a:xfrm>
            <a:custGeom>
              <a:avLst/>
              <a:gdLst/>
              <a:ahLst/>
              <a:cxnLst/>
              <a:rect l="l" t="t" r="r" b="b"/>
              <a:pathLst>
                <a:path w="1252" h="847" extrusionOk="0">
                  <a:moveTo>
                    <a:pt x="664" y="1"/>
                  </a:moveTo>
                  <a:cubicBezTo>
                    <a:pt x="599" y="1"/>
                    <a:pt x="530" y="18"/>
                    <a:pt x="457" y="57"/>
                  </a:cubicBezTo>
                  <a:cubicBezTo>
                    <a:pt x="1" y="256"/>
                    <a:pt x="227" y="846"/>
                    <a:pt x="615" y="846"/>
                  </a:cubicBezTo>
                  <a:cubicBezTo>
                    <a:pt x="681" y="846"/>
                    <a:pt x="752" y="829"/>
                    <a:pt x="824" y="790"/>
                  </a:cubicBezTo>
                  <a:cubicBezTo>
                    <a:pt x="1252" y="591"/>
                    <a:pt x="1046" y="1"/>
                    <a:pt x="6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0" name="Google Shape;12310;p28"/>
            <p:cNvSpPr/>
            <p:nvPr/>
          </p:nvSpPr>
          <p:spPr>
            <a:xfrm>
              <a:off x="7586975" y="4286625"/>
              <a:ext cx="30375" cy="21475"/>
            </a:xfrm>
            <a:custGeom>
              <a:avLst/>
              <a:gdLst/>
              <a:ahLst/>
              <a:cxnLst/>
              <a:rect l="l" t="t" r="r" b="b"/>
              <a:pathLst>
                <a:path w="1215" h="859" extrusionOk="0">
                  <a:moveTo>
                    <a:pt x="628" y="0"/>
                  </a:moveTo>
                  <a:cubicBezTo>
                    <a:pt x="541" y="0"/>
                    <a:pt x="451" y="31"/>
                    <a:pt x="366" y="101"/>
                  </a:cubicBezTo>
                  <a:cubicBezTo>
                    <a:pt x="1" y="388"/>
                    <a:pt x="288" y="859"/>
                    <a:pt x="622" y="859"/>
                  </a:cubicBezTo>
                  <a:cubicBezTo>
                    <a:pt x="715" y="859"/>
                    <a:pt x="812" y="822"/>
                    <a:pt x="899" y="735"/>
                  </a:cubicBezTo>
                  <a:cubicBezTo>
                    <a:pt x="1215" y="420"/>
                    <a:pt x="950"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1" name="Google Shape;12311;p28"/>
            <p:cNvSpPr/>
            <p:nvPr/>
          </p:nvSpPr>
          <p:spPr>
            <a:xfrm>
              <a:off x="7443500" y="4345500"/>
              <a:ext cx="23725" cy="20400"/>
            </a:xfrm>
            <a:custGeom>
              <a:avLst/>
              <a:gdLst/>
              <a:ahLst/>
              <a:cxnLst/>
              <a:rect l="l" t="t" r="r" b="b"/>
              <a:pathLst>
                <a:path w="949" h="816" extrusionOk="0">
                  <a:moveTo>
                    <a:pt x="462" y="1"/>
                  </a:moveTo>
                  <a:cubicBezTo>
                    <a:pt x="399" y="1"/>
                    <a:pt x="332" y="15"/>
                    <a:pt x="267" y="48"/>
                  </a:cubicBezTo>
                  <a:cubicBezTo>
                    <a:pt x="67" y="148"/>
                    <a:pt x="0" y="381"/>
                    <a:pt x="100" y="582"/>
                  </a:cubicBezTo>
                  <a:cubicBezTo>
                    <a:pt x="180" y="740"/>
                    <a:pt x="327" y="816"/>
                    <a:pt x="473" y="816"/>
                  </a:cubicBezTo>
                  <a:cubicBezTo>
                    <a:pt x="636" y="816"/>
                    <a:pt x="798" y="723"/>
                    <a:pt x="868" y="548"/>
                  </a:cubicBezTo>
                  <a:cubicBezTo>
                    <a:pt x="948" y="253"/>
                    <a:pt x="726"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2" name="Google Shape;12312;p28"/>
            <p:cNvSpPr/>
            <p:nvPr/>
          </p:nvSpPr>
          <p:spPr>
            <a:xfrm>
              <a:off x="7420150" y="4407150"/>
              <a:ext cx="24550" cy="21150"/>
            </a:xfrm>
            <a:custGeom>
              <a:avLst/>
              <a:gdLst/>
              <a:ahLst/>
              <a:cxnLst/>
              <a:rect l="l" t="t" r="r" b="b"/>
              <a:pathLst>
                <a:path w="982" h="846" extrusionOk="0">
                  <a:moveTo>
                    <a:pt x="484" y="0"/>
                  </a:moveTo>
                  <a:cubicBezTo>
                    <a:pt x="326" y="0"/>
                    <a:pt x="167" y="84"/>
                    <a:pt x="100" y="250"/>
                  </a:cubicBezTo>
                  <a:cubicBezTo>
                    <a:pt x="0" y="484"/>
                    <a:pt x="100" y="717"/>
                    <a:pt x="334" y="818"/>
                  </a:cubicBezTo>
                  <a:cubicBezTo>
                    <a:pt x="382" y="837"/>
                    <a:pt x="430" y="846"/>
                    <a:pt x="477" y="846"/>
                  </a:cubicBezTo>
                  <a:cubicBezTo>
                    <a:pt x="754" y="846"/>
                    <a:pt x="982" y="536"/>
                    <a:pt x="868" y="250"/>
                  </a:cubicBezTo>
                  <a:cubicBezTo>
                    <a:pt x="801" y="84"/>
                    <a:pt x="643"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3" name="Google Shape;12313;p28"/>
            <p:cNvSpPr/>
            <p:nvPr/>
          </p:nvSpPr>
          <p:spPr>
            <a:xfrm>
              <a:off x="7611375" y="4247750"/>
              <a:ext cx="23125" cy="20950"/>
            </a:xfrm>
            <a:custGeom>
              <a:avLst/>
              <a:gdLst/>
              <a:ahLst/>
              <a:cxnLst/>
              <a:rect l="l" t="t" r="r" b="b"/>
              <a:pathLst>
                <a:path w="925" h="838" extrusionOk="0">
                  <a:moveTo>
                    <a:pt x="447" y="0"/>
                  </a:moveTo>
                  <a:cubicBezTo>
                    <a:pt x="245" y="0"/>
                    <a:pt x="45" y="153"/>
                    <a:pt x="24" y="389"/>
                  </a:cubicBezTo>
                  <a:cubicBezTo>
                    <a:pt x="0" y="646"/>
                    <a:pt x="222" y="837"/>
                    <a:pt x="449" y="837"/>
                  </a:cubicBezTo>
                  <a:cubicBezTo>
                    <a:pt x="546" y="837"/>
                    <a:pt x="644" y="802"/>
                    <a:pt x="724" y="722"/>
                  </a:cubicBezTo>
                  <a:cubicBezTo>
                    <a:pt x="891" y="589"/>
                    <a:pt x="924" y="322"/>
                    <a:pt x="757" y="155"/>
                  </a:cubicBezTo>
                  <a:cubicBezTo>
                    <a:pt x="674" y="48"/>
                    <a:pt x="560"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4" name="Google Shape;12314;p28"/>
            <p:cNvSpPr/>
            <p:nvPr/>
          </p:nvSpPr>
          <p:spPr>
            <a:xfrm>
              <a:off x="7616325" y="4118975"/>
              <a:ext cx="24850" cy="20875"/>
            </a:xfrm>
            <a:custGeom>
              <a:avLst/>
              <a:gdLst/>
              <a:ahLst/>
              <a:cxnLst/>
              <a:rect l="l" t="t" r="r" b="b"/>
              <a:pathLst>
                <a:path w="994" h="835" extrusionOk="0">
                  <a:moveTo>
                    <a:pt x="550" y="0"/>
                  </a:moveTo>
                  <a:cubicBezTo>
                    <a:pt x="208" y="0"/>
                    <a:pt x="0" y="381"/>
                    <a:pt x="192" y="670"/>
                  </a:cubicBezTo>
                  <a:cubicBezTo>
                    <a:pt x="281" y="783"/>
                    <a:pt x="403" y="835"/>
                    <a:pt x="524" y="835"/>
                  </a:cubicBezTo>
                  <a:cubicBezTo>
                    <a:pt x="723" y="835"/>
                    <a:pt x="918" y="697"/>
                    <a:pt x="960" y="469"/>
                  </a:cubicBezTo>
                  <a:cubicBezTo>
                    <a:pt x="993" y="236"/>
                    <a:pt x="826" y="36"/>
                    <a:pt x="593" y="2"/>
                  </a:cubicBezTo>
                  <a:cubicBezTo>
                    <a:pt x="578" y="1"/>
                    <a:pt x="564" y="0"/>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5" name="Google Shape;12315;p28"/>
            <p:cNvSpPr/>
            <p:nvPr/>
          </p:nvSpPr>
          <p:spPr>
            <a:xfrm>
              <a:off x="7553750" y="4179575"/>
              <a:ext cx="27375" cy="21250"/>
            </a:xfrm>
            <a:custGeom>
              <a:avLst/>
              <a:gdLst/>
              <a:ahLst/>
              <a:cxnLst/>
              <a:rect l="l" t="t" r="r" b="b"/>
              <a:pathLst>
                <a:path w="1095" h="850" extrusionOk="0">
                  <a:moveTo>
                    <a:pt x="559" y="0"/>
                  </a:moveTo>
                  <a:cubicBezTo>
                    <a:pt x="430" y="0"/>
                    <a:pt x="294" y="60"/>
                    <a:pt x="194" y="180"/>
                  </a:cubicBezTo>
                  <a:cubicBezTo>
                    <a:pt x="1" y="437"/>
                    <a:pt x="211" y="849"/>
                    <a:pt x="554" y="849"/>
                  </a:cubicBezTo>
                  <a:cubicBezTo>
                    <a:pt x="567" y="849"/>
                    <a:pt x="581" y="849"/>
                    <a:pt x="594" y="847"/>
                  </a:cubicBezTo>
                  <a:cubicBezTo>
                    <a:pt x="961" y="781"/>
                    <a:pt x="1094" y="314"/>
                    <a:pt x="794" y="80"/>
                  </a:cubicBezTo>
                  <a:cubicBezTo>
                    <a:pt x="727" y="27"/>
                    <a:pt x="645"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6" name="Google Shape;12316;p28"/>
            <p:cNvSpPr/>
            <p:nvPr/>
          </p:nvSpPr>
          <p:spPr>
            <a:xfrm>
              <a:off x="7591925" y="4184900"/>
              <a:ext cx="20875" cy="20875"/>
            </a:xfrm>
            <a:custGeom>
              <a:avLst/>
              <a:gdLst/>
              <a:ahLst/>
              <a:cxnLst/>
              <a:rect l="l" t="t" r="r" b="b"/>
              <a:pathLst>
                <a:path w="835" h="835" extrusionOk="0">
                  <a:moveTo>
                    <a:pt x="435" y="1"/>
                  </a:moveTo>
                  <a:cubicBezTo>
                    <a:pt x="201" y="1"/>
                    <a:pt x="1" y="167"/>
                    <a:pt x="1" y="401"/>
                  </a:cubicBezTo>
                  <a:cubicBezTo>
                    <a:pt x="1" y="634"/>
                    <a:pt x="201" y="835"/>
                    <a:pt x="435" y="835"/>
                  </a:cubicBezTo>
                  <a:cubicBezTo>
                    <a:pt x="668" y="835"/>
                    <a:pt x="835" y="634"/>
                    <a:pt x="835" y="401"/>
                  </a:cubicBezTo>
                  <a:cubicBezTo>
                    <a:pt x="835" y="167"/>
                    <a:pt x="668"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7" name="Google Shape;12317;p28"/>
            <p:cNvSpPr/>
            <p:nvPr/>
          </p:nvSpPr>
          <p:spPr>
            <a:xfrm>
              <a:off x="7725675" y="3915875"/>
              <a:ext cx="28900" cy="21525"/>
            </a:xfrm>
            <a:custGeom>
              <a:avLst/>
              <a:gdLst/>
              <a:ahLst/>
              <a:cxnLst/>
              <a:rect l="l" t="t" r="r" b="b"/>
              <a:pathLst>
                <a:path w="1156" h="861" extrusionOk="0">
                  <a:moveTo>
                    <a:pt x="641" y="0"/>
                  </a:moveTo>
                  <a:cubicBezTo>
                    <a:pt x="229" y="0"/>
                    <a:pt x="1" y="620"/>
                    <a:pt x="488" y="821"/>
                  </a:cubicBezTo>
                  <a:cubicBezTo>
                    <a:pt x="542" y="848"/>
                    <a:pt x="601" y="860"/>
                    <a:pt x="659" y="860"/>
                  </a:cubicBezTo>
                  <a:cubicBezTo>
                    <a:pt x="820" y="860"/>
                    <a:pt x="982" y="768"/>
                    <a:pt x="1056" y="621"/>
                  </a:cubicBezTo>
                  <a:cubicBezTo>
                    <a:pt x="1156" y="421"/>
                    <a:pt x="1056" y="154"/>
                    <a:pt x="855" y="54"/>
                  </a:cubicBezTo>
                  <a:cubicBezTo>
                    <a:pt x="781" y="17"/>
                    <a:pt x="709" y="0"/>
                    <a:pt x="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8" name="Google Shape;12318;p28"/>
            <p:cNvSpPr/>
            <p:nvPr/>
          </p:nvSpPr>
          <p:spPr>
            <a:xfrm>
              <a:off x="7794325" y="3680800"/>
              <a:ext cx="25300" cy="21200"/>
            </a:xfrm>
            <a:custGeom>
              <a:avLst/>
              <a:gdLst/>
              <a:ahLst/>
              <a:cxnLst/>
              <a:rect l="l" t="t" r="r" b="b"/>
              <a:pathLst>
                <a:path w="1012" h="848" extrusionOk="0">
                  <a:moveTo>
                    <a:pt x="531" y="0"/>
                  </a:moveTo>
                  <a:cubicBezTo>
                    <a:pt x="242" y="0"/>
                    <a:pt x="0" y="322"/>
                    <a:pt x="178" y="617"/>
                  </a:cubicBezTo>
                  <a:cubicBezTo>
                    <a:pt x="255" y="772"/>
                    <a:pt x="397" y="848"/>
                    <a:pt x="541" y="848"/>
                  </a:cubicBezTo>
                  <a:cubicBezTo>
                    <a:pt x="706" y="848"/>
                    <a:pt x="873" y="747"/>
                    <a:pt x="945" y="551"/>
                  </a:cubicBezTo>
                  <a:cubicBezTo>
                    <a:pt x="1011" y="317"/>
                    <a:pt x="878" y="84"/>
                    <a:pt x="645" y="17"/>
                  </a:cubicBezTo>
                  <a:cubicBezTo>
                    <a:pt x="606" y="5"/>
                    <a:pt x="568"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9" name="Google Shape;12319;p28"/>
            <p:cNvSpPr/>
            <p:nvPr/>
          </p:nvSpPr>
          <p:spPr>
            <a:xfrm>
              <a:off x="7782900" y="3759175"/>
              <a:ext cx="26350" cy="21000"/>
            </a:xfrm>
            <a:custGeom>
              <a:avLst/>
              <a:gdLst/>
              <a:ahLst/>
              <a:cxnLst/>
              <a:rect l="l" t="t" r="r" b="b"/>
              <a:pathLst>
                <a:path w="1054" h="840" extrusionOk="0">
                  <a:moveTo>
                    <a:pt x="461" y="0"/>
                  </a:moveTo>
                  <a:cubicBezTo>
                    <a:pt x="291" y="0"/>
                    <a:pt x="123" y="125"/>
                    <a:pt x="67" y="318"/>
                  </a:cubicBezTo>
                  <a:cubicBezTo>
                    <a:pt x="1" y="518"/>
                    <a:pt x="134" y="751"/>
                    <a:pt x="368" y="818"/>
                  </a:cubicBezTo>
                  <a:cubicBezTo>
                    <a:pt x="416" y="833"/>
                    <a:pt x="461" y="840"/>
                    <a:pt x="504" y="840"/>
                  </a:cubicBezTo>
                  <a:cubicBezTo>
                    <a:pt x="932" y="840"/>
                    <a:pt x="1053" y="139"/>
                    <a:pt x="568" y="17"/>
                  </a:cubicBezTo>
                  <a:cubicBezTo>
                    <a:pt x="533" y="6"/>
                    <a:pt x="497"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0" name="Google Shape;12320;p28"/>
            <p:cNvSpPr/>
            <p:nvPr/>
          </p:nvSpPr>
          <p:spPr>
            <a:xfrm>
              <a:off x="7782075" y="3907875"/>
              <a:ext cx="24825" cy="21075"/>
            </a:xfrm>
            <a:custGeom>
              <a:avLst/>
              <a:gdLst/>
              <a:ahLst/>
              <a:cxnLst/>
              <a:rect l="l" t="t" r="r" b="b"/>
              <a:pathLst>
                <a:path w="993" h="843" extrusionOk="0">
                  <a:moveTo>
                    <a:pt x="455" y="0"/>
                  </a:moveTo>
                  <a:cubicBezTo>
                    <a:pt x="254" y="0"/>
                    <a:pt x="55" y="139"/>
                    <a:pt x="34" y="374"/>
                  </a:cubicBezTo>
                  <a:cubicBezTo>
                    <a:pt x="0" y="607"/>
                    <a:pt x="167" y="808"/>
                    <a:pt x="401" y="841"/>
                  </a:cubicBezTo>
                  <a:cubicBezTo>
                    <a:pt x="414" y="842"/>
                    <a:pt x="427" y="843"/>
                    <a:pt x="440" y="843"/>
                  </a:cubicBezTo>
                  <a:cubicBezTo>
                    <a:pt x="784" y="843"/>
                    <a:pt x="993" y="430"/>
                    <a:pt x="768" y="140"/>
                  </a:cubicBezTo>
                  <a:cubicBezTo>
                    <a:pt x="683" y="44"/>
                    <a:pt x="56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1" name="Google Shape;12321;p28"/>
            <p:cNvSpPr/>
            <p:nvPr/>
          </p:nvSpPr>
          <p:spPr>
            <a:xfrm>
              <a:off x="7859825" y="3647250"/>
              <a:ext cx="25425" cy="20650"/>
            </a:xfrm>
            <a:custGeom>
              <a:avLst/>
              <a:gdLst/>
              <a:ahLst/>
              <a:cxnLst/>
              <a:rect l="l" t="t" r="r" b="b"/>
              <a:pathLst>
                <a:path w="1017" h="826" extrusionOk="0">
                  <a:moveTo>
                    <a:pt x="503" y="1"/>
                  </a:moveTo>
                  <a:cubicBezTo>
                    <a:pt x="346" y="1"/>
                    <a:pt x="190" y="88"/>
                    <a:pt x="126" y="291"/>
                  </a:cubicBezTo>
                  <a:cubicBezTo>
                    <a:pt x="1" y="604"/>
                    <a:pt x="267" y="826"/>
                    <a:pt x="524" y="826"/>
                  </a:cubicBezTo>
                  <a:cubicBezTo>
                    <a:pt x="679" y="826"/>
                    <a:pt x="831" y="746"/>
                    <a:pt x="893" y="558"/>
                  </a:cubicBezTo>
                  <a:cubicBezTo>
                    <a:pt x="1017" y="228"/>
                    <a:pt x="75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2" name="Google Shape;12322;p28"/>
            <p:cNvSpPr/>
            <p:nvPr/>
          </p:nvSpPr>
          <p:spPr>
            <a:xfrm>
              <a:off x="7862125" y="3576050"/>
              <a:ext cx="23125" cy="21075"/>
            </a:xfrm>
            <a:custGeom>
              <a:avLst/>
              <a:gdLst/>
              <a:ahLst/>
              <a:cxnLst/>
              <a:rect l="l" t="t" r="r" b="b"/>
              <a:pathLst>
                <a:path w="925" h="843" extrusionOk="0">
                  <a:moveTo>
                    <a:pt x="441" y="0"/>
                  </a:moveTo>
                  <a:cubicBezTo>
                    <a:pt x="258" y="0"/>
                    <a:pt x="77" y="106"/>
                    <a:pt x="34" y="337"/>
                  </a:cubicBezTo>
                  <a:cubicBezTo>
                    <a:pt x="1" y="571"/>
                    <a:pt x="134" y="804"/>
                    <a:pt x="368" y="838"/>
                  </a:cubicBezTo>
                  <a:cubicBezTo>
                    <a:pt x="388" y="841"/>
                    <a:pt x="408" y="842"/>
                    <a:pt x="427" y="842"/>
                  </a:cubicBezTo>
                  <a:cubicBezTo>
                    <a:pt x="635" y="842"/>
                    <a:pt x="807" y="687"/>
                    <a:pt x="868" y="504"/>
                  </a:cubicBezTo>
                  <a:cubicBezTo>
                    <a:pt x="925" y="183"/>
                    <a:pt x="681"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3" name="Google Shape;12323;p28"/>
            <p:cNvSpPr/>
            <p:nvPr/>
          </p:nvSpPr>
          <p:spPr>
            <a:xfrm>
              <a:off x="7960525" y="3726925"/>
              <a:ext cx="24750" cy="21150"/>
            </a:xfrm>
            <a:custGeom>
              <a:avLst/>
              <a:gdLst/>
              <a:ahLst/>
              <a:cxnLst/>
              <a:rect l="l" t="t" r="r" b="b"/>
              <a:pathLst>
                <a:path w="990" h="846" extrusionOk="0">
                  <a:moveTo>
                    <a:pt x="466" y="1"/>
                  </a:moveTo>
                  <a:cubicBezTo>
                    <a:pt x="411" y="1"/>
                    <a:pt x="355" y="13"/>
                    <a:pt x="301" y="40"/>
                  </a:cubicBezTo>
                  <a:cubicBezTo>
                    <a:pt x="68" y="140"/>
                    <a:pt x="1" y="373"/>
                    <a:pt x="101" y="607"/>
                  </a:cubicBezTo>
                  <a:cubicBezTo>
                    <a:pt x="179" y="775"/>
                    <a:pt x="315" y="845"/>
                    <a:pt x="450" y="845"/>
                  </a:cubicBezTo>
                  <a:cubicBezTo>
                    <a:pt x="719" y="845"/>
                    <a:pt x="990" y="572"/>
                    <a:pt x="835" y="240"/>
                  </a:cubicBezTo>
                  <a:cubicBezTo>
                    <a:pt x="762" y="93"/>
                    <a:pt x="617" y="1"/>
                    <a:pt x="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4" name="Google Shape;12324;p28"/>
            <p:cNvSpPr/>
            <p:nvPr/>
          </p:nvSpPr>
          <p:spPr>
            <a:xfrm>
              <a:off x="8013075" y="3656150"/>
              <a:ext cx="27300" cy="21250"/>
            </a:xfrm>
            <a:custGeom>
              <a:avLst/>
              <a:gdLst/>
              <a:ahLst/>
              <a:cxnLst/>
              <a:rect l="l" t="t" r="r" b="b"/>
              <a:pathLst>
                <a:path w="1092" h="850" extrusionOk="0">
                  <a:moveTo>
                    <a:pt x="510" y="0"/>
                  </a:moveTo>
                  <a:cubicBezTo>
                    <a:pt x="496" y="0"/>
                    <a:pt x="482" y="1"/>
                    <a:pt x="467" y="2"/>
                  </a:cubicBezTo>
                  <a:cubicBezTo>
                    <a:pt x="100" y="69"/>
                    <a:pt x="0" y="536"/>
                    <a:pt x="301" y="769"/>
                  </a:cubicBezTo>
                  <a:cubicBezTo>
                    <a:pt x="367" y="823"/>
                    <a:pt x="450" y="849"/>
                    <a:pt x="534" y="849"/>
                  </a:cubicBezTo>
                  <a:cubicBezTo>
                    <a:pt x="659" y="849"/>
                    <a:pt x="788" y="789"/>
                    <a:pt x="868" y="669"/>
                  </a:cubicBezTo>
                  <a:cubicBezTo>
                    <a:pt x="1092" y="381"/>
                    <a:pt x="855" y="0"/>
                    <a:pt x="5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5" name="Google Shape;12325;p28"/>
            <p:cNvSpPr/>
            <p:nvPr/>
          </p:nvSpPr>
          <p:spPr>
            <a:xfrm>
              <a:off x="7976375" y="3477350"/>
              <a:ext cx="24650" cy="20475"/>
            </a:xfrm>
            <a:custGeom>
              <a:avLst/>
              <a:gdLst/>
              <a:ahLst/>
              <a:cxnLst/>
              <a:rect l="l" t="t" r="r" b="b"/>
              <a:pathLst>
                <a:path w="986" h="819" extrusionOk="0">
                  <a:moveTo>
                    <a:pt x="561" y="1"/>
                  </a:moveTo>
                  <a:cubicBezTo>
                    <a:pt x="530" y="1"/>
                    <a:pt x="498" y="5"/>
                    <a:pt x="468" y="16"/>
                  </a:cubicBezTo>
                  <a:cubicBezTo>
                    <a:pt x="101" y="82"/>
                    <a:pt x="1" y="549"/>
                    <a:pt x="301" y="750"/>
                  </a:cubicBezTo>
                  <a:cubicBezTo>
                    <a:pt x="372" y="797"/>
                    <a:pt x="448" y="818"/>
                    <a:pt x="523" y="818"/>
                  </a:cubicBezTo>
                  <a:cubicBezTo>
                    <a:pt x="764" y="818"/>
                    <a:pt x="986" y="596"/>
                    <a:pt x="935" y="316"/>
                  </a:cubicBezTo>
                  <a:cubicBezTo>
                    <a:pt x="906" y="146"/>
                    <a:pt x="734"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6" name="Google Shape;12326;p28"/>
            <p:cNvSpPr/>
            <p:nvPr/>
          </p:nvSpPr>
          <p:spPr>
            <a:xfrm>
              <a:off x="7923850" y="3478700"/>
              <a:ext cx="24425" cy="20675"/>
            </a:xfrm>
            <a:custGeom>
              <a:avLst/>
              <a:gdLst/>
              <a:ahLst/>
              <a:cxnLst/>
              <a:rect l="l" t="t" r="r" b="b"/>
              <a:pathLst>
                <a:path w="977" h="827" extrusionOk="0">
                  <a:moveTo>
                    <a:pt x="487" y="0"/>
                  </a:moveTo>
                  <a:cubicBezTo>
                    <a:pt x="438" y="0"/>
                    <a:pt x="387" y="9"/>
                    <a:pt x="334" y="28"/>
                  </a:cubicBezTo>
                  <a:cubicBezTo>
                    <a:pt x="134" y="95"/>
                    <a:pt x="0" y="329"/>
                    <a:pt x="67" y="529"/>
                  </a:cubicBezTo>
                  <a:cubicBezTo>
                    <a:pt x="138" y="725"/>
                    <a:pt x="305" y="826"/>
                    <a:pt x="471" y="826"/>
                  </a:cubicBezTo>
                  <a:cubicBezTo>
                    <a:pt x="614" y="826"/>
                    <a:pt x="757" y="750"/>
                    <a:pt x="834" y="595"/>
                  </a:cubicBezTo>
                  <a:cubicBezTo>
                    <a:pt x="977" y="310"/>
                    <a:pt x="778"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7" name="Google Shape;12327;p28"/>
            <p:cNvSpPr/>
            <p:nvPr/>
          </p:nvSpPr>
          <p:spPr>
            <a:xfrm>
              <a:off x="7945525" y="3521550"/>
              <a:ext cx="23150" cy="21075"/>
            </a:xfrm>
            <a:custGeom>
              <a:avLst/>
              <a:gdLst/>
              <a:ahLst/>
              <a:cxnLst/>
              <a:rect l="l" t="t" r="r" b="b"/>
              <a:pathLst>
                <a:path w="926" h="843" extrusionOk="0">
                  <a:moveTo>
                    <a:pt x="472" y="1"/>
                  </a:moveTo>
                  <a:cubicBezTo>
                    <a:pt x="438" y="1"/>
                    <a:pt x="403" y="6"/>
                    <a:pt x="367" y="16"/>
                  </a:cubicBezTo>
                  <a:cubicBezTo>
                    <a:pt x="167" y="49"/>
                    <a:pt x="0" y="282"/>
                    <a:pt x="67" y="516"/>
                  </a:cubicBezTo>
                  <a:lnTo>
                    <a:pt x="34" y="516"/>
                  </a:lnTo>
                  <a:cubicBezTo>
                    <a:pt x="76" y="742"/>
                    <a:pt x="250" y="842"/>
                    <a:pt x="429" y="842"/>
                  </a:cubicBezTo>
                  <a:cubicBezTo>
                    <a:pt x="673" y="842"/>
                    <a:pt x="925" y="657"/>
                    <a:pt x="868" y="349"/>
                  </a:cubicBezTo>
                  <a:cubicBezTo>
                    <a:pt x="839" y="151"/>
                    <a:pt x="667"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8" name="Google Shape;12328;p28"/>
            <p:cNvSpPr/>
            <p:nvPr/>
          </p:nvSpPr>
          <p:spPr>
            <a:xfrm>
              <a:off x="8040125" y="3046400"/>
              <a:ext cx="25500" cy="21125"/>
            </a:xfrm>
            <a:custGeom>
              <a:avLst/>
              <a:gdLst/>
              <a:ahLst/>
              <a:cxnLst/>
              <a:rect l="l" t="t" r="r" b="b"/>
              <a:pathLst>
                <a:path w="1020" h="845" extrusionOk="0">
                  <a:moveTo>
                    <a:pt x="572" y="1"/>
                  </a:moveTo>
                  <a:cubicBezTo>
                    <a:pt x="244" y="1"/>
                    <a:pt x="1" y="364"/>
                    <a:pt x="186" y="642"/>
                  </a:cubicBezTo>
                  <a:cubicBezTo>
                    <a:pt x="284" y="781"/>
                    <a:pt x="422" y="845"/>
                    <a:pt x="555" y="845"/>
                  </a:cubicBezTo>
                  <a:cubicBezTo>
                    <a:pt x="740" y="845"/>
                    <a:pt x="914" y="722"/>
                    <a:pt x="953" y="508"/>
                  </a:cubicBezTo>
                  <a:cubicBezTo>
                    <a:pt x="1020" y="275"/>
                    <a:pt x="853" y="75"/>
                    <a:pt x="653" y="8"/>
                  </a:cubicBezTo>
                  <a:cubicBezTo>
                    <a:pt x="625" y="3"/>
                    <a:pt x="5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9" name="Google Shape;12329;p28"/>
            <p:cNvSpPr/>
            <p:nvPr/>
          </p:nvSpPr>
          <p:spPr>
            <a:xfrm>
              <a:off x="7946000" y="2756325"/>
              <a:ext cx="24575" cy="20975"/>
            </a:xfrm>
            <a:custGeom>
              <a:avLst/>
              <a:gdLst/>
              <a:ahLst/>
              <a:cxnLst/>
              <a:rect l="l" t="t" r="r" b="b"/>
              <a:pathLst>
                <a:path w="983" h="839" extrusionOk="0">
                  <a:moveTo>
                    <a:pt x="510" y="1"/>
                  </a:moveTo>
                  <a:cubicBezTo>
                    <a:pt x="262" y="1"/>
                    <a:pt x="1" y="214"/>
                    <a:pt x="81" y="536"/>
                  </a:cubicBezTo>
                  <a:cubicBezTo>
                    <a:pt x="147" y="747"/>
                    <a:pt x="312" y="839"/>
                    <a:pt x="478" y="839"/>
                  </a:cubicBezTo>
                  <a:cubicBezTo>
                    <a:pt x="730" y="839"/>
                    <a:pt x="983" y="626"/>
                    <a:pt x="882" y="303"/>
                  </a:cubicBezTo>
                  <a:cubicBezTo>
                    <a:pt x="829" y="92"/>
                    <a:pt x="672" y="1"/>
                    <a:pt x="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0" name="Google Shape;12330;p28"/>
            <p:cNvSpPr/>
            <p:nvPr/>
          </p:nvSpPr>
          <p:spPr>
            <a:xfrm>
              <a:off x="7908825" y="2882050"/>
              <a:ext cx="24675" cy="20475"/>
            </a:xfrm>
            <a:custGeom>
              <a:avLst/>
              <a:gdLst/>
              <a:ahLst/>
              <a:cxnLst/>
              <a:rect l="l" t="t" r="r" b="b"/>
              <a:pathLst>
                <a:path w="987" h="819" extrusionOk="0">
                  <a:moveTo>
                    <a:pt x="448" y="1"/>
                  </a:moveTo>
                  <a:cubicBezTo>
                    <a:pt x="257" y="1"/>
                    <a:pt x="74" y="125"/>
                    <a:pt x="34" y="344"/>
                  </a:cubicBezTo>
                  <a:cubicBezTo>
                    <a:pt x="1" y="578"/>
                    <a:pt x="134" y="778"/>
                    <a:pt x="368" y="811"/>
                  </a:cubicBezTo>
                  <a:cubicBezTo>
                    <a:pt x="395" y="816"/>
                    <a:pt x="422" y="819"/>
                    <a:pt x="448" y="819"/>
                  </a:cubicBezTo>
                  <a:cubicBezTo>
                    <a:pt x="772" y="819"/>
                    <a:pt x="986" y="455"/>
                    <a:pt x="801" y="177"/>
                  </a:cubicBezTo>
                  <a:cubicBezTo>
                    <a:pt x="707" y="57"/>
                    <a:pt x="576"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1" name="Google Shape;12331;p28"/>
            <p:cNvSpPr/>
            <p:nvPr/>
          </p:nvSpPr>
          <p:spPr>
            <a:xfrm>
              <a:off x="7983050" y="3078550"/>
              <a:ext cx="26300" cy="21025"/>
            </a:xfrm>
            <a:custGeom>
              <a:avLst/>
              <a:gdLst/>
              <a:ahLst/>
              <a:cxnLst/>
              <a:rect l="l" t="t" r="r" b="b"/>
              <a:pathLst>
                <a:path w="1052" h="841" extrusionOk="0">
                  <a:moveTo>
                    <a:pt x="475" y="0"/>
                  </a:moveTo>
                  <a:cubicBezTo>
                    <a:pt x="431" y="0"/>
                    <a:pt x="384" y="7"/>
                    <a:pt x="334" y="23"/>
                  </a:cubicBezTo>
                  <a:cubicBezTo>
                    <a:pt x="134" y="56"/>
                    <a:pt x="0" y="290"/>
                    <a:pt x="67" y="523"/>
                  </a:cubicBezTo>
                  <a:cubicBezTo>
                    <a:pt x="122" y="716"/>
                    <a:pt x="268" y="841"/>
                    <a:pt x="449" y="841"/>
                  </a:cubicBezTo>
                  <a:cubicBezTo>
                    <a:pt x="487" y="841"/>
                    <a:pt x="527" y="835"/>
                    <a:pt x="568" y="824"/>
                  </a:cubicBezTo>
                  <a:cubicBezTo>
                    <a:pt x="1051" y="672"/>
                    <a:pt x="905"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2" name="Google Shape;12332;p28"/>
            <p:cNvSpPr/>
            <p:nvPr/>
          </p:nvSpPr>
          <p:spPr>
            <a:xfrm>
              <a:off x="8048525" y="3011875"/>
              <a:ext cx="22950" cy="21000"/>
            </a:xfrm>
            <a:custGeom>
              <a:avLst/>
              <a:gdLst/>
              <a:ahLst/>
              <a:cxnLst/>
              <a:rect l="l" t="t" r="r" b="b"/>
              <a:pathLst>
                <a:path w="918" h="840" extrusionOk="0">
                  <a:moveTo>
                    <a:pt x="467" y="0"/>
                  </a:moveTo>
                  <a:cubicBezTo>
                    <a:pt x="225" y="0"/>
                    <a:pt x="1" y="217"/>
                    <a:pt x="50" y="488"/>
                  </a:cubicBezTo>
                  <a:cubicBezTo>
                    <a:pt x="71" y="715"/>
                    <a:pt x="256" y="839"/>
                    <a:pt x="450" y="839"/>
                  </a:cubicBezTo>
                  <a:cubicBezTo>
                    <a:pt x="570" y="839"/>
                    <a:pt x="694" y="791"/>
                    <a:pt x="784" y="689"/>
                  </a:cubicBezTo>
                  <a:cubicBezTo>
                    <a:pt x="917" y="488"/>
                    <a:pt x="884" y="222"/>
                    <a:pt x="717" y="88"/>
                  </a:cubicBezTo>
                  <a:cubicBezTo>
                    <a:pt x="639" y="27"/>
                    <a:pt x="552" y="0"/>
                    <a:pt x="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3" name="Google Shape;12333;p28"/>
            <p:cNvSpPr/>
            <p:nvPr/>
          </p:nvSpPr>
          <p:spPr>
            <a:xfrm>
              <a:off x="8018900" y="2836075"/>
              <a:ext cx="23125" cy="20900"/>
            </a:xfrm>
            <a:custGeom>
              <a:avLst/>
              <a:gdLst/>
              <a:ahLst/>
              <a:cxnLst/>
              <a:rect l="l" t="t" r="r" b="b"/>
              <a:pathLst>
                <a:path w="925" h="836" extrusionOk="0">
                  <a:moveTo>
                    <a:pt x="473" y="0"/>
                  </a:moveTo>
                  <a:cubicBezTo>
                    <a:pt x="438" y="0"/>
                    <a:pt x="403" y="5"/>
                    <a:pt x="368" y="15"/>
                  </a:cubicBezTo>
                  <a:cubicBezTo>
                    <a:pt x="168" y="48"/>
                    <a:pt x="1" y="248"/>
                    <a:pt x="34" y="482"/>
                  </a:cubicBezTo>
                  <a:cubicBezTo>
                    <a:pt x="78" y="728"/>
                    <a:pt x="259" y="836"/>
                    <a:pt x="442" y="836"/>
                  </a:cubicBezTo>
                  <a:cubicBezTo>
                    <a:pt x="682" y="836"/>
                    <a:pt x="925" y="651"/>
                    <a:pt x="868" y="349"/>
                  </a:cubicBezTo>
                  <a:cubicBezTo>
                    <a:pt x="840" y="150"/>
                    <a:pt x="667" y="0"/>
                    <a:pt x="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4" name="Google Shape;12334;p28"/>
            <p:cNvSpPr/>
            <p:nvPr/>
          </p:nvSpPr>
          <p:spPr>
            <a:xfrm>
              <a:off x="7977200" y="2796575"/>
              <a:ext cx="27325" cy="20750"/>
            </a:xfrm>
            <a:custGeom>
              <a:avLst/>
              <a:gdLst/>
              <a:ahLst/>
              <a:cxnLst/>
              <a:rect l="l" t="t" r="r" b="b"/>
              <a:pathLst>
                <a:path w="1093" h="830" extrusionOk="0">
                  <a:moveTo>
                    <a:pt x="566" y="1"/>
                  </a:moveTo>
                  <a:cubicBezTo>
                    <a:pt x="471" y="1"/>
                    <a:pt x="376" y="34"/>
                    <a:pt x="301" y="94"/>
                  </a:cubicBezTo>
                  <a:cubicBezTo>
                    <a:pt x="1" y="327"/>
                    <a:pt x="134" y="794"/>
                    <a:pt x="501" y="828"/>
                  </a:cubicBezTo>
                  <a:cubicBezTo>
                    <a:pt x="516" y="829"/>
                    <a:pt x="530" y="830"/>
                    <a:pt x="544" y="830"/>
                  </a:cubicBezTo>
                  <a:cubicBezTo>
                    <a:pt x="886" y="830"/>
                    <a:pt x="1093" y="449"/>
                    <a:pt x="868" y="161"/>
                  </a:cubicBezTo>
                  <a:cubicBezTo>
                    <a:pt x="795" y="50"/>
                    <a:pt x="6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5" name="Google Shape;12335;p28"/>
            <p:cNvSpPr/>
            <p:nvPr/>
          </p:nvSpPr>
          <p:spPr>
            <a:xfrm>
              <a:off x="7962200" y="3157775"/>
              <a:ext cx="24200" cy="21425"/>
            </a:xfrm>
            <a:custGeom>
              <a:avLst/>
              <a:gdLst/>
              <a:ahLst/>
              <a:cxnLst/>
              <a:rect l="l" t="t" r="r" b="b"/>
              <a:pathLst>
                <a:path w="968" h="857" extrusionOk="0">
                  <a:moveTo>
                    <a:pt x="415" y="0"/>
                  </a:moveTo>
                  <a:cubicBezTo>
                    <a:pt x="202" y="0"/>
                    <a:pt x="1" y="173"/>
                    <a:pt x="1" y="423"/>
                  </a:cubicBezTo>
                  <a:cubicBezTo>
                    <a:pt x="1" y="657"/>
                    <a:pt x="167" y="857"/>
                    <a:pt x="401" y="857"/>
                  </a:cubicBezTo>
                  <a:cubicBezTo>
                    <a:pt x="768" y="857"/>
                    <a:pt x="968" y="390"/>
                    <a:pt x="701" y="123"/>
                  </a:cubicBezTo>
                  <a:cubicBezTo>
                    <a:pt x="616" y="38"/>
                    <a:pt x="51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6" name="Google Shape;12336;p28"/>
            <p:cNvSpPr/>
            <p:nvPr/>
          </p:nvSpPr>
          <p:spPr>
            <a:xfrm>
              <a:off x="7995125" y="3261700"/>
              <a:ext cx="24650" cy="21050"/>
            </a:xfrm>
            <a:custGeom>
              <a:avLst/>
              <a:gdLst/>
              <a:ahLst/>
              <a:cxnLst/>
              <a:rect l="l" t="t" r="r" b="b"/>
              <a:pathLst>
                <a:path w="986" h="842" extrusionOk="0">
                  <a:moveTo>
                    <a:pt x="463" y="0"/>
                  </a:moveTo>
                  <a:cubicBezTo>
                    <a:pt x="222" y="0"/>
                    <a:pt x="0" y="222"/>
                    <a:pt x="51" y="503"/>
                  </a:cubicBezTo>
                  <a:cubicBezTo>
                    <a:pt x="81" y="712"/>
                    <a:pt x="272" y="841"/>
                    <a:pt x="480" y="841"/>
                  </a:cubicBezTo>
                  <a:cubicBezTo>
                    <a:pt x="504" y="841"/>
                    <a:pt x="528" y="840"/>
                    <a:pt x="552" y="836"/>
                  </a:cubicBezTo>
                  <a:cubicBezTo>
                    <a:pt x="918" y="769"/>
                    <a:pt x="985" y="269"/>
                    <a:pt x="685" y="69"/>
                  </a:cubicBezTo>
                  <a:cubicBezTo>
                    <a:pt x="614" y="22"/>
                    <a:pt x="538" y="0"/>
                    <a:pt x="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7" name="Google Shape;12337;p28"/>
            <p:cNvSpPr/>
            <p:nvPr/>
          </p:nvSpPr>
          <p:spPr>
            <a:xfrm>
              <a:off x="8036800" y="3136475"/>
              <a:ext cx="24675" cy="20475"/>
            </a:xfrm>
            <a:custGeom>
              <a:avLst/>
              <a:gdLst/>
              <a:ahLst/>
              <a:cxnLst/>
              <a:rect l="l" t="t" r="r" b="b"/>
              <a:pathLst>
                <a:path w="987" h="819" extrusionOk="0">
                  <a:moveTo>
                    <a:pt x="539" y="0"/>
                  </a:moveTo>
                  <a:cubicBezTo>
                    <a:pt x="215" y="0"/>
                    <a:pt x="0" y="364"/>
                    <a:pt x="185" y="641"/>
                  </a:cubicBezTo>
                  <a:cubicBezTo>
                    <a:pt x="266" y="762"/>
                    <a:pt x="395" y="818"/>
                    <a:pt x="525" y="818"/>
                  </a:cubicBezTo>
                  <a:cubicBezTo>
                    <a:pt x="718" y="818"/>
                    <a:pt x="913" y="694"/>
                    <a:pt x="953" y="475"/>
                  </a:cubicBezTo>
                  <a:cubicBezTo>
                    <a:pt x="986" y="274"/>
                    <a:pt x="853" y="41"/>
                    <a:pt x="619" y="8"/>
                  </a:cubicBezTo>
                  <a:cubicBezTo>
                    <a:pt x="592" y="3"/>
                    <a:pt x="565"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8" name="Google Shape;12338;p28"/>
            <p:cNvSpPr/>
            <p:nvPr/>
          </p:nvSpPr>
          <p:spPr>
            <a:xfrm>
              <a:off x="7959125" y="2708900"/>
              <a:ext cx="23200" cy="21600"/>
            </a:xfrm>
            <a:custGeom>
              <a:avLst/>
              <a:gdLst/>
              <a:ahLst/>
              <a:cxnLst/>
              <a:rect l="l" t="t" r="r" b="b"/>
              <a:pathLst>
                <a:path w="928" h="864" extrusionOk="0">
                  <a:moveTo>
                    <a:pt x="472" y="1"/>
                  </a:moveTo>
                  <a:cubicBezTo>
                    <a:pt x="236" y="1"/>
                    <a:pt x="1" y="182"/>
                    <a:pt x="57" y="499"/>
                  </a:cubicBezTo>
                  <a:cubicBezTo>
                    <a:pt x="86" y="749"/>
                    <a:pt x="266" y="863"/>
                    <a:pt x="451" y="863"/>
                  </a:cubicBezTo>
                  <a:cubicBezTo>
                    <a:pt x="685" y="863"/>
                    <a:pt x="928" y="682"/>
                    <a:pt x="891" y="365"/>
                  </a:cubicBezTo>
                  <a:cubicBezTo>
                    <a:pt x="847" y="115"/>
                    <a:pt x="659"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9" name="Google Shape;12339;p28"/>
            <p:cNvSpPr/>
            <p:nvPr/>
          </p:nvSpPr>
          <p:spPr>
            <a:xfrm>
              <a:off x="7905950" y="2511250"/>
              <a:ext cx="23900" cy="20875"/>
            </a:xfrm>
            <a:custGeom>
              <a:avLst/>
              <a:gdLst/>
              <a:ahLst/>
              <a:cxnLst/>
              <a:rect l="l" t="t" r="r" b="b"/>
              <a:pathLst>
                <a:path w="956" h="835" extrusionOk="0">
                  <a:moveTo>
                    <a:pt x="503" y="1"/>
                  </a:moveTo>
                  <a:cubicBezTo>
                    <a:pt x="251" y="1"/>
                    <a:pt x="0" y="206"/>
                    <a:pt x="116" y="532"/>
                  </a:cubicBezTo>
                  <a:cubicBezTo>
                    <a:pt x="172" y="742"/>
                    <a:pt x="333" y="835"/>
                    <a:pt x="496" y="835"/>
                  </a:cubicBezTo>
                  <a:cubicBezTo>
                    <a:pt x="723" y="835"/>
                    <a:pt x="955" y="656"/>
                    <a:pt x="916" y="366"/>
                  </a:cubicBezTo>
                  <a:cubicBezTo>
                    <a:pt x="874" y="111"/>
                    <a:pt x="68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0" name="Google Shape;12340;p28"/>
            <p:cNvSpPr/>
            <p:nvPr/>
          </p:nvSpPr>
          <p:spPr>
            <a:xfrm>
              <a:off x="7862125" y="2612525"/>
              <a:ext cx="26525" cy="20825"/>
            </a:xfrm>
            <a:custGeom>
              <a:avLst/>
              <a:gdLst/>
              <a:ahLst/>
              <a:cxnLst/>
              <a:rect l="l" t="t" r="r" b="b"/>
              <a:pathLst>
                <a:path w="1061" h="833" extrusionOk="0">
                  <a:moveTo>
                    <a:pt x="447" y="0"/>
                  </a:moveTo>
                  <a:cubicBezTo>
                    <a:pt x="259" y="0"/>
                    <a:pt x="95" y="125"/>
                    <a:pt x="67" y="317"/>
                  </a:cubicBezTo>
                  <a:cubicBezTo>
                    <a:pt x="1" y="518"/>
                    <a:pt x="134" y="751"/>
                    <a:pt x="368" y="818"/>
                  </a:cubicBezTo>
                  <a:cubicBezTo>
                    <a:pt x="408" y="828"/>
                    <a:pt x="447" y="833"/>
                    <a:pt x="484" y="833"/>
                  </a:cubicBezTo>
                  <a:cubicBezTo>
                    <a:pt x="928" y="833"/>
                    <a:pt x="1061" y="140"/>
                    <a:pt x="568" y="17"/>
                  </a:cubicBezTo>
                  <a:cubicBezTo>
                    <a:pt x="527" y="6"/>
                    <a:pt x="4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1" name="Google Shape;12341;p28"/>
            <p:cNvSpPr/>
            <p:nvPr/>
          </p:nvSpPr>
          <p:spPr>
            <a:xfrm>
              <a:off x="7892375" y="2637925"/>
              <a:ext cx="27325" cy="21300"/>
            </a:xfrm>
            <a:custGeom>
              <a:avLst/>
              <a:gdLst/>
              <a:ahLst/>
              <a:cxnLst/>
              <a:rect l="l" t="t" r="r" b="b"/>
              <a:pathLst>
                <a:path w="1093" h="852" extrusionOk="0">
                  <a:moveTo>
                    <a:pt x="552" y="0"/>
                  </a:moveTo>
                  <a:cubicBezTo>
                    <a:pt x="209" y="0"/>
                    <a:pt x="0" y="413"/>
                    <a:pt x="225" y="702"/>
                  </a:cubicBezTo>
                  <a:cubicBezTo>
                    <a:pt x="303" y="800"/>
                    <a:pt x="426" y="852"/>
                    <a:pt x="555" y="852"/>
                  </a:cubicBezTo>
                  <a:cubicBezTo>
                    <a:pt x="647" y="852"/>
                    <a:pt x="742" y="825"/>
                    <a:pt x="825" y="769"/>
                  </a:cubicBezTo>
                  <a:cubicBezTo>
                    <a:pt x="1092" y="536"/>
                    <a:pt x="959" y="69"/>
                    <a:pt x="592" y="2"/>
                  </a:cubicBezTo>
                  <a:cubicBezTo>
                    <a:pt x="579" y="1"/>
                    <a:pt x="565"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2" name="Google Shape;12342;p28"/>
            <p:cNvSpPr/>
            <p:nvPr/>
          </p:nvSpPr>
          <p:spPr>
            <a:xfrm>
              <a:off x="7762050" y="2215025"/>
              <a:ext cx="24925" cy="21125"/>
            </a:xfrm>
            <a:custGeom>
              <a:avLst/>
              <a:gdLst/>
              <a:ahLst/>
              <a:cxnLst/>
              <a:rect l="l" t="t" r="r" b="b"/>
              <a:pathLst>
                <a:path w="997" h="845" extrusionOk="0">
                  <a:moveTo>
                    <a:pt x="482" y="1"/>
                  </a:moveTo>
                  <a:cubicBezTo>
                    <a:pt x="423" y="1"/>
                    <a:pt x="362" y="13"/>
                    <a:pt x="301" y="39"/>
                  </a:cubicBezTo>
                  <a:cubicBezTo>
                    <a:pt x="101" y="139"/>
                    <a:pt x="1" y="373"/>
                    <a:pt x="101" y="573"/>
                  </a:cubicBezTo>
                  <a:cubicBezTo>
                    <a:pt x="173" y="765"/>
                    <a:pt x="319" y="845"/>
                    <a:pt x="466" y="845"/>
                  </a:cubicBezTo>
                  <a:cubicBezTo>
                    <a:pt x="728" y="845"/>
                    <a:pt x="996" y="593"/>
                    <a:pt x="868" y="273"/>
                  </a:cubicBezTo>
                  <a:cubicBezTo>
                    <a:pt x="794" y="100"/>
                    <a:pt x="64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3" name="Google Shape;12343;p28"/>
            <p:cNvSpPr/>
            <p:nvPr/>
          </p:nvSpPr>
          <p:spPr>
            <a:xfrm>
              <a:off x="7603275" y="2067500"/>
              <a:ext cx="24575" cy="20975"/>
            </a:xfrm>
            <a:custGeom>
              <a:avLst/>
              <a:gdLst/>
              <a:ahLst/>
              <a:cxnLst/>
              <a:rect l="l" t="t" r="r" b="b"/>
              <a:pathLst>
                <a:path w="983" h="839" extrusionOk="0">
                  <a:moveTo>
                    <a:pt x="509" y="1"/>
                  </a:moveTo>
                  <a:cubicBezTo>
                    <a:pt x="261" y="1"/>
                    <a:pt x="0" y="214"/>
                    <a:pt x="81" y="536"/>
                  </a:cubicBezTo>
                  <a:cubicBezTo>
                    <a:pt x="147" y="747"/>
                    <a:pt x="312" y="838"/>
                    <a:pt x="477" y="838"/>
                  </a:cubicBezTo>
                  <a:cubicBezTo>
                    <a:pt x="729" y="838"/>
                    <a:pt x="982" y="626"/>
                    <a:pt x="881" y="303"/>
                  </a:cubicBezTo>
                  <a:cubicBezTo>
                    <a:pt x="828" y="92"/>
                    <a:pt x="671" y="1"/>
                    <a:pt x="5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4" name="Google Shape;12344;p28"/>
            <p:cNvSpPr/>
            <p:nvPr/>
          </p:nvSpPr>
          <p:spPr>
            <a:xfrm>
              <a:off x="7650300" y="2134025"/>
              <a:ext cx="23375" cy="20950"/>
            </a:xfrm>
            <a:custGeom>
              <a:avLst/>
              <a:gdLst/>
              <a:ahLst/>
              <a:cxnLst/>
              <a:rect l="l" t="t" r="r" b="b"/>
              <a:pathLst>
                <a:path w="935" h="838" extrusionOk="0">
                  <a:moveTo>
                    <a:pt x="483" y="1"/>
                  </a:moveTo>
                  <a:cubicBezTo>
                    <a:pt x="388" y="1"/>
                    <a:pt x="291" y="35"/>
                    <a:pt x="201" y="110"/>
                  </a:cubicBezTo>
                  <a:cubicBezTo>
                    <a:pt x="34" y="244"/>
                    <a:pt x="1" y="511"/>
                    <a:pt x="168" y="677"/>
                  </a:cubicBezTo>
                  <a:cubicBezTo>
                    <a:pt x="241" y="788"/>
                    <a:pt x="355" y="837"/>
                    <a:pt x="470" y="837"/>
                  </a:cubicBezTo>
                  <a:cubicBezTo>
                    <a:pt x="565" y="837"/>
                    <a:pt x="660" y="804"/>
                    <a:pt x="735" y="744"/>
                  </a:cubicBezTo>
                  <a:cubicBezTo>
                    <a:pt x="902" y="611"/>
                    <a:pt x="935" y="344"/>
                    <a:pt x="802" y="144"/>
                  </a:cubicBezTo>
                  <a:cubicBezTo>
                    <a:pt x="710" y="52"/>
                    <a:pt x="598"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5" name="Google Shape;12345;p28"/>
            <p:cNvSpPr/>
            <p:nvPr/>
          </p:nvSpPr>
          <p:spPr>
            <a:xfrm>
              <a:off x="7659475" y="2079025"/>
              <a:ext cx="42575" cy="37950"/>
            </a:xfrm>
            <a:custGeom>
              <a:avLst/>
              <a:gdLst/>
              <a:ahLst/>
              <a:cxnLst/>
              <a:rect l="l" t="t" r="r" b="b"/>
              <a:pathLst>
                <a:path w="1703" h="1518" extrusionOk="0">
                  <a:moveTo>
                    <a:pt x="886" y="1"/>
                  </a:moveTo>
                  <a:cubicBezTo>
                    <a:pt x="803" y="1"/>
                    <a:pt x="718" y="14"/>
                    <a:pt x="635" y="42"/>
                  </a:cubicBezTo>
                  <a:cubicBezTo>
                    <a:pt x="234" y="175"/>
                    <a:pt x="1" y="609"/>
                    <a:pt x="134" y="1009"/>
                  </a:cubicBezTo>
                  <a:cubicBezTo>
                    <a:pt x="240" y="1326"/>
                    <a:pt x="533" y="1518"/>
                    <a:pt x="850" y="1518"/>
                  </a:cubicBezTo>
                  <a:cubicBezTo>
                    <a:pt x="933" y="1518"/>
                    <a:pt x="1018" y="1504"/>
                    <a:pt x="1102" y="1476"/>
                  </a:cubicBezTo>
                  <a:cubicBezTo>
                    <a:pt x="1502" y="1343"/>
                    <a:pt x="1702" y="909"/>
                    <a:pt x="1569" y="509"/>
                  </a:cubicBezTo>
                  <a:cubicBezTo>
                    <a:pt x="1489" y="192"/>
                    <a:pt x="1201"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6" name="Google Shape;12346;p28"/>
            <p:cNvSpPr/>
            <p:nvPr/>
          </p:nvSpPr>
          <p:spPr>
            <a:xfrm>
              <a:off x="7933875" y="2836900"/>
              <a:ext cx="45875" cy="38175"/>
            </a:xfrm>
            <a:custGeom>
              <a:avLst/>
              <a:gdLst/>
              <a:ahLst/>
              <a:cxnLst/>
              <a:rect l="l" t="t" r="r" b="b"/>
              <a:pathLst>
                <a:path w="1835" h="1527" extrusionOk="0">
                  <a:moveTo>
                    <a:pt x="844" y="1"/>
                  </a:moveTo>
                  <a:cubicBezTo>
                    <a:pt x="400" y="1"/>
                    <a:pt x="0" y="386"/>
                    <a:pt x="99" y="883"/>
                  </a:cubicBezTo>
                  <a:cubicBezTo>
                    <a:pt x="159" y="1272"/>
                    <a:pt x="461" y="1527"/>
                    <a:pt x="836" y="1527"/>
                  </a:cubicBezTo>
                  <a:cubicBezTo>
                    <a:pt x="878" y="1527"/>
                    <a:pt x="922" y="1523"/>
                    <a:pt x="967" y="1516"/>
                  </a:cubicBezTo>
                  <a:cubicBezTo>
                    <a:pt x="1634" y="1416"/>
                    <a:pt x="1834" y="549"/>
                    <a:pt x="1300" y="149"/>
                  </a:cubicBezTo>
                  <a:cubicBezTo>
                    <a:pt x="1155" y="46"/>
                    <a:pt x="997" y="1"/>
                    <a:pt x="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7" name="Google Shape;12347;p28"/>
            <p:cNvSpPr/>
            <p:nvPr/>
          </p:nvSpPr>
          <p:spPr>
            <a:xfrm>
              <a:off x="7873800" y="3533600"/>
              <a:ext cx="45725" cy="38425"/>
            </a:xfrm>
            <a:custGeom>
              <a:avLst/>
              <a:gdLst/>
              <a:ahLst/>
              <a:cxnLst/>
              <a:rect l="l" t="t" r="r" b="b"/>
              <a:pathLst>
                <a:path w="1829" h="1537" extrusionOk="0">
                  <a:moveTo>
                    <a:pt x="878" y="1"/>
                  </a:moveTo>
                  <a:cubicBezTo>
                    <a:pt x="563" y="1"/>
                    <a:pt x="244" y="188"/>
                    <a:pt x="134" y="534"/>
                  </a:cubicBezTo>
                  <a:cubicBezTo>
                    <a:pt x="1" y="935"/>
                    <a:pt x="234" y="1368"/>
                    <a:pt x="634" y="1502"/>
                  </a:cubicBezTo>
                  <a:cubicBezTo>
                    <a:pt x="710" y="1526"/>
                    <a:pt x="785" y="1537"/>
                    <a:pt x="858" y="1537"/>
                  </a:cubicBezTo>
                  <a:cubicBezTo>
                    <a:pt x="1398" y="1537"/>
                    <a:pt x="1829" y="930"/>
                    <a:pt x="1535" y="401"/>
                  </a:cubicBezTo>
                  <a:cubicBezTo>
                    <a:pt x="1399" y="129"/>
                    <a:pt x="1140"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8" name="Google Shape;12348;p28"/>
            <p:cNvSpPr/>
            <p:nvPr/>
          </p:nvSpPr>
          <p:spPr>
            <a:xfrm>
              <a:off x="7368450" y="4279875"/>
              <a:ext cx="47325" cy="38000"/>
            </a:xfrm>
            <a:custGeom>
              <a:avLst/>
              <a:gdLst/>
              <a:ahLst/>
              <a:cxnLst/>
              <a:rect l="l" t="t" r="r" b="b"/>
              <a:pathLst>
                <a:path w="1893" h="1520" extrusionOk="0">
                  <a:moveTo>
                    <a:pt x="942" y="1"/>
                  </a:moveTo>
                  <a:cubicBezTo>
                    <a:pt x="829" y="1"/>
                    <a:pt x="714" y="24"/>
                    <a:pt x="601" y="71"/>
                  </a:cubicBezTo>
                  <a:cubicBezTo>
                    <a:pt x="0" y="371"/>
                    <a:pt x="34" y="1239"/>
                    <a:pt x="667" y="1472"/>
                  </a:cubicBezTo>
                  <a:cubicBezTo>
                    <a:pt x="761" y="1505"/>
                    <a:pt x="853" y="1520"/>
                    <a:pt x="942" y="1520"/>
                  </a:cubicBezTo>
                  <a:cubicBezTo>
                    <a:pt x="1485" y="1520"/>
                    <a:pt x="1893" y="954"/>
                    <a:pt x="1635" y="438"/>
                  </a:cubicBezTo>
                  <a:cubicBezTo>
                    <a:pt x="1491" y="151"/>
                    <a:pt x="1227"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9" name="Google Shape;12349;p28"/>
            <p:cNvSpPr/>
            <p:nvPr/>
          </p:nvSpPr>
          <p:spPr>
            <a:xfrm>
              <a:off x="7210000" y="4382775"/>
              <a:ext cx="43250" cy="37900"/>
            </a:xfrm>
            <a:custGeom>
              <a:avLst/>
              <a:gdLst/>
              <a:ahLst/>
              <a:cxnLst/>
              <a:rect l="l" t="t" r="r" b="b"/>
              <a:pathLst>
                <a:path w="1730" h="1516" extrusionOk="0">
                  <a:moveTo>
                    <a:pt x="878" y="1"/>
                  </a:moveTo>
                  <a:cubicBezTo>
                    <a:pt x="741" y="1"/>
                    <a:pt x="600" y="39"/>
                    <a:pt x="467" y="125"/>
                  </a:cubicBezTo>
                  <a:cubicBezTo>
                    <a:pt x="100" y="325"/>
                    <a:pt x="0" y="825"/>
                    <a:pt x="234" y="1159"/>
                  </a:cubicBezTo>
                  <a:cubicBezTo>
                    <a:pt x="390" y="1401"/>
                    <a:pt x="638" y="1515"/>
                    <a:pt x="881" y="1515"/>
                  </a:cubicBezTo>
                  <a:cubicBezTo>
                    <a:pt x="1207" y="1515"/>
                    <a:pt x="1525" y="1308"/>
                    <a:pt x="1602" y="925"/>
                  </a:cubicBezTo>
                  <a:cubicBezTo>
                    <a:pt x="1729" y="414"/>
                    <a:pt x="1328"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0" name="Google Shape;12350;p28"/>
            <p:cNvSpPr/>
            <p:nvPr/>
          </p:nvSpPr>
          <p:spPr>
            <a:xfrm>
              <a:off x="6837225" y="4632325"/>
              <a:ext cx="45150" cy="38200"/>
            </a:xfrm>
            <a:custGeom>
              <a:avLst/>
              <a:gdLst/>
              <a:ahLst/>
              <a:cxnLst/>
              <a:rect l="l" t="t" r="r" b="b"/>
              <a:pathLst>
                <a:path w="1806" h="1528" extrusionOk="0">
                  <a:moveTo>
                    <a:pt x="826" y="1"/>
                  </a:moveTo>
                  <a:cubicBezTo>
                    <a:pt x="775" y="1"/>
                    <a:pt x="722" y="6"/>
                    <a:pt x="668" y="16"/>
                  </a:cubicBezTo>
                  <a:cubicBezTo>
                    <a:pt x="268" y="117"/>
                    <a:pt x="1" y="517"/>
                    <a:pt x="67" y="917"/>
                  </a:cubicBezTo>
                  <a:cubicBezTo>
                    <a:pt x="165" y="1308"/>
                    <a:pt x="504" y="1527"/>
                    <a:pt x="841" y="1527"/>
                  </a:cubicBezTo>
                  <a:cubicBezTo>
                    <a:pt x="1079" y="1527"/>
                    <a:pt x="1317" y="1418"/>
                    <a:pt x="1468" y="1184"/>
                  </a:cubicBezTo>
                  <a:cubicBezTo>
                    <a:pt x="1806" y="663"/>
                    <a:pt x="141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1" name="Google Shape;12351;p28"/>
            <p:cNvSpPr/>
            <p:nvPr/>
          </p:nvSpPr>
          <p:spPr>
            <a:xfrm>
              <a:off x="6416925" y="4679325"/>
              <a:ext cx="45450" cy="38075"/>
            </a:xfrm>
            <a:custGeom>
              <a:avLst/>
              <a:gdLst/>
              <a:ahLst/>
              <a:cxnLst/>
              <a:rect l="l" t="t" r="r" b="b"/>
              <a:pathLst>
                <a:path w="1818" h="1523" extrusionOk="0">
                  <a:moveTo>
                    <a:pt x="816" y="0"/>
                  </a:moveTo>
                  <a:cubicBezTo>
                    <a:pt x="789" y="0"/>
                    <a:pt x="762" y="2"/>
                    <a:pt x="735" y="4"/>
                  </a:cubicBezTo>
                  <a:cubicBezTo>
                    <a:pt x="334" y="38"/>
                    <a:pt x="1" y="405"/>
                    <a:pt x="67" y="838"/>
                  </a:cubicBezTo>
                  <a:cubicBezTo>
                    <a:pt x="110" y="1261"/>
                    <a:pt x="459" y="1523"/>
                    <a:pt x="820" y="1523"/>
                  </a:cubicBezTo>
                  <a:cubicBezTo>
                    <a:pt x="1030" y="1523"/>
                    <a:pt x="1243" y="1435"/>
                    <a:pt x="1402" y="1239"/>
                  </a:cubicBezTo>
                  <a:cubicBezTo>
                    <a:pt x="1818" y="727"/>
                    <a:pt x="1436" y="0"/>
                    <a:pt x="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2" name="Google Shape;12352;p28"/>
            <p:cNvSpPr/>
            <p:nvPr/>
          </p:nvSpPr>
          <p:spPr>
            <a:xfrm>
              <a:off x="5985500" y="4634325"/>
              <a:ext cx="52325" cy="38500"/>
            </a:xfrm>
            <a:custGeom>
              <a:avLst/>
              <a:gdLst/>
              <a:ahLst/>
              <a:cxnLst/>
              <a:rect l="l" t="t" r="r" b="b"/>
              <a:pathLst>
                <a:path w="2093" h="1540" extrusionOk="0">
                  <a:moveTo>
                    <a:pt x="1047" y="1"/>
                  </a:moveTo>
                  <a:cubicBezTo>
                    <a:pt x="75" y="1"/>
                    <a:pt x="0" y="1440"/>
                    <a:pt x="979" y="1538"/>
                  </a:cubicBezTo>
                  <a:cubicBezTo>
                    <a:pt x="1001" y="1539"/>
                    <a:pt x="1022" y="1540"/>
                    <a:pt x="1042" y="1540"/>
                  </a:cubicBezTo>
                  <a:cubicBezTo>
                    <a:pt x="1985" y="1540"/>
                    <a:pt x="2092" y="68"/>
                    <a:pt x="1113" y="3"/>
                  </a:cubicBezTo>
                  <a:cubicBezTo>
                    <a:pt x="1090" y="2"/>
                    <a:pt x="1068"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3" name="Google Shape;12353;p28"/>
            <p:cNvSpPr/>
            <p:nvPr/>
          </p:nvSpPr>
          <p:spPr>
            <a:xfrm>
              <a:off x="5839125" y="4603000"/>
              <a:ext cx="45775" cy="38575"/>
            </a:xfrm>
            <a:custGeom>
              <a:avLst/>
              <a:gdLst/>
              <a:ahLst/>
              <a:cxnLst/>
              <a:rect l="l" t="t" r="r" b="b"/>
              <a:pathLst>
                <a:path w="1831" h="1543" extrusionOk="0">
                  <a:moveTo>
                    <a:pt x="858" y="1"/>
                  </a:moveTo>
                  <a:cubicBezTo>
                    <a:pt x="514" y="1"/>
                    <a:pt x="187" y="246"/>
                    <a:pt x="130" y="589"/>
                  </a:cubicBezTo>
                  <a:cubicBezTo>
                    <a:pt x="0" y="1106"/>
                    <a:pt x="412" y="1543"/>
                    <a:pt x="867" y="1543"/>
                  </a:cubicBezTo>
                  <a:cubicBezTo>
                    <a:pt x="1000" y="1543"/>
                    <a:pt x="1136" y="1506"/>
                    <a:pt x="1264" y="1423"/>
                  </a:cubicBezTo>
                  <a:cubicBezTo>
                    <a:pt x="1831" y="1056"/>
                    <a:pt x="1697" y="155"/>
                    <a:pt x="1030" y="22"/>
                  </a:cubicBezTo>
                  <a:cubicBezTo>
                    <a:pt x="973" y="8"/>
                    <a:pt x="915"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4" name="Google Shape;12354;p28"/>
            <p:cNvSpPr/>
            <p:nvPr/>
          </p:nvSpPr>
          <p:spPr>
            <a:xfrm>
              <a:off x="5672700" y="4521425"/>
              <a:ext cx="55850" cy="38925"/>
            </a:xfrm>
            <a:custGeom>
              <a:avLst/>
              <a:gdLst/>
              <a:ahLst/>
              <a:cxnLst/>
              <a:rect l="l" t="t" r="r" b="b"/>
              <a:pathLst>
                <a:path w="2234" h="1557" extrusionOk="0">
                  <a:moveTo>
                    <a:pt x="1068" y="0"/>
                  </a:moveTo>
                  <a:cubicBezTo>
                    <a:pt x="350" y="0"/>
                    <a:pt x="0" y="1107"/>
                    <a:pt x="782" y="1484"/>
                  </a:cubicBezTo>
                  <a:cubicBezTo>
                    <a:pt x="899" y="1534"/>
                    <a:pt x="1012" y="1556"/>
                    <a:pt x="1117" y="1556"/>
                  </a:cubicBezTo>
                  <a:cubicBezTo>
                    <a:pt x="1850" y="1556"/>
                    <a:pt x="2233" y="462"/>
                    <a:pt x="1416" y="83"/>
                  </a:cubicBezTo>
                  <a:cubicBezTo>
                    <a:pt x="1293" y="26"/>
                    <a:pt x="1177"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5" name="Google Shape;12355;p28"/>
            <p:cNvSpPr/>
            <p:nvPr/>
          </p:nvSpPr>
          <p:spPr>
            <a:xfrm>
              <a:off x="5498350" y="4439075"/>
              <a:ext cx="56850" cy="39275"/>
            </a:xfrm>
            <a:custGeom>
              <a:avLst/>
              <a:gdLst/>
              <a:ahLst/>
              <a:cxnLst/>
              <a:rect l="l" t="t" r="r" b="b"/>
              <a:pathLst>
                <a:path w="2274" h="1571" extrusionOk="0">
                  <a:moveTo>
                    <a:pt x="1115" y="1"/>
                  </a:moveTo>
                  <a:cubicBezTo>
                    <a:pt x="448" y="1"/>
                    <a:pt x="0" y="973"/>
                    <a:pt x="718" y="1442"/>
                  </a:cubicBezTo>
                  <a:cubicBezTo>
                    <a:pt x="863" y="1531"/>
                    <a:pt x="1008" y="1570"/>
                    <a:pt x="1144" y="1570"/>
                  </a:cubicBezTo>
                  <a:cubicBezTo>
                    <a:pt x="1817" y="1570"/>
                    <a:pt x="2274" y="613"/>
                    <a:pt x="1552" y="141"/>
                  </a:cubicBezTo>
                  <a:cubicBezTo>
                    <a:pt x="1402" y="43"/>
                    <a:pt x="1254"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2">
  <p:cSld name="CUSTOM_2_1_1_1_1_2_1_1_1_1">
    <p:spTree>
      <p:nvGrpSpPr>
        <p:cNvPr id="12356" name="Shape 12356"/>
        <p:cNvGrpSpPr/>
        <p:nvPr/>
      </p:nvGrpSpPr>
      <p:grpSpPr>
        <a:xfrm>
          <a:off x="0" y="0"/>
          <a:ext cx="0" cy="0"/>
          <a:chOff x="0" y="0"/>
          <a:chExt cx="0" cy="0"/>
        </a:xfrm>
      </p:grpSpPr>
      <p:grpSp>
        <p:nvGrpSpPr>
          <p:cNvPr id="12357" name="Google Shape;12357;p29"/>
          <p:cNvGrpSpPr/>
          <p:nvPr/>
        </p:nvGrpSpPr>
        <p:grpSpPr>
          <a:xfrm>
            <a:off x="176625" y="110350"/>
            <a:ext cx="8790774" cy="4922811"/>
            <a:chOff x="131600" y="118425"/>
            <a:chExt cx="8790774" cy="4922811"/>
          </a:xfrm>
        </p:grpSpPr>
        <p:sp>
          <p:nvSpPr>
            <p:cNvPr id="12358" name="Google Shape;12358;p29"/>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359" name="Google Shape;12359;p29"/>
            <p:cNvGrpSpPr/>
            <p:nvPr/>
          </p:nvGrpSpPr>
          <p:grpSpPr>
            <a:xfrm>
              <a:off x="131600" y="1884558"/>
              <a:ext cx="2122449" cy="3112715"/>
              <a:chOff x="131600" y="1884558"/>
              <a:chExt cx="2122449" cy="3112715"/>
            </a:xfrm>
          </p:grpSpPr>
          <p:sp>
            <p:nvSpPr>
              <p:cNvPr id="12360" name="Google Shape;12360;p29"/>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1" name="Google Shape;12361;p29"/>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2" name="Google Shape;12362;p29"/>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3" name="Google Shape;12363;p29"/>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4" name="Google Shape;12364;p29"/>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5" name="Google Shape;12365;p29"/>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6" name="Google Shape;12366;p29"/>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7" name="Google Shape;12367;p29"/>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8" name="Google Shape;12368;p29"/>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9" name="Google Shape;12369;p29"/>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0" name="Google Shape;12370;p29"/>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1" name="Google Shape;12371;p29"/>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2" name="Google Shape;12372;p29"/>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3" name="Google Shape;12373;p29"/>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4" name="Google Shape;12374;p29"/>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5" name="Google Shape;12375;p29"/>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6" name="Google Shape;12376;p29"/>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7" name="Google Shape;12377;p29"/>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8" name="Google Shape;12378;p29"/>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9" name="Google Shape;12379;p29"/>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0" name="Google Shape;12380;p29"/>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1" name="Google Shape;12381;p29"/>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2" name="Google Shape;12382;p29"/>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3" name="Google Shape;12383;p29"/>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4" name="Google Shape;12384;p29"/>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85" name="Google Shape;12385;p29"/>
            <p:cNvGrpSpPr/>
            <p:nvPr/>
          </p:nvGrpSpPr>
          <p:grpSpPr>
            <a:xfrm flipH="1">
              <a:off x="2342550" y="2567965"/>
              <a:ext cx="3964145" cy="1455821"/>
              <a:chOff x="3233388" y="140740"/>
              <a:chExt cx="3964145" cy="1455821"/>
            </a:xfrm>
          </p:grpSpPr>
          <p:sp>
            <p:nvSpPr>
              <p:cNvPr id="12386" name="Google Shape;12386;p2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7" name="Google Shape;12387;p2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8" name="Google Shape;12388;p2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9" name="Google Shape;12389;p2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0" name="Google Shape;12390;p2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1" name="Google Shape;12391;p2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2" name="Google Shape;12392;p2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3" name="Google Shape;12393;p2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4" name="Google Shape;12394;p2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5" name="Google Shape;12395;p29"/>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6" name="Google Shape;12396;p2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7" name="Google Shape;12397;p2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8" name="Google Shape;12398;p2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9" name="Google Shape;12399;p2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0" name="Google Shape;12400;p2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1" name="Google Shape;12401;p2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2" name="Google Shape;12402;p2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3" name="Google Shape;12403;p2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4" name="Google Shape;12404;p2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5" name="Google Shape;12405;p2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6" name="Google Shape;12406;p2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7" name="Google Shape;12407;p2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8" name="Google Shape;12408;p2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9" name="Google Shape;12409;p2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0" name="Google Shape;12410;p2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1" name="Google Shape;12411;p2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12" name="Google Shape;12412;p29"/>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3" name="Google Shape;12413;p29"/>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4" name="Google Shape;12414;p29"/>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5" name="Google Shape;12415;p29"/>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6" name="Google Shape;12416;p29"/>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7" name="Google Shape;12417;p29"/>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8" name="Google Shape;12418;p29"/>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9" name="Google Shape;12419;p29"/>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0" name="Google Shape;12420;p29"/>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1" name="Google Shape;12421;p29"/>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2" name="Google Shape;12422;p29"/>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3" name="Google Shape;12423;p29"/>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4" name="Google Shape;12424;p29"/>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5" name="Google Shape;12425;p29"/>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6" name="Google Shape;12426;p29"/>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7" name="Google Shape;12427;p29"/>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8" name="Google Shape;12428;p29"/>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9" name="Google Shape;12429;p29"/>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0" name="Google Shape;12430;p29"/>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1" name="Google Shape;12431;p29"/>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2" name="Google Shape;12432;p29"/>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3" name="Google Shape;12433;p29"/>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4" name="Google Shape;12434;p29"/>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5" name="Google Shape;12435;p29"/>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6" name="Google Shape;12436;p29"/>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7" name="Google Shape;12437;p29"/>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8" name="Google Shape;12438;p29"/>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9" name="Google Shape;12439;p29"/>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0" name="Google Shape;12440;p29"/>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1" name="Google Shape;12441;p29"/>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2" name="Google Shape;12442;p29"/>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3" name="Google Shape;12443;p29"/>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4" name="Google Shape;12444;p29"/>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5" name="Google Shape;12445;p29"/>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6" name="Google Shape;12446;p29"/>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7" name="Google Shape;12447;p29"/>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8" name="Google Shape;12448;p29"/>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9" name="Google Shape;12449;p29"/>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0" name="Google Shape;12450;p29"/>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1" name="Google Shape;12451;p29"/>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2" name="Google Shape;12452;p29"/>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3" name="Google Shape;12453;p29"/>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4" name="Google Shape;12454;p29"/>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5" name="Google Shape;12455;p29"/>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6" name="Google Shape;12456;p29"/>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7" name="Google Shape;12457;p29"/>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8" name="Google Shape;12458;p29"/>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9" name="Google Shape;12459;p29"/>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0" name="Google Shape;12460;p29"/>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1" name="Google Shape;12461;p29"/>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2" name="Google Shape;12462;p29"/>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3" name="Google Shape;12463;p29"/>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4" name="Google Shape;12464;p29"/>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5" name="Google Shape;12465;p29"/>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6" name="Google Shape;12466;p29"/>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7" name="Google Shape;12467;p29"/>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8" name="Google Shape;12468;p29"/>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9" name="Google Shape;12469;p29"/>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0" name="Google Shape;12470;p29"/>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1" name="Google Shape;12471;p29"/>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2" name="Google Shape;12472;p29"/>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3" name="Google Shape;12473;p29"/>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4" name="Google Shape;12474;p29"/>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5" name="Google Shape;12475;p29"/>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6" name="Google Shape;12476;p29"/>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7" name="Google Shape;12477;p29"/>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8" name="Google Shape;12478;p29"/>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9" name="Google Shape;12479;p29"/>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0" name="Google Shape;12480;p29"/>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1" name="Google Shape;12481;p29"/>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2" name="Google Shape;12482;p29"/>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3" name="Google Shape;12483;p29"/>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4" name="Google Shape;12484;p29"/>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5" name="Google Shape;12485;p29"/>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6" name="Google Shape;12486;p29"/>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7" name="Google Shape;12487;p29"/>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8" name="Google Shape;12488;p29"/>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9" name="Google Shape;12489;p29"/>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0" name="Google Shape;12490;p29"/>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1" name="Google Shape;12491;p29"/>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2" name="Google Shape;12492;p29"/>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3" name="Google Shape;12493;p29"/>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4" name="Google Shape;12494;p29"/>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5" name="Google Shape;12495;p29"/>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6" name="Google Shape;12496;p29"/>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7" name="Google Shape;12497;p29"/>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8" name="Google Shape;12498;p29"/>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9" name="Google Shape;12499;p29"/>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0" name="Google Shape;12500;p29"/>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1" name="Google Shape;12501;p29"/>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2" name="Google Shape;12502;p29"/>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3" name="Google Shape;12503;p29"/>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4" name="Google Shape;12504;p29"/>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5" name="Google Shape;12505;p29"/>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6" name="Google Shape;12506;p29"/>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7" name="Google Shape;12507;p29"/>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8" name="Google Shape;12508;p29"/>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9" name="Google Shape;12509;p29"/>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0" name="Google Shape;12510;p29"/>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1" name="Google Shape;12511;p29"/>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12" name="Google Shape;12512;p29"/>
            <p:cNvGrpSpPr/>
            <p:nvPr/>
          </p:nvGrpSpPr>
          <p:grpSpPr>
            <a:xfrm rot="5400000">
              <a:off x="6199788" y="1372590"/>
              <a:ext cx="3964145" cy="1455821"/>
              <a:chOff x="3233388" y="140740"/>
              <a:chExt cx="3964145" cy="1455821"/>
            </a:xfrm>
          </p:grpSpPr>
          <p:sp>
            <p:nvSpPr>
              <p:cNvPr id="12513" name="Google Shape;12513;p2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4" name="Google Shape;12514;p2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5" name="Google Shape;12515;p2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6" name="Google Shape;12516;p2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7" name="Google Shape;12517;p2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8" name="Google Shape;12518;p2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9" name="Google Shape;12519;p2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0" name="Google Shape;12520;p2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1" name="Google Shape;12521;p2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2" name="Google Shape;12522;p2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3" name="Google Shape;12523;p2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4" name="Google Shape;12524;p2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5" name="Google Shape;12525;p2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6" name="Google Shape;12526;p2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7" name="Google Shape;12527;p2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8" name="Google Shape;12528;p2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9" name="Google Shape;12529;p2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0" name="Google Shape;12530;p2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1" name="Google Shape;12531;p2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2" name="Google Shape;12532;p2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3" name="Google Shape;12533;p2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4" name="Google Shape;12534;p2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5" name="Google Shape;12535;p2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6" name="Google Shape;12536;p2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7" name="Google Shape;12537;p2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8" name="Google Shape;12538;p2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39" name="Google Shape;12539;p29"/>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0" name="Google Shape;12540;p29"/>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1" name="Google Shape;12541;p29"/>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2" name="Google Shape;12542;p29"/>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3" name="Google Shape;12543;p29"/>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44" name="Google Shape;12544;p29"/>
            <p:cNvGrpSpPr/>
            <p:nvPr/>
          </p:nvGrpSpPr>
          <p:grpSpPr>
            <a:xfrm>
              <a:off x="234224" y="118425"/>
              <a:ext cx="3532446" cy="1609151"/>
              <a:chOff x="140599" y="118425"/>
              <a:chExt cx="3532446" cy="1609151"/>
            </a:xfrm>
          </p:grpSpPr>
          <p:sp>
            <p:nvSpPr>
              <p:cNvPr id="12545" name="Google Shape;12545;p29"/>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6" name="Google Shape;12546;p29"/>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7" name="Google Shape;12547;p29"/>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8" name="Google Shape;12548;p29"/>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9" name="Google Shape;12549;p29"/>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0" name="Google Shape;12550;p29"/>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1" name="Google Shape;12551;p29"/>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2" name="Google Shape;12552;p29"/>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3" name="Google Shape;12553;p29"/>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4" name="Google Shape;12554;p29"/>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5" name="Google Shape;12555;p29"/>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6" name="Google Shape;12556;p29"/>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7" name="Google Shape;12557;p29"/>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8" name="Google Shape;12558;p29"/>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9" name="Google Shape;12559;p29"/>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0" name="Google Shape;12560;p29"/>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1" name="Google Shape;12561;p29"/>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2" name="Google Shape;12562;p29"/>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3" name="Google Shape;12563;p29"/>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4" name="Google Shape;12564;p29"/>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5" name="Google Shape;12565;p29"/>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6" name="Google Shape;12566;p29"/>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7" name="Google Shape;12567;p29"/>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8" name="Google Shape;12568;p29"/>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9" name="Google Shape;12569;p29"/>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0" name="Google Shape;12570;p29"/>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71" name="Google Shape;12571;p29"/>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72" name="Google Shape;12572;p29"/>
            <p:cNvGrpSpPr/>
            <p:nvPr/>
          </p:nvGrpSpPr>
          <p:grpSpPr>
            <a:xfrm>
              <a:off x="3327013" y="140740"/>
              <a:ext cx="3964145" cy="1455821"/>
              <a:chOff x="3233388" y="140740"/>
              <a:chExt cx="3964145" cy="1455821"/>
            </a:xfrm>
          </p:grpSpPr>
          <p:sp>
            <p:nvSpPr>
              <p:cNvPr id="12573" name="Google Shape;12573;p2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4" name="Google Shape;12574;p2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5" name="Google Shape;12575;p2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6" name="Google Shape;12576;p2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7" name="Google Shape;12577;p2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8" name="Google Shape;12578;p2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9" name="Google Shape;12579;p2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0" name="Google Shape;12580;p2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1" name="Google Shape;12581;p2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2" name="Google Shape;12582;p2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3" name="Google Shape;12583;p2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4" name="Google Shape;12584;p2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5" name="Google Shape;12585;p2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6" name="Google Shape;12586;p2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7" name="Google Shape;12587;p2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8" name="Google Shape;12588;p2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9" name="Google Shape;12589;p2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0" name="Google Shape;12590;p2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1" name="Google Shape;12591;p2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2" name="Google Shape;12592;p2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3" name="Google Shape;12593;p2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4" name="Google Shape;12594;p2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5" name="Google Shape;12595;p2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6" name="Google Shape;12596;p2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7" name="Google Shape;12597;p2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8" name="Google Shape;12598;p2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599" name="Google Shape;12599;p29"/>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600" name="Google Shape;12600;p29"/>
          <p:cNvGrpSpPr/>
          <p:nvPr/>
        </p:nvGrpSpPr>
        <p:grpSpPr>
          <a:xfrm rot="1916315">
            <a:off x="-972421" y="135349"/>
            <a:ext cx="2654991" cy="3328212"/>
            <a:chOff x="7306176" y="-1317133"/>
            <a:chExt cx="2655040" cy="3328274"/>
          </a:xfrm>
        </p:grpSpPr>
        <p:grpSp>
          <p:nvGrpSpPr>
            <p:cNvPr id="12601" name="Google Shape;12601;p29"/>
            <p:cNvGrpSpPr/>
            <p:nvPr/>
          </p:nvGrpSpPr>
          <p:grpSpPr>
            <a:xfrm rot="10800000">
              <a:off x="8450164" y="407156"/>
              <a:ext cx="1511053" cy="1603986"/>
              <a:chOff x="7805848" y="0"/>
              <a:chExt cx="1338162" cy="1420462"/>
            </a:xfrm>
          </p:grpSpPr>
          <p:grpSp>
            <p:nvGrpSpPr>
              <p:cNvPr id="12602" name="Google Shape;12602;p29"/>
              <p:cNvGrpSpPr/>
              <p:nvPr/>
            </p:nvGrpSpPr>
            <p:grpSpPr>
              <a:xfrm>
                <a:off x="8368560" y="0"/>
                <a:ext cx="775450" cy="710225"/>
                <a:chOff x="2092310" y="847750"/>
                <a:chExt cx="775450" cy="710225"/>
              </a:xfrm>
            </p:grpSpPr>
            <p:sp>
              <p:nvSpPr>
                <p:cNvPr id="12603" name="Google Shape;12603;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4" name="Google Shape;12604;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5" name="Google Shape;12605;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6" name="Google Shape;12606;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7" name="Google Shape;12607;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8" name="Google Shape;12608;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9" name="Google Shape;12609;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0" name="Google Shape;12610;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1" name="Google Shape;12611;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2" name="Google Shape;12612;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3" name="Google Shape;12613;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4" name="Google Shape;12614;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5" name="Google Shape;12615;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6" name="Google Shape;12616;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7" name="Google Shape;12617;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18" name="Google Shape;12618;p29"/>
              <p:cNvGrpSpPr/>
              <p:nvPr/>
            </p:nvGrpSpPr>
            <p:grpSpPr>
              <a:xfrm rot="-5400000">
                <a:off x="7773235" y="184387"/>
                <a:ext cx="775450" cy="710225"/>
                <a:chOff x="2092310" y="847750"/>
                <a:chExt cx="775450" cy="710225"/>
              </a:xfrm>
            </p:grpSpPr>
            <p:sp>
              <p:nvSpPr>
                <p:cNvPr id="12619" name="Google Shape;12619;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0" name="Google Shape;12620;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1" name="Google Shape;12621;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2" name="Google Shape;12622;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3" name="Google Shape;12623;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4" name="Google Shape;12624;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5" name="Google Shape;12625;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6" name="Google Shape;12626;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7" name="Google Shape;12627;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8" name="Google Shape;12628;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9" name="Google Shape;12629;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0" name="Google Shape;12630;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1" name="Google Shape;12631;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2" name="Google Shape;12632;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3" name="Google Shape;12633;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34" name="Google Shape;12634;p29"/>
              <p:cNvGrpSpPr/>
              <p:nvPr/>
            </p:nvGrpSpPr>
            <p:grpSpPr>
              <a:xfrm rot="10800000" flipH="1">
                <a:off x="8257960" y="710237"/>
                <a:ext cx="775450" cy="710225"/>
                <a:chOff x="2092310" y="847750"/>
                <a:chExt cx="775450" cy="710225"/>
              </a:xfrm>
            </p:grpSpPr>
            <p:sp>
              <p:nvSpPr>
                <p:cNvPr id="12635" name="Google Shape;12635;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6" name="Google Shape;12636;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7" name="Google Shape;12637;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8" name="Google Shape;12638;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9" name="Google Shape;12639;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0" name="Google Shape;12640;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1" name="Google Shape;12641;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2" name="Google Shape;12642;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3" name="Google Shape;12643;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4" name="Google Shape;12644;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5" name="Google Shape;12645;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6" name="Google Shape;12646;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7" name="Google Shape;12647;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8" name="Google Shape;12648;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9" name="Google Shape;12649;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650" name="Google Shape;12650;p29"/>
            <p:cNvGrpSpPr/>
            <p:nvPr/>
          </p:nvGrpSpPr>
          <p:grpSpPr>
            <a:xfrm rot="9604665">
              <a:off x="7620658" y="-1091792"/>
              <a:ext cx="1699059" cy="2145125"/>
              <a:chOff x="146217" y="2712579"/>
              <a:chExt cx="1552966" cy="1960401"/>
            </a:xfrm>
          </p:grpSpPr>
          <p:grpSp>
            <p:nvGrpSpPr>
              <p:cNvPr id="12651" name="Google Shape;12651;p29"/>
              <p:cNvGrpSpPr/>
              <p:nvPr/>
            </p:nvGrpSpPr>
            <p:grpSpPr>
              <a:xfrm>
                <a:off x="146217" y="2712579"/>
                <a:ext cx="1134008" cy="607901"/>
                <a:chOff x="5206900" y="826150"/>
                <a:chExt cx="599275" cy="321250"/>
              </a:xfrm>
            </p:grpSpPr>
            <p:sp>
              <p:nvSpPr>
                <p:cNvPr id="12652" name="Google Shape;12652;p29"/>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3" name="Google Shape;12653;p29"/>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4" name="Google Shape;12654;p29"/>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5" name="Google Shape;12655;p29"/>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6" name="Google Shape;12656;p29"/>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7" name="Google Shape;12657;p29"/>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8" name="Google Shape;12658;p29"/>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9" name="Google Shape;12659;p29"/>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0" name="Google Shape;12660;p29"/>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1" name="Google Shape;12661;p29"/>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2" name="Google Shape;12662;p29"/>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3" name="Google Shape;12663;p29"/>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4" name="Google Shape;12664;p29"/>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5" name="Google Shape;12665;p29"/>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66" name="Google Shape;12666;p29"/>
              <p:cNvGrpSpPr/>
              <p:nvPr/>
            </p:nvGrpSpPr>
            <p:grpSpPr>
              <a:xfrm rot="-9256633">
                <a:off x="489429" y="3110262"/>
                <a:ext cx="1134020" cy="607908"/>
                <a:chOff x="5206900" y="826150"/>
                <a:chExt cx="599275" cy="321250"/>
              </a:xfrm>
            </p:grpSpPr>
            <p:sp>
              <p:nvSpPr>
                <p:cNvPr id="12667" name="Google Shape;12667;p29"/>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8" name="Google Shape;12668;p29"/>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9" name="Google Shape;12669;p29"/>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0" name="Google Shape;12670;p29"/>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1" name="Google Shape;12671;p29"/>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2" name="Google Shape;12672;p29"/>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3" name="Google Shape;12673;p29"/>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4" name="Google Shape;12674;p29"/>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5" name="Google Shape;12675;p29"/>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6" name="Google Shape;12676;p29"/>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7" name="Google Shape;12677;p29"/>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8" name="Google Shape;12678;p29"/>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9" name="Google Shape;12679;p29"/>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0" name="Google Shape;12680;p29"/>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81" name="Google Shape;12681;p29"/>
              <p:cNvGrpSpPr/>
              <p:nvPr/>
            </p:nvGrpSpPr>
            <p:grpSpPr>
              <a:xfrm rot="7120513" flipH="1">
                <a:off x="538618" y="3725726"/>
                <a:ext cx="1133997" cy="607895"/>
                <a:chOff x="5206900" y="826150"/>
                <a:chExt cx="599275" cy="321250"/>
              </a:xfrm>
            </p:grpSpPr>
            <p:sp>
              <p:nvSpPr>
                <p:cNvPr id="12682" name="Google Shape;12682;p29"/>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3" name="Google Shape;12683;p29"/>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4" name="Google Shape;12684;p29"/>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5" name="Google Shape;12685;p29"/>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6" name="Google Shape;12686;p29"/>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7" name="Google Shape;12687;p29"/>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8" name="Google Shape;12688;p29"/>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9" name="Google Shape;12689;p29"/>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0" name="Google Shape;12690;p29"/>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1" name="Google Shape;12691;p29"/>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2" name="Google Shape;12692;p29"/>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3" name="Google Shape;12693;p29"/>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4" name="Google Shape;12694;p29"/>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5" name="Google Shape;12695;p29"/>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2696" name="Google Shape;12696;p29"/>
          <p:cNvGrpSpPr/>
          <p:nvPr/>
        </p:nvGrpSpPr>
        <p:grpSpPr>
          <a:xfrm rot="10800000" flipH="1">
            <a:off x="-317109" y="3643406"/>
            <a:ext cx="1511053" cy="1603986"/>
            <a:chOff x="7805848" y="0"/>
            <a:chExt cx="1338162" cy="1420462"/>
          </a:xfrm>
        </p:grpSpPr>
        <p:grpSp>
          <p:nvGrpSpPr>
            <p:cNvPr id="12697" name="Google Shape;12697;p29"/>
            <p:cNvGrpSpPr/>
            <p:nvPr/>
          </p:nvGrpSpPr>
          <p:grpSpPr>
            <a:xfrm>
              <a:off x="8368560" y="0"/>
              <a:ext cx="775450" cy="710225"/>
              <a:chOff x="2092310" y="847750"/>
              <a:chExt cx="775450" cy="710225"/>
            </a:xfrm>
          </p:grpSpPr>
          <p:sp>
            <p:nvSpPr>
              <p:cNvPr id="12698" name="Google Shape;12698;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9" name="Google Shape;12699;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0" name="Google Shape;12700;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1" name="Google Shape;12701;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2" name="Google Shape;12702;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3" name="Google Shape;12703;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4" name="Google Shape;12704;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5" name="Google Shape;12705;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6" name="Google Shape;12706;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7" name="Google Shape;12707;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8" name="Google Shape;12708;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9" name="Google Shape;12709;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0" name="Google Shape;12710;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1" name="Google Shape;12711;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2" name="Google Shape;12712;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13" name="Google Shape;12713;p29"/>
            <p:cNvGrpSpPr/>
            <p:nvPr/>
          </p:nvGrpSpPr>
          <p:grpSpPr>
            <a:xfrm rot="-5400000">
              <a:off x="7625662" y="331960"/>
              <a:ext cx="1070596" cy="710225"/>
              <a:chOff x="1797164" y="847750"/>
              <a:chExt cx="1070596" cy="710225"/>
            </a:xfrm>
          </p:grpSpPr>
          <p:sp>
            <p:nvSpPr>
              <p:cNvPr id="12714" name="Google Shape;12714;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5" name="Google Shape;12715;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6" name="Google Shape;12716;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7" name="Google Shape;12717;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8" name="Google Shape;12718;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9" name="Google Shape;12719;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0" name="Google Shape;12720;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1" name="Google Shape;12721;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2" name="Google Shape;12722;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3" name="Google Shape;12723;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4" name="Google Shape;12724;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5" name="Google Shape;12725;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6" name="Google Shape;12726;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7" name="Google Shape;12727;p29"/>
              <p:cNvSpPr/>
              <p:nvPr/>
            </p:nvSpPr>
            <p:spPr>
              <a:xfrm>
                <a:off x="1797164" y="1232190"/>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8" name="Google Shape;12728;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29" name="Google Shape;12729;p29"/>
            <p:cNvGrpSpPr/>
            <p:nvPr/>
          </p:nvGrpSpPr>
          <p:grpSpPr>
            <a:xfrm rot="10800000" flipH="1">
              <a:off x="8325441" y="710237"/>
              <a:ext cx="707969" cy="710225"/>
              <a:chOff x="2159791" y="847750"/>
              <a:chExt cx="707969" cy="710225"/>
            </a:xfrm>
          </p:grpSpPr>
          <p:sp>
            <p:nvSpPr>
              <p:cNvPr id="12730" name="Google Shape;12730;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1" name="Google Shape;12731;p29"/>
              <p:cNvSpPr/>
              <p:nvPr/>
            </p:nvSpPr>
            <p:spPr>
              <a:xfrm>
                <a:off x="2159791"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2" name="Google Shape;12732;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3" name="Google Shape;12733;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4" name="Google Shape;12734;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5" name="Google Shape;12735;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6" name="Google Shape;12736;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7" name="Google Shape;12737;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8" name="Google Shape;12738;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9" name="Google Shape;12739;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0" name="Google Shape;12740;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1" name="Google Shape;12741;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2" name="Google Shape;12742;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3" name="Google Shape;12743;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4" name="Google Shape;12744;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745" name="Google Shape;12745;p29"/>
          <p:cNvGrpSpPr/>
          <p:nvPr/>
        </p:nvGrpSpPr>
        <p:grpSpPr>
          <a:xfrm rot="5400000" flipH="1">
            <a:off x="-176896" y="2500418"/>
            <a:ext cx="1511053" cy="1603986"/>
            <a:chOff x="7805848" y="0"/>
            <a:chExt cx="1338162" cy="1420462"/>
          </a:xfrm>
        </p:grpSpPr>
        <p:grpSp>
          <p:nvGrpSpPr>
            <p:cNvPr id="12746" name="Google Shape;12746;p29"/>
            <p:cNvGrpSpPr/>
            <p:nvPr/>
          </p:nvGrpSpPr>
          <p:grpSpPr>
            <a:xfrm>
              <a:off x="8368560" y="0"/>
              <a:ext cx="775450" cy="710225"/>
              <a:chOff x="2092310" y="847750"/>
              <a:chExt cx="775450" cy="710225"/>
            </a:xfrm>
          </p:grpSpPr>
          <p:sp>
            <p:nvSpPr>
              <p:cNvPr id="12747" name="Google Shape;12747;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8" name="Google Shape;12748;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9" name="Google Shape;12749;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0" name="Google Shape;12750;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1" name="Google Shape;12751;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2" name="Google Shape;12752;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3" name="Google Shape;12753;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4" name="Google Shape;12754;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5" name="Google Shape;12755;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6" name="Google Shape;12756;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7" name="Google Shape;12757;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8" name="Google Shape;12758;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9" name="Google Shape;12759;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0" name="Google Shape;12760;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1" name="Google Shape;12761;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62" name="Google Shape;12762;p29"/>
            <p:cNvGrpSpPr/>
            <p:nvPr/>
          </p:nvGrpSpPr>
          <p:grpSpPr>
            <a:xfrm rot="-5400000">
              <a:off x="7672013" y="285610"/>
              <a:ext cx="977894" cy="710225"/>
              <a:chOff x="1889866" y="847750"/>
              <a:chExt cx="977894" cy="710225"/>
            </a:xfrm>
          </p:grpSpPr>
          <p:sp>
            <p:nvSpPr>
              <p:cNvPr id="12763" name="Google Shape;12763;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4" name="Google Shape;12764;p29"/>
              <p:cNvSpPr/>
              <p:nvPr/>
            </p:nvSpPr>
            <p:spPr>
              <a:xfrm>
                <a:off x="1889866"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5" name="Google Shape;12765;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6" name="Google Shape;12766;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7" name="Google Shape;12767;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8" name="Google Shape;12768;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9" name="Google Shape;12769;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0" name="Google Shape;12770;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1" name="Google Shape;12771;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2" name="Google Shape;12772;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3" name="Google Shape;12773;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4" name="Google Shape;12774;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5" name="Google Shape;12775;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6" name="Google Shape;12776;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7" name="Google Shape;12777;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78" name="Google Shape;12778;p29"/>
            <p:cNvGrpSpPr/>
            <p:nvPr/>
          </p:nvGrpSpPr>
          <p:grpSpPr>
            <a:xfrm rot="10800000" flipH="1">
              <a:off x="8030295" y="710237"/>
              <a:ext cx="1003115" cy="710225"/>
              <a:chOff x="1864645" y="847750"/>
              <a:chExt cx="1003115" cy="710225"/>
            </a:xfrm>
          </p:grpSpPr>
          <p:sp>
            <p:nvSpPr>
              <p:cNvPr id="12779" name="Google Shape;12779;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0" name="Google Shape;12780;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1" name="Google Shape;12781;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2" name="Google Shape;12782;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3" name="Google Shape;12783;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4" name="Google Shape;12784;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5" name="Google Shape;12785;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6" name="Google Shape;12786;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7" name="Google Shape;12787;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8" name="Google Shape;12788;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9" name="Google Shape;12789;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0" name="Google Shape;12790;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1" name="Google Shape;12791;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2" name="Google Shape;12792;p29"/>
              <p:cNvSpPr/>
              <p:nvPr/>
            </p:nvSpPr>
            <p:spPr>
              <a:xfrm>
                <a:off x="1864645" y="1232190"/>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3" name="Google Shape;12793;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794" name="Google Shape;12794;p29"/>
          <p:cNvGrpSpPr/>
          <p:nvPr/>
        </p:nvGrpSpPr>
        <p:grpSpPr>
          <a:xfrm rot="-5400000">
            <a:off x="1031383" y="3820181"/>
            <a:ext cx="1511053" cy="1603986"/>
            <a:chOff x="7805848" y="0"/>
            <a:chExt cx="1338162" cy="1420462"/>
          </a:xfrm>
        </p:grpSpPr>
        <p:grpSp>
          <p:nvGrpSpPr>
            <p:cNvPr id="12795" name="Google Shape;12795;p29"/>
            <p:cNvGrpSpPr/>
            <p:nvPr/>
          </p:nvGrpSpPr>
          <p:grpSpPr>
            <a:xfrm>
              <a:off x="8368560" y="0"/>
              <a:ext cx="775450" cy="710225"/>
              <a:chOff x="2092310" y="847750"/>
              <a:chExt cx="775450" cy="710225"/>
            </a:xfrm>
          </p:grpSpPr>
          <p:sp>
            <p:nvSpPr>
              <p:cNvPr id="12796" name="Google Shape;12796;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7" name="Google Shape;12797;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8" name="Google Shape;12798;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9" name="Google Shape;12799;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0" name="Google Shape;12800;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1" name="Google Shape;12801;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2" name="Google Shape;12802;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3" name="Google Shape;12803;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4" name="Google Shape;12804;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5" name="Google Shape;12805;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6" name="Google Shape;12806;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7" name="Google Shape;12807;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8" name="Google Shape;12808;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9" name="Google Shape;12809;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0" name="Google Shape;12810;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11" name="Google Shape;12811;p29"/>
            <p:cNvGrpSpPr/>
            <p:nvPr/>
          </p:nvGrpSpPr>
          <p:grpSpPr>
            <a:xfrm rot="-5400000">
              <a:off x="7773235" y="184387"/>
              <a:ext cx="775450" cy="710225"/>
              <a:chOff x="2092310" y="847750"/>
              <a:chExt cx="775450" cy="710225"/>
            </a:xfrm>
          </p:grpSpPr>
          <p:sp>
            <p:nvSpPr>
              <p:cNvPr id="12812" name="Google Shape;12812;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3" name="Google Shape;12813;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4" name="Google Shape;12814;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5" name="Google Shape;12815;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6" name="Google Shape;12816;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7" name="Google Shape;12817;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8" name="Google Shape;12818;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9" name="Google Shape;12819;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0" name="Google Shape;12820;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1" name="Google Shape;12821;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2" name="Google Shape;12822;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3" name="Google Shape;12823;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4" name="Google Shape;12824;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5" name="Google Shape;12825;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6" name="Google Shape;12826;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27" name="Google Shape;12827;p29"/>
            <p:cNvGrpSpPr/>
            <p:nvPr/>
          </p:nvGrpSpPr>
          <p:grpSpPr>
            <a:xfrm rot="10800000" flipH="1">
              <a:off x="8257960" y="710237"/>
              <a:ext cx="775450" cy="710225"/>
              <a:chOff x="2092310" y="847750"/>
              <a:chExt cx="775450" cy="710225"/>
            </a:xfrm>
          </p:grpSpPr>
          <p:sp>
            <p:nvSpPr>
              <p:cNvPr id="12828" name="Google Shape;12828;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9" name="Google Shape;12829;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0" name="Google Shape;12830;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1" name="Google Shape;12831;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2" name="Google Shape;12832;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3" name="Google Shape;12833;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4" name="Google Shape;12834;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5" name="Google Shape;12835;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6" name="Google Shape;12836;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7" name="Google Shape;12837;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8" name="Google Shape;12838;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9" name="Google Shape;12839;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0" name="Google Shape;12840;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1" name="Google Shape;12841;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2" name="Google Shape;12842;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843" name="Google Shape;12843;p29"/>
          <p:cNvSpPr/>
          <p:nvPr/>
        </p:nvSpPr>
        <p:spPr>
          <a:xfrm rot="-1592122">
            <a:off x="8468959" y="848229"/>
            <a:ext cx="540544" cy="298592"/>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844" name="Google Shape;12844;p29"/>
          <p:cNvGrpSpPr/>
          <p:nvPr/>
        </p:nvGrpSpPr>
        <p:grpSpPr>
          <a:xfrm rot="7328278">
            <a:off x="8157581" y="2366665"/>
            <a:ext cx="1578602" cy="1071302"/>
            <a:chOff x="3509770" y="668725"/>
            <a:chExt cx="1148773" cy="779603"/>
          </a:xfrm>
        </p:grpSpPr>
        <p:sp>
          <p:nvSpPr>
            <p:cNvPr id="12845" name="Google Shape;12845;p29"/>
            <p:cNvSpPr/>
            <p:nvPr/>
          </p:nvSpPr>
          <p:spPr>
            <a:xfrm>
              <a:off x="4108889" y="927460"/>
              <a:ext cx="306850" cy="277250"/>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6" name="Google Shape;12846;p29"/>
            <p:cNvSpPr/>
            <p:nvPr/>
          </p:nvSpPr>
          <p:spPr>
            <a:xfrm>
              <a:off x="4514118" y="668725"/>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7" name="Google Shape;12847;p29"/>
            <p:cNvSpPr/>
            <p:nvPr/>
          </p:nvSpPr>
          <p:spPr>
            <a:xfrm>
              <a:off x="3509770" y="1275903"/>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8" name="Google Shape;12848;p29"/>
            <p:cNvSpPr/>
            <p:nvPr/>
          </p:nvSpPr>
          <p:spPr>
            <a:xfrm>
              <a:off x="4032822" y="1237475"/>
              <a:ext cx="71225" cy="58025"/>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9" name="Google Shape;12849;p29"/>
            <p:cNvSpPr/>
            <p:nvPr/>
          </p:nvSpPr>
          <p:spPr>
            <a:xfrm>
              <a:off x="4334732" y="1287190"/>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50" name="Google Shape;12850;p29"/>
          <p:cNvGrpSpPr/>
          <p:nvPr/>
        </p:nvGrpSpPr>
        <p:grpSpPr>
          <a:xfrm rot="128201" flipH="1">
            <a:off x="7675210" y="-262478"/>
            <a:ext cx="1511033" cy="1603965"/>
            <a:chOff x="7805848" y="0"/>
            <a:chExt cx="1338162" cy="1420462"/>
          </a:xfrm>
        </p:grpSpPr>
        <p:grpSp>
          <p:nvGrpSpPr>
            <p:cNvPr id="12851" name="Google Shape;12851;p29"/>
            <p:cNvGrpSpPr/>
            <p:nvPr/>
          </p:nvGrpSpPr>
          <p:grpSpPr>
            <a:xfrm>
              <a:off x="8368560" y="0"/>
              <a:ext cx="775450" cy="710225"/>
              <a:chOff x="2092310" y="847750"/>
              <a:chExt cx="775450" cy="710225"/>
            </a:xfrm>
          </p:grpSpPr>
          <p:sp>
            <p:nvSpPr>
              <p:cNvPr id="12852" name="Google Shape;12852;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3" name="Google Shape;12853;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4" name="Google Shape;12854;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5" name="Google Shape;12855;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6" name="Google Shape;12856;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7" name="Google Shape;12857;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8" name="Google Shape;12858;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9" name="Google Shape;12859;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0" name="Google Shape;12860;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1" name="Google Shape;12861;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2" name="Google Shape;12862;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3" name="Google Shape;12863;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4" name="Google Shape;12864;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5" name="Google Shape;12865;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6" name="Google Shape;12866;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67" name="Google Shape;12867;p29"/>
            <p:cNvGrpSpPr/>
            <p:nvPr/>
          </p:nvGrpSpPr>
          <p:grpSpPr>
            <a:xfrm rot="-5400000">
              <a:off x="7570791" y="386832"/>
              <a:ext cx="1180338" cy="710225"/>
              <a:chOff x="1687422" y="847750"/>
              <a:chExt cx="1180338" cy="710225"/>
            </a:xfrm>
          </p:grpSpPr>
          <p:sp>
            <p:nvSpPr>
              <p:cNvPr id="12868" name="Google Shape;12868;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9" name="Google Shape;12869;p29"/>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0" name="Google Shape;12870;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1" name="Google Shape;12871;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2" name="Google Shape;12872;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3" name="Google Shape;12873;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4" name="Google Shape;12874;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5" name="Google Shape;12875;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6" name="Google Shape;12876;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7" name="Google Shape;12877;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8" name="Google Shape;12878;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9" name="Google Shape;12879;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0" name="Google Shape;12880;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1" name="Google Shape;12881;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2" name="Google Shape;12882;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83" name="Google Shape;12883;p29"/>
            <p:cNvGrpSpPr/>
            <p:nvPr/>
          </p:nvGrpSpPr>
          <p:grpSpPr>
            <a:xfrm rot="10800000" flipH="1">
              <a:off x="7988034" y="710237"/>
              <a:ext cx="1045376" cy="710225"/>
              <a:chOff x="1822384" y="847750"/>
              <a:chExt cx="1045376" cy="710225"/>
            </a:xfrm>
          </p:grpSpPr>
          <p:sp>
            <p:nvSpPr>
              <p:cNvPr id="12884" name="Google Shape;12884;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5" name="Google Shape;12885;p29"/>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6" name="Google Shape;12886;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7" name="Google Shape;12887;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8" name="Google Shape;12888;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9" name="Google Shape;12889;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0" name="Google Shape;12890;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1" name="Google Shape;12891;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2" name="Google Shape;12892;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3" name="Google Shape;12893;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4" name="Google Shape;12894;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5" name="Google Shape;12895;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6" name="Google Shape;12896;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7" name="Google Shape;12897;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8" name="Google Shape;12898;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899" name="Google Shape;12899;p29"/>
          <p:cNvGrpSpPr/>
          <p:nvPr/>
        </p:nvGrpSpPr>
        <p:grpSpPr>
          <a:xfrm rot="128201" flipH="1">
            <a:off x="8290166" y="1037770"/>
            <a:ext cx="1511033" cy="1603965"/>
            <a:chOff x="7805848" y="0"/>
            <a:chExt cx="1338162" cy="1420462"/>
          </a:xfrm>
        </p:grpSpPr>
        <p:grpSp>
          <p:nvGrpSpPr>
            <p:cNvPr id="12900" name="Google Shape;12900;p29"/>
            <p:cNvGrpSpPr/>
            <p:nvPr/>
          </p:nvGrpSpPr>
          <p:grpSpPr>
            <a:xfrm>
              <a:off x="8368560" y="0"/>
              <a:ext cx="775450" cy="710225"/>
              <a:chOff x="2092310" y="847750"/>
              <a:chExt cx="775450" cy="710225"/>
            </a:xfrm>
          </p:grpSpPr>
          <p:sp>
            <p:nvSpPr>
              <p:cNvPr id="12901" name="Google Shape;12901;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2" name="Google Shape;12902;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3" name="Google Shape;12903;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4" name="Google Shape;12904;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5" name="Google Shape;12905;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6" name="Google Shape;12906;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7" name="Google Shape;12907;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8" name="Google Shape;12908;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9" name="Google Shape;12909;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0" name="Google Shape;12910;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1" name="Google Shape;12911;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2" name="Google Shape;12912;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3" name="Google Shape;12913;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4" name="Google Shape;12914;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5" name="Google Shape;12915;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16" name="Google Shape;12916;p29"/>
            <p:cNvGrpSpPr/>
            <p:nvPr/>
          </p:nvGrpSpPr>
          <p:grpSpPr>
            <a:xfrm rot="-5400000">
              <a:off x="7570791" y="386832"/>
              <a:ext cx="1180338" cy="710225"/>
              <a:chOff x="1687422" y="847750"/>
              <a:chExt cx="1180338" cy="710225"/>
            </a:xfrm>
          </p:grpSpPr>
          <p:sp>
            <p:nvSpPr>
              <p:cNvPr id="12917" name="Google Shape;12917;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8" name="Google Shape;12918;p29"/>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9" name="Google Shape;12919;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0" name="Google Shape;12920;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1" name="Google Shape;12921;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2" name="Google Shape;12922;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3" name="Google Shape;12923;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4" name="Google Shape;12924;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5" name="Google Shape;12925;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6" name="Google Shape;12926;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7" name="Google Shape;12927;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8" name="Google Shape;12928;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9" name="Google Shape;12929;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0" name="Google Shape;12930;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1" name="Google Shape;12931;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32" name="Google Shape;12932;p29"/>
            <p:cNvGrpSpPr/>
            <p:nvPr/>
          </p:nvGrpSpPr>
          <p:grpSpPr>
            <a:xfrm rot="10800000" flipH="1">
              <a:off x="7988034" y="710237"/>
              <a:ext cx="1045376" cy="710225"/>
              <a:chOff x="1822384" y="847750"/>
              <a:chExt cx="1045376" cy="710225"/>
            </a:xfrm>
          </p:grpSpPr>
          <p:sp>
            <p:nvSpPr>
              <p:cNvPr id="12933" name="Google Shape;12933;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4" name="Google Shape;12934;p29"/>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5" name="Google Shape;12935;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6" name="Google Shape;12936;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7" name="Google Shape;12937;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8" name="Google Shape;12938;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9" name="Google Shape;12939;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0" name="Google Shape;12940;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1" name="Google Shape;12941;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2" name="Google Shape;12942;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3" name="Google Shape;12943;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4" name="Google Shape;12944;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5" name="Google Shape;12945;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6" name="Google Shape;12946;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7" name="Google Shape;12947;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948" name="Google Shape;12948;p29"/>
          <p:cNvGrpSpPr/>
          <p:nvPr/>
        </p:nvGrpSpPr>
        <p:grpSpPr>
          <a:xfrm rot="128201" flipH="1">
            <a:off x="8715566" y="2926520"/>
            <a:ext cx="1511033" cy="1603965"/>
            <a:chOff x="7805848" y="0"/>
            <a:chExt cx="1338162" cy="1420462"/>
          </a:xfrm>
        </p:grpSpPr>
        <p:grpSp>
          <p:nvGrpSpPr>
            <p:cNvPr id="12949" name="Google Shape;12949;p29"/>
            <p:cNvGrpSpPr/>
            <p:nvPr/>
          </p:nvGrpSpPr>
          <p:grpSpPr>
            <a:xfrm>
              <a:off x="8368560" y="0"/>
              <a:ext cx="775450" cy="710225"/>
              <a:chOff x="2092310" y="847750"/>
              <a:chExt cx="775450" cy="710225"/>
            </a:xfrm>
          </p:grpSpPr>
          <p:sp>
            <p:nvSpPr>
              <p:cNvPr id="12950" name="Google Shape;12950;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1" name="Google Shape;12951;p2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2" name="Google Shape;12952;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3" name="Google Shape;12953;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4" name="Google Shape;12954;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5" name="Google Shape;12955;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6" name="Google Shape;12956;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7" name="Google Shape;12957;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8" name="Google Shape;12958;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9" name="Google Shape;12959;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0" name="Google Shape;12960;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1" name="Google Shape;12961;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2" name="Google Shape;12962;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3" name="Google Shape;12963;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4" name="Google Shape;12964;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65" name="Google Shape;12965;p29"/>
            <p:cNvGrpSpPr/>
            <p:nvPr/>
          </p:nvGrpSpPr>
          <p:grpSpPr>
            <a:xfrm rot="-5400000">
              <a:off x="7570791" y="386832"/>
              <a:ext cx="1180338" cy="710225"/>
              <a:chOff x="1687422" y="847750"/>
              <a:chExt cx="1180338" cy="710225"/>
            </a:xfrm>
          </p:grpSpPr>
          <p:sp>
            <p:nvSpPr>
              <p:cNvPr id="12966" name="Google Shape;12966;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7" name="Google Shape;12967;p29"/>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8" name="Google Shape;12968;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9" name="Google Shape;12969;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0" name="Google Shape;12970;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1" name="Google Shape;12971;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2" name="Google Shape;12972;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3" name="Google Shape;12973;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4" name="Google Shape;12974;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5" name="Google Shape;12975;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6" name="Google Shape;12976;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7" name="Google Shape;12977;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8" name="Google Shape;12978;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9" name="Google Shape;12979;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0" name="Google Shape;12980;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81" name="Google Shape;12981;p29"/>
            <p:cNvGrpSpPr/>
            <p:nvPr/>
          </p:nvGrpSpPr>
          <p:grpSpPr>
            <a:xfrm rot="10800000" flipH="1">
              <a:off x="7988034" y="710237"/>
              <a:ext cx="1045376" cy="710225"/>
              <a:chOff x="1822384" y="847750"/>
              <a:chExt cx="1045376" cy="710225"/>
            </a:xfrm>
          </p:grpSpPr>
          <p:sp>
            <p:nvSpPr>
              <p:cNvPr id="12982" name="Google Shape;12982;p2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3" name="Google Shape;12983;p29"/>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4" name="Google Shape;12984;p2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5" name="Google Shape;12985;p2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6" name="Google Shape;12986;p2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7" name="Google Shape;12987;p2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8" name="Google Shape;12988;p2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9" name="Google Shape;12989;p2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0" name="Google Shape;12990;p2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1" name="Google Shape;12991;p2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2" name="Google Shape;12992;p2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3" name="Google Shape;12993;p2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4" name="Google Shape;12994;p2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5" name="Google Shape;12995;p2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6" name="Google Shape;12996;p2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997" name="Google Shape;12997;p29"/>
          <p:cNvSpPr/>
          <p:nvPr/>
        </p:nvSpPr>
        <p:spPr>
          <a:xfrm flipH="1">
            <a:off x="255362" y="2083348"/>
            <a:ext cx="522586" cy="523628"/>
          </a:xfrm>
          <a:custGeom>
            <a:avLst/>
            <a:gdLst/>
            <a:ahLst/>
            <a:cxnLst/>
            <a:rect l="l" t="t" r="r" b="b"/>
            <a:pathLst>
              <a:path w="18056" h="18092" extrusionOk="0">
                <a:moveTo>
                  <a:pt x="6695" y="1472"/>
                </a:moveTo>
                <a:cubicBezTo>
                  <a:pt x="6713" y="1486"/>
                  <a:pt x="6734" y="1495"/>
                  <a:pt x="6757" y="1495"/>
                </a:cubicBezTo>
                <a:cubicBezTo>
                  <a:pt x="6764" y="1495"/>
                  <a:pt x="6771" y="1494"/>
                  <a:pt x="6778" y="1492"/>
                </a:cubicBezTo>
                <a:cubicBezTo>
                  <a:pt x="6751" y="1486"/>
                  <a:pt x="6723" y="1479"/>
                  <a:pt x="6695" y="1472"/>
                </a:cubicBezTo>
                <a:close/>
                <a:moveTo>
                  <a:pt x="13763" y="3827"/>
                </a:moveTo>
                <a:lnTo>
                  <a:pt x="13763" y="3827"/>
                </a:lnTo>
                <a:cubicBezTo>
                  <a:pt x="14709" y="4623"/>
                  <a:pt x="15616" y="5469"/>
                  <a:pt x="16535" y="6265"/>
                </a:cubicBezTo>
                <a:lnTo>
                  <a:pt x="14104" y="4106"/>
                </a:lnTo>
                <a:cubicBezTo>
                  <a:pt x="14006" y="3995"/>
                  <a:pt x="13890" y="3903"/>
                  <a:pt x="13763" y="3827"/>
                </a:cubicBezTo>
                <a:close/>
                <a:moveTo>
                  <a:pt x="3092" y="0"/>
                </a:moveTo>
                <a:cubicBezTo>
                  <a:pt x="2894" y="0"/>
                  <a:pt x="2699" y="26"/>
                  <a:pt x="2493" y="64"/>
                </a:cubicBezTo>
                <a:cubicBezTo>
                  <a:pt x="2067" y="185"/>
                  <a:pt x="1702" y="459"/>
                  <a:pt x="1429" y="824"/>
                </a:cubicBezTo>
                <a:cubicBezTo>
                  <a:pt x="547" y="1918"/>
                  <a:pt x="274" y="3377"/>
                  <a:pt x="760" y="4714"/>
                </a:cubicBezTo>
                <a:cubicBezTo>
                  <a:pt x="882" y="4988"/>
                  <a:pt x="942" y="5261"/>
                  <a:pt x="882" y="5565"/>
                </a:cubicBezTo>
                <a:cubicBezTo>
                  <a:pt x="790" y="5778"/>
                  <a:pt x="638" y="5961"/>
                  <a:pt x="486" y="6113"/>
                </a:cubicBezTo>
                <a:cubicBezTo>
                  <a:pt x="0" y="6751"/>
                  <a:pt x="334" y="7663"/>
                  <a:pt x="730" y="8392"/>
                </a:cubicBezTo>
                <a:cubicBezTo>
                  <a:pt x="1672" y="10064"/>
                  <a:pt x="2888" y="11614"/>
                  <a:pt x="4316" y="12921"/>
                </a:cubicBezTo>
                <a:cubicBezTo>
                  <a:pt x="5684" y="14076"/>
                  <a:pt x="7113" y="15170"/>
                  <a:pt x="8663" y="16113"/>
                </a:cubicBezTo>
                <a:cubicBezTo>
                  <a:pt x="9392" y="16660"/>
                  <a:pt x="10183" y="17116"/>
                  <a:pt x="11034" y="17511"/>
                </a:cubicBezTo>
                <a:cubicBezTo>
                  <a:pt x="11917" y="17881"/>
                  <a:pt x="12853" y="18091"/>
                  <a:pt x="13818" y="18091"/>
                </a:cubicBezTo>
                <a:cubicBezTo>
                  <a:pt x="13882" y="18091"/>
                  <a:pt x="13947" y="18090"/>
                  <a:pt x="14013" y="18088"/>
                </a:cubicBezTo>
                <a:cubicBezTo>
                  <a:pt x="15259" y="18088"/>
                  <a:pt x="16596" y="17724"/>
                  <a:pt x="17326" y="16721"/>
                </a:cubicBezTo>
                <a:cubicBezTo>
                  <a:pt x="17842" y="15930"/>
                  <a:pt x="18055" y="14958"/>
                  <a:pt x="17873" y="14015"/>
                </a:cubicBezTo>
                <a:cubicBezTo>
                  <a:pt x="17690" y="13104"/>
                  <a:pt x="17386" y="12192"/>
                  <a:pt x="16931" y="11371"/>
                </a:cubicBezTo>
                <a:cubicBezTo>
                  <a:pt x="15715" y="8848"/>
                  <a:pt x="14225" y="6265"/>
                  <a:pt x="11824" y="4836"/>
                </a:cubicBezTo>
                <a:cubicBezTo>
                  <a:pt x="11034" y="4380"/>
                  <a:pt x="10213" y="4015"/>
                  <a:pt x="9362" y="3772"/>
                </a:cubicBezTo>
                <a:cubicBezTo>
                  <a:pt x="8799" y="3591"/>
                  <a:pt x="8183" y="3442"/>
                  <a:pt x="7589" y="3442"/>
                </a:cubicBezTo>
                <a:cubicBezTo>
                  <a:pt x="7189" y="3442"/>
                  <a:pt x="6799" y="3509"/>
                  <a:pt x="6444" y="3681"/>
                </a:cubicBezTo>
                <a:cubicBezTo>
                  <a:pt x="5228" y="4258"/>
                  <a:pt x="4803" y="5900"/>
                  <a:pt x="5167" y="7207"/>
                </a:cubicBezTo>
                <a:cubicBezTo>
                  <a:pt x="5563" y="8483"/>
                  <a:pt x="6505" y="9547"/>
                  <a:pt x="7447" y="10489"/>
                </a:cubicBezTo>
                <a:cubicBezTo>
                  <a:pt x="8055" y="11097"/>
                  <a:pt x="8693" y="11645"/>
                  <a:pt x="9392" y="12161"/>
                </a:cubicBezTo>
                <a:cubicBezTo>
                  <a:pt x="9879" y="12556"/>
                  <a:pt x="10456" y="12800"/>
                  <a:pt x="11095" y="12921"/>
                </a:cubicBezTo>
                <a:cubicBezTo>
                  <a:pt x="11207" y="12944"/>
                  <a:pt x="11320" y="12955"/>
                  <a:pt x="11434" y="12955"/>
                </a:cubicBezTo>
                <a:cubicBezTo>
                  <a:pt x="11932" y="12955"/>
                  <a:pt x="12425" y="12740"/>
                  <a:pt x="12797" y="12344"/>
                </a:cubicBezTo>
                <a:cubicBezTo>
                  <a:pt x="13192" y="11797"/>
                  <a:pt x="13253" y="11067"/>
                  <a:pt x="12979" y="10459"/>
                </a:cubicBezTo>
                <a:cubicBezTo>
                  <a:pt x="12706" y="9851"/>
                  <a:pt x="12250" y="9334"/>
                  <a:pt x="11672" y="8970"/>
                </a:cubicBezTo>
                <a:cubicBezTo>
                  <a:pt x="11464" y="8824"/>
                  <a:pt x="11213" y="8692"/>
                  <a:pt x="10978" y="8692"/>
                </a:cubicBezTo>
                <a:cubicBezTo>
                  <a:pt x="10870" y="8692"/>
                  <a:pt x="10765" y="8720"/>
                  <a:pt x="10669" y="8787"/>
                </a:cubicBezTo>
                <a:cubicBezTo>
                  <a:pt x="11050" y="8289"/>
                  <a:pt x="10526" y="7508"/>
                  <a:pt x="9916" y="7508"/>
                </a:cubicBezTo>
                <a:cubicBezTo>
                  <a:pt x="9893" y="7508"/>
                  <a:pt x="9871" y="7509"/>
                  <a:pt x="9848" y="7511"/>
                </a:cubicBezTo>
                <a:cubicBezTo>
                  <a:pt x="9210" y="7632"/>
                  <a:pt x="8784" y="8210"/>
                  <a:pt x="8845" y="8879"/>
                </a:cubicBezTo>
                <a:cubicBezTo>
                  <a:pt x="8936" y="9517"/>
                  <a:pt x="9301" y="10064"/>
                  <a:pt x="9848" y="10398"/>
                </a:cubicBezTo>
                <a:cubicBezTo>
                  <a:pt x="10046" y="10550"/>
                  <a:pt x="10327" y="10649"/>
                  <a:pt x="10574" y="10649"/>
                </a:cubicBezTo>
                <a:cubicBezTo>
                  <a:pt x="10821" y="10649"/>
                  <a:pt x="11034" y="10550"/>
                  <a:pt x="11095" y="10307"/>
                </a:cubicBezTo>
                <a:cubicBezTo>
                  <a:pt x="11216" y="9973"/>
                  <a:pt x="10882" y="9669"/>
                  <a:pt x="10578" y="9456"/>
                </a:cubicBezTo>
                <a:cubicBezTo>
                  <a:pt x="10766" y="9369"/>
                  <a:pt x="10961" y="9329"/>
                  <a:pt x="11152" y="9329"/>
                </a:cubicBezTo>
                <a:cubicBezTo>
                  <a:pt x="11762" y="9329"/>
                  <a:pt x="12331" y="9743"/>
                  <a:pt x="12493" y="10368"/>
                </a:cubicBezTo>
                <a:cubicBezTo>
                  <a:pt x="12706" y="11219"/>
                  <a:pt x="12128" y="12040"/>
                  <a:pt x="11247" y="12100"/>
                </a:cubicBezTo>
                <a:cubicBezTo>
                  <a:pt x="11209" y="12103"/>
                  <a:pt x="11172" y="12105"/>
                  <a:pt x="11136" y="12105"/>
                </a:cubicBezTo>
                <a:cubicBezTo>
                  <a:pt x="10422" y="12105"/>
                  <a:pt x="9791" y="11557"/>
                  <a:pt x="9271" y="11037"/>
                </a:cubicBezTo>
                <a:cubicBezTo>
                  <a:pt x="8268" y="10125"/>
                  <a:pt x="7356" y="9122"/>
                  <a:pt x="6535" y="8027"/>
                </a:cubicBezTo>
                <a:cubicBezTo>
                  <a:pt x="6201" y="7632"/>
                  <a:pt x="5988" y="7116"/>
                  <a:pt x="5958" y="6568"/>
                </a:cubicBezTo>
                <a:cubicBezTo>
                  <a:pt x="5958" y="5657"/>
                  <a:pt x="6839" y="4897"/>
                  <a:pt x="7751" y="4745"/>
                </a:cubicBezTo>
                <a:cubicBezTo>
                  <a:pt x="7880" y="4728"/>
                  <a:pt x="8009" y="4719"/>
                  <a:pt x="8137" y="4719"/>
                </a:cubicBezTo>
                <a:cubicBezTo>
                  <a:pt x="8919" y="4719"/>
                  <a:pt x="9691" y="5018"/>
                  <a:pt x="10395" y="5383"/>
                </a:cubicBezTo>
                <a:cubicBezTo>
                  <a:pt x="13982" y="7328"/>
                  <a:pt x="16383" y="10885"/>
                  <a:pt x="16809" y="14958"/>
                </a:cubicBezTo>
                <a:cubicBezTo>
                  <a:pt x="16870" y="15262"/>
                  <a:pt x="16809" y="15626"/>
                  <a:pt x="16596" y="15900"/>
                </a:cubicBezTo>
                <a:cubicBezTo>
                  <a:pt x="16231" y="16295"/>
                  <a:pt x="15563" y="16082"/>
                  <a:pt x="15046" y="16295"/>
                </a:cubicBezTo>
                <a:cubicBezTo>
                  <a:pt x="14833" y="16417"/>
                  <a:pt x="14681" y="16599"/>
                  <a:pt x="14438" y="16721"/>
                </a:cubicBezTo>
                <a:cubicBezTo>
                  <a:pt x="14238" y="16838"/>
                  <a:pt x="14010" y="16883"/>
                  <a:pt x="13773" y="16883"/>
                </a:cubicBezTo>
                <a:cubicBezTo>
                  <a:pt x="13398" y="16883"/>
                  <a:pt x="12998" y="16771"/>
                  <a:pt x="12645" y="16660"/>
                </a:cubicBezTo>
                <a:cubicBezTo>
                  <a:pt x="8207" y="15110"/>
                  <a:pt x="3982" y="12404"/>
                  <a:pt x="1702" y="8301"/>
                </a:cubicBezTo>
                <a:cubicBezTo>
                  <a:pt x="2341" y="7632"/>
                  <a:pt x="2432" y="6629"/>
                  <a:pt x="1915" y="5869"/>
                </a:cubicBezTo>
                <a:cubicBezTo>
                  <a:pt x="2249" y="5413"/>
                  <a:pt x="1885" y="4775"/>
                  <a:pt x="1763" y="4228"/>
                </a:cubicBezTo>
                <a:cubicBezTo>
                  <a:pt x="1520" y="3103"/>
                  <a:pt x="2371" y="1979"/>
                  <a:pt x="3404" y="1523"/>
                </a:cubicBezTo>
                <a:cubicBezTo>
                  <a:pt x="3902" y="1324"/>
                  <a:pt x="4433" y="1244"/>
                  <a:pt x="4970" y="1244"/>
                </a:cubicBezTo>
                <a:cubicBezTo>
                  <a:pt x="5551" y="1244"/>
                  <a:pt x="6138" y="1337"/>
                  <a:pt x="6695" y="1472"/>
                </a:cubicBezTo>
                <a:lnTo>
                  <a:pt x="6695" y="1472"/>
                </a:lnTo>
                <a:cubicBezTo>
                  <a:pt x="6610" y="1404"/>
                  <a:pt x="6598" y="1200"/>
                  <a:pt x="6718" y="1128"/>
                </a:cubicBezTo>
                <a:cubicBezTo>
                  <a:pt x="6794" y="1097"/>
                  <a:pt x="6877" y="1082"/>
                  <a:pt x="6961" y="1082"/>
                </a:cubicBezTo>
                <a:cubicBezTo>
                  <a:pt x="7044" y="1082"/>
                  <a:pt x="7128" y="1097"/>
                  <a:pt x="7204" y="1128"/>
                </a:cubicBezTo>
                <a:cubicBezTo>
                  <a:pt x="9180" y="1796"/>
                  <a:pt x="11003" y="2830"/>
                  <a:pt x="12614" y="4167"/>
                </a:cubicBezTo>
                <a:cubicBezTo>
                  <a:pt x="12557" y="3852"/>
                  <a:pt x="12905" y="3618"/>
                  <a:pt x="13226" y="3618"/>
                </a:cubicBezTo>
                <a:cubicBezTo>
                  <a:pt x="13245" y="3618"/>
                  <a:pt x="13264" y="3618"/>
                  <a:pt x="13283" y="3620"/>
                </a:cubicBezTo>
                <a:cubicBezTo>
                  <a:pt x="13448" y="3670"/>
                  <a:pt x="13612" y="3737"/>
                  <a:pt x="13763" y="3827"/>
                </a:cubicBezTo>
                <a:lnTo>
                  <a:pt x="13763" y="3827"/>
                </a:lnTo>
                <a:cubicBezTo>
                  <a:pt x="12143" y="2465"/>
                  <a:pt x="10408" y="1247"/>
                  <a:pt x="8298" y="672"/>
                </a:cubicBezTo>
                <a:cubicBezTo>
                  <a:pt x="6718" y="307"/>
                  <a:pt x="5076" y="64"/>
                  <a:pt x="3465" y="33"/>
                </a:cubicBezTo>
                <a:cubicBezTo>
                  <a:pt x="3337" y="10"/>
                  <a:pt x="3214" y="0"/>
                  <a:pt x="30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13">
  <p:cSld name="CUSTOM_2_1_1_1_1_2_1_1_1_1_1">
    <p:spTree>
      <p:nvGrpSpPr>
        <p:cNvPr id="12998" name="Shape 12998"/>
        <p:cNvGrpSpPr/>
        <p:nvPr/>
      </p:nvGrpSpPr>
      <p:grpSpPr>
        <a:xfrm>
          <a:off x="0" y="0"/>
          <a:ext cx="0" cy="0"/>
          <a:chOff x="0" y="0"/>
          <a:chExt cx="0" cy="0"/>
        </a:xfrm>
      </p:grpSpPr>
      <p:grpSp>
        <p:nvGrpSpPr>
          <p:cNvPr id="12999" name="Google Shape;12999;p30"/>
          <p:cNvGrpSpPr/>
          <p:nvPr/>
        </p:nvGrpSpPr>
        <p:grpSpPr>
          <a:xfrm>
            <a:off x="176625" y="110350"/>
            <a:ext cx="8790774" cy="4922811"/>
            <a:chOff x="131600" y="118425"/>
            <a:chExt cx="8790774" cy="4922811"/>
          </a:xfrm>
        </p:grpSpPr>
        <p:sp>
          <p:nvSpPr>
            <p:cNvPr id="13000" name="Google Shape;13000;p30"/>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001" name="Google Shape;13001;p30"/>
            <p:cNvGrpSpPr/>
            <p:nvPr/>
          </p:nvGrpSpPr>
          <p:grpSpPr>
            <a:xfrm>
              <a:off x="131600" y="1884558"/>
              <a:ext cx="2122449" cy="3112715"/>
              <a:chOff x="131600" y="1884558"/>
              <a:chExt cx="2122449" cy="3112715"/>
            </a:xfrm>
          </p:grpSpPr>
          <p:sp>
            <p:nvSpPr>
              <p:cNvPr id="13002" name="Google Shape;13002;p30"/>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3" name="Google Shape;13003;p30"/>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4" name="Google Shape;13004;p30"/>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5" name="Google Shape;13005;p30"/>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6" name="Google Shape;13006;p30"/>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7" name="Google Shape;13007;p30"/>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8" name="Google Shape;13008;p30"/>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9" name="Google Shape;13009;p30"/>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0" name="Google Shape;13010;p30"/>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1" name="Google Shape;13011;p30"/>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2" name="Google Shape;13012;p30"/>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3" name="Google Shape;13013;p30"/>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4" name="Google Shape;13014;p30"/>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5" name="Google Shape;13015;p30"/>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6" name="Google Shape;13016;p30"/>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7" name="Google Shape;13017;p30"/>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8" name="Google Shape;13018;p30"/>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9" name="Google Shape;13019;p30"/>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0" name="Google Shape;13020;p30"/>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1" name="Google Shape;13021;p30"/>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2" name="Google Shape;13022;p30"/>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3" name="Google Shape;13023;p30"/>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4" name="Google Shape;13024;p30"/>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5" name="Google Shape;13025;p30"/>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6" name="Google Shape;13026;p30"/>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27" name="Google Shape;13027;p30"/>
            <p:cNvGrpSpPr/>
            <p:nvPr/>
          </p:nvGrpSpPr>
          <p:grpSpPr>
            <a:xfrm flipH="1">
              <a:off x="2342550" y="2567965"/>
              <a:ext cx="3964145" cy="1455821"/>
              <a:chOff x="3233388" y="140740"/>
              <a:chExt cx="3964145" cy="1455821"/>
            </a:xfrm>
          </p:grpSpPr>
          <p:sp>
            <p:nvSpPr>
              <p:cNvPr id="13028" name="Google Shape;13028;p3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9" name="Google Shape;13029;p3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0" name="Google Shape;13030;p3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1" name="Google Shape;13031;p3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2" name="Google Shape;13032;p3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3" name="Google Shape;13033;p3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4" name="Google Shape;13034;p3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5" name="Google Shape;13035;p3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6" name="Google Shape;13036;p3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7" name="Google Shape;13037;p30"/>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8" name="Google Shape;13038;p3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9" name="Google Shape;13039;p3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0" name="Google Shape;13040;p3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1" name="Google Shape;13041;p3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2" name="Google Shape;13042;p3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3" name="Google Shape;13043;p3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4" name="Google Shape;13044;p3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5" name="Google Shape;13045;p3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6" name="Google Shape;13046;p3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7" name="Google Shape;13047;p3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8" name="Google Shape;13048;p3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9" name="Google Shape;13049;p3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0" name="Google Shape;13050;p3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1" name="Google Shape;13051;p3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2" name="Google Shape;13052;p3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3" name="Google Shape;13053;p3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54" name="Google Shape;13054;p30"/>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5" name="Google Shape;13055;p30"/>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6" name="Google Shape;13056;p30"/>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7" name="Google Shape;13057;p30"/>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8" name="Google Shape;13058;p30"/>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9" name="Google Shape;13059;p30"/>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0" name="Google Shape;13060;p30"/>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1" name="Google Shape;13061;p30"/>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2" name="Google Shape;13062;p30"/>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3" name="Google Shape;13063;p30"/>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4" name="Google Shape;13064;p30"/>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5" name="Google Shape;13065;p30"/>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6" name="Google Shape;13066;p30"/>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7" name="Google Shape;13067;p30"/>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8" name="Google Shape;13068;p30"/>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9" name="Google Shape;13069;p30"/>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0" name="Google Shape;13070;p30"/>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1" name="Google Shape;13071;p30"/>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2" name="Google Shape;13072;p30"/>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3" name="Google Shape;13073;p30"/>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4" name="Google Shape;13074;p30"/>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5" name="Google Shape;13075;p30"/>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6" name="Google Shape;13076;p30"/>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7" name="Google Shape;13077;p30"/>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8" name="Google Shape;13078;p30"/>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9" name="Google Shape;13079;p30"/>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0" name="Google Shape;13080;p30"/>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1" name="Google Shape;13081;p30"/>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2" name="Google Shape;13082;p30"/>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3" name="Google Shape;13083;p30"/>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4" name="Google Shape;13084;p30"/>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5" name="Google Shape;13085;p30"/>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6" name="Google Shape;13086;p30"/>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7" name="Google Shape;13087;p30"/>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8" name="Google Shape;13088;p30"/>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9" name="Google Shape;13089;p30"/>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0" name="Google Shape;13090;p30"/>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1" name="Google Shape;13091;p30"/>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2" name="Google Shape;13092;p30"/>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3" name="Google Shape;13093;p30"/>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4" name="Google Shape;13094;p30"/>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5" name="Google Shape;13095;p30"/>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6" name="Google Shape;13096;p30"/>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7" name="Google Shape;13097;p30"/>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8" name="Google Shape;13098;p30"/>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9" name="Google Shape;13099;p30"/>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0" name="Google Shape;13100;p30"/>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1" name="Google Shape;13101;p30"/>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2" name="Google Shape;13102;p30"/>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3" name="Google Shape;13103;p30"/>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4" name="Google Shape;13104;p30"/>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5" name="Google Shape;13105;p30"/>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6" name="Google Shape;13106;p30"/>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7" name="Google Shape;13107;p30"/>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8" name="Google Shape;13108;p30"/>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9" name="Google Shape;13109;p30"/>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0" name="Google Shape;13110;p30"/>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1" name="Google Shape;13111;p30"/>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2" name="Google Shape;13112;p30"/>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3" name="Google Shape;13113;p30"/>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4" name="Google Shape;13114;p30"/>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5" name="Google Shape;13115;p30"/>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6" name="Google Shape;13116;p30"/>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7" name="Google Shape;13117;p30"/>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8" name="Google Shape;13118;p30"/>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9" name="Google Shape;13119;p30"/>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0" name="Google Shape;13120;p30"/>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1" name="Google Shape;13121;p30"/>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2" name="Google Shape;13122;p30"/>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3" name="Google Shape;13123;p30"/>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4" name="Google Shape;13124;p30"/>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5" name="Google Shape;13125;p30"/>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6" name="Google Shape;13126;p30"/>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7" name="Google Shape;13127;p30"/>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8" name="Google Shape;13128;p30"/>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9" name="Google Shape;13129;p30"/>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0" name="Google Shape;13130;p30"/>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1" name="Google Shape;13131;p30"/>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2" name="Google Shape;13132;p30"/>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3" name="Google Shape;13133;p30"/>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4" name="Google Shape;13134;p30"/>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5" name="Google Shape;13135;p30"/>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6" name="Google Shape;13136;p30"/>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7" name="Google Shape;13137;p30"/>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8" name="Google Shape;13138;p30"/>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9" name="Google Shape;13139;p30"/>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0" name="Google Shape;13140;p30"/>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1" name="Google Shape;13141;p30"/>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2" name="Google Shape;13142;p30"/>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3" name="Google Shape;13143;p30"/>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4" name="Google Shape;13144;p30"/>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5" name="Google Shape;13145;p30"/>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6" name="Google Shape;13146;p30"/>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7" name="Google Shape;13147;p30"/>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8" name="Google Shape;13148;p30"/>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9" name="Google Shape;13149;p30"/>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0" name="Google Shape;13150;p30"/>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1" name="Google Shape;13151;p30"/>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2" name="Google Shape;13152;p30"/>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3" name="Google Shape;13153;p30"/>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154" name="Google Shape;13154;p30"/>
            <p:cNvGrpSpPr/>
            <p:nvPr/>
          </p:nvGrpSpPr>
          <p:grpSpPr>
            <a:xfrm rot="5400000">
              <a:off x="6199788" y="1372590"/>
              <a:ext cx="3964145" cy="1455821"/>
              <a:chOff x="3233388" y="140740"/>
              <a:chExt cx="3964145" cy="1455821"/>
            </a:xfrm>
          </p:grpSpPr>
          <p:sp>
            <p:nvSpPr>
              <p:cNvPr id="13155" name="Google Shape;13155;p3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6" name="Google Shape;13156;p3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7" name="Google Shape;13157;p3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8" name="Google Shape;13158;p3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9" name="Google Shape;13159;p3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0" name="Google Shape;13160;p3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1" name="Google Shape;13161;p3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2" name="Google Shape;13162;p3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3" name="Google Shape;13163;p3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4" name="Google Shape;13164;p3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5" name="Google Shape;13165;p3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6" name="Google Shape;13166;p3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7" name="Google Shape;13167;p3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8" name="Google Shape;13168;p3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9" name="Google Shape;13169;p3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0" name="Google Shape;13170;p3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1" name="Google Shape;13171;p3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2" name="Google Shape;13172;p3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3" name="Google Shape;13173;p3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4" name="Google Shape;13174;p3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5" name="Google Shape;13175;p3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6" name="Google Shape;13176;p3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7" name="Google Shape;13177;p3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8" name="Google Shape;13178;p3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9" name="Google Shape;13179;p3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0" name="Google Shape;13180;p3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81" name="Google Shape;13181;p30"/>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2" name="Google Shape;13182;p30"/>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3" name="Google Shape;13183;p30"/>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4" name="Google Shape;13184;p30"/>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5" name="Google Shape;13185;p30"/>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186" name="Google Shape;13186;p30"/>
            <p:cNvGrpSpPr/>
            <p:nvPr/>
          </p:nvGrpSpPr>
          <p:grpSpPr>
            <a:xfrm>
              <a:off x="234224" y="118425"/>
              <a:ext cx="3532446" cy="1609151"/>
              <a:chOff x="140599" y="118425"/>
              <a:chExt cx="3532446" cy="1609151"/>
            </a:xfrm>
          </p:grpSpPr>
          <p:sp>
            <p:nvSpPr>
              <p:cNvPr id="13187" name="Google Shape;13187;p30"/>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8" name="Google Shape;13188;p30"/>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9" name="Google Shape;13189;p30"/>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0" name="Google Shape;13190;p30"/>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1" name="Google Shape;13191;p30"/>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2" name="Google Shape;13192;p30"/>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3" name="Google Shape;13193;p30"/>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4" name="Google Shape;13194;p30"/>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5" name="Google Shape;13195;p30"/>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6" name="Google Shape;13196;p30"/>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7" name="Google Shape;13197;p30"/>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8" name="Google Shape;13198;p30"/>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9" name="Google Shape;13199;p30"/>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0" name="Google Shape;13200;p30"/>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1" name="Google Shape;13201;p30"/>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2" name="Google Shape;13202;p30"/>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3" name="Google Shape;13203;p30"/>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4" name="Google Shape;13204;p30"/>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5" name="Google Shape;13205;p30"/>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6" name="Google Shape;13206;p30"/>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7" name="Google Shape;13207;p30"/>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8" name="Google Shape;13208;p30"/>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9" name="Google Shape;13209;p30"/>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0" name="Google Shape;13210;p30"/>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1" name="Google Shape;13211;p30"/>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2" name="Google Shape;13212;p30"/>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13" name="Google Shape;13213;p30"/>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214" name="Google Shape;13214;p30"/>
            <p:cNvGrpSpPr/>
            <p:nvPr/>
          </p:nvGrpSpPr>
          <p:grpSpPr>
            <a:xfrm>
              <a:off x="3327013" y="140740"/>
              <a:ext cx="3964145" cy="1455821"/>
              <a:chOff x="3233388" y="140740"/>
              <a:chExt cx="3964145" cy="1455821"/>
            </a:xfrm>
          </p:grpSpPr>
          <p:sp>
            <p:nvSpPr>
              <p:cNvPr id="13215" name="Google Shape;13215;p3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6" name="Google Shape;13216;p3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7" name="Google Shape;13217;p3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8" name="Google Shape;13218;p3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9" name="Google Shape;13219;p3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0" name="Google Shape;13220;p3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1" name="Google Shape;13221;p3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2" name="Google Shape;13222;p3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3" name="Google Shape;13223;p3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4" name="Google Shape;13224;p3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5" name="Google Shape;13225;p3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6" name="Google Shape;13226;p3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7" name="Google Shape;13227;p3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8" name="Google Shape;13228;p3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9" name="Google Shape;13229;p3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0" name="Google Shape;13230;p3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1" name="Google Shape;13231;p3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2" name="Google Shape;13232;p3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3" name="Google Shape;13233;p3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4" name="Google Shape;13234;p3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5" name="Google Shape;13235;p3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6" name="Google Shape;13236;p3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7" name="Google Shape;13237;p3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8" name="Google Shape;13238;p3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9" name="Google Shape;13239;p3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0" name="Google Shape;13240;p3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3241" name="Google Shape;13241;p30"/>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3242" name="Google Shape;13242;p30"/>
          <p:cNvGrpSpPr/>
          <p:nvPr/>
        </p:nvGrpSpPr>
        <p:grpSpPr>
          <a:xfrm rot="5737812">
            <a:off x="6760274" y="-147828"/>
            <a:ext cx="3339088" cy="2408989"/>
            <a:chOff x="-471207" y="3215792"/>
            <a:chExt cx="3339342" cy="2409172"/>
          </a:xfrm>
        </p:grpSpPr>
        <p:grpSp>
          <p:nvGrpSpPr>
            <p:cNvPr id="13243" name="Google Shape;13243;p30"/>
            <p:cNvGrpSpPr/>
            <p:nvPr/>
          </p:nvGrpSpPr>
          <p:grpSpPr>
            <a:xfrm rot="-4199403" flipH="1">
              <a:off x="-22239" y="3308503"/>
              <a:ext cx="1699178" cy="2145157"/>
              <a:chOff x="146217" y="2712579"/>
              <a:chExt cx="1552966" cy="1960401"/>
            </a:xfrm>
          </p:grpSpPr>
          <p:grpSp>
            <p:nvGrpSpPr>
              <p:cNvPr id="13244" name="Google Shape;13244;p30"/>
              <p:cNvGrpSpPr/>
              <p:nvPr/>
            </p:nvGrpSpPr>
            <p:grpSpPr>
              <a:xfrm>
                <a:off x="146217" y="2712579"/>
                <a:ext cx="1134008" cy="607901"/>
                <a:chOff x="5206900" y="826150"/>
                <a:chExt cx="599275" cy="321250"/>
              </a:xfrm>
            </p:grpSpPr>
            <p:sp>
              <p:nvSpPr>
                <p:cNvPr id="13245" name="Google Shape;13245;p30"/>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6" name="Google Shape;13246;p30"/>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7" name="Google Shape;13247;p30"/>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8" name="Google Shape;13248;p30"/>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9" name="Google Shape;13249;p30"/>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0" name="Google Shape;13250;p30"/>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1" name="Google Shape;13251;p30"/>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2" name="Google Shape;13252;p30"/>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3" name="Google Shape;13253;p30"/>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4" name="Google Shape;13254;p30"/>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5" name="Google Shape;13255;p30"/>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6" name="Google Shape;13256;p30"/>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7" name="Google Shape;13257;p30"/>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8" name="Google Shape;13258;p30"/>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59" name="Google Shape;13259;p30"/>
              <p:cNvGrpSpPr/>
              <p:nvPr/>
            </p:nvGrpSpPr>
            <p:grpSpPr>
              <a:xfrm rot="-9256633">
                <a:off x="489429" y="3110262"/>
                <a:ext cx="1134020" cy="607908"/>
                <a:chOff x="5206900" y="826150"/>
                <a:chExt cx="599275" cy="321250"/>
              </a:xfrm>
            </p:grpSpPr>
            <p:sp>
              <p:nvSpPr>
                <p:cNvPr id="13260" name="Google Shape;13260;p30"/>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1" name="Google Shape;13261;p30"/>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2" name="Google Shape;13262;p30"/>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3" name="Google Shape;13263;p30"/>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4" name="Google Shape;13264;p30"/>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5" name="Google Shape;13265;p30"/>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6" name="Google Shape;13266;p30"/>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7" name="Google Shape;13267;p30"/>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8" name="Google Shape;13268;p30"/>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9" name="Google Shape;13269;p30"/>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0" name="Google Shape;13270;p30"/>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1" name="Google Shape;13271;p30"/>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2" name="Google Shape;13272;p30"/>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3" name="Google Shape;13273;p30"/>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74" name="Google Shape;13274;p30"/>
              <p:cNvGrpSpPr/>
              <p:nvPr/>
            </p:nvGrpSpPr>
            <p:grpSpPr>
              <a:xfrm rot="7120513" flipH="1">
                <a:off x="538618" y="3725726"/>
                <a:ext cx="1133997" cy="607895"/>
                <a:chOff x="5206900" y="826150"/>
                <a:chExt cx="599275" cy="321250"/>
              </a:xfrm>
            </p:grpSpPr>
            <p:sp>
              <p:nvSpPr>
                <p:cNvPr id="13275" name="Google Shape;13275;p30"/>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6" name="Google Shape;13276;p30"/>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7" name="Google Shape;13277;p30"/>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8" name="Google Shape;13278;p30"/>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9" name="Google Shape;13279;p30"/>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0" name="Google Shape;13280;p30"/>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1" name="Google Shape;13281;p30"/>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2" name="Google Shape;13282;p30"/>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3" name="Google Shape;13283;p30"/>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4" name="Google Shape;13284;p30"/>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5" name="Google Shape;13285;p30"/>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6" name="Google Shape;13286;p30"/>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7" name="Google Shape;13287;p30"/>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8" name="Google Shape;13288;p30"/>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3289" name="Google Shape;13289;p30"/>
            <p:cNvGrpSpPr/>
            <p:nvPr/>
          </p:nvGrpSpPr>
          <p:grpSpPr>
            <a:xfrm rot="4112102" flipH="1">
              <a:off x="709472" y="3369139"/>
              <a:ext cx="1699242" cy="2145126"/>
              <a:chOff x="146217" y="2712579"/>
              <a:chExt cx="1552966" cy="1960401"/>
            </a:xfrm>
          </p:grpSpPr>
          <p:grpSp>
            <p:nvGrpSpPr>
              <p:cNvPr id="13290" name="Google Shape;13290;p30"/>
              <p:cNvGrpSpPr/>
              <p:nvPr/>
            </p:nvGrpSpPr>
            <p:grpSpPr>
              <a:xfrm>
                <a:off x="146217" y="2712579"/>
                <a:ext cx="1134008" cy="607901"/>
                <a:chOff x="5206900" y="826150"/>
                <a:chExt cx="599275" cy="321250"/>
              </a:xfrm>
            </p:grpSpPr>
            <p:sp>
              <p:nvSpPr>
                <p:cNvPr id="13291" name="Google Shape;13291;p30"/>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2" name="Google Shape;13292;p30"/>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3" name="Google Shape;13293;p30"/>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4" name="Google Shape;13294;p30"/>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5" name="Google Shape;13295;p30"/>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6" name="Google Shape;13296;p30"/>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7" name="Google Shape;13297;p30"/>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8" name="Google Shape;13298;p30"/>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9" name="Google Shape;13299;p30"/>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0" name="Google Shape;13300;p30"/>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1" name="Google Shape;13301;p30"/>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2" name="Google Shape;13302;p30"/>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3" name="Google Shape;13303;p30"/>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4" name="Google Shape;13304;p30"/>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05" name="Google Shape;13305;p30"/>
              <p:cNvGrpSpPr/>
              <p:nvPr/>
            </p:nvGrpSpPr>
            <p:grpSpPr>
              <a:xfrm rot="-9256633">
                <a:off x="489429" y="3110262"/>
                <a:ext cx="1134020" cy="607908"/>
                <a:chOff x="5206900" y="826150"/>
                <a:chExt cx="599275" cy="321250"/>
              </a:xfrm>
            </p:grpSpPr>
            <p:sp>
              <p:nvSpPr>
                <p:cNvPr id="13306" name="Google Shape;13306;p30"/>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7" name="Google Shape;13307;p30"/>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8" name="Google Shape;13308;p30"/>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9" name="Google Shape;13309;p30"/>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0" name="Google Shape;13310;p30"/>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1" name="Google Shape;13311;p30"/>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2" name="Google Shape;13312;p30"/>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3" name="Google Shape;13313;p30"/>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4" name="Google Shape;13314;p30"/>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5" name="Google Shape;13315;p30"/>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6" name="Google Shape;13316;p30"/>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7" name="Google Shape;13317;p30"/>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8" name="Google Shape;13318;p30"/>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9" name="Google Shape;13319;p30"/>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20" name="Google Shape;13320;p30"/>
              <p:cNvGrpSpPr/>
              <p:nvPr/>
            </p:nvGrpSpPr>
            <p:grpSpPr>
              <a:xfrm rot="7120513" flipH="1">
                <a:off x="538618" y="3725726"/>
                <a:ext cx="1133997" cy="607895"/>
                <a:chOff x="5206900" y="826150"/>
                <a:chExt cx="599275" cy="321250"/>
              </a:xfrm>
            </p:grpSpPr>
            <p:sp>
              <p:nvSpPr>
                <p:cNvPr id="13321" name="Google Shape;13321;p30"/>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2" name="Google Shape;13322;p30"/>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3" name="Google Shape;13323;p30"/>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4" name="Google Shape;13324;p30"/>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5" name="Google Shape;13325;p30"/>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6" name="Google Shape;13326;p30"/>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7" name="Google Shape;13327;p30"/>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8" name="Google Shape;13328;p30"/>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9" name="Google Shape;13329;p30"/>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0" name="Google Shape;13330;p30"/>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1" name="Google Shape;13331;p30"/>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2" name="Google Shape;13332;p30"/>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3" name="Google Shape;13333;p30"/>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4" name="Google Shape;13334;p30"/>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3335" name="Google Shape;13335;p30"/>
          <p:cNvGrpSpPr/>
          <p:nvPr/>
        </p:nvGrpSpPr>
        <p:grpSpPr>
          <a:xfrm rot="2355937">
            <a:off x="8056134" y="493146"/>
            <a:ext cx="1050927" cy="974566"/>
            <a:chOff x="7794192" y="677033"/>
            <a:chExt cx="1050955" cy="974591"/>
          </a:xfrm>
        </p:grpSpPr>
        <p:sp>
          <p:nvSpPr>
            <p:cNvPr id="13336" name="Google Shape;13336;p30"/>
            <p:cNvSpPr/>
            <p:nvPr/>
          </p:nvSpPr>
          <p:spPr>
            <a:xfrm rot="3619535">
              <a:off x="8099365" y="942493"/>
              <a:ext cx="432795" cy="362704"/>
            </a:xfrm>
            <a:custGeom>
              <a:avLst/>
              <a:gdLst/>
              <a:ahLst/>
              <a:cxnLst/>
              <a:rect l="l" t="t" r="r" b="b"/>
              <a:pathLst>
                <a:path w="17314" h="14510" extrusionOk="0">
                  <a:moveTo>
                    <a:pt x="4503" y="0"/>
                  </a:moveTo>
                  <a:cubicBezTo>
                    <a:pt x="3783" y="0"/>
                    <a:pt x="3090" y="354"/>
                    <a:pt x="2703" y="999"/>
                  </a:cubicBezTo>
                  <a:lnTo>
                    <a:pt x="635" y="4302"/>
                  </a:lnTo>
                  <a:cubicBezTo>
                    <a:pt x="1" y="5303"/>
                    <a:pt x="301" y="6670"/>
                    <a:pt x="1335" y="7304"/>
                  </a:cubicBezTo>
                  <a:lnTo>
                    <a:pt x="12977" y="14509"/>
                  </a:lnTo>
                  <a:lnTo>
                    <a:pt x="17313" y="7537"/>
                  </a:lnTo>
                  <a:lnTo>
                    <a:pt x="5672" y="332"/>
                  </a:lnTo>
                  <a:cubicBezTo>
                    <a:pt x="5305" y="107"/>
                    <a:pt x="4900" y="0"/>
                    <a:pt x="4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7" name="Google Shape;13337;p30"/>
            <p:cNvSpPr/>
            <p:nvPr/>
          </p:nvSpPr>
          <p:spPr>
            <a:xfrm rot="3619535">
              <a:off x="8236507" y="1245472"/>
              <a:ext cx="168454" cy="193476"/>
            </a:xfrm>
            <a:custGeom>
              <a:avLst/>
              <a:gdLst/>
              <a:ahLst/>
              <a:cxnLst/>
              <a:rect l="l" t="t" r="r" b="b"/>
              <a:pathLst>
                <a:path w="6739" h="7740" extrusionOk="0">
                  <a:moveTo>
                    <a:pt x="4337" y="0"/>
                  </a:moveTo>
                  <a:lnTo>
                    <a:pt x="2102" y="3570"/>
                  </a:lnTo>
                  <a:lnTo>
                    <a:pt x="1" y="6939"/>
                  </a:lnTo>
                  <a:lnTo>
                    <a:pt x="4137" y="7739"/>
                  </a:lnTo>
                  <a:lnTo>
                    <a:pt x="5438" y="5638"/>
                  </a:lnTo>
                  <a:lnTo>
                    <a:pt x="6739" y="3536"/>
                  </a:lnTo>
                  <a:lnTo>
                    <a:pt x="43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8" name="Google Shape;13338;p30"/>
            <p:cNvSpPr/>
            <p:nvPr/>
          </p:nvSpPr>
          <p:spPr>
            <a:xfrm rot="3619535">
              <a:off x="8229888" y="1404838"/>
              <a:ext cx="138433" cy="164279"/>
            </a:xfrm>
            <a:custGeom>
              <a:avLst/>
              <a:gdLst/>
              <a:ahLst/>
              <a:cxnLst/>
              <a:rect l="l" t="t" r="r" b="b"/>
              <a:pathLst>
                <a:path w="5538" h="6572" extrusionOk="0">
                  <a:moveTo>
                    <a:pt x="2602" y="0"/>
                  </a:moveTo>
                  <a:lnTo>
                    <a:pt x="1368" y="2002"/>
                  </a:lnTo>
                  <a:lnTo>
                    <a:pt x="1302" y="2102"/>
                  </a:lnTo>
                  <a:lnTo>
                    <a:pt x="1" y="4204"/>
                  </a:lnTo>
                  <a:lnTo>
                    <a:pt x="1835" y="6572"/>
                  </a:lnTo>
                  <a:lnTo>
                    <a:pt x="3703" y="3603"/>
                  </a:lnTo>
                  <a:lnTo>
                    <a:pt x="3637" y="3536"/>
                  </a:lnTo>
                  <a:lnTo>
                    <a:pt x="3703" y="3570"/>
                  </a:lnTo>
                  <a:lnTo>
                    <a:pt x="5538" y="634"/>
                  </a:lnTo>
                  <a:lnTo>
                    <a:pt x="26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339" name="Google Shape;13339;p30"/>
            <p:cNvGrpSpPr/>
            <p:nvPr/>
          </p:nvGrpSpPr>
          <p:grpSpPr>
            <a:xfrm rot="3619535">
              <a:off x="8054627" y="1037366"/>
              <a:ext cx="569528" cy="420497"/>
              <a:chOff x="5952675" y="1472150"/>
              <a:chExt cx="569600" cy="420550"/>
            </a:xfrm>
          </p:grpSpPr>
          <p:sp>
            <p:nvSpPr>
              <p:cNvPr id="13340" name="Google Shape;13340;p30"/>
              <p:cNvSpPr/>
              <p:nvPr/>
            </p:nvSpPr>
            <p:spPr>
              <a:xfrm>
                <a:off x="6448875" y="1843025"/>
                <a:ext cx="55900" cy="35900"/>
              </a:xfrm>
              <a:custGeom>
                <a:avLst/>
                <a:gdLst/>
                <a:ahLst/>
                <a:cxnLst/>
                <a:rect l="l" t="t" r="r" b="b"/>
                <a:pathLst>
                  <a:path w="2236" h="1436" fill="none" extrusionOk="0">
                    <a:moveTo>
                      <a:pt x="0" y="1"/>
                    </a:moveTo>
                    <a:lnTo>
                      <a:pt x="2235" y="1435"/>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341" name="Google Shape;13341;p30"/>
              <p:cNvGrpSpPr/>
              <p:nvPr/>
            </p:nvGrpSpPr>
            <p:grpSpPr>
              <a:xfrm>
                <a:off x="5952675" y="1472150"/>
                <a:ext cx="569600" cy="420550"/>
                <a:chOff x="5952675" y="1472150"/>
                <a:chExt cx="569600" cy="420550"/>
              </a:xfrm>
            </p:grpSpPr>
            <p:sp>
              <p:nvSpPr>
                <p:cNvPr id="13342" name="Google Shape;13342;p30"/>
                <p:cNvSpPr/>
                <p:nvPr/>
              </p:nvSpPr>
              <p:spPr>
                <a:xfrm>
                  <a:off x="6329625" y="1737125"/>
                  <a:ext cx="91750" cy="121775"/>
                </a:xfrm>
                <a:custGeom>
                  <a:avLst/>
                  <a:gdLst/>
                  <a:ahLst/>
                  <a:cxnLst/>
                  <a:rect l="l" t="t" r="r" b="b"/>
                  <a:pathLst>
                    <a:path w="3670" h="4871" extrusionOk="0">
                      <a:moveTo>
                        <a:pt x="2602" y="0"/>
                      </a:moveTo>
                      <a:lnTo>
                        <a:pt x="0" y="4203"/>
                      </a:lnTo>
                      <a:lnTo>
                        <a:pt x="1068" y="4871"/>
                      </a:lnTo>
                      <a:lnTo>
                        <a:pt x="3669" y="667"/>
                      </a:lnTo>
                      <a:lnTo>
                        <a:pt x="2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3" name="Google Shape;13343;p30"/>
                <p:cNvSpPr/>
                <p:nvPr/>
              </p:nvSpPr>
              <p:spPr>
                <a:xfrm>
                  <a:off x="5952675" y="1472150"/>
                  <a:ext cx="145975" cy="211625"/>
                </a:xfrm>
                <a:custGeom>
                  <a:avLst/>
                  <a:gdLst/>
                  <a:ahLst/>
                  <a:cxnLst/>
                  <a:rect l="l" t="t" r="r" b="b"/>
                  <a:pathLst>
                    <a:path w="5839" h="8465" extrusionOk="0">
                      <a:moveTo>
                        <a:pt x="5196" y="1"/>
                      </a:moveTo>
                      <a:cubicBezTo>
                        <a:pt x="5016" y="1"/>
                        <a:pt x="4843" y="90"/>
                        <a:pt x="4737" y="259"/>
                      </a:cubicBezTo>
                      <a:lnTo>
                        <a:pt x="167" y="7631"/>
                      </a:lnTo>
                      <a:cubicBezTo>
                        <a:pt x="1" y="7897"/>
                        <a:pt x="67" y="8231"/>
                        <a:pt x="334" y="8398"/>
                      </a:cubicBezTo>
                      <a:cubicBezTo>
                        <a:pt x="412" y="8442"/>
                        <a:pt x="505" y="8464"/>
                        <a:pt x="599" y="8464"/>
                      </a:cubicBezTo>
                      <a:cubicBezTo>
                        <a:pt x="786" y="8464"/>
                        <a:pt x="979" y="8376"/>
                        <a:pt x="1068" y="8198"/>
                      </a:cubicBezTo>
                      <a:lnTo>
                        <a:pt x="5671" y="826"/>
                      </a:lnTo>
                      <a:cubicBezTo>
                        <a:pt x="5838" y="592"/>
                        <a:pt x="5738" y="225"/>
                        <a:pt x="5505" y="92"/>
                      </a:cubicBezTo>
                      <a:cubicBezTo>
                        <a:pt x="5407" y="31"/>
                        <a:pt x="5300" y="1"/>
                        <a:pt x="51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4" name="Google Shape;13344;p30"/>
                <p:cNvSpPr/>
                <p:nvPr/>
              </p:nvSpPr>
              <p:spPr>
                <a:xfrm>
                  <a:off x="6477950" y="1857975"/>
                  <a:ext cx="44325" cy="34725"/>
                </a:xfrm>
                <a:custGeom>
                  <a:avLst/>
                  <a:gdLst/>
                  <a:ahLst/>
                  <a:cxnLst/>
                  <a:rect l="l" t="t" r="r" b="b"/>
                  <a:pathLst>
                    <a:path w="1773" h="1389" extrusionOk="0">
                      <a:moveTo>
                        <a:pt x="879" y="1"/>
                      </a:moveTo>
                      <a:cubicBezTo>
                        <a:pt x="652" y="1"/>
                        <a:pt x="436" y="119"/>
                        <a:pt x="305" y="337"/>
                      </a:cubicBezTo>
                      <a:cubicBezTo>
                        <a:pt x="1" y="793"/>
                        <a:pt x="362" y="1388"/>
                        <a:pt x="884" y="1388"/>
                      </a:cubicBezTo>
                      <a:cubicBezTo>
                        <a:pt x="934" y="1388"/>
                        <a:pt x="986" y="1383"/>
                        <a:pt x="1039" y="1371"/>
                      </a:cubicBezTo>
                      <a:cubicBezTo>
                        <a:pt x="1639" y="1204"/>
                        <a:pt x="1773" y="403"/>
                        <a:pt x="1239" y="103"/>
                      </a:cubicBezTo>
                      <a:cubicBezTo>
                        <a:pt x="1123" y="34"/>
                        <a:pt x="1000" y="1"/>
                        <a:pt x="8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3345" name="Google Shape;13345;p30"/>
            <p:cNvGrpSpPr/>
            <p:nvPr/>
          </p:nvGrpSpPr>
          <p:grpSpPr>
            <a:xfrm rot="3619535">
              <a:off x="7999472" y="741981"/>
              <a:ext cx="640394" cy="844694"/>
              <a:chOff x="5835100" y="1235925"/>
              <a:chExt cx="640475" cy="844800"/>
            </a:xfrm>
          </p:grpSpPr>
          <p:grpSp>
            <p:nvGrpSpPr>
              <p:cNvPr id="13346" name="Google Shape;13346;p30"/>
              <p:cNvGrpSpPr/>
              <p:nvPr/>
            </p:nvGrpSpPr>
            <p:grpSpPr>
              <a:xfrm>
                <a:off x="6139475" y="1235925"/>
                <a:ext cx="336100" cy="354450"/>
                <a:chOff x="6139475" y="1235925"/>
                <a:chExt cx="336100" cy="354450"/>
              </a:xfrm>
            </p:grpSpPr>
            <p:sp>
              <p:nvSpPr>
                <p:cNvPr id="13347" name="Google Shape;13347;p30"/>
                <p:cNvSpPr/>
                <p:nvPr/>
              </p:nvSpPr>
              <p:spPr>
                <a:xfrm>
                  <a:off x="6139475" y="1235925"/>
                  <a:ext cx="336100" cy="354450"/>
                </a:xfrm>
                <a:custGeom>
                  <a:avLst/>
                  <a:gdLst/>
                  <a:ahLst/>
                  <a:cxnLst/>
                  <a:rect l="l" t="t" r="r" b="b"/>
                  <a:pathLst>
                    <a:path w="13444" h="14178" fill="none" extrusionOk="0">
                      <a:moveTo>
                        <a:pt x="7373" y="14111"/>
                      </a:moveTo>
                      <a:cubicBezTo>
                        <a:pt x="7473" y="14177"/>
                        <a:pt x="7573" y="14144"/>
                        <a:pt x="7640" y="14077"/>
                      </a:cubicBezTo>
                      <a:lnTo>
                        <a:pt x="13410" y="4804"/>
                      </a:lnTo>
                      <a:cubicBezTo>
                        <a:pt x="13444" y="4704"/>
                        <a:pt x="13410" y="4604"/>
                        <a:pt x="13310" y="4537"/>
                      </a:cubicBezTo>
                      <a:lnTo>
                        <a:pt x="6072" y="34"/>
                      </a:lnTo>
                      <a:cubicBezTo>
                        <a:pt x="6005" y="1"/>
                        <a:pt x="5872" y="1"/>
                        <a:pt x="5805" y="101"/>
                      </a:cubicBezTo>
                      <a:lnTo>
                        <a:pt x="67" y="9341"/>
                      </a:lnTo>
                      <a:cubicBezTo>
                        <a:pt x="1" y="9441"/>
                        <a:pt x="34" y="9574"/>
                        <a:pt x="134" y="9608"/>
                      </a:cubicBezTo>
                      <a:close/>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8" name="Google Shape;13348;p30"/>
                <p:cNvSpPr/>
                <p:nvPr/>
              </p:nvSpPr>
              <p:spPr>
                <a:xfrm>
                  <a:off x="6172825" y="1255950"/>
                  <a:ext cx="148475" cy="238525"/>
                </a:xfrm>
                <a:custGeom>
                  <a:avLst/>
                  <a:gdLst/>
                  <a:ahLst/>
                  <a:cxnLst/>
                  <a:rect l="l" t="t" r="r" b="b"/>
                  <a:pathLst>
                    <a:path w="5939" h="9541" fill="none" extrusionOk="0">
                      <a:moveTo>
                        <a:pt x="5939" y="0"/>
                      </a:moveTo>
                      <a:lnTo>
                        <a:pt x="1" y="9540"/>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9" name="Google Shape;13349;p30"/>
                <p:cNvSpPr/>
                <p:nvPr/>
              </p:nvSpPr>
              <p:spPr>
                <a:xfrm>
                  <a:off x="6210375" y="1279300"/>
                  <a:ext cx="148450" cy="238525"/>
                </a:xfrm>
                <a:custGeom>
                  <a:avLst/>
                  <a:gdLst/>
                  <a:ahLst/>
                  <a:cxnLst/>
                  <a:rect l="l" t="t" r="r" b="b"/>
                  <a:pathLst>
                    <a:path w="5938" h="9541" fill="none" extrusionOk="0">
                      <a:moveTo>
                        <a:pt x="5938" y="0"/>
                      </a:moveTo>
                      <a:lnTo>
                        <a:pt x="0" y="9540"/>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0" name="Google Shape;13350;p30"/>
                <p:cNvSpPr/>
                <p:nvPr/>
              </p:nvSpPr>
              <p:spPr>
                <a:xfrm>
                  <a:off x="6247900" y="1302650"/>
                  <a:ext cx="148450" cy="238525"/>
                </a:xfrm>
                <a:custGeom>
                  <a:avLst/>
                  <a:gdLst/>
                  <a:ahLst/>
                  <a:cxnLst/>
                  <a:rect l="l" t="t" r="r" b="b"/>
                  <a:pathLst>
                    <a:path w="5938" h="9541" fill="none" extrusionOk="0">
                      <a:moveTo>
                        <a:pt x="5938" y="0"/>
                      </a:moveTo>
                      <a:lnTo>
                        <a:pt x="0" y="9540"/>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1" name="Google Shape;13351;p30"/>
                <p:cNvSpPr/>
                <p:nvPr/>
              </p:nvSpPr>
              <p:spPr>
                <a:xfrm>
                  <a:off x="6285425" y="1326000"/>
                  <a:ext cx="148450" cy="238525"/>
                </a:xfrm>
                <a:custGeom>
                  <a:avLst/>
                  <a:gdLst/>
                  <a:ahLst/>
                  <a:cxnLst/>
                  <a:rect l="l" t="t" r="r" b="b"/>
                  <a:pathLst>
                    <a:path w="5938" h="9541" fill="none" extrusionOk="0">
                      <a:moveTo>
                        <a:pt x="5938" y="0"/>
                      </a:moveTo>
                      <a:lnTo>
                        <a:pt x="0" y="9540"/>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2" name="Google Shape;13352;p30"/>
                <p:cNvSpPr/>
                <p:nvPr/>
              </p:nvSpPr>
              <p:spPr>
                <a:xfrm>
                  <a:off x="6262075" y="1275125"/>
                  <a:ext cx="189325" cy="117600"/>
                </a:xfrm>
                <a:custGeom>
                  <a:avLst/>
                  <a:gdLst/>
                  <a:ahLst/>
                  <a:cxnLst/>
                  <a:rect l="l" t="t" r="r" b="b"/>
                  <a:pathLst>
                    <a:path w="7573" h="4704" fill="none" extrusionOk="0">
                      <a:moveTo>
                        <a:pt x="0" y="0"/>
                      </a:moveTo>
                      <a:lnTo>
                        <a:pt x="7572" y="4704"/>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3" name="Google Shape;13353;p30"/>
                <p:cNvSpPr/>
                <p:nvPr/>
              </p:nvSpPr>
              <p:spPr>
                <a:xfrm>
                  <a:off x="6237050" y="1315150"/>
                  <a:ext cx="190150" cy="117600"/>
                </a:xfrm>
                <a:custGeom>
                  <a:avLst/>
                  <a:gdLst/>
                  <a:ahLst/>
                  <a:cxnLst/>
                  <a:rect l="l" t="t" r="r" b="b"/>
                  <a:pathLst>
                    <a:path w="7606" h="4704" fill="none" extrusionOk="0">
                      <a:moveTo>
                        <a:pt x="0" y="1"/>
                      </a:moveTo>
                      <a:lnTo>
                        <a:pt x="7606" y="4704"/>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4" name="Google Shape;13354;p30"/>
                <p:cNvSpPr/>
                <p:nvPr/>
              </p:nvSpPr>
              <p:spPr>
                <a:xfrm>
                  <a:off x="6212875" y="1354350"/>
                  <a:ext cx="189325" cy="118450"/>
                </a:xfrm>
                <a:custGeom>
                  <a:avLst/>
                  <a:gdLst/>
                  <a:ahLst/>
                  <a:cxnLst/>
                  <a:rect l="l" t="t" r="r" b="b"/>
                  <a:pathLst>
                    <a:path w="7573" h="4738" fill="none" extrusionOk="0">
                      <a:moveTo>
                        <a:pt x="0" y="0"/>
                      </a:moveTo>
                      <a:lnTo>
                        <a:pt x="7572" y="4737"/>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5" name="Google Shape;13355;p30"/>
                <p:cNvSpPr/>
                <p:nvPr/>
              </p:nvSpPr>
              <p:spPr>
                <a:xfrm>
                  <a:off x="6187850" y="1394375"/>
                  <a:ext cx="190150" cy="117600"/>
                </a:xfrm>
                <a:custGeom>
                  <a:avLst/>
                  <a:gdLst/>
                  <a:ahLst/>
                  <a:cxnLst/>
                  <a:rect l="l" t="t" r="r" b="b"/>
                  <a:pathLst>
                    <a:path w="7606" h="4704" fill="none" extrusionOk="0">
                      <a:moveTo>
                        <a:pt x="0" y="1"/>
                      </a:moveTo>
                      <a:lnTo>
                        <a:pt x="7606" y="4704"/>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6" name="Google Shape;13356;p30"/>
                <p:cNvSpPr/>
                <p:nvPr/>
              </p:nvSpPr>
              <p:spPr>
                <a:xfrm>
                  <a:off x="6162825" y="1434400"/>
                  <a:ext cx="190175" cy="117625"/>
                </a:xfrm>
                <a:custGeom>
                  <a:avLst/>
                  <a:gdLst/>
                  <a:ahLst/>
                  <a:cxnLst/>
                  <a:rect l="l" t="t" r="r" b="b"/>
                  <a:pathLst>
                    <a:path w="7607" h="4705" fill="none" extrusionOk="0">
                      <a:moveTo>
                        <a:pt x="1" y="1"/>
                      </a:moveTo>
                      <a:lnTo>
                        <a:pt x="7606" y="4704"/>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7" name="Google Shape;13357;p30"/>
                <p:cNvSpPr/>
                <p:nvPr/>
              </p:nvSpPr>
              <p:spPr>
                <a:xfrm>
                  <a:off x="6201200" y="1526975"/>
                  <a:ext cx="24200" cy="39225"/>
                </a:xfrm>
                <a:custGeom>
                  <a:avLst/>
                  <a:gdLst/>
                  <a:ahLst/>
                  <a:cxnLst/>
                  <a:rect l="l" t="t" r="r" b="b"/>
                  <a:pathLst>
                    <a:path w="968" h="1569" fill="none" extrusionOk="0">
                      <a:moveTo>
                        <a:pt x="967" y="0"/>
                      </a:moveTo>
                      <a:lnTo>
                        <a:pt x="0" y="1568"/>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58" name="Google Shape;13358;p30"/>
              <p:cNvGrpSpPr/>
              <p:nvPr/>
            </p:nvGrpSpPr>
            <p:grpSpPr>
              <a:xfrm>
                <a:off x="5835100" y="1726275"/>
                <a:ext cx="336100" cy="354450"/>
                <a:chOff x="5835100" y="1726275"/>
                <a:chExt cx="336100" cy="354450"/>
              </a:xfrm>
            </p:grpSpPr>
            <p:sp>
              <p:nvSpPr>
                <p:cNvPr id="13359" name="Google Shape;13359;p30"/>
                <p:cNvSpPr/>
                <p:nvPr/>
              </p:nvSpPr>
              <p:spPr>
                <a:xfrm>
                  <a:off x="5835100" y="1726275"/>
                  <a:ext cx="336100" cy="354450"/>
                </a:xfrm>
                <a:custGeom>
                  <a:avLst/>
                  <a:gdLst/>
                  <a:ahLst/>
                  <a:cxnLst/>
                  <a:rect l="l" t="t" r="r" b="b"/>
                  <a:pathLst>
                    <a:path w="13444" h="14178" fill="none" extrusionOk="0">
                      <a:moveTo>
                        <a:pt x="13310" y="4571"/>
                      </a:moveTo>
                      <a:cubicBezTo>
                        <a:pt x="13410" y="4604"/>
                        <a:pt x="13443" y="4737"/>
                        <a:pt x="13410" y="4838"/>
                      </a:cubicBezTo>
                      <a:lnTo>
                        <a:pt x="7639" y="14077"/>
                      </a:lnTo>
                      <a:cubicBezTo>
                        <a:pt x="7572" y="14178"/>
                        <a:pt x="7472" y="14178"/>
                        <a:pt x="7372" y="14144"/>
                      </a:cubicBezTo>
                      <a:lnTo>
                        <a:pt x="134" y="9641"/>
                      </a:lnTo>
                      <a:cubicBezTo>
                        <a:pt x="34" y="9574"/>
                        <a:pt x="0" y="9474"/>
                        <a:pt x="67" y="9374"/>
                      </a:cubicBezTo>
                      <a:lnTo>
                        <a:pt x="5804" y="101"/>
                      </a:lnTo>
                      <a:cubicBezTo>
                        <a:pt x="5871" y="34"/>
                        <a:pt x="5971" y="1"/>
                        <a:pt x="6071" y="67"/>
                      </a:cubicBezTo>
                      <a:close/>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0" name="Google Shape;13360;p30"/>
                <p:cNvSpPr/>
                <p:nvPr/>
              </p:nvSpPr>
              <p:spPr>
                <a:xfrm>
                  <a:off x="5868450" y="1746300"/>
                  <a:ext cx="147625" cy="239350"/>
                </a:xfrm>
                <a:custGeom>
                  <a:avLst/>
                  <a:gdLst/>
                  <a:ahLst/>
                  <a:cxnLst/>
                  <a:rect l="l" t="t" r="r" b="b"/>
                  <a:pathLst>
                    <a:path w="5905" h="9574" fill="none" extrusionOk="0">
                      <a:moveTo>
                        <a:pt x="1" y="9574"/>
                      </a:moveTo>
                      <a:lnTo>
                        <a:pt x="5905" y="0"/>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1" name="Google Shape;13361;p30"/>
                <p:cNvSpPr/>
                <p:nvPr/>
              </p:nvSpPr>
              <p:spPr>
                <a:xfrm>
                  <a:off x="5905975" y="1769650"/>
                  <a:ext cx="148475" cy="239350"/>
                </a:xfrm>
                <a:custGeom>
                  <a:avLst/>
                  <a:gdLst/>
                  <a:ahLst/>
                  <a:cxnLst/>
                  <a:rect l="l" t="t" r="r" b="b"/>
                  <a:pathLst>
                    <a:path w="5939" h="9574" fill="none" extrusionOk="0">
                      <a:moveTo>
                        <a:pt x="1" y="9574"/>
                      </a:moveTo>
                      <a:lnTo>
                        <a:pt x="5938" y="0"/>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2" name="Google Shape;13362;p30"/>
                <p:cNvSpPr/>
                <p:nvPr/>
              </p:nvSpPr>
              <p:spPr>
                <a:xfrm>
                  <a:off x="5943500" y="1793000"/>
                  <a:ext cx="148475" cy="239350"/>
                </a:xfrm>
                <a:custGeom>
                  <a:avLst/>
                  <a:gdLst/>
                  <a:ahLst/>
                  <a:cxnLst/>
                  <a:rect l="l" t="t" r="r" b="b"/>
                  <a:pathLst>
                    <a:path w="5939" h="9574" fill="none" extrusionOk="0">
                      <a:moveTo>
                        <a:pt x="1" y="9574"/>
                      </a:moveTo>
                      <a:lnTo>
                        <a:pt x="5938" y="0"/>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3" name="Google Shape;13363;p30"/>
                <p:cNvSpPr/>
                <p:nvPr/>
              </p:nvSpPr>
              <p:spPr>
                <a:xfrm>
                  <a:off x="5981025" y="1816350"/>
                  <a:ext cx="148475" cy="239350"/>
                </a:xfrm>
                <a:custGeom>
                  <a:avLst/>
                  <a:gdLst/>
                  <a:ahLst/>
                  <a:cxnLst/>
                  <a:rect l="l" t="t" r="r" b="b"/>
                  <a:pathLst>
                    <a:path w="5939" h="9574" fill="none" extrusionOk="0">
                      <a:moveTo>
                        <a:pt x="1" y="9574"/>
                      </a:moveTo>
                      <a:lnTo>
                        <a:pt x="5938" y="0"/>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4" name="Google Shape;13364;p30"/>
                <p:cNvSpPr/>
                <p:nvPr/>
              </p:nvSpPr>
              <p:spPr>
                <a:xfrm>
                  <a:off x="5859275" y="1923100"/>
                  <a:ext cx="190175" cy="118425"/>
                </a:xfrm>
                <a:custGeom>
                  <a:avLst/>
                  <a:gdLst/>
                  <a:ahLst/>
                  <a:cxnLst/>
                  <a:rect l="l" t="t" r="r" b="b"/>
                  <a:pathLst>
                    <a:path w="7607" h="4737" fill="none" extrusionOk="0">
                      <a:moveTo>
                        <a:pt x="1" y="0"/>
                      </a:moveTo>
                      <a:lnTo>
                        <a:pt x="7606" y="4737"/>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5" name="Google Shape;13365;p30"/>
                <p:cNvSpPr/>
                <p:nvPr/>
              </p:nvSpPr>
              <p:spPr>
                <a:xfrm>
                  <a:off x="5884300" y="1883900"/>
                  <a:ext cx="189325" cy="117600"/>
                </a:xfrm>
                <a:custGeom>
                  <a:avLst/>
                  <a:gdLst/>
                  <a:ahLst/>
                  <a:cxnLst/>
                  <a:rect l="l" t="t" r="r" b="b"/>
                  <a:pathLst>
                    <a:path w="7573" h="4704" fill="none" extrusionOk="0">
                      <a:moveTo>
                        <a:pt x="0" y="0"/>
                      </a:moveTo>
                      <a:lnTo>
                        <a:pt x="7572" y="4704"/>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6" name="Google Shape;13366;p30"/>
                <p:cNvSpPr/>
                <p:nvPr/>
              </p:nvSpPr>
              <p:spPr>
                <a:xfrm>
                  <a:off x="5908475" y="1843875"/>
                  <a:ext cx="190175" cy="118425"/>
                </a:xfrm>
                <a:custGeom>
                  <a:avLst/>
                  <a:gdLst/>
                  <a:ahLst/>
                  <a:cxnLst/>
                  <a:rect l="l" t="t" r="r" b="b"/>
                  <a:pathLst>
                    <a:path w="7607" h="4737" fill="none" extrusionOk="0">
                      <a:moveTo>
                        <a:pt x="1" y="0"/>
                      </a:moveTo>
                      <a:lnTo>
                        <a:pt x="7606" y="4737"/>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7" name="Google Shape;13367;p30"/>
                <p:cNvSpPr/>
                <p:nvPr/>
              </p:nvSpPr>
              <p:spPr>
                <a:xfrm>
                  <a:off x="5933500" y="1803825"/>
                  <a:ext cx="189325" cy="118450"/>
                </a:xfrm>
                <a:custGeom>
                  <a:avLst/>
                  <a:gdLst/>
                  <a:ahLst/>
                  <a:cxnLst/>
                  <a:rect l="l" t="t" r="r" b="b"/>
                  <a:pathLst>
                    <a:path w="7573" h="4738" fill="none" extrusionOk="0">
                      <a:moveTo>
                        <a:pt x="0" y="1"/>
                      </a:moveTo>
                      <a:lnTo>
                        <a:pt x="7573" y="4738"/>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8" name="Google Shape;13368;p30"/>
                <p:cNvSpPr/>
                <p:nvPr/>
              </p:nvSpPr>
              <p:spPr>
                <a:xfrm>
                  <a:off x="5957675" y="1764650"/>
                  <a:ext cx="190175" cy="117600"/>
                </a:xfrm>
                <a:custGeom>
                  <a:avLst/>
                  <a:gdLst/>
                  <a:ahLst/>
                  <a:cxnLst/>
                  <a:rect l="l" t="t" r="r" b="b"/>
                  <a:pathLst>
                    <a:path w="7607" h="4704" fill="none" extrusionOk="0">
                      <a:moveTo>
                        <a:pt x="1" y="0"/>
                      </a:moveTo>
                      <a:lnTo>
                        <a:pt x="7606" y="4704"/>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9" name="Google Shape;13369;p30"/>
                <p:cNvSpPr/>
                <p:nvPr/>
              </p:nvSpPr>
              <p:spPr>
                <a:xfrm>
                  <a:off x="6068600" y="1739625"/>
                  <a:ext cx="24200" cy="39225"/>
                </a:xfrm>
                <a:custGeom>
                  <a:avLst/>
                  <a:gdLst/>
                  <a:ahLst/>
                  <a:cxnLst/>
                  <a:rect l="l" t="t" r="r" b="b"/>
                  <a:pathLst>
                    <a:path w="968" h="1569" fill="none" extrusionOk="0">
                      <a:moveTo>
                        <a:pt x="0" y="1568"/>
                      </a:moveTo>
                      <a:lnTo>
                        <a:pt x="968" y="0"/>
                      </a:lnTo>
                    </a:path>
                  </a:pathLst>
                </a:custGeom>
                <a:noFill/>
                <a:ln w="10850" cap="flat" cmpd="sng">
                  <a:solidFill>
                    <a:schemeClr val="accen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3370" name="Google Shape;13370;p30"/>
            <p:cNvSpPr/>
            <p:nvPr/>
          </p:nvSpPr>
          <p:spPr>
            <a:xfrm rot="3619535">
              <a:off x="8190789" y="1077549"/>
              <a:ext cx="113411" cy="73466"/>
            </a:xfrm>
            <a:custGeom>
              <a:avLst/>
              <a:gdLst/>
              <a:ahLst/>
              <a:cxnLst/>
              <a:rect l="l" t="t" r="r" b="b"/>
              <a:pathLst>
                <a:path w="4537" h="2939" extrusionOk="0">
                  <a:moveTo>
                    <a:pt x="286" y="1"/>
                  </a:moveTo>
                  <a:cubicBezTo>
                    <a:pt x="214" y="1"/>
                    <a:pt x="143" y="38"/>
                    <a:pt x="100" y="102"/>
                  </a:cubicBezTo>
                  <a:cubicBezTo>
                    <a:pt x="0" y="236"/>
                    <a:pt x="34" y="369"/>
                    <a:pt x="167" y="436"/>
                  </a:cubicBezTo>
                  <a:lnTo>
                    <a:pt x="4137" y="2904"/>
                  </a:lnTo>
                  <a:cubicBezTo>
                    <a:pt x="4172" y="2928"/>
                    <a:pt x="4212" y="2939"/>
                    <a:pt x="4253" y="2939"/>
                  </a:cubicBezTo>
                  <a:cubicBezTo>
                    <a:pt x="4327" y="2939"/>
                    <a:pt x="4406" y="2902"/>
                    <a:pt x="4470" y="2837"/>
                  </a:cubicBezTo>
                  <a:cubicBezTo>
                    <a:pt x="4537" y="2704"/>
                    <a:pt x="4503" y="2571"/>
                    <a:pt x="4370" y="2504"/>
                  </a:cubicBezTo>
                  <a:lnTo>
                    <a:pt x="401" y="35"/>
                  </a:lnTo>
                  <a:cubicBezTo>
                    <a:pt x="365" y="12"/>
                    <a:pt x="325"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71" name="Google Shape;13371;p30"/>
          <p:cNvGrpSpPr/>
          <p:nvPr/>
        </p:nvGrpSpPr>
        <p:grpSpPr>
          <a:xfrm rot="-7518622">
            <a:off x="-358441" y="1250115"/>
            <a:ext cx="1142118" cy="1248289"/>
            <a:chOff x="5589782" y="87268"/>
            <a:chExt cx="831109" cy="908369"/>
          </a:xfrm>
        </p:grpSpPr>
        <p:sp>
          <p:nvSpPr>
            <p:cNvPr id="13372" name="Google Shape;13372;p30"/>
            <p:cNvSpPr/>
            <p:nvPr/>
          </p:nvSpPr>
          <p:spPr>
            <a:xfrm>
              <a:off x="6032110" y="406753"/>
              <a:ext cx="306850" cy="277250"/>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3" name="Google Shape;13373;p30"/>
            <p:cNvSpPr/>
            <p:nvPr/>
          </p:nvSpPr>
          <p:spPr>
            <a:xfrm>
              <a:off x="5589782" y="331450"/>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4" name="Google Shape;13374;p30"/>
            <p:cNvSpPr/>
            <p:nvPr/>
          </p:nvSpPr>
          <p:spPr>
            <a:xfrm>
              <a:off x="6278441" y="823212"/>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5" name="Google Shape;13375;p30"/>
            <p:cNvSpPr/>
            <p:nvPr/>
          </p:nvSpPr>
          <p:spPr>
            <a:xfrm>
              <a:off x="5663815" y="87268"/>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76" name="Google Shape;13376;p30"/>
          <p:cNvGrpSpPr/>
          <p:nvPr/>
        </p:nvGrpSpPr>
        <p:grpSpPr>
          <a:xfrm rot="6906324" flipH="1">
            <a:off x="-218291" y="4058505"/>
            <a:ext cx="1863023" cy="1811651"/>
            <a:chOff x="7805848" y="0"/>
            <a:chExt cx="1338162" cy="1420462"/>
          </a:xfrm>
        </p:grpSpPr>
        <p:grpSp>
          <p:nvGrpSpPr>
            <p:cNvPr id="13377" name="Google Shape;13377;p30"/>
            <p:cNvGrpSpPr/>
            <p:nvPr/>
          </p:nvGrpSpPr>
          <p:grpSpPr>
            <a:xfrm>
              <a:off x="8368560" y="0"/>
              <a:ext cx="775450" cy="710225"/>
              <a:chOff x="2092310" y="847750"/>
              <a:chExt cx="775450" cy="710225"/>
            </a:xfrm>
          </p:grpSpPr>
          <p:sp>
            <p:nvSpPr>
              <p:cNvPr id="13378" name="Google Shape;13378;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9" name="Google Shape;13379;p3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0" name="Google Shape;13380;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1" name="Google Shape;13381;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2" name="Google Shape;13382;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3" name="Google Shape;13383;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4" name="Google Shape;13384;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5" name="Google Shape;13385;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6" name="Google Shape;13386;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7" name="Google Shape;13387;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8" name="Google Shape;13388;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9" name="Google Shape;13389;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0" name="Google Shape;13390;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1" name="Google Shape;13391;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2" name="Google Shape;13392;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93" name="Google Shape;13393;p30"/>
            <p:cNvGrpSpPr/>
            <p:nvPr/>
          </p:nvGrpSpPr>
          <p:grpSpPr>
            <a:xfrm rot="-5400000">
              <a:off x="7570791" y="386832"/>
              <a:ext cx="1180338" cy="710225"/>
              <a:chOff x="1687422" y="847750"/>
              <a:chExt cx="1180338" cy="710225"/>
            </a:xfrm>
          </p:grpSpPr>
          <p:sp>
            <p:nvSpPr>
              <p:cNvPr id="13394" name="Google Shape;13394;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5" name="Google Shape;13395;p30"/>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6" name="Google Shape;13396;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7" name="Google Shape;13397;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8" name="Google Shape;13398;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9" name="Google Shape;13399;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0" name="Google Shape;13400;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1" name="Google Shape;13401;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2" name="Google Shape;13402;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3" name="Google Shape;13403;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4" name="Google Shape;13404;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5" name="Google Shape;13405;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6" name="Google Shape;13406;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7" name="Google Shape;13407;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8" name="Google Shape;13408;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09" name="Google Shape;13409;p30"/>
            <p:cNvGrpSpPr/>
            <p:nvPr/>
          </p:nvGrpSpPr>
          <p:grpSpPr>
            <a:xfrm rot="10800000" flipH="1">
              <a:off x="7988034" y="710237"/>
              <a:ext cx="1045376" cy="710225"/>
              <a:chOff x="1822384" y="847750"/>
              <a:chExt cx="1045376" cy="710225"/>
            </a:xfrm>
          </p:grpSpPr>
          <p:sp>
            <p:nvSpPr>
              <p:cNvPr id="13410" name="Google Shape;13410;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1" name="Google Shape;13411;p30"/>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2" name="Google Shape;13412;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3" name="Google Shape;13413;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4" name="Google Shape;13414;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5" name="Google Shape;13415;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6" name="Google Shape;13416;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7" name="Google Shape;13417;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8" name="Google Shape;13418;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9" name="Google Shape;13419;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0" name="Google Shape;13420;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1" name="Google Shape;13421;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2" name="Google Shape;13422;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3" name="Google Shape;13423;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4" name="Google Shape;13424;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3425" name="Google Shape;13425;p30"/>
          <p:cNvGrpSpPr/>
          <p:nvPr/>
        </p:nvGrpSpPr>
        <p:grpSpPr>
          <a:xfrm rot="8496101" flipH="1">
            <a:off x="-793815" y="2902648"/>
            <a:ext cx="1511109" cy="1604045"/>
            <a:chOff x="7805848" y="0"/>
            <a:chExt cx="1338162" cy="1420462"/>
          </a:xfrm>
        </p:grpSpPr>
        <p:grpSp>
          <p:nvGrpSpPr>
            <p:cNvPr id="13426" name="Google Shape;13426;p30"/>
            <p:cNvGrpSpPr/>
            <p:nvPr/>
          </p:nvGrpSpPr>
          <p:grpSpPr>
            <a:xfrm>
              <a:off x="8368560" y="0"/>
              <a:ext cx="775450" cy="710225"/>
              <a:chOff x="2092310" y="847750"/>
              <a:chExt cx="775450" cy="710225"/>
            </a:xfrm>
          </p:grpSpPr>
          <p:sp>
            <p:nvSpPr>
              <p:cNvPr id="13427" name="Google Shape;13427;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8" name="Google Shape;13428;p3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9" name="Google Shape;13429;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0" name="Google Shape;13430;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1" name="Google Shape;13431;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2" name="Google Shape;13432;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3" name="Google Shape;13433;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4" name="Google Shape;13434;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5" name="Google Shape;13435;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6" name="Google Shape;13436;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7" name="Google Shape;13437;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8" name="Google Shape;13438;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9" name="Google Shape;13439;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0" name="Google Shape;13440;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1" name="Google Shape;13441;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42" name="Google Shape;13442;p30"/>
            <p:cNvGrpSpPr/>
            <p:nvPr/>
          </p:nvGrpSpPr>
          <p:grpSpPr>
            <a:xfrm rot="-5400000">
              <a:off x="7570791" y="386832"/>
              <a:ext cx="1180338" cy="710225"/>
              <a:chOff x="1687422" y="847750"/>
              <a:chExt cx="1180338" cy="710225"/>
            </a:xfrm>
          </p:grpSpPr>
          <p:sp>
            <p:nvSpPr>
              <p:cNvPr id="13443" name="Google Shape;13443;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4" name="Google Shape;13444;p30"/>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5" name="Google Shape;13445;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6" name="Google Shape;13446;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7" name="Google Shape;13447;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8" name="Google Shape;13448;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9" name="Google Shape;13449;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0" name="Google Shape;13450;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1" name="Google Shape;13451;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2" name="Google Shape;13452;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3" name="Google Shape;13453;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4" name="Google Shape;13454;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5" name="Google Shape;13455;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6" name="Google Shape;13456;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7" name="Google Shape;13457;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58" name="Google Shape;13458;p30"/>
            <p:cNvGrpSpPr/>
            <p:nvPr/>
          </p:nvGrpSpPr>
          <p:grpSpPr>
            <a:xfrm rot="10800000" flipH="1">
              <a:off x="7988034" y="710237"/>
              <a:ext cx="1045376" cy="710225"/>
              <a:chOff x="1822384" y="847750"/>
              <a:chExt cx="1045376" cy="710225"/>
            </a:xfrm>
          </p:grpSpPr>
          <p:sp>
            <p:nvSpPr>
              <p:cNvPr id="13459" name="Google Shape;13459;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0" name="Google Shape;13460;p30"/>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1" name="Google Shape;13461;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2" name="Google Shape;13462;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3" name="Google Shape;13463;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4" name="Google Shape;13464;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5" name="Google Shape;13465;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6" name="Google Shape;13466;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7" name="Google Shape;13467;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8" name="Google Shape;13468;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9" name="Google Shape;13469;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0" name="Google Shape;13470;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1" name="Google Shape;13471;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2" name="Google Shape;13472;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3" name="Google Shape;13473;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3474" name="Google Shape;13474;p30"/>
          <p:cNvGrpSpPr/>
          <p:nvPr/>
        </p:nvGrpSpPr>
        <p:grpSpPr>
          <a:xfrm rot="-982230" flipH="1">
            <a:off x="1534453" y="4233043"/>
            <a:ext cx="1863046" cy="1811624"/>
            <a:chOff x="7805848" y="0"/>
            <a:chExt cx="1338162" cy="1420462"/>
          </a:xfrm>
        </p:grpSpPr>
        <p:grpSp>
          <p:nvGrpSpPr>
            <p:cNvPr id="13475" name="Google Shape;13475;p30"/>
            <p:cNvGrpSpPr/>
            <p:nvPr/>
          </p:nvGrpSpPr>
          <p:grpSpPr>
            <a:xfrm>
              <a:off x="8368560" y="0"/>
              <a:ext cx="775450" cy="710225"/>
              <a:chOff x="2092310" y="847750"/>
              <a:chExt cx="775450" cy="710225"/>
            </a:xfrm>
          </p:grpSpPr>
          <p:sp>
            <p:nvSpPr>
              <p:cNvPr id="13476" name="Google Shape;13476;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7" name="Google Shape;13477;p3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8" name="Google Shape;13478;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9" name="Google Shape;13479;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0" name="Google Shape;13480;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1" name="Google Shape;13481;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2" name="Google Shape;13482;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3" name="Google Shape;13483;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4" name="Google Shape;13484;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5" name="Google Shape;13485;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6" name="Google Shape;13486;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7" name="Google Shape;13487;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8" name="Google Shape;13488;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9" name="Google Shape;13489;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0" name="Google Shape;13490;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91" name="Google Shape;13491;p30"/>
            <p:cNvGrpSpPr/>
            <p:nvPr/>
          </p:nvGrpSpPr>
          <p:grpSpPr>
            <a:xfrm rot="-5400000">
              <a:off x="7570791" y="386832"/>
              <a:ext cx="1180338" cy="710225"/>
              <a:chOff x="1687422" y="847750"/>
              <a:chExt cx="1180338" cy="710225"/>
            </a:xfrm>
          </p:grpSpPr>
          <p:sp>
            <p:nvSpPr>
              <p:cNvPr id="13492" name="Google Shape;13492;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3" name="Google Shape;13493;p30"/>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4" name="Google Shape;13494;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5" name="Google Shape;13495;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6" name="Google Shape;13496;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7" name="Google Shape;13497;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8" name="Google Shape;13498;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9" name="Google Shape;13499;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0" name="Google Shape;13500;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1" name="Google Shape;13501;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2" name="Google Shape;13502;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3" name="Google Shape;13503;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4" name="Google Shape;13504;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5" name="Google Shape;13505;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6" name="Google Shape;13506;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07" name="Google Shape;13507;p30"/>
            <p:cNvGrpSpPr/>
            <p:nvPr/>
          </p:nvGrpSpPr>
          <p:grpSpPr>
            <a:xfrm rot="10800000" flipH="1">
              <a:off x="7988034" y="710237"/>
              <a:ext cx="1045376" cy="710225"/>
              <a:chOff x="1822384" y="847750"/>
              <a:chExt cx="1045376" cy="710225"/>
            </a:xfrm>
          </p:grpSpPr>
          <p:sp>
            <p:nvSpPr>
              <p:cNvPr id="13508" name="Google Shape;13508;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9" name="Google Shape;13509;p30"/>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0" name="Google Shape;13510;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1" name="Google Shape;13511;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2" name="Google Shape;13512;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3" name="Google Shape;13513;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4" name="Google Shape;13514;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5" name="Google Shape;13515;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6" name="Google Shape;13516;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7" name="Google Shape;13517;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8" name="Google Shape;13518;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9" name="Google Shape;13519;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0" name="Google Shape;13520;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1" name="Google Shape;13521;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2" name="Google Shape;13522;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3523" name="Google Shape;13523;p30"/>
          <p:cNvGrpSpPr/>
          <p:nvPr/>
        </p:nvGrpSpPr>
        <p:grpSpPr>
          <a:xfrm rot="6881150" flipH="1">
            <a:off x="-991501" y="1407390"/>
            <a:ext cx="1511047" cy="1603979"/>
            <a:chOff x="7805848" y="0"/>
            <a:chExt cx="1338162" cy="1420462"/>
          </a:xfrm>
        </p:grpSpPr>
        <p:grpSp>
          <p:nvGrpSpPr>
            <p:cNvPr id="13524" name="Google Shape;13524;p30"/>
            <p:cNvGrpSpPr/>
            <p:nvPr/>
          </p:nvGrpSpPr>
          <p:grpSpPr>
            <a:xfrm>
              <a:off x="8368560" y="0"/>
              <a:ext cx="775450" cy="710225"/>
              <a:chOff x="2092310" y="847750"/>
              <a:chExt cx="775450" cy="710225"/>
            </a:xfrm>
          </p:grpSpPr>
          <p:sp>
            <p:nvSpPr>
              <p:cNvPr id="13525" name="Google Shape;13525;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6" name="Google Shape;13526;p3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7" name="Google Shape;13527;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8" name="Google Shape;13528;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9" name="Google Shape;13529;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0" name="Google Shape;13530;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1" name="Google Shape;13531;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2" name="Google Shape;13532;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3" name="Google Shape;13533;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4" name="Google Shape;13534;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5" name="Google Shape;13535;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6" name="Google Shape;13536;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7" name="Google Shape;13537;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8" name="Google Shape;13538;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9" name="Google Shape;13539;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40" name="Google Shape;13540;p30"/>
            <p:cNvGrpSpPr/>
            <p:nvPr/>
          </p:nvGrpSpPr>
          <p:grpSpPr>
            <a:xfrm rot="-5400000">
              <a:off x="7570791" y="386832"/>
              <a:ext cx="1180338" cy="710225"/>
              <a:chOff x="1687422" y="847750"/>
              <a:chExt cx="1180338" cy="710225"/>
            </a:xfrm>
          </p:grpSpPr>
          <p:sp>
            <p:nvSpPr>
              <p:cNvPr id="13541" name="Google Shape;13541;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2" name="Google Shape;13542;p30"/>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3" name="Google Shape;13543;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4" name="Google Shape;13544;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5" name="Google Shape;13545;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6" name="Google Shape;13546;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7" name="Google Shape;13547;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8" name="Google Shape;13548;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9" name="Google Shape;13549;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0" name="Google Shape;13550;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1" name="Google Shape;13551;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2" name="Google Shape;13552;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3" name="Google Shape;13553;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4" name="Google Shape;13554;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5" name="Google Shape;13555;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56" name="Google Shape;13556;p30"/>
            <p:cNvGrpSpPr/>
            <p:nvPr/>
          </p:nvGrpSpPr>
          <p:grpSpPr>
            <a:xfrm rot="10800000" flipH="1">
              <a:off x="7988034" y="710237"/>
              <a:ext cx="1045376" cy="710225"/>
              <a:chOff x="1822384" y="847750"/>
              <a:chExt cx="1045376" cy="710225"/>
            </a:xfrm>
          </p:grpSpPr>
          <p:sp>
            <p:nvSpPr>
              <p:cNvPr id="13557" name="Google Shape;13557;p3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8" name="Google Shape;13558;p30"/>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9" name="Google Shape;13559;p3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0" name="Google Shape;13560;p3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1" name="Google Shape;13561;p3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2" name="Google Shape;13562;p3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3" name="Google Shape;13563;p3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4" name="Google Shape;13564;p3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5" name="Google Shape;13565;p3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6" name="Google Shape;13566;p3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7" name="Google Shape;13567;p3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8" name="Google Shape;13568;p3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9" name="Google Shape;13569;p3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0" name="Google Shape;13570;p3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1" name="Google Shape;13571;p3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250" name="Shape 1250"/>
        <p:cNvGrpSpPr/>
        <p:nvPr/>
      </p:nvGrpSpPr>
      <p:grpSpPr>
        <a:xfrm>
          <a:off x="0" y="0"/>
          <a:ext cx="0" cy="0"/>
          <a:chOff x="0" y="0"/>
          <a:chExt cx="0" cy="0"/>
        </a:xfrm>
      </p:grpSpPr>
      <p:grpSp>
        <p:nvGrpSpPr>
          <p:cNvPr id="1251" name="Google Shape;1251;p4"/>
          <p:cNvGrpSpPr/>
          <p:nvPr/>
        </p:nvGrpSpPr>
        <p:grpSpPr>
          <a:xfrm>
            <a:off x="176625" y="110350"/>
            <a:ext cx="8790774" cy="4922811"/>
            <a:chOff x="131600" y="118425"/>
            <a:chExt cx="8790774" cy="4922811"/>
          </a:xfrm>
        </p:grpSpPr>
        <p:sp>
          <p:nvSpPr>
            <p:cNvPr id="1252" name="Google Shape;1252;p4"/>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3" name="Google Shape;1253;p4"/>
            <p:cNvGrpSpPr/>
            <p:nvPr/>
          </p:nvGrpSpPr>
          <p:grpSpPr>
            <a:xfrm>
              <a:off x="131600" y="1884558"/>
              <a:ext cx="2122449" cy="3112715"/>
              <a:chOff x="131600" y="1884558"/>
              <a:chExt cx="2122449" cy="3112715"/>
            </a:xfrm>
          </p:grpSpPr>
          <p:sp>
            <p:nvSpPr>
              <p:cNvPr id="1254" name="Google Shape;1254;p4"/>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4"/>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4"/>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4"/>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4"/>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4"/>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4"/>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4"/>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4"/>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4"/>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4"/>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4"/>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4"/>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4"/>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4"/>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4"/>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4"/>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4"/>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4"/>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4"/>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4"/>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4"/>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4"/>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4"/>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4"/>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9" name="Google Shape;1279;p4"/>
            <p:cNvGrpSpPr/>
            <p:nvPr/>
          </p:nvGrpSpPr>
          <p:grpSpPr>
            <a:xfrm flipH="1">
              <a:off x="2342550" y="2567965"/>
              <a:ext cx="3964145" cy="1455821"/>
              <a:chOff x="3233388" y="140740"/>
              <a:chExt cx="3964145" cy="1455821"/>
            </a:xfrm>
          </p:grpSpPr>
          <p:sp>
            <p:nvSpPr>
              <p:cNvPr id="1280" name="Google Shape;1280;p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4"/>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6" name="Google Shape;1306;p4"/>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4"/>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4"/>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4"/>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4"/>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4"/>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4"/>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4"/>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4"/>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4"/>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4"/>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4"/>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4"/>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4"/>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4"/>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4"/>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4"/>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4"/>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4"/>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4"/>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4"/>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4"/>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4"/>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4"/>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4"/>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4"/>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4"/>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4"/>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4"/>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4"/>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4"/>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4"/>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4"/>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4"/>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4"/>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4"/>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4"/>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4"/>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4"/>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4"/>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4"/>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4"/>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4"/>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4"/>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4"/>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4"/>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4"/>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4"/>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4"/>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4"/>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4"/>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4"/>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4"/>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4"/>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4"/>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4"/>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4"/>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4"/>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4"/>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4"/>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4"/>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4"/>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4"/>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4"/>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4"/>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4"/>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4"/>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4"/>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4"/>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4"/>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4"/>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4"/>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4"/>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4"/>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4"/>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4"/>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4"/>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4"/>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4"/>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4"/>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4"/>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4"/>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4"/>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4"/>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4"/>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4"/>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4"/>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4"/>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4"/>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4"/>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4"/>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4"/>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4"/>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4"/>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4"/>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4"/>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4"/>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4"/>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4"/>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4"/>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6" name="Google Shape;1406;p4"/>
            <p:cNvGrpSpPr/>
            <p:nvPr/>
          </p:nvGrpSpPr>
          <p:grpSpPr>
            <a:xfrm rot="5400000">
              <a:off x="6199788" y="1372590"/>
              <a:ext cx="3964145" cy="1455821"/>
              <a:chOff x="3233388" y="140740"/>
              <a:chExt cx="3964145" cy="1455821"/>
            </a:xfrm>
          </p:grpSpPr>
          <p:sp>
            <p:nvSpPr>
              <p:cNvPr id="1407" name="Google Shape;1407;p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33" name="Google Shape;1433;p4"/>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4"/>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4"/>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4"/>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4"/>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38" name="Google Shape;1438;p4"/>
            <p:cNvGrpSpPr/>
            <p:nvPr/>
          </p:nvGrpSpPr>
          <p:grpSpPr>
            <a:xfrm>
              <a:off x="234224" y="118425"/>
              <a:ext cx="3532446" cy="1609151"/>
              <a:chOff x="140599" y="118425"/>
              <a:chExt cx="3532446" cy="1609151"/>
            </a:xfrm>
          </p:grpSpPr>
          <p:sp>
            <p:nvSpPr>
              <p:cNvPr id="1439" name="Google Shape;1439;p4"/>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4"/>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4"/>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4"/>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4"/>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4"/>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4"/>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4"/>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4"/>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4"/>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4"/>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4"/>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4"/>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4"/>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4"/>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4"/>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4"/>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4"/>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4"/>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4"/>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4"/>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4"/>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4"/>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4"/>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4"/>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4"/>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65" name="Google Shape;1465;p4"/>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66" name="Google Shape;1466;p4"/>
            <p:cNvGrpSpPr/>
            <p:nvPr/>
          </p:nvGrpSpPr>
          <p:grpSpPr>
            <a:xfrm>
              <a:off x="3327013" y="140740"/>
              <a:ext cx="3964145" cy="1455821"/>
              <a:chOff x="3233388" y="140740"/>
              <a:chExt cx="3964145" cy="1455821"/>
            </a:xfrm>
          </p:grpSpPr>
          <p:sp>
            <p:nvSpPr>
              <p:cNvPr id="1467" name="Google Shape;1467;p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493" name="Google Shape;1493;p4"/>
          <p:cNvSpPr txBox="1"/>
          <p:nvPr>
            <p:ph type="body" idx="1"/>
          </p:nvPr>
        </p:nvSpPr>
        <p:spPr>
          <a:xfrm>
            <a:off x="713225" y="1152475"/>
            <a:ext cx="7754100" cy="3451500"/>
          </a:xfrm>
          <a:prstGeom prst="rect">
            <a:avLst/>
          </a:prstGeom>
        </p:spPr>
        <p:txBody>
          <a:bodyPr spcFirstLastPara="1" wrap="square" lIns="91425" tIns="91425" rIns="91425" bIns="91425" anchor="t" anchorCtr="0">
            <a:noAutofit/>
          </a:bodyPr>
          <a:lstStyle>
            <a:lvl1pPr marL="457200" lvl="0" indent="-387350">
              <a:spcBef>
                <a:spcPts val="0"/>
              </a:spcBef>
              <a:spcAft>
                <a:spcPts val="0"/>
              </a:spcAft>
              <a:buSzPts val="2500"/>
              <a:buAutoNum type="arabicPeriod"/>
              <a:defRPr sz="1200"/>
            </a:lvl1pPr>
            <a:lvl2pPr marL="914400" lvl="1" indent="-317500">
              <a:spcBef>
                <a:spcPts val="1600"/>
              </a:spcBef>
              <a:spcAft>
                <a:spcPts val="0"/>
              </a:spcAft>
              <a:buSzPts val="1400"/>
              <a:buAutoNum type="alphaLcPeriod"/>
              <a:defRPr/>
            </a:lvl2pPr>
            <a:lvl3pPr marL="1371600" lvl="2" indent="-317500">
              <a:spcBef>
                <a:spcPts val="1600"/>
              </a:spcBef>
              <a:spcAft>
                <a:spcPts val="0"/>
              </a:spcAft>
              <a:buSzPts val="1400"/>
              <a:buAutoNum type="romanLcPeriod"/>
              <a:defRPr/>
            </a:lvl3pPr>
            <a:lvl4pPr marL="1828800" lvl="3" indent="-317500">
              <a:spcBef>
                <a:spcPts val="1600"/>
              </a:spcBef>
              <a:spcAft>
                <a:spcPts val="0"/>
              </a:spcAft>
              <a:buSzPts val="1400"/>
              <a:buAutoNum type="arabicPeriod"/>
              <a:defRPr/>
            </a:lvl4pPr>
            <a:lvl5pPr marL="2286000" lvl="4" indent="-317500">
              <a:spcBef>
                <a:spcPts val="1600"/>
              </a:spcBef>
              <a:spcAft>
                <a:spcPts val="0"/>
              </a:spcAft>
              <a:buSzPts val="1400"/>
              <a:buAutoNum type="alphaLcPeriod"/>
              <a:defRPr/>
            </a:lvl5pPr>
            <a:lvl6pPr marL="2743200" lvl="5" indent="-317500">
              <a:spcBef>
                <a:spcPts val="1600"/>
              </a:spcBef>
              <a:spcAft>
                <a:spcPts val="0"/>
              </a:spcAft>
              <a:buSzPts val="1400"/>
              <a:buAutoNum type="romanLcPeriod"/>
              <a:defRPr/>
            </a:lvl6pPr>
            <a:lvl7pPr marL="3200400" lvl="6" indent="-317500">
              <a:spcBef>
                <a:spcPts val="1600"/>
              </a:spcBef>
              <a:spcAft>
                <a:spcPts val="0"/>
              </a:spcAft>
              <a:buSzPts val="1400"/>
              <a:buAutoNum type="arabicPeriod"/>
              <a:defRPr/>
            </a:lvl7pPr>
            <a:lvl8pPr marL="3657600" lvl="7" indent="-317500">
              <a:spcBef>
                <a:spcPts val="1600"/>
              </a:spcBef>
              <a:spcAft>
                <a:spcPts val="0"/>
              </a:spcAft>
              <a:buSzPts val="1400"/>
              <a:buAutoNum type="alphaLcPeriod"/>
              <a:defRPr/>
            </a:lvl8pPr>
            <a:lvl9pPr marL="4114800" lvl="8" indent="-317500">
              <a:spcBef>
                <a:spcPts val="1600"/>
              </a:spcBef>
              <a:spcAft>
                <a:spcPts val="1600"/>
              </a:spcAft>
              <a:buSzPts val="1400"/>
              <a:buAutoNum type="romanLcPeriod"/>
              <a:defRPr/>
            </a:lvl9pPr>
          </a:lstStyle>
          <a:p/>
        </p:txBody>
      </p:sp>
      <p:grpSp>
        <p:nvGrpSpPr>
          <p:cNvPr id="1494" name="Google Shape;1494;p4"/>
          <p:cNvGrpSpPr/>
          <p:nvPr/>
        </p:nvGrpSpPr>
        <p:grpSpPr>
          <a:xfrm>
            <a:off x="7742920" y="1797641"/>
            <a:ext cx="2037475" cy="3447946"/>
            <a:chOff x="7694395" y="1765291"/>
            <a:chExt cx="2037475" cy="3447946"/>
          </a:xfrm>
        </p:grpSpPr>
        <p:grpSp>
          <p:nvGrpSpPr>
            <p:cNvPr id="1495" name="Google Shape;1495;p4"/>
            <p:cNvGrpSpPr/>
            <p:nvPr/>
          </p:nvGrpSpPr>
          <p:grpSpPr>
            <a:xfrm rot="10800000" flipH="1">
              <a:off x="7694395" y="3068166"/>
              <a:ext cx="1699100" cy="2145071"/>
              <a:chOff x="146217" y="2712579"/>
              <a:chExt cx="1552966" cy="1960401"/>
            </a:xfrm>
          </p:grpSpPr>
          <p:grpSp>
            <p:nvGrpSpPr>
              <p:cNvPr id="1496" name="Google Shape;1496;p4"/>
              <p:cNvGrpSpPr/>
              <p:nvPr/>
            </p:nvGrpSpPr>
            <p:grpSpPr>
              <a:xfrm>
                <a:off x="146217" y="2712579"/>
                <a:ext cx="1134008" cy="607901"/>
                <a:chOff x="5206900" y="826150"/>
                <a:chExt cx="599275" cy="321250"/>
              </a:xfrm>
            </p:grpSpPr>
            <p:sp>
              <p:nvSpPr>
                <p:cNvPr id="1497" name="Google Shape;1497;p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11" name="Google Shape;1511;p4"/>
              <p:cNvGrpSpPr/>
              <p:nvPr/>
            </p:nvGrpSpPr>
            <p:grpSpPr>
              <a:xfrm rot="-9256633">
                <a:off x="489429" y="3110262"/>
                <a:ext cx="1134020" cy="607908"/>
                <a:chOff x="5206900" y="826150"/>
                <a:chExt cx="599275" cy="321250"/>
              </a:xfrm>
            </p:grpSpPr>
            <p:sp>
              <p:nvSpPr>
                <p:cNvPr id="1512" name="Google Shape;1512;p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26" name="Google Shape;1526;p4"/>
              <p:cNvGrpSpPr/>
              <p:nvPr/>
            </p:nvGrpSpPr>
            <p:grpSpPr>
              <a:xfrm rot="7120513" flipH="1">
                <a:off x="538618" y="3725726"/>
                <a:ext cx="1133997" cy="607895"/>
                <a:chOff x="5206900" y="826150"/>
                <a:chExt cx="599275" cy="321250"/>
              </a:xfrm>
            </p:grpSpPr>
            <p:sp>
              <p:nvSpPr>
                <p:cNvPr id="1527" name="Google Shape;1527;p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541" name="Google Shape;1541;p4"/>
            <p:cNvGrpSpPr/>
            <p:nvPr/>
          </p:nvGrpSpPr>
          <p:grpSpPr>
            <a:xfrm rot="10800000" flipH="1">
              <a:off x="8032770" y="1765291"/>
              <a:ext cx="1699100" cy="2145071"/>
              <a:chOff x="146217" y="2712579"/>
              <a:chExt cx="1552966" cy="1960401"/>
            </a:xfrm>
          </p:grpSpPr>
          <p:grpSp>
            <p:nvGrpSpPr>
              <p:cNvPr id="1542" name="Google Shape;1542;p4"/>
              <p:cNvGrpSpPr/>
              <p:nvPr/>
            </p:nvGrpSpPr>
            <p:grpSpPr>
              <a:xfrm>
                <a:off x="146217" y="2712579"/>
                <a:ext cx="1134008" cy="607901"/>
                <a:chOff x="5206900" y="826150"/>
                <a:chExt cx="599275" cy="321250"/>
              </a:xfrm>
            </p:grpSpPr>
            <p:sp>
              <p:nvSpPr>
                <p:cNvPr id="1543" name="Google Shape;1543;p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57" name="Google Shape;1557;p4"/>
              <p:cNvGrpSpPr/>
              <p:nvPr/>
            </p:nvGrpSpPr>
            <p:grpSpPr>
              <a:xfrm rot="-9256633">
                <a:off x="489429" y="3110262"/>
                <a:ext cx="1134020" cy="607908"/>
                <a:chOff x="5206900" y="826150"/>
                <a:chExt cx="599275" cy="321250"/>
              </a:xfrm>
            </p:grpSpPr>
            <p:sp>
              <p:nvSpPr>
                <p:cNvPr id="1558" name="Google Shape;1558;p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72" name="Google Shape;1572;p4"/>
              <p:cNvGrpSpPr/>
              <p:nvPr/>
            </p:nvGrpSpPr>
            <p:grpSpPr>
              <a:xfrm rot="7120513" flipH="1">
                <a:off x="538618" y="3725726"/>
                <a:ext cx="1133997" cy="607895"/>
                <a:chOff x="5206900" y="826150"/>
                <a:chExt cx="599275" cy="321250"/>
              </a:xfrm>
            </p:grpSpPr>
            <p:sp>
              <p:nvSpPr>
                <p:cNvPr id="1573" name="Google Shape;1573;p4"/>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4"/>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4"/>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4"/>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4"/>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4"/>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4"/>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4"/>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4"/>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4"/>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4"/>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4"/>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4"/>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4"/>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1587" name="Google Shape;1587;p4"/>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14">
  <p:cSld name="CUSTOM_2_1_1_1_1_1">
    <p:spTree>
      <p:nvGrpSpPr>
        <p:cNvPr id="13572" name="Shape 13572"/>
        <p:cNvGrpSpPr/>
        <p:nvPr/>
      </p:nvGrpSpPr>
      <p:grpSpPr>
        <a:xfrm>
          <a:off x="0" y="0"/>
          <a:ext cx="0" cy="0"/>
          <a:chOff x="0" y="0"/>
          <a:chExt cx="0" cy="0"/>
        </a:xfrm>
      </p:grpSpPr>
      <p:grpSp>
        <p:nvGrpSpPr>
          <p:cNvPr id="13573" name="Google Shape;13573;p31"/>
          <p:cNvGrpSpPr/>
          <p:nvPr/>
        </p:nvGrpSpPr>
        <p:grpSpPr>
          <a:xfrm>
            <a:off x="176625" y="110350"/>
            <a:ext cx="8790774" cy="4922811"/>
            <a:chOff x="131600" y="118425"/>
            <a:chExt cx="8790774" cy="4922811"/>
          </a:xfrm>
        </p:grpSpPr>
        <p:sp>
          <p:nvSpPr>
            <p:cNvPr id="13574" name="Google Shape;13574;p31"/>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575" name="Google Shape;13575;p31"/>
            <p:cNvGrpSpPr/>
            <p:nvPr/>
          </p:nvGrpSpPr>
          <p:grpSpPr>
            <a:xfrm>
              <a:off x="131600" y="1884558"/>
              <a:ext cx="2122449" cy="3112715"/>
              <a:chOff x="131600" y="1884558"/>
              <a:chExt cx="2122449" cy="3112715"/>
            </a:xfrm>
          </p:grpSpPr>
          <p:sp>
            <p:nvSpPr>
              <p:cNvPr id="13576" name="Google Shape;13576;p31"/>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7" name="Google Shape;13577;p31"/>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8" name="Google Shape;13578;p31"/>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9" name="Google Shape;13579;p31"/>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0" name="Google Shape;13580;p31"/>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1" name="Google Shape;13581;p31"/>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2" name="Google Shape;13582;p31"/>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3" name="Google Shape;13583;p31"/>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4" name="Google Shape;13584;p31"/>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5" name="Google Shape;13585;p31"/>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6" name="Google Shape;13586;p31"/>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7" name="Google Shape;13587;p31"/>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8" name="Google Shape;13588;p31"/>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9" name="Google Shape;13589;p31"/>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0" name="Google Shape;13590;p31"/>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1" name="Google Shape;13591;p31"/>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2" name="Google Shape;13592;p31"/>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3" name="Google Shape;13593;p31"/>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4" name="Google Shape;13594;p31"/>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5" name="Google Shape;13595;p31"/>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6" name="Google Shape;13596;p31"/>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7" name="Google Shape;13597;p31"/>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8" name="Google Shape;13598;p31"/>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9" name="Google Shape;13599;p31"/>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0" name="Google Shape;13600;p31"/>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01" name="Google Shape;13601;p31"/>
            <p:cNvGrpSpPr/>
            <p:nvPr/>
          </p:nvGrpSpPr>
          <p:grpSpPr>
            <a:xfrm flipH="1">
              <a:off x="2342550" y="2567965"/>
              <a:ext cx="3964145" cy="1455821"/>
              <a:chOff x="3233388" y="140740"/>
              <a:chExt cx="3964145" cy="1455821"/>
            </a:xfrm>
          </p:grpSpPr>
          <p:sp>
            <p:nvSpPr>
              <p:cNvPr id="13602" name="Google Shape;13602;p3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3" name="Google Shape;13603;p3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4" name="Google Shape;13604;p3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5" name="Google Shape;13605;p3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6" name="Google Shape;13606;p3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7" name="Google Shape;13607;p3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8" name="Google Shape;13608;p3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9" name="Google Shape;13609;p3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0" name="Google Shape;13610;p3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1" name="Google Shape;13611;p31"/>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2" name="Google Shape;13612;p3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3" name="Google Shape;13613;p3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4" name="Google Shape;13614;p3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5" name="Google Shape;13615;p3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6" name="Google Shape;13616;p3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7" name="Google Shape;13617;p3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8" name="Google Shape;13618;p3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9" name="Google Shape;13619;p3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0" name="Google Shape;13620;p3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1" name="Google Shape;13621;p3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2" name="Google Shape;13622;p3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3" name="Google Shape;13623;p3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4" name="Google Shape;13624;p3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5" name="Google Shape;13625;p3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6" name="Google Shape;13626;p3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7" name="Google Shape;13627;p3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628" name="Google Shape;13628;p31"/>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9" name="Google Shape;13629;p31"/>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0" name="Google Shape;13630;p31"/>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1" name="Google Shape;13631;p31"/>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2" name="Google Shape;13632;p31"/>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3" name="Google Shape;13633;p31"/>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4" name="Google Shape;13634;p31"/>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5" name="Google Shape;13635;p31"/>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6" name="Google Shape;13636;p31"/>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7" name="Google Shape;13637;p31"/>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8" name="Google Shape;13638;p31"/>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9" name="Google Shape;13639;p31"/>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0" name="Google Shape;13640;p31"/>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1" name="Google Shape;13641;p31"/>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2" name="Google Shape;13642;p31"/>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3" name="Google Shape;13643;p31"/>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4" name="Google Shape;13644;p31"/>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5" name="Google Shape;13645;p31"/>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6" name="Google Shape;13646;p31"/>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7" name="Google Shape;13647;p31"/>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8" name="Google Shape;13648;p31"/>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9" name="Google Shape;13649;p31"/>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0" name="Google Shape;13650;p31"/>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1" name="Google Shape;13651;p31"/>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2" name="Google Shape;13652;p31"/>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3" name="Google Shape;13653;p31"/>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4" name="Google Shape;13654;p31"/>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5" name="Google Shape;13655;p31"/>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6" name="Google Shape;13656;p31"/>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7" name="Google Shape;13657;p31"/>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8" name="Google Shape;13658;p31"/>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9" name="Google Shape;13659;p31"/>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0" name="Google Shape;13660;p31"/>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1" name="Google Shape;13661;p31"/>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2" name="Google Shape;13662;p31"/>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3" name="Google Shape;13663;p31"/>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4" name="Google Shape;13664;p31"/>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5" name="Google Shape;13665;p31"/>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6" name="Google Shape;13666;p31"/>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7" name="Google Shape;13667;p31"/>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8" name="Google Shape;13668;p31"/>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9" name="Google Shape;13669;p31"/>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0" name="Google Shape;13670;p31"/>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1" name="Google Shape;13671;p31"/>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2" name="Google Shape;13672;p31"/>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3" name="Google Shape;13673;p31"/>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4" name="Google Shape;13674;p31"/>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5" name="Google Shape;13675;p31"/>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6" name="Google Shape;13676;p31"/>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7" name="Google Shape;13677;p31"/>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8" name="Google Shape;13678;p31"/>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9" name="Google Shape;13679;p31"/>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0" name="Google Shape;13680;p31"/>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1" name="Google Shape;13681;p31"/>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2" name="Google Shape;13682;p31"/>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3" name="Google Shape;13683;p31"/>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4" name="Google Shape;13684;p31"/>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5" name="Google Shape;13685;p31"/>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6" name="Google Shape;13686;p31"/>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7" name="Google Shape;13687;p31"/>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8" name="Google Shape;13688;p31"/>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9" name="Google Shape;13689;p31"/>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0" name="Google Shape;13690;p31"/>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1" name="Google Shape;13691;p31"/>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2" name="Google Shape;13692;p31"/>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3" name="Google Shape;13693;p31"/>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4" name="Google Shape;13694;p31"/>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5" name="Google Shape;13695;p31"/>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6" name="Google Shape;13696;p31"/>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7" name="Google Shape;13697;p31"/>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8" name="Google Shape;13698;p31"/>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9" name="Google Shape;13699;p31"/>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0" name="Google Shape;13700;p31"/>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1" name="Google Shape;13701;p31"/>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2" name="Google Shape;13702;p31"/>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3" name="Google Shape;13703;p31"/>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4" name="Google Shape;13704;p31"/>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5" name="Google Shape;13705;p31"/>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6" name="Google Shape;13706;p31"/>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7" name="Google Shape;13707;p31"/>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8" name="Google Shape;13708;p31"/>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9" name="Google Shape;13709;p31"/>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0" name="Google Shape;13710;p31"/>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1" name="Google Shape;13711;p31"/>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2" name="Google Shape;13712;p31"/>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3" name="Google Shape;13713;p31"/>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4" name="Google Shape;13714;p31"/>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5" name="Google Shape;13715;p31"/>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6" name="Google Shape;13716;p31"/>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7" name="Google Shape;13717;p31"/>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8" name="Google Shape;13718;p31"/>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9" name="Google Shape;13719;p31"/>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0" name="Google Shape;13720;p31"/>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1" name="Google Shape;13721;p31"/>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2" name="Google Shape;13722;p31"/>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3" name="Google Shape;13723;p31"/>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4" name="Google Shape;13724;p31"/>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5" name="Google Shape;13725;p31"/>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6" name="Google Shape;13726;p31"/>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7" name="Google Shape;13727;p31"/>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728" name="Google Shape;13728;p31"/>
            <p:cNvGrpSpPr/>
            <p:nvPr/>
          </p:nvGrpSpPr>
          <p:grpSpPr>
            <a:xfrm rot="5400000">
              <a:off x="6199788" y="1372590"/>
              <a:ext cx="3964145" cy="1455821"/>
              <a:chOff x="3233388" y="140740"/>
              <a:chExt cx="3964145" cy="1455821"/>
            </a:xfrm>
          </p:grpSpPr>
          <p:sp>
            <p:nvSpPr>
              <p:cNvPr id="13729" name="Google Shape;13729;p3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0" name="Google Shape;13730;p3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1" name="Google Shape;13731;p3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2" name="Google Shape;13732;p3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3" name="Google Shape;13733;p3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4" name="Google Shape;13734;p3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5" name="Google Shape;13735;p3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6" name="Google Shape;13736;p3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7" name="Google Shape;13737;p3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8" name="Google Shape;13738;p3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9" name="Google Shape;13739;p3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0" name="Google Shape;13740;p3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1" name="Google Shape;13741;p3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2" name="Google Shape;13742;p3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3" name="Google Shape;13743;p3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4" name="Google Shape;13744;p3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5" name="Google Shape;13745;p3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6" name="Google Shape;13746;p3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7" name="Google Shape;13747;p3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8" name="Google Shape;13748;p3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9" name="Google Shape;13749;p3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0" name="Google Shape;13750;p3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1" name="Google Shape;13751;p3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2" name="Google Shape;13752;p3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3" name="Google Shape;13753;p3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4" name="Google Shape;13754;p3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755" name="Google Shape;13755;p31"/>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6" name="Google Shape;13756;p31"/>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7" name="Google Shape;13757;p31"/>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8" name="Google Shape;13758;p31"/>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9" name="Google Shape;13759;p31"/>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760" name="Google Shape;13760;p31"/>
            <p:cNvGrpSpPr/>
            <p:nvPr/>
          </p:nvGrpSpPr>
          <p:grpSpPr>
            <a:xfrm>
              <a:off x="234224" y="118425"/>
              <a:ext cx="3532446" cy="1609151"/>
              <a:chOff x="140599" y="118425"/>
              <a:chExt cx="3532446" cy="1609151"/>
            </a:xfrm>
          </p:grpSpPr>
          <p:sp>
            <p:nvSpPr>
              <p:cNvPr id="13761" name="Google Shape;13761;p31"/>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2" name="Google Shape;13762;p31"/>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3" name="Google Shape;13763;p31"/>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4" name="Google Shape;13764;p31"/>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5" name="Google Shape;13765;p31"/>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6" name="Google Shape;13766;p31"/>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7" name="Google Shape;13767;p31"/>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8" name="Google Shape;13768;p31"/>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9" name="Google Shape;13769;p31"/>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0" name="Google Shape;13770;p31"/>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1" name="Google Shape;13771;p31"/>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2" name="Google Shape;13772;p31"/>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3" name="Google Shape;13773;p31"/>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4" name="Google Shape;13774;p31"/>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5" name="Google Shape;13775;p31"/>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6" name="Google Shape;13776;p31"/>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7" name="Google Shape;13777;p31"/>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8" name="Google Shape;13778;p31"/>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9" name="Google Shape;13779;p31"/>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0" name="Google Shape;13780;p31"/>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1" name="Google Shape;13781;p31"/>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2" name="Google Shape;13782;p31"/>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3" name="Google Shape;13783;p31"/>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4" name="Google Shape;13784;p31"/>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5" name="Google Shape;13785;p31"/>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6" name="Google Shape;13786;p31"/>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787" name="Google Shape;13787;p31"/>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788" name="Google Shape;13788;p31"/>
            <p:cNvGrpSpPr/>
            <p:nvPr/>
          </p:nvGrpSpPr>
          <p:grpSpPr>
            <a:xfrm>
              <a:off x="3327013" y="140740"/>
              <a:ext cx="3964145" cy="1455821"/>
              <a:chOff x="3233388" y="140740"/>
              <a:chExt cx="3964145" cy="1455821"/>
            </a:xfrm>
          </p:grpSpPr>
          <p:sp>
            <p:nvSpPr>
              <p:cNvPr id="13789" name="Google Shape;13789;p3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0" name="Google Shape;13790;p3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1" name="Google Shape;13791;p3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2" name="Google Shape;13792;p3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3" name="Google Shape;13793;p3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4" name="Google Shape;13794;p3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5" name="Google Shape;13795;p3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6" name="Google Shape;13796;p3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7" name="Google Shape;13797;p3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8" name="Google Shape;13798;p3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9" name="Google Shape;13799;p3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0" name="Google Shape;13800;p3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1" name="Google Shape;13801;p3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2" name="Google Shape;13802;p3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3" name="Google Shape;13803;p3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4" name="Google Shape;13804;p3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5" name="Google Shape;13805;p3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6" name="Google Shape;13806;p3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7" name="Google Shape;13807;p3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8" name="Google Shape;13808;p3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9" name="Google Shape;13809;p3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0" name="Google Shape;13810;p3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1" name="Google Shape;13811;p3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2" name="Google Shape;13812;p3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3" name="Google Shape;13813;p3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4" name="Google Shape;13814;p3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3815" name="Google Shape;13815;p31"/>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15">
  <p:cSld name="CUSTOM_23">
    <p:spTree>
      <p:nvGrpSpPr>
        <p:cNvPr id="13816" name="Shape 13816"/>
        <p:cNvGrpSpPr/>
        <p:nvPr/>
      </p:nvGrpSpPr>
      <p:grpSpPr>
        <a:xfrm>
          <a:off x="0" y="0"/>
          <a:ext cx="0" cy="0"/>
          <a:chOff x="0" y="0"/>
          <a:chExt cx="0" cy="0"/>
        </a:xfrm>
      </p:grpSpPr>
      <p:grpSp>
        <p:nvGrpSpPr>
          <p:cNvPr id="13817" name="Google Shape;13817;p32"/>
          <p:cNvGrpSpPr/>
          <p:nvPr/>
        </p:nvGrpSpPr>
        <p:grpSpPr>
          <a:xfrm>
            <a:off x="176625" y="110350"/>
            <a:ext cx="8790774" cy="4922811"/>
            <a:chOff x="131600" y="118425"/>
            <a:chExt cx="8790774" cy="4922811"/>
          </a:xfrm>
        </p:grpSpPr>
        <p:sp>
          <p:nvSpPr>
            <p:cNvPr id="13818" name="Google Shape;13818;p32"/>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819" name="Google Shape;13819;p32"/>
            <p:cNvGrpSpPr/>
            <p:nvPr/>
          </p:nvGrpSpPr>
          <p:grpSpPr>
            <a:xfrm>
              <a:off x="131600" y="1884558"/>
              <a:ext cx="2122449" cy="3112715"/>
              <a:chOff x="131600" y="1884558"/>
              <a:chExt cx="2122449" cy="3112715"/>
            </a:xfrm>
          </p:grpSpPr>
          <p:sp>
            <p:nvSpPr>
              <p:cNvPr id="13820" name="Google Shape;13820;p32"/>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1" name="Google Shape;13821;p32"/>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2" name="Google Shape;13822;p32"/>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3" name="Google Shape;13823;p32"/>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4" name="Google Shape;13824;p32"/>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5" name="Google Shape;13825;p32"/>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6" name="Google Shape;13826;p32"/>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7" name="Google Shape;13827;p32"/>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8" name="Google Shape;13828;p32"/>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9" name="Google Shape;13829;p32"/>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0" name="Google Shape;13830;p32"/>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1" name="Google Shape;13831;p32"/>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2" name="Google Shape;13832;p32"/>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3" name="Google Shape;13833;p32"/>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4" name="Google Shape;13834;p32"/>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5" name="Google Shape;13835;p32"/>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6" name="Google Shape;13836;p32"/>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7" name="Google Shape;13837;p32"/>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8" name="Google Shape;13838;p32"/>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9" name="Google Shape;13839;p32"/>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0" name="Google Shape;13840;p32"/>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1" name="Google Shape;13841;p32"/>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2" name="Google Shape;13842;p32"/>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3" name="Google Shape;13843;p32"/>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4" name="Google Shape;13844;p32"/>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45" name="Google Shape;13845;p32"/>
            <p:cNvGrpSpPr/>
            <p:nvPr/>
          </p:nvGrpSpPr>
          <p:grpSpPr>
            <a:xfrm flipH="1">
              <a:off x="2342550" y="2567965"/>
              <a:ext cx="3964145" cy="1455821"/>
              <a:chOff x="3233388" y="140740"/>
              <a:chExt cx="3964145" cy="1455821"/>
            </a:xfrm>
          </p:grpSpPr>
          <p:sp>
            <p:nvSpPr>
              <p:cNvPr id="13846" name="Google Shape;13846;p3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7" name="Google Shape;13847;p3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8" name="Google Shape;13848;p3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9" name="Google Shape;13849;p3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0" name="Google Shape;13850;p3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1" name="Google Shape;13851;p3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2" name="Google Shape;13852;p3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3" name="Google Shape;13853;p3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4" name="Google Shape;13854;p3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5" name="Google Shape;13855;p32"/>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6" name="Google Shape;13856;p3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7" name="Google Shape;13857;p3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8" name="Google Shape;13858;p3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9" name="Google Shape;13859;p3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0" name="Google Shape;13860;p3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1" name="Google Shape;13861;p3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2" name="Google Shape;13862;p3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3" name="Google Shape;13863;p3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4" name="Google Shape;13864;p3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5" name="Google Shape;13865;p3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6" name="Google Shape;13866;p3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7" name="Google Shape;13867;p3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8" name="Google Shape;13868;p3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9" name="Google Shape;13869;p3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0" name="Google Shape;13870;p3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1" name="Google Shape;13871;p3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872" name="Google Shape;13872;p32"/>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3" name="Google Shape;13873;p32"/>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4" name="Google Shape;13874;p32"/>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5" name="Google Shape;13875;p32"/>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6" name="Google Shape;13876;p32"/>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7" name="Google Shape;13877;p32"/>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8" name="Google Shape;13878;p32"/>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9" name="Google Shape;13879;p32"/>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0" name="Google Shape;13880;p32"/>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1" name="Google Shape;13881;p32"/>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2" name="Google Shape;13882;p32"/>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3" name="Google Shape;13883;p32"/>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4" name="Google Shape;13884;p32"/>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5" name="Google Shape;13885;p32"/>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6" name="Google Shape;13886;p32"/>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7" name="Google Shape;13887;p32"/>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8" name="Google Shape;13888;p32"/>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9" name="Google Shape;13889;p32"/>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0" name="Google Shape;13890;p32"/>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1" name="Google Shape;13891;p32"/>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2" name="Google Shape;13892;p32"/>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3" name="Google Shape;13893;p32"/>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4" name="Google Shape;13894;p32"/>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5" name="Google Shape;13895;p32"/>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6" name="Google Shape;13896;p32"/>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7" name="Google Shape;13897;p32"/>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8" name="Google Shape;13898;p32"/>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9" name="Google Shape;13899;p32"/>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0" name="Google Shape;13900;p32"/>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1" name="Google Shape;13901;p32"/>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2" name="Google Shape;13902;p32"/>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3" name="Google Shape;13903;p32"/>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4" name="Google Shape;13904;p32"/>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5" name="Google Shape;13905;p32"/>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6" name="Google Shape;13906;p32"/>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7" name="Google Shape;13907;p32"/>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8" name="Google Shape;13908;p32"/>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9" name="Google Shape;13909;p32"/>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0" name="Google Shape;13910;p32"/>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1" name="Google Shape;13911;p32"/>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2" name="Google Shape;13912;p32"/>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3" name="Google Shape;13913;p32"/>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4" name="Google Shape;13914;p32"/>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5" name="Google Shape;13915;p32"/>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6" name="Google Shape;13916;p32"/>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7" name="Google Shape;13917;p32"/>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8" name="Google Shape;13918;p32"/>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9" name="Google Shape;13919;p32"/>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0" name="Google Shape;13920;p32"/>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1" name="Google Shape;13921;p32"/>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2" name="Google Shape;13922;p32"/>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3" name="Google Shape;13923;p32"/>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4" name="Google Shape;13924;p32"/>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5" name="Google Shape;13925;p32"/>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6" name="Google Shape;13926;p32"/>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7" name="Google Shape;13927;p32"/>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8" name="Google Shape;13928;p32"/>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9" name="Google Shape;13929;p32"/>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0" name="Google Shape;13930;p32"/>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1" name="Google Shape;13931;p32"/>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2" name="Google Shape;13932;p32"/>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3" name="Google Shape;13933;p32"/>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4" name="Google Shape;13934;p32"/>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5" name="Google Shape;13935;p32"/>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6" name="Google Shape;13936;p32"/>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7" name="Google Shape;13937;p32"/>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8" name="Google Shape;13938;p32"/>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9" name="Google Shape;13939;p32"/>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0" name="Google Shape;13940;p32"/>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1" name="Google Shape;13941;p32"/>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2" name="Google Shape;13942;p32"/>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3" name="Google Shape;13943;p32"/>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4" name="Google Shape;13944;p32"/>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5" name="Google Shape;13945;p32"/>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6" name="Google Shape;13946;p32"/>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7" name="Google Shape;13947;p32"/>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8" name="Google Shape;13948;p32"/>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9" name="Google Shape;13949;p32"/>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0" name="Google Shape;13950;p32"/>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1" name="Google Shape;13951;p32"/>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2" name="Google Shape;13952;p32"/>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3" name="Google Shape;13953;p32"/>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4" name="Google Shape;13954;p32"/>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5" name="Google Shape;13955;p32"/>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6" name="Google Shape;13956;p32"/>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7" name="Google Shape;13957;p32"/>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8" name="Google Shape;13958;p32"/>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9" name="Google Shape;13959;p32"/>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0" name="Google Shape;13960;p32"/>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1" name="Google Shape;13961;p32"/>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2" name="Google Shape;13962;p32"/>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3" name="Google Shape;13963;p32"/>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4" name="Google Shape;13964;p32"/>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5" name="Google Shape;13965;p32"/>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6" name="Google Shape;13966;p32"/>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7" name="Google Shape;13967;p32"/>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8" name="Google Shape;13968;p32"/>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9" name="Google Shape;13969;p32"/>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0" name="Google Shape;13970;p32"/>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1" name="Google Shape;13971;p32"/>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972" name="Google Shape;13972;p32"/>
            <p:cNvGrpSpPr/>
            <p:nvPr/>
          </p:nvGrpSpPr>
          <p:grpSpPr>
            <a:xfrm rot="5400000">
              <a:off x="6199788" y="1372590"/>
              <a:ext cx="3964145" cy="1455821"/>
              <a:chOff x="3233388" y="140740"/>
              <a:chExt cx="3964145" cy="1455821"/>
            </a:xfrm>
          </p:grpSpPr>
          <p:sp>
            <p:nvSpPr>
              <p:cNvPr id="13973" name="Google Shape;13973;p3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4" name="Google Shape;13974;p3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5" name="Google Shape;13975;p3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6" name="Google Shape;13976;p3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7" name="Google Shape;13977;p3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8" name="Google Shape;13978;p3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9" name="Google Shape;13979;p3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0" name="Google Shape;13980;p3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1" name="Google Shape;13981;p3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2" name="Google Shape;13982;p3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3" name="Google Shape;13983;p3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4" name="Google Shape;13984;p3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5" name="Google Shape;13985;p3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6" name="Google Shape;13986;p3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7" name="Google Shape;13987;p3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8" name="Google Shape;13988;p3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9" name="Google Shape;13989;p3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0" name="Google Shape;13990;p3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1" name="Google Shape;13991;p3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2" name="Google Shape;13992;p3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3" name="Google Shape;13993;p3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4" name="Google Shape;13994;p3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5" name="Google Shape;13995;p3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6" name="Google Shape;13996;p3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7" name="Google Shape;13997;p3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8" name="Google Shape;13998;p3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999" name="Google Shape;13999;p32"/>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0" name="Google Shape;14000;p32"/>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1" name="Google Shape;14001;p32"/>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2" name="Google Shape;14002;p32"/>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3" name="Google Shape;14003;p32"/>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04" name="Google Shape;14004;p32"/>
            <p:cNvGrpSpPr/>
            <p:nvPr/>
          </p:nvGrpSpPr>
          <p:grpSpPr>
            <a:xfrm>
              <a:off x="234224" y="118425"/>
              <a:ext cx="3532446" cy="1609151"/>
              <a:chOff x="140599" y="118425"/>
              <a:chExt cx="3532446" cy="1609151"/>
            </a:xfrm>
          </p:grpSpPr>
          <p:sp>
            <p:nvSpPr>
              <p:cNvPr id="14005" name="Google Shape;14005;p32"/>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6" name="Google Shape;14006;p32"/>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7" name="Google Shape;14007;p32"/>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8" name="Google Shape;14008;p32"/>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9" name="Google Shape;14009;p32"/>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0" name="Google Shape;14010;p32"/>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1" name="Google Shape;14011;p32"/>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2" name="Google Shape;14012;p32"/>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3" name="Google Shape;14013;p32"/>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4" name="Google Shape;14014;p32"/>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5" name="Google Shape;14015;p32"/>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6" name="Google Shape;14016;p32"/>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7" name="Google Shape;14017;p32"/>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8" name="Google Shape;14018;p32"/>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9" name="Google Shape;14019;p32"/>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0" name="Google Shape;14020;p32"/>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1" name="Google Shape;14021;p32"/>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2" name="Google Shape;14022;p32"/>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3" name="Google Shape;14023;p32"/>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4" name="Google Shape;14024;p32"/>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5" name="Google Shape;14025;p32"/>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6" name="Google Shape;14026;p32"/>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7" name="Google Shape;14027;p32"/>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8" name="Google Shape;14028;p32"/>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9" name="Google Shape;14029;p32"/>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0" name="Google Shape;14030;p32"/>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031" name="Google Shape;14031;p32"/>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32" name="Google Shape;14032;p32"/>
            <p:cNvGrpSpPr/>
            <p:nvPr/>
          </p:nvGrpSpPr>
          <p:grpSpPr>
            <a:xfrm>
              <a:off x="3327013" y="140740"/>
              <a:ext cx="3964145" cy="1455821"/>
              <a:chOff x="3233388" y="140740"/>
              <a:chExt cx="3964145" cy="1455821"/>
            </a:xfrm>
          </p:grpSpPr>
          <p:sp>
            <p:nvSpPr>
              <p:cNvPr id="14033" name="Google Shape;14033;p3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4" name="Google Shape;14034;p3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5" name="Google Shape;14035;p3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6" name="Google Shape;14036;p3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7" name="Google Shape;14037;p3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8" name="Google Shape;14038;p3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9" name="Google Shape;14039;p3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0" name="Google Shape;14040;p3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1" name="Google Shape;14041;p3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2" name="Google Shape;14042;p3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3" name="Google Shape;14043;p3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4" name="Google Shape;14044;p3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5" name="Google Shape;14045;p3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6" name="Google Shape;14046;p3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7" name="Google Shape;14047;p3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8" name="Google Shape;14048;p3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9" name="Google Shape;14049;p3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0" name="Google Shape;14050;p3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1" name="Google Shape;14051;p3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2" name="Google Shape;14052;p3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3" name="Google Shape;14053;p3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4" name="Google Shape;14054;p3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5" name="Google Shape;14055;p3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6" name="Google Shape;14056;p3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7" name="Google Shape;14057;p3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8" name="Google Shape;14058;p3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4059" name="Google Shape;14059;p32"/>
          <p:cNvSpPr txBox="1"/>
          <p:nvPr>
            <p:ph type="title"/>
          </p:nvPr>
        </p:nvSpPr>
        <p:spPr>
          <a:xfrm>
            <a:off x="720000" y="2052900"/>
            <a:ext cx="3428400" cy="1010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solidFill>
                  <a:schemeClr val="accent3"/>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grpSp>
        <p:nvGrpSpPr>
          <p:cNvPr id="14060" name="Google Shape;14060;p32"/>
          <p:cNvGrpSpPr/>
          <p:nvPr/>
        </p:nvGrpSpPr>
        <p:grpSpPr>
          <a:xfrm>
            <a:off x="-1203662" y="3489572"/>
            <a:ext cx="3635284" cy="3715922"/>
            <a:chOff x="-1203662" y="3489572"/>
            <a:chExt cx="3635284" cy="3715922"/>
          </a:xfrm>
        </p:grpSpPr>
        <p:sp>
          <p:nvSpPr>
            <p:cNvPr id="14061" name="Google Shape;14061;p32"/>
            <p:cNvSpPr/>
            <p:nvPr/>
          </p:nvSpPr>
          <p:spPr>
            <a:xfrm flipH="1">
              <a:off x="-1203662" y="3853812"/>
              <a:ext cx="3351776" cy="3351681"/>
            </a:xfrm>
            <a:custGeom>
              <a:avLst/>
              <a:gdLst/>
              <a:ahLst/>
              <a:cxnLst/>
              <a:rect l="l" t="t" r="r" b="b"/>
              <a:pathLst>
                <a:path w="38002" h="38002" extrusionOk="0">
                  <a:moveTo>
                    <a:pt x="19017" y="0"/>
                  </a:moveTo>
                  <a:cubicBezTo>
                    <a:pt x="8500" y="0"/>
                    <a:pt x="1" y="8531"/>
                    <a:pt x="1" y="19017"/>
                  </a:cubicBezTo>
                  <a:cubicBezTo>
                    <a:pt x="1" y="29502"/>
                    <a:pt x="8500" y="38002"/>
                    <a:pt x="19017" y="38002"/>
                  </a:cubicBezTo>
                  <a:cubicBezTo>
                    <a:pt x="29502" y="38002"/>
                    <a:pt x="38002" y="29502"/>
                    <a:pt x="38002" y="19017"/>
                  </a:cubicBezTo>
                  <a:cubicBezTo>
                    <a:pt x="38002" y="8531"/>
                    <a:pt x="29502" y="0"/>
                    <a:pt x="19017" y="0"/>
                  </a:cubicBezTo>
                  <a:close/>
                </a:path>
              </a:pathLst>
            </a:cu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2" name="Google Shape;14062;p32"/>
            <p:cNvSpPr/>
            <p:nvPr/>
          </p:nvSpPr>
          <p:spPr>
            <a:xfrm flipH="1">
              <a:off x="-942826" y="4114601"/>
              <a:ext cx="2830104" cy="2830104"/>
            </a:xfrm>
            <a:custGeom>
              <a:avLst/>
              <a:gdLst/>
              <a:ahLst/>
              <a:cxnLst/>
              <a:rect l="l" t="t" r="r" b="b"/>
              <a:pathLst>
                <a:path w="38002" h="38002" extrusionOk="0">
                  <a:moveTo>
                    <a:pt x="19017" y="0"/>
                  </a:moveTo>
                  <a:cubicBezTo>
                    <a:pt x="8500" y="0"/>
                    <a:pt x="1" y="8531"/>
                    <a:pt x="1" y="19017"/>
                  </a:cubicBezTo>
                  <a:cubicBezTo>
                    <a:pt x="1" y="29502"/>
                    <a:pt x="8500" y="38002"/>
                    <a:pt x="19017" y="38002"/>
                  </a:cubicBezTo>
                  <a:cubicBezTo>
                    <a:pt x="29502" y="38002"/>
                    <a:pt x="38002" y="29502"/>
                    <a:pt x="38002" y="19017"/>
                  </a:cubicBezTo>
                  <a:cubicBezTo>
                    <a:pt x="38002" y="8531"/>
                    <a:pt x="29502" y="0"/>
                    <a:pt x="19017" y="0"/>
                  </a:cubicBezTo>
                  <a:close/>
                </a:path>
              </a:pathLst>
            </a:cu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63" name="Google Shape;14063;p32"/>
            <p:cNvGrpSpPr/>
            <p:nvPr/>
          </p:nvGrpSpPr>
          <p:grpSpPr>
            <a:xfrm flipH="1">
              <a:off x="-621224" y="4436216"/>
              <a:ext cx="2186900" cy="2186875"/>
              <a:chOff x="7414725" y="3236000"/>
              <a:chExt cx="2186900" cy="2186875"/>
            </a:xfrm>
          </p:grpSpPr>
          <p:sp>
            <p:nvSpPr>
              <p:cNvPr id="14064" name="Google Shape;14064;p32"/>
              <p:cNvSpPr/>
              <p:nvPr/>
            </p:nvSpPr>
            <p:spPr>
              <a:xfrm>
                <a:off x="8643425" y="4235775"/>
                <a:ext cx="82750" cy="82775"/>
              </a:xfrm>
              <a:custGeom>
                <a:avLst/>
                <a:gdLst/>
                <a:ahLst/>
                <a:cxnLst/>
                <a:rect l="l" t="t" r="r" b="b"/>
                <a:pathLst>
                  <a:path w="3310" h="3311" extrusionOk="0">
                    <a:moveTo>
                      <a:pt x="2950" y="1"/>
                    </a:moveTo>
                    <a:lnTo>
                      <a:pt x="1572" y="972"/>
                    </a:lnTo>
                    <a:lnTo>
                      <a:pt x="1" y="362"/>
                    </a:lnTo>
                    <a:lnTo>
                      <a:pt x="1" y="362"/>
                    </a:lnTo>
                    <a:lnTo>
                      <a:pt x="972" y="1739"/>
                    </a:lnTo>
                    <a:lnTo>
                      <a:pt x="361" y="3311"/>
                    </a:lnTo>
                    <a:lnTo>
                      <a:pt x="361" y="3311"/>
                    </a:lnTo>
                    <a:lnTo>
                      <a:pt x="1739" y="2340"/>
                    </a:lnTo>
                    <a:lnTo>
                      <a:pt x="3310" y="2950"/>
                    </a:lnTo>
                    <a:lnTo>
                      <a:pt x="2339" y="1572"/>
                    </a:lnTo>
                    <a:lnTo>
                      <a:pt x="29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5" name="Google Shape;14065;p32"/>
              <p:cNvSpPr/>
              <p:nvPr/>
            </p:nvSpPr>
            <p:spPr>
              <a:xfrm>
                <a:off x="8829750" y="5006975"/>
                <a:ext cx="223975" cy="223925"/>
              </a:xfrm>
              <a:custGeom>
                <a:avLst/>
                <a:gdLst/>
                <a:ahLst/>
                <a:cxnLst/>
                <a:rect l="l" t="t" r="r" b="b"/>
                <a:pathLst>
                  <a:path w="8959" h="8957" extrusionOk="0">
                    <a:moveTo>
                      <a:pt x="3887" y="0"/>
                    </a:moveTo>
                    <a:lnTo>
                      <a:pt x="3304" y="3578"/>
                    </a:lnTo>
                    <a:lnTo>
                      <a:pt x="1" y="5071"/>
                    </a:lnTo>
                    <a:lnTo>
                      <a:pt x="3579" y="5655"/>
                    </a:lnTo>
                    <a:lnTo>
                      <a:pt x="5072" y="8956"/>
                    </a:lnTo>
                    <a:lnTo>
                      <a:pt x="5655" y="5380"/>
                    </a:lnTo>
                    <a:lnTo>
                      <a:pt x="8958" y="3886"/>
                    </a:lnTo>
                    <a:lnTo>
                      <a:pt x="5380" y="3303"/>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6" name="Google Shape;14066;p32"/>
              <p:cNvSpPr/>
              <p:nvPr/>
            </p:nvSpPr>
            <p:spPr>
              <a:xfrm>
                <a:off x="8277125" y="4277150"/>
                <a:ext cx="183925" cy="183900"/>
              </a:xfrm>
              <a:custGeom>
                <a:avLst/>
                <a:gdLst/>
                <a:ahLst/>
                <a:cxnLst/>
                <a:rect l="l" t="t" r="r" b="b"/>
                <a:pathLst>
                  <a:path w="7357" h="7356" extrusionOk="0">
                    <a:moveTo>
                      <a:pt x="3679" y="0"/>
                    </a:moveTo>
                    <a:lnTo>
                      <a:pt x="3281" y="3280"/>
                    </a:lnTo>
                    <a:lnTo>
                      <a:pt x="1" y="3678"/>
                    </a:lnTo>
                    <a:lnTo>
                      <a:pt x="3281" y="4077"/>
                    </a:lnTo>
                    <a:lnTo>
                      <a:pt x="3679" y="7356"/>
                    </a:lnTo>
                    <a:lnTo>
                      <a:pt x="4078" y="4077"/>
                    </a:lnTo>
                    <a:lnTo>
                      <a:pt x="7357" y="3678"/>
                    </a:lnTo>
                    <a:lnTo>
                      <a:pt x="4078" y="3280"/>
                    </a:lnTo>
                    <a:lnTo>
                      <a:pt x="3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7" name="Google Shape;14067;p32"/>
              <p:cNvSpPr/>
              <p:nvPr/>
            </p:nvSpPr>
            <p:spPr>
              <a:xfrm>
                <a:off x="7414725" y="3236000"/>
                <a:ext cx="2186900" cy="2186875"/>
              </a:xfrm>
              <a:custGeom>
                <a:avLst/>
                <a:gdLst/>
                <a:ahLst/>
                <a:cxnLst/>
                <a:rect l="l" t="t" r="r" b="b"/>
                <a:pathLst>
                  <a:path w="87476" h="87475" extrusionOk="0">
                    <a:moveTo>
                      <a:pt x="43736" y="0"/>
                    </a:moveTo>
                    <a:cubicBezTo>
                      <a:pt x="33048" y="0"/>
                      <a:pt x="23251" y="3837"/>
                      <a:pt x="15651" y="10208"/>
                    </a:cubicBezTo>
                    <a:cubicBezTo>
                      <a:pt x="14799" y="10925"/>
                      <a:pt x="13973" y="11668"/>
                      <a:pt x="13177" y="12450"/>
                    </a:cubicBezTo>
                    <a:cubicBezTo>
                      <a:pt x="10268" y="15290"/>
                      <a:pt x="7767" y="18521"/>
                      <a:pt x="5748" y="22051"/>
                    </a:cubicBezTo>
                    <a:cubicBezTo>
                      <a:pt x="5383" y="22684"/>
                      <a:pt x="5036" y="23327"/>
                      <a:pt x="4709" y="23983"/>
                    </a:cubicBezTo>
                    <a:cubicBezTo>
                      <a:pt x="3176" y="26997"/>
                      <a:pt x="2003" y="30182"/>
                      <a:pt x="1217" y="33470"/>
                    </a:cubicBezTo>
                    <a:cubicBezTo>
                      <a:pt x="1044" y="34179"/>
                      <a:pt x="889" y="34895"/>
                      <a:pt x="753" y="35620"/>
                    </a:cubicBezTo>
                    <a:cubicBezTo>
                      <a:pt x="252" y="38297"/>
                      <a:pt x="0" y="41013"/>
                      <a:pt x="1" y="43735"/>
                    </a:cubicBezTo>
                    <a:cubicBezTo>
                      <a:pt x="0" y="44639"/>
                      <a:pt x="28" y="45536"/>
                      <a:pt x="84" y="46427"/>
                    </a:cubicBezTo>
                    <a:cubicBezTo>
                      <a:pt x="133" y="47209"/>
                      <a:pt x="198" y="47983"/>
                      <a:pt x="290" y="48753"/>
                    </a:cubicBezTo>
                    <a:cubicBezTo>
                      <a:pt x="764" y="52941"/>
                      <a:pt x="1847" y="57039"/>
                      <a:pt x="3506" y="60914"/>
                    </a:cubicBezTo>
                    <a:cubicBezTo>
                      <a:pt x="3943" y="61941"/>
                      <a:pt x="4415" y="62941"/>
                      <a:pt x="4931" y="63924"/>
                    </a:cubicBezTo>
                    <a:cubicBezTo>
                      <a:pt x="7457" y="68776"/>
                      <a:pt x="10865" y="73088"/>
                      <a:pt x="14943" y="76664"/>
                    </a:cubicBezTo>
                    <a:cubicBezTo>
                      <a:pt x="15732" y="77352"/>
                      <a:pt x="16546" y="78013"/>
                      <a:pt x="17386" y="78647"/>
                    </a:cubicBezTo>
                    <a:cubicBezTo>
                      <a:pt x="24714" y="84188"/>
                      <a:pt x="33843" y="87474"/>
                      <a:pt x="43736" y="87474"/>
                    </a:cubicBezTo>
                    <a:cubicBezTo>
                      <a:pt x="55858" y="87474"/>
                      <a:pt x="66828" y="82545"/>
                      <a:pt x="74750" y="74579"/>
                    </a:cubicBezTo>
                    <a:cubicBezTo>
                      <a:pt x="75390" y="73934"/>
                      <a:pt x="76008" y="73272"/>
                      <a:pt x="76607" y="72590"/>
                    </a:cubicBezTo>
                    <a:cubicBezTo>
                      <a:pt x="79005" y="69864"/>
                      <a:pt x="81053" y="66851"/>
                      <a:pt x="82708" y="63618"/>
                    </a:cubicBezTo>
                    <a:cubicBezTo>
                      <a:pt x="83036" y="62968"/>
                      <a:pt x="83354" y="62312"/>
                      <a:pt x="83652" y="61643"/>
                    </a:cubicBezTo>
                    <a:cubicBezTo>
                      <a:pt x="85078" y="58477"/>
                      <a:pt x="86116" y="55149"/>
                      <a:pt x="86745" y="51733"/>
                    </a:cubicBezTo>
                    <a:cubicBezTo>
                      <a:pt x="86877" y="51016"/>
                      <a:pt x="86994" y="50295"/>
                      <a:pt x="87090" y="49569"/>
                    </a:cubicBezTo>
                    <a:cubicBezTo>
                      <a:pt x="87347" y="47636"/>
                      <a:pt x="87475" y="45686"/>
                      <a:pt x="87475" y="43735"/>
                    </a:cubicBezTo>
                    <a:cubicBezTo>
                      <a:pt x="87475" y="42001"/>
                      <a:pt x="87374" y="40268"/>
                      <a:pt x="87170" y="38545"/>
                    </a:cubicBezTo>
                    <a:lnTo>
                      <a:pt x="87170" y="38539"/>
                    </a:lnTo>
                    <a:cubicBezTo>
                      <a:pt x="87078" y="37757"/>
                      <a:pt x="86964" y="36983"/>
                      <a:pt x="86833" y="36219"/>
                    </a:cubicBezTo>
                    <a:cubicBezTo>
                      <a:pt x="86078" y="31871"/>
                      <a:pt x="84666" y="27662"/>
                      <a:pt x="82647" y="23738"/>
                    </a:cubicBezTo>
                    <a:cubicBezTo>
                      <a:pt x="82096" y="22668"/>
                      <a:pt x="81497" y="21619"/>
                      <a:pt x="80859" y="20600"/>
                    </a:cubicBezTo>
                    <a:cubicBezTo>
                      <a:pt x="77856" y="15790"/>
                      <a:pt x="73949" y="11608"/>
                      <a:pt x="69354" y="8286"/>
                    </a:cubicBezTo>
                    <a:cubicBezTo>
                      <a:pt x="68519" y="7678"/>
                      <a:pt x="67658" y="7102"/>
                      <a:pt x="66779" y="6555"/>
                    </a:cubicBezTo>
                    <a:cubicBezTo>
                      <a:pt x="60089" y="2400"/>
                      <a:pt x="52192" y="0"/>
                      <a:pt x="43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8" name="Google Shape;14068;p32"/>
              <p:cNvSpPr/>
              <p:nvPr/>
            </p:nvSpPr>
            <p:spPr>
              <a:xfrm>
                <a:off x="7744150" y="3383500"/>
                <a:ext cx="1404400" cy="163900"/>
              </a:xfrm>
              <a:custGeom>
                <a:avLst/>
                <a:gdLst/>
                <a:ahLst/>
                <a:cxnLst/>
                <a:rect l="l" t="t" r="r" b="b"/>
                <a:pathLst>
                  <a:path w="56176" h="6556" extrusionOk="0">
                    <a:moveTo>
                      <a:pt x="20215" y="0"/>
                    </a:moveTo>
                    <a:cubicBezTo>
                      <a:pt x="15076" y="0"/>
                      <a:pt x="12472" y="1158"/>
                      <a:pt x="9959" y="2282"/>
                    </a:cubicBezTo>
                    <a:cubicBezTo>
                      <a:pt x="7892" y="3198"/>
                      <a:pt x="5925" y="4077"/>
                      <a:pt x="2473" y="4309"/>
                    </a:cubicBezTo>
                    <a:cubicBezTo>
                      <a:pt x="1621" y="5025"/>
                      <a:pt x="795" y="5769"/>
                      <a:pt x="0" y="6551"/>
                    </a:cubicBezTo>
                    <a:cubicBezTo>
                      <a:pt x="192" y="6555"/>
                      <a:pt x="389" y="6555"/>
                      <a:pt x="589" y="6555"/>
                    </a:cubicBezTo>
                    <a:cubicBezTo>
                      <a:pt x="5729" y="6555"/>
                      <a:pt x="8329" y="5398"/>
                      <a:pt x="10846" y="4274"/>
                    </a:cubicBezTo>
                    <a:cubicBezTo>
                      <a:pt x="13258" y="3198"/>
                      <a:pt x="15539" y="2185"/>
                      <a:pt x="20215" y="2185"/>
                    </a:cubicBezTo>
                    <a:cubicBezTo>
                      <a:pt x="24886" y="2185"/>
                      <a:pt x="27168" y="3198"/>
                      <a:pt x="29580" y="4274"/>
                    </a:cubicBezTo>
                    <a:cubicBezTo>
                      <a:pt x="32098" y="5398"/>
                      <a:pt x="34697" y="6555"/>
                      <a:pt x="39837" y="6555"/>
                    </a:cubicBezTo>
                    <a:cubicBezTo>
                      <a:pt x="44976" y="6555"/>
                      <a:pt x="47576" y="5398"/>
                      <a:pt x="50093" y="4274"/>
                    </a:cubicBezTo>
                    <a:cubicBezTo>
                      <a:pt x="51862" y="3488"/>
                      <a:pt x="53558" y="2732"/>
                      <a:pt x="56175" y="2386"/>
                    </a:cubicBezTo>
                    <a:cubicBezTo>
                      <a:pt x="55342" y="1778"/>
                      <a:pt x="54481" y="1202"/>
                      <a:pt x="53601" y="656"/>
                    </a:cubicBezTo>
                    <a:cubicBezTo>
                      <a:pt x="51876" y="1089"/>
                      <a:pt x="50529" y="1691"/>
                      <a:pt x="49206" y="2282"/>
                    </a:cubicBezTo>
                    <a:cubicBezTo>
                      <a:pt x="46789" y="3356"/>
                      <a:pt x="44512" y="4371"/>
                      <a:pt x="39837" y="4371"/>
                    </a:cubicBezTo>
                    <a:cubicBezTo>
                      <a:pt x="35166" y="4371"/>
                      <a:pt x="32884" y="3356"/>
                      <a:pt x="30472" y="2282"/>
                    </a:cubicBezTo>
                    <a:cubicBezTo>
                      <a:pt x="27955" y="1158"/>
                      <a:pt x="25350" y="0"/>
                      <a:pt x="20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9" name="Google Shape;14069;p32"/>
              <p:cNvSpPr/>
              <p:nvPr/>
            </p:nvSpPr>
            <p:spPr>
              <a:xfrm>
                <a:off x="7532425" y="3715600"/>
                <a:ext cx="1948475" cy="163925"/>
              </a:xfrm>
              <a:custGeom>
                <a:avLst/>
                <a:gdLst/>
                <a:ahLst/>
                <a:cxnLst/>
                <a:rect l="l" t="t" r="r" b="b"/>
                <a:pathLst>
                  <a:path w="77939" h="6557" extrusionOk="0">
                    <a:moveTo>
                      <a:pt x="28685" y="0"/>
                    </a:moveTo>
                    <a:cubicBezTo>
                      <a:pt x="23545" y="0"/>
                      <a:pt x="20941" y="1159"/>
                      <a:pt x="18428" y="2277"/>
                    </a:cubicBezTo>
                    <a:cubicBezTo>
                      <a:pt x="16011" y="3352"/>
                      <a:pt x="13736" y="4370"/>
                      <a:pt x="9059" y="4370"/>
                    </a:cubicBezTo>
                    <a:cubicBezTo>
                      <a:pt x="5258" y="4370"/>
                      <a:pt x="3037" y="3697"/>
                      <a:pt x="1040" y="2867"/>
                    </a:cubicBezTo>
                    <a:cubicBezTo>
                      <a:pt x="675" y="3499"/>
                      <a:pt x="328" y="4143"/>
                      <a:pt x="1" y="4799"/>
                    </a:cubicBezTo>
                    <a:cubicBezTo>
                      <a:pt x="2195" y="5730"/>
                      <a:pt x="4725" y="6556"/>
                      <a:pt x="9059" y="6556"/>
                    </a:cubicBezTo>
                    <a:cubicBezTo>
                      <a:pt x="14198" y="6556"/>
                      <a:pt x="16799" y="5393"/>
                      <a:pt x="19315" y="4275"/>
                    </a:cubicBezTo>
                    <a:cubicBezTo>
                      <a:pt x="21728" y="3199"/>
                      <a:pt x="24009" y="2186"/>
                      <a:pt x="28685" y="2186"/>
                    </a:cubicBezTo>
                    <a:cubicBezTo>
                      <a:pt x="33356" y="2186"/>
                      <a:pt x="35638" y="3199"/>
                      <a:pt x="38050" y="4275"/>
                    </a:cubicBezTo>
                    <a:cubicBezTo>
                      <a:pt x="40567" y="5393"/>
                      <a:pt x="43167" y="6556"/>
                      <a:pt x="48306" y="6556"/>
                    </a:cubicBezTo>
                    <a:cubicBezTo>
                      <a:pt x="53445" y="6556"/>
                      <a:pt x="56045" y="5393"/>
                      <a:pt x="58563" y="4275"/>
                    </a:cubicBezTo>
                    <a:cubicBezTo>
                      <a:pt x="60979" y="3199"/>
                      <a:pt x="63257" y="2186"/>
                      <a:pt x="67932" y="2186"/>
                    </a:cubicBezTo>
                    <a:cubicBezTo>
                      <a:pt x="72607" y="2186"/>
                      <a:pt x="74884" y="3199"/>
                      <a:pt x="77301" y="4275"/>
                    </a:cubicBezTo>
                    <a:cubicBezTo>
                      <a:pt x="77511" y="4370"/>
                      <a:pt x="77725" y="4463"/>
                      <a:pt x="77939" y="4554"/>
                    </a:cubicBezTo>
                    <a:cubicBezTo>
                      <a:pt x="77388" y="3484"/>
                      <a:pt x="76789" y="2435"/>
                      <a:pt x="76151" y="1416"/>
                    </a:cubicBezTo>
                    <a:cubicBezTo>
                      <a:pt x="74137" y="634"/>
                      <a:pt x="71725" y="0"/>
                      <a:pt x="67932" y="0"/>
                    </a:cubicBezTo>
                    <a:cubicBezTo>
                      <a:pt x="62793" y="0"/>
                      <a:pt x="60192" y="1159"/>
                      <a:pt x="57675" y="2277"/>
                    </a:cubicBezTo>
                    <a:cubicBezTo>
                      <a:pt x="55259" y="3352"/>
                      <a:pt x="52982" y="4370"/>
                      <a:pt x="48306" y="4370"/>
                    </a:cubicBezTo>
                    <a:cubicBezTo>
                      <a:pt x="43635" y="4370"/>
                      <a:pt x="41353" y="3352"/>
                      <a:pt x="38941" y="2277"/>
                    </a:cubicBezTo>
                    <a:cubicBezTo>
                      <a:pt x="36424" y="1159"/>
                      <a:pt x="33820" y="0"/>
                      <a:pt x="286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0" name="Google Shape;14070;p32"/>
              <p:cNvSpPr/>
              <p:nvPr/>
            </p:nvSpPr>
            <p:spPr>
              <a:xfrm>
                <a:off x="7433550" y="4047600"/>
                <a:ext cx="2160425" cy="163925"/>
              </a:xfrm>
              <a:custGeom>
                <a:avLst/>
                <a:gdLst/>
                <a:ahLst/>
                <a:cxnLst/>
                <a:rect l="l" t="t" r="r" b="b"/>
                <a:pathLst>
                  <a:path w="86417" h="6557" extrusionOk="0">
                    <a:moveTo>
                      <a:pt x="32639" y="1"/>
                    </a:moveTo>
                    <a:cubicBezTo>
                      <a:pt x="27500" y="1"/>
                      <a:pt x="24896" y="1164"/>
                      <a:pt x="22383" y="2282"/>
                    </a:cubicBezTo>
                    <a:cubicBezTo>
                      <a:pt x="19966" y="3358"/>
                      <a:pt x="17690" y="4371"/>
                      <a:pt x="13014" y="4371"/>
                    </a:cubicBezTo>
                    <a:cubicBezTo>
                      <a:pt x="8343" y="4371"/>
                      <a:pt x="6061" y="3358"/>
                      <a:pt x="3650" y="2282"/>
                    </a:cubicBezTo>
                    <a:cubicBezTo>
                      <a:pt x="2653" y="1841"/>
                      <a:pt x="1639" y="1387"/>
                      <a:pt x="463" y="1006"/>
                    </a:cubicBezTo>
                    <a:cubicBezTo>
                      <a:pt x="290" y="1715"/>
                      <a:pt x="135" y="2431"/>
                      <a:pt x="0" y="3156"/>
                    </a:cubicBezTo>
                    <a:cubicBezTo>
                      <a:pt x="988" y="3488"/>
                      <a:pt x="1862" y="3882"/>
                      <a:pt x="2758" y="4280"/>
                    </a:cubicBezTo>
                    <a:cubicBezTo>
                      <a:pt x="5275" y="5398"/>
                      <a:pt x="7875" y="6557"/>
                      <a:pt x="13014" y="6557"/>
                    </a:cubicBezTo>
                    <a:cubicBezTo>
                      <a:pt x="18153" y="6557"/>
                      <a:pt x="20754" y="5398"/>
                      <a:pt x="23270" y="4280"/>
                    </a:cubicBezTo>
                    <a:cubicBezTo>
                      <a:pt x="25683" y="3204"/>
                      <a:pt x="27964" y="2187"/>
                      <a:pt x="32639" y="2187"/>
                    </a:cubicBezTo>
                    <a:cubicBezTo>
                      <a:pt x="37310" y="2187"/>
                      <a:pt x="39592" y="3204"/>
                      <a:pt x="42004" y="4280"/>
                    </a:cubicBezTo>
                    <a:cubicBezTo>
                      <a:pt x="44522" y="5398"/>
                      <a:pt x="47122" y="6557"/>
                      <a:pt x="52261" y="6557"/>
                    </a:cubicBezTo>
                    <a:cubicBezTo>
                      <a:pt x="57400" y="6557"/>
                      <a:pt x="60000" y="5398"/>
                      <a:pt x="62517" y="4280"/>
                    </a:cubicBezTo>
                    <a:cubicBezTo>
                      <a:pt x="64934" y="3204"/>
                      <a:pt x="67211" y="2187"/>
                      <a:pt x="71887" y="2187"/>
                    </a:cubicBezTo>
                    <a:cubicBezTo>
                      <a:pt x="76562" y="2187"/>
                      <a:pt x="78839" y="3204"/>
                      <a:pt x="81256" y="4280"/>
                    </a:cubicBezTo>
                    <a:cubicBezTo>
                      <a:pt x="82767" y="4952"/>
                      <a:pt x="84309" y="5639"/>
                      <a:pt x="86416" y="6075"/>
                    </a:cubicBezTo>
                    <a:cubicBezTo>
                      <a:pt x="86325" y="5293"/>
                      <a:pt x="86212" y="4519"/>
                      <a:pt x="86080" y="3755"/>
                    </a:cubicBezTo>
                    <a:cubicBezTo>
                      <a:pt x="84577" y="3366"/>
                      <a:pt x="83379" y="2833"/>
                      <a:pt x="82143" y="2282"/>
                    </a:cubicBezTo>
                    <a:cubicBezTo>
                      <a:pt x="79625" y="1164"/>
                      <a:pt x="77026" y="1"/>
                      <a:pt x="71887" y="1"/>
                    </a:cubicBezTo>
                    <a:cubicBezTo>
                      <a:pt x="66747" y="1"/>
                      <a:pt x="64147" y="1164"/>
                      <a:pt x="61630" y="2282"/>
                    </a:cubicBezTo>
                    <a:cubicBezTo>
                      <a:pt x="59213" y="3358"/>
                      <a:pt x="56937" y="4371"/>
                      <a:pt x="52261" y="4371"/>
                    </a:cubicBezTo>
                    <a:cubicBezTo>
                      <a:pt x="47590" y="4371"/>
                      <a:pt x="45308" y="3358"/>
                      <a:pt x="42896" y="2282"/>
                    </a:cubicBezTo>
                    <a:cubicBezTo>
                      <a:pt x="40379" y="1164"/>
                      <a:pt x="37774" y="1"/>
                      <a:pt x="326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1" name="Google Shape;14071;p32"/>
              <p:cNvSpPr/>
              <p:nvPr/>
            </p:nvSpPr>
            <p:spPr>
              <a:xfrm>
                <a:off x="7416825" y="4379725"/>
                <a:ext cx="2175175" cy="163900"/>
              </a:xfrm>
              <a:custGeom>
                <a:avLst/>
                <a:gdLst/>
                <a:ahLst/>
                <a:cxnLst/>
                <a:rect l="l" t="t" r="r" b="b"/>
                <a:pathLst>
                  <a:path w="87007" h="6556" extrusionOk="0">
                    <a:moveTo>
                      <a:pt x="33308" y="1"/>
                    </a:moveTo>
                    <a:cubicBezTo>
                      <a:pt x="28169" y="1"/>
                      <a:pt x="25565" y="1158"/>
                      <a:pt x="23052" y="2282"/>
                    </a:cubicBezTo>
                    <a:cubicBezTo>
                      <a:pt x="20635" y="3357"/>
                      <a:pt x="18359" y="4371"/>
                      <a:pt x="13683" y="4371"/>
                    </a:cubicBezTo>
                    <a:cubicBezTo>
                      <a:pt x="9012" y="4371"/>
                      <a:pt x="6730" y="3357"/>
                      <a:pt x="4319" y="2282"/>
                    </a:cubicBezTo>
                    <a:cubicBezTo>
                      <a:pt x="3016" y="1701"/>
                      <a:pt x="1691" y="1111"/>
                      <a:pt x="0" y="678"/>
                    </a:cubicBezTo>
                    <a:lnTo>
                      <a:pt x="0" y="678"/>
                    </a:lnTo>
                    <a:cubicBezTo>
                      <a:pt x="48" y="1460"/>
                      <a:pt x="114" y="2234"/>
                      <a:pt x="206" y="3003"/>
                    </a:cubicBezTo>
                    <a:cubicBezTo>
                      <a:pt x="1390" y="3366"/>
                      <a:pt x="2396" y="3816"/>
                      <a:pt x="3427" y="4274"/>
                    </a:cubicBezTo>
                    <a:cubicBezTo>
                      <a:pt x="5944" y="5398"/>
                      <a:pt x="8544" y="6556"/>
                      <a:pt x="13682" y="6556"/>
                    </a:cubicBezTo>
                    <a:cubicBezTo>
                      <a:pt x="18822" y="6556"/>
                      <a:pt x="21422" y="5398"/>
                      <a:pt x="23939" y="4274"/>
                    </a:cubicBezTo>
                    <a:cubicBezTo>
                      <a:pt x="26351" y="3200"/>
                      <a:pt x="28632" y="2185"/>
                      <a:pt x="33308" y="2185"/>
                    </a:cubicBezTo>
                    <a:cubicBezTo>
                      <a:pt x="37979" y="2185"/>
                      <a:pt x="40261" y="3200"/>
                      <a:pt x="42673" y="4274"/>
                    </a:cubicBezTo>
                    <a:cubicBezTo>
                      <a:pt x="45191" y="5398"/>
                      <a:pt x="47790" y="6556"/>
                      <a:pt x="52930" y="6556"/>
                    </a:cubicBezTo>
                    <a:cubicBezTo>
                      <a:pt x="58069" y="6556"/>
                      <a:pt x="60669" y="5398"/>
                      <a:pt x="63186" y="4274"/>
                    </a:cubicBezTo>
                    <a:cubicBezTo>
                      <a:pt x="65603" y="3200"/>
                      <a:pt x="67880" y="2185"/>
                      <a:pt x="72555" y="2185"/>
                    </a:cubicBezTo>
                    <a:cubicBezTo>
                      <a:pt x="77231" y="2185"/>
                      <a:pt x="79508" y="3200"/>
                      <a:pt x="81925" y="4274"/>
                    </a:cubicBezTo>
                    <a:cubicBezTo>
                      <a:pt x="83331" y="4904"/>
                      <a:pt x="84769" y="5542"/>
                      <a:pt x="86661" y="5983"/>
                    </a:cubicBezTo>
                    <a:cubicBezTo>
                      <a:pt x="86793" y="5267"/>
                      <a:pt x="86910" y="4545"/>
                      <a:pt x="87006" y="3820"/>
                    </a:cubicBezTo>
                    <a:cubicBezTo>
                      <a:pt x="85381" y="3427"/>
                      <a:pt x="84119" y="2864"/>
                      <a:pt x="82812" y="2282"/>
                    </a:cubicBezTo>
                    <a:cubicBezTo>
                      <a:pt x="80294" y="1158"/>
                      <a:pt x="77695" y="1"/>
                      <a:pt x="72556" y="1"/>
                    </a:cubicBezTo>
                    <a:cubicBezTo>
                      <a:pt x="67416" y="1"/>
                      <a:pt x="64816" y="1158"/>
                      <a:pt x="62299" y="2282"/>
                    </a:cubicBezTo>
                    <a:cubicBezTo>
                      <a:pt x="59882" y="3357"/>
                      <a:pt x="57606" y="4371"/>
                      <a:pt x="52930" y="4371"/>
                    </a:cubicBezTo>
                    <a:cubicBezTo>
                      <a:pt x="48259" y="4371"/>
                      <a:pt x="45977" y="3357"/>
                      <a:pt x="43565" y="2282"/>
                    </a:cubicBezTo>
                    <a:cubicBezTo>
                      <a:pt x="41048" y="1158"/>
                      <a:pt x="38443" y="1"/>
                      <a:pt x="333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2" name="Google Shape;14072;p32"/>
              <p:cNvSpPr/>
              <p:nvPr/>
            </p:nvSpPr>
            <p:spPr>
              <a:xfrm>
                <a:off x="7502375" y="4711850"/>
                <a:ext cx="2003650" cy="163900"/>
              </a:xfrm>
              <a:custGeom>
                <a:avLst/>
                <a:gdLst/>
                <a:ahLst/>
                <a:cxnLst/>
                <a:rect l="l" t="t" r="r" b="b"/>
                <a:pathLst>
                  <a:path w="80146" h="6556" extrusionOk="0">
                    <a:moveTo>
                      <a:pt x="29886" y="1"/>
                    </a:moveTo>
                    <a:cubicBezTo>
                      <a:pt x="24747" y="1"/>
                      <a:pt x="22143" y="1159"/>
                      <a:pt x="19630" y="2277"/>
                    </a:cubicBezTo>
                    <a:cubicBezTo>
                      <a:pt x="17213" y="3352"/>
                      <a:pt x="14937" y="4371"/>
                      <a:pt x="10260" y="4371"/>
                    </a:cubicBezTo>
                    <a:cubicBezTo>
                      <a:pt x="5589" y="4371"/>
                      <a:pt x="3307" y="3352"/>
                      <a:pt x="896" y="2277"/>
                    </a:cubicBezTo>
                    <a:cubicBezTo>
                      <a:pt x="599" y="2147"/>
                      <a:pt x="301" y="2015"/>
                      <a:pt x="0" y="1880"/>
                    </a:cubicBezTo>
                    <a:lnTo>
                      <a:pt x="0" y="1880"/>
                    </a:lnTo>
                    <a:cubicBezTo>
                      <a:pt x="437" y="2907"/>
                      <a:pt x="909" y="3907"/>
                      <a:pt x="1425" y="4890"/>
                    </a:cubicBezTo>
                    <a:cubicBezTo>
                      <a:pt x="3570" y="5783"/>
                      <a:pt x="6070" y="6555"/>
                      <a:pt x="10260" y="6555"/>
                    </a:cubicBezTo>
                    <a:cubicBezTo>
                      <a:pt x="15400" y="6555"/>
                      <a:pt x="18000" y="5394"/>
                      <a:pt x="20517" y="4274"/>
                    </a:cubicBezTo>
                    <a:cubicBezTo>
                      <a:pt x="22929" y="3200"/>
                      <a:pt x="25210" y="2185"/>
                      <a:pt x="29886" y="2185"/>
                    </a:cubicBezTo>
                    <a:cubicBezTo>
                      <a:pt x="34557" y="2185"/>
                      <a:pt x="36839" y="3200"/>
                      <a:pt x="39251" y="4274"/>
                    </a:cubicBezTo>
                    <a:cubicBezTo>
                      <a:pt x="41769" y="5394"/>
                      <a:pt x="44368" y="6555"/>
                      <a:pt x="49508" y="6555"/>
                    </a:cubicBezTo>
                    <a:cubicBezTo>
                      <a:pt x="54647" y="6555"/>
                      <a:pt x="57247" y="5394"/>
                      <a:pt x="59764" y="4274"/>
                    </a:cubicBezTo>
                    <a:cubicBezTo>
                      <a:pt x="62181" y="3200"/>
                      <a:pt x="64458" y="2185"/>
                      <a:pt x="69133" y="2185"/>
                    </a:cubicBezTo>
                    <a:cubicBezTo>
                      <a:pt x="73809" y="2185"/>
                      <a:pt x="76086" y="3200"/>
                      <a:pt x="78503" y="4274"/>
                    </a:cubicBezTo>
                    <a:cubicBezTo>
                      <a:pt x="78734" y="4379"/>
                      <a:pt x="78965" y="4480"/>
                      <a:pt x="79202" y="4584"/>
                    </a:cubicBezTo>
                    <a:cubicBezTo>
                      <a:pt x="79530" y="3934"/>
                      <a:pt x="79848" y="3278"/>
                      <a:pt x="80146" y="2609"/>
                    </a:cubicBezTo>
                    <a:cubicBezTo>
                      <a:pt x="79893" y="2500"/>
                      <a:pt x="79643" y="2392"/>
                      <a:pt x="79390" y="2277"/>
                    </a:cubicBezTo>
                    <a:cubicBezTo>
                      <a:pt x="76872" y="1159"/>
                      <a:pt x="74273" y="1"/>
                      <a:pt x="69133" y="1"/>
                    </a:cubicBezTo>
                    <a:cubicBezTo>
                      <a:pt x="63994" y="1"/>
                      <a:pt x="61394" y="1159"/>
                      <a:pt x="58877" y="2277"/>
                    </a:cubicBezTo>
                    <a:cubicBezTo>
                      <a:pt x="56460" y="3352"/>
                      <a:pt x="54183" y="4371"/>
                      <a:pt x="49508" y="4371"/>
                    </a:cubicBezTo>
                    <a:cubicBezTo>
                      <a:pt x="44837" y="4371"/>
                      <a:pt x="42555" y="3352"/>
                      <a:pt x="40143" y="2277"/>
                    </a:cubicBezTo>
                    <a:cubicBezTo>
                      <a:pt x="37626" y="1159"/>
                      <a:pt x="35021" y="1"/>
                      <a:pt x="298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3" name="Google Shape;14073;p32"/>
              <p:cNvSpPr/>
              <p:nvPr/>
            </p:nvSpPr>
            <p:spPr>
              <a:xfrm>
                <a:off x="7788275" y="5043875"/>
                <a:ext cx="1541650" cy="163875"/>
              </a:xfrm>
              <a:custGeom>
                <a:avLst/>
                <a:gdLst/>
                <a:ahLst/>
                <a:cxnLst/>
                <a:rect l="l" t="t" r="r" b="b"/>
                <a:pathLst>
                  <a:path w="61666" h="6555" extrusionOk="0">
                    <a:moveTo>
                      <a:pt x="18450" y="0"/>
                    </a:moveTo>
                    <a:cubicBezTo>
                      <a:pt x="13311" y="0"/>
                      <a:pt x="10707" y="1158"/>
                      <a:pt x="8194" y="2281"/>
                    </a:cubicBezTo>
                    <a:cubicBezTo>
                      <a:pt x="5987" y="3261"/>
                      <a:pt x="3903" y="4191"/>
                      <a:pt x="1" y="4349"/>
                    </a:cubicBezTo>
                    <a:cubicBezTo>
                      <a:pt x="790" y="5037"/>
                      <a:pt x="1604" y="5698"/>
                      <a:pt x="2444" y="6332"/>
                    </a:cubicBezTo>
                    <a:cubicBezTo>
                      <a:pt x="5345" y="5939"/>
                      <a:pt x="7237" y="5100"/>
                      <a:pt x="9081" y="4278"/>
                    </a:cubicBezTo>
                    <a:cubicBezTo>
                      <a:pt x="11493" y="3203"/>
                      <a:pt x="13774" y="2185"/>
                      <a:pt x="18450" y="2185"/>
                    </a:cubicBezTo>
                    <a:cubicBezTo>
                      <a:pt x="23121" y="2185"/>
                      <a:pt x="25403" y="3203"/>
                      <a:pt x="27815" y="4278"/>
                    </a:cubicBezTo>
                    <a:cubicBezTo>
                      <a:pt x="30333" y="5397"/>
                      <a:pt x="32932" y="6555"/>
                      <a:pt x="38072" y="6555"/>
                    </a:cubicBezTo>
                    <a:cubicBezTo>
                      <a:pt x="43211" y="6555"/>
                      <a:pt x="45811" y="5397"/>
                      <a:pt x="48328" y="4278"/>
                    </a:cubicBezTo>
                    <a:cubicBezTo>
                      <a:pt x="50745" y="3203"/>
                      <a:pt x="53022" y="2185"/>
                      <a:pt x="57697" y="2185"/>
                    </a:cubicBezTo>
                    <a:cubicBezTo>
                      <a:pt x="58462" y="2185"/>
                      <a:pt x="59161" y="2212"/>
                      <a:pt x="59808" y="2264"/>
                    </a:cubicBezTo>
                    <a:cubicBezTo>
                      <a:pt x="60448" y="1619"/>
                      <a:pt x="61066" y="957"/>
                      <a:pt x="61665" y="275"/>
                    </a:cubicBezTo>
                    <a:cubicBezTo>
                      <a:pt x="60524" y="101"/>
                      <a:pt x="59223" y="0"/>
                      <a:pt x="57697" y="0"/>
                    </a:cubicBezTo>
                    <a:cubicBezTo>
                      <a:pt x="52558" y="0"/>
                      <a:pt x="49957" y="1158"/>
                      <a:pt x="47441" y="2281"/>
                    </a:cubicBezTo>
                    <a:cubicBezTo>
                      <a:pt x="45024" y="3356"/>
                      <a:pt x="42747" y="4370"/>
                      <a:pt x="38072" y="4370"/>
                    </a:cubicBezTo>
                    <a:cubicBezTo>
                      <a:pt x="33401" y="4370"/>
                      <a:pt x="31119" y="3356"/>
                      <a:pt x="28707" y="2281"/>
                    </a:cubicBezTo>
                    <a:cubicBezTo>
                      <a:pt x="26190" y="1158"/>
                      <a:pt x="23585" y="0"/>
                      <a:pt x="18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074" name="Google Shape;14074;p32"/>
            <p:cNvSpPr/>
            <p:nvPr/>
          </p:nvSpPr>
          <p:spPr>
            <a:xfrm flipH="1">
              <a:off x="1887268" y="3853809"/>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5" name="Google Shape;14075;p32"/>
            <p:cNvSpPr/>
            <p:nvPr/>
          </p:nvSpPr>
          <p:spPr>
            <a:xfrm flipH="1">
              <a:off x="2148136" y="4695772"/>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6" name="Google Shape;14076;p32"/>
            <p:cNvSpPr/>
            <p:nvPr/>
          </p:nvSpPr>
          <p:spPr>
            <a:xfrm flipH="1">
              <a:off x="1004932" y="3688666"/>
              <a:ext cx="69309" cy="41971"/>
            </a:xfrm>
            <a:custGeom>
              <a:avLst/>
              <a:gdLst/>
              <a:ahLst/>
              <a:cxnLst/>
              <a:rect l="l" t="t" r="r" b="b"/>
              <a:pathLst>
                <a:path w="5466" h="3310" extrusionOk="0">
                  <a:moveTo>
                    <a:pt x="2747" y="1"/>
                  </a:moveTo>
                  <a:cubicBezTo>
                    <a:pt x="2688" y="1"/>
                    <a:pt x="2629" y="2"/>
                    <a:pt x="2567" y="5"/>
                  </a:cubicBezTo>
                  <a:cubicBezTo>
                    <a:pt x="822" y="88"/>
                    <a:pt x="1" y="1948"/>
                    <a:pt x="1320" y="2893"/>
                  </a:cubicBezTo>
                  <a:cubicBezTo>
                    <a:pt x="1455" y="2987"/>
                    <a:pt x="1591" y="3070"/>
                    <a:pt x="1725" y="3132"/>
                  </a:cubicBezTo>
                  <a:cubicBezTo>
                    <a:pt x="1992" y="3255"/>
                    <a:pt x="2250" y="3309"/>
                    <a:pt x="2495" y="3309"/>
                  </a:cubicBezTo>
                  <a:cubicBezTo>
                    <a:pt x="4404" y="3309"/>
                    <a:pt x="5465" y="1"/>
                    <a:pt x="2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7" name="Google Shape;14077;p32"/>
            <p:cNvSpPr/>
            <p:nvPr/>
          </p:nvSpPr>
          <p:spPr>
            <a:xfrm flipH="1">
              <a:off x="2362338" y="4373554"/>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8" name="Google Shape;14078;p32"/>
            <p:cNvSpPr/>
            <p:nvPr/>
          </p:nvSpPr>
          <p:spPr>
            <a:xfrm flipH="1">
              <a:off x="2152691" y="4242260"/>
              <a:ext cx="96647" cy="96936"/>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9" name="Google Shape;14079;p32"/>
            <p:cNvSpPr/>
            <p:nvPr/>
          </p:nvSpPr>
          <p:spPr>
            <a:xfrm flipH="1">
              <a:off x="1603763" y="3935036"/>
              <a:ext cx="91962" cy="55606"/>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0" name="Google Shape;14080;p32"/>
            <p:cNvSpPr/>
            <p:nvPr/>
          </p:nvSpPr>
          <p:spPr>
            <a:xfrm flipH="1">
              <a:off x="442186" y="3489572"/>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1" name="Google Shape;14081;p32"/>
            <p:cNvSpPr/>
            <p:nvPr/>
          </p:nvSpPr>
          <p:spPr>
            <a:xfrm flipH="1">
              <a:off x="2358386" y="4834772"/>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our columns">
  <p:cSld name="CUSTOM_3">
    <p:spTree>
      <p:nvGrpSpPr>
        <p:cNvPr id="14082" name="Shape 14082"/>
        <p:cNvGrpSpPr/>
        <p:nvPr/>
      </p:nvGrpSpPr>
      <p:grpSpPr>
        <a:xfrm>
          <a:off x="0" y="0"/>
          <a:ext cx="0" cy="0"/>
          <a:chOff x="0" y="0"/>
          <a:chExt cx="0" cy="0"/>
        </a:xfrm>
      </p:grpSpPr>
      <p:grpSp>
        <p:nvGrpSpPr>
          <p:cNvPr id="14083" name="Google Shape;14083;p33"/>
          <p:cNvGrpSpPr/>
          <p:nvPr/>
        </p:nvGrpSpPr>
        <p:grpSpPr>
          <a:xfrm>
            <a:off x="176625" y="110350"/>
            <a:ext cx="8790774" cy="4922811"/>
            <a:chOff x="131600" y="118425"/>
            <a:chExt cx="8790774" cy="4922811"/>
          </a:xfrm>
        </p:grpSpPr>
        <p:sp>
          <p:nvSpPr>
            <p:cNvPr id="14084" name="Google Shape;14084;p33"/>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85" name="Google Shape;14085;p33"/>
            <p:cNvGrpSpPr/>
            <p:nvPr/>
          </p:nvGrpSpPr>
          <p:grpSpPr>
            <a:xfrm>
              <a:off x="131600" y="1884558"/>
              <a:ext cx="2122449" cy="3112715"/>
              <a:chOff x="131600" y="1884558"/>
              <a:chExt cx="2122449" cy="3112715"/>
            </a:xfrm>
          </p:grpSpPr>
          <p:sp>
            <p:nvSpPr>
              <p:cNvPr id="14086" name="Google Shape;14086;p33"/>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7" name="Google Shape;14087;p33"/>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8" name="Google Shape;14088;p33"/>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9" name="Google Shape;14089;p33"/>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0" name="Google Shape;14090;p33"/>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1" name="Google Shape;14091;p33"/>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2" name="Google Shape;14092;p33"/>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3" name="Google Shape;14093;p33"/>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4" name="Google Shape;14094;p33"/>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5" name="Google Shape;14095;p33"/>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6" name="Google Shape;14096;p33"/>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7" name="Google Shape;14097;p33"/>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8" name="Google Shape;14098;p33"/>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9" name="Google Shape;14099;p33"/>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0" name="Google Shape;14100;p33"/>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1" name="Google Shape;14101;p33"/>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2" name="Google Shape;14102;p33"/>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3" name="Google Shape;14103;p33"/>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4" name="Google Shape;14104;p33"/>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5" name="Google Shape;14105;p33"/>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6" name="Google Shape;14106;p33"/>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7" name="Google Shape;14107;p33"/>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8" name="Google Shape;14108;p33"/>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9" name="Google Shape;14109;p33"/>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0" name="Google Shape;14110;p33"/>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11" name="Google Shape;14111;p33"/>
            <p:cNvGrpSpPr/>
            <p:nvPr/>
          </p:nvGrpSpPr>
          <p:grpSpPr>
            <a:xfrm flipH="1">
              <a:off x="2342550" y="2567965"/>
              <a:ext cx="3964145" cy="1455821"/>
              <a:chOff x="3233388" y="140740"/>
              <a:chExt cx="3964145" cy="1455821"/>
            </a:xfrm>
          </p:grpSpPr>
          <p:sp>
            <p:nvSpPr>
              <p:cNvPr id="14112" name="Google Shape;14112;p3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3" name="Google Shape;14113;p3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4" name="Google Shape;14114;p3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5" name="Google Shape;14115;p3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6" name="Google Shape;14116;p3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7" name="Google Shape;14117;p3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8" name="Google Shape;14118;p3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9" name="Google Shape;14119;p3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0" name="Google Shape;14120;p3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1" name="Google Shape;14121;p33"/>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2" name="Google Shape;14122;p3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3" name="Google Shape;14123;p3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4" name="Google Shape;14124;p3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5" name="Google Shape;14125;p3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6" name="Google Shape;14126;p3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7" name="Google Shape;14127;p3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8" name="Google Shape;14128;p3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9" name="Google Shape;14129;p3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0" name="Google Shape;14130;p3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1" name="Google Shape;14131;p3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2" name="Google Shape;14132;p3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3" name="Google Shape;14133;p3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4" name="Google Shape;14134;p3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5" name="Google Shape;14135;p3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6" name="Google Shape;14136;p3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7" name="Google Shape;14137;p3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138" name="Google Shape;14138;p33"/>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9" name="Google Shape;14139;p33"/>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0" name="Google Shape;14140;p33"/>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1" name="Google Shape;14141;p33"/>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2" name="Google Shape;14142;p33"/>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3" name="Google Shape;14143;p33"/>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4" name="Google Shape;14144;p33"/>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5" name="Google Shape;14145;p33"/>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6" name="Google Shape;14146;p33"/>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7" name="Google Shape;14147;p33"/>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8" name="Google Shape;14148;p33"/>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9" name="Google Shape;14149;p33"/>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0" name="Google Shape;14150;p33"/>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1" name="Google Shape;14151;p33"/>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2" name="Google Shape;14152;p33"/>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3" name="Google Shape;14153;p33"/>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4" name="Google Shape;14154;p33"/>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5" name="Google Shape;14155;p33"/>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6" name="Google Shape;14156;p33"/>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7" name="Google Shape;14157;p33"/>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8" name="Google Shape;14158;p33"/>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9" name="Google Shape;14159;p33"/>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0" name="Google Shape;14160;p33"/>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1" name="Google Shape;14161;p33"/>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2" name="Google Shape;14162;p33"/>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3" name="Google Shape;14163;p33"/>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4" name="Google Shape;14164;p33"/>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5" name="Google Shape;14165;p33"/>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6" name="Google Shape;14166;p33"/>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7" name="Google Shape;14167;p33"/>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8" name="Google Shape;14168;p33"/>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9" name="Google Shape;14169;p33"/>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0" name="Google Shape;14170;p33"/>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1" name="Google Shape;14171;p33"/>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2" name="Google Shape;14172;p33"/>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3" name="Google Shape;14173;p33"/>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4" name="Google Shape;14174;p33"/>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5" name="Google Shape;14175;p33"/>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6" name="Google Shape;14176;p33"/>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7" name="Google Shape;14177;p33"/>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8" name="Google Shape;14178;p33"/>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9" name="Google Shape;14179;p33"/>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0" name="Google Shape;14180;p33"/>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1" name="Google Shape;14181;p33"/>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2" name="Google Shape;14182;p33"/>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3" name="Google Shape;14183;p33"/>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4" name="Google Shape;14184;p33"/>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5" name="Google Shape;14185;p33"/>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6" name="Google Shape;14186;p33"/>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7" name="Google Shape;14187;p33"/>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8" name="Google Shape;14188;p33"/>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9" name="Google Shape;14189;p33"/>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0" name="Google Shape;14190;p33"/>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1" name="Google Shape;14191;p33"/>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2" name="Google Shape;14192;p33"/>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3" name="Google Shape;14193;p33"/>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4" name="Google Shape;14194;p33"/>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5" name="Google Shape;14195;p33"/>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6" name="Google Shape;14196;p33"/>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7" name="Google Shape;14197;p33"/>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8" name="Google Shape;14198;p33"/>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9" name="Google Shape;14199;p33"/>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0" name="Google Shape;14200;p33"/>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1" name="Google Shape;14201;p33"/>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2" name="Google Shape;14202;p33"/>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3" name="Google Shape;14203;p33"/>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4" name="Google Shape;14204;p33"/>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5" name="Google Shape;14205;p33"/>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6" name="Google Shape;14206;p33"/>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7" name="Google Shape;14207;p33"/>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8" name="Google Shape;14208;p33"/>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9" name="Google Shape;14209;p33"/>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0" name="Google Shape;14210;p33"/>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1" name="Google Shape;14211;p33"/>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2" name="Google Shape;14212;p33"/>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3" name="Google Shape;14213;p33"/>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4" name="Google Shape;14214;p33"/>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5" name="Google Shape;14215;p33"/>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6" name="Google Shape;14216;p33"/>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7" name="Google Shape;14217;p33"/>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8" name="Google Shape;14218;p33"/>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9" name="Google Shape;14219;p33"/>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0" name="Google Shape;14220;p33"/>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1" name="Google Shape;14221;p33"/>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2" name="Google Shape;14222;p33"/>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3" name="Google Shape;14223;p33"/>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4" name="Google Shape;14224;p33"/>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5" name="Google Shape;14225;p33"/>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6" name="Google Shape;14226;p33"/>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7" name="Google Shape;14227;p33"/>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8" name="Google Shape;14228;p33"/>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9" name="Google Shape;14229;p33"/>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0" name="Google Shape;14230;p33"/>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1" name="Google Shape;14231;p33"/>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2" name="Google Shape;14232;p33"/>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3" name="Google Shape;14233;p33"/>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4" name="Google Shape;14234;p33"/>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5" name="Google Shape;14235;p33"/>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6" name="Google Shape;14236;p33"/>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7" name="Google Shape;14237;p33"/>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238" name="Google Shape;14238;p33"/>
            <p:cNvGrpSpPr/>
            <p:nvPr/>
          </p:nvGrpSpPr>
          <p:grpSpPr>
            <a:xfrm rot="5400000">
              <a:off x="6199788" y="1372590"/>
              <a:ext cx="3964145" cy="1455821"/>
              <a:chOff x="3233388" y="140740"/>
              <a:chExt cx="3964145" cy="1455821"/>
            </a:xfrm>
          </p:grpSpPr>
          <p:sp>
            <p:nvSpPr>
              <p:cNvPr id="14239" name="Google Shape;14239;p3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0" name="Google Shape;14240;p3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1" name="Google Shape;14241;p3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2" name="Google Shape;14242;p3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3" name="Google Shape;14243;p3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4" name="Google Shape;14244;p3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5" name="Google Shape;14245;p3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6" name="Google Shape;14246;p3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7" name="Google Shape;14247;p3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8" name="Google Shape;14248;p3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9" name="Google Shape;14249;p3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0" name="Google Shape;14250;p3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1" name="Google Shape;14251;p3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2" name="Google Shape;14252;p3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3" name="Google Shape;14253;p3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4" name="Google Shape;14254;p3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5" name="Google Shape;14255;p3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6" name="Google Shape;14256;p3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7" name="Google Shape;14257;p3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8" name="Google Shape;14258;p3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9" name="Google Shape;14259;p3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0" name="Google Shape;14260;p3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1" name="Google Shape;14261;p3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2" name="Google Shape;14262;p3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3" name="Google Shape;14263;p3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4" name="Google Shape;14264;p3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265" name="Google Shape;14265;p33"/>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6" name="Google Shape;14266;p33"/>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7" name="Google Shape;14267;p33"/>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8" name="Google Shape;14268;p33"/>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9" name="Google Shape;14269;p33"/>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270" name="Google Shape;14270;p33"/>
            <p:cNvGrpSpPr/>
            <p:nvPr/>
          </p:nvGrpSpPr>
          <p:grpSpPr>
            <a:xfrm>
              <a:off x="234224" y="118425"/>
              <a:ext cx="3532446" cy="1609151"/>
              <a:chOff x="140599" y="118425"/>
              <a:chExt cx="3532446" cy="1609151"/>
            </a:xfrm>
          </p:grpSpPr>
          <p:sp>
            <p:nvSpPr>
              <p:cNvPr id="14271" name="Google Shape;14271;p33"/>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2" name="Google Shape;14272;p33"/>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3" name="Google Shape;14273;p33"/>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4" name="Google Shape;14274;p33"/>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5" name="Google Shape;14275;p33"/>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6" name="Google Shape;14276;p33"/>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7" name="Google Shape;14277;p33"/>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8" name="Google Shape;14278;p33"/>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9" name="Google Shape;14279;p33"/>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0" name="Google Shape;14280;p33"/>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1" name="Google Shape;14281;p33"/>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2" name="Google Shape;14282;p33"/>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3" name="Google Shape;14283;p33"/>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4" name="Google Shape;14284;p33"/>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5" name="Google Shape;14285;p33"/>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6" name="Google Shape;14286;p33"/>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7" name="Google Shape;14287;p33"/>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8" name="Google Shape;14288;p33"/>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9" name="Google Shape;14289;p33"/>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0" name="Google Shape;14290;p33"/>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1" name="Google Shape;14291;p33"/>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2" name="Google Shape;14292;p33"/>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3" name="Google Shape;14293;p33"/>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4" name="Google Shape;14294;p33"/>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5" name="Google Shape;14295;p33"/>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6" name="Google Shape;14296;p33"/>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297" name="Google Shape;14297;p33"/>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298" name="Google Shape;14298;p33"/>
            <p:cNvGrpSpPr/>
            <p:nvPr/>
          </p:nvGrpSpPr>
          <p:grpSpPr>
            <a:xfrm>
              <a:off x="3327013" y="140740"/>
              <a:ext cx="3964145" cy="1455821"/>
              <a:chOff x="3233388" y="140740"/>
              <a:chExt cx="3964145" cy="1455821"/>
            </a:xfrm>
          </p:grpSpPr>
          <p:sp>
            <p:nvSpPr>
              <p:cNvPr id="14299" name="Google Shape;14299;p3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0" name="Google Shape;14300;p3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1" name="Google Shape;14301;p3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2" name="Google Shape;14302;p3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3" name="Google Shape;14303;p3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4" name="Google Shape;14304;p3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5" name="Google Shape;14305;p3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6" name="Google Shape;14306;p3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7" name="Google Shape;14307;p3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8" name="Google Shape;14308;p3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9" name="Google Shape;14309;p3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0" name="Google Shape;14310;p3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1" name="Google Shape;14311;p3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2" name="Google Shape;14312;p3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3" name="Google Shape;14313;p3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4" name="Google Shape;14314;p3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5" name="Google Shape;14315;p3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6" name="Google Shape;14316;p3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7" name="Google Shape;14317;p3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8" name="Google Shape;14318;p3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9" name="Google Shape;14319;p3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0" name="Google Shape;14320;p3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1" name="Google Shape;14321;p3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2" name="Google Shape;14322;p3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3" name="Google Shape;14323;p3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4" name="Google Shape;14324;p3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325" name="Google Shape;14325;p33"/>
          <p:cNvGrpSpPr/>
          <p:nvPr/>
        </p:nvGrpSpPr>
        <p:grpSpPr>
          <a:xfrm>
            <a:off x="7327129" y="-413072"/>
            <a:ext cx="2246888" cy="2925800"/>
            <a:chOff x="7327129" y="-413072"/>
            <a:chExt cx="2246888" cy="2925800"/>
          </a:xfrm>
        </p:grpSpPr>
        <p:grpSp>
          <p:nvGrpSpPr>
            <p:cNvPr id="14326" name="Google Shape;14326;p33"/>
            <p:cNvGrpSpPr/>
            <p:nvPr/>
          </p:nvGrpSpPr>
          <p:grpSpPr>
            <a:xfrm rot="9887729">
              <a:off x="8154883" y="414371"/>
              <a:ext cx="369354" cy="250254"/>
              <a:chOff x="4815275" y="1064150"/>
              <a:chExt cx="432450" cy="297250"/>
            </a:xfrm>
          </p:grpSpPr>
          <p:sp>
            <p:nvSpPr>
              <p:cNvPr id="14327" name="Google Shape;14327;p33"/>
              <p:cNvSpPr/>
              <p:nvPr/>
            </p:nvSpPr>
            <p:spPr>
              <a:xfrm>
                <a:off x="4815275" y="1152575"/>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8" name="Google Shape;14328;p33"/>
              <p:cNvSpPr/>
              <p:nvPr/>
            </p:nvSpPr>
            <p:spPr>
              <a:xfrm>
                <a:off x="5105275" y="1188975"/>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9" name="Google Shape;14329;p33"/>
              <p:cNvSpPr/>
              <p:nvPr/>
            </p:nvSpPr>
            <p:spPr>
              <a:xfrm>
                <a:off x="5024075" y="1286975"/>
                <a:ext cx="71225" cy="58025"/>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0" name="Google Shape;14330;p33"/>
              <p:cNvSpPr/>
              <p:nvPr/>
            </p:nvSpPr>
            <p:spPr>
              <a:xfrm>
                <a:off x="5176500" y="1064150"/>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31" name="Google Shape;14331;p33"/>
            <p:cNvGrpSpPr/>
            <p:nvPr/>
          </p:nvGrpSpPr>
          <p:grpSpPr>
            <a:xfrm rot="1008907" flipH="1">
              <a:off x="7601039" y="-213164"/>
              <a:ext cx="1699068" cy="2145022"/>
              <a:chOff x="146217" y="2712579"/>
              <a:chExt cx="1552966" cy="1960401"/>
            </a:xfrm>
          </p:grpSpPr>
          <p:grpSp>
            <p:nvGrpSpPr>
              <p:cNvPr id="14332" name="Google Shape;14332;p33"/>
              <p:cNvGrpSpPr/>
              <p:nvPr/>
            </p:nvGrpSpPr>
            <p:grpSpPr>
              <a:xfrm>
                <a:off x="146217" y="2712579"/>
                <a:ext cx="1134008" cy="607901"/>
                <a:chOff x="5206900" y="826150"/>
                <a:chExt cx="599275" cy="321250"/>
              </a:xfrm>
            </p:grpSpPr>
            <p:sp>
              <p:nvSpPr>
                <p:cNvPr id="14333" name="Google Shape;14333;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4" name="Google Shape;14334;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5" name="Google Shape;14335;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6" name="Google Shape;14336;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7" name="Google Shape;14337;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8" name="Google Shape;14338;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9" name="Google Shape;14339;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0" name="Google Shape;14340;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1" name="Google Shape;14341;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2" name="Google Shape;14342;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3" name="Google Shape;14343;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4" name="Google Shape;14344;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5" name="Google Shape;14345;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6" name="Google Shape;14346;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47" name="Google Shape;14347;p33"/>
              <p:cNvGrpSpPr/>
              <p:nvPr/>
            </p:nvGrpSpPr>
            <p:grpSpPr>
              <a:xfrm rot="-9256633">
                <a:off x="489429" y="3110262"/>
                <a:ext cx="1134020" cy="607908"/>
                <a:chOff x="5206900" y="826150"/>
                <a:chExt cx="599275" cy="321250"/>
              </a:xfrm>
            </p:grpSpPr>
            <p:sp>
              <p:nvSpPr>
                <p:cNvPr id="14348" name="Google Shape;14348;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9" name="Google Shape;14349;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0" name="Google Shape;14350;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1" name="Google Shape;14351;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2" name="Google Shape;14352;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3" name="Google Shape;14353;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4" name="Google Shape;14354;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5" name="Google Shape;14355;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6" name="Google Shape;14356;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7" name="Google Shape;14357;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8" name="Google Shape;14358;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9" name="Google Shape;14359;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0" name="Google Shape;14360;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1" name="Google Shape;14361;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62" name="Google Shape;14362;p33"/>
              <p:cNvGrpSpPr/>
              <p:nvPr/>
            </p:nvGrpSpPr>
            <p:grpSpPr>
              <a:xfrm rot="7120513" flipH="1">
                <a:off x="538618" y="3725726"/>
                <a:ext cx="1133997" cy="607895"/>
                <a:chOff x="5206900" y="826150"/>
                <a:chExt cx="599275" cy="321250"/>
              </a:xfrm>
            </p:grpSpPr>
            <p:sp>
              <p:nvSpPr>
                <p:cNvPr id="14363" name="Google Shape;14363;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4" name="Google Shape;14364;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5" name="Google Shape;14365;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6" name="Google Shape;14366;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7" name="Google Shape;14367;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8" name="Google Shape;14368;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9" name="Google Shape;14369;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0" name="Google Shape;14370;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1" name="Google Shape;14371;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2" name="Google Shape;14372;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3" name="Google Shape;14373;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4" name="Google Shape;14374;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5" name="Google Shape;14375;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6" name="Google Shape;14376;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377" name="Google Shape;14377;p33"/>
            <p:cNvGrpSpPr/>
            <p:nvPr/>
          </p:nvGrpSpPr>
          <p:grpSpPr>
            <a:xfrm rot="-10179883" flipH="1">
              <a:off x="7541670" y="232533"/>
              <a:ext cx="1699182" cy="2145171"/>
              <a:chOff x="146217" y="2712579"/>
              <a:chExt cx="1552966" cy="1960401"/>
            </a:xfrm>
          </p:grpSpPr>
          <p:grpSp>
            <p:nvGrpSpPr>
              <p:cNvPr id="14378" name="Google Shape;14378;p33"/>
              <p:cNvGrpSpPr/>
              <p:nvPr/>
            </p:nvGrpSpPr>
            <p:grpSpPr>
              <a:xfrm>
                <a:off x="146217" y="2712579"/>
                <a:ext cx="1134008" cy="607901"/>
                <a:chOff x="5206900" y="826150"/>
                <a:chExt cx="599275" cy="321250"/>
              </a:xfrm>
            </p:grpSpPr>
            <p:sp>
              <p:nvSpPr>
                <p:cNvPr id="14379" name="Google Shape;14379;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0" name="Google Shape;14380;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1" name="Google Shape;14381;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2" name="Google Shape;14382;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3" name="Google Shape;14383;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4" name="Google Shape;14384;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5" name="Google Shape;14385;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6" name="Google Shape;14386;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7" name="Google Shape;14387;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8" name="Google Shape;14388;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9" name="Google Shape;14389;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0" name="Google Shape;14390;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1" name="Google Shape;14391;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2" name="Google Shape;14392;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93" name="Google Shape;14393;p33"/>
              <p:cNvGrpSpPr/>
              <p:nvPr/>
            </p:nvGrpSpPr>
            <p:grpSpPr>
              <a:xfrm rot="-9256633">
                <a:off x="489429" y="3110262"/>
                <a:ext cx="1134020" cy="607908"/>
                <a:chOff x="5206900" y="826150"/>
                <a:chExt cx="599275" cy="321250"/>
              </a:xfrm>
            </p:grpSpPr>
            <p:sp>
              <p:nvSpPr>
                <p:cNvPr id="14394" name="Google Shape;14394;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5" name="Google Shape;14395;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6" name="Google Shape;14396;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7" name="Google Shape;14397;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8" name="Google Shape;14398;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9" name="Google Shape;14399;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0" name="Google Shape;14400;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1" name="Google Shape;14401;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2" name="Google Shape;14402;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3" name="Google Shape;14403;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4" name="Google Shape;14404;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5" name="Google Shape;14405;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6" name="Google Shape;14406;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7" name="Google Shape;14407;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08" name="Google Shape;14408;p33"/>
              <p:cNvGrpSpPr/>
              <p:nvPr/>
            </p:nvGrpSpPr>
            <p:grpSpPr>
              <a:xfrm rot="7120513" flipH="1">
                <a:off x="538618" y="3725726"/>
                <a:ext cx="1133997" cy="607895"/>
                <a:chOff x="5206900" y="826150"/>
                <a:chExt cx="599275" cy="321250"/>
              </a:xfrm>
            </p:grpSpPr>
            <p:sp>
              <p:nvSpPr>
                <p:cNvPr id="14409" name="Google Shape;14409;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0" name="Google Shape;14410;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1" name="Google Shape;14411;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2" name="Google Shape;14412;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3" name="Google Shape;14413;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4" name="Google Shape;14414;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5" name="Google Shape;14415;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6" name="Google Shape;14416;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7" name="Google Shape;14417;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8" name="Google Shape;14418;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9" name="Google Shape;14419;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0" name="Google Shape;14420;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1" name="Google Shape;14421;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2" name="Google Shape;14422;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423" name="Google Shape;14423;p33"/>
            <p:cNvGrpSpPr/>
            <p:nvPr/>
          </p:nvGrpSpPr>
          <p:grpSpPr>
            <a:xfrm rot="-1674192">
              <a:off x="8525114" y="1213204"/>
              <a:ext cx="369355" cy="250238"/>
              <a:chOff x="4815275" y="1064150"/>
              <a:chExt cx="432450" cy="297250"/>
            </a:xfrm>
          </p:grpSpPr>
          <p:sp>
            <p:nvSpPr>
              <p:cNvPr id="14424" name="Google Shape;14424;p33"/>
              <p:cNvSpPr/>
              <p:nvPr/>
            </p:nvSpPr>
            <p:spPr>
              <a:xfrm>
                <a:off x="4815275" y="1152575"/>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5" name="Google Shape;14425;p33"/>
              <p:cNvSpPr/>
              <p:nvPr/>
            </p:nvSpPr>
            <p:spPr>
              <a:xfrm>
                <a:off x="5105275" y="1188975"/>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6" name="Google Shape;14426;p33"/>
              <p:cNvSpPr/>
              <p:nvPr/>
            </p:nvSpPr>
            <p:spPr>
              <a:xfrm>
                <a:off x="5024075" y="1286975"/>
                <a:ext cx="71225" cy="58025"/>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7" name="Google Shape;14427;p33"/>
              <p:cNvSpPr/>
              <p:nvPr/>
            </p:nvSpPr>
            <p:spPr>
              <a:xfrm>
                <a:off x="5176500" y="1064150"/>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428" name="Google Shape;14428;p33"/>
            <p:cNvSpPr/>
            <p:nvPr/>
          </p:nvSpPr>
          <p:spPr>
            <a:xfrm>
              <a:off x="8247050" y="832627"/>
              <a:ext cx="579002" cy="308700"/>
            </a:xfrm>
            <a:custGeom>
              <a:avLst/>
              <a:gdLst/>
              <a:ahLst/>
              <a:cxnLst/>
              <a:rect l="l" t="t" r="r" b="b"/>
              <a:pathLst>
                <a:path w="23771" h="12675" extrusionOk="0">
                  <a:moveTo>
                    <a:pt x="17326" y="0"/>
                  </a:moveTo>
                  <a:lnTo>
                    <a:pt x="17326" y="0"/>
                  </a:lnTo>
                  <a:cubicBezTo>
                    <a:pt x="12737" y="1216"/>
                    <a:pt x="8481" y="3404"/>
                    <a:pt x="4834" y="6414"/>
                  </a:cubicBezTo>
                  <a:cubicBezTo>
                    <a:pt x="3831" y="7234"/>
                    <a:pt x="2858" y="8146"/>
                    <a:pt x="1977" y="9119"/>
                  </a:cubicBezTo>
                  <a:cubicBezTo>
                    <a:pt x="1885" y="9180"/>
                    <a:pt x="1825" y="9301"/>
                    <a:pt x="1794" y="9392"/>
                  </a:cubicBezTo>
                  <a:cubicBezTo>
                    <a:pt x="1733" y="9605"/>
                    <a:pt x="1885" y="9818"/>
                    <a:pt x="1885" y="10031"/>
                  </a:cubicBezTo>
                  <a:cubicBezTo>
                    <a:pt x="1885" y="10456"/>
                    <a:pt x="1369" y="10669"/>
                    <a:pt x="1004" y="10882"/>
                  </a:cubicBezTo>
                  <a:cubicBezTo>
                    <a:pt x="396" y="11277"/>
                    <a:pt x="1" y="11945"/>
                    <a:pt x="31" y="12675"/>
                  </a:cubicBezTo>
                  <a:cubicBezTo>
                    <a:pt x="1034" y="12675"/>
                    <a:pt x="2068" y="12614"/>
                    <a:pt x="3101" y="12523"/>
                  </a:cubicBezTo>
                  <a:cubicBezTo>
                    <a:pt x="3922" y="12462"/>
                    <a:pt x="4773" y="12341"/>
                    <a:pt x="5594" y="12249"/>
                  </a:cubicBezTo>
                  <a:lnTo>
                    <a:pt x="6566" y="12128"/>
                  </a:lnTo>
                  <a:cubicBezTo>
                    <a:pt x="6901" y="12097"/>
                    <a:pt x="7235" y="12037"/>
                    <a:pt x="7569" y="12006"/>
                  </a:cubicBezTo>
                  <a:cubicBezTo>
                    <a:pt x="9424" y="11702"/>
                    <a:pt x="11247" y="11094"/>
                    <a:pt x="12919" y="10213"/>
                  </a:cubicBezTo>
                  <a:cubicBezTo>
                    <a:pt x="13527" y="9848"/>
                    <a:pt x="14165" y="9514"/>
                    <a:pt x="14804" y="9240"/>
                  </a:cubicBezTo>
                  <a:cubicBezTo>
                    <a:pt x="15412" y="9028"/>
                    <a:pt x="16019" y="8906"/>
                    <a:pt x="16627" y="8724"/>
                  </a:cubicBezTo>
                  <a:cubicBezTo>
                    <a:pt x="18360" y="8176"/>
                    <a:pt x="19789" y="7052"/>
                    <a:pt x="21217" y="5927"/>
                  </a:cubicBezTo>
                  <a:cubicBezTo>
                    <a:pt x="21399" y="5806"/>
                    <a:pt x="21551" y="5593"/>
                    <a:pt x="21643" y="5380"/>
                  </a:cubicBezTo>
                  <a:cubicBezTo>
                    <a:pt x="21673" y="5258"/>
                    <a:pt x="21643" y="5137"/>
                    <a:pt x="21673" y="5015"/>
                  </a:cubicBezTo>
                  <a:cubicBezTo>
                    <a:pt x="21764" y="4590"/>
                    <a:pt x="22372" y="4468"/>
                    <a:pt x="22707" y="4164"/>
                  </a:cubicBezTo>
                  <a:cubicBezTo>
                    <a:pt x="22858" y="3951"/>
                    <a:pt x="23010" y="3708"/>
                    <a:pt x="23071" y="3435"/>
                  </a:cubicBezTo>
                  <a:lnTo>
                    <a:pt x="23770" y="1368"/>
                  </a:lnTo>
                  <a:cubicBezTo>
                    <a:pt x="22788" y="1140"/>
                    <a:pt x="21792" y="1028"/>
                    <a:pt x="20800" y="1028"/>
                  </a:cubicBezTo>
                  <a:cubicBezTo>
                    <a:pt x="17956" y="1028"/>
                    <a:pt x="15149" y="1950"/>
                    <a:pt x="12828" y="3708"/>
                  </a:cubicBezTo>
                  <a:cubicBezTo>
                    <a:pt x="12554" y="3921"/>
                    <a:pt x="12250" y="4134"/>
                    <a:pt x="11946" y="4286"/>
                  </a:cubicBezTo>
                  <a:cubicBezTo>
                    <a:pt x="11673" y="4377"/>
                    <a:pt x="11399" y="4407"/>
                    <a:pt x="11126" y="4468"/>
                  </a:cubicBezTo>
                  <a:cubicBezTo>
                    <a:pt x="9940" y="4772"/>
                    <a:pt x="9120" y="5836"/>
                    <a:pt x="8117" y="6535"/>
                  </a:cubicBezTo>
                  <a:cubicBezTo>
                    <a:pt x="7630" y="6869"/>
                    <a:pt x="7114" y="7143"/>
                    <a:pt x="6597" y="7477"/>
                  </a:cubicBezTo>
                  <a:cubicBezTo>
                    <a:pt x="5867" y="8024"/>
                    <a:pt x="5259" y="8724"/>
                    <a:pt x="4895" y="9544"/>
                  </a:cubicBezTo>
                  <a:cubicBezTo>
                    <a:pt x="5503" y="9657"/>
                    <a:pt x="6129" y="9720"/>
                    <a:pt x="6758" y="9720"/>
                  </a:cubicBezTo>
                  <a:cubicBezTo>
                    <a:pt x="6978" y="9720"/>
                    <a:pt x="7198" y="9712"/>
                    <a:pt x="7417" y="9696"/>
                  </a:cubicBezTo>
                  <a:cubicBezTo>
                    <a:pt x="8269" y="9635"/>
                    <a:pt x="9089" y="9271"/>
                    <a:pt x="9697" y="8663"/>
                  </a:cubicBezTo>
                  <a:cubicBezTo>
                    <a:pt x="10974" y="8663"/>
                    <a:pt x="12220" y="8389"/>
                    <a:pt x="13405" y="7903"/>
                  </a:cubicBezTo>
                  <a:cubicBezTo>
                    <a:pt x="14925" y="7295"/>
                    <a:pt x="16263" y="6322"/>
                    <a:pt x="17752" y="5562"/>
                  </a:cubicBezTo>
                  <a:cubicBezTo>
                    <a:pt x="17076" y="5219"/>
                    <a:pt x="16348" y="5053"/>
                    <a:pt x="15627" y="5053"/>
                  </a:cubicBezTo>
                  <a:cubicBezTo>
                    <a:pt x="14368" y="5053"/>
                    <a:pt x="13128" y="5558"/>
                    <a:pt x="12220" y="6505"/>
                  </a:cubicBezTo>
                  <a:cubicBezTo>
                    <a:pt x="12980" y="5927"/>
                    <a:pt x="13922" y="5593"/>
                    <a:pt x="14895" y="5593"/>
                  </a:cubicBezTo>
                  <a:cubicBezTo>
                    <a:pt x="14956" y="5593"/>
                    <a:pt x="15047" y="5593"/>
                    <a:pt x="15138" y="5654"/>
                  </a:cubicBezTo>
                  <a:cubicBezTo>
                    <a:pt x="15320" y="5806"/>
                    <a:pt x="15077" y="6110"/>
                    <a:pt x="14834" y="6231"/>
                  </a:cubicBezTo>
                  <a:lnTo>
                    <a:pt x="13132" y="7082"/>
                  </a:lnTo>
                  <a:cubicBezTo>
                    <a:pt x="12706" y="7295"/>
                    <a:pt x="12250" y="7477"/>
                    <a:pt x="11794" y="7599"/>
                  </a:cubicBezTo>
                  <a:cubicBezTo>
                    <a:pt x="11339" y="7660"/>
                    <a:pt x="10852" y="7690"/>
                    <a:pt x="10396" y="7721"/>
                  </a:cubicBezTo>
                  <a:cubicBezTo>
                    <a:pt x="9728" y="7751"/>
                    <a:pt x="9059" y="7933"/>
                    <a:pt x="8481" y="8237"/>
                  </a:cubicBezTo>
                  <a:cubicBezTo>
                    <a:pt x="8162" y="8408"/>
                    <a:pt x="7798" y="8608"/>
                    <a:pt x="7472" y="8608"/>
                  </a:cubicBezTo>
                  <a:cubicBezTo>
                    <a:pt x="7333" y="8608"/>
                    <a:pt x="7201" y="8571"/>
                    <a:pt x="7083" y="8480"/>
                  </a:cubicBezTo>
                  <a:cubicBezTo>
                    <a:pt x="8816" y="6839"/>
                    <a:pt x="10791" y="5471"/>
                    <a:pt x="12980" y="4407"/>
                  </a:cubicBezTo>
                  <a:cubicBezTo>
                    <a:pt x="13223" y="4316"/>
                    <a:pt x="13466" y="4164"/>
                    <a:pt x="13679" y="4012"/>
                  </a:cubicBezTo>
                  <a:cubicBezTo>
                    <a:pt x="13831" y="3860"/>
                    <a:pt x="13983" y="3708"/>
                    <a:pt x="14135" y="3556"/>
                  </a:cubicBezTo>
                  <a:cubicBezTo>
                    <a:pt x="14712" y="3100"/>
                    <a:pt x="15412" y="2736"/>
                    <a:pt x="16141" y="2553"/>
                  </a:cubicBezTo>
                  <a:cubicBezTo>
                    <a:pt x="17508" y="2116"/>
                    <a:pt x="18949" y="1654"/>
                    <a:pt x="20397" y="1654"/>
                  </a:cubicBezTo>
                  <a:cubicBezTo>
                    <a:pt x="20559" y="1654"/>
                    <a:pt x="20721" y="1660"/>
                    <a:pt x="20883" y="1672"/>
                  </a:cubicBezTo>
                  <a:cubicBezTo>
                    <a:pt x="21308" y="1702"/>
                    <a:pt x="21855" y="1915"/>
                    <a:pt x="21825" y="2340"/>
                  </a:cubicBezTo>
                  <a:cubicBezTo>
                    <a:pt x="21795" y="2492"/>
                    <a:pt x="21734" y="2644"/>
                    <a:pt x="21643" y="2766"/>
                  </a:cubicBezTo>
                  <a:cubicBezTo>
                    <a:pt x="19728" y="5532"/>
                    <a:pt x="16871" y="7569"/>
                    <a:pt x="13801" y="8967"/>
                  </a:cubicBezTo>
                  <a:cubicBezTo>
                    <a:pt x="10731" y="10365"/>
                    <a:pt x="7448" y="11186"/>
                    <a:pt x="4135" y="11915"/>
                  </a:cubicBezTo>
                  <a:cubicBezTo>
                    <a:pt x="4074" y="11945"/>
                    <a:pt x="4013" y="11961"/>
                    <a:pt x="3952" y="11961"/>
                  </a:cubicBezTo>
                  <a:cubicBezTo>
                    <a:pt x="3892" y="11961"/>
                    <a:pt x="3831" y="11945"/>
                    <a:pt x="3770" y="11915"/>
                  </a:cubicBezTo>
                  <a:cubicBezTo>
                    <a:pt x="3557" y="11824"/>
                    <a:pt x="3557" y="11520"/>
                    <a:pt x="3344" y="11398"/>
                  </a:cubicBezTo>
                  <a:cubicBezTo>
                    <a:pt x="3281" y="11356"/>
                    <a:pt x="3217" y="11343"/>
                    <a:pt x="3152" y="11343"/>
                  </a:cubicBezTo>
                  <a:cubicBezTo>
                    <a:pt x="3053" y="11343"/>
                    <a:pt x="2951" y="11373"/>
                    <a:pt x="2841" y="11373"/>
                  </a:cubicBezTo>
                  <a:cubicBezTo>
                    <a:pt x="2817" y="11373"/>
                    <a:pt x="2792" y="11372"/>
                    <a:pt x="2767" y="11368"/>
                  </a:cubicBezTo>
                  <a:cubicBezTo>
                    <a:pt x="2281" y="11368"/>
                    <a:pt x="1946" y="10790"/>
                    <a:pt x="2037" y="10335"/>
                  </a:cubicBezTo>
                  <a:cubicBezTo>
                    <a:pt x="2159" y="9848"/>
                    <a:pt x="2433" y="9423"/>
                    <a:pt x="2797" y="9119"/>
                  </a:cubicBezTo>
                  <a:cubicBezTo>
                    <a:pt x="6810" y="4924"/>
                    <a:pt x="11794" y="1793"/>
                    <a:pt x="17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29" name="Google Shape;14429;p33"/>
          <p:cNvGrpSpPr/>
          <p:nvPr/>
        </p:nvGrpSpPr>
        <p:grpSpPr>
          <a:xfrm>
            <a:off x="-1554616" y="2255413"/>
            <a:ext cx="3315969" cy="3609667"/>
            <a:chOff x="-172426" y="3529586"/>
            <a:chExt cx="1795424" cy="1954446"/>
          </a:xfrm>
        </p:grpSpPr>
        <p:grpSp>
          <p:nvGrpSpPr>
            <p:cNvPr id="14430" name="Google Shape;14430;p33"/>
            <p:cNvGrpSpPr/>
            <p:nvPr/>
          </p:nvGrpSpPr>
          <p:grpSpPr>
            <a:xfrm>
              <a:off x="247918" y="4056833"/>
              <a:ext cx="789315" cy="763277"/>
              <a:chOff x="2434875" y="4647925"/>
              <a:chExt cx="463050" cy="447775"/>
            </a:xfrm>
          </p:grpSpPr>
          <p:sp>
            <p:nvSpPr>
              <p:cNvPr id="14431" name="Google Shape;14431;p33"/>
              <p:cNvSpPr/>
              <p:nvPr/>
            </p:nvSpPr>
            <p:spPr>
              <a:xfrm>
                <a:off x="2434875" y="4700100"/>
                <a:ext cx="463050" cy="395600"/>
              </a:xfrm>
              <a:custGeom>
                <a:avLst/>
                <a:gdLst/>
                <a:ahLst/>
                <a:cxnLst/>
                <a:rect l="l" t="t" r="r" b="b"/>
                <a:pathLst>
                  <a:path w="18522" h="15824" extrusionOk="0">
                    <a:moveTo>
                      <a:pt x="3013" y="1"/>
                    </a:moveTo>
                    <a:lnTo>
                      <a:pt x="3013" y="1"/>
                    </a:lnTo>
                    <a:cubicBezTo>
                      <a:pt x="1" y="3715"/>
                      <a:pt x="1743" y="9473"/>
                      <a:pt x="6424" y="10827"/>
                    </a:cubicBezTo>
                    <a:cubicBezTo>
                      <a:pt x="6840" y="10946"/>
                      <a:pt x="7263" y="11004"/>
                      <a:pt x="7683" y="11004"/>
                    </a:cubicBezTo>
                    <a:cubicBezTo>
                      <a:pt x="8975" y="11004"/>
                      <a:pt x="10232" y="10459"/>
                      <a:pt x="11118" y="9473"/>
                    </a:cubicBezTo>
                    <a:cubicBezTo>
                      <a:pt x="11868" y="8408"/>
                      <a:pt x="12328" y="7053"/>
                      <a:pt x="11723" y="5844"/>
                    </a:cubicBezTo>
                    <a:cubicBezTo>
                      <a:pt x="11293" y="4991"/>
                      <a:pt x="10580" y="4620"/>
                      <a:pt x="9822" y="4620"/>
                    </a:cubicBezTo>
                    <a:cubicBezTo>
                      <a:pt x="9235" y="4620"/>
                      <a:pt x="8622" y="4843"/>
                      <a:pt x="8094" y="5239"/>
                    </a:cubicBezTo>
                    <a:cubicBezTo>
                      <a:pt x="7965" y="5334"/>
                      <a:pt x="7844" y="5375"/>
                      <a:pt x="7730" y="5375"/>
                    </a:cubicBezTo>
                    <a:cubicBezTo>
                      <a:pt x="7308" y="5375"/>
                      <a:pt x="6998" y="4808"/>
                      <a:pt x="6884" y="4331"/>
                    </a:cubicBezTo>
                    <a:cubicBezTo>
                      <a:pt x="6727" y="3267"/>
                      <a:pt x="7332" y="2360"/>
                      <a:pt x="8094" y="1755"/>
                    </a:cubicBezTo>
                    <a:cubicBezTo>
                      <a:pt x="8924" y="1174"/>
                      <a:pt x="9782" y="920"/>
                      <a:pt x="10613" y="920"/>
                    </a:cubicBezTo>
                    <a:cubicBezTo>
                      <a:pt x="12808" y="920"/>
                      <a:pt x="14809" y="2694"/>
                      <a:pt x="15582" y="4888"/>
                    </a:cubicBezTo>
                    <a:cubicBezTo>
                      <a:pt x="17396" y="9727"/>
                      <a:pt x="13840" y="14009"/>
                      <a:pt x="9606" y="15823"/>
                    </a:cubicBezTo>
                    <a:cubicBezTo>
                      <a:pt x="15074" y="14311"/>
                      <a:pt x="18521" y="8408"/>
                      <a:pt x="15352" y="3267"/>
                    </a:cubicBezTo>
                    <a:cubicBezTo>
                      <a:pt x="14272" y="1467"/>
                      <a:pt x="12386" y="473"/>
                      <a:pt x="10496" y="473"/>
                    </a:cubicBezTo>
                    <a:cubicBezTo>
                      <a:pt x="9210" y="473"/>
                      <a:pt x="7922" y="933"/>
                      <a:pt x="6884" y="1912"/>
                    </a:cubicBezTo>
                    <a:cubicBezTo>
                      <a:pt x="5372" y="3424"/>
                      <a:pt x="5517" y="6448"/>
                      <a:pt x="7634" y="7356"/>
                    </a:cubicBezTo>
                    <a:cubicBezTo>
                      <a:pt x="7782" y="7410"/>
                      <a:pt x="7928" y="7434"/>
                      <a:pt x="8071" y="7434"/>
                    </a:cubicBezTo>
                    <a:cubicBezTo>
                      <a:pt x="8878" y="7434"/>
                      <a:pt x="9605" y="6698"/>
                      <a:pt x="10199" y="6698"/>
                    </a:cubicBezTo>
                    <a:cubicBezTo>
                      <a:pt x="10363" y="6698"/>
                      <a:pt x="10516" y="6754"/>
                      <a:pt x="10658" y="6896"/>
                    </a:cubicBezTo>
                    <a:cubicBezTo>
                      <a:pt x="12025" y="8263"/>
                      <a:pt x="9908" y="10077"/>
                      <a:pt x="8396" y="10525"/>
                    </a:cubicBezTo>
                    <a:cubicBezTo>
                      <a:pt x="8164" y="10564"/>
                      <a:pt x="7937" y="10582"/>
                      <a:pt x="7713" y="10582"/>
                    </a:cubicBezTo>
                    <a:cubicBezTo>
                      <a:pt x="6189" y="10582"/>
                      <a:pt x="4860" y="9729"/>
                      <a:pt x="3678" y="8674"/>
                    </a:cubicBezTo>
                    <a:cubicBezTo>
                      <a:pt x="1864" y="6715"/>
                      <a:pt x="1670" y="3799"/>
                      <a:pt x="2215" y="1827"/>
                    </a:cubicBezTo>
                    <a:cubicBezTo>
                      <a:pt x="2408" y="1198"/>
                      <a:pt x="2674" y="581"/>
                      <a:pt x="3013"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2" name="Google Shape;14432;p33"/>
              <p:cNvSpPr/>
              <p:nvPr/>
            </p:nvSpPr>
            <p:spPr>
              <a:xfrm>
                <a:off x="2489625" y="4647925"/>
                <a:ext cx="401325" cy="398500"/>
              </a:xfrm>
              <a:custGeom>
                <a:avLst/>
                <a:gdLst/>
                <a:ahLst/>
                <a:cxnLst/>
                <a:rect l="l" t="t" r="r" b="b"/>
                <a:pathLst>
                  <a:path w="16053" h="15940" extrusionOk="0">
                    <a:moveTo>
                      <a:pt x="8175" y="0"/>
                    </a:moveTo>
                    <a:cubicBezTo>
                      <a:pt x="6090" y="0"/>
                      <a:pt x="4019" y="819"/>
                      <a:pt x="2384" y="2656"/>
                    </a:cubicBezTo>
                    <a:cubicBezTo>
                      <a:pt x="0" y="5269"/>
                      <a:pt x="448" y="9394"/>
                      <a:pt x="3496" y="11160"/>
                    </a:cubicBezTo>
                    <a:cubicBezTo>
                      <a:pt x="3996" y="11433"/>
                      <a:pt x="4564" y="11562"/>
                      <a:pt x="5133" y="11562"/>
                    </a:cubicBezTo>
                    <a:cubicBezTo>
                      <a:pt x="6713" y="11562"/>
                      <a:pt x="8306" y="10567"/>
                      <a:pt x="8492" y="8886"/>
                    </a:cubicBezTo>
                    <a:cubicBezTo>
                      <a:pt x="8589" y="7592"/>
                      <a:pt x="6678" y="7060"/>
                      <a:pt x="7198" y="6116"/>
                    </a:cubicBezTo>
                    <a:cubicBezTo>
                      <a:pt x="7486" y="5578"/>
                      <a:pt x="7920" y="5364"/>
                      <a:pt x="8405" y="5364"/>
                    </a:cubicBezTo>
                    <a:cubicBezTo>
                      <a:pt x="9447" y="5364"/>
                      <a:pt x="10729" y="6353"/>
                      <a:pt x="11323" y="7253"/>
                    </a:cubicBezTo>
                    <a:cubicBezTo>
                      <a:pt x="12134" y="8910"/>
                      <a:pt x="11674" y="10652"/>
                      <a:pt x="10900" y="12297"/>
                    </a:cubicBezTo>
                    <a:cubicBezTo>
                      <a:pt x="9545" y="14608"/>
                      <a:pt x="6799" y="15612"/>
                      <a:pt x="4755" y="15648"/>
                    </a:cubicBezTo>
                    <a:cubicBezTo>
                      <a:pt x="4089" y="15648"/>
                      <a:pt x="3424" y="15576"/>
                      <a:pt x="2783" y="15431"/>
                    </a:cubicBezTo>
                    <a:lnTo>
                      <a:pt x="2783" y="15431"/>
                    </a:lnTo>
                    <a:cubicBezTo>
                      <a:pt x="3623" y="15778"/>
                      <a:pt x="4484" y="15939"/>
                      <a:pt x="5329" y="15939"/>
                    </a:cubicBezTo>
                    <a:cubicBezTo>
                      <a:pt x="8925" y="15939"/>
                      <a:pt x="12211" y="13013"/>
                      <a:pt x="12182" y="9056"/>
                    </a:cubicBezTo>
                    <a:cubicBezTo>
                      <a:pt x="12158" y="7289"/>
                      <a:pt x="11130" y="5705"/>
                      <a:pt x="9533" y="4955"/>
                    </a:cubicBezTo>
                    <a:cubicBezTo>
                      <a:pt x="9016" y="4776"/>
                      <a:pt x="8460" y="4664"/>
                      <a:pt x="7916" y="4664"/>
                    </a:cubicBezTo>
                    <a:cubicBezTo>
                      <a:pt x="7175" y="4664"/>
                      <a:pt x="6457" y="4872"/>
                      <a:pt x="5892" y="5402"/>
                    </a:cubicBezTo>
                    <a:cubicBezTo>
                      <a:pt x="4658" y="6564"/>
                      <a:pt x="5130" y="8160"/>
                      <a:pt x="6339" y="9056"/>
                    </a:cubicBezTo>
                    <a:cubicBezTo>
                      <a:pt x="6944" y="9515"/>
                      <a:pt x="6351" y="10156"/>
                      <a:pt x="5819" y="10471"/>
                    </a:cubicBezTo>
                    <a:cubicBezTo>
                      <a:pt x="5499" y="10623"/>
                      <a:pt x="5169" y="10689"/>
                      <a:pt x="4842" y="10689"/>
                    </a:cubicBezTo>
                    <a:cubicBezTo>
                      <a:pt x="4182" y="10689"/>
                      <a:pt x="3535" y="10420"/>
                      <a:pt x="3000" y="10047"/>
                    </a:cubicBezTo>
                    <a:cubicBezTo>
                      <a:pt x="109" y="7761"/>
                      <a:pt x="1271" y="3854"/>
                      <a:pt x="3859" y="1979"/>
                    </a:cubicBezTo>
                    <a:cubicBezTo>
                      <a:pt x="5245" y="930"/>
                      <a:pt x="6744" y="481"/>
                      <a:pt x="8234" y="481"/>
                    </a:cubicBezTo>
                    <a:cubicBezTo>
                      <a:pt x="11179" y="481"/>
                      <a:pt x="14093" y="2234"/>
                      <a:pt x="16053" y="4580"/>
                    </a:cubicBezTo>
                    <a:cubicBezTo>
                      <a:pt x="14268" y="1733"/>
                      <a:pt x="11207" y="0"/>
                      <a:pt x="8175"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3" name="Google Shape;14433;p33"/>
              <p:cNvSpPr/>
              <p:nvPr/>
            </p:nvSpPr>
            <p:spPr>
              <a:xfrm>
                <a:off x="2499000" y="4688000"/>
                <a:ext cx="392250" cy="326650"/>
              </a:xfrm>
              <a:custGeom>
                <a:avLst/>
                <a:gdLst/>
                <a:ahLst/>
                <a:cxnLst/>
                <a:rect l="l" t="t" r="r" b="b"/>
                <a:pathLst>
                  <a:path w="15690" h="13066" extrusionOk="0">
                    <a:moveTo>
                      <a:pt x="7609" y="1"/>
                    </a:moveTo>
                    <a:cubicBezTo>
                      <a:pt x="5916" y="1"/>
                      <a:pt x="4319" y="775"/>
                      <a:pt x="3267" y="2094"/>
                    </a:cubicBezTo>
                    <a:cubicBezTo>
                      <a:pt x="2299" y="3303"/>
                      <a:pt x="1924" y="4900"/>
                      <a:pt x="2275" y="6412"/>
                    </a:cubicBezTo>
                    <a:cubicBezTo>
                      <a:pt x="2638" y="7840"/>
                      <a:pt x="4077" y="8953"/>
                      <a:pt x="5541" y="8953"/>
                    </a:cubicBezTo>
                    <a:cubicBezTo>
                      <a:pt x="5558" y="8953"/>
                      <a:pt x="5576" y="8953"/>
                      <a:pt x="5593" y="8953"/>
                    </a:cubicBezTo>
                    <a:cubicBezTo>
                      <a:pt x="6131" y="8953"/>
                      <a:pt x="6656" y="8773"/>
                      <a:pt x="7101" y="8457"/>
                    </a:cubicBezTo>
                    <a:cubicBezTo>
                      <a:pt x="7537" y="8094"/>
                      <a:pt x="7573" y="7525"/>
                      <a:pt x="7609" y="6969"/>
                    </a:cubicBezTo>
                    <a:cubicBezTo>
                      <a:pt x="7634" y="6376"/>
                      <a:pt x="7670" y="5759"/>
                      <a:pt x="8311" y="5590"/>
                    </a:cubicBezTo>
                    <a:cubicBezTo>
                      <a:pt x="8456" y="5553"/>
                      <a:pt x="8601" y="5529"/>
                      <a:pt x="8759" y="5529"/>
                    </a:cubicBezTo>
                    <a:cubicBezTo>
                      <a:pt x="9230" y="5529"/>
                      <a:pt x="9666" y="5759"/>
                      <a:pt x="9932" y="6134"/>
                    </a:cubicBezTo>
                    <a:cubicBezTo>
                      <a:pt x="10585" y="6969"/>
                      <a:pt x="10718" y="8541"/>
                      <a:pt x="10464" y="9582"/>
                    </a:cubicBezTo>
                    <a:cubicBezTo>
                      <a:pt x="9702" y="11529"/>
                      <a:pt x="7767" y="12352"/>
                      <a:pt x="6363" y="12799"/>
                    </a:cubicBezTo>
                    <a:cubicBezTo>
                      <a:pt x="5928" y="12896"/>
                      <a:pt x="5505" y="12932"/>
                      <a:pt x="5069" y="12932"/>
                    </a:cubicBezTo>
                    <a:cubicBezTo>
                      <a:pt x="3000" y="12932"/>
                      <a:pt x="1174" y="11965"/>
                      <a:pt x="0" y="10924"/>
                    </a:cubicBezTo>
                    <a:lnTo>
                      <a:pt x="0" y="10924"/>
                    </a:lnTo>
                    <a:cubicBezTo>
                      <a:pt x="1283" y="12291"/>
                      <a:pt x="3073" y="13065"/>
                      <a:pt x="4948" y="13065"/>
                    </a:cubicBezTo>
                    <a:cubicBezTo>
                      <a:pt x="6630" y="13065"/>
                      <a:pt x="8238" y="12412"/>
                      <a:pt x="9460" y="11263"/>
                    </a:cubicBezTo>
                    <a:cubicBezTo>
                      <a:pt x="10694" y="10090"/>
                      <a:pt x="11154" y="8311"/>
                      <a:pt x="10646" y="6690"/>
                    </a:cubicBezTo>
                    <a:cubicBezTo>
                      <a:pt x="10029" y="5336"/>
                      <a:pt x="9061" y="4501"/>
                      <a:pt x="7960" y="4428"/>
                    </a:cubicBezTo>
                    <a:lnTo>
                      <a:pt x="7767" y="4428"/>
                    </a:lnTo>
                    <a:cubicBezTo>
                      <a:pt x="7741" y="4427"/>
                      <a:pt x="7714" y="4427"/>
                      <a:pt x="7688" y="4427"/>
                    </a:cubicBezTo>
                    <a:cubicBezTo>
                      <a:pt x="7172" y="4427"/>
                      <a:pt x="6672" y="4654"/>
                      <a:pt x="6315" y="5045"/>
                    </a:cubicBezTo>
                    <a:cubicBezTo>
                      <a:pt x="5867" y="5541"/>
                      <a:pt x="5662" y="6279"/>
                      <a:pt x="5746" y="7078"/>
                    </a:cubicBezTo>
                    <a:cubicBezTo>
                      <a:pt x="5783" y="7283"/>
                      <a:pt x="5734" y="7489"/>
                      <a:pt x="5601" y="7658"/>
                    </a:cubicBezTo>
                    <a:cubicBezTo>
                      <a:pt x="5415" y="7823"/>
                      <a:pt x="5168" y="7928"/>
                      <a:pt x="4917" y="7928"/>
                    </a:cubicBezTo>
                    <a:cubicBezTo>
                      <a:pt x="4891" y="7928"/>
                      <a:pt x="4865" y="7927"/>
                      <a:pt x="4839" y="7924"/>
                    </a:cubicBezTo>
                    <a:cubicBezTo>
                      <a:pt x="4609" y="7924"/>
                      <a:pt x="4392" y="7888"/>
                      <a:pt x="4174" y="7815"/>
                    </a:cubicBezTo>
                    <a:lnTo>
                      <a:pt x="4150" y="7815"/>
                    </a:lnTo>
                    <a:cubicBezTo>
                      <a:pt x="3255" y="7440"/>
                      <a:pt x="2638" y="6545"/>
                      <a:pt x="2468" y="5336"/>
                    </a:cubicBezTo>
                    <a:cubicBezTo>
                      <a:pt x="2359" y="4017"/>
                      <a:pt x="2759" y="2832"/>
                      <a:pt x="3605" y="1912"/>
                    </a:cubicBezTo>
                    <a:cubicBezTo>
                      <a:pt x="4597" y="836"/>
                      <a:pt x="6194" y="195"/>
                      <a:pt x="7863" y="195"/>
                    </a:cubicBezTo>
                    <a:cubicBezTo>
                      <a:pt x="8299" y="195"/>
                      <a:pt x="8722" y="243"/>
                      <a:pt x="9146" y="328"/>
                    </a:cubicBezTo>
                    <a:cubicBezTo>
                      <a:pt x="13222" y="1053"/>
                      <a:pt x="15327" y="4574"/>
                      <a:pt x="15690" y="8384"/>
                    </a:cubicBezTo>
                    <a:cubicBezTo>
                      <a:pt x="15678" y="6424"/>
                      <a:pt x="15037" y="4537"/>
                      <a:pt x="13863" y="2977"/>
                    </a:cubicBezTo>
                    <a:cubicBezTo>
                      <a:pt x="12400" y="1065"/>
                      <a:pt x="10234" y="1"/>
                      <a:pt x="7779" y="1"/>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34" name="Google Shape;14434;p33"/>
            <p:cNvGrpSpPr/>
            <p:nvPr/>
          </p:nvGrpSpPr>
          <p:grpSpPr>
            <a:xfrm rot="-4587042" flipH="1">
              <a:off x="203514" y="3630314"/>
              <a:ext cx="1072511" cy="1098606"/>
              <a:chOff x="146217" y="2712579"/>
              <a:chExt cx="1552966" cy="1960401"/>
            </a:xfrm>
          </p:grpSpPr>
          <p:grpSp>
            <p:nvGrpSpPr>
              <p:cNvPr id="14435" name="Google Shape;14435;p33"/>
              <p:cNvGrpSpPr/>
              <p:nvPr/>
            </p:nvGrpSpPr>
            <p:grpSpPr>
              <a:xfrm>
                <a:off x="146217" y="2712579"/>
                <a:ext cx="1134008" cy="607901"/>
                <a:chOff x="5206900" y="826150"/>
                <a:chExt cx="599275" cy="321250"/>
              </a:xfrm>
            </p:grpSpPr>
            <p:sp>
              <p:nvSpPr>
                <p:cNvPr id="14436" name="Google Shape;14436;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7" name="Google Shape;14437;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8" name="Google Shape;14438;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9" name="Google Shape;14439;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0" name="Google Shape;14440;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1" name="Google Shape;14441;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2" name="Google Shape;14442;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3" name="Google Shape;14443;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4" name="Google Shape;14444;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5" name="Google Shape;14445;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6" name="Google Shape;14446;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7" name="Google Shape;14447;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8" name="Google Shape;14448;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9" name="Google Shape;14449;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50" name="Google Shape;14450;p33"/>
              <p:cNvGrpSpPr/>
              <p:nvPr/>
            </p:nvGrpSpPr>
            <p:grpSpPr>
              <a:xfrm rot="-9256633">
                <a:off x="489429" y="3110262"/>
                <a:ext cx="1134020" cy="607908"/>
                <a:chOff x="5206900" y="826150"/>
                <a:chExt cx="599275" cy="321250"/>
              </a:xfrm>
            </p:grpSpPr>
            <p:sp>
              <p:nvSpPr>
                <p:cNvPr id="14451" name="Google Shape;14451;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2" name="Google Shape;14452;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3" name="Google Shape;14453;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4" name="Google Shape;14454;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5" name="Google Shape;14455;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6" name="Google Shape;14456;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7" name="Google Shape;14457;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8" name="Google Shape;14458;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9" name="Google Shape;14459;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0" name="Google Shape;14460;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1" name="Google Shape;14461;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2" name="Google Shape;14462;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3" name="Google Shape;14463;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4" name="Google Shape;14464;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65" name="Google Shape;14465;p33"/>
              <p:cNvGrpSpPr/>
              <p:nvPr/>
            </p:nvGrpSpPr>
            <p:grpSpPr>
              <a:xfrm rot="7120513" flipH="1">
                <a:off x="538618" y="3725726"/>
                <a:ext cx="1133997" cy="607895"/>
                <a:chOff x="5206900" y="826150"/>
                <a:chExt cx="599275" cy="321250"/>
              </a:xfrm>
            </p:grpSpPr>
            <p:sp>
              <p:nvSpPr>
                <p:cNvPr id="14466" name="Google Shape;14466;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7" name="Google Shape;14467;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8" name="Google Shape;14468;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9" name="Google Shape;14469;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0" name="Google Shape;14470;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1" name="Google Shape;14471;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2" name="Google Shape;14472;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3" name="Google Shape;14473;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4" name="Google Shape;14474;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5" name="Google Shape;14475;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6" name="Google Shape;14476;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7" name="Google Shape;14477;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8" name="Google Shape;14478;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9" name="Google Shape;14479;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480" name="Google Shape;14480;p33"/>
            <p:cNvGrpSpPr/>
            <p:nvPr/>
          </p:nvGrpSpPr>
          <p:grpSpPr>
            <a:xfrm rot="5833972" flipH="1">
              <a:off x="-66601" y="3783346"/>
              <a:ext cx="1279107" cy="1310161"/>
              <a:chOff x="146217" y="2712579"/>
              <a:chExt cx="1552966" cy="1960401"/>
            </a:xfrm>
          </p:grpSpPr>
          <p:grpSp>
            <p:nvGrpSpPr>
              <p:cNvPr id="14481" name="Google Shape;14481;p33"/>
              <p:cNvGrpSpPr/>
              <p:nvPr/>
            </p:nvGrpSpPr>
            <p:grpSpPr>
              <a:xfrm>
                <a:off x="146217" y="2712579"/>
                <a:ext cx="1134008" cy="607901"/>
                <a:chOff x="5206900" y="826150"/>
                <a:chExt cx="599275" cy="321250"/>
              </a:xfrm>
            </p:grpSpPr>
            <p:sp>
              <p:nvSpPr>
                <p:cNvPr id="14482" name="Google Shape;14482;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3" name="Google Shape;14483;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4" name="Google Shape;14484;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5" name="Google Shape;14485;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6" name="Google Shape;14486;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7" name="Google Shape;14487;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8" name="Google Shape;14488;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9" name="Google Shape;14489;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0" name="Google Shape;14490;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1" name="Google Shape;14491;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2" name="Google Shape;14492;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3" name="Google Shape;14493;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4" name="Google Shape;14494;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5" name="Google Shape;14495;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96" name="Google Shape;14496;p33"/>
              <p:cNvGrpSpPr/>
              <p:nvPr/>
            </p:nvGrpSpPr>
            <p:grpSpPr>
              <a:xfrm rot="-9256633">
                <a:off x="489429" y="3110262"/>
                <a:ext cx="1134020" cy="607908"/>
                <a:chOff x="5206900" y="826150"/>
                <a:chExt cx="599275" cy="321250"/>
              </a:xfrm>
            </p:grpSpPr>
            <p:sp>
              <p:nvSpPr>
                <p:cNvPr id="14497" name="Google Shape;14497;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8" name="Google Shape;14498;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9" name="Google Shape;14499;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0" name="Google Shape;14500;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1" name="Google Shape;14501;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2" name="Google Shape;14502;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3" name="Google Shape;14503;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4" name="Google Shape;14504;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5" name="Google Shape;14505;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6" name="Google Shape;14506;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7" name="Google Shape;14507;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8" name="Google Shape;14508;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9" name="Google Shape;14509;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0" name="Google Shape;14510;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11" name="Google Shape;14511;p33"/>
              <p:cNvGrpSpPr/>
              <p:nvPr/>
            </p:nvGrpSpPr>
            <p:grpSpPr>
              <a:xfrm rot="7120513" flipH="1">
                <a:off x="538618" y="3725726"/>
                <a:ext cx="1133997" cy="607895"/>
                <a:chOff x="5206900" y="826150"/>
                <a:chExt cx="599275" cy="321250"/>
              </a:xfrm>
            </p:grpSpPr>
            <p:sp>
              <p:nvSpPr>
                <p:cNvPr id="14512" name="Google Shape;14512;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3" name="Google Shape;14513;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4" name="Google Shape;14514;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5" name="Google Shape;14515;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6" name="Google Shape;14516;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7" name="Google Shape;14517;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8" name="Google Shape;14518;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9" name="Google Shape;14519;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0" name="Google Shape;14520;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1" name="Google Shape;14521;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2" name="Google Shape;14522;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3" name="Google Shape;14523;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4" name="Google Shape;14524;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5" name="Google Shape;14525;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526" name="Google Shape;14526;p33"/>
            <p:cNvGrpSpPr/>
            <p:nvPr/>
          </p:nvGrpSpPr>
          <p:grpSpPr>
            <a:xfrm>
              <a:off x="3052" y="3783423"/>
              <a:ext cx="1279023" cy="1310332"/>
              <a:chOff x="146217" y="2712579"/>
              <a:chExt cx="1552966" cy="1960401"/>
            </a:xfrm>
          </p:grpSpPr>
          <p:grpSp>
            <p:nvGrpSpPr>
              <p:cNvPr id="14527" name="Google Shape;14527;p33"/>
              <p:cNvGrpSpPr/>
              <p:nvPr/>
            </p:nvGrpSpPr>
            <p:grpSpPr>
              <a:xfrm>
                <a:off x="146217" y="2712579"/>
                <a:ext cx="1134008" cy="607901"/>
                <a:chOff x="5206900" y="826150"/>
                <a:chExt cx="599275" cy="321250"/>
              </a:xfrm>
            </p:grpSpPr>
            <p:sp>
              <p:nvSpPr>
                <p:cNvPr id="14528" name="Google Shape;14528;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9" name="Google Shape;14529;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0" name="Google Shape;14530;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1" name="Google Shape;14531;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2" name="Google Shape;14532;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3" name="Google Shape;14533;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4" name="Google Shape;14534;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5" name="Google Shape;14535;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6" name="Google Shape;14536;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7" name="Google Shape;14537;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8" name="Google Shape;14538;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9" name="Google Shape;14539;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0" name="Google Shape;14540;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1" name="Google Shape;14541;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42" name="Google Shape;14542;p33"/>
              <p:cNvGrpSpPr/>
              <p:nvPr/>
            </p:nvGrpSpPr>
            <p:grpSpPr>
              <a:xfrm rot="-9256633">
                <a:off x="489429" y="3110262"/>
                <a:ext cx="1134020" cy="607908"/>
                <a:chOff x="5206900" y="826150"/>
                <a:chExt cx="599275" cy="321250"/>
              </a:xfrm>
            </p:grpSpPr>
            <p:sp>
              <p:nvSpPr>
                <p:cNvPr id="14543" name="Google Shape;14543;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4" name="Google Shape;14544;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5" name="Google Shape;14545;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6" name="Google Shape;14546;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7" name="Google Shape;14547;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8" name="Google Shape;14548;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9" name="Google Shape;14549;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0" name="Google Shape;14550;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1" name="Google Shape;14551;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2" name="Google Shape;14552;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3" name="Google Shape;14553;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4" name="Google Shape;14554;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5" name="Google Shape;14555;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6" name="Google Shape;14556;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57" name="Google Shape;14557;p33"/>
              <p:cNvGrpSpPr/>
              <p:nvPr/>
            </p:nvGrpSpPr>
            <p:grpSpPr>
              <a:xfrm rot="7120513" flipH="1">
                <a:off x="538618" y="3725726"/>
                <a:ext cx="1133997" cy="607895"/>
                <a:chOff x="5206900" y="826150"/>
                <a:chExt cx="599275" cy="321250"/>
              </a:xfrm>
            </p:grpSpPr>
            <p:sp>
              <p:nvSpPr>
                <p:cNvPr id="14558" name="Google Shape;14558;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9" name="Google Shape;14559;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0" name="Google Shape;14560;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1" name="Google Shape;14561;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2" name="Google Shape;14562;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3" name="Google Shape;14563;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4" name="Google Shape;14564;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5" name="Google Shape;14565;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6" name="Google Shape;14566;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7" name="Google Shape;14567;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8" name="Google Shape;14568;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9" name="Google Shape;14569;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0" name="Google Shape;14570;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1" name="Google Shape;14571;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572" name="Google Shape;14572;p33"/>
            <p:cNvGrpSpPr/>
            <p:nvPr/>
          </p:nvGrpSpPr>
          <p:grpSpPr>
            <a:xfrm rot="-7380540" flipH="1">
              <a:off x="85736" y="3935762"/>
              <a:ext cx="1279099" cy="1310124"/>
              <a:chOff x="146217" y="2712579"/>
              <a:chExt cx="1552966" cy="1960401"/>
            </a:xfrm>
          </p:grpSpPr>
          <p:grpSp>
            <p:nvGrpSpPr>
              <p:cNvPr id="14573" name="Google Shape;14573;p33"/>
              <p:cNvGrpSpPr/>
              <p:nvPr/>
            </p:nvGrpSpPr>
            <p:grpSpPr>
              <a:xfrm>
                <a:off x="146217" y="2712579"/>
                <a:ext cx="1134008" cy="607901"/>
                <a:chOff x="5206900" y="826150"/>
                <a:chExt cx="599275" cy="321250"/>
              </a:xfrm>
            </p:grpSpPr>
            <p:sp>
              <p:nvSpPr>
                <p:cNvPr id="14574" name="Google Shape;14574;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5" name="Google Shape;14575;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6" name="Google Shape;14576;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7" name="Google Shape;14577;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8" name="Google Shape;14578;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9" name="Google Shape;14579;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0" name="Google Shape;14580;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1" name="Google Shape;14581;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2" name="Google Shape;14582;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3" name="Google Shape;14583;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4" name="Google Shape;14584;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5" name="Google Shape;14585;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6" name="Google Shape;14586;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7" name="Google Shape;14587;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88" name="Google Shape;14588;p33"/>
              <p:cNvGrpSpPr/>
              <p:nvPr/>
            </p:nvGrpSpPr>
            <p:grpSpPr>
              <a:xfrm rot="-9256633">
                <a:off x="489429" y="3110262"/>
                <a:ext cx="1134020" cy="607908"/>
                <a:chOff x="5206900" y="826150"/>
                <a:chExt cx="599275" cy="321250"/>
              </a:xfrm>
            </p:grpSpPr>
            <p:sp>
              <p:nvSpPr>
                <p:cNvPr id="14589" name="Google Shape;14589;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0" name="Google Shape;14590;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1" name="Google Shape;14591;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2" name="Google Shape;14592;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3" name="Google Shape;14593;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4" name="Google Shape;14594;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5" name="Google Shape;14595;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6" name="Google Shape;14596;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7" name="Google Shape;14597;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8" name="Google Shape;14598;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9" name="Google Shape;14599;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0" name="Google Shape;14600;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1" name="Google Shape;14601;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2" name="Google Shape;14602;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03" name="Google Shape;14603;p33"/>
              <p:cNvGrpSpPr/>
              <p:nvPr/>
            </p:nvGrpSpPr>
            <p:grpSpPr>
              <a:xfrm rot="7120513" flipH="1">
                <a:off x="538618" y="3725726"/>
                <a:ext cx="1133997" cy="607895"/>
                <a:chOff x="5206900" y="826150"/>
                <a:chExt cx="599275" cy="321250"/>
              </a:xfrm>
            </p:grpSpPr>
            <p:sp>
              <p:nvSpPr>
                <p:cNvPr id="14604" name="Google Shape;14604;p3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5" name="Google Shape;14605;p3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6" name="Google Shape;14606;p3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7" name="Google Shape;14607;p3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8" name="Google Shape;14608;p3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9" name="Google Shape;14609;p3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0" name="Google Shape;14610;p3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1" name="Google Shape;14611;p3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2" name="Google Shape;14612;p3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3" name="Google Shape;14613;p3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4" name="Google Shape;14614;p3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5" name="Google Shape;14615;p3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6" name="Google Shape;14616;p3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7" name="Google Shape;14617;p3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14618" name="Google Shape;14618;p33"/>
          <p:cNvSpPr txBox="1"/>
          <p:nvPr>
            <p:ph type="subTitle" idx="1"/>
          </p:nvPr>
        </p:nvSpPr>
        <p:spPr>
          <a:xfrm>
            <a:off x="1812175" y="1535302"/>
            <a:ext cx="1749300" cy="312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4619" name="Google Shape;14619;p33"/>
          <p:cNvSpPr txBox="1"/>
          <p:nvPr>
            <p:ph type="subTitle" idx="2"/>
          </p:nvPr>
        </p:nvSpPr>
        <p:spPr>
          <a:xfrm>
            <a:off x="1803691" y="1912447"/>
            <a:ext cx="1749300" cy="77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4620" name="Google Shape;14620;p33"/>
          <p:cNvSpPr txBox="1"/>
          <p:nvPr>
            <p:ph type="subTitle" idx="3"/>
          </p:nvPr>
        </p:nvSpPr>
        <p:spPr>
          <a:xfrm>
            <a:off x="1807263" y="3430675"/>
            <a:ext cx="1749300" cy="308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4621" name="Google Shape;14621;p33"/>
          <p:cNvSpPr txBox="1"/>
          <p:nvPr>
            <p:ph type="subTitle" idx="4"/>
          </p:nvPr>
        </p:nvSpPr>
        <p:spPr>
          <a:xfrm>
            <a:off x="1803095" y="3807820"/>
            <a:ext cx="1749300" cy="77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4622" name="Google Shape;14622;p33"/>
          <p:cNvSpPr txBox="1"/>
          <p:nvPr>
            <p:ph type="subTitle" idx="5"/>
          </p:nvPr>
        </p:nvSpPr>
        <p:spPr>
          <a:xfrm>
            <a:off x="5582922" y="1535311"/>
            <a:ext cx="1749300" cy="31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4623" name="Google Shape;14623;p33"/>
          <p:cNvSpPr txBox="1"/>
          <p:nvPr>
            <p:ph type="subTitle" idx="6"/>
          </p:nvPr>
        </p:nvSpPr>
        <p:spPr>
          <a:xfrm>
            <a:off x="5595418" y="1912447"/>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4624" name="Google Shape;14624;p33"/>
          <p:cNvSpPr txBox="1"/>
          <p:nvPr>
            <p:ph type="subTitle" idx="7"/>
          </p:nvPr>
        </p:nvSpPr>
        <p:spPr>
          <a:xfrm>
            <a:off x="5582697" y="3430675"/>
            <a:ext cx="1746000" cy="30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4625" name="Google Shape;14625;p33"/>
          <p:cNvSpPr txBox="1"/>
          <p:nvPr>
            <p:ph type="subTitle" idx="8"/>
          </p:nvPr>
        </p:nvSpPr>
        <p:spPr>
          <a:xfrm>
            <a:off x="5596614" y="3807825"/>
            <a:ext cx="174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4626" name="Google Shape;14626;p33"/>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our columns 1">
  <p:cSld name="CUSTOM_15_1">
    <p:spTree>
      <p:nvGrpSpPr>
        <p:cNvPr id="14627" name="Shape 14627"/>
        <p:cNvGrpSpPr/>
        <p:nvPr/>
      </p:nvGrpSpPr>
      <p:grpSpPr>
        <a:xfrm>
          <a:off x="0" y="0"/>
          <a:ext cx="0" cy="0"/>
          <a:chOff x="0" y="0"/>
          <a:chExt cx="0" cy="0"/>
        </a:xfrm>
      </p:grpSpPr>
      <p:grpSp>
        <p:nvGrpSpPr>
          <p:cNvPr id="14628" name="Google Shape;14628;p34"/>
          <p:cNvGrpSpPr/>
          <p:nvPr/>
        </p:nvGrpSpPr>
        <p:grpSpPr>
          <a:xfrm>
            <a:off x="176625" y="110350"/>
            <a:ext cx="8790774" cy="4922811"/>
            <a:chOff x="131600" y="118425"/>
            <a:chExt cx="8790774" cy="4922811"/>
          </a:xfrm>
        </p:grpSpPr>
        <p:sp>
          <p:nvSpPr>
            <p:cNvPr id="14629" name="Google Shape;14629;p34"/>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630" name="Google Shape;14630;p34"/>
            <p:cNvGrpSpPr/>
            <p:nvPr/>
          </p:nvGrpSpPr>
          <p:grpSpPr>
            <a:xfrm>
              <a:off x="131600" y="1884558"/>
              <a:ext cx="2122449" cy="3112715"/>
              <a:chOff x="131600" y="1884558"/>
              <a:chExt cx="2122449" cy="3112715"/>
            </a:xfrm>
          </p:grpSpPr>
          <p:sp>
            <p:nvSpPr>
              <p:cNvPr id="14631" name="Google Shape;14631;p34"/>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2" name="Google Shape;14632;p34"/>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3" name="Google Shape;14633;p34"/>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4" name="Google Shape;14634;p34"/>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5" name="Google Shape;14635;p34"/>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6" name="Google Shape;14636;p34"/>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7" name="Google Shape;14637;p34"/>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8" name="Google Shape;14638;p34"/>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9" name="Google Shape;14639;p34"/>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0" name="Google Shape;14640;p34"/>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1" name="Google Shape;14641;p34"/>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2" name="Google Shape;14642;p34"/>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3" name="Google Shape;14643;p34"/>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4" name="Google Shape;14644;p34"/>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5" name="Google Shape;14645;p34"/>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6" name="Google Shape;14646;p34"/>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7" name="Google Shape;14647;p34"/>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8" name="Google Shape;14648;p34"/>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9" name="Google Shape;14649;p34"/>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0" name="Google Shape;14650;p34"/>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1" name="Google Shape;14651;p34"/>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2" name="Google Shape;14652;p34"/>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3" name="Google Shape;14653;p34"/>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4" name="Google Shape;14654;p34"/>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5" name="Google Shape;14655;p34"/>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56" name="Google Shape;14656;p34"/>
            <p:cNvGrpSpPr/>
            <p:nvPr/>
          </p:nvGrpSpPr>
          <p:grpSpPr>
            <a:xfrm flipH="1">
              <a:off x="2342550" y="2567965"/>
              <a:ext cx="3964145" cy="1455821"/>
              <a:chOff x="3233388" y="140740"/>
              <a:chExt cx="3964145" cy="1455821"/>
            </a:xfrm>
          </p:grpSpPr>
          <p:sp>
            <p:nvSpPr>
              <p:cNvPr id="14657" name="Google Shape;14657;p3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8" name="Google Shape;14658;p3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9" name="Google Shape;14659;p3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0" name="Google Shape;14660;p3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1" name="Google Shape;14661;p3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2" name="Google Shape;14662;p3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3" name="Google Shape;14663;p3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4" name="Google Shape;14664;p3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5" name="Google Shape;14665;p3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6" name="Google Shape;14666;p34"/>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7" name="Google Shape;14667;p3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8" name="Google Shape;14668;p3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9" name="Google Shape;14669;p3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0" name="Google Shape;14670;p3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1" name="Google Shape;14671;p3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2" name="Google Shape;14672;p3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3" name="Google Shape;14673;p3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4" name="Google Shape;14674;p3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5" name="Google Shape;14675;p3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6" name="Google Shape;14676;p3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7" name="Google Shape;14677;p3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8" name="Google Shape;14678;p3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9" name="Google Shape;14679;p3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0" name="Google Shape;14680;p3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1" name="Google Shape;14681;p3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2" name="Google Shape;14682;p3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683" name="Google Shape;14683;p34"/>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4" name="Google Shape;14684;p34"/>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5" name="Google Shape;14685;p34"/>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6" name="Google Shape;14686;p34"/>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7" name="Google Shape;14687;p34"/>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8" name="Google Shape;14688;p34"/>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9" name="Google Shape;14689;p34"/>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0" name="Google Shape;14690;p34"/>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1" name="Google Shape;14691;p34"/>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2" name="Google Shape;14692;p34"/>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3" name="Google Shape;14693;p34"/>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4" name="Google Shape;14694;p34"/>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5" name="Google Shape;14695;p34"/>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6" name="Google Shape;14696;p34"/>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7" name="Google Shape;14697;p34"/>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8" name="Google Shape;14698;p34"/>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9" name="Google Shape;14699;p34"/>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0" name="Google Shape;14700;p34"/>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1" name="Google Shape;14701;p34"/>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2" name="Google Shape;14702;p34"/>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3" name="Google Shape;14703;p34"/>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4" name="Google Shape;14704;p34"/>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5" name="Google Shape;14705;p34"/>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6" name="Google Shape;14706;p34"/>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7" name="Google Shape;14707;p34"/>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8" name="Google Shape;14708;p34"/>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9" name="Google Shape;14709;p34"/>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0" name="Google Shape;14710;p34"/>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1" name="Google Shape;14711;p34"/>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2" name="Google Shape;14712;p34"/>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3" name="Google Shape;14713;p34"/>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4" name="Google Shape;14714;p34"/>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5" name="Google Shape;14715;p34"/>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6" name="Google Shape;14716;p34"/>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7" name="Google Shape;14717;p34"/>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8" name="Google Shape;14718;p34"/>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9" name="Google Shape;14719;p34"/>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0" name="Google Shape;14720;p34"/>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1" name="Google Shape;14721;p34"/>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2" name="Google Shape;14722;p34"/>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3" name="Google Shape;14723;p34"/>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4" name="Google Shape;14724;p34"/>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5" name="Google Shape;14725;p34"/>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6" name="Google Shape;14726;p34"/>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7" name="Google Shape;14727;p34"/>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8" name="Google Shape;14728;p34"/>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9" name="Google Shape;14729;p34"/>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0" name="Google Shape;14730;p34"/>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1" name="Google Shape;14731;p34"/>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2" name="Google Shape;14732;p34"/>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3" name="Google Shape;14733;p34"/>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4" name="Google Shape;14734;p34"/>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5" name="Google Shape;14735;p34"/>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6" name="Google Shape;14736;p34"/>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7" name="Google Shape;14737;p34"/>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8" name="Google Shape;14738;p34"/>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9" name="Google Shape;14739;p34"/>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0" name="Google Shape;14740;p34"/>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1" name="Google Shape;14741;p34"/>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2" name="Google Shape;14742;p34"/>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3" name="Google Shape;14743;p34"/>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4" name="Google Shape;14744;p34"/>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5" name="Google Shape;14745;p34"/>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6" name="Google Shape;14746;p34"/>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7" name="Google Shape;14747;p34"/>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8" name="Google Shape;14748;p34"/>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9" name="Google Shape;14749;p34"/>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0" name="Google Shape;14750;p34"/>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1" name="Google Shape;14751;p34"/>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2" name="Google Shape;14752;p34"/>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3" name="Google Shape;14753;p34"/>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4" name="Google Shape;14754;p34"/>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5" name="Google Shape;14755;p34"/>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6" name="Google Shape;14756;p34"/>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7" name="Google Shape;14757;p34"/>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8" name="Google Shape;14758;p34"/>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9" name="Google Shape;14759;p34"/>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0" name="Google Shape;14760;p34"/>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1" name="Google Shape;14761;p34"/>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2" name="Google Shape;14762;p34"/>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3" name="Google Shape;14763;p34"/>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4" name="Google Shape;14764;p34"/>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5" name="Google Shape;14765;p34"/>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6" name="Google Shape;14766;p34"/>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7" name="Google Shape;14767;p34"/>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8" name="Google Shape;14768;p34"/>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9" name="Google Shape;14769;p34"/>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0" name="Google Shape;14770;p34"/>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1" name="Google Shape;14771;p34"/>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2" name="Google Shape;14772;p34"/>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3" name="Google Shape;14773;p34"/>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4" name="Google Shape;14774;p34"/>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5" name="Google Shape;14775;p34"/>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6" name="Google Shape;14776;p34"/>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7" name="Google Shape;14777;p34"/>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8" name="Google Shape;14778;p34"/>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9" name="Google Shape;14779;p34"/>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0" name="Google Shape;14780;p34"/>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1" name="Google Shape;14781;p34"/>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2" name="Google Shape;14782;p34"/>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783" name="Google Shape;14783;p34"/>
            <p:cNvGrpSpPr/>
            <p:nvPr/>
          </p:nvGrpSpPr>
          <p:grpSpPr>
            <a:xfrm rot="5400000">
              <a:off x="6199788" y="1372590"/>
              <a:ext cx="3964145" cy="1455821"/>
              <a:chOff x="3233388" y="140740"/>
              <a:chExt cx="3964145" cy="1455821"/>
            </a:xfrm>
          </p:grpSpPr>
          <p:sp>
            <p:nvSpPr>
              <p:cNvPr id="14784" name="Google Shape;14784;p3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5" name="Google Shape;14785;p3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6" name="Google Shape;14786;p3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7" name="Google Shape;14787;p3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8" name="Google Shape;14788;p3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9" name="Google Shape;14789;p3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0" name="Google Shape;14790;p3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1" name="Google Shape;14791;p3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2" name="Google Shape;14792;p3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3" name="Google Shape;14793;p3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4" name="Google Shape;14794;p3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5" name="Google Shape;14795;p3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6" name="Google Shape;14796;p3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7" name="Google Shape;14797;p3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8" name="Google Shape;14798;p3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9" name="Google Shape;14799;p3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0" name="Google Shape;14800;p3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1" name="Google Shape;14801;p3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2" name="Google Shape;14802;p3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3" name="Google Shape;14803;p3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4" name="Google Shape;14804;p3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5" name="Google Shape;14805;p3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6" name="Google Shape;14806;p3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7" name="Google Shape;14807;p3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8" name="Google Shape;14808;p3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9" name="Google Shape;14809;p3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810" name="Google Shape;14810;p34"/>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1" name="Google Shape;14811;p34"/>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2" name="Google Shape;14812;p34"/>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3" name="Google Shape;14813;p34"/>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4" name="Google Shape;14814;p34"/>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815" name="Google Shape;14815;p34"/>
            <p:cNvGrpSpPr/>
            <p:nvPr/>
          </p:nvGrpSpPr>
          <p:grpSpPr>
            <a:xfrm>
              <a:off x="234224" y="118425"/>
              <a:ext cx="3532446" cy="1609151"/>
              <a:chOff x="140599" y="118425"/>
              <a:chExt cx="3532446" cy="1609151"/>
            </a:xfrm>
          </p:grpSpPr>
          <p:sp>
            <p:nvSpPr>
              <p:cNvPr id="14816" name="Google Shape;14816;p34"/>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7" name="Google Shape;14817;p34"/>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8" name="Google Shape;14818;p34"/>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9" name="Google Shape;14819;p34"/>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0" name="Google Shape;14820;p34"/>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1" name="Google Shape;14821;p34"/>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2" name="Google Shape;14822;p34"/>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3" name="Google Shape;14823;p34"/>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4" name="Google Shape;14824;p34"/>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5" name="Google Shape;14825;p34"/>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6" name="Google Shape;14826;p34"/>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7" name="Google Shape;14827;p34"/>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8" name="Google Shape;14828;p34"/>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9" name="Google Shape;14829;p34"/>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0" name="Google Shape;14830;p34"/>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1" name="Google Shape;14831;p34"/>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2" name="Google Shape;14832;p34"/>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3" name="Google Shape;14833;p34"/>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4" name="Google Shape;14834;p34"/>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5" name="Google Shape;14835;p34"/>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6" name="Google Shape;14836;p34"/>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7" name="Google Shape;14837;p34"/>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8" name="Google Shape;14838;p34"/>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9" name="Google Shape;14839;p34"/>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0" name="Google Shape;14840;p34"/>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1" name="Google Shape;14841;p34"/>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842" name="Google Shape;14842;p34"/>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843" name="Google Shape;14843;p34"/>
            <p:cNvGrpSpPr/>
            <p:nvPr/>
          </p:nvGrpSpPr>
          <p:grpSpPr>
            <a:xfrm>
              <a:off x="3327013" y="140740"/>
              <a:ext cx="3964145" cy="1455821"/>
              <a:chOff x="3233388" y="140740"/>
              <a:chExt cx="3964145" cy="1455821"/>
            </a:xfrm>
          </p:grpSpPr>
          <p:sp>
            <p:nvSpPr>
              <p:cNvPr id="14844" name="Google Shape;14844;p3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5" name="Google Shape;14845;p3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6" name="Google Shape;14846;p3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7" name="Google Shape;14847;p3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8" name="Google Shape;14848;p3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9" name="Google Shape;14849;p3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0" name="Google Shape;14850;p3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1" name="Google Shape;14851;p3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2" name="Google Shape;14852;p3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3" name="Google Shape;14853;p3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4" name="Google Shape;14854;p3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5" name="Google Shape;14855;p3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6" name="Google Shape;14856;p3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7" name="Google Shape;14857;p3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8" name="Google Shape;14858;p3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9" name="Google Shape;14859;p3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0" name="Google Shape;14860;p3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1" name="Google Shape;14861;p3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2" name="Google Shape;14862;p3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3" name="Google Shape;14863;p3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4" name="Google Shape;14864;p3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5" name="Google Shape;14865;p3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6" name="Google Shape;14866;p3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7" name="Google Shape;14867;p3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8" name="Google Shape;14868;p3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9" name="Google Shape;14869;p3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4870" name="Google Shape;14870;p34"/>
          <p:cNvSpPr txBox="1"/>
          <p:nvPr>
            <p:ph type="subTitle" idx="1"/>
          </p:nvPr>
        </p:nvSpPr>
        <p:spPr>
          <a:xfrm>
            <a:off x="1628185" y="2955072"/>
            <a:ext cx="9876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4871" name="Google Shape;14871;p34"/>
          <p:cNvSpPr txBox="1"/>
          <p:nvPr>
            <p:ph type="subTitle" idx="2"/>
          </p:nvPr>
        </p:nvSpPr>
        <p:spPr>
          <a:xfrm>
            <a:off x="1385935" y="3395830"/>
            <a:ext cx="14721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872" name="Google Shape;14872;p34"/>
          <p:cNvSpPr txBox="1"/>
          <p:nvPr>
            <p:ph type="subTitle" idx="3"/>
          </p:nvPr>
        </p:nvSpPr>
        <p:spPr>
          <a:xfrm>
            <a:off x="3463717" y="2955072"/>
            <a:ext cx="9876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4873" name="Google Shape;14873;p34"/>
          <p:cNvSpPr txBox="1"/>
          <p:nvPr>
            <p:ph type="subTitle" idx="4"/>
          </p:nvPr>
        </p:nvSpPr>
        <p:spPr>
          <a:xfrm>
            <a:off x="3221467" y="3395828"/>
            <a:ext cx="14721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874" name="Google Shape;14874;p34"/>
          <p:cNvSpPr txBox="1"/>
          <p:nvPr>
            <p:ph type="subTitle" idx="5"/>
          </p:nvPr>
        </p:nvSpPr>
        <p:spPr>
          <a:xfrm>
            <a:off x="5288151" y="2955072"/>
            <a:ext cx="9876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4875" name="Google Shape;14875;p34"/>
          <p:cNvSpPr txBox="1"/>
          <p:nvPr>
            <p:ph type="subTitle" idx="6"/>
          </p:nvPr>
        </p:nvSpPr>
        <p:spPr>
          <a:xfrm>
            <a:off x="5045901" y="3395830"/>
            <a:ext cx="14721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876" name="Google Shape;14876;p34"/>
          <p:cNvSpPr txBox="1"/>
          <p:nvPr>
            <p:ph type="subTitle" idx="7"/>
          </p:nvPr>
        </p:nvSpPr>
        <p:spPr>
          <a:xfrm>
            <a:off x="7119862" y="2955672"/>
            <a:ext cx="987600" cy="42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4877" name="Google Shape;14877;p34"/>
          <p:cNvSpPr txBox="1"/>
          <p:nvPr>
            <p:ph type="subTitle" idx="8"/>
          </p:nvPr>
        </p:nvSpPr>
        <p:spPr>
          <a:xfrm>
            <a:off x="6877612" y="3395828"/>
            <a:ext cx="14721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878" name="Google Shape;14878;p34"/>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879" name="Google Shape;14879;p34"/>
          <p:cNvSpPr txBox="1"/>
          <p:nvPr>
            <p:ph type="title" idx="9" hasCustomPrompt="1"/>
          </p:nvPr>
        </p:nvSpPr>
        <p:spPr>
          <a:xfrm>
            <a:off x="1303585" y="3964832"/>
            <a:ext cx="16368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4880" name="Google Shape;14880;p34"/>
          <p:cNvSpPr txBox="1"/>
          <p:nvPr>
            <p:ph type="title" idx="13" hasCustomPrompt="1"/>
          </p:nvPr>
        </p:nvSpPr>
        <p:spPr>
          <a:xfrm>
            <a:off x="3134144" y="3964832"/>
            <a:ext cx="16368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4881" name="Google Shape;14881;p34"/>
          <p:cNvSpPr txBox="1"/>
          <p:nvPr>
            <p:ph type="title" idx="14" hasCustomPrompt="1"/>
          </p:nvPr>
        </p:nvSpPr>
        <p:spPr>
          <a:xfrm>
            <a:off x="4964703" y="3964832"/>
            <a:ext cx="16368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4882" name="Google Shape;14882;p34"/>
          <p:cNvSpPr txBox="1"/>
          <p:nvPr>
            <p:ph type="title" idx="15" hasCustomPrompt="1"/>
          </p:nvPr>
        </p:nvSpPr>
        <p:spPr>
          <a:xfrm>
            <a:off x="6795262" y="3964832"/>
            <a:ext cx="16368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2">
  <p:cSld name="CUSTOM_15_1_1">
    <p:spTree>
      <p:nvGrpSpPr>
        <p:cNvPr id="14883" name="Shape 14883"/>
        <p:cNvGrpSpPr/>
        <p:nvPr/>
      </p:nvGrpSpPr>
      <p:grpSpPr>
        <a:xfrm>
          <a:off x="0" y="0"/>
          <a:ext cx="0" cy="0"/>
          <a:chOff x="0" y="0"/>
          <a:chExt cx="0" cy="0"/>
        </a:xfrm>
      </p:grpSpPr>
      <p:grpSp>
        <p:nvGrpSpPr>
          <p:cNvPr id="14884" name="Google Shape;14884;p35"/>
          <p:cNvGrpSpPr/>
          <p:nvPr/>
        </p:nvGrpSpPr>
        <p:grpSpPr>
          <a:xfrm>
            <a:off x="176625" y="110350"/>
            <a:ext cx="8790774" cy="4922811"/>
            <a:chOff x="131600" y="118425"/>
            <a:chExt cx="8790774" cy="4922811"/>
          </a:xfrm>
        </p:grpSpPr>
        <p:sp>
          <p:nvSpPr>
            <p:cNvPr id="14885" name="Google Shape;14885;p35"/>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886" name="Google Shape;14886;p35"/>
            <p:cNvGrpSpPr/>
            <p:nvPr/>
          </p:nvGrpSpPr>
          <p:grpSpPr>
            <a:xfrm>
              <a:off x="131600" y="1884558"/>
              <a:ext cx="2122449" cy="3112715"/>
              <a:chOff x="131600" y="1884558"/>
              <a:chExt cx="2122449" cy="3112715"/>
            </a:xfrm>
          </p:grpSpPr>
          <p:sp>
            <p:nvSpPr>
              <p:cNvPr id="14887" name="Google Shape;14887;p35"/>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8" name="Google Shape;14888;p35"/>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9" name="Google Shape;14889;p35"/>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0" name="Google Shape;14890;p35"/>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1" name="Google Shape;14891;p35"/>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2" name="Google Shape;14892;p35"/>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3" name="Google Shape;14893;p35"/>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4" name="Google Shape;14894;p35"/>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5" name="Google Shape;14895;p35"/>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6" name="Google Shape;14896;p35"/>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7" name="Google Shape;14897;p35"/>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8" name="Google Shape;14898;p35"/>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9" name="Google Shape;14899;p35"/>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0" name="Google Shape;14900;p35"/>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1" name="Google Shape;14901;p35"/>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2" name="Google Shape;14902;p35"/>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3" name="Google Shape;14903;p35"/>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4" name="Google Shape;14904;p35"/>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5" name="Google Shape;14905;p35"/>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6" name="Google Shape;14906;p35"/>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7" name="Google Shape;14907;p35"/>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8" name="Google Shape;14908;p35"/>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9" name="Google Shape;14909;p35"/>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0" name="Google Shape;14910;p35"/>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1" name="Google Shape;14911;p35"/>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12" name="Google Shape;14912;p35"/>
            <p:cNvGrpSpPr/>
            <p:nvPr/>
          </p:nvGrpSpPr>
          <p:grpSpPr>
            <a:xfrm flipH="1">
              <a:off x="2342550" y="2567965"/>
              <a:ext cx="3964145" cy="1455821"/>
              <a:chOff x="3233388" y="140740"/>
              <a:chExt cx="3964145" cy="1455821"/>
            </a:xfrm>
          </p:grpSpPr>
          <p:sp>
            <p:nvSpPr>
              <p:cNvPr id="14913" name="Google Shape;14913;p3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4" name="Google Shape;14914;p3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5" name="Google Shape;14915;p3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6" name="Google Shape;14916;p3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7" name="Google Shape;14917;p3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8" name="Google Shape;14918;p3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9" name="Google Shape;14919;p3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0" name="Google Shape;14920;p3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1" name="Google Shape;14921;p3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2" name="Google Shape;14922;p35"/>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3" name="Google Shape;14923;p3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4" name="Google Shape;14924;p3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5" name="Google Shape;14925;p3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6" name="Google Shape;14926;p3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7" name="Google Shape;14927;p3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8" name="Google Shape;14928;p3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9" name="Google Shape;14929;p3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0" name="Google Shape;14930;p3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1" name="Google Shape;14931;p3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2" name="Google Shape;14932;p3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3" name="Google Shape;14933;p3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4" name="Google Shape;14934;p3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5" name="Google Shape;14935;p3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6" name="Google Shape;14936;p3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7" name="Google Shape;14937;p3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8" name="Google Shape;14938;p3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939" name="Google Shape;14939;p35"/>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0" name="Google Shape;14940;p35"/>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1" name="Google Shape;14941;p35"/>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2" name="Google Shape;14942;p35"/>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3" name="Google Shape;14943;p35"/>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4" name="Google Shape;14944;p35"/>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5" name="Google Shape;14945;p35"/>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6" name="Google Shape;14946;p35"/>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7" name="Google Shape;14947;p35"/>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8" name="Google Shape;14948;p35"/>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9" name="Google Shape;14949;p35"/>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0" name="Google Shape;14950;p35"/>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1" name="Google Shape;14951;p35"/>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2" name="Google Shape;14952;p35"/>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3" name="Google Shape;14953;p35"/>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4" name="Google Shape;14954;p35"/>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5" name="Google Shape;14955;p35"/>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6" name="Google Shape;14956;p35"/>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7" name="Google Shape;14957;p35"/>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8" name="Google Shape;14958;p35"/>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9" name="Google Shape;14959;p35"/>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0" name="Google Shape;14960;p35"/>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1" name="Google Shape;14961;p35"/>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2" name="Google Shape;14962;p35"/>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3" name="Google Shape;14963;p35"/>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4" name="Google Shape;14964;p35"/>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5" name="Google Shape;14965;p35"/>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6" name="Google Shape;14966;p35"/>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7" name="Google Shape;14967;p35"/>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8" name="Google Shape;14968;p35"/>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9" name="Google Shape;14969;p35"/>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0" name="Google Shape;14970;p35"/>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1" name="Google Shape;14971;p35"/>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2" name="Google Shape;14972;p35"/>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3" name="Google Shape;14973;p35"/>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4" name="Google Shape;14974;p35"/>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5" name="Google Shape;14975;p35"/>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6" name="Google Shape;14976;p35"/>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7" name="Google Shape;14977;p35"/>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8" name="Google Shape;14978;p35"/>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9" name="Google Shape;14979;p35"/>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0" name="Google Shape;14980;p35"/>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1" name="Google Shape;14981;p35"/>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2" name="Google Shape;14982;p35"/>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3" name="Google Shape;14983;p35"/>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4" name="Google Shape;14984;p35"/>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5" name="Google Shape;14985;p35"/>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6" name="Google Shape;14986;p35"/>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7" name="Google Shape;14987;p35"/>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8" name="Google Shape;14988;p35"/>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9" name="Google Shape;14989;p35"/>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0" name="Google Shape;14990;p35"/>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1" name="Google Shape;14991;p35"/>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2" name="Google Shape;14992;p35"/>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3" name="Google Shape;14993;p35"/>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4" name="Google Shape;14994;p35"/>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5" name="Google Shape;14995;p35"/>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6" name="Google Shape;14996;p35"/>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7" name="Google Shape;14997;p35"/>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8" name="Google Shape;14998;p35"/>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9" name="Google Shape;14999;p35"/>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0" name="Google Shape;15000;p35"/>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1" name="Google Shape;15001;p35"/>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2" name="Google Shape;15002;p35"/>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3" name="Google Shape;15003;p35"/>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4" name="Google Shape;15004;p35"/>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5" name="Google Shape;15005;p35"/>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6" name="Google Shape;15006;p35"/>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7" name="Google Shape;15007;p35"/>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8" name="Google Shape;15008;p35"/>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9" name="Google Shape;15009;p35"/>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0" name="Google Shape;15010;p35"/>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1" name="Google Shape;15011;p35"/>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2" name="Google Shape;15012;p35"/>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3" name="Google Shape;15013;p35"/>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4" name="Google Shape;15014;p35"/>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5" name="Google Shape;15015;p35"/>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6" name="Google Shape;15016;p35"/>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7" name="Google Shape;15017;p35"/>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8" name="Google Shape;15018;p35"/>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9" name="Google Shape;15019;p35"/>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0" name="Google Shape;15020;p35"/>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1" name="Google Shape;15021;p35"/>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2" name="Google Shape;15022;p35"/>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3" name="Google Shape;15023;p35"/>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4" name="Google Shape;15024;p35"/>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5" name="Google Shape;15025;p35"/>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6" name="Google Shape;15026;p35"/>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7" name="Google Shape;15027;p35"/>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8" name="Google Shape;15028;p35"/>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9" name="Google Shape;15029;p35"/>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0" name="Google Shape;15030;p35"/>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1" name="Google Shape;15031;p35"/>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2" name="Google Shape;15032;p35"/>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3" name="Google Shape;15033;p35"/>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4" name="Google Shape;15034;p35"/>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5" name="Google Shape;15035;p35"/>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6" name="Google Shape;15036;p35"/>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7" name="Google Shape;15037;p35"/>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8" name="Google Shape;15038;p35"/>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039" name="Google Shape;15039;p35"/>
            <p:cNvGrpSpPr/>
            <p:nvPr/>
          </p:nvGrpSpPr>
          <p:grpSpPr>
            <a:xfrm rot="5400000">
              <a:off x="6199788" y="1372590"/>
              <a:ext cx="3964145" cy="1455821"/>
              <a:chOff x="3233388" y="140740"/>
              <a:chExt cx="3964145" cy="1455821"/>
            </a:xfrm>
          </p:grpSpPr>
          <p:sp>
            <p:nvSpPr>
              <p:cNvPr id="15040" name="Google Shape;15040;p3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1" name="Google Shape;15041;p3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2" name="Google Shape;15042;p3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3" name="Google Shape;15043;p3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4" name="Google Shape;15044;p3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5" name="Google Shape;15045;p3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6" name="Google Shape;15046;p3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7" name="Google Shape;15047;p3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8" name="Google Shape;15048;p3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9" name="Google Shape;15049;p3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0" name="Google Shape;15050;p3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1" name="Google Shape;15051;p3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2" name="Google Shape;15052;p3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3" name="Google Shape;15053;p3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4" name="Google Shape;15054;p3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5" name="Google Shape;15055;p3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6" name="Google Shape;15056;p3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7" name="Google Shape;15057;p3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8" name="Google Shape;15058;p3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9" name="Google Shape;15059;p3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0" name="Google Shape;15060;p3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1" name="Google Shape;15061;p3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2" name="Google Shape;15062;p3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3" name="Google Shape;15063;p3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4" name="Google Shape;15064;p3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5" name="Google Shape;15065;p3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066" name="Google Shape;15066;p35"/>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7" name="Google Shape;15067;p35"/>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8" name="Google Shape;15068;p35"/>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9" name="Google Shape;15069;p35"/>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0" name="Google Shape;15070;p35"/>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071" name="Google Shape;15071;p35"/>
            <p:cNvGrpSpPr/>
            <p:nvPr/>
          </p:nvGrpSpPr>
          <p:grpSpPr>
            <a:xfrm>
              <a:off x="234224" y="118425"/>
              <a:ext cx="3532446" cy="1609151"/>
              <a:chOff x="140599" y="118425"/>
              <a:chExt cx="3532446" cy="1609151"/>
            </a:xfrm>
          </p:grpSpPr>
          <p:sp>
            <p:nvSpPr>
              <p:cNvPr id="15072" name="Google Shape;15072;p35"/>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3" name="Google Shape;15073;p35"/>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4" name="Google Shape;15074;p35"/>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5" name="Google Shape;15075;p35"/>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6" name="Google Shape;15076;p35"/>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7" name="Google Shape;15077;p35"/>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8" name="Google Shape;15078;p35"/>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9" name="Google Shape;15079;p35"/>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0" name="Google Shape;15080;p35"/>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1" name="Google Shape;15081;p35"/>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2" name="Google Shape;15082;p35"/>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3" name="Google Shape;15083;p35"/>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4" name="Google Shape;15084;p35"/>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5" name="Google Shape;15085;p35"/>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6" name="Google Shape;15086;p35"/>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7" name="Google Shape;15087;p35"/>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8" name="Google Shape;15088;p35"/>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9" name="Google Shape;15089;p35"/>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0" name="Google Shape;15090;p35"/>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1" name="Google Shape;15091;p35"/>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2" name="Google Shape;15092;p35"/>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3" name="Google Shape;15093;p35"/>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4" name="Google Shape;15094;p35"/>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5" name="Google Shape;15095;p35"/>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6" name="Google Shape;15096;p35"/>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7" name="Google Shape;15097;p35"/>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098" name="Google Shape;15098;p35"/>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099" name="Google Shape;15099;p35"/>
            <p:cNvGrpSpPr/>
            <p:nvPr/>
          </p:nvGrpSpPr>
          <p:grpSpPr>
            <a:xfrm>
              <a:off x="3327013" y="140740"/>
              <a:ext cx="3964145" cy="1455821"/>
              <a:chOff x="3233388" y="140740"/>
              <a:chExt cx="3964145" cy="1455821"/>
            </a:xfrm>
          </p:grpSpPr>
          <p:sp>
            <p:nvSpPr>
              <p:cNvPr id="15100" name="Google Shape;15100;p3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1" name="Google Shape;15101;p3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2" name="Google Shape;15102;p3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3" name="Google Shape;15103;p3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4" name="Google Shape;15104;p3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5" name="Google Shape;15105;p3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6" name="Google Shape;15106;p3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7" name="Google Shape;15107;p3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8" name="Google Shape;15108;p3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9" name="Google Shape;15109;p3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0" name="Google Shape;15110;p3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1" name="Google Shape;15111;p3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2" name="Google Shape;15112;p3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3" name="Google Shape;15113;p3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4" name="Google Shape;15114;p3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5" name="Google Shape;15115;p3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6" name="Google Shape;15116;p3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7" name="Google Shape;15117;p3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8" name="Google Shape;15118;p3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9" name="Google Shape;15119;p3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0" name="Google Shape;15120;p3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1" name="Google Shape;15121;p3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2" name="Google Shape;15122;p3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3" name="Google Shape;15123;p3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4" name="Google Shape;15124;p3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5" name="Google Shape;15125;p3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5126" name="Google Shape;15126;p35"/>
          <p:cNvSpPr txBox="1"/>
          <p:nvPr>
            <p:ph type="subTitle" idx="1"/>
          </p:nvPr>
        </p:nvSpPr>
        <p:spPr>
          <a:xfrm>
            <a:off x="1036120" y="2955072"/>
            <a:ext cx="9876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5127" name="Google Shape;15127;p35"/>
          <p:cNvSpPr txBox="1"/>
          <p:nvPr>
            <p:ph type="subTitle" idx="2"/>
          </p:nvPr>
        </p:nvSpPr>
        <p:spPr>
          <a:xfrm>
            <a:off x="793870" y="3395830"/>
            <a:ext cx="14721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5128" name="Google Shape;15128;p35"/>
          <p:cNvSpPr txBox="1"/>
          <p:nvPr>
            <p:ph type="subTitle" idx="3"/>
          </p:nvPr>
        </p:nvSpPr>
        <p:spPr>
          <a:xfrm>
            <a:off x="2866679" y="2955072"/>
            <a:ext cx="9876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5129" name="Google Shape;15129;p35"/>
          <p:cNvSpPr txBox="1"/>
          <p:nvPr>
            <p:ph type="subTitle" idx="4"/>
          </p:nvPr>
        </p:nvSpPr>
        <p:spPr>
          <a:xfrm>
            <a:off x="2624429" y="3395828"/>
            <a:ext cx="14721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5130" name="Google Shape;15130;p35"/>
          <p:cNvSpPr txBox="1"/>
          <p:nvPr>
            <p:ph type="subTitle" idx="5"/>
          </p:nvPr>
        </p:nvSpPr>
        <p:spPr>
          <a:xfrm>
            <a:off x="4697238" y="2955072"/>
            <a:ext cx="9876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5131" name="Google Shape;15131;p35"/>
          <p:cNvSpPr txBox="1"/>
          <p:nvPr>
            <p:ph type="subTitle" idx="6"/>
          </p:nvPr>
        </p:nvSpPr>
        <p:spPr>
          <a:xfrm>
            <a:off x="4454988" y="3395830"/>
            <a:ext cx="14721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5132" name="Google Shape;15132;p35"/>
          <p:cNvSpPr txBox="1"/>
          <p:nvPr>
            <p:ph type="subTitle" idx="7"/>
          </p:nvPr>
        </p:nvSpPr>
        <p:spPr>
          <a:xfrm>
            <a:off x="6527797" y="2955672"/>
            <a:ext cx="987600" cy="42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5133" name="Google Shape;15133;p35"/>
          <p:cNvSpPr txBox="1"/>
          <p:nvPr>
            <p:ph type="subTitle" idx="8"/>
          </p:nvPr>
        </p:nvSpPr>
        <p:spPr>
          <a:xfrm>
            <a:off x="6285547" y="3395828"/>
            <a:ext cx="14721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Light"/>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5134" name="Google Shape;15134;p35"/>
          <p:cNvSpPr txBox="1"/>
          <p:nvPr>
            <p:ph type="title" hasCustomPrompt="1"/>
          </p:nvPr>
        </p:nvSpPr>
        <p:spPr>
          <a:xfrm>
            <a:off x="711520" y="3964832"/>
            <a:ext cx="16368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5135" name="Google Shape;15135;p35"/>
          <p:cNvSpPr txBox="1"/>
          <p:nvPr>
            <p:ph type="title" idx="9" hasCustomPrompt="1"/>
          </p:nvPr>
        </p:nvSpPr>
        <p:spPr>
          <a:xfrm>
            <a:off x="2542079" y="3964832"/>
            <a:ext cx="16368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5136" name="Google Shape;15136;p35"/>
          <p:cNvSpPr txBox="1"/>
          <p:nvPr>
            <p:ph type="title" idx="13" hasCustomPrompt="1"/>
          </p:nvPr>
        </p:nvSpPr>
        <p:spPr>
          <a:xfrm>
            <a:off x="4372638" y="3964832"/>
            <a:ext cx="16368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5137" name="Google Shape;15137;p35"/>
          <p:cNvSpPr txBox="1"/>
          <p:nvPr>
            <p:ph type="title" idx="14" hasCustomPrompt="1"/>
          </p:nvPr>
        </p:nvSpPr>
        <p:spPr>
          <a:xfrm>
            <a:off x="6203197" y="3964832"/>
            <a:ext cx="1636800" cy="43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5138" name="Google Shape;15138;p35"/>
          <p:cNvSpPr txBox="1"/>
          <p:nvPr>
            <p:ph type="title" idx="15"/>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5139" name="Google Shape;15139;p35"/>
          <p:cNvGrpSpPr/>
          <p:nvPr/>
        </p:nvGrpSpPr>
        <p:grpSpPr>
          <a:xfrm>
            <a:off x="8029771" y="1272521"/>
            <a:ext cx="3172449" cy="3172449"/>
            <a:chOff x="5007123" y="2079403"/>
            <a:chExt cx="687600" cy="687600"/>
          </a:xfrm>
        </p:grpSpPr>
        <p:sp>
          <p:nvSpPr>
            <p:cNvPr id="15140" name="Google Shape;15140;p35"/>
            <p:cNvSpPr/>
            <p:nvPr/>
          </p:nvSpPr>
          <p:spPr>
            <a:xfrm>
              <a:off x="5007123" y="2079403"/>
              <a:ext cx="687600" cy="6876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1" name="Google Shape;15141;p35"/>
            <p:cNvSpPr/>
            <p:nvPr/>
          </p:nvSpPr>
          <p:spPr>
            <a:xfrm>
              <a:off x="5146403" y="2218605"/>
              <a:ext cx="409200" cy="4092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2" name="Google Shape;15142;p35"/>
            <p:cNvSpPr/>
            <p:nvPr/>
          </p:nvSpPr>
          <p:spPr>
            <a:xfrm>
              <a:off x="5273439" y="2345617"/>
              <a:ext cx="155100" cy="1551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143" name="Google Shape;15143;p35"/>
          <p:cNvGrpSpPr/>
          <p:nvPr/>
        </p:nvGrpSpPr>
        <p:grpSpPr>
          <a:xfrm rot="5509917" flipH="1">
            <a:off x="7938542" y="782328"/>
            <a:ext cx="3607845" cy="3378307"/>
            <a:chOff x="5272775" y="2011375"/>
            <a:chExt cx="3027200" cy="2935100"/>
          </a:xfrm>
        </p:grpSpPr>
        <p:sp>
          <p:nvSpPr>
            <p:cNvPr id="15144" name="Google Shape;15144;p35"/>
            <p:cNvSpPr/>
            <p:nvPr/>
          </p:nvSpPr>
          <p:spPr>
            <a:xfrm>
              <a:off x="6106700" y="2471800"/>
              <a:ext cx="13375" cy="12125"/>
            </a:xfrm>
            <a:custGeom>
              <a:avLst/>
              <a:gdLst/>
              <a:ahLst/>
              <a:cxnLst/>
              <a:rect l="l" t="t" r="r" b="b"/>
              <a:pathLst>
                <a:path w="535" h="485" extrusionOk="0">
                  <a:moveTo>
                    <a:pt x="280" y="1"/>
                  </a:moveTo>
                  <a:cubicBezTo>
                    <a:pt x="218" y="1"/>
                    <a:pt x="151" y="26"/>
                    <a:pt x="101" y="76"/>
                  </a:cubicBezTo>
                  <a:cubicBezTo>
                    <a:pt x="1" y="142"/>
                    <a:pt x="1" y="309"/>
                    <a:pt x="101" y="409"/>
                  </a:cubicBezTo>
                  <a:cubicBezTo>
                    <a:pt x="134" y="459"/>
                    <a:pt x="193" y="484"/>
                    <a:pt x="255" y="484"/>
                  </a:cubicBezTo>
                  <a:cubicBezTo>
                    <a:pt x="318" y="484"/>
                    <a:pt x="384" y="459"/>
                    <a:pt x="435" y="409"/>
                  </a:cubicBezTo>
                  <a:cubicBezTo>
                    <a:pt x="535" y="309"/>
                    <a:pt x="535" y="176"/>
                    <a:pt x="435" y="76"/>
                  </a:cubicBezTo>
                  <a:cubicBezTo>
                    <a:pt x="401" y="26"/>
                    <a:pt x="34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5" name="Google Shape;15145;p35"/>
            <p:cNvSpPr/>
            <p:nvPr/>
          </p:nvSpPr>
          <p:spPr>
            <a:xfrm>
              <a:off x="5595700" y="3047225"/>
              <a:ext cx="14025" cy="12000"/>
            </a:xfrm>
            <a:custGeom>
              <a:avLst/>
              <a:gdLst/>
              <a:ahLst/>
              <a:cxnLst/>
              <a:rect l="l" t="t" r="r" b="b"/>
              <a:pathLst>
                <a:path w="561" h="480" extrusionOk="0">
                  <a:moveTo>
                    <a:pt x="293" y="0"/>
                  </a:moveTo>
                  <a:cubicBezTo>
                    <a:pt x="235" y="0"/>
                    <a:pt x="176" y="25"/>
                    <a:pt x="126" y="75"/>
                  </a:cubicBezTo>
                  <a:lnTo>
                    <a:pt x="126" y="108"/>
                  </a:lnTo>
                  <a:cubicBezTo>
                    <a:pt x="1" y="284"/>
                    <a:pt x="140" y="479"/>
                    <a:pt x="316" y="479"/>
                  </a:cubicBezTo>
                  <a:cubicBezTo>
                    <a:pt x="374" y="479"/>
                    <a:pt x="436" y="458"/>
                    <a:pt x="493" y="409"/>
                  </a:cubicBezTo>
                  <a:cubicBezTo>
                    <a:pt x="560" y="309"/>
                    <a:pt x="560" y="175"/>
                    <a:pt x="460" y="75"/>
                  </a:cubicBezTo>
                  <a:cubicBezTo>
                    <a:pt x="410" y="25"/>
                    <a:pt x="352"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6" name="Google Shape;15146;p35"/>
            <p:cNvSpPr/>
            <p:nvPr/>
          </p:nvSpPr>
          <p:spPr>
            <a:xfrm>
              <a:off x="5931575" y="2955475"/>
              <a:ext cx="13375" cy="12225"/>
            </a:xfrm>
            <a:custGeom>
              <a:avLst/>
              <a:gdLst/>
              <a:ahLst/>
              <a:cxnLst/>
              <a:rect l="l" t="t" r="r" b="b"/>
              <a:pathLst>
                <a:path w="535" h="489" extrusionOk="0">
                  <a:moveTo>
                    <a:pt x="238" y="0"/>
                  </a:moveTo>
                  <a:cubicBezTo>
                    <a:pt x="215" y="0"/>
                    <a:pt x="191" y="3"/>
                    <a:pt x="168" y="9"/>
                  </a:cubicBezTo>
                  <a:cubicBezTo>
                    <a:pt x="68" y="76"/>
                    <a:pt x="1" y="209"/>
                    <a:pt x="34" y="343"/>
                  </a:cubicBezTo>
                  <a:cubicBezTo>
                    <a:pt x="85" y="445"/>
                    <a:pt x="175" y="488"/>
                    <a:pt x="274" y="488"/>
                  </a:cubicBezTo>
                  <a:cubicBezTo>
                    <a:pt x="305" y="488"/>
                    <a:pt x="336" y="484"/>
                    <a:pt x="368" y="476"/>
                  </a:cubicBezTo>
                  <a:cubicBezTo>
                    <a:pt x="501" y="409"/>
                    <a:pt x="535" y="276"/>
                    <a:pt x="501" y="143"/>
                  </a:cubicBezTo>
                  <a:cubicBezTo>
                    <a:pt x="446" y="60"/>
                    <a:pt x="346"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7" name="Google Shape;15147;p35"/>
            <p:cNvSpPr/>
            <p:nvPr/>
          </p:nvSpPr>
          <p:spPr>
            <a:xfrm>
              <a:off x="8152325" y="2173500"/>
              <a:ext cx="16325" cy="12700"/>
            </a:xfrm>
            <a:custGeom>
              <a:avLst/>
              <a:gdLst/>
              <a:ahLst/>
              <a:cxnLst/>
              <a:rect l="l" t="t" r="r" b="b"/>
              <a:pathLst>
                <a:path w="653" h="508" extrusionOk="0">
                  <a:moveTo>
                    <a:pt x="293" y="0"/>
                  </a:moveTo>
                  <a:cubicBezTo>
                    <a:pt x="254" y="0"/>
                    <a:pt x="212" y="10"/>
                    <a:pt x="168" y="32"/>
                  </a:cubicBezTo>
                  <a:cubicBezTo>
                    <a:pt x="68" y="66"/>
                    <a:pt x="1" y="199"/>
                    <a:pt x="34" y="333"/>
                  </a:cubicBezTo>
                  <a:cubicBezTo>
                    <a:pt x="62" y="443"/>
                    <a:pt x="158" y="508"/>
                    <a:pt x="266" y="508"/>
                  </a:cubicBezTo>
                  <a:cubicBezTo>
                    <a:pt x="289" y="508"/>
                    <a:pt x="312" y="505"/>
                    <a:pt x="335" y="499"/>
                  </a:cubicBezTo>
                  <a:cubicBezTo>
                    <a:pt x="653" y="413"/>
                    <a:pt x="545"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8" name="Google Shape;15148;p35"/>
            <p:cNvSpPr/>
            <p:nvPr/>
          </p:nvSpPr>
          <p:spPr>
            <a:xfrm>
              <a:off x="8125650" y="2210475"/>
              <a:ext cx="13175" cy="12225"/>
            </a:xfrm>
            <a:custGeom>
              <a:avLst/>
              <a:gdLst/>
              <a:ahLst/>
              <a:cxnLst/>
              <a:rect l="l" t="t" r="r" b="b"/>
              <a:pathLst>
                <a:path w="527" h="489" extrusionOk="0">
                  <a:moveTo>
                    <a:pt x="264" y="0"/>
                  </a:moveTo>
                  <a:cubicBezTo>
                    <a:pt x="186" y="0"/>
                    <a:pt x="109" y="37"/>
                    <a:pt x="67" y="121"/>
                  </a:cubicBezTo>
                  <a:cubicBezTo>
                    <a:pt x="1" y="221"/>
                    <a:pt x="1" y="355"/>
                    <a:pt x="134" y="455"/>
                  </a:cubicBezTo>
                  <a:cubicBezTo>
                    <a:pt x="172" y="478"/>
                    <a:pt x="214" y="488"/>
                    <a:pt x="255" y="488"/>
                  </a:cubicBezTo>
                  <a:cubicBezTo>
                    <a:pt x="394" y="488"/>
                    <a:pt x="527" y="368"/>
                    <a:pt x="501" y="188"/>
                  </a:cubicBezTo>
                  <a:cubicBezTo>
                    <a:pt x="482" y="72"/>
                    <a:pt x="3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9" name="Google Shape;15149;p35"/>
            <p:cNvSpPr/>
            <p:nvPr/>
          </p:nvSpPr>
          <p:spPr>
            <a:xfrm>
              <a:off x="6069175" y="3281375"/>
              <a:ext cx="13950" cy="12100"/>
            </a:xfrm>
            <a:custGeom>
              <a:avLst/>
              <a:gdLst/>
              <a:ahLst/>
              <a:cxnLst/>
              <a:rect l="l" t="t" r="r" b="b"/>
              <a:pathLst>
                <a:path w="558" h="484" extrusionOk="0">
                  <a:moveTo>
                    <a:pt x="247" y="1"/>
                  </a:moveTo>
                  <a:cubicBezTo>
                    <a:pt x="220" y="1"/>
                    <a:pt x="193" y="6"/>
                    <a:pt x="168" y="16"/>
                  </a:cubicBezTo>
                  <a:cubicBezTo>
                    <a:pt x="34" y="82"/>
                    <a:pt x="1" y="249"/>
                    <a:pt x="68" y="349"/>
                  </a:cubicBezTo>
                  <a:cubicBezTo>
                    <a:pt x="113" y="441"/>
                    <a:pt x="194" y="484"/>
                    <a:pt x="275" y="484"/>
                  </a:cubicBezTo>
                  <a:cubicBezTo>
                    <a:pt x="370" y="484"/>
                    <a:pt x="465" y="424"/>
                    <a:pt x="501" y="316"/>
                  </a:cubicBezTo>
                  <a:cubicBezTo>
                    <a:pt x="558" y="146"/>
                    <a:pt x="399"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0" name="Google Shape;15150;p35"/>
            <p:cNvSpPr/>
            <p:nvPr/>
          </p:nvSpPr>
          <p:spPr>
            <a:xfrm>
              <a:off x="5326975" y="3766100"/>
              <a:ext cx="16450" cy="12700"/>
            </a:xfrm>
            <a:custGeom>
              <a:avLst/>
              <a:gdLst/>
              <a:ahLst/>
              <a:cxnLst/>
              <a:rect l="l" t="t" r="r" b="b"/>
              <a:pathLst>
                <a:path w="658" h="508" extrusionOk="0">
                  <a:moveTo>
                    <a:pt x="298" y="1"/>
                  </a:moveTo>
                  <a:cubicBezTo>
                    <a:pt x="256" y="1"/>
                    <a:pt x="212" y="13"/>
                    <a:pt x="168" y="41"/>
                  </a:cubicBezTo>
                  <a:cubicBezTo>
                    <a:pt x="34" y="107"/>
                    <a:pt x="1" y="274"/>
                    <a:pt x="101" y="374"/>
                  </a:cubicBezTo>
                  <a:cubicBezTo>
                    <a:pt x="145" y="463"/>
                    <a:pt x="234" y="508"/>
                    <a:pt x="318" y="508"/>
                  </a:cubicBezTo>
                  <a:cubicBezTo>
                    <a:pt x="360" y="508"/>
                    <a:pt x="401" y="497"/>
                    <a:pt x="435" y="474"/>
                  </a:cubicBezTo>
                  <a:cubicBezTo>
                    <a:pt x="657" y="307"/>
                    <a:pt x="508"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1" name="Google Shape;15151;p35"/>
            <p:cNvSpPr/>
            <p:nvPr/>
          </p:nvSpPr>
          <p:spPr>
            <a:xfrm>
              <a:off x="6218575" y="3441950"/>
              <a:ext cx="10750" cy="10325"/>
            </a:xfrm>
            <a:custGeom>
              <a:avLst/>
              <a:gdLst/>
              <a:ahLst/>
              <a:cxnLst/>
              <a:rect l="l" t="t" r="r" b="b"/>
              <a:pathLst>
                <a:path w="430" h="413" extrusionOk="0">
                  <a:moveTo>
                    <a:pt x="302" y="0"/>
                  </a:moveTo>
                  <a:cubicBezTo>
                    <a:pt x="165" y="0"/>
                    <a:pt x="1" y="413"/>
                    <a:pt x="189" y="413"/>
                  </a:cubicBezTo>
                  <a:cubicBezTo>
                    <a:pt x="210" y="413"/>
                    <a:pt x="234" y="408"/>
                    <a:pt x="263" y="398"/>
                  </a:cubicBezTo>
                  <a:cubicBezTo>
                    <a:pt x="363" y="364"/>
                    <a:pt x="429" y="231"/>
                    <a:pt x="396" y="97"/>
                  </a:cubicBezTo>
                  <a:cubicBezTo>
                    <a:pt x="371" y="28"/>
                    <a:pt x="337"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2" name="Google Shape;15152;p35"/>
            <p:cNvSpPr/>
            <p:nvPr/>
          </p:nvSpPr>
          <p:spPr>
            <a:xfrm>
              <a:off x="6526175" y="4097550"/>
              <a:ext cx="14200" cy="12350"/>
            </a:xfrm>
            <a:custGeom>
              <a:avLst/>
              <a:gdLst/>
              <a:ahLst/>
              <a:cxnLst/>
              <a:rect l="l" t="t" r="r" b="b"/>
              <a:pathLst>
                <a:path w="568" h="494" extrusionOk="0">
                  <a:moveTo>
                    <a:pt x="288" y="1"/>
                  </a:moveTo>
                  <a:cubicBezTo>
                    <a:pt x="239" y="1"/>
                    <a:pt x="187" y="19"/>
                    <a:pt x="134" y="59"/>
                  </a:cubicBezTo>
                  <a:cubicBezTo>
                    <a:pt x="34" y="126"/>
                    <a:pt x="1" y="259"/>
                    <a:pt x="67" y="392"/>
                  </a:cubicBezTo>
                  <a:cubicBezTo>
                    <a:pt x="132" y="457"/>
                    <a:pt x="210" y="494"/>
                    <a:pt x="285" y="494"/>
                  </a:cubicBezTo>
                  <a:cubicBezTo>
                    <a:pt x="326" y="494"/>
                    <a:pt x="365" y="483"/>
                    <a:pt x="401" y="459"/>
                  </a:cubicBezTo>
                  <a:cubicBezTo>
                    <a:pt x="534" y="359"/>
                    <a:pt x="568" y="226"/>
                    <a:pt x="468" y="126"/>
                  </a:cubicBezTo>
                  <a:cubicBezTo>
                    <a:pt x="427" y="45"/>
                    <a:pt x="362"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3" name="Google Shape;15153;p35"/>
            <p:cNvSpPr/>
            <p:nvPr/>
          </p:nvSpPr>
          <p:spPr>
            <a:xfrm>
              <a:off x="6346050" y="4366175"/>
              <a:ext cx="13825" cy="12225"/>
            </a:xfrm>
            <a:custGeom>
              <a:avLst/>
              <a:gdLst/>
              <a:ahLst/>
              <a:cxnLst/>
              <a:rect l="l" t="t" r="r" b="b"/>
              <a:pathLst>
                <a:path w="553" h="489" extrusionOk="0">
                  <a:moveTo>
                    <a:pt x="278" y="1"/>
                  </a:moveTo>
                  <a:cubicBezTo>
                    <a:pt x="202" y="1"/>
                    <a:pt x="123" y="38"/>
                    <a:pt x="67" y="122"/>
                  </a:cubicBezTo>
                  <a:cubicBezTo>
                    <a:pt x="0" y="222"/>
                    <a:pt x="34" y="388"/>
                    <a:pt x="134" y="455"/>
                  </a:cubicBezTo>
                  <a:cubicBezTo>
                    <a:pt x="180" y="478"/>
                    <a:pt x="227" y="489"/>
                    <a:pt x="273" y="489"/>
                  </a:cubicBezTo>
                  <a:cubicBezTo>
                    <a:pt x="425" y="489"/>
                    <a:pt x="552" y="368"/>
                    <a:pt x="501" y="188"/>
                  </a:cubicBezTo>
                  <a:cubicBezTo>
                    <a:pt x="481" y="72"/>
                    <a:pt x="383"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4" name="Google Shape;15154;p35"/>
            <p:cNvSpPr/>
            <p:nvPr/>
          </p:nvSpPr>
          <p:spPr>
            <a:xfrm>
              <a:off x="8083500" y="3369150"/>
              <a:ext cx="13825" cy="12125"/>
            </a:xfrm>
            <a:custGeom>
              <a:avLst/>
              <a:gdLst/>
              <a:ahLst/>
              <a:cxnLst/>
              <a:rect l="l" t="t" r="r" b="b"/>
              <a:pathLst>
                <a:path w="553" h="485" extrusionOk="0">
                  <a:moveTo>
                    <a:pt x="292" y="1"/>
                  </a:moveTo>
                  <a:cubicBezTo>
                    <a:pt x="192" y="1"/>
                    <a:pt x="90" y="60"/>
                    <a:pt x="52" y="174"/>
                  </a:cubicBezTo>
                  <a:cubicBezTo>
                    <a:pt x="0" y="329"/>
                    <a:pt x="129" y="484"/>
                    <a:pt x="282" y="484"/>
                  </a:cubicBezTo>
                  <a:cubicBezTo>
                    <a:pt x="327" y="484"/>
                    <a:pt x="374" y="471"/>
                    <a:pt x="419" y="441"/>
                  </a:cubicBezTo>
                  <a:cubicBezTo>
                    <a:pt x="519" y="374"/>
                    <a:pt x="552" y="241"/>
                    <a:pt x="486" y="107"/>
                  </a:cubicBezTo>
                  <a:cubicBezTo>
                    <a:pt x="442" y="35"/>
                    <a:pt x="36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5" name="Google Shape;15155;p35"/>
            <p:cNvSpPr/>
            <p:nvPr/>
          </p:nvSpPr>
          <p:spPr>
            <a:xfrm>
              <a:off x="7163850" y="4549850"/>
              <a:ext cx="15325" cy="12225"/>
            </a:xfrm>
            <a:custGeom>
              <a:avLst/>
              <a:gdLst/>
              <a:ahLst/>
              <a:cxnLst/>
              <a:rect l="l" t="t" r="r" b="b"/>
              <a:pathLst>
                <a:path w="613" h="489" extrusionOk="0">
                  <a:moveTo>
                    <a:pt x="336" y="0"/>
                  </a:moveTo>
                  <a:cubicBezTo>
                    <a:pt x="151" y="0"/>
                    <a:pt x="1" y="236"/>
                    <a:pt x="179" y="413"/>
                  </a:cubicBezTo>
                  <a:cubicBezTo>
                    <a:pt x="212" y="463"/>
                    <a:pt x="270" y="488"/>
                    <a:pt x="333" y="488"/>
                  </a:cubicBezTo>
                  <a:cubicBezTo>
                    <a:pt x="395" y="488"/>
                    <a:pt x="462" y="463"/>
                    <a:pt x="512" y="413"/>
                  </a:cubicBezTo>
                  <a:cubicBezTo>
                    <a:pt x="612" y="347"/>
                    <a:pt x="612" y="180"/>
                    <a:pt x="512" y="80"/>
                  </a:cubicBezTo>
                  <a:cubicBezTo>
                    <a:pt x="456" y="24"/>
                    <a:pt x="394"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6" name="Google Shape;15156;p35"/>
            <p:cNvSpPr/>
            <p:nvPr/>
          </p:nvSpPr>
          <p:spPr>
            <a:xfrm>
              <a:off x="5533200" y="4799325"/>
              <a:ext cx="16475" cy="12300"/>
            </a:xfrm>
            <a:custGeom>
              <a:avLst/>
              <a:gdLst/>
              <a:ahLst/>
              <a:cxnLst/>
              <a:rect l="l" t="t" r="r" b="b"/>
              <a:pathLst>
                <a:path w="659" h="492" extrusionOk="0">
                  <a:moveTo>
                    <a:pt x="362" y="1"/>
                  </a:moveTo>
                  <a:cubicBezTo>
                    <a:pt x="166" y="1"/>
                    <a:pt x="1" y="267"/>
                    <a:pt x="225" y="442"/>
                  </a:cubicBezTo>
                  <a:cubicBezTo>
                    <a:pt x="258" y="475"/>
                    <a:pt x="316" y="492"/>
                    <a:pt x="379" y="492"/>
                  </a:cubicBezTo>
                  <a:cubicBezTo>
                    <a:pt x="441" y="492"/>
                    <a:pt x="508" y="475"/>
                    <a:pt x="558" y="442"/>
                  </a:cubicBezTo>
                  <a:cubicBezTo>
                    <a:pt x="625" y="341"/>
                    <a:pt x="658" y="175"/>
                    <a:pt x="558" y="108"/>
                  </a:cubicBezTo>
                  <a:cubicBezTo>
                    <a:pt x="499" y="32"/>
                    <a:pt x="429"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7" name="Google Shape;15157;p35"/>
            <p:cNvSpPr/>
            <p:nvPr/>
          </p:nvSpPr>
          <p:spPr>
            <a:xfrm>
              <a:off x="7781700" y="4934425"/>
              <a:ext cx="16600" cy="12050"/>
            </a:xfrm>
            <a:custGeom>
              <a:avLst/>
              <a:gdLst/>
              <a:ahLst/>
              <a:cxnLst/>
              <a:rect l="l" t="t" r="r" b="b"/>
              <a:pathLst>
                <a:path w="664" h="482" extrusionOk="0">
                  <a:moveTo>
                    <a:pt x="310" y="1"/>
                  </a:moveTo>
                  <a:cubicBezTo>
                    <a:pt x="291" y="1"/>
                    <a:pt x="270" y="3"/>
                    <a:pt x="249" y="8"/>
                  </a:cubicBezTo>
                  <a:cubicBezTo>
                    <a:pt x="1" y="101"/>
                    <a:pt x="99" y="482"/>
                    <a:pt x="354" y="482"/>
                  </a:cubicBezTo>
                  <a:cubicBezTo>
                    <a:pt x="374" y="482"/>
                    <a:pt x="394" y="479"/>
                    <a:pt x="416" y="475"/>
                  </a:cubicBezTo>
                  <a:cubicBezTo>
                    <a:pt x="664" y="382"/>
                    <a:pt x="566"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8" name="Google Shape;15158;p35"/>
            <p:cNvSpPr/>
            <p:nvPr/>
          </p:nvSpPr>
          <p:spPr>
            <a:xfrm>
              <a:off x="7923850" y="2065875"/>
              <a:ext cx="12525" cy="12550"/>
            </a:xfrm>
            <a:custGeom>
              <a:avLst/>
              <a:gdLst/>
              <a:ahLst/>
              <a:cxnLst/>
              <a:rect l="l" t="t" r="r" b="b"/>
              <a:pathLst>
                <a:path w="501" h="502" extrusionOk="0">
                  <a:moveTo>
                    <a:pt x="267" y="1"/>
                  </a:moveTo>
                  <a:cubicBezTo>
                    <a:pt x="134" y="1"/>
                    <a:pt x="33" y="101"/>
                    <a:pt x="33" y="234"/>
                  </a:cubicBezTo>
                  <a:cubicBezTo>
                    <a:pt x="0" y="368"/>
                    <a:pt x="134" y="501"/>
                    <a:pt x="267" y="501"/>
                  </a:cubicBezTo>
                  <a:cubicBezTo>
                    <a:pt x="400" y="501"/>
                    <a:pt x="500" y="401"/>
                    <a:pt x="500" y="268"/>
                  </a:cubicBezTo>
                  <a:cubicBezTo>
                    <a:pt x="500" y="134"/>
                    <a:pt x="400"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9" name="Google Shape;15159;p35"/>
            <p:cNvSpPr/>
            <p:nvPr/>
          </p:nvSpPr>
          <p:spPr>
            <a:xfrm>
              <a:off x="8007525" y="2054175"/>
              <a:ext cx="16975" cy="11775"/>
            </a:xfrm>
            <a:custGeom>
              <a:avLst/>
              <a:gdLst/>
              <a:ahLst/>
              <a:cxnLst/>
              <a:rect l="l" t="t" r="r" b="b"/>
              <a:pathLst>
                <a:path w="679" h="471" extrusionOk="0">
                  <a:moveTo>
                    <a:pt x="353" y="0"/>
                  </a:moveTo>
                  <a:cubicBezTo>
                    <a:pt x="343" y="0"/>
                    <a:pt x="333" y="1"/>
                    <a:pt x="322" y="2"/>
                  </a:cubicBezTo>
                  <a:cubicBezTo>
                    <a:pt x="0" y="34"/>
                    <a:pt x="51" y="471"/>
                    <a:pt x="356" y="471"/>
                  </a:cubicBezTo>
                  <a:cubicBezTo>
                    <a:pt x="366" y="471"/>
                    <a:pt x="378" y="470"/>
                    <a:pt x="389" y="469"/>
                  </a:cubicBezTo>
                  <a:cubicBezTo>
                    <a:pt x="679" y="437"/>
                    <a:pt x="62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0" name="Google Shape;15160;p35"/>
            <p:cNvSpPr/>
            <p:nvPr/>
          </p:nvSpPr>
          <p:spPr>
            <a:xfrm>
              <a:off x="8209875" y="2482825"/>
              <a:ext cx="13375" cy="12225"/>
            </a:xfrm>
            <a:custGeom>
              <a:avLst/>
              <a:gdLst/>
              <a:ahLst/>
              <a:cxnLst/>
              <a:rect l="l" t="t" r="r" b="b"/>
              <a:pathLst>
                <a:path w="535" h="489" extrusionOk="0">
                  <a:moveTo>
                    <a:pt x="270" y="0"/>
                  </a:moveTo>
                  <a:cubicBezTo>
                    <a:pt x="208" y="0"/>
                    <a:pt x="146" y="22"/>
                    <a:pt x="101" y="68"/>
                  </a:cubicBezTo>
                  <a:cubicBezTo>
                    <a:pt x="1" y="168"/>
                    <a:pt x="34" y="335"/>
                    <a:pt x="134" y="435"/>
                  </a:cubicBezTo>
                  <a:cubicBezTo>
                    <a:pt x="181" y="472"/>
                    <a:pt x="232" y="489"/>
                    <a:pt x="283" y="489"/>
                  </a:cubicBezTo>
                  <a:cubicBezTo>
                    <a:pt x="413" y="489"/>
                    <a:pt x="534" y="379"/>
                    <a:pt x="534" y="235"/>
                  </a:cubicBezTo>
                  <a:cubicBezTo>
                    <a:pt x="512" y="82"/>
                    <a:pt x="390"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1" name="Google Shape;15161;p35"/>
            <p:cNvSpPr/>
            <p:nvPr/>
          </p:nvSpPr>
          <p:spPr>
            <a:xfrm>
              <a:off x="7394300" y="4304825"/>
              <a:ext cx="24625" cy="20625"/>
            </a:xfrm>
            <a:custGeom>
              <a:avLst/>
              <a:gdLst/>
              <a:ahLst/>
              <a:cxnLst/>
              <a:rect l="l" t="t" r="r" b="b"/>
              <a:pathLst>
                <a:path w="985" h="825" extrusionOk="0">
                  <a:moveTo>
                    <a:pt x="475" y="0"/>
                  </a:moveTo>
                  <a:cubicBezTo>
                    <a:pt x="451" y="0"/>
                    <a:pt x="426" y="2"/>
                    <a:pt x="401" y="7"/>
                  </a:cubicBezTo>
                  <a:cubicBezTo>
                    <a:pt x="167" y="7"/>
                    <a:pt x="0" y="241"/>
                    <a:pt x="34" y="474"/>
                  </a:cubicBezTo>
                  <a:cubicBezTo>
                    <a:pt x="54" y="700"/>
                    <a:pt x="252" y="825"/>
                    <a:pt x="448" y="825"/>
                  </a:cubicBezTo>
                  <a:cubicBezTo>
                    <a:pt x="570" y="825"/>
                    <a:pt x="691" y="777"/>
                    <a:pt x="768" y="674"/>
                  </a:cubicBezTo>
                  <a:cubicBezTo>
                    <a:pt x="985" y="395"/>
                    <a:pt x="798"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2" name="Google Shape;15162;p35"/>
            <p:cNvSpPr/>
            <p:nvPr/>
          </p:nvSpPr>
          <p:spPr>
            <a:xfrm>
              <a:off x="7711550" y="3810525"/>
              <a:ext cx="23025" cy="21375"/>
            </a:xfrm>
            <a:custGeom>
              <a:avLst/>
              <a:gdLst/>
              <a:ahLst/>
              <a:cxnLst/>
              <a:rect l="l" t="t" r="r" b="b"/>
              <a:pathLst>
                <a:path w="921" h="855" extrusionOk="0">
                  <a:moveTo>
                    <a:pt x="465" y="1"/>
                  </a:moveTo>
                  <a:cubicBezTo>
                    <a:pt x="212" y="1"/>
                    <a:pt x="1" y="246"/>
                    <a:pt x="53" y="532"/>
                  </a:cubicBezTo>
                  <a:cubicBezTo>
                    <a:pt x="91" y="743"/>
                    <a:pt x="272" y="854"/>
                    <a:pt x="458" y="854"/>
                  </a:cubicBezTo>
                  <a:cubicBezTo>
                    <a:pt x="595" y="854"/>
                    <a:pt x="735" y="793"/>
                    <a:pt x="820" y="665"/>
                  </a:cubicBezTo>
                  <a:cubicBezTo>
                    <a:pt x="920" y="465"/>
                    <a:pt x="887" y="198"/>
                    <a:pt x="687" y="65"/>
                  </a:cubicBezTo>
                  <a:cubicBezTo>
                    <a:pt x="613" y="21"/>
                    <a:pt x="537"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3" name="Google Shape;15163;p35"/>
            <p:cNvSpPr/>
            <p:nvPr/>
          </p:nvSpPr>
          <p:spPr>
            <a:xfrm>
              <a:off x="8108700" y="2112275"/>
              <a:ext cx="26150" cy="20775"/>
            </a:xfrm>
            <a:custGeom>
              <a:avLst/>
              <a:gdLst/>
              <a:ahLst/>
              <a:cxnLst/>
              <a:rect l="l" t="t" r="r" b="b"/>
              <a:pathLst>
                <a:path w="1046" h="831" extrusionOk="0">
                  <a:moveTo>
                    <a:pt x="547" y="0"/>
                  </a:moveTo>
                  <a:cubicBezTo>
                    <a:pt x="396" y="0"/>
                    <a:pt x="247" y="75"/>
                    <a:pt x="178" y="213"/>
                  </a:cubicBezTo>
                  <a:cubicBezTo>
                    <a:pt x="1" y="509"/>
                    <a:pt x="216" y="830"/>
                    <a:pt x="523" y="830"/>
                  </a:cubicBezTo>
                  <a:cubicBezTo>
                    <a:pt x="562" y="830"/>
                    <a:pt x="603" y="825"/>
                    <a:pt x="645" y="814"/>
                  </a:cubicBezTo>
                  <a:cubicBezTo>
                    <a:pt x="1012" y="713"/>
                    <a:pt x="1045" y="246"/>
                    <a:pt x="745" y="46"/>
                  </a:cubicBezTo>
                  <a:cubicBezTo>
                    <a:pt x="683" y="15"/>
                    <a:pt x="615"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4" name="Google Shape;15164;p35"/>
            <p:cNvSpPr/>
            <p:nvPr/>
          </p:nvSpPr>
          <p:spPr>
            <a:xfrm>
              <a:off x="7454350" y="4887975"/>
              <a:ext cx="21700" cy="20800"/>
            </a:xfrm>
            <a:custGeom>
              <a:avLst/>
              <a:gdLst/>
              <a:ahLst/>
              <a:cxnLst/>
              <a:rect l="l" t="t" r="r" b="b"/>
              <a:pathLst>
                <a:path w="868" h="832" extrusionOk="0">
                  <a:moveTo>
                    <a:pt x="428" y="0"/>
                  </a:moveTo>
                  <a:cubicBezTo>
                    <a:pt x="219" y="0"/>
                    <a:pt x="22" y="155"/>
                    <a:pt x="0" y="398"/>
                  </a:cubicBezTo>
                  <a:cubicBezTo>
                    <a:pt x="0" y="656"/>
                    <a:pt x="215" y="832"/>
                    <a:pt x="435" y="832"/>
                  </a:cubicBezTo>
                  <a:cubicBezTo>
                    <a:pt x="528" y="832"/>
                    <a:pt x="621" y="801"/>
                    <a:pt x="701" y="732"/>
                  </a:cubicBezTo>
                  <a:cubicBezTo>
                    <a:pt x="867" y="565"/>
                    <a:pt x="867" y="298"/>
                    <a:pt x="734" y="131"/>
                  </a:cubicBezTo>
                  <a:cubicBezTo>
                    <a:pt x="644" y="41"/>
                    <a:pt x="534"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5" name="Google Shape;15165;p35"/>
            <p:cNvSpPr/>
            <p:nvPr/>
          </p:nvSpPr>
          <p:spPr>
            <a:xfrm>
              <a:off x="7936600" y="4793775"/>
              <a:ext cx="44800" cy="38500"/>
            </a:xfrm>
            <a:custGeom>
              <a:avLst/>
              <a:gdLst/>
              <a:ahLst/>
              <a:cxnLst/>
              <a:rect l="l" t="t" r="r" b="b"/>
              <a:pathLst>
                <a:path w="1792" h="1540" extrusionOk="0">
                  <a:moveTo>
                    <a:pt x="922" y="0"/>
                  </a:moveTo>
                  <a:cubicBezTo>
                    <a:pt x="410" y="0"/>
                    <a:pt x="0" y="532"/>
                    <a:pt x="224" y="1064"/>
                  </a:cubicBezTo>
                  <a:cubicBezTo>
                    <a:pt x="357" y="1381"/>
                    <a:pt x="649" y="1539"/>
                    <a:pt x="937" y="1539"/>
                  </a:cubicBezTo>
                  <a:cubicBezTo>
                    <a:pt x="1225" y="1539"/>
                    <a:pt x="1508" y="1381"/>
                    <a:pt x="1625" y="1064"/>
                  </a:cubicBezTo>
                  <a:cubicBezTo>
                    <a:pt x="1792" y="664"/>
                    <a:pt x="1592" y="230"/>
                    <a:pt x="1225" y="63"/>
                  </a:cubicBezTo>
                  <a:cubicBezTo>
                    <a:pt x="1123" y="20"/>
                    <a:pt x="1020"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6" name="Google Shape;15166;p35"/>
            <p:cNvSpPr/>
            <p:nvPr/>
          </p:nvSpPr>
          <p:spPr>
            <a:xfrm>
              <a:off x="5984125" y="4653325"/>
              <a:ext cx="44025" cy="38125"/>
            </a:xfrm>
            <a:custGeom>
              <a:avLst/>
              <a:gdLst/>
              <a:ahLst/>
              <a:cxnLst/>
              <a:rect l="l" t="t" r="r" b="b"/>
              <a:pathLst>
                <a:path w="1761" h="1525" extrusionOk="0">
                  <a:moveTo>
                    <a:pt x="883" y="0"/>
                  </a:moveTo>
                  <a:cubicBezTo>
                    <a:pt x="780" y="0"/>
                    <a:pt x="673" y="24"/>
                    <a:pt x="567" y="77"/>
                  </a:cubicBezTo>
                  <a:cubicBezTo>
                    <a:pt x="167" y="244"/>
                    <a:pt x="0" y="678"/>
                    <a:pt x="167" y="1078"/>
                  </a:cubicBezTo>
                  <a:cubicBezTo>
                    <a:pt x="299" y="1374"/>
                    <a:pt x="585" y="1524"/>
                    <a:pt x="868" y="1524"/>
                  </a:cubicBezTo>
                  <a:cubicBezTo>
                    <a:pt x="1160" y="1524"/>
                    <a:pt x="1450" y="1366"/>
                    <a:pt x="1568" y="1044"/>
                  </a:cubicBezTo>
                  <a:cubicBezTo>
                    <a:pt x="1761" y="522"/>
                    <a:pt x="1364" y="0"/>
                    <a:pt x="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7" name="Google Shape;15167;p35"/>
            <p:cNvSpPr/>
            <p:nvPr/>
          </p:nvSpPr>
          <p:spPr>
            <a:xfrm>
              <a:off x="5495625" y="4410425"/>
              <a:ext cx="47375" cy="38350"/>
            </a:xfrm>
            <a:custGeom>
              <a:avLst/>
              <a:gdLst/>
              <a:ahLst/>
              <a:cxnLst/>
              <a:rect l="l" t="t" r="r" b="b"/>
              <a:pathLst>
                <a:path w="1895" h="1534" extrusionOk="0">
                  <a:moveTo>
                    <a:pt x="956" y="1"/>
                  </a:moveTo>
                  <a:cubicBezTo>
                    <a:pt x="677" y="1"/>
                    <a:pt x="402" y="160"/>
                    <a:pt x="260" y="420"/>
                  </a:cubicBezTo>
                  <a:cubicBezTo>
                    <a:pt x="0" y="939"/>
                    <a:pt x="414" y="1533"/>
                    <a:pt x="941" y="1533"/>
                  </a:cubicBezTo>
                  <a:cubicBezTo>
                    <a:pt x="1023" y="1533"/>
                    <a:pt x="1108" y="1519"/>
                    <a:pt x="1194" y="1487"/>
                  </a:cubicBezTo>
                  <a:cubicBezTo>
                    <a:pt x="1828" y="1287"/>
                    <a:pt x="1894" y="386"/>
                    <a:pt x="1294" y="86"/>
                  </a:cubicBezTo>
                  <a:cubicBezTo>
                    <a:pt x="1187" y="28"/>
                    <a:pt x="1071" y="1"/>
                    <a:pt x="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8" name="Google Shape;15168;p35"/>
            <p:cNvSpPr/>
            <p:nvPr/>
          </p:nvSpPr>
          <p:spPr>
            <a:xfrm>
              <a:off x="7260875" y="3364475"/>
              <a:ext cx="43375" cy="38025"/>
            </a:xfrm>
            <a:custGeom>
              <a:avLst/>
              <a:gdLst/>
              <a:ahLst/>
              <a:cxnLst/>
              <a:rect l="l" t="t" r="r" b="b"/>
              <a:pathLst>
                <a:path w="1735" h="1521" extrusionOk="0">
                  <a:moveTo>
                    <a:pt x="866" y="0"/>
                  </a:moveTo>
                  <a:cubicBezTo>
                    <a:pt x="720" y="0"/>
                    <a:pt x="570" y="41"/>
                    <a:pt x="434" y="128"/>
                  </a:cubicBezTo>
                  <a:cubicBezTo>
                    <a:pt x="100" y="361"/>
                    <a:pt x="0" y="828"/>
                    <a:pt x="234" y="1162"/>
                  </a:cubicBezTo>
                  <a:cubicBezTo>
                    <a:pt x="382" y="1395"/>
                    <a:pt x="626" y="1521"/>
                    <a:pt x="878" y="1521"/>
                  </a:cubicBezTo>
                  <a:cubicBezTo>
                    <a:pt x="1021" y="1521"/>
                    <a:pt x="1168" y="1480"/>
                    <a:pt x="1301" y="1395"/>
                  </a:cubicBezTo>
                  <a:cubicBezTo>
                    <a:pt x="1635" y="1162"/>
                    <a:pt x="1735" y="695"/>
                    <a:pt x="1501" y="328"/>
                  </a:cubicBezTo>
                  <a:cubicBezTo>
                    <a:pt x="1354" y="118"/>
                    <a:pt x="1115"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9" name="Google Shape;15169;p35"/>
            <p:cNvSpPr/>
            <p:nvPr/>
          </p:nvSpPr>
          <p:spPr>
            <a:xfrm>
              <a:off x="7432725" y="2516450"/>
              <a:ext cx="45000" cy="37875"/>
            </a:xfrm>
            <a:custGeom>
              <a:avLst/>
              <a:gdLst/>
              <a:ahLst/>
              <a:cxnLst/>
              <a:rect l="l" t="t" r="r" b="b"/>
              <a:pathLst>
                <a:path w="1800" h="1515" extrusionOk="0">
                  <a:moveTo>
                    <a:pt x="973" y="0"/>
                  </a:moveTo>
                  <a:cubicBezTo>
                    <a:pt x="402" y="0"/>
                    <a:pt x="0" y="647"/>
                    <a:pt x="331" y="1158"/>
                  </a:cubicBezTo>
                  <a:cubicBezTo>
                    <a:pt x="488" y="1400"/>
                    <a:pt x="735" y="1515"/>
                    <a:pt x="981" y="1515"/>
                  </a:cubicBezTo>
                  <a:cubicBezTo>
                    <a:pt x="1311" y="1515"/>
                    <a:pt x="1637" y="1307"/>
                    <a:pt x="1732" y="925"/>
                  </a:cubicBezTo>
                  <a:cubicBezTo>
                    <a:pt x="1799" y="525"/>
                    <a:pt x="1566" y="91"/>
                    <a:pt x="1165" y="24"/>
                  </a:cubicBezTo>
                  <a:cubicBezTo>
                    <a:pt x="1100" y="8"/>
                    <a:pt x="1035" y="0"/>
                    <a:pt x="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0" name="Google Shape;15170;p35"/>
            <p:cNvSpPr/>
            <p:nvPr/>
          </p:nvSpPr>
          <p:spPr>
            <a:xfrm>
              <a:off x="7765300" y="2445900"/>
              <a:ext cx="45150" cy="38200"/>
            </a:xfrm>
            <a:custGeom>
              <a:avLst/>
              <a:gdLst/>
              <a:ahLst/>
              <a:cxnLst/>
              <a:rect l="l" t="t" r="r" b="b"/>
              <a:pathLst>
                <a:path w="1806" h="1528" extrusionOk="0">
                  <a:moveTo>
                    <a:pt x="963" y="1"/>
                  </a:moveTo>
                  <a:cubicBezTo>
                    <a:pt x="727" y="1"/>
                    <a:pt x="490" y="110"/>
                    <a:pt x="338" y="344"/>
                  </a:cubicBezTo>
                  <a:cubicBezTo>
                    <a:pt x="1" y="866"/>
                    <a:pt x="396" y="1528"/>
                    <a:pt x="980" y="1528"/>
                  </a:cubicBezTo>
                  <a:cubicBezTo>
                    <a:pt x="1032" y="1528"/>
                    <a:pt x="1084" y="1523"/>
                    <a:pt x="1138" y="1512"/>
                  </a:cubicBezTo>
                  <a:cubicBezTo>
                    <a:pt x="1539" y="1412"/>
                    <a:pt x="1806" y="1012"/>
                    <a:pt x="1705" y="611"/>
                  </a:cubicBezTo>
                  <a:cubicBezTo>
                    <a:pt x="1627" y="220"/>
                    <a:pt x="129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1" name="Google Shape;15171;p35"/>
            <p:cNvSpPr/>
            <p:nvPr/>
          </p:nvSpPr>
          <p:spPr>
            <a:xfrm>
              <a:off x="8059775" y="3876125"/>
              <a:ext cx="15675" cy="11950"/>
            </a:xfrm>
            <a:custGeom>
              <a:avLst/>
              <a:gdLst/>
              <a:ahLst/>
              <a:cxnLst/>
              <a:rect l="l" t="t" r="r" b="b"/>
              <a:pathLst>
                <a:path w="627" h="478" extrusionOk="0">
                  <a:moveTo>
                    <a:pt x="272" y="1"/>
                  </a:moveTo>
                  <a:cubicBezTo>
                    <a:pt x="228" y="1"/>
                    <a:pt x="181" y="13"/>
                    <a:pt x="134" y="43"/>
                  </a:cubicBezTo>
                  <a:cubicBezTo>
                    <a:pt x="34" y="110"/>
                    <a:pt x="0" y="276"/>
                    <a:pt x="100" y="376"/>
                  </a:cubicBezTo>
                  <a:cubicBezTo>
                    <a:pt x="143" y="441"/>
                    <a:pt x="214" y="478"/>
                    <a:pt x="295" y="478"/>
                  </a:cubicBezTo>
                  <a:cubicBezTo>
                    <a:pt x="339" y="478"/>
                    <a:pt x="387" y="467"/>
                    <a:pt x="434" y="443"/>
                  </a:cubicBezTo>
                  <a:cubicBezTo>
                    <a:pt x="626" y="278"/>
                    <a:pt x="479"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2" name="Google Shape;15172;p35"/>
            <p:cNvSpPr/>
            <p:nvPr/>
          </p:nvSpPr>
          <p:spPr>
            <a:xfrm>
              <a:off x="7967200" y="3380650"/>
              <a:ext cx="15150" cy="12250"/>
            </a:xfrm>
            <a:custGeom>
              <a:avLst/>
              <a:gdLst/>
              <a:ahLst/>
              <a:cxnLst/>
              <a:rect l="l" t="t" r="r" b="b"/>
              <a:pathLst>
                <a:path w="606" h="490" extrusionOk="0">
                  <a:moveTo>
                    <a:pt x="282" y="0"/>
                  </a:moveTo>
                  <a:cubicBezTo>
                    <a:pt x="257" y="0"/>
                    <a:pt x="230" y="5"/>
                    <a:pt x="201" y="14"/>
                  </a:cubicBezTo>
                  <a:cubicBezTo>
                    <a:pt x="67" y="48"/>
                    <a:pt x="1" y="181"/>
                    <a:pt x="34" y="314"/>
                  </a:cubicBezTo>
                  <a:cubicBezTo>
                    <a:pt x="62" y="425"/>
                    <a:pt x="158" y="490"/>
                    <a:pt x="266" y="490"/>
                  </a:cubicBezTo>
                  <a:cubicBezTo>
                    <a:pt x="288" y="490"/>
                    <a:pt x="311" y="487"/>
                    <a:pt x="334" y="481"/>
                  </a:cubicBezTo>
                  <a:cubicBezTo>
                    <a:pt x="606" y="391"/>
                    <a:pt x="523" y="0"/>
                    <a:pt x="2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3" name="Google Shape;15173;p35"/>
            <p:cNvSpPr/>
            <p:nvPr/>
          </p:nvSpPr>
          <p:spPr>
            <a:xfrm>
              <a:off x="7610275" y="2819725"/>
              <a:ext cx="11925" cy="10225"/>
            </a:xfrm>
            <a:custGeom>
              <a:avLst/>
              <a:gdLst/>
              <a:ahLst/>
              <a:cxnLst/>
              <a:rect l="l" t="t" r="r" b="b"/>
              <a:pathLst>
                <a:path w="477" h="409" extrusionOk="0">
                  <a:moveTo>
                    <a:pt x="225" y="1"/>
                  </a:moveTo>
                  <a:cubicBezTo>
                    <a:pt x="218" y="1"/>
                    <a:pt x="210" y="1"/>
                    <a:pt x="201" y="2"/>
                  </a:cubicBezTo>
                  <a:cubicBezTo>
                    <a:pt x="68" y="35"/>
                    <a:pt x="1" y="169"/>
                    <a:pt x="1" y="302"/>
                  </a:cubicBezTo>
                  <a:cubicBezTo>
                    <a:pt x="15" y="379"/>
                    <a:pt x="48" y="409"/>
                    <a:pt x="87" y="409"/>
                  </a:cubicBezTo>
                  <a:cubicBezTo>
                    <a:pt x="234" y="409"/>
                    <a:pt x="477"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4" name="Google Shape;15174;p35"/>
            <p:cNvSpPr/>
            <p:nvPr/>
          </p:nvSpPr>
          <p:spPr>
            <a:xfrm>
              <a:off x="8060125" y="2302950"/>
              <a:ext cx="16350" cy="12525"/>
            </a:xfrm>
            <a:custGeom>
              <a:avLst/>
              <a:gdLst/>
              <a:ahLst/>
              <a:cxnLst/>
              <a:rect l="l" t="t" r="r" b="b"/>
              <a:pathLst>
                <a:path w="654" h="501" extrusionOk="0">
                  <a:moveTo>
                    <a:pt x="371" y="0"/>
                  </a:moveTo>
                  <a:cubicBezTo>
                    <a:pt x="174" y="0"/>
                    <a:pt x="0" y="266"/>
                    <a:pt x="186" y="425"/>
                  </a:cubicBezTo>
                  <a:cubicBezTo>
                    <a:pt x="237" y="475"/>
                    <a:pt x="303" y="500"/>
                    <a:pt x="370" y="500"/>
                  </a:cubicBezTo>
                  <a:cubicBezTo>
                    <a:pt x="437" y="500"/>
                    <a:pt x="503" y="475"/>
                    <a:pt x="553" y="425"/>
                  </a:cubicBezTo>
                  <a:cubicBezTo>
                    <a:pt x="653" y="325"/>
                    <a:pt x="620" y="158"/>
                    <a:pt x="520" y="58"/>
                  </a:cubicBezTo>
                  <a:cubicBezTo>
                    <a:pt x="473" y="17"/>
                    <a:pt x="421"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5" name="Google Shape;15175;p35"/>
            <p:cNvSpPr/>
            <p:nvPr/>
          </p:nvSpPr>
          <p:spPr>
            <a:xfrm>
              <a:off x="8283225" y="2064975"/>
              <a:ext cx="16750" cy="12825"/>
            </a:xfrm>
            <a:custGeom>
              <a:avLst/>
              <a:gdLst/>
              <a:ahLst/>
              <a:cxnLst/>
              <a:rect l="l" t="t" r="r" b="b"/>
              <a:pathLst>
                <a:path w="670" h="513" extrusionOk="0">
                  <a:moveTo>
                    <a:pt x="352" y="1"/>
                  </a:moveTo>
                  <a:cubicBezTo>
                    <a:pt x="161" y="1"/>
                    <a:pt x="0" y="286"/>
                    <a:pt x="202" y="437"/>
                  </a:cubicBezTo>
                  <a:cubicBezTo>
                    <a:pt x="252" y="487"/>
                    <a:pt x="319" y="512"/>
                    <a:pt x="386" y="512"/>
                  </a:cubicBezTo>
                  <a:cubicBezTo>
                    <a:pt x="452" y="512"/>
                    <a:pt x="519" y="487"/>
                    <a:pt x="569" y="437"/>
                  </a:cubicBezTo>
                  <a:cubicBezTo>
                    <a:pt x="669" y="337"/>
                    <a:pt x="636" y="170"/>
                    <a:pt x="536" y="104"/>
                  </a:cubicBezTo>
                  <a:cubicBezTo>
                    <a:pt x="479" y="30"/>
                    <a:pt x="414"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6" name="Google Shape;15176;p35"/>
            <p:cNvSpPr/>
            <p:nvPr/>
          </p:nvSpPr>
          <p:spPr>
            <a:xfrm>
              <a:off x="7496875" y="2065050"/>
              <a:ext cx="12525" cy="11500"/>
            </a:xfrm>
            <a:custGeom>
              <a:avLst/>
              <a:gdLst/>
              <a:ahLst/>
              <a:cxnLst/>
              <a:rect l="l" t="t" r="r" b="b"/>
              <a:pathLst>
                <a:path w="501" h="460" extrusionOk="0">
                  <a:moveTo>
                    <a:pt x="267" y="1"/>
                  </a:moveTo>
                  <a:cubicBezTo>
                    <a:pt x="134" y="1"/>
                    <a:pt x="0" y="101"/>
                    <a:pt x="0" y="234"/>
                  </a:cubicBezTo>
                  <a:cubicBezTo>
                    <a:pt x="0" y="384"/>
                    <a:pt x="125" y="459"/>
                    <a:pt x="250" y="459"/>
                  </a:cubicBezTo>
                  <a:cubicBezTo>
                    <a:pt x="376" y="459"/>
                    <a:pt x="501" y="384"/>
                    <a:pt x="501" y="234"/>
                  </a:cubicBezTo>
                  <a:cubicBezTo>
                    <a:pt x="501" y="101"/>
                    <a:pt x="367"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7" name="Google Shape;15177;p35"/>
            <p:cNvSpPr/>
            <p:nvPr/>
          </p:nvSpPr>
          <p:spPr>
            <a:xfrm>
              <a:off x="6738000" y="2077350"/>
              <a:ext cx="14200" cy="12125"/>
            </a:xfrm>
            <a:custGeom>
              <a:avLst/>
              <a:gdLst/>
              <a:ahLst/>
              <a:cxnLst/>
              <a:rect l="l" t="t" r="r" b="b"/>
              <a:pathLst>
                <a:path w="568" h="485" extrusionOk="0">
                  <a:moveTo>
                    <a:pt x="269" y="0"/>
                  </a:moveTo>
                  <a:cubicBezTo>
                    <a:pt x="246" y="0"/>
                    <a:pt x="223" y="3"/>
                    <a:pt x="200" y="9"/>
                  </a:cubicBezTo>
                  <a:cubicBezTo>
                    <a:pt x="100" y="42"/>
                    <a:pt x="0" y="176"/>
                    <a:pt x="67" y="309"/>
                  </a:cubicBezTo>
                  <a:cubicBezTo>
                    <a:pt x="95" y="420"/>
                    <a:pt x="191" y="484"/>
                    <a:pt x="280" y="484"/>
                  </a:cubicBezTo>
                  <a:cubicBezTo>
                    <a:pt x="298" y="484"/>
                    <a:pt x="317" y="482"/>
                    <a:pt x="334" y="476"/>
                  </a:cubicBezTo>
                  <a:cubicBezTo>
                    <a:pt x="467" y="443"/>
                    <a:pt x="567"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8" name="Google Shape;15178;p35"/>
            <p:cNvSpPr/>
            <p:nvPr/>
          </p:nvSpPr>
          <p:spPr>
            <a:xfrm>
              <a:off x="6400250" y="2372275"/>
              <a:ext cx="13150" cy="12625"/>
            </a:xfrm>
            <a:custGeom>
              <a:avLst/>
              <a:gdLst/>
              <a:ahLst/>
              <a:cxnLst/>
              <a:rect l="l" t="t" r="r" b="b"/>
              <a:pathLst>
                <a:path w="526" h="505" extrusionOk="0">
                  <a:moveTo>
                    <a:pt x="252" y="1"/>
                  </a:moveTo>
                  <a:cubicBezTo>
                    <a:pt x="199" y="1"/>
                    <a:pt x="146" y="17"/>
                    <a:pt x="101" y="54"/>
                  </a:cubicBezTo>
                  <a:cubicBezTo>
                    <a:pt x="1" y="154"/>
                    <a:pt x="1" y="287"/>
                    <a:pt x="67" y="421"/>
                  </a:cubicBezTo>
                  <a:cubicBezTo>
                    <a:pt x="114" y="479"/>
                    <a:pt x="177" y="505"/>
                    <a:pt x="241" y="505"/>
                  </a:cubicBezTo>
                  <a:cubicBezTo>
                    <a:pt x="359" y="505"/>
                    <a:pt x="479" y="417"/>
                    <a:pt x="501" y="287"/>
                  </a:cubicBezTo>
                  <a:cubicBezTo>
                    <a:pt x="525" y="118"/>
                    <a:pt x="391"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9" name="Google Shape;15179;p35"/>
            <p:cNvSpPr/>
            <p:nvPr/>
          </p:nvSpPr>
          <p:spPr>
            <a:xfrm>
              <a:off x="7253350" y="2963125"/>
              <a:ext cx="15725" cy="12450"/>
            </a:xfrm>
            <a:custGeom>
              <a:avLst/>
              <a:gdLst/>
              <a:ahLst/>
              <a:cxnLst/>
              <a:rect l="l" t="t" r="r" b="b"/>
              <a:pathLst>
                <a:path w="629" h="498" extrusionOk="0">
                  <a:moveTo>
                    <a:pt x="339" y="0"/>
                  </a:moveTo>
                  <a:cubicBezTo>
                    <a:pt x="327" y="0"/>
                    <a:pt x="314" y="1"/>
                    <a:pt x="301" y="3"/>
                  </a:cubicBezTo>
                  <a:cubicBezTo>
                    <a:pt x="68" y="37"/>
                    <a:pt x="1" y="337"/>
                    <a:pt x="201" y="437"/>
                  </a:cubicBezTo>
                  <a:cubicBezTo>
                    <a:pt x="243" y="479"/>
                    <a:pt x="291" y="497"/>
                    <a:pt x="340" y="497"/>
                  </a:cubicBezTo>
                  <a:cubicBezTo>
                    <a:pt x="407" y="497"/>
                    <a:pt x="477" y="462"/>
                    <a:pt x="535" y="404"/>
                  </a:cubicBezTo>
                  <a:cubicBezTo>
                    <a:pt x="628" y="216"/>
                    <a:pt x="518"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0" name="Google Shape;15180;p35"/>
            <p:cNvSpPr/>
            <p:nvPr/>
          </p:nvSpPr>
          <p:spPr>
            <a:xfrm>
              <a:off x="7628625" y="3308450"/>
              <a:ext cx="12550" cy="12525"/>
            </a:xfrm>
            <a:custGeom>
              <a:avLst/>
              <a:gdLst/>
              <a:ahLst/>
              <a:cxnLst/>
              <a:rect l="l" t="t" r="r" b="b"/>
              <a:pathLst>
                <a:path w="502" h="501" extrusionOk="0">
                  <a:moveTo>
                    <a:pt x="234" y="0"/>
                  </a:moveTo>
                  <a:cubicBezTo>
                    <a:pt x="101" y="34"/>
                    <a:pt x="1" y="134"/>
                    <a:pt x="34" y="267"/>
                  </a:cubicBezTo>
                  <a:cubicBezTo>
                    <a:pt x="34" y="400"/>
                    <a:pt x="134" y="501"/>
                    <a:pt x="268" y="501"/>
                  </a:cubicBezTo>
                  <a:cubicBezTo>
                    <a:pt x="401" y="501"/>
                    <a:pt x="501" y="367"/>
                    <a:pt x="501" y="234"/>
                  </a:cubicBezTo>
                  <a:cubicBezTo>
                    <a:pt x="501" y="100"/>
                    <a:pt x="368"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1" name="Google Shape;15181;p35"/>
            <p:cNvSpPr/>
            <p:nvPr/>
          </p:nvSpPr>
          <p:spPr>
            <a:xfrm>
              <a:off x="7041550" y="3520875"/>
              <a:ext cx="14675" cy="11825"/>
            </a:xfrm>
            <a:custGeom>
              <a:avLst/>
              <a:gdLst/>
              <a:ahLst/>
              <a:cxnLst/>
              <a:rect l="l" t="t" r="r" b="b"/>
              <a:pathLst>
                <a:path w="587" h="473" extrusionOk="0">
                  <a:moveTo>
                    <a:pt x="302" y="1"/>
                  </a:moveTo>
                  <a:cubicBezTo>
                    <a:pt x="280" y="1"/>
                    <a:pt x="257" y="4"/>
                    <a:pt x="234" y="9"/>
                  </a:cubicBezTo>
                  <a:cubicBezTo>
                    <a:pt x="34" y="76"/>
                    <a:pt x="0" y="376"/>
                    <a:pt x="200" y="443"/>
                  </a:cubicBezTo>
                  <a:cubicBezTo>
                    <a:pt x="242" y="464"/>
                    <a:pt x="283" y="473"/>
                    <a:pt x="322" y="473"/>
                  </a:cubicBezTo>
                  <a:cubicBezTo>
                    <a:pt x="472" y="473"/>
                    <a:pt x="587" y="335"/>
                    <a:pt x="534" y="176"/>
                  </a:cubicBezTo>
                  <a:cubicBezTo>
                    <a:pt x="506" y="66"/>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2" name="Google Shape;15182;p35"/>
            <p:cNvSpPr/>
            <p:nvPr/>
          </p:nvSpPr>
          <p:spPr>
            <a:xfrm>
              <a:off x="7300900" y="2835400"/>
              <a:ext cx="13375" cy="12200"/>
            </a:xfrm>
            <a:custGeom>
              <a:avLst/>
              <a:gdLst/>
              <a:ahLst/>
              <a:cxnLst/>
              <a:rect l="l" t="t" r="r" b="b"/>
              <a:pathLst>
                <a:path w="535" h="488" extrusionOk="0">
                  <a:moveTo>
                    <a:pt x="299" y="0"/>
                  </a:moveTo>
                  <a:cubicBezTo>
                    <a:pt x="190" y="0"/>
                    <a:pt x="89" y="65"/>
                    <a:pt x="34" y="175"/>
                  </a:cubicBezTo>
                  <a:cubicBezTo>
                    <a:pt x="0" y="275"/>
                    <a:pt x="67" y="409"/>
                    <a:pt x="167" y="476"/>
                  </a:cubicBezTo>
                  <a:cubicBezTo>
                    <a:pt x="199" y="484"/>
                    <a:pt x="230" y="488"/>
                    <a:pt x="261" y="488"/>
                  </a:cubicBezTo>
                  <a:cubicBezTo>
                    <a:pt x="360" y="488"/>
                    <a:pt x="450" y="444"/>
                    <a:pt x="501" y="342"/>
                  </a:cubicBezTo>
                  <a:cubicBezTo>
                    <a:pt x="534" y="209"/>
                    <a:pt x="467" y="75"/>
                    <a:pt x="367" y="9"/>
                  </a:cubicBezTo>
                  <a:cubicBezTo>
                    <a:pt x="344" y="3"/>
                    <a:pt x="321"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3" name="Google Shape;15183;p35"/>
            <p:cNvSpPr/>
            <p:nvPr/>
          </p:nvSpPr>
          <p:spPr>
            <a:xfrm>
              <a:off x="7146625" y="2396750"/>
              <a:ext cx="13350" cy="12125"/>
            </a:xfrm>
            <a:custGeom>
              <a:avLst/>
              <a:gdLst/>
              <a:ahLst/>
              <a:cxnLst/>
              <a:rect l="l" t="t" r="r" b="b"/>
              <a:pathLst>
                <a:path w="534" h="485" extrusionOk="0">
                  <a:moveTo>
                    <a:pt x="271" y="0"/>
                  </a:moveTo>
                  <a:cubicBezTo>
                    <a:pt x="248" y="0"/>
                    <a:pt x="224" y="3"/>
                    <a:pt x="200" y="9"/>
                  </a:cubicBezTo>
                  <a:cubicBezTo>
                    <a:pt x="67" y="42"/>
                    <a:pt x="0" y="176"/>
                    <a:pt x="34" y="309"/>
                  </a:cubicBezTo>
                  <a:cubicBezTo>
                    <a:pt x="89" y="419"/>
                    <a:pt x="190" y="484"/>
                    <a:pt x="299" y="484"/>
                  </a:cubicBezTo>
                  <a:cubicBezTo>
                    <a:pt x="321" y="484"/>
                    <a:pt x="344" y="481"/>
                    <a:pt x="367" y="476"/>
                  </a:cubicBezTo>
                  <a:cubicBezTo>
                    <a:pt x="467" y="409"/>
                    <a:pt x="534" y="276"/>
                    <a:pt x="501" y="142"/>
                  </a:cubicBezTo>
                  <a:cubicBezTo>
                    <a:pt x="473" y="60"/>
                    <a:pt x="378"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4" name="Google Shape;15184;p35"/>
            <p:cNvSpPr/>
            <p:nvPr/>
          </p:nvSpPr>
          <p:spPr>
            <a:xfrm>
              <a:off x="6674025" y="2247475"/>
              <a:ext cx="14800" cy="12275"/>
            </a:xfrm>
            <a:custGeom>
              <a:avLst/>
              <a:gdLst/>
              <a:ahLst/>
              <a:cxnLst/>
              <a:rect l="l" t="t" r="r" b="b"/>
              <a:pathLst>
                <a:path w="592" h="491" extrusionOk="0">
                  <a:moveTo>
                    <a:pt x="289" y="0"/>
                  </a:moveTo>
                  <a:cubicBezTo>
                    <a:pt x="181" y="0"/>
                    <a:pt x="85" y="65"/>
                    <a:pt x="57" y="176"/>
                  </a:cubicBezTo>
                  <a:cubicBezTo>
                    <a:pt x="1" y="345"/>
                    <a:pt x="136" y="491"/>
                    <a:pt x="300" y="491"/>
                  </a:cubicBezTo>
                  <a:cubicBezTo>
                    <a:pt x="330" y="491"/>
                    <a:pt x="360" y="486"/>
                    <a:pt x="391" y="476"/>
                  </a:cubicBezTo>
                  <a:cubicBezTo>
                    <a:pt x="591" y="376"/>
                    <a:pt x="558" y="76"/>
                    <a:pt x="358" y="9"/>
                  </a:cubicBezTo>
                  <a:cubicBezTo>
                    <a:pt x="335" y="3"/>
                    <a:pt x="312"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5" name="Google Shape;15185;p35"/>
            <p:cNvSpPr/>
            <p:nvPr/>
          </p:nvSpPr>
          <p:spPr>
            <a:xfrm>
              <a:off x="6623075" y="2036025"/>
              <a:ext cx="14225" cy="12425"/>
            </a:xfrm>
            <a:custGeom>
              <a:avLst/>
              <a:gdLst/>
              <a:ahLst/>
              <a:cxnLst/>
              <a:rect l="l" t="t" r="r" b="b"/>
              <a:pathLst>
                <a:path w="569" h="497" extrusionOk="0">
                  <a:moveTo>
                    <a:pt x="289" y="1"/>
                  </a:moveTo>
                  <a:cubicBezTo>
                    <a:pt x="143" y="1"/>
                    <a:pt x="1" y="129"/>
                    <a:pt x="61" y="328"/>
                  </a:cubicBezTo>
                  <a:cubicBezTo>
                    <a:pt x="87" y="446"/>
                    <a:pt x="175" y="497"/>
                    <a:pt x="269" y="497"/>
                  </a:cubicBezTo>
                  <a:cubicBezTo>
                    <a:pt x="412" y="497"/>
                    <a:pt x="568" y="376"/>
                    <a:pt x="528" y="194"/>
                  </a:cubicBezTo>
                  <a:cubicBezTo>
                    <a:pt x="487" y="60"/>
                    <a:pt x="387"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6" name="Google Shape;15186;p35"/>
            <p:cNvSpPr/>
            <p:nvPr/>
          </p:nvSpPr>
          <p:spPr>
            <a:xfrm>
              <a:off x="5813175" y="2152275"/>
              <a:ext cx="13850" cy="12075"/>
            </a:xfrm>
            <a:custGeom>
              <a:avLst/>
              <a:gdLst/>
              <a:ahLst/>
              <a:cxnLst/>
              <a:rect l="l" t="t" r="r" b="b"/>
              <a:pathLst>
                <a:path w="554" h="483" extrusionOk="0">
                  <a:moveTo>
                    <a:pt x="247" y="1"/>
                  </a:moveTo>
                  <a:cubicBezTo>
                    <a:pt x="221" y="1"/>
                    <a:pt x="194" y="5"/>
                    <a:pt x="167" y="14"/>
                  </a:cubicBezTo>
                  <a:cubicBezTo>
                    <a:pt x="67" y="47"/>
                    <a:pt x="0" y="181"/>
                    <a:pt x="34" y="314"/>
                  </a:cubicBezTo>
                  <a:cubicBezTo>
                    <a:pt x="70" y="423"/>
                    <a:pt x="174" y="482"/>
                    <a:pt x="273" y="482"/>
                  </a:cubicBezTo>
                  <a:cubicBezTo>
                    <a:pt x="357" y="482"/>
                    <a:pt x="437" y="439"/>
                    <a:pt x="467" y="348"/>
                  </a:cubicBezTo>
                  <a:cubicBezTo>
                    <a:pt x="554" y="174"/>
                    <a:pt x="415"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7" name="Google Shape;15187;p35"/>
            <p:cNvSpPr/>
            <p:nvPr/>
          </p:nvSpPr>
          <p:spPr>
            <a:xfrm>
              <a:off x="5915850" y="2557625"/>
              <a:ext cx="14775" cy="8025"/>
            </a:xfrm>
            <a:custGeom>
              <a:avLst/>
              <a:gdLst/>
              <a:ahLst/>
              <a:cxnLst/>
              <a:rect l="l" t="t" r="r" b="b"/>
              <a:pathLst>
                <a:path w="591" h="321" extrusionOk="0">
                  <a:moveTo>
                    <a:pt x="111" y="0"/>
                  </a:moveTo>
                  <a:cubicBezTo>
                    <a:pt x="44" y="0"/>
                    <a:pt x="1" y="39"/>
                    <a:pt x="29" y="145"/>
                  </a:cubicBezTo>
                  <a:cubicBezTo>
                    <a:pt x="57" y="256"/>
                    <a:pt x="153" y="320"/>
                    <a:pt x="261" y="320"/>
                  </a:cubicBezTo>
                  <a:cubicBezTo>
                    <a:pt x="284" y="320"/>
                    <a:pt x="307" y="318"/>
                    <a:pt x="330" y="312"/>
                  </a:cubicBezTo>
                  <a:cubicBezTo>
                    <a:pt x="591" y="241"/>
                    <a:pt x="277"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8" name="Google Shape;15188;p35"/>
            <p:cNvSpPr/>
            <p:nvPr/>
          </p:nvSpPr>
          <p:spPr>
            <a:xfrm>
              <a:off x="6492250" y="2926350"/>
              <a:ext cx="17825" cy="12025"/>
            </a:xfrm>
            <a:custGeom>
              <a:avLst/>
              <a:gdLst/>
              <a:ahLst/>
              <a:cxnLst/>
              <a:rect l="l" t="t" r="r" b="b"/>
              <a:pathLst>
                <a:path w="713" h="481" extrusionOk="0">
                  <a:moveTo>
                    <a:pt x="359" y="0"/>
                  </a:moveTo>
                  <a:cubicBezTo>
                    <a:pt x="149" y="0"/>
                    <a:pt x="1" y="301"/>
                    <a:pt x="223" y="440"/>
                  </a:cubicBezTo>
                  <a:cubicBezTo>
                    <a:pt x="273" y="468"/>
                    <a:pt x="322" y="480"/>
                    <a:pt x="366" y="480"/>
                  </a:cubicBezTo>
                  <a:cubicBezTo>
                    <a:pt x="588" y="480"/>
                    <a:pt x="713" y="179"/>
                    <a:pt x="490" y="40"/>
                  </a:cubicBezTo>
                  <a:cubicBezTo>
                    <a:pt x="446" y="12"/>
                    <a:pt x="401"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9" name="Google Shape;15189;p35"/>
            <p:cNvSpPr/>
            <p:nvPr/>
          </p:nvSpPr>
          <p:spPr>
            <a:xfrm>
              <a:off x="6717150" y="2748575"/>
              <a:ext cx="15600" cy="11850"/>
            </a:xfrm>
            <a:custGeom>
              <a:avLst/>
              <a:gdLst/>
              <a:ahLst/>
              <a:cxnLst/>
              <a:rect l="l" t="t" r="r" b="b"/>
              <a:pathLst>
                <a:path w="624" h="474" extrusionOk="0">
                  <a:moveTo>
                    <a:pt x="269" y="1"/>
                  </a:moveTo>
                  <a:cubicBezTo>
                    <a:pt x="225" y="1"/>
                    <a:pt x="178" y="14"/>
                    <a:pt x="134" y="46"/>
                  </a:cubicBezTo>
                  <a:cubicBezTo>
                    <a:pt x="34" y="113"/>
                    <a:pt x="0" y="279"/>
                    <a:pt x="100" y="379"/>
                  </a:cubicBezTo>
                  <a:cubicBezTo>
                    <a:pt x="139" y="438"/>
                    <a:pt x="212" y="473"/>
                    <a:pt x="285" y="473"/>
                  </a:cubicBezTo>
                  <a:cubicBezTo>
                    <a:pt x="338" y="473"/>
                    <a:pt x="392" y="455"/>
                    <a:pt x="434" y="413"/>
                  </a:cubicBezTo>
                  <a:cubicBezTo>
                    <a:pt x="623" y="251"/>
                    <a:pt x="46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0" name="Google Shape;15190;p35"/>
            <p:cNvSpPr/>
            <p:nvPr/>
          </p:nvSpPr>
          <p:spPr>
            <a:xfrm>
              <a:off x="6538675" y="2427775"/>
              <a:ext cx="15575" cy="12025"/>
            </a:xfrm>
            <a:custGeom>
              <a:avLst/>
              <a:gdLst/>
              <a:ahLst/>
              <a:cxnLst/>
              <a:rect l="l" t="t" r="r" b="b"/>
              <a:pathLst>
                <a:path w="623" h="481" extrusionOk="0">
                  <a:moveTo>
                    <a:pt x="349" y="1"/>
                  </a:moveTo>
                  <a:cubicBezTo>
                    <a:pt x="309" y="1"/>
                    <a:pt x="270" y="12"/>
                    <a:pt x="234" y="35"/>
                  </a:cubicBezTo>
                  <a:cubicBezTo>
                    <a:pt x="1" y="102"/>
                    <a:pt x="34" y="402"/>
                    <a:pt x="268" y="469"/>
                  </a:cubicBezTo>
                  <a:cubicBezTo>
                    <a:pt x="292" y="477"/>
                    <a:pt x="315" y="481"/>
                    <a:pt x="337" y="481"/>
                  </a:cubicBezTo>
                  <a:cubicBezTo>
                    <a:pt x="504" y="481"/>
                    <a:pt x="623" y="278"/>
                    <a:pt x="535" y="102"/>
                  </a:cubicBezTo>
                  <a:cubicBezTo>
                    <a:pt x="492" y="37"/>
                    <a:pt x="42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1" name="Google Shape;15191;p35"/>
            <p:cNvSpPr/>
            <p:nvPr/>
          </p:nvSpPr>
          <p:spPr>
            <a:xfrm>
              <a:off x="6043325" y="2371950"/>
              <a:ext cx="12550" cy="11850"/>
            </a:xfrm>
            <a:custGeom>
              <a:avLst/>
              <a:gdLst/>
              <a:ahLst/>
              <a:cxnLst/>
              <a:rect l="l" t="t" r="r" b="b"/>
              <a:pathLst>
                <a:path w="502" h="474" extrusionOk="0">
                  <a:moveTo>
                    <a:pt x="268" y="0"/>
                  </a:moveTo>
                  <a:cubicBezTo>
                    <a:pt x="134" y="0"/>
                    <a:pt x="34" y="100"/>
                    <a:pt x="1" y="200"/>
                  </a:cubicBezTo>
                  <a:cubicBezTo>
                    <a:pt x="1" y="334"/>
                    <a:pt x="101" y="467"/>
                    <a:pt x="234" y="467"/>
                  </a:cubicBezTo>
                  <a:cubicBezTo>
                    <a:pt x="252" y="471"/>
                    <a:pt x="269" y="473"/>
                    <a:pt x="285" y="473"/>
                  </a:cubicBezTo>
                  <a:cubicBezTo>
                    <a:pt x="393" y="473"/>
                    <a:pt x="472" y="383"/>
                    <a:pt x="501" y="267"/>
                  </a:cubicBezTo>
                  <a:cubicBezTo>
                    <a:pt x="501" y="133"/>
                    <a:pt x="4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2" name="Google Shape;15192;p35"/>
            <p:cNvSpPr/>
            <p:nvPr/>
          </p:nvSpPr>
          <p:spPr>
            <a:xfrm>
              <a:off x="5906575" y="2652125"/>
              <a:ext cx="13950" cy="12075"/>
            </a:xfrm>
            <a:custGeom>
              <a:avLst/>
              <a:gdLst/>
              <a:ahLst/>
              <a:cxnLst/>
              <a:rect l="l" t="t" r="r" b="b"/>
              <a:pathLst>
                <a:path w="558" h="483" extrusionOk="0">
                  <a:moveTo>
                    <a:pt x="274" y="0"/>
                  </a:moveTo>
                  <a:cubicBezTo>
                    <a:pt x="194" y="0"/>
                    <a:pt x="113" y="43"/>
                    <a:pt x="67" y="134"/>
                  </a:cubicBezTo>
                  <a:cubicBezTo>
                    <a:pt x="0" y="235"/>
                    <a:pt x="67" y="401"/>
                    <a:pt x="167" y="468"/>
                  </a:cubicBezTo>
                  <a:cubicBezTo>
                    <a:pt x="198" y="478"/>
                    <a:pt x="228" y="483"/>
                    <a:pt x="258" y="483"/>
                  </a:cubicBezTo>
                  <a:cubicBezTo>
                    <a:pt x="422" y="483"/>
                    <a:pt x="557" y="337"/>
                    <a:pt x="501" y="168"/>
                  </a:cubicBezTo>
                  <a:cubicBezTo>
                    <a:pt x="464" y="59"/>
                    <a:pt x="370"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3" name="Google Shape;15193;p35"/>
            <p:cNvSpPr/>
            <p:nvPr/>
          </p:nvSpPr>
          <p:spPr>
            <a:xfrm>
              <a:off x="5827350" y="3269075"/>
              <a:ext cx="14550" cy="12025"/>
            </a:xfrm>
            <a:custGeom>
              <a:avLst/>
              <a:gdLst/>
              <a:ahLst/>
              <a:cxnLst/>
              <a:rect l="l" t="t" r="r" b="b"/>
              <a:pathLst>
                <a:path w="582" h="481" extrusionOk="0">
                  <a:moveTo>
                    <a:pt x="248" y="1"/>
                  </a:moveTo>
                  <a:cubicBezTo>
                    <a:pt x="134" y="1"/>
                    <a:pt x="34" y="92"/>
                    <a:pt x="34" y="208"/>
                  </a:cubicBezTo>
                  <a:cubicBezTo>
                    <a:pt x="0" y="341"/>
                    <a:pt x="100" y="474"/>
                    <a:pt x="234" y="474"/>
                  </a:cubicBezTo>
                  <a:cubicBezTo>
                    <a:pt x="252" y="479"/>
                    <a:pt x="270" y="481"/>
                    <a:pt x="287" y="481"/>
                  </a:cubicBezTo>
                  <a:cubicBezTo>
                    <a:pt x="541" y="481"/>
                    <a:pt x="582" y="39"/>
                    <a:pt x="300" y="7"/>
                  </a:cubicBezTo>
                  <a:cubicBezTo>
                    <a:pt x="283" y="3"/>
                    <a:pt x="265"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4" name="Google Shape;15194;p35"/>
            <p:cNvSpPr/>
            <p:nvPr/>
          </p:nvSpPr>
          <p:spPr>
            <a:xfrm>
              <a:off x="6250425" y="3786550"/>
              <a:ext cx="14750" cy="11750"/>
            </a:xfrm>
            <a:custGeom>
              <a:avLst/>
              <a:gdLst/>
              <a:ahLst/>
              <a:cxnLst/>
              <a:rect l="l" t="t" r="r" b="b"/>
              <a:pathLst>
                <a:path w="590" h="470" extrusionOk="0">
                  <a:moveTo>
                    <a:pt x="324" y="0"/>
                  </a:moveTo>
                  <a:cubicBezTo>
                    <a:pt x="146" y="0"/>
                    <a:pt x="1" y="195"/>
                    <a:pt x="123" y="390"/>
                  </a:cubicBezTo>
                  <a:cubicBezTo>
                    <a:pt x="178" y="445"/>
                    <a:pt x="243" y="470"/>
                    <a:pt x="313" y="470"/>
                  </a:cubicBezTo>
                  <a:cubicBezTo>
                    <a:pt x="370" y="470"/>
                    <a:pt x="430" y="453"/>
                    <a:pt x="490" y="424"/>
                  </a:cubicBezTo>
                  <a:cubicBezTo>
                    <a:pt x="590" y="323"/>
                    <a:pt x="590" y="190"/>
                    <a:pt x="523" y="90"/>
                  </a:cubicBezTo>
                  <a:cubicBezTo>
                    <a:pt x="460" y="27"/>
                    <a:pt x="390"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5" name="Google Shape;15195;p35"/>
            <p:cNvSpPr/>
            <p:nvPr/>
          </p:nvSpPr>
          <p:spPr>
            <a:xfrm>
              <a:off x="6830775" y="3420100"/>
              <a:ext cx="15650" cy="12625"/>
            </a:xfrm>
            <a:custGeom>
              <a:avLst/>
              <a:gdLst/>
              <a:ahLst/>
              <a:cxnLst/>
              <a:rect l="l" t="t" r="r" b="b"/>
              <a:pathLst>
                <a:path w="626" h="505" extrusionOk="0">
                  <a:moveTo>
                    <a:pt x="320" y="1"/>
                  </a:moveTo>
                  <a:cubicBezTo>
                    <a:pt x="138" y="1"/>
                    <a:pt x="1" y="215"/>
                    <a:pt x="125" y="371"/>
                  </a:cubicBezTo>
                  <a:cubicBezTo>
                    <a:pt x="170" y="460"/>
                    <a:pt x="244" y="504"/>
                    <a:pt x="328" y="504"/>
                  </a:cubicBezTo>
                  <a:cubicBezTo>
                    <a:pt x="370" y="504"/>
                    <a:pt x="414" y="493"/>
                    <a:pt x="459" y="471"/>
                  </a:cubicBezTo>
                  <a:cubicBezTo>
                    <a:pt x="626" y="338"/>
                    <a:pt x="592"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6" name="Google Shape;15196;p35"/>
            <p:cNvSpPr/>
            <p:nvPr/>
          </p:nvSpPr>
          <p:spPr>
            <a:xfrm>
              <a:off x="6683800" y="2885425"/>
              <a:ext cx="14675" cy="11825"/>
            </a:xfrm>
            <a:custGeom>
              <a:avLst/>
              <a:gdLst/>
              <a:ahLst/>
              <a:cxnLst/>
              <a:rect l="l" t="t" r="r" b="b"/>
              <a:pathLst>
                <a:path w="587" h="473" extrusionOk="0">
                  <a:moveTo>
                    <a:pt x="302" y="1"/>
                  </a:moveTo>
                  <a:cubicBezTo>
                    <a:pt x="279" y="1"/>
                    <a:pt x="256" y="3"/>
                    <a:pt x="234" y="9"/>
                  </a:cubicBezTo>
                  <a:cubicBezTo>
                    <a:pt x="33" y="42"/>
                    <a:pt x="0" y="343"/>
                    <a:pt x="200" y="443"/>
                  </a:cubicBezTo>
                  <a:cubicBezTo>
                    <a:pt x="235" y="463"/>
                    <a:pt x="272" y="473"/>
                    <a:pt x="309" y="473"/>
                  </a:cubicBezTo>
                  <a:cubicBezTo>
                    <a:pt x="450" y="473"/>
                    <a:pt x="587" y="335"/>
                    <a:pt x="534" y="176"/>
                  </a:cubicBezTo>
                  <a:cubicBezTo>
                    <a:pt x="506" y="65"/>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7" name="Google Shape;15197;p35"/>
            <p:cNvSpPr/>
            <p:nvPr/>
          </p:nvSpPr>
          <p:spPr>
            <a:xfrm>
              <a:off x="6211300" y="2631000"/>
              <a:ext cx="17675" cy="12275"/>
            </a:xfrm>
            <a:custGeom>
              <a:avLst/>
              <a:gdLst/>
              <a:ahLst/>
              <a:cxnLst/>
              <a:rect l="l" t="t" r="r" b="b"/>
              <a:pathLst>
                <a:path w="707" h="491" extrusionOk="0">
                  <a:moveTo>
                    <a:pt x="355" y="1"/>
                  </a:moveTo>
                  <a:cubicBezTo>
                    <a:pt x="174" y="1"/>
                    <a:pt x="0" y="389"/>
                    <a:pt x="253" y="446"/>
                  </a:cubicBezTo>
                  <a:cubicBezTo>
                    <a:pt x="285" y="477"/>
                    <a:pt x="318" y="490"/>
                    <a:pt x="352" y="490"/>
                  </a:cubicBezTo>
                  <a:cubicBezTo>
                    <a:pt x="533" y="490"/>
                    <a:pt x="707" y="102"/>
                    <a:pt x="454" y="45"/>
                  </a:cubicBezTo>
                  <a:cubicBezTo>
                    <a:pt x="422" y="14"/>
                    <a:pt x="388"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8" name="Google Shape;15198;p35"/>
            <p:cNvSpPr/>
            <p:nvPr/>
          </p:nvSpPr>
          <p:spPr>
            <a:xfrm>
              <a:off x="5730600" y="2838275"/>
              <a:ext cx="14575" cy="11950"/>
            </a:xfrm>
            <a:custGeom>
              <a:avLst/>
              <a:gdLst/>
              <a:ahLst/>
              <a:cxnLst/>
              <a:rect l="l" t="t" r="r" b="b"/>
              <a:pathLst>
                <a:path w="583" h="478" extrusionOk="0">
                  <a:moveTo>
                    <a:pt x="297" y="0"/>
                  </a:moveTo>
                  <a:cubicBezTo>
                    <a:pt x="264" y="0"/>
                    <a:pt x="232" y="9"/>
                    <a:pt x="201" y="27"/>
                  </a:cubicBezTo>
                  <a:cubicBezTo>
                    <a:pt x="68" y="94"/>
                    <a:pt x="1" y="227"/>
                    <a:pt x="68" y="327"/>
                  </a:cubicBezTo>
                  <a:cubicBezTo>
                    <a:pt x="101" y="427"/>
                    <a:pt x="193" y="477"/>
                    <a:pt x="284" y="477"/>
                  </a:cubicBezTo>
                  <a:cubicBezTo>
                    <a:pt x="376" y="477"/>
                    <a:pt x="468" y="427"/>
                    <a:pt x="501" y="327"/>
                  </a:cubicBezTo>
                  <a:cubicBezTo>
                    <a:pt x="583" y="164"/>
                    <a:pt x="442"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9" name="Google Shape;15199;p35"/>
            <p:cNvSpPr/>
            <p:nvPr/>
          </p:nvSpPr>
          <p:spPr>
            <a:xfrm>
              <a:off x="5512125" y="3208325"/>
              <a:ext cx="15575" cy="11900"/>
            </a:xfrm>
            <a:custGeom>
              <a:avLst/>
              <a:gdLst/>
              <a:ahLst/>
              <a:cxnLst/>
              <a:rect l="l" t="t" r="r" b="b"/>
              <a:pathLst>
                <a:path w="623" h="476" extrusionOk="0">
                  <a:moveTo>
                    <a:pt x="262" y="1"/>
                  </a:moveTo>
                  <a:cubicBezTo>
                    <a:pt x="181" y="1"/>
                    <a:pt x="110" y="38"/>
                    <a:pt x="67" y="102"/>
                  </a:cubicBezTo>
                  <a:cubicBezTo>
                    <a:pt x="0" y="236"/>
                    <a:pt x="34" y="369"/>
                    <a:pt x="134" y="436"/>
                  </a:cubicBezTo>
                  <a:cubicBezTo>
                    <a:pt x="184" y="464"/>
                    <a:pt x="232" y="476"/>
                    <a:pt x="276" y="476"/>
                  </a:cubicBezTo>
                  <a:cubicBezTo>
                    <a:pt x="498" y="476"/>
                    <a:pt x="623" y="175"/>
                    <a:pt x="401" y="36"/>
                  </a:cubicBezTo>
                  <a:cubicBezTo>
                    <a:pt x="353" y="12"/>
                    <a:pt x="306"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0" name="Google Shape;15200;p35"/>
            <p:cNvSpPr/>
            <p:nvPr/>
          </p:nvSpPr>
          <p:spPr>
            <a:xfrm>
              <a:off x="5732275" y="3482725"/>
              <a:ext cx="15875" cy="12375"/>
            </a:xfrm>
            <a:custGeom>
              <a:avLst/>
              <a:gdLst/>
              <a:ahLst/>
              <a:cxnLst/>
              <a:rect l="l" t="t" r="r" b="b"/>
              <a:pathLst>
                <a:path w="635" h="495" extrusionOk="0">
                  <a:moveTo>
                    <a:pt x="334" y="1"/>
                  </a:moveTo>
                  <a:cubicBezTo>
                    <a:pt x="134" y="1"/>
                    <a:pt x="1" y="234"/>
                    <a:pt x="134" y="401"/>
                  </a:cubicBezTo>
                  <a:cubicBezTo>
                    <a:pt x="173" y="459"/>
                    <a:pt x="245" y="495"/>
                    <a:pt x="319" y="495"/>
                  </a:cubicBezTo>
                  <a:cubicBezTo>
                    <a:pt x="372" y="495"/>
                    <a:pt x="426" y="476"/>
                    <a:pt x="468" y="434"/>
                  </a:cubicBezTo>
                  <a:cubicBezTo>
                    <a:pt x="634" y="301"/>
                    <a:pt x="568" y="34"/>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1" name="Google Shape;15201;p35"/>
            <p:cNvSpPr/>
            <p:nvPr/>
          </p:nvSpPr>
          <p:spPr>
            <a:xfrm>
              <a:off x="6486850" y="3283900"/>
              <a:ext cx="13500" cy="12050"/>
            </a:xfrm>
            <a:custGeom>
              <a:avLst/>
              <a:gdLst/>
              <a:ahLst/>
              <a:cxnLst/>
              <a:rect l="l" t="t" r="r" b="b"/>
              <a:pathLst>
                <a:path w="540" h="482" extrusionOk="0">
                  <a:moveTo>
                    <a:pt x="266" y="0"/>
                  </a:moveTo>
                  <a:cubicBezTo>
                    <a:pt x="131" y="0"/>
                    <a:pt x="0" y="107"/>
                    <a:pt x="39" y="282"/>
                  </a:cubicBezTo>
                  <a:cubicBezTo>
                    <a:pt x="72" y="415"/>
                    <a:pt x="173" y="482"/>
                    <a:pt x="306" y="482"/>
                  </a:cubicBezTo>
                  <a:cubicBezTo>
                    <a:pt x="439" y="415"/>
                    <a:pt x="539" y="282"/>
                    <a:pt x="506" y="182"/>
                  </a:cubicBezTo>
                  <a:cubicBezTo>
                    <a:pt x="464" y="56"/>
                    <a:pt x="364" y="0"/>
                    <a:pt x="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2" name="Google Shape;15202;p35"/>
            <p:cNvSpPr/>
            <p:nvPr/>
          </p:nvSpPr>
          <p:spPr>
            <a:xfrm>
              <a:off x="6651275" y="2626625"/>
              <a:ext cx="13975" cy="12400"/>
            </a:xfrm>
            <a:custGeom>
              <a:avLst/>
              <a:gdLst/>
              <a:ahLst/>
              <a:cxnLst/>
              <a:rect l="l" t="t" r="r" b="b"/>
              <a:pathLst>
                <a:path w="559" h="496" extrusionOk="0">
                  <a:moveTo>
                    <a:pt x="256" y="1"/>
                  </a:moveTo>
                  <a:cubicBezTo>
                    <a:pt x="149" y="1"/>
                    <a:pt x="47" y="67"/>
                    <a:pt x="33" y="220"/>
                  </a:cubicBezTo>
                  <a:cubicBezTo>
                    <a:pt x="0" y="321"/>
                    <a:pt x="67" y="454"/>
                    <a:pt x="200" y="487"/>
                  </a:cubicBezTo>
                  <a:cubicBezTo>
                    <a:pt x="223" y="493"/>
                    <a:pt x="246" y="496"/>
                    <a:pt x="268" y="496"/>
                  </a:cubicBezTo>
                  <a:cubicBezTo>
                    <a:pt x="377" y="496"/>
                    <a:pt x="473" y="431"/>
                    <a:pt x="500" y="321"/>
                  </a:cubicBezTo>
                  <a:cubicBezTo>
                    <a:pt x="559" y="127"/>
                    <a:pt x="403" y="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3" name="Google Shape;15203;p35"/>
            <p:cNvSpPr/>
            <p:nvPr/>
          </p:nvSpPr>
          <p:spPr>
            <a:xfrm>
              <a:off x="6368000" y="2181775"/>
              <a:ext cx="15600" cy="11900"/>
            </a:xfrm>
            <a:custGeom>
              <a:avLst/>
              <a:gdLst/>
              <a:ahLst/>
              <a:cxnLst/>
              <a:rect l="l" t="t" r="r" b="b"/>
              <a:pathLst>
                <a:path w="624" h="476" extrusionOk="0">
                  <a:moveTo>
                    <a:pt x="362" y="0"/>
                  </a:moveTo>
                  <a:cubicBezTo>
                    <a:pt x="318" y="0"/>
                    <a:pt x="270" y="11"/>
                    <a:pt x="223" y="35"/>
                  </a:cubicBezTo>
                  <a:cubicBezTo>
                    <a:pt x="1" y="174"/>
                    <a:pt x="149" y="475"/>
                    <a:pt x="359" y="475"/>
                  </a:cubicBezTo>
                  <a:cubicBezTo>
                    <a:pt x="401" y="475"/>
                    <a:pt x="446" y="463"/>
                    <a:pt x="490" y="435"/>
                  </a:cubicBezTo>
                  <a:cubicBezTo>
                    <a:pt x="590" y="369"/>
                    <a:pt x="623" y="202"/>
                    <a:pt x="557" y="102"/>
                  </a:cubicBezTo>
                  <a:cubicBezTo>
                    <a:pt x="514" y="37"/>
                    <a:pt x="443" y="0"/>
                    <a:pt x="3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4" name="Google Shape;15204;p35"/>
            <p:cNvSpPr/>
            <p:nvPr/>
          </p:nvSpPr>
          <p:spPr>
            <a:xfrm>
              <a:off x="5917400" y="2215125"/>
              <a:ext cx="16450" cy="12575"/>
            </a:xfrm>
            <a:custGeom>
              <a:avLst/>
              <a:gdLst/>
              <a:ahLst/>
              <a:cxnLst/>
              <a:rect l="l" t="t" r="r" b="b"/>
              <a:pathLst>
                <a:path w="658" h="503" extrusionOk="0">
                  <a:moveTo>
                    <a:pt x="332" y="0"/>
                  </a:moveTo>
                  <a:cubicBezTo>
                    <a:pt x="322" y="0"/>
                    <a:pt x="312" y="1"/>
                    <a:pt x="301" y="2"/>
                  </a:cubicBezTo>
                  <a:cubicBezTo>
                    <a:pt x="1" y="35"/>
                    <a:pt x="34" y="502"/>
                    <a:pt x="334" y="502"/>
                  </a:cubicBezTo>
                  <a:cubicBezTo>
                    <a:pt x="657" y="470"/>
                    <a:pt x="636"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5" name="Google Shape;15205;p35"/>
            <p:cNvSpPr/>
            <p:nvPr/>
          </p:nvSpPr>
          <p:spPr>
            <a:xfrm>
              <a:off x="5521300" y="2595225"/>
              <a:ext cx="13350" cy="12125"/>
            </a:xfrm>
            <a:custGeom>
              <a:avLst/>
              <a:gdLst/>
              <a:ahLst/>
              <a:cxnLst/>
              <a:rect l="l" t="t" r="r" b="b"/>
              <a:pathLst>
                <a:path w="534" h="485" extrusionOk="0">
                  <a:moveTo>
                    <a:pt x="284" y="0"/>
                  </a:moveTo>
                  <a:cubicBezTo>
                    <a:pt x="217" y="0"/>
                    <a:pt x="150" y="25"/>
                    <a:pt x="100" y="75"/>
                  </a:cubicBezTo>
                  <a:cubicBezTo>
                    <a:pt x="0" y="176"/>
                    <a:pt x="0" y="342"/>
                    <a:pt x="100" y="409"/>
                  </a:cubicBezTo>
                  <a:cubicBezTo>
                    <a:pt x="150" y="459"/>
                    <a:pt x="217" y="484"/>
                    <a:pt x="284" y="484"/>
                  </a:cubicBezTo>
                  <a:cubicBezTo>
                    <a:pt x="350" y="484"/>
                    <a:pt x="417" y="459"/>
                    <a:pt x="467" y="409"/>
                  </a:cubicBezTo>
                  <a:cubicBezTo>
                    <a:pt x="534" y="342"/>
                    <a:pt x="534" y="176"/>
                    <a:pt x="467" y="75"/>
                  </a:cubicBezTo>
                  <a:cubicBezTo>
                    <a:pt x="417" y="25"/>
                    <a:pt x="350"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6" name="Google Shape;15206;p35"/>
            <p:cNvSpPr/>
            <p:nvPr/>
          </p:nvSpPr>
          <p:spPr>
            <a:xfrm>
              <a:off x="5501275" y="3131500"/>
              <a:ext cx="11700" cy="12275"/>
            </a:xfrm>
            <a:custGeom>
              <a:avLst/>
              <a:gdLst/>
              <a:ahLst/>
              <a:cxnLst/>
              <a:rect l="l" t="t" r="r" b="b"/>
              <a:pathLst>
                <a:path w="468" h="491" extrusionOk="0">
                  <a:moveTo>
                    <a:pt x="184" y="0"/>
                  </a:moveTo>
                  <a:cubicBezTo>
                    <a:pt x="76" y="0"/>
                    <a:pt x="1" y="95"/>
                    <a:pt x="1" y="240"/>
                  </a:cubicBezTo>
                  <a:cubicBezTo>
                    <a:pt x="1" y="407"/>
                    <a:pt x="117" y="490"/>
                    <a:pt x="234" y="490"/>
                  </a:cubicBezTo>
                  <a:cubicBezTo>
                    <a:pt x="351" y="490"/>
                    <a:pt x="468" y="407"/>
                    <a:pt x="468" y="240"/>
                  </a:cubicBezTo>
                  <a:cubicBezTo>
                    <a:pt x="468" y="107"/>
                    <a:pt x="368" y="6"/>
                    <a:pt x="234" y="6"/>
                  </a:cubicBezTo>
                  <a:cubicBezTo>
                    <a:pt x="217" y="2"/>
                    <a:pt x="200"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7" name="Google Shape;15207;p35"/>
            <p:cNvSpPr/>
            <p:nvPr/>
          </p:nvSpPr>
          <p:spPr>
            <a:xfrm>
              <a:off x="6099200" y="3701025"/>
              <a:ext cx="13375" cy="12100"/>
            </a:xfrm>
            <a:custGeom>
              <a:avLst/>
              <a:gdLst/>
              <a:ahLst/>
              <a:cxnLst/>
              <a:rect l="l" t="t" r="r" b="b"/>
              <a:pathLst>
                <a:path w="535" h="484" extrusionOk="0">
                  <a:moveTo>
                    <a:pt x="280" y="0"/>
                  </a:moveTo>
                  <a:cubicBezTo>
                    <a:pt x="217" y="0"/>
                    <a:pt x="151" y="25"/>
                    <a:pt x="101" y="75"/>
                  </a:cubicBezTo>
                  <a:cubicBezTo>
                    <a:pt x="1" y="142"/>
                    <a:pt x="1" y="309"/>
                    <a:pt x="101" y="409"/>
                  </a:cubicBezTo>
                  <a:cubicBezTo>
                    <a:pt x="151" y="459"/>
                    <a:pt x="217" y="484"/>
                    <a:pt x="280" y="484"/>
                  </a:cubicBezTo>
                  <a:cubicBezTo>
                    <a:pt x="343" y="484"/>
                    <a:pt x="401" y="459"/>
                    <a:pt x="434" y="409"/>
                  </a:cubicBezTo>
                  <a:cubicBezTo>
                    <a:pt x="534" y="309"/>
                    <a:pt x="534" y="142"/>
                    <a:pt x="434" y="75"/>
                  </a:cubicBezTo>
                  <a:cubicBezTo>
                    <a:pt x="401" y="25"/>
                    <a:pt x="343"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8" name="Google Shape;15208;p35"/>
            <p:cNvSpPr/>
            <p:nvPr/>
          </p:nvSpPr>
          <p:spPr>
            <a:xfrm>
              <a:off x="6966500" y="3545200"/>
              <a:ext cx="11700" cy="10225"/>
            </a:xfrm>
            <a:custGeom>
              <a:avLst/>
              <a:gdLst/>
              <a:ahLst/>
              <a:cxnLst/>
              <a:rect l="l" t="t" r="r" b="b"/>
              <a:pathLst>
                <a:path w="468" h="409" extrusionOk="0">
                  <a:moveTo>
                    <a:pt x="372" y="0"/>
                  </a:moveTo>
                  <a:cubicBezTo>
                    <a:pt x="221" y="0"/>
                    <a:pt x="0" y="408"/>
                    <a:pt x="223" y="408"/>
                  </a:cubicBezTo>
                  <a:cubicBezTo>
                    <a:pt x="236" y="408"/>
                    <a:pt x="251" y="407"/>
                    <a:pt x="267" y="404"/>
                  </a:cubicBezTo>
                  <a:cubicBezTo>
                    <a:pt x="400" y="371"/>
                    <a:pt x="467" y="237"/>
                    <a:pt x="467" y="104"/>
                  </a:cubicBezTo>
                  <a:cubicBezTo>
                    <a:pt x="447" y="30"/>
                    <a:pt x="412"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9" name="Google Shape;15209;p35"/>
            <p:cNvSpPr/>
            <p:nvPr/>
          </p:nvSpPr>
          <p:spPr>
            <a:xfrm>
              <a:off x="7250675" y="2937500"/>
              <a:ext cx="15225" cy="11825"/>
            </a:xfrm>
            <a:custGeom>
              <a:avLst/>
              <a:gdLst/>
              <a:ahLst/>
              <a:cxnLst/>
              <a:rect l="l" t="t" r="r" b="b"/>
              <a:pathLst>
                <a:path w="609" h="473" extrusionOk="0">
                  <a:moveTo>
                    <a:pt x="346" y="1"/>
                  </a:moveTo>
                  <a:cubicBezTo>
                    <a:pt x="259" y="1"/>
                    <a:pt x="165" y="56"/>
                    <a:pt x="141" y="128"/>
                  </a:cubicBezTo>
                  <a:cubicBezTo>
                    <a:pt x="1" y="292"/>
                    <a:pt x="223" y="473"/>
                    <a:pt x="390" y="473"/>
                  </a:cubicBezTo>
                  <a:cubicBezTo>
                    <a:pt x="461" y="473"/>
                    <a:pt x="522" y="440"/>
                    <a:pt x="542" y="361"/>
                  </a:cubicBezTo>
                  <a:cubicBezTo>
                    <a:pt x="608" y="228"/>
                    <a:pt x="575" y="94"/>
                    <a:pt x="442" y="28"/>
                  </a:cubicBezTo>
                  <a:cubicBezTo>
                    <a:pt x="414" y="9"/>
                    <a:pt x="380" y="1"/>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0" name="Google Shape;15210;p35"/>
            <p:cNvSpPr/>
            <p:nvPr/>
          </p:nvSpPr>
          <p:spPr>
            <a:xfrm>
              <a:off x="7016525" y="2532050"/>
              <a:ext cx="14825" cy="12025"/>
            </a:xfrm>
            <a:custGeom>
              <a:avLst/>
              <a:gdLst/>
              <a:ahLst/>
              <a:cxnLst/>
              <a:rect l="l" t="t" r="r" b="b"/>
              <a:pathLst>
                <a:path w="593" h="481" extrusionOk="0">
                  <a:moveTo>
                    <a:pt x="317" y="1"/>
                  </a:moveTo>
                  <a:cubicBezTo>
                    <a:pt x="275" y="1"/>
                    <a:pt x="234" y="12"/>
                    <a:pt x="201" y="34"/>
                  </a:cubicBezTo>
                  <a:cubicBezTo>
                    <a:pt x="1" y="134"/>
                    <a:pt x="34" y="401"/>
                    <a:pt x="234" y="468"/>
                  </a:cubicBezTo>
                  <a:cubicBezTo>
                    <a:pt x="261" y="477"/>
                    <a:pt x="287" y="481"/>
                    <a:pt x="312" y="481"/>
                  </a:cubicBezTo>
                  <a:cubicBezTo>
                    <a:pt x="475" y="481"/>
                    <a:pt x="592" y="307"/>
                    <a:pt x="534" y="134"/>
                  </a:cubicBezTo>
                  <a:cubicBezTo>
                    <a:pt x="490" y="45"/>
                    <a:pt x="401"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1" name="Google Shape;15211;p35"/>
            <p:cNvSpPr/>
            <p:nvPr/>
          </p:nvSpPr>
          <p:spPr>
            <a:xfrm>
              <a:off x="6149700" y="2426000"/>
              <a:ext cx="14575" cy="12000"/>
            </a:xfrm>
            <a:custGeom>
              <a:avLst/>
              <a:gdLst/>
              <a:ahLst/>
              <a:cxnLst/>
              <a:rect l="l" t="t" r="r" b="b"/>
              <a:pathLst>
                <a:path w="583" h="480" extrusionOk="0">
                  <a:moveTo>
                    <a:pt x="296" y="0"/>
                  </a:moveTo>
                  <a:cubicBezTo>
                    <a:pt x="42" y="0"/>
                    <a:pt x="1" y="442"/>
                    <a:pt x="282" y="473"/>
                  </a:cubicBezTo>
                  <a:cubicBezTo>
                    <a:pt x="300" y="478"/>
                    <a:pt x="317" y="480"/>
                    <a:pt x="335" y="480"/>
                  </a:cubicBezTo>
                  <a:cubicBezTo>
                    <a:pt x="449" y="480"/>
                    <a:pt x="549" y="389"/>
                    <a:pt x="549" y="273"/>
                  </a:cubicBezTo>
                  <a:cubicBezTo>
                    <a:pt x="583" y="140"/>
                    <a:pt x="482" y="6"/>
                    <a:pt x="349" y="6"/>
                  </a:cubicBezTo>
                  <a:cubicBezTo>
                    <a:pt x="330" y="2"/>
                    <a:pt x="312" y="0"/>
                    <a:pt x="2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2" name="Google Shape;15212;p35"/>
            <p:cNvSpPr/>
            <p:nvPr/>
          </p:nvSpPr>
          <p:spPr>
            <a:xfrm>
              <a:off x="5920750" y="3707050"/>
              <a:ext cx="13350" cy="11750"/>
            </a:xfrm>
            <a:custGeom>
              <a:avLst/>
              <a:gdLst/>
              <a:ahLst/>
              <a:cxnLst/>
              <a:rect l="l" t="t" r="r" b="b"/>
              <a:pathLst>
                <a:path w="534" h="470" extrusionOk="0">
                  <a:moveTo>
                    <a:pt x="270" y="1"/>
                  </a:moveTo>
                  <a:cubicBezTo>
                    <a:pt x="186" y="1"/>
                    <a:pt x="111" y="45"/>
                    <a:pt x="67" y="134"/>
                  </a:cubicBezTo>
                  <a:cubicBezTo>
                    <a:pt x="0" y="234"/>
                    <a:pt x="34" y="401"/>
                    <a:pt x="167" y="435"/>
                  </a:cubicBezTo>
                  <a:cubicBezTo>
                    <a:pt x="202" y="458"/>
                    <a:pt x="242" y="469"/>
                    <a:pt x="281" y="469"/>
                  </a:cubicBezTo>
                  <a:cubicBezTo>
                    <a:pt x="353" y="469"/>
                    <a:pt x="424" y="432"/>
                    <a:pt x="467" y="368"/>
                  </a:cubicBezTo>
                  <a:cubicBezTo>
                    <a:pt x="534" y="234"/>
                    <a:pt x="501" y="101"/>
                    <a:pt x="401" y="34"/>
                  </a:cubicBezTo>
                  <a:cubicBezTo>
                    <a:pt x="356" y="12"/>
                    <a:pt x="312" y="1"/>
                    <a:pt x="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3" name="Google Shape;15213;p35"/>
            <p:cNvSpPr/>
            <p:nvPr/>
          </p:nvSpPr>
          <p:spPr>
            <a:xfrm>
              <a:off x="6843350" y="3549450"/>
              <a:ext cx="13075" cy="12700"/>
            </a:xfrm>
            <a:custGeom>
              <a:avLst/>
              <a:gdLst/>
              <a:ahLst/>
              <a:cxnLst/>
              <a:rect l="l" t="t" r="r" b="b"/>
              <a:pathLst>
                <a:path w="523" h="508" extrusionOk="0">
                  <a:moveTo>
                    <a:pt x="284" y="1"/>
                  </a:moveTo>
                  <a:cubicBezTo>
                    <a:pt x="142" y="1"/>
                    <a:pt x="0" y="114"/>
                    <a:pt x="56" y="301"/>
                  </a:cubicBezTo>
                  <a:cubicBezTo>
                    <a:pt x="56" y="417"/>
                    <a:pt x="157" y="507"/>
                    <a:pt x="270" y="507"/>
                  </a:cubicBezTo>
                  <a:cubicBezTo>
                    <a:pt x="288" y="507"/>
                    <a:pt x="305" y="505"/>
                    <a:pt x="323" y="501"/>
                  </a:cubicBezTo>
                  <a:cubicBezTo>
                    <a:pt x="456" y="467"/>
                    <a:pt x="523" y="367"/>
                    <a:pt x="523" y="234"/>
                  </a:cubicBezTo>
                  <a:cubicBezTo>
                    <a:pt x="508" y="72"/>
                    <a:pt x="39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4" name="Google Shape;15214;p35"/>
            <p:cNvSpPr/>
            <p:nvPr/>
          </p:nvSpPr>
          <p:spPr>
            <a:xfrm>
              <a:off x="6896375" y="3010575"/>
              <a:ext cx="12600" cy="12625"/>
            </a:xfrm>
            <a:custGeom>
              <a:avLst/>
              <a:gdLst/>
              <a:ahLst/>
              <a:cxnLst/>
              <a:rect l="l" t="t" r="r" b="b"/>
              <a:pathLst>
                <a:path w="504" h="505" extrusionOk="0">
                  <a:moveTo>
                    <a:pt x="229" y="0"/>
                  </a:moveTo>
                  <a:cubicBezTo>
                    <a:pt x="137" y="0"/>
                    <a:pt x="36" y="91"/>
                    <a:pt x="36" y="207"/>
                  </a:cubicBezTo>
                  <a:cubicBezTo>
                    <a:pt x="1" y="403"/>
                    <a:pt x="137" y="504"/>
                    <a:pt x="272" y="504"/>
                  </a:cubicBezTo>
                  <a:cubicBezTo>
                    <a:pt x="388" y="504"/>
                    <a:pt x="503" y="428"/>
                    <a:pt x="503" y="274"/>
                  </a:cubicBezTo>
                  <a:cubicBezTo>
                    <a:pt x="503" y="140"/>
                    <a:pt x="437" y="7"/>
                    <a:pt x="270" y="7"/>
                  </a:cubicBezTo>
                  <a:cubicBezTo>
                    <a:pt x="257" y="2"/>
                    <a:pt x="243"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5" name="Google Shape;15215;p35"/>
            <p:cNvSpPr/>
            <p:nvPr/>
          </p:nvSpPr>
          <p:spPr>
            <a:xfrm>
              <a:off x="6679625" y="2642100"/>
              <a:ext cx="13350" cy="11775"/>
            </a:xfrm>
            <a:custGeom>
              <a:avLst/>
              <a:gdLst/>
              <a:ahLst/>
              <a:cxnLst/>
              <a:rect l="l" t="t" r="r" b="b"/>
              <a:pathLst>
                <a:path w="534" h="471" extrusionOk="0">
                  <a:moveTo>
                    <a:pt x="273" y="0"/>
                  </a:moveTo>
                  <a:cubicBezTo>
                    <a:pt x="228" y="0"/>
                    <a:pt x="181" y="11"/>
                    <a:pt x="134" y="35"/>
                  </a:cubicBezTo>
                  <a:cubicBezTo>
                    <a:pt x="34" y="102"/>
                    <a:pt x="0" y="235"/>
                    <a:pt x="67" y="369"/>
                  </a:cubicBezTo>
                  <a:cubicBezTo>
                    <a:pt x="110" y="433"/>
                    <a:pt x="181" y="470"/>
                    <a:pt x="262" y="470"/>
                  </a:cubicBezTo>
                  <a:cubicBezTo>
                    <a:pt x="306" y="470"/>
                    <a:pt x="353" y="459"/>
                    <a:pt x="401" y="435"/>
                  </a:cubicBezTo>
                  <a:cubicBezTo>
                    <a:pt x="501" y="369"/>
                    <a:pt x="534" y="235"/>
                    <a:pt x="467" y="102"/>
                  </a:cubicBezTo>
                  <a:cubicBezTo>
                    <a:pt x="424" y="37"/>
                    <a:pt x="35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6" name="Google Shape;15216;p35"/>
            <p:cNvSpPr/>
            <p:nvPr/>
          </p:nvSpPr>
          <p:spPr>
            <a:xfrm>
              <a:off x="5993300" y="2555250"/>
              <a:ext cx="12525" cy="12025"/>
            </a:xfrm>
            <a:custGeom>
              <a:avLst/>
              <a:gdLst/>
              <a:ahLst/>
              <a:cxnLst/>
              <a:rect l="l" t="t" r="r" b="b"/>
              <a:pathLst>
                <a:path w="501" h="481" extrusionOk="0">
                  <a:moveTo>
                    <a:pt x="248" y="0"/>
                  </a:moveTo>
                  <a:cubicBezTo>
                    <a:pt x="134" y="0"/>
                    <a:pt x="29" y="91"/>
                    <a:pt x="0" y="207"/>
                  </a:cubicBezTo>
                  <a:cubicBezTo>
                    <a:pt x="0" y="340"/>
                    <a:pt x="100" y="474"/>
                    <a:pt x="234" y="474"/>
                  </a:cubicBezTo>
                  <a:cubicBezTo>
                    <a:pt x="251" y="478"/>
                    <a:pt x="268" y="480"/>
                    <a:pt x="285" y="480"/>
                  </a:cubicBezTo>
                  <a:cubicBezTo>
                    <a:pt x="392" y="480"/>
                    <a:pt x="472" y="389"/>
                    <a:pt x="501" y="273"/>
                  </a:cubicBezTo>
                  <a:cubicBezTo>
                    <a:pt x="501" y="140"/>
                    <a:pt x="434" y="7"/>
                    <a:pt x="301" y="7"/>
                  </a:cubicBezTo>
                  <a:cubicBezTo>
                    <a:pt x="283" y="2"/>
                    <a:pt x="265" y="0"/>
                    <a:pt x="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7" name="Google Shape;15217;p35"/>
            <p:cNvSpPr/>
            <p:nvPr/>
          </p:nvSpPr>
          <p:spPr>
            <a:xfrm>
              <a:off x="5384525" y="2805750"/>
              <a:ext cx="13375" cy="12175"/>
            </a:xfrm>
            <a:custGeom>
              <a:avLst/>
              <a:gdLst/>
              <a:ahLst/>
              <a:cxnLst/>
              <a:rect l="l" t="t" r="r" b="b"/>
              <a:pathLst>
                <a:path w="535" h="487" extrusionOk="0">
                  <a:moveTo>
                    <a:pt x="273" y="1"/>
                  </a:moveTo>
                  <a:cubicBezTo>
                    <a:pt x="239" y="1"/>
                    <a:pt x="203" y="9"/>
                    <a:pt x="167" y="27"/>
                  </a:cubicBezTo>
                  <a:cubicBezTo>
                    <a:pt x="34" y="60"/>
                    <a:pt x="1" y="194"/>
                    <a:pt x="34" y="327"/>
                  </a:cubicBezTo>
                  <a:cubicBezTo>
                    <a:pt x="83" y="425"/>
                    <a:pt x="167" y="487"/>
                    <a:pt x="262" y="487"/>
                  </a:cubicBezTo>
                  <a:cubicBezTo>
                    <a:pt x="296" y="487"/>
                    <a:pt x="332" y="479"/>
                    <a:pt x="368" y="461"/>
                  </a:cubicBezTo>
                  <a:cubicBezTo>
                    <a:pt x="468" y="427"/>
                    <a:pt x="534" y="261"/>
                    <a:pt x="501" y="161"/>
                  </a:cubicBezTo>
                  <a:cubicBezTo>
                    <a:pt x="452" y="63"/>
                    <a:pt x="368"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8" name="Google Shape;15218;p35"/>
            <p:cNvSpPr/>
            <p:nvPr/>
          </p:nvSpPr>
          <p:spPr>
            <a:xfrm>
              <a:off x="5969100" y="3866300"/>
              <a:ext cx="15000" cy="11975"/>
            </a:xfrm>
            <a:custGeom>
              <a:avLst/>
              <a:gdLst/>
              <a:ahLst/>
              <a:cxnLst/>
              <a:rect l="l" t="t" r="r" b="b"/>
              <a:pathLst>
                <a:path w="600" h="479" extrusionOk="0">
                  <a:moveTo>
                    <a:pt x="294" y="1"/>
                  </a:moveTo>
                  <a:cubicBezTo>
                    <a:pt x="211" y="1"/>
                    <a:pt x="132" y="38"/>
                    <a:pt x="68" y="102"/>
                  </a:cubicBezTo>
                  <a:cubicBezTo>
                    <a:pt x="1" y="202"/>
                    <a:pt x="34" y="369"/>
                    <a:pt x="134" y="436"/>
                  </a:cubicBezTo>
                  <a:cubicBezTo>
                    <a:pt x="182" y="465"/>
                    <a:pt x="228" y="478"/>
                    <a:pt x="271" y="478"/>
                  </a:cubicBezTo>
                  <a:cubicBezTo>
                    <a:pt x="470" y="478"/>
                    <a:pt x="599" y="200"/>
                    <a:pt x="435" y="36"/>
                  </a:cubicBezTo>
                  <a:cubicBezTo>
                    <a:pt x="387" y="12"/>
                    <a:pt x="340"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9" name="Google Shape;15219;p35"/>
            <p:cNvSpPr/>
            <p:nvPr/>
          </p:nvSpPr>
          <p:spPr>
            <a:xfrm>
              <a:off x="7143250" y="3753175"/>
              <a:ext cx="12575" cy="9825"/>
            </a:xfrm>
            <a:custGeom>
              <a:avLst/>
              <a:gdLst/>
              <a:ahLst/>
              <a:cxnLst/>
              <a:rect l="l" t="t" r="r" b="b"/>
              <a:pathLst>
                <a:path w="503" h="393" extrusionOk="0">
                  <a:moveTo>
                    <a:pt x="416" y="0"/>
                  </a:moveTo>
                  <a:cubicBezTo>
                    <a:pt x="267" y="0"/>
                    <a:pt x="0" y="392"/>
                    <a:pt x="244" y="392"/>
                  </a:cubicBezTo>
                  <a:cubicBezTo>
                    <a:pt x="252" y="392"/>
                    <a:pt x="260" y="392"/>
                    <a:pt x="269" y="391"/>
                  </a:cubicBezTo>
                  <a:cubicBezTo>
                    <a:pt x="402" y="358"/>
                    <a:pt x="502" y="257"/>
                    <a:pt x="502" y="124"/>
                  </a:cubicBezTo>
                  <a:cubicBezTo>
                    <a:pt x="495" y="35"/>
                    <a:pt x="461" y="0"/>
                    <a:pt x="4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0" name="Google Shape;15220;p35"/>
            <p:cNvSpPr/>
            <p:nvPr/>
          </p:nvSpPr>
          <p:spPr>
            <a:xfrm>
              <a:off x="7211725" y="2953150"/>
              <a:ext cx="12475" cy="9100"/>
            </a:xfrm>
            <a:custGeom>
              <a:avLst/>
              <a:gdLst/>
              <a:ahLst/>
              <a:cxnLst/>
              <a:rect l="l" t="t" r="r" b="b"/>
              <a:pathLst>
                <a:path w="499" h="364" extrusionOk="0">
                  <a:moveTo>
                    <a:pt x="240" y="1"/>
                  </a:moveTo>
                  <a:cubicBezTo>
                    <a:pt x="0" y="1"/>
                    <a:pt x="257" y="364"/>
                    <a:pt x="407" y="364"/>
                  </a:cubicBezTo>
                  <a:cubicBezTo>
                    <a:pt x="454" y="364"/>
                    <a:pt x="491" y="328"/>
                    <a:pt x="498" y="236"/>
                  </a:cubicBezTo>
                  <a:cubicBezTo>
                    <a:pt x="498" y="102"/>
                    <a:pt x="398" y="2"/>
                    <a:pt x="265" y="2"/>
                  </a:cubicBezTo>
                  <a:cubicBezTo>
                    <a:pt x="256" y="1"/>
                    <a:pt x="247" y="1"/>
                    <a:pt x="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1" name="Google Shape;15221;p35"/>
            <p:cNvSpPr/>
            <p:nvPr/>
          </p:nvSpPr>
          <p:spPr>
            <a:xfrm>
              <a:off x="6864750" y="2408600"/>
              <a:ext cx="15575" cy="12025"/>
            </a:xfrm>
            <a:custGeom>
              <a:avLst/>
              <a:gdLst/>
              <a:ahLst/>
              <a:cxnLst/>
              <a:rect l="l" t="t" r="r" b="b"/>
              <a:pathLst>
                <a:path w="623" h="481" extrusionOk="0">
                  <a:moveTo>
                    <a:pt x="308" y="0"/>
                  </a:moveTo>
                  <a:cubicBezTo>
                    <a:pt x="262" y="0"/>
                    <a:pt x="215" y="11"/>
                    <a:pt x="167" y="35"/>
                  </a:cubicBezTo>
                  <a:cubicBezTo>
                    <a:pt x="1" y="135"/>
                    <a:pt x="34" y="435"/>
                    <a:pt x="267" y="469"/>
                  </a:cubicBezTo>
                  <a:cubicBezTo>
                    <a:pt x="291" y="477"/>
                    <a:pt x="315" y="480"/>
                    <a:pt x="337" y="480"/>
                  </a:cubicBezTo>
                  <a:cubicBezTo>
                    <a:pt x="503" y="480"/>
                    <a:pt x="622" y="278"/>
                    <a:pt x="534" y="102"/>
                  </a:cubicBezTo>
                  <a:cubicBezTo>
                    <a:pt x="470" y="37"/>
                    <a:pt x="391"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2" name="Google Shape;15222;p35"/>
            <p:cNvSpPr/>
            <p:nvPr/>
          </p:nvSpPr>
          <p:spPr>
            <a:xfrm>
              <a:off x="6595400" y="2618100"/>
              <a:ext cx="15900" cy="12850"/>
            </a:xfrm>
            <a:custGeom>
              <a:avLst/>
              <a:gdLst/>
              <a:ahLst/>
              <a:cxnLst/>
              <a:rect l="l" t="t" r="r" b="b"/>
              <a:pathLst>
                <a:path w="636" h="514" extrusionOk="0">
                  <a:moveTo>
                    <a:pt x="282" y="1"/>
                  </a:moveTo>
                  <a:cubicBezTo>
                    <a:pt x="229" y="1"/>
                    <a:pt x="176" y="19"/>
                    <a:pt x="134" y="61"/>
                  </a:cubicBezTo>
                  <a:cubicBezTo>
                    <a:pt x="34" y="128"/>
                    <a:pt x="0" y="295"/>
                    <a:pt x="100" y="395"/>
                  </a:cubicBezTo>
                  <a:cubicBezTo>
                    <a:pt x="147" y="479"/>
                    <a:pt x="215" y="513"/>
                    <a:pt x="283" y="513"/>
                  </a:cubicBezTo>
                  <a:cubicBezTo>
                    <a:pt x="458" y="513"/>
                    <a:pt x="635" y="287"/>
                    <a:pt x="467" y="94"/>
                  </a:cubicBezTo>
                  <a:cubicBezTo>
                    <a:pt x="428" y="36"/>
                    <a:pt x="356"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3" name="Google Shape;15223;p35"/>
            <p:cNvSpPr/>
            <p:nvPr/>
          </p:nvSpPr>
          <p:spPr>
            <a:xfrm>
              <a:off x="5583600" y="3375725"/>
              <a:ext cx="16100" cy="12500"/>
            </a:xfrm>
            <a:custGeom>
              <a:avLst/>
              <a:gdLst/>
              <a:ahLst/>
              <a:cxnLst/>
              <a:rect l="l" t="t" r="r" b="b"/>
              <a:pathLst>
                <a:path w="644" h="500" extrusionOk="0">
                  <a:moveTo>
                    <a:pt x="380" y="1"/>
                  </a:moveTo>
                  <a:cubicBezTo>
                    <a:pt x="332" y="1"/>
                    <a:pt x="285" y="17"/>
                    <a:pt x="243" y="44"/>
                  </a:cubicBezTo>
                  <a:cubicBezTo>
                    <a:pt x="1" y="206"/>
                    <a:pt x="151" y="499"/>
                    <a:pt x="358" y="499"/>
                  </a:cubicBezTo>
                  <a:cubicBezTo>
                    <a:pt x="407" y="499"/>
                    <a:pt x="459" y="483"/>
                    <a:pt x="510" y="445"/>
                  </a:cubicBezTo>
                  <a:cubicBezTo>
                    <a:pt x="610" y="345"/>
                    <a:pt x="644" y="211"/>
                    <a:pt x="577" y="111"/>
                  </a:cubicBezTo>
                  <a:cubicBezTo>
                    <a:pt x="518" y="33"/>
                    <a:pt x="448" y="1"/>
                    <a:pt x="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4" name="Google Shape;15224;p35"/>
            <p:cNvSpPr/>
            <p:nvPr/>
          </p:nvSpPr>
          <p:spPr>
            <a:xfrm>
              <a:off x="5760625" y="3895200"/>
              <a:ext cx="13975" cy="12450"/>
            </a:xfrm>
            <a:custGeom>
              <a:avLst/>
              <a:gdLst/>
              <a:ahLst/>
              <a:cxnLst/>
              <a:rect l="l" t="t" r="r" b="b"/>
              <a:pathLst>
                <a:path w="559" h="498" extrusionOk="0">
                  <a:moveTo>
                    <a:pt x="279" y="1"/>
                  </a:moveTo>
                  <a:cubicBezTo>
                    <a:pt x="254" y="1"/>
                    <a:pt x="228" y="5"/>
                    <a:pt x="201" y="14"/>
                  </a:cubicBezTo>
                  <a:cubicBezTo>
                    <a:pt x="67" y="80"/>
                    <a:pt x="1" y="214"/>
                    <a:pt x="34" y="347"/>
                  </a:cubicBezTo>
                  <a:cubicBezTo>
                    <a:pt x="67" y="447"/>
                    <a:pt x="159" y="497"/>
                    <a:pt x="255" y="497"/>
                  </a:cubicBezTo>
                  <a:cubicBezTo>
                    <a:pt x="351" y="497"/>
                    <a:pt x="451" y="447"/>
                    <a:pt x="501" y="347"/>
                  </a:cubicBezTo>
                  <a:cubicBezTo>
                    <a:pt x="559" y="174"/>
                    <a:pt x="441"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5" name="Google Shape;15225;p35"/>
            <p:cNvSpPr/>
            <p:nvPr/>
          </p:nvSpPr>
          <p:spPr>
            <a:xfrm>
              <a:off x="6544050" y="3766600"/>
              <a:ext cx="14375" cy="8200"/>
            </a:xfrm>
            <a:custGeom>
              <a:avLst/>
              <a:gdLst/>
              <a:ahLst/>
              <a:cxnLst/>
              <a:rect l="l" t="t" r="r" b="b"/>
              <a:pathLst>
                <a:path w="575" h="328" extrusionOk="0">
                  <a:moveTo>
                    <a:pt x="110" y="0"/>
                  </a:moveTo>
                  <a:cubicBezTo>
                    <a:pt x="45" y="0"/>
                    <a:pt x="1" y="42"/>
                    <a:pt x="19" y="154"/>
                  </a:cubicBezTo>
                  <a:cubicBezTo>
                    <a:pt x="48" y="241"/>
                    <a:pt x="127" y="327"/>
                    <a:pt x="234" y="327"/>
                  </a:cubicBezTo>
                  <a:cubicBezTo>
                    <a:pt x="251" y="327"/>
                    <a:pt x="268" y="325"/>
                    <a:pt x="286" y="321"/>
                  </a:cubicBezTo>
                  <a:cubicBezTo>
                    <a:pt x="574" y="273"/>
                    <a:pt x="275"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6" name="Google Shape;15226;p35"/>
            <p:cNvSpPr/>
            <p:nvPr/>
          </p:nvSpPr>
          <p:spPr>
            <a:xfrm>
              <a:off x="6748975" y="3073875"/>
              <a:ext cx="11550" cy="10275"/>
            </a:xfrm>
            <a:custGeom>
              <a:avLst/>
              <a:gdLst/>
              <a:ahLst/>
              <a:cxnLst/>
              <a:rect l="l" t="t" r="r" b="b"/>
              <a:pathLst>
                <a:path w="462" h="411" extrusionOk="0">
                  <a:moveTo>
                    <a:pt x="202" y="1"/>
                  </a:moveTo>
                  <a:cubicBezTo>
                    <a:pt x="1" y="1"/>
                    <a:pt x="201" y="410"/>
                    <a:pt x="340" y="410"/>
                  </a:cubicBezTo>
                  <a:cubicBezTo>
                    <a:pt x="377" y="410"/>
                    <a:pt x="409" y="382"/>
                    <a:pt x="429" y="310"/>
                  </a:cubicBezTo>
                  <a:cubicBezTo>
                    <a:pt x="462" y="177"/>
                    <a:pt x="395" y="43"/>
                    <a:pt x="262" y="10"/>
                  </a:cubicBezTo>
                  <a:cubicBezTo>
                    <a:pt x="239" y="4"/>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7" name="Google Shape;15227;p35"/>
            <p:cNvSpPr/>
            <p:nvPr/>
          </p:nvSpPr>
          <p:spPr>
            <a:xfrm>
              <a:off x="6283300" y="2373350"/>
              <a:ext cx="17100" cy="12225"/>
            </a:xfrm>
            <a:custGeom>
              <a:avLst/>
              <a:gdLst/>
              <a:ahLst/>
              <a:cxnLst/>
              <a:rect l="l" t="t" r="r" b="b"/>
              <a:pathLst>
                <a:path w="684" h="489" extrusionOk="0">
                  <a:moveTo>
                    <a:pt x="350" y="0"/>
                  </a:moveTo>
                  <a:cubicBezTo>
                    <a:pt x="176" y="0"/>
                    <a:pt x="0" y="189"/>
                    <a:pt x="142" y="378"/>
                  </a:cubicBezTo>
                  <a:cubicBezTo>
                    <a:pt x="191" y="456"/>
                    <a:pt x="263" y="488"/>
                    <a:pt x="335" y="488"/>
                  </a:cubicBezTo>
                  <a:cubicBezTo>
                    <a:pt x="508" y="488"/>
                    <a:pt x="684" y="300"/>
                    <a:pt x="542" y="111"/>
                  </a:cubicBezTo>
                  <a:cubicBezTo>
                    <a:pt x="493" y="33"/>
                    <a:pt x="422"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8" name="Google Shape;15228;p35"/>
            <p:cNvSpPr/>
            <p:nvPr/>
          </p:nvSpPr>
          <p:spPr>
            <a:xfrm>
              <a:off x="5384525" y="2532675"/>
              <a:ext cx="12525" cy="12075"/>
            </a:xfrm>
            <a:custGeom>
              <a:avLst/>
              <a:gdLst/>
              <a:ahLst/>
              <a:cxnLst/>
              <a:rect l="l" t="t" r="r" b="b"/>
              <a:pathLst>
                <a:path w="501" h="483" extrusionOk="0">
                  <a:moveTo>
                    <a:pt x="269" y="0"/>
                  </a:moveTo>
                  <a:cubicBezTo>
                    <a:pt x="247" y="0"/>
                    <a:pt x="224" y="3"/>
                    <a:pt x="201" y="9"/>
                  </a:cubicBezTo>
                  <a:cubicBezTo>
                    <a:pt x="67" y="9"/>
                    <a:pt x="1" y="142"/>
                    <a:pt x="1" y="276"/>
                  </a:cubicBezTo>
                  <a:cubicBezTo>
                    <a:pt x="30" y="392"/>
                    <a:pt x="134" y="482"/>
                    <a:pt x="248" y="482"/>
                  </a:cubicBezTo>
                  <a:cubicBezTo>
                    <a:pt x="266" y="482"/>
                    <a:pt x="283" y="480"/>
                    <a:pt x="301" y="476"/>
                  </a:cubicBezTo>
                  <a:cubicBezTo>
                    <a:pt x="434" y="443"/>
                    <a:pt x="501"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9" name="Google Shape;15229;p35"/>
            <p:cNvSpPr/>
            <p:nvPr/>
          </p:nvSpPr>
          <p:spPr>
            <a:xfrm>
              <a:off x="5870700" y="3356400"/>
              <a:ext cx="13900" cy="11950"/>
            </a:xfrm>
            <a:custGeom>
              <a:avLst/>
              <a:gdLst/>
              <a:ahLst/>
              <a:cxnLst/>
              <a:rect l="l" t="t" r="r" b="b"/>
              <a:pathLst>
                <a:path w="556" h="478" extrusionOk="0">
                  <a:moveTo>
                    <a:pt x="268" y="0"/>
                  </a:moveTo>
                  <a:cubicBezTo>
                    <a:pt x="176" y="0"/>
                    <a:pt x="84" y="50"/>
                    <a:pt x="34" y="150"/>
                  </a:cubicBezTo>
                  <a:cubicBezTo>
                    <a:pt x="1" y="284"/>
                    <a:pt x="68" y="417"/>
                    <a:pt x="168" y="451"/>
                  </a:cubicBezTo>
                  <a:cubicBezTo>
                    <a:pt x="204" y="469"/>
                    <a:pt x="241" y="477"/>
                    <a:pt x="276" y="477"/>
                  </a:cubicBezTo>
                  <a:cubicBezTo>
                    <a:pt x="432" y="477"/>
                    <a:pt x="556" y="314"/>
                    <a:pt x="501" y="150"/>
                  </a:cubicBezTo>
                  <a:cubicBezTo>
                    <a:pt x="451" y="50"/>
                    <a:pt x="359"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0" name="Google Shape;15230;p35"/>
            <p:cNvSpPr/>
            <p:nvPr/>
          </p:nvSpPr>
          <p:spPr>
            <a:xfrm>
              <a:off x="6813875" y="3151575"/>
              <a:ext cx="11700" cy="10225"/>
            </a:xfrm>
            <a:custGeom>
              <a:avLst/>
              <a:gdLst/>
              <a:ahLst/>
              <a:cxnLst/>
              <a:rect l="l" t="t" r="r" b="b"/>
              <a:pathLst>
                <a:path w="468" h="409" extrusionOk="0">
                  <a:moveTo>
                    <a:pt x="355" y="1"/>
                  </a:moveTo>
                  <a:cubicBezTo>
                    <a:pt x="221" y="1"/>
                    <a:pt x="1" y="409"/>
                    <a:pt x="224" y="409"/>
                  </a:cubicBezTo>
                  <a:cubicBezTo>
                    <a:pt x="237" y="409"/>
                    <a:pt x="251" y="407"/>
                    <a:pt x="268" y="404"/>
                  </a:cubicBezTo>
                  <a:cubicBezTo>
                    <a:pt x="401" y="371"/>
                    <a:pt x="468" y="238"/>
                    <a:pt x="434" y="104"/>
                  </a:cubicBezTo>
                  <a:cubicBezTo>
                    <a:pt x="421" y="30"/>
                    <a:pt x="391"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1" name="Google Shape;15231;p35"/>
            <p:cNvSpPr/>
            <p:nvPr/>
          </p:nvSpPr>
          <p:spPr>
            <a:xfrm>
              <a:off x="6853625" y="2654900"/>
              <a:ext cx="13850" cy="8950"/>
            </a:xfrm>
            <a:custGeom>
              <a:avLst/>
              <a:gdLst/>
              <a:ahLst/>
              <a:cxnLst/>
              <a:rect l="l" t="t" r="r" b="b"/>
              <a:pathLst>
                <a:path w="554" h="358" extrusionOk="0">
                  <a:moveTo>
                    <a:pt x="471" y="0"/>
                  </a:moveTo>
                  <a:cubicBezTo>
                    <a:pt x="316" y="0"/>
                    <a:pt x="1" y="332"/>
                    <a:pt x="279" y="357"/>
                  </a:cubicBezTo>
                  <a:cubicBezTo>
                    <a:pt x="412" y="357"/>
                    <a:pt x="546" y="257"/>
                    <a:pt x="546" y="124"/>
                  </a:cubicBezTo>
                  <a:cubicBezTo>
                    <a:pt x="554" y="34"/>
                    <a:pt x="521" y="0"/>
                    <a:pt x="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2" name="Google Shape;15232;p35"/>
            <p:cNvSpPr/>
            <p:nvPr/>
          </p:nvSpPr>
          <p:spPr>
            <a:xfrm>
              <a:off x="6452375" y="2406800"/>
              <a:ext cx="17725" cy="11975"/>
            </a:xfrm>
            <a:custGeom>
              <a:avLst/>
              <a:gdLst/>
              <a:ahLst/>
              <a:cxnLst/>
              <a:rect l="l" t="t" r="r" b="b"/>
              <a:pathLst>
                <a:path w="709" h="479" extrusionOk="0">
                  <a:moveTo>
                    <a:pt x="353" y="1"/>
                  </a:moveTo>
                  <a:cubicBezTo>
                    <a:pt x="144" y="1"/>
                    <a:pt x="0" y="302"/>
                    <a:pt x="251" y="441"/>
                  </a:cubicBezTo>
                  <a:cubicBezTo>
                    <a:pt x="293" y="467"/>
                    <a:pt x="334" y="478"/>
                    <a:pt x="372" y="478"/>
                  </a:cubicBezTo>
                  <a:cubicBezTo>
                    <a:pt x="579" y="478"/>
                    <a:pt x="709" y="153"/>
                    <a:pt x="484" y="40"/>
                  </a:cubicBezTo>
                  <a:cubicBezTo>
                    <a:pt x="440" y="13"/>
                    <a:pt x="395"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3" name="Google Shape;15233;p35"/>
            <p:cNvSpPr/>
            <p:nvPr/>
          </p:nvSpPr>
          <p:spPr>
            <a:xfrm>
              <a:off x="5277775" y="2962400"/>
              <a:ext cx="14975" cy="11950"/>
            </a:xfrm>
            <a:custGeom>
              <a:avLst/>
              <a:gdLst/>
              <a:ahLst/>
              <a:cxnLst/>
              <a:rect l="l" t="t" r="r" b="b"/>
              <a:pathLst>
                <a:path w="599" h="478" extrusionOk="0">
                  <a:moveTo>
                    <a:pt x="250" y="0"/>
                  </a:moveTo>
                  <a:cubicBezTo>
                    <a:pt x="222" y="0"/>
                    <a:pt x="194" y="10"/>
                    <a:pt x="168" y="32"/>
                  </a:cubicBezTo>
                  <a:cubicBezTo>
                    <a:pt x="34" y="99"/>
                    <a:pt x="1" y="232"/>
                    <a:pt x="34" y="333"/>
                  </a:cubicBezTo>
                  <a:cubicBezTo>
                    <a:pt x="85" y="434"/>
                    <a:pt x="175" y="478"/>
                    <a:pt x="274" y="478"/>
                  </a:cubicBezTo>
                  <a:cubicBezTo>
                    <a:pt x="305" y="478"/>
                    <a:pt x="336" y="474"/>
                    <a:pt x="368" y="466"/>
                  </a:cubicBezTo>
                  <a:cubicBezTo>
                    <a:pt x="599" y="408"/>
                    <a:pt x="430"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4" name="Google Shape;15234;p35"/>
            <p:cNvSpPr/>
            <p:nvPr/>
          </p:nvSpPr>
          <p:spPr>
            <a:xfrm>
              <a:off x="5272775" y="3564450"/>
              <a:ext cx="12550" cy="11700"/>
            </a:xfrm>
            <a:custGeom>
              <a:avLst/>
              <a:gdLst/>
              <a:ahLst/>
              <a:cxnLst/>
              <a:rect l="l" t="t" r="r" b="b"/>
              <a:pathLst>
                <a:path w="502" h="468" extrusionOk="0">
                  <a:moveTo>
                    <a:pt x="234" y="1"/>
                  </a:moveTo>
                  <a:cubicBezTo>
                    <a:pt x="101" y="1"/>
                    <a:pt x="1" y="101"/>
                    <a:pt x="1" y="234"/>
                  </a:cubicBezTo>
                  <a:cubicBezTo>
                    <a:pt x="1" y="368"/>
                    <a:pt x="101" y="468"/>
                    <a:pt x="234" y="468"/>
                  </a:cubicBezTo>
                  <a:cubicBezTo>
                    <a:pt x="368" y="468"/>
                    <a:pt x="501" y="368"/>
                    <a:pt x="501" y="234"/>
                  </a:cubicBezTo>
                  <a:cubicBezTo>
                    <a:pt x="501" y="101"/>
                    <a:pt x="36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5" name="Google Shape;15235;p35"/>
            <p:cNvSpPr/>
            <p:nvPr/>
          </p:nvSpPr>
          <p:spPr>
            <a:xfrm>
              <a:off x="6536250" y="3854150"/>
              <a:ext cx="14000" cy="8200"/>
            </a:xfrm>
            <a:custGeom>
              <a:avLst/>
              <a:gdLst/>
              <a:ahLst/>
              <a:cxnLst/>
              <a:rect l="l" t="t" r="r" b="b"/>
              <a:pathLst>
                <a:path w="560" h="328" extrusionOk="0">
                  <a:moveTo>
                    <a:pt x="462" y="1"/>
                  </a:moveTo>
                  <a:cubicBezTo>
                    <a:pt x="307" y="1"/>
                    <a:pt x="1" y="273"/>
                    <a:pt x="265" y="321"/>
                  </a:cubicBezTo>
                  <a:cubicBezTo>
                    <a:pt x="283" y="326"/>
                    <a:pt x="300" y="328"/>
                    <a:pt x="318" y="328"/>
                  </a:cubicBezTo>
                  <a:cubicBezTo>
                    <a:pt x="431" y="328"/>
                    <a:pt x="532" y="241"/>
                    <a:pt x="532" y="155"/>
                  </a:cubicBezTo>
                  <a:cubicBezTo>
                    <a:pt x="560" y="42"/>
                    <a:pt x="522"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6" name="Google Shape;15236;p35"/>
            <p:cNvSpPr/>
            <p:nvPr/>
          </p:nvSpPr>
          <p:spPr>
            <a:xfrm>
              <a:off x="6898950" y="3558200"/>
              <a:ext cx="13850" cy="12450"/>
            </a:xfrm>
            <a:custGeom>
              <a:avLst/>
              <a:gdLst/>
              <a:ahLst/>
              <a:cxnLst/>
              <a:rect l="l" t="t" r="r" b="b"/>
              <a:pathLst>
                <a:path w="554" h="498" extrusionOk="0">
                  <a:moveTo>
                    <a:pt x="250" y="1"/>
                  </a:moveTo>
                  <a:cubicBezTo>
                    <a:pt x="159" y="1"/>
                    <a:pt x="67" y="51"/>
                    <a:pt x="34" y="151"/>
                  </a:cubicBezTo>
                  <a:cubicBezTo>
                    <a:pt x="0" y="284"/>
                    <a:pt x="67" y="418"/>
                    <a:pt x="167" y="484"/>
                  </a:cubicBezTo>
                  <a:cubicBezTo>
                    <a:pt x="194" y="493"/>
                    <a:pt x="221" y="497"/>
                    <a:pt x="247" y="497"/>
                  </a:cubicBezTo>
                  <a:cubicBezTo>
                    <a:pt x="415" y="497"/>
                    <a:pt x="554" y="324"/>
                    <a:pt x="467" y="151"/>
                  </a:cubicBezTo>
                  <a:cubicBezTo>
                    <a:pt x="434" y="51"/>
                    <a:pt x="34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7" name="Google Shape;15237;p35"/>
            <p:cNvSpPr/>
            <p:nvPr/>
          </p:nvSpPr>
          <p:spPr>
            <a:xfrm>
              <a:off x="6953000" y="3455625"/>
              <a:ext cx="15175" cy="12125"/>
            </a:xfrm>
            <a:custGeom>
              <a:avLst/>
              <a:gdLst/>
              <a:ahLst/>
              <a:cxnLst/>
              <a:rect l="l" t="t" r="r" b="b"/>
              <a:pathLst>
                <a:path w="607" h="485" extrusionOk="0">
                  <a:moveTo>
                    <a:pt x="350" y="0"/>
                  </a:moveTo>
                  <a:cubicBezTo>
                    <a:pt x="132" y="0"/>
                    <a:pt x="0" y="304"/>
                    <a:pt x="207" y="451"/>
                  </a:cubicBezTo>
                  <a:cubicBezTo>
                    <a:pt x="251" y="473"/>
                    <a:pt x="295" y="484"/>
                    <a:pt x="337" y="484"/>
                  </a:cubicBezTo>
                  <a:cubicBezTo>
                    <a:pt x="421" y="484"/>
                    <a:pt x="496" y="440"/>
                    <a:pt x="540" y="351"/>
                  </a:cubicBezTo>
                  <a:cubicBezTo>
                    <a:pt x="607" y="251"/>
                    <a:pt x="573" y="84"/>
                    <a:pt x="440" y="17"/>
                  </a:cubicBezTo>
                  <a:cubicBezTo>
                    <a:pt x="409" y="6"/>
                    <a:pt x="379"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8" name="Google Shape;15238;p35"/>
            <p:cNvSpPr/>
            <p:nvPr/>
          </p:nvSpPr>
          <p:spPr>
            <a:xfrm>
              <a:off x="6989850" y="3365950"/>
              <a:ext cx="13350" cy="11725"/>
            </a:xfrm>
            <a:custGeom>
              <a:avLst/>
              <a:gdLst/>
              <a:ahLst/>
              <a:cxnLst/>
              <a:rect l="l" t="t" r="r" b="b"/>
              <a:pathLst>
                <a:path w="534" h="469" extrusionOk="0">
                  <a:moveTo>
                    <a:pt x="244" y="0"/>
                  </a:moveTo>
                  <a:cubicBezTo>
                    <a:pt x="166" y="0"/>
                    <a:pt x="88" y="37"/>
                    <a:pt x="67" y="102"/>
                  </a:cubicBezTo>
                  <a:cubicBezTo>
                    <a:pt x="0" y="235"/>
                    <a:pt x="33" y="369"/>
                    <a:pt x="167" y="435"/>
                  </a:cubicBezTo>
                  <a:cubicBezTo>
                    <a:pt x="200" y="458"/>
                    <a:pt x="237" y="469"/>
                    <a:pt x="274" y="469"/>
                  </a:cubicBezTo>
                  <a:cubicBezTo>
                    <a:pt x="348" y="469"/>
                    <a:pt x="423" y="424"/>
                    <a:pt x="467" y="335"/>
                  </a:cubicBezTo>
                  <a:cubicBezTo>
                    <a:pt x="534" y="235"/>
                    <a:pt x="500" y="69"/>
                    <a:pt x="367" y="35"/>
                  </a:cubicBezTo>
                  <a:cubicBezTo>
                    <a:pt x="332" y="12"/>
                    <a:pt x="28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9" name="Google Shape;15239;p35"/>
            <p:cNvSpPr/>
            <p:nvPr/>
          </p:nvSpPr>
          <p:spPr>
            <a:xfrm>
              <a:off x="6923125" y="3484375"/>
              <a:ext cx="14200" cy="11750"/>
            </a:xfrm>
            <a:custGeom>
              <a:avLst/>
              <a:gdLst/>
              <a:ahLst/>
              <a:cxnLst/>
              <a:rect l="l" t="t" r="r" b="b"/>
              <a:pathLst>
                <a:path w="568" h="470" extrusionOk="0">
                  <a:moveTo>
                    <a:pt x="295" y="0"/>
                  </a:moveTo>
                  <a:cubicBezTo>
                    <a:pt x="215" y="0"/>
                    <a:pt x="144" y="37"/>
                    <a:pt x="101" y="102"/>
                  </a:cubicBezTo>
                  <a:cubicBezTo>
                    <a:pt x="1" y="235"/>
                    <a:pt x="34" y="368"/>
                    <a:pt x="167" y="435"/>
                  </a:cubicBezTo>
                  <a:cubicBezTo>
                    <a:pt x="203" y="459"/>
                    <a:pt x="247" y="470"/>
                    <a:pt x="291" y="470"/>
                  </a:cubicBezTo>
                  <a:cubicBezTo>
                    <a:pt x="373" y="470"/>
                    <a:pt x="458" y="433"/>
                    <a:pt x="501" y="368"/>
                  </a:cubicBezTo>
                  <a:cubicBezTo>
                    <a:pt x="568" y="268"/>
                    <a:pt x="534" y="102"/>
                    <a:pt x="434" y="35"/>
                  </a:cubicBezTo>
                  <a:cubicBezTo>
                    <a:pt x="387" y="11"/>
                    <a:pt x="340" y="0"/>
                    <a:pt x="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0" name="Google Shape;15240;p35"/>
            <p:cNvSpPr/>
            <p:nvPr/>
          </p:nvSpPr>
          <p:spPr>
            <a:xfrm>
              <a:off x="6928975" y="3460975"/>
              <a:ext cx="15650" cy="12100"/>
            </a:xfrm>
            <a:custGeom>
              <a:avLst/>
              <a:gdLst/>
              <a:ahLst/>
              <a:cxnLst/>
              <a:rect l="l" t="t" r="r" b="b"/>
              <a:pathLst>
                <a:path w="626" h="484" extrusionOk="0">
                  <a:moveTo>
                    <a:pt x="311" y="0"/>
                  </a:moveTo>
                  <a:cubicBezTo>
                    <a:pt x="297" y="0"/>
                    <a:pt x="282" y="1"/>
                    <a:pt x="267" y="4"/>
                  </a:cubicBezTo>
                  <a:cubicBezTo>
                    <a:pt x="67" y="37"/>
                    <a:pt x="0" y="304"/>
                    <a:pt x="167" y="437"/>
                  </a:cubicBezTo>
                  <a:cubicBezTo>
                    <a:pt x="212" y="467"/>
                    <a:pt x="270" y="484"/>
                    <a:pt x="327" y="484"/>
                  </a:cubicBezTo>
                  <a:cubicBezTo>
                    <a:pt x="397" y="484"/>
                    <a:pt x="464" y="459"/>
                    <a:pt x="500" y="404"/>
                  </a:cubicBezTo>
                  <a:cubicBezTo>
                    <a:pt x="625" y="217"/>
                    <a:pt x="517" y="0"/>
                    <a:pt x="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1" name="Google Shape;15241;p35"/>
            <p:cNvSpPr/>
            <p:nvPr/>
          </p:nvSpPr>
          <p:spPr>
            <a:xfrm>
              <a:off x="7024875" y="3300275"/>
              <a:ext cx="14200" cy="12350"/>
            </a:xfrm>
            <a:custGeom>
              <a:avLst/>
              <a:gdLst/>
              <a:ahLst/>
              <a:cxnLst/>
              <a:rect l="l" t="t" r="r" b="b"/>
              <a:pathLst>
                <a:path w="568" h="494" extrusionOk="0">
                  <a:moveTo>
                    <a:pt x="290" y="0"/>
                  </a:moveTo>
                  <a:cubicBezTo>
                    <a:pt x="198" y="0"/>
                    <a:pt x="115" y="55"/>
                    <a:pt x="67" y="127"/>
                  </a:cubicBezTo>
                  <a:cubicBezTo>
                    <a:pt x="0" y="260"/>
                    <a:pt x="33" y="394"/>
                    <a:pt x="167" y="461"/>
                  </a:cubicBezTo>
                  <a:cubicBezTo>
                    <a:pt x="200" y="483"/>
                    <a:pt x="241" y="494"/>
                    <a:pt x="283" y="494"/>
                  </a:cubicBezTo>
                  <a:cubicBezTo>
                    <a:pt x="367" y="494"/>
                    <a:pt x="456" y="449"/>
                    <a:pt x="500" y="361"/>
                  </a:cubicBezTo>
                  <a:cubicBezTo>
                    <a:pt x="567" y="260"/>
                    <a:pt x="500" y="94"/>
                    <a:pt x="400" y="27"/>
                  </a:cubicBezTo>
                  <a:cubicBezTo>
                    <a:pt x="363" y="8"/>
                    <a:pt x="326" y="0"/>
                    <a:pt x="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2" name="Google Shape;15242;p35"/>
            <p:cNvSpPr/>
            <p:nvPr/>
          </p:nvSpPr>
          <p:spPr>
            <a:xfrm>
              <a:off x="7021525" y="3386675"/>
              <a:ext cx="14775" cy="11900"/>
            </a:xfrm>
            <a:custGeom>
              <a:avLst/>
              <a:gdLst/>
              <a:ahLst/>
              <a:cxnLst/>
              <a:rect l="l" t="t" r="r" b="b"/>
              <a:pathLst>
                <a:path w="591" h="476" extrusionOk="0">
                  <a:moveTo>
                    <a:pt x="249" y="0"/>
                  </a:moveTo>
                  <a:cubicBezTo>
                    <a:pt x="135" y="0"/>
                    <a:pt x="34" y="91"/>
                    <a:pt x="34" y="207"/>
                  </a:cubicBezTo>
                  <a:cubicBezTo>
                    <a:pt x="1" y="340"/>
                    <a:pt x="101" y="474"/>
                    <a:pt x="234" y="474"/>
                  </a:cubicBezTo>
                  <a:cubicBezTo>
                    <a:pt x="245" y="475"/>
                    <a:pt x="255" y="475"/>
                    <a:pt x="264" y="475"/>
                  </a:cubicBezTo>
                  <a:cubicBezTo>
                    <a:pt x="539" y="475"/>
                    <a:pt x="591" y="39"/>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3" name="Google Shape;15243;p35"/>
            <p:cNvSpPr/>
            <p:nvPr/>
          </p:nvSpPr>
          <p:spPr>
            <a:xfrm>
              <a:off x="7034725" y="3437350"/>
              <a:ext cx="14150" cy="11925"/>
            </a:xfrm>
            <a:custGeom>
              <a:avLst/>
              <a:gdLst/>
              <a:ahLst/>
              <a:cxnLst/>
              <a:rect l="l" t="t" r="r" b="b"/>
              <a:pathLst>
                <a:path w="566" h="477" extrusionOk="0">
                  <a:moveTo>
                    <a:pt x="281" y="0"/>
                  </a:moveTo>
                  <a:cubicBezTo>
                    <a:pt x="142" y="0"/>
                    <a:pt x="1" y="107"/>
                    <a:pt x="40" y="281"/>
                  </a:cubicBezTo>
                  <a:cubicBezTo>
                    <a:pt x="67" y="419"/>
                    <a:pt x="168" y="477"/>
                    <a:pt x="270" y="477"/>
                  </a:cubicBezTo>
                  <a:cubicBezTo>
                    <a:pt x="417" y="477"/>
                    <a:pt x="566" y="358"/>
                    <a:pt x="507" y="181"/>
                  </a:cubicBezTo>
                  <a:cubicBezTo>
                    <a:pt x="479" y="56"/>
                    <a:pt x="381"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4" name="Google Shape;15244;p35"/>
            <p:cNvSpPr/>
            <p:nvPr/>
          </p:nvSpPr>
          <p:spPr>
            <a:xfrm>
              <a:off x="7119925" y="3309850"/>
              <a:ext cx="14200" cy="12000"/>
            </a:xfrm>
            <a:custGeom>
              <a:avLst/>
              <a:gdLst/>
              <a:ahLst/>
              <a:cxnLst/>
              <a:rect l="l" t="t" r="r" b="b"/>
              <a:pathLst>
                <a:path w="568" h="480" extrusionOk="0">
                  <a:moveTo>
                    <a:pt x="273" y="0"/>
                  </a:moveTo>
                  <a:cubicBezTo>
                    <a:pt x="202" y="0"/>
                    <a:pt x="140" y="33"/>
                    <a:pt x="101" y="111"/>
                  </a:cubicBezTo>
                  <a:cubicBezTo>
                    <a:pt x="1" y="211"/>
                    <a:pt x="34" y="344"/>
                    <a:pt x="134" y="445"/>
                  </a:cubicBezTo>
                  <a:cubicBezTo>
                    <a:pt x="182" y="468"/>
                    <a:pt x="229" y="479"/>
                    <a:pt x="273" y="479"/>
                  </a:cubicBezTo>
                  <a:cubicBezTo>
                    <a:pt x="354" y="479"/>
                    <a:pt x="425" y="442"/>
                    <a:pt x="468" y="378"/>
                  </a:cubicBezTo>
                  <a:cubicBezTo>
                    <a:pt x="568" y="278"/>
                    <a:pt x="535" y="111"/>
                    <a:pt x="434" y="44"/>
                  </a:cubicBezTo>
                  <a:cubicBezTo>
                    <a:pt x="379" y="17"/>
                    <a:pt x="32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5" name="Google Shape;15245;p35"/>
            <p:cNvSpPr/>
            <p:nvPr/>
          </p:nvSpPr>
          <p:spPr>
            <a:xfrm>
              <a:off x="7138375" y="3372225"/>
              <a:ext cx="14700" cy="8175"/>
            </a:xfrm>
            <a:custGeom>
              <a:avLst/>
              <a:gdLst/>
              <a:ahLst/>
              <a:cxnLst/>
              <a:rect l="l" t="t" r="r" b="b"/>
              <a:pathLst>
                <a:path w="588" h="327" extrusionOk="0">
                  <a:moveTo>
                    <a:pt x="120" y="0"/>
                  </a:moveTo>
                  <a:cubicBezTo>
                    <a:pt x="48" y="0"/>
                    <a:pt x="0" y="41"/>
                    <a:pt x="30" y="151"/>
                  </a:cubicBezTo>
                  <a:cubicBezTo>
                    <a:pt x="85" y="262"/>
                    <a:pt x="186" y="326"/>
                    <a:pt x="276" y="326"/>
                  </a:cubicBezTo>
                  <a:cubicBezTo>
                    <a:pt x="295" y="326"/>
                    <a:pt x="313" y="324"/>
                    <a:pt x="330" y="318"/>
                  </a:cubicBezTo>
                  <a:cubicBezTo>
                    <a:pt x="587" y="224"/>
                    <a:pt x="288"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6" name="Google Shape;15246;p35"/>
            <p:cNvSpPr/>
            <p:nvPr/>
          </p:nvSpPr>
          <p:spPr>
            <a:xfrm>
              <a:off x="7132775" y="3151000"/>
              <a:ext cx="14700" cy="12750"/>
            </a:xfrm>
            <a:custGeom>
              <a:avLst/>
              <a:gdLst/>
              <a:ahLst/>
              <a:cxnLst/>
              <a:rect l="l" t="t" r="r" b="b"/>
              <a:pathLst>
                <a:path w="588" h="510" extrusionOk="0">
                  <a:moveTo>
                    <a:pt x="302" y="1"/>
                  </a:moveTo>
                  <a:cubicBezTo>
                    <a:pt x="221" y="1"/>
                    <a:pt x="136" y="63"/>
                    <a:pt x="87" y="160"/>
                  </a:cubicBezTo>
                  <a:cubicBezTo>
                    <a:pt x="0" y="356"/>
                    <a:pt x="154" y="509"/>
                    <a:pt x="309" y="509"/>
                  </a:cubicBezTo>
                  <a:cubicBezTo>
                    <a:pt x="391" y="509"/>
                    <a:pt x="474" y="465"/>
                    <a:pt x="521" y="361"/>
                  </a:cubicBezTo>
                  <a:cubicBezTo>
                    <a:pt x="588" y="227"/>
                    <a:pt x="521" y="94"/>
                    <a:pt x="387" y="27"/>
                  </a:cubicBezTo>
                  <a:cubicBezTo>
                    <a:pt x="361" y="9"/>
                    <a:pt x="331"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7" name="Google Shape;15247;p35"/>
            <p:cNvSpPr/>
            <p:nvPr/>
          </p:nvSpPr>
          <p:spPr>
            <a:xfrm>
              <a:off x="7222725" y="3047900"/>
              <a:ext cx="13150" cy="12500"/>
            </a:xfrm>
            <a:custGeom>
              <a:avLst/>
              <a:gdLst/>
              <a:ahLst/>
              <a:cxnLst/>
              <a:rect l="l" t="t" r="r" b="b"/>
              <a:pathLst>
                <a:path w="526" h="500" extrusionOk="0">
                  <a:moveTo>
                    <a:pt x="288" y="0"/>
                  </a:moveTo>
                  <a:cubicBezTo>
                    <a:pt x="144" y="0"/>
                    <a:pt x="0" y="131"/>
                    <a:pt x="25" y="282"/>
                  </a:cubicBezTo>
                  <a:cubicBezTo>
                    <a:pt x="47" y="411"/>
                    <a:pt x="167" y="499"/>
                    <a:pt x="285" y="499"/>
                  </a:cubicBezTo>
                  <a:cubicBezTo>
                    <a:pt x="349" y="499"/>
                    <a:pt x="412" y="474"/>
                    <a:pt x="459" y="415"/>
                  </a:cubicBezTo>
                  <a:cubicBezTo>
                    <a:pt x="525" y="282"/>
                    <a:pt x="525" y="148"/>
                    <a:pt x="425" y="48"/>
                  </a:cubicBezTo>
                  <a:cubicBezTo>
                    <a:pt x="384" y="15"/>
                    <a:pt x="336"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8" name="Google Shape;15248;p35"/>
            <p:cNvSpPr/>
            <p:nvPr/>
          </p:nvSpPr>
          <p:spPr>
            <a:xfrm>
              <a:off x="7119925" y="3180150"/>
              <a:ext cx="13800" cy="11925"/>
            </a:xfrm>
            <a:custGeom>
              <a:avLst/>
              <a:gdLst/>
              <a:ahLst/>
              <a:cxnLst/>
              <a:rect l="l" t="t" r="r" b="b"/>
              <a:pathLst>
                <a:path w="552" h="477" extrusionOk="0">
                  <a:moveTo>
                    <a:pt x="263" y="1"/>
                  </a:moveTo>
                  <a:cubicBezTo>
                    <a:pt x="192" y="1"/>
                    <a:pt x="120" y="30"/>
                    <a:pt x="68" y="95"/>
                  </a:cubicBezTo>
                  <a:cubicBezTo>
                    <a:pt x="1" y="229"/>
                    <a:pt x="34" y="362"/>
                    <a:pt x="134" y="429"/>
                  </a:cubicBezTo>
                  <a:cubicBezTo>
                    <a:pt x="176" y="462"/>
                    <a:pt x="224" y="477"/>
                    <a:pt x="271" y="477"/>
                  </a:cubicBezTo>
                  <a:cubicBezTo>
                    <a:pt x="414" y="477"/>
                    <a:pt x="551" y="345"/>
                    <a:pt x="501" y="195"/>
                  </a:cubicBezTo>
                  <a:cubicBezTo>
                    <a:pt x="481" y="73"/>
                    <a:pt x="37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9" name="Google Shape;15249;p35"/>
            <p:cNvSpPr/>
            <p:nvPr/>
          </p:nvSpPr>
          <p:spPr>
            <a:xfrm>
              <a:off x="7108175" y="3131475"/>
              <a:ext cx="15950" cy="12175"/>
            </a:xfrm>
            <a:custGeom>
              <a:avLst/>
              <a:gdLst/>
              <a:ahLst/>
              <a:cxnLst/>
              <a:rect l="l" t="t" r="r" b="b"/>
              <a:pathLst>
                <a:path w="638" h="487" extrusionOk="0">
                  <a:moveTo>
                    <a:pt x="390" y="1"/>
                  </a:moveTo>
                  <a:cubicBezTo>
                    <a:pt x="372" y="1"/>
                    <a:pt x="355" y="3"/>
                    <a:pt x="337" y="7"/>
                  </a:cubicBezTo>
                  <a:cubicBezTo>
                    <a:pt x="0" y="7"/>
                    <a:pt x="57" y="486"/>
                    <a:pt x="328" y="486"/>
                  </a:cubicBezTo>
                  <a:cubicBezTo>
                    <a:pt x="352" y="486"/>
                    <a:pt x="377" y="483"/>
                    <a:pt x="404" y="474"/>
                  </a:cubicBezTo>
                  <a:cubicBezTo>
                    <a:pt x="538" y="441"/>
                    <a:pt x="638" y="341"/>
                    <a:pt x="604" y="208"/>
                  </a:cubicBezTo>
                  <a:cubicBezTo>
                    <a:pt x="604" y="92"/>
                    <a:pt x="504"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0" name="Google Shape;15250;p35"/>
            <p:cNvSpPr/>
            <p:nvPr/>
          </p:nvSpPr>
          <p:spPr>
            <a:xfrm>
              <a:off x="7112425" y="2972375"/>
              <a:ext cx="13375" cy="12525"/>
            </a:xfrm>
            <a:custGeom>
              <a:avLst/>
              <a:gdLst/>
              <a:ahLst/>
              <a:cxnLst/>
              <a:rect l="l" t="t" r="r" b="b"/>
              <a:pathLst>
                <a:path w="535" h="501" extrusionOk="0">
                  <a:moveTo>
                    <a:pt x="301" y="0"/>
                  </a:moveTo>
                  <a:cubicBezTo>
                    <a:pt x="1" y="34"/>
                    <a:pt x="1" y="467"/>
                    <a:pt x="301" y="501"/>
                  </a:cubicBezTo>
                  <a:cubicBezTo>
                    <a:pt x="434" y="501"/>
                    <a:pt x="534" y="401"/>
                    <a:pt x="534" y="267"/>
                  </a:cubicBezTo>
                  <a:cubicBezTo>
                    <a:pt x="534"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1" name="Google Shape;15251;p35"/>
            <p:cNvSpPr/>
            <p:nvPr/>
          </p:nvSpPr>
          <p:spPr>
            <a:xfrm>
              <a:off x="7101125" y="3016350"/>
              <a:ext cx="14625" cy="7900"/>
            </a:xfrm>
            <a:custGeom>
              <a:avLst/>
              <a:gdLst/>
              <a:ahLst/>
              <a:cxnLst/>
              <a:rect l="l" t="t" r="r" b="b"/>
              <a:pathLst>
                <a:path w="585" h="316" extrusionOk="0">
                  <a:moveTo>
                    <a:pt x="251" y="1"/>
                  </a:moveTo>
                  <a:cubicBezTo>
                    <a:pt x="143" y="1"/>
                    <a:pt x="47" y="65"/>
                    <a:pt x="19" y="176"/>
                  </a:cubicBezTo>
                  <a:cubicBezTo>
                    <a:pt x="1" y="277"/>
                    <a:pt x="43" y="315"/>
                    <a:pt x="107" y="315"/>
                  </a:cubicBezTo>
                  <a:cubicBezTo>
                    <a:pt x="274" y="315"/>
                    <a:pt x="585" y="57"/>
                    <a:pt x="319" y="9"/>
                  </a:cubicBezTo>
                  <a:cubicBezTo>
                    <a:pt x="296" y="3"/>
                    <a:pt x="273"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2" name="Google Shape;15252;p35"/>
            <p:cNvSpPr/>
            <p:nvPr/>
          </p:nvSpPr>
          <p:spPr>
            <a:xfrm>
              <a:off x="7072400" y="3147325"/>
              <a:ext cx="14775" cy="11925"/>
            </a:xfrm>
            <a:custGeom>
              <a:avLst/>
              <a:gdLst/>
              <a:ahLst/>
              <a:cxnLst/>
              <a:rect l="l" t="t" r="r" b="b"/>
              <a:pathLst>
                <a:path w="591" h="477" extrusionOk="0">
                  <a:moveTo>
                    <a:pt x="282" y="1"/>
                  </a:moveTo>
                  <a:cubicBezTo>
                    <a:pt x="167" y="1"/>
                    <a:pt x="63" y="91"/>
                    <a:pt x="34" y="207"/>
                  </a:cubicBezTo>
                  <a:cubicBezTo>
                    <a:pt x="0" y="341"/>
                    <a:pt x="101" y="441"/>
                    <a:pt x="234" y="474"/>
                  </a:cubicBezTo>
                  <a:cubicBezTo>
                    <a:pt x="246" y="476"/>
                    <a:pt x="257" y="476"/>
                    <a:pt x="269" y="476"/>
                  </a:cubicBezTo>
                  <a:cubicBezTo>
                    <a:pt x="539" y="476"/>
                    <a:pt x="590" y="103"/>
                    <a:pt x="334" y="7"/>
                  </a:cubicBezTo>
                  <a:cubicBezTo>
                    <a:pt x="316"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3" name="Google Shape;15253;p35"/>
            <p:cNvSpPr/>
            <p:nvPr/>
          </p:nvSpPr>
          <p:spPr>
            <a:xfrm>
              <a:off x="7082375" y="2959850"/>
              <a:ext cx="12575" cy="12550"/>
            </a:xfrm>
            <a:custGeom>
              <a:avLst/>
              <a:gdLst/>
              <a:ahLst/>
              <a:cxnLst/>
              <a:rect l="l" t="t" r="r" b="b"/>
              <a:pathLst>
                <a:path w="503" h="502" extrusionOk="0">
                  <a:moveTo>
                    <a:pt x="269" y="1"/>
                  </a:moveTo>
                  <a:cubicBezTo>
                    <a:pt x="135" y="1"/>
                    <a:pt x="35" y="101"/>
                    <a:pt x="35" y="234"/>
                  </a:cubicBezTo>
                  <a:cubicBezTo>
                    <a:pt x="0" y="409"/>
                    <a:pt x="131" y="502"/>
                    <a:pt x="262" y="502"/>
                  </a:cubicBezTo>
                  <a:cubicBezTo>
                    <a:pt x="382" y="502"/>
                    <a:pt x="502" y="426"/>
                    <a:pt x="502" y="268"/>
                  </a:cubicBezTo>
                  <a:cubicBezTo>
                    <a:pt x="502" y="134"/>
                    <a:pt x="40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4" name="Google Shape;15254;p35"/>
            <p:cNvSpPr/>
            <p:nvPr/>
          </p:nvSpPr>
          <p:spPr>
            <a:xfrm>
              <a:off x="7109400" y="2871425"/>
              <a:ext cx="14725" cy="11950"/>
            </a:xfrm>
            <a:custGeom>
              <a:avLst/>
              <a:gdLst/>
              <a:ahLst/>
              <a:cxnLst/>
              <a:rect l="l" t="t" r="r" b="b"/>
              <a:pathLst>
                <a:path w="589" h="478" extrusionOk="0">
                  <a:moveTo>
                    <a:pt x="354" y="0"/>
                  </a:moveTo>
                  <a:cubicBezTo>
                    <a:pt x="81" y="0"/>
                    <a:pt x="0" y="373"/>
                    <a:pt x="288" y="469"/>
                  </a:cubicBezTo>
                  <a:cubicBezTo>
                    <a:pt x="306" y="475"/>
                    <a:pt x="324" y="478"/>
                    <a:pt x="342" y="478"/>
                  </a:cubicBezTo>
                  <a:cubicBezTo>
                    <a:pt x="431" y="478"/>
                    <a:pt x="528" y="413"/>
                    <a:pt x="555" y="302"/>
                  </a:cubicBezTo>
                  <a:cubicBezTo>
                    <a:pt x="589" y="169"/>
                    <a:pt x="522" y="35"/>
                    <a:pt x="388" y="2"/>
                  </a:cubicBezTo>
                  <a:cubicBezTo>
                    <a:pt x="377" y="1"/>
                    <a:pt x="365" y="0"/>
                    <a:pt x="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5" name="Google Shape;15255;p35"/>
            <p:cNvSpPr/>
            <p:nvPr/>
          </p:nvSpPr>
          <p:spPr>
            <a:xfrm>
              <a:off x="7190275" y="2995425"/>
              <a:ext cx="14750" cy="12300"/>
            </a:xfrm>
            <a:custGeom>
              <a:avLst/>
              <a:gdLst/>
              <a:ahLst/>
              <a:cxnLst/>
              <a:rect l="l" t="t" r="r" b="b"/>
              <a:pathLst>
                <a:path w="590" h="492" extrusionOk="0">
                  <a:moveTo>
                    <a:pt x="308" y="1"/>
                  </a:moveTo>
                  <a:cubicBezTo>
                    <a:pt x="119" y="1"/>
                    <a:pt x="1" y="199"/>
                    <a:pt x="89" y="346"/>
                  </a:cubicBezTo>
                  <a:cubicBezTo>
                    <a:pt x="114" y="448"/>
                    <a:pt x="218" y="491"/>
                    <a:pt x="310" y="491"/>
                  </a:cubicBezTo>
                  <a:cubicBezTo>
                    <a:pt x="338" y="491"/>
                    <a:pt x="365" y="487"/>
                    <a:pt x="389" y="479"/>
                  </a:cubicBezTo>
                  <a:cubicBezTo>
                    <a:pt x="589" y="379"/>
                    <a:pt x="589" y="112"/>
                    <a:pt x="389" y="12"/>
                  </a:cubicBezTo>
                  <a:cubicBezTo>
                    <a:pt x="361" y="4"/>
                    <a:pt x="334"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6" name="Google Shape;15256;p35"/>
            <p:cNvSpPr/>
            <p:nvPr/>
          </p:nvSpPr>
          <p:spPr>
            <a:xfrm>
              <a:off x="7173300" y="3020700"/>
              <a:ext cx="13900" cy="12400"/>
            </a:xfrm>
            <a:custGeom>
              <a:avLst/>
              <a:gdLst/>
              <a:ahLst/>
              <a:cxnLst/>
              <a:rect l="l" t="t" r="r" b="b"/>
              <a:pathLst>
                <a:path w="556" h="496" extrusionOk="0">
                  <a:moveTo>
                    <a:pt x="275" y="1"/>
                  </a:moveTo>
                  <a:cubicBezTo>
                    <a:pt x="194" y="1"/>
                    <a:pt x="113" y="44"/>
                    <a:pt x="67" y="135"/>
                  </a:cubicBezTo>
                  <a:cubicBezTo>
                    <a:pt x="1" y="269"/>
                    <a:pt x="34" y="402"/>
                    <a:pt x="167" y="469"/>
                  </a:cubicBezTo>
                  <a:cubicBezTo>
                    <a:pt x="204" y="487"/>
                    <a:pt x="241" y="496"/>
                    <a:pt x="276" y="496"/>
                  </a:cubicBezTo>
                  <a:cubicBezTo>
                    <a:pt x="432" y="496"/>
                    <a:pt x="556" y="332"/>
                    <a:pt x="501" y="169"/>
                  </a:cubicBezTo>
                  <a:cubicBezTo>
                    <a:pt x="465" y="60"/>
                    <a:pt x="37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7" name="Google Shape;15257;p35"/>
            <p:cNvSpPr/>
            <p:nvPr/>
          </p:nvSpPr>
          <p:spPr>
            <a:xfrm>
              <a:off x="7144675" y="2866050"/>
              <a:ext cx="11975" cy="9825"/>
            </a:xfrm>
            <a:custGeom>
              <a:avLst/>
              <a:gdLst/>
              <a:ahLst/>
              <a:cxnLst/>
              <a:rect l="l" t="t" r="r" b="b"/>
              <a:pathLst>
                <a:path w="479" h="393" extrusionOk="0">
                  <a:moveTo>
                    <a:pt x="358" y="0"/>
                  </a:moveTo>
                  <a:cubicBezTo>
                    <a:pt x="220" y="0"/>
                    <a:pt x="0" y="393"/>
                    <a:pt x="214" y="393"/>
                  </a:cubicBezTo>
                  <a:cubicBezTo>
                    <a:pt x="232" y="393"/>
                    <a:pt x="253" y="390"/>
                    <a:pt x="278" y="384"/>
                  </a:cubicBezTo>
                  <a:cubicBezTo>
                    <a:pt x="378" y="350"/>
                    <a:pt x="479" y="250"/>
                    <a:pt x="445" y="117"/>
                  </a:cubicBezTo>
                  <a:cubicBezTo>
                    <a:pt x="431" y="33"/>
                    <a:pt x="398"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8" name="Google Shape;15258;p35"/>
            <p:cNvSpPr/>
            <p:nvPr/>
          </p:nvSpPr>
          <p:spPr>
            <a:xfrm>
              <a:off x="7159875" y="2836900"/>
              <a:ext cx="10950" cy="10775"/>
            </a:xfrm>
            <a:custGeom>
              <a:avLst/>
              <a:gdLst/>
              <a:ahLst/>
              <a:cxnLst/>
              <a:rect l="l" t="t" r="r" b="b"/>
              <a:pathLst>
                <a:path w="438" h="431" extrusionOk="0">
                  <a:moveTo>
                    <a:pt x="197" y="0"/>
                  </a:moveTo>
                  <a:cubicBezTo>
                    <a:pt x="1" y="0"/>
                    <a:pt x="158" y="431"/>
                    <a:pt x="306" y="431"/>
                  </a:cubicBezTo>
                  <a:cubicBezTo>
                    <a:pt x="341" y="431"/>
                    <a:pt x="375" y="407"/>
                    <a:pt x="404" y="349"/>
                  </a:cubicBezTo>
                  <a:cubicBezTo>
                    <a:pt x="438" y="215"/>
                    <a:pt x="371" y="82"/>
                    <a:pt x="271" y="15"/>
                  </a:cubicBezTo>
                  <a:cubicBezTo>
                    <a:pt x="242" y="5"/>
                    <a:pt x="218" y="0"/>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9" name="Google Shape;15259;p35"/>
            <p:cNvSpPr/>
            <p:nvPr/>
          </p:nvSpPr>
          <p:spPr>
            <a:xfrm>
              <a:off x="7162375" y="2978550"/>
              <a:ext cx="13075" cy="12050"/>
            </a:xfrm>
            <a:custGeom>
              <a:avLst/>
              <a:gdLst/>
              <a:ahLst/>
              <a:cxnLst/>
              <a:rect l="l" t="t" r="r" b="b"/>
              <a:pathLst>
                <a:path w="523" h="482" extrusionOk="0">
                  <a:moveTo>
                    <a:pt x="283" y="1"/>
                  </a:moveTo>
                  <a:cubicBezTo>
                    <a:pt x="145" y="1"/>
                    <a:pt x="1" y="104"/>
                    <a:pt x="37" y="287"/>
                  </a:cubicBezTo>
                  <a:cubicBezTo>
                    <a:pt x="52" y="421"/>
                    <a:pt x="153" y="481"/>
                    <a:pt x="257" y="481"/>
                  </a:cubicBezTo>
                  <a:cubicBezTo>
                    <a:pt x="387" y="481"/>
                    <a:pt x="523" y="387"/>
                    <a:pt x="504" y="220"/>
                  </a:cubicBezTo>
                  <a:cubicBezTo>
                    <a:pt x="504" y="70"/>
                    <a:pt x="39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0" name="Google Shape;15260;p35"/>
            <p:cNvSpPr/>
            <p:nvPr/>
          </p:nvSpPr>
          <p:spPr>
            <a:xfrm>
              <a:off x="7123125" y="2812725"/>
              <a:ext cx="14100" cy="12200"/>
            </a:xfrm>
            <a:custGeom>
              <a:avLst/>
              <a:gdLst/>
              <a:ahLst/>
              <a:cxnLst/>
              <a:rect l="l" t="t" r="r" b="b"/>
              <a:pathLst>
                <a:path w="564" h="488" extrusionOk="0">
                  <a:moveTo>
                    <a:pt x="281" y="1"/>
                  </a:moveTo>
                  <a:cubicBezTo>
                    <a:pt x="142" y="1"/>
                    <a:pt x="1" y="107"/>
                    <a:pt x="40" y="282"/>
                  </a:cubicBezTo>
                  <a:cubicBezTo>
                    <a:pt x="68" y="424"/>
                    <a:pt x="175" y="488"/>
                    <a:pt x="281" y="488"/>
                  </a:cubicBezTo>
                  <a:cubicBezTo>
                    <a:pt x="424" y="488"/>
                    <a:pt x="564" y="373"/>
                    <a:pt x="507" y="182"/>
                  </a:cubicBezTo>
                  <a:cubicBezTo>
                    <a:pt x="479" y="56"/>
                    <a:pt x="380"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1" name="Google Shape;15261;p35"/>
            <p:cNvSpPr/>
            <p:nvPr/>
          </p:nvSpPr>
          <p:spPr>
            <a:xfrm>
              <a:off x="7121600" y="2678825"/>
              <a:ext cx="12525" cy="12525"/>
            </a:xfrm>
            <a:custGeom>
              <a:avLst/>
              <a:gdLst/>
              <a:ahLst/>
              <a:cxnLst/>
              <a:rect l="l" t="t" r="r" b="b"/>
              <a:pathLst>
                <a:path w="501" h="501" extrusionOk="0">
                  <a:moveTo>
                    <a:pt x="234" y="0"/>
                  </a:moveTo>
                  <a:cubicBezTo>
                    <a:pt x="101" y="34"/>
                    <a:pt x="1" y="134"/>
                    <a:pt x="1" y="267"/>
                  </a:cubicBezTo>
                  <a:cubicBezTo>
                    <a:pt x="34" y="401"/>
                    <a:pt x="134" y="501"/>
                    <a:pt x="267" y="501"/>
                  </a:cubicBezTo>
                  <a:cubicBezTo>
                    <a:pt x="401" y="467"/>
                    <a:pt x="501" y="367"/>
                    <a:pt x="501" y="234"/>
                  </a:cubicBezTo>
                  <a:cubicBezTo>
                    <a:pt x="468" y="101"/>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2" name="Google Shape;15262;p35"/>
            <p:cNvSpPr/>
            <p:nvPr/>
          </p:nvSpPr>
          <p:spPr>
            <a:xfrm>
              <a:off x="7113475" y="2652975"/>
              <a:ext cx="12325" cy="10250"/>
            </a:xfrm>
            <a:custGeom>
              <a:avLst/>
              <a:gdLst/>
              <a:ahLst/>
              <a:cxnLst/>
              <a:rect l="l" t="t" r="r" b="b"/>
              <a:pathLst>
                <a:path w="493" h="410" extrusionOk="0">
                  <a:moveTo>
                    <a:pt x="367" y="0"/>
                  </a:moveTo>
                  <a:cubicBezTo>
                    <a:pt x="220" y="0"/>
                    <a:pt x="1" y="410"/>
                    <a:pt x="200" y="410"/>
                  </a:cubicBezTo>
                  <a:cubicBezTo>
                    <a:pt x="216" y="410"/>
                    <a:pt x="236" y="407"/>
                    <a:pt x="259" y="401"/>
                  </a:cubicBezTo>
                  <a:cubicBezTo>
                    <a:pt x="392" y="367"/>
                    <a:pt x="492" y="234"/>
                    <a:pt x="459" y="100"/>
                  </a:cubicBezTo>
                  <a:cubicBezTo>
                    <a:pt x="439" y="29"/>
                    <a:pt x="406"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3" name="Google Shape;15263;p35"/>
            <p:cNvSpPr/>
            <p:nvPr/>
          </p:nvSpPr>
          <p:spPr>
            <a:xfrm>
              <a:off x="7058525" y="2566275"/>
              <a:ext cx="9725" cy="10775"/>
            </a:xfrm>
            <a:custGeom>
              <a:avLst/>
              <a:gdLst/>
              <a:ahLst/>
              <a:cxnLst/>
              <a:rect l="l" t="t" r="r" b="b"/>
              <a:pathLst>
                <a:path w="389" h="431" extrusionOk="0">
                  <a:moveTo>
                    <a:pt x="231" y="0"/>
                  </a:moveTo>
                  <a:cubicBezTo>
                    <a:pt x="93" y="0"/>
                    <a:pt x="0" y="431"/>
                    <a:pt x="164" y="431"/>
                  </a:cubicBezTo>
                  <a:cubicBezTo>
                    <a:pt x="189" y="431"/>
                    <a:pt x="219" y="421"/>
                    <a:pt x="255" y="400"/>
                  </a:cubicBezTo>
                  <a:cubicBezTo>
                    <a:pt x="355" y="333"/>
                    <a:pt x="389" y="199"/>
                    <a:pt x="322" y="66"/>
                  </a:cubicBezTo>
                  <a:cubicBezTo>
                    <a:pt x="291" y="19"/>
                    <a:pt x="260"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4" name="Google Shape;15264;p35"/>
            <p:cNvSpPr/>
            <p:nvPr/>
          </p:nvSpPr>
          <p:spPr>
            <a:xfrm>
              <a:off x="7048225" y="2686300"/>
              <a:ext cx="13150" cy="12575"/>
            </a:xfrm>
            <a:custGeom>
              <a:avLst/>
              <a:gdLst/>
              <a:ahLst/>
              <a:cxnLst/>
              <a:rect l="l" t="t" r="r" b="b"/>
              <a:pathLst>
                <a:path w="526" h="503" extrusionOk="0">
                  <a:moveTo>
                    <a:pt x="257" y="0"/>
                  </a:moveTo>
                  <a:cubicBezTo>
                    <a:pt x="250" y="0"/>
                    <a:pt x="242" y="1"/>
                    <a:pt x="234" y="2"/>
                  </a:cubicBezTo>
                  <a:cubicBezTo>
                    <a:pt x="100" y="35"/>
                    <a:pt x="0" y="135"/>
                    <a:pt x="0" y="269"/>
                  </a:cubicBezTo>
                  <a:cubicBezTo>
                    <a:pt x="0" y="402"/>
                    <a:pt x="100" y="502"/>
                    <a:pt x="267" y="502"/>
                  </a:cubicBezTo>
                  <a:cubicBezTo>
                    <a:pt x="526" y="502"/>
                    <a:pt x="502" y="0"/>
                    <a:pt x="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5" name="Google Shape;15265;p35"/>
            <p:cNvSpPr/>
            <p:nvPr/>
          </p:nvSpPr>
          <p:spPr>
            <a:xfrm>
              <a:off x="7078650" y="2708700"/>
              <a:ext cx="16300" cy="12675"/>
            </a:xfrm>
            <a:custGeom>
              <a:avLst/>
              <a:gdLst/>
              <a:ahLst/>
              <a:cxnLst/>
              <a:rect l="l" t="t" r="r" b="b"/>
              <a:pathLst>
                <a:path w="652" h="507" extrusionOk="0">
                  <a:moveTo>
                    <a:pt x="385" y="0"/>
                  </a:moveTo>
                  <a:cubicBezTo>
                    <a:pt x="168" y="0"/>
                    <a:pt x="0" y="306"/>
                    <a:pt x="251" y="473"/>
                  </a:cubicBezTo>
                  <a:cubicBezTo>
                    <a:pt x="284" y="496"/>
                    <a:pt x="325" y="507"/>
                    <a:pt x="367" y="507"/>
                  </a:cubicBezTo>
                  <a:cubicBezTo>
                    <a:pt x="451" y="507"/>
                    <a:pt x="540" y="462"/>
                    <a:pt x="584" y="373"/>
                  </a:cubicBezTo>
                  <a:cubicBezTo>
                    <a:pt x="651" y="273"/>
                    <a:pt x="618" y="106"/>
                    <a:pt x="518" y="40"/>
                  </a:cubicBezTo>
                  <a:cubicBezTo>
                    <a:pt x="473" y="12"/>
                    <a:pt x="428"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6" name="Google Shape;15266;p35"/>
            <p:cNvSpPr/>
            <p:nvPr/>
          </p:nvSpPr>
          <p:spPr>
            <a:xfrm>
              <a:off x="7086800" y="2583725"/>
              <a:ext cx="13150" cy="11775"/>
            </a:xfrm>
            <a:custGeom>
              <a:avLst/>
              <a:gdLst/>
              <a:ahLst/>
              <a:cxnLst/>
              <a:rect l="l" t="t" r="r" b="b"/>
              <a:pathLst>
                <a:path w="526" h="471" extrusionOk="0">
                  <a:moveTo>
                    <a:pt x="265" y="0"/>
                  </a:moveTo>
                  <a:cubicBezTo>
                    <a:pt x="0" y="0"/>
                    <a:pt x="0" y="470"/>
                    <a:pt x="265" y="470"/>
                  </a:cubicBezTo>
                  <a:cubicBezTo>
                    <a:pt x="274" y="470"/>
                    <a:pt x="283" y="470"/>
                    <a:pt x="292" y="469"/>
                  </a:cubicBezTo>
                  <a:cubicBezTo>
                    <a:pt x="425" y="469"/>
                    <a:pt x="525" y="369"/>
                    <a:pt x="525" y="235"/>
                  </a:cubicBezTo>
                  <a:cubicBezTo>
                    <a:pt x="492" y="102"/>
                    <a:pt x="392" y="2"/>
                    <a:pt x="292" y="2"/>
                  </a:cubicBezTo>
                  <a:cubicBezTo>
                    <a:pt x="283" y="1"/>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7" name="Google Shape;15267;p35"/>
            <p:cNvSpPr/>
            <p:nvPr/>
          </p:nvSpPr>
          <p:spPr>
            <a:xfrm>
              <a:off x="6933275" y="2550250"/>
              <a:ext cx="14875" cy="8650"/>
            </a:xfrm>
            <a:custGeom>
              <a:avLst/>
              <a:gdLst/>
              <a:ahLst/>
              <a:cxnLst/>
              <a:rect l="l" t="t" r="r" b="b"/>
              <a:pathLst>
                <a:path w="595" h="346" extrusionOk="0">
                  <a:moveTo>
                    <a:pt x="276" y="0"/>
                  </a:moveTo>
                  <a:cubicBezTo>
                    <a:pt x="162" y="0"/>
                    <a:pt x="57" y="91"/>
                    <a:pt x="28" y="207"/>
                  </a:cubicBezTo>
                  <a:cubicBezTo>
                    <a:pt x="1" y="307"/>
                    <a:pt x="38" y="345"/>
                    <a:pt x="100" y="345"/>
                  </a:cubicBezTo>
                  <a:cubicBezTo>
                    <a:pt x="263" y="345"/>
                    <a:pt x="595" y="79"/>
                    <a:pt x="328" y="6"/>
                  </a:cubicBezTo>
                  <a:cubicBezTo>
                    <a:pt x="311" y="2"/>
                    <a:pt x="293"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8" name="Google Shape;15268;p35"/>
            <p:cNvSpPr/>
            <p:nvPr/>
          </p:nvSpPr>
          <p:spPr>
            <a:xfrm>
              <a:off x="6983175" y="2637850"/>
              <a:ext cx="15650" cy="12475"/>
            </a:xfrm>
            <a:custGeom>
              <a:avLst/>
              <a:gdLst/>
              <a:ahLst/>
              <a:cxnLst/>
              <a:rect l="l" t="t" r="r" b="b"/>
              <a:pathLst>
                <a:path w="626" h="499" extrusionOk="0">
                  <a:moveTo>
                    <a:pt x="268" y="1"/>
                  </a:moveTo>
                  <a:cubicBezTo>
                    <a:pt x="226" y="1"/>
                    <a:pt x="181" y="12"/>
                    <a:pt x="134" y="38"/>
                  </a:cubicBezTo>
                  <a:cubicBezTo>
                    <a:pt x="34" y="105"/>
                    <a:pt x="0" y="272"/>
                    <a:pt x="67" y="372"/>
                  </a:cubicBezTo>
                  <a:cubicBezTo>
                    <a:pt x="115" y="444"/>
                    <a:pt x="198" y="499"/>
                    <a:pt x="290" y="499"/>
                  </a:cubicBezTo>
                  <a:cubicBezTo>
                    <a:pt x="326" y="499"/>
                    <a:pt x="363" y="491"/>
                    <a:pt x="401" y="472"/>
                  </a:cubicBezTo>
                  <a:cubicBezTo>
                    <a:pt x="626" y="331"/>
                    <a:pt x="495"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9" name="Google Shape;15269;p35"/>
            <p:cNvSpPr/>
            <p:nvPr/>
          </p:nvSpPr>
          <p:spPr>
            <a:xfrm>
              <a:off x="7041550" y="2545400"/>
              <a:ext cx="13350" cy="12525"/>
            </a:xfrm>
            <a:custGeom>
              <a:avLst/>
              <a:gdLst/>
              <a:ahLst/>
              <a:cxnLst/>
              <a:rect l="l" t="t" r="r" b="b"/>
              <a:pathLst>
                <a:path w="534" h="501" extrusionOk="0">
                  <a:moveTo>
                    <a:pt x="270" y="0"/>
                  </a:moveTo>
                  <a:cubicBezTo>
                    <a:pt x="186" y="0"/>
                    <a:pt x="111" y="45"/>
                    <a:pt x="67" y="134"/>
                  </a:cubicBezTo>
                  <a:cubicBezTo>
                    <a:pt x="0" y="234"/>
                    <a:pt x="34" y="401"/>
                    <a:pt x="134" y="467"/>
                  </a:cubicBezTo>
                  <a:cubicBezTo>
                    <a:pt x="178" y="490"/>
                    <a:pt x="223" y="501"/>
                    <a:pt x="265" y="501"/>
                  </a:cubicBezTo>
                  <a:cubicBezTo>
                    <a:pt x="349" y="501"/>
                    <a:pt x="423" y="456"/>
                    <a:pt x="467" y="367"/>
                  </a:cubicBezTo>
                  <a:cubicBezTo>
                    <a:pt x="534" y="267"/>
                    <a:pt x="501" y="100"/>
                    <a:pt x="401" y="34"/>
                  </a:cubicBezTo>
                  <a:cubicBezTo>
                    <a:pt x="356" y="11"/>
                    <a:pt x="312"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0" name="Google Shape;15270;p35"/>
            <p:cNvSpPr/>
            <p:nvPr/>
          </p:nvSpPr>
          <p:spPr>
            <a:xfrm>
              <a:off x="6938675" y="2419375"/>
              <a:ext cx="15325" cy="12475"/>
            </a:xfrm>
            <a:custGeom>
              <a:avLst/>
              <a:gdLst/>
              <a:ahLst/>
              <a:cxnLst/>
              <a:rect l="l" t="t" r="r" b="b"/>
              <a:pathLst>
                <a:path w="613" h="499" extrusionOk="0">
                  <a:moveTo>
                    <a:pt x="352" y="0"/>
                  </a:moveTo>
                  <a:cubicBezTo>
                    <a:pt x="171" y="0"/>
                    <a:pt x="1" y="211"/>
                    <a:pt x="146" y="405"/>
                  </a:cubicBezTo>
                  <a:cubicBezTo>
                    <a:pt x="204" y="463"/>
                    <a:pt x="273" y="498"/>
                    <a:pt x="341" y="498"/>
                  </a:cubicBezTo>
                  <a:cubicBezTo>
                    <a:pt x="390" y="498"/>
                    <a:pt x="437" y="480"/>
                    <a:pt x="479" y="438"/>
                  </a:cubicBezTo>
                  <a:cubicBezTo>
                    <a:pt x="613" y="338"/>
                    <a:pt x="613" y="205"/>
                    <a:pt x="546" y="104"/>
                  </a:cubicBezTo>
                  <a:cubicBezTo>
                    <a:pt x="491" y="31"/>
                    <a:pt x="421"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1" name="Google Shape;15271;p35"/>
            <p:cNvSpPr/>
            <p:nvPr/>
          </p:nvSpPr>
          <p:spPr>
            <a:xfrm>
              <a:off x="6865225" y="2438500"/>
              <a:ext cx="14550" cy="12000"/>
            </a:xfrm>
            <a:custGeom>
              <a:avLst/>
              <a:gdLst/>
              <a:ahLst/>
              <a:cxnLst/>
              <a:rect l="l" t="t" r="r" b="b"/>
              <a:pathLst>
                <a:path w="582" h="480" extrusionOk="0">
                  <a:moveTo>
                    <a:pt x="334" y="0"/>
                  </a:moveTo>
                  <a:cubicBezTo>
                    <a:pt x="317" y="0"/>
                    <a:pt x="299" y="2"/>
                    <a:pt x="282" y="7"/>
                  </a:cubicBezTo>
                  <a:cubicBezTo>
                    <a:pt x="0" y="38"/>
                    <a:pt x="41" y="480"/>
                    <a:pt x="295" y="480"/>
                  </a:cubicBezTo>
                  <a:cubicBezTo>
                    <a:pt x="312" y="480"/>
                    <a:pt x="330" y="478"/>
                    <a:pt x="348" y="474"/>
                  </a:cubicBezTo>
                  <a:cubicBezTo>
                    <a:pt x="482" y="474"/>
                    <a:pt x="582" y="340"/>
                    <a:pt x="582" y="207"/>
                  </a:cubicBezTo>
                  <a:cubicBezTo>
                    <a:pt x="553" y="91"/>
                    <a:pt x="449"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2" name="Google Shape;15272;p35"/>
            <p:cNvSpPr/>
            <p:nvPr/>
          </p:nvSpPr>
          <p:spPr>
            <a:xfrm>
              <a:off x="6911850" y="2451200"/>
              <a:ext cx="16300" cy="12700"/>
            </a:xfrm>
            <a:custGeom>
              <a:avLst/>
              <a:gdLst/>
              <a:ahLst/>
              <a:cxnLst/>
              <a:rect l="l" t="t" r="r" b="b"/>
              <a:pathLst>
                <a:path w="652" h="508" extrusionOk="0">
                  <a:moveTo>
                    <a:pt x="359" y="0"/>
                  </a:moveTo>
                  <a:cubicBezTo>
                    <a:pt x="108" y="0"/>
                    <a:pt x="0" y="413"/>
                    <a:pt x="318" y="499"/>
                  </a:cubicBezTo>
                  <a:cubicBezTo>
                    <a:pt x="336" y="505"/>
                    <a:pt x="355" y="508"/>
                    <a:pt x="374" y="508"/>
                  </a:cubicBezTo>
                  <a:cubicBezTo>
                    <a:pt x="463" y="508"/>
                    <a:pt x="563" y="448"/>
                    <a:pt x="618" y="366"/>
                  </a:cubicBezTo>
                  <a:cubicBezTo>
                    <a:pt x="652" y="232"/>
                    <a:pt x="618" y="99"/>
                    <a:pt x="485" y="32"/>
                  </a:cubicBezTo>
                  <a:cubicBezTo>
                    <a:pt x="440" y="10"/>
                    <a:pt x="398"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3" name="Google Shape;15273;p35"/>
            <p:cNvSpPr/>
            <p:nvPr/>
          </p:nvSpPr>
          <p:spPr>
            <a:xfrm>
              <a:off x="6966600" y="2335700"/>
              <a:ext cx="11600" cy="10350"/>
            </a:xfrm>
            <a:custGeom>
              <a:avLst/>
              <a:gdLst/>
              <a:ahLst/>
              <a:cxnLst/>
              <a:rect l="l" t="t" r="r" b="b"/>
              <a:pathLst>
                <a:path w="464" h="414" extrusionOk="0">
                  <a:moveTo>
                    <a:pt x="190" y="0"/>
                  </a:moveTo>
                  <a:cubicBezTo>
                    <a:pt x="1" y="0"/>
                    <a:pt x="165" y="413"/>
                    <a:pt x="302" y="413"/>
                  </a:cubicBezTo>
                  <a:cubicBezTo>
                    <a:pt x="337" y="413"/>
                    <a:pt x="371" y="385"/>
                    <a:pt x="396" y="316"/>
                  </a:cubicBezTo>
                  <a:cubicBezTo>
                    <a:pt x="463" y="182"/>
                    <a:pt x="396" y="49"/>
                    <a:pt x="263" y="16"/>
                  </a:cubicBezTo>
                  <a:cubicBezTo>
                    <a:pt x="234" y="5"/>
                    <a:pt x="210"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4" name="Google Shape;15274;p35"/>
            <p:cNvSpPr/>
            <p:nvPr/>
          </p:nvSpPr>
          <p:spPr>
            <a:xfrm>
              <a:off x="6884225" y="2308250"/>
              <a:ext cx="14750" cy="11850"/>
            </a:xfrm>
            <a:custGeom>
              <a:avLst/>
              <a:gdLst/>
              <a:ahLst/>
              <a:cxnLst/>
              <a:rect l="l" t="t" r="r" b="b"/>
              <a:pathLst>
                <a:path w="590" h="474" extrusionOk="0">
                  <a:moveTo>
                    <a:pt x="262" y="1"/>
                  </a:moveTo>
                  <a:cubicBezTo>
                    <a:pt x="165" y="1"/>
                    <a:pt x="81" y="44"/>
                    <a:pt x="55" y="146"/>
                  </a:cubicBezTo>
                  <a:cubicBezTo>
                    <a:pt x="1" y="310"/>
                    <a:pt x="124" y="473"/>
                    <a:pt x="280" y="473"/>
                  </a:cubicBezTo>
                  <a:cubicBezTo>
                    <a:pt x="316" y="473"/>
                    <a:pt x="352" y="465"/>
                    <a:pt x="389" y="447"/>
                  </a:cubicBezTo>
                  <a:cubicBezTo>
                    <a:pt x="589" y="346"/>
                    <a:pt x="556" y="80"/>
                    <a:pt x="356" y="13"/>
                  </a:cubicBezTo>
                  <a:cubicBezTo>
                    <a:pt x="324" y="5"/>
                    <a:pt x="293"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5" name="Google Shape;15275;p35"/>
            <p:cNvSpPr/>
            <p:nvPr/>
          </p:nvSpPr>
          <p:spPr>
            <a:xfrm>
              <a:off x="6868925" y="2327725"/>
              <a:ext cx="13950" cy="12100"/>
            </a:xfrm>
            <a:custGeom>
              <a:avLst/>
              <a:gdLst/>
              <a:ahLst/>
              <a:cxnLst/>
              <a:rect l="l" t="t" r="r" b="b"/>
              <a:pathLst>
                <a:path w="558" h="484" extrusionOk="0">
                  <a:moveTo>
                    <a:pt x="275" y="0"/>
                  </a:moveTo>
                  <a:cubicBezTo>
                    <a:pt x="194" y="0"/>
                    <a:pt x="113" y="43"/>
                    <a:pt x="67" y="135"/>
                  </a:cubicBezTo>
                  <a:cubicBezTo>
                    <a:pt x="0" y="235"/>
                    <a:pt x="67" y="401"/>
                    <a:pt x="167" y="468"/>
                  </a:cubicBezTo>
                  <a:cubicBezTo>
                    <a:pt x="198" y="478"/>
                    <a:pt x="228" y="483"/>
                    <a:pt x="258" y="483"/>
                  </a:cubicBezTo>
                  <a:cubicBezTo>
                    <a:pt x="422" y="483"/>
                    <a:pt x="557" y="337"/>
                    <a:pt x="501" y="168"/>
                  </a:cubicBezTo>
                  <a:cubicBezTo>
                    <a:pt x="465" y="60"/>
                    <a:pt x="37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6" name="Google Shape;15276;p35"/>
            <p:cNvSpPr/>
            <p:nvPr/>
          </p:nvSpPr>
          <p:spPr>
            <a:xfrm>
              <a:off x="6895750" y="2263300"/>
              <a:ext cx="11550" cy="10250"/>
            </a:xfrm>
            <a:custGeom>
              <a:avLst/>
              <a:gdLst/>
              <a:ahLst/>
              <a:cxnLst/>
              <a:rect l="l" t="t" r="r" b="b"/>
              <a:pathLst>
                <a:path w="462" h="410" extrusionOk="0">
                  <a:moveTo>
                    <a:pt x="202" y="1"/>
                  </a:moveTo>
                  <a:cubicBezTo>
                    <a:pt x="0" y="1"/>
                    <a:pt x="201" y="410"/>
                    <a:pt x="340" y="410"/>
                  </a:cubicBezTo>
                  <a:cubicBezTo>
                    <a:pt x="377" y="410"/>
                    <a:pt x="409" y="382"/>
                    <a:pt x="428" y="310"/>
                  </a:cubicBezTo>
                  <a:cubicBezTo>
                    <a:pt x="462" y="176"/>
                    <a:pt x="395" y="43"/>
                    <a:pt x="262" y="10"/>
                  </a:cubicBezTo>
                  <a:cubicBezTo>
                    <a:pt x="239"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7" name="Google Shape;15277;p35"/>
            <p:cNvSpPr/>
            <p:nvPr/>
          </p:nvSpPr>
          <p:spPr>
            <a:xfrm>
              <a:off x="6772125" y="2166675"/>
              <a:ext cx="16775" cy="12850"/>
            </a:xfrm>
            <a:custGeom>
              <a:avLst/>
              <a:gdLst/>
              <a:ahLst/>
              <a:cxnLst/>
              <a:rect l="l" t="t" r="r" b="b"/>
              <a:pathLst>
                <a:path w="671" h="514" extrusionOk="0">
                  <a:moveTo>
                    <a:pt x="376" y="1"/>
                  </a:moveTo>
                  <a:cubicBezTo>
                    <a:pt x="176" y="1"/>
                    <a:pt x="1" y="282"/>
                    <a:pt x="236" y="439"/>
                  </a:cubicBezTo>
                  <a:cubicBezTo>
                    <a:pt x="286" y="489"/>
                    <a:pt x="345" y="514"/>
                    <a:pt x="403" y="514"/>
                  </a:cubicBezTo>
                  <a:cubicBezTo>
                    <a:pt x="462" y="514"/>
                    <a:pt x="520" y="489"/>
                    <a:pt x="570" y="439"/>
                  </a:cubicBezTo>
                  <a:cubicBezTo>
                    <a:pt x="670" y="339"/>
                    <a:pt x="637" y="172"/>
                    <a:pt x="537" y="72"/>
                  </a:cubicBezTo>
                  <a:cubicBezTo>
                    <a:pt x="487" y="22"/>
                    <a:pt x="430" y="1"/>
                    <a:pt x="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8" name="Google Shape;15278;p35"/>
            <p:cNvSpPr/>
            <p:nvPr/>
          </p:nvSpPr>
          <p:spPr>
            <a:xfrm>
              <a:off x="6738000" y="2180425"/>
              <a:ext cx="13350" cy="12400"/>
            </a:xfrm>
            <a:custGeom>
              <a:avLst/>
              <a:gdLst/>
              <a:ahLst/>
              <a:cxnLst/>
              <a:rect l="l" t="t" r="r" b="b"/>
              <a:pathLst>
                <a:path w="534" h="496" extrusionOk="0">
                  <a:moveTo>
                    <a:pt x="287" y="1"/>
                  </a:moveTo>
                  <a:cubicBezTo>
                    <a:pt x="259" y="1"/>
                    <a:pt x="230" y="8"/>
                    <a:pt x="200" y="22"/>
                  </a:cubicBezTo>
                  <a:cubicBezTo>
                    <a:pt x="67" y="56"/>
                    <a:pt x="0" y="189"/>
                    <a:pt x="34" y="322"/>
                  </a:cubicBezTo>
                  <a:cubicBezTo>
                    <a:pt x="62" y="409"/>
                    <a:pt x="166" y="496"/>
                    <a:pt x="280" y="496"/>
                  </a:cubicBezTo>
                  <a:cubicBezTo>
                    <a:pt x="298" y="496"/>
                    <a:pt x="316" y="494"/>
                    <a:pt x="334" y="489"/>
                  </a:cubicBezTo>
                  <a:cubicBezTo>
                    <a:pt x="467" y="423"/>
                    <a:pt x="534" y="289"/>
                    <a:pt x="501" y="189"/>
                  </a:cubicBezTo>
                  <a:cubicBezTo>
                    <a:pt x="475" y="85"/>
                    <a:pt x="388"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9" name="Google Shape;15279;p35"/>
            <p:cNvSpPr/>
            <p:nvPr/>
          </p:nvSpPr>
          <p:spPr>
            <a:xfrm>
              <a:off x="6841400" y="2189325"/>
              <a:ext cx="13100" cy="12675"/>
            </a:xfrm>
            <a:custGeom>
              <a:avLst/>
              <a:gdLst/>
              <a:ahLst/>
              <a:cxnLst/>
              <a:rect l="l" t="t" r="r" b="b"/>
              <a:pathLst>
                <a:path w="524" h="507" extrusionOk="0">
                  <a:moveTo>
                    <a:pt x="240" y="0"/>
                  </a:moveTo>
                  <a:cubicBezTo>
                    <a:pt x="128" y="0"/>
                    <a:pt x="15" y="71"/>
                    <a:pt x="1" y="233"/>
                  </a:cubicBezTo>
                  <a:cubicBezTo>
                    <a:pt x="1" y="367"/>
                    <a:pt x="67" y="467"/>
                    <a:pt x="201" y="500"/>
                  </a:cubicBezTo>
                  <a:cubicBezTo>
                    <a:pt x="218" y="505"/>
                    <a:pt x="236" y="507"/>
                    <a:pt x="253" y="507"/>
                  </a:cubicBezTo>
                  <a:cubicBezTo>
                    <a:pt x="367" y="507"/>
                    <a:pt x="468" y="416"/>
                    <a:pt x="468" y="300"/>
                  </a:cubicBezTo>
                  <a:cubicBezTo>
                    <a:pt x="523" y="114"/>
                    <a:pt x="382"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0" name="Google Shape;15280;p35"/>
            <p:cNvSpPr/>
            <p:nvPr/>
          </p:nvSpPr>
          <p:spPr>
            <a:xfrm>
              <a:off x="6831650" y="2120775"/>
              <a:ext cx="13950" cy="11900"/>
            </a:xfrm>
            <a:custGeom>
              <a:avLst/>
              <a:gdLst/>
              <a:ahLst/>
              <a:cxnLst/>
              <a:rect l="l" t="t" r="r" b="b"/>
              <a:pathLst>
                <a:path w="558" h="476" extrusionOk="0">
                  <a:moveTo>
                    <a:pt x="309" y="0"/>
                  </a:moveTo>
                  <a:cubicBezTo>
                    <a:pt x="292" y="0"/>
                    <a:pt x="275" y="2"/>
                    <a:pt x="257" y="7"/>
                  </a:cubicBezTo>
                  <a:cubicBezTo>
                    <a:pt x="0" y="71"/>
                    <a:pt x="52" y="475"/>
                    <a:pt x="325" y="475"/>
                  </a:cubicBezTo>
                  <a:cubicBezTo>
                    <a:pt x="335" y="475"/>
                    <a:pt x="346" y="475"/>
                    <a:pt x="357" y="474"/>
                  </a:cubicBezTo>
                  <a:cubicBezTo>
                    <a:pt x="491" y="474"/>
                    <a:pt x="557" y="340"/>
                    <a:pt x="557" y="207"/>
                  </a:cubicBezTo>
                  <a:cubicBezTo>
                    <a:pt x="528" y="91"/>
                    <a:pt x="424" y="0"/>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1" name="Google Shape;15281;p35"/>
            <p:cNvSpPr/>
            <p:nvPr/>
          </p:nvSpPr>
          <p:spPr>
            <a:xfrm>
              <a:off x="6687550" y="2129275"/>
              <a:ext cx="13350" cy="11700"/>
            </a:xfrm>
            <a:custGeom>
              <a:avLst/>
              <a:gdLst/>
              <a:ahLst/>
              <a:cxnLst/>
              <a:rect l="l" t="t" r="r" b="b"/>
              <a:pathLst>
                <a:path w="534" h="468" extrusionOk="0">
                  <a:moveTo>
                    <a:pt x="284" y="0"/>
                  </a:moveTo>
                  <a:cubicBezTo>
                    <a:pt x="117" y="0"/>
                    <a:pt x="17" y="134"/>
                    <a:pt x="17" y="267"/>
                  </a:cubicBezTo>
                  <a:cubicBezTo>
                    <a:pt x="0" y="400"/>
                    <a:pt x="134" y="467"/>
                    <a:pt x="267" y="467"/>
                  </a:cubicBezTo>
                  <a:cubicBezTo>
                    <a:pt x="400" y="467"/>
                    <a:pt x="534" y="400"/>
                    <a:pt x="517" y="267"/>
                  </a:cubicBezTo>
                  <a:cubicBezTo>
                    <a:pt x="517" y="134"/>
                    <a:pt x="384"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2" name="Google Shape;15282;p35"/>
            <p:cNvSpPr/>
            <p:nvPr/>
          </p:nvSpPr>
          <p:spPr>
            <a:xfrm>
              <a:off x="6703800" y="2114875"/>
              <a:ext cx="13375" cy="12125"/>
            </a:xfrm>
            <a:custGeom>
              <a:avLst/>
              <a:gdLst/>
              <a:ahLst/>
              <a:cxnLst/>
              <a:rect l="l" t="t" r="r" b="b"/>
              <a:pathLst>
                <a:path w="535" h="485" extrusionOk="0">
                  <a:moveTo>
                    <a:pt x="284" y="1"/>
                  </a:moveTo>
                  <a:cubicBezTo>
                    <a:pt x="217" y="1"/>
                    <a:pt x="151" y="26"/>
                    <a:pt x="101" y="76"/>
                  </a:cubicBezTo>
                  <a:cubicBezTo>
                    <a:pt x="1" y="142"/>
                    <a:pt x="1" y="309"/>
                    <a:pt x="101" y="409"/>
                  </a:cubicBezTo>
                  <a:cubicBezTo>
                    <a:pt x="151" y="459"/>
                    <a:pt x="217" y="484"/>
                    <a:pt x="284" y="484"/>
                  </a:cubicBezTo>
                  <a:cubicBezTo>
                    <a:pt x="351" y="484"/>
                    <a:pt x="418" y="459"/>
                    <a:pt x="468" y="409"/>
                  </a:cubicBezTo>
                  <a:cubicBezTo>
                    <a:pt x="534" y="309"/>
                    <a:pt x="534" y="142"/>
                    <a:pt x="468" y="76"/>
                  </a:cubicBezTo>
                  <a:cubicBezTo>
                    <a:pt x="418" y="26"/>
                    <a:pt x="351"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3" name="Google Shape;15283;p35"/>
            <p:cNvSpPr/>
            <p:nvPr/>
          </p:nvSpPr>
          <p:spPr>
            <a:xfrm>
              <a:off x="6727150" y="2040500"/>
              <a:ext cx="14600" cy="13125"/>
            </a:xfrm>
            <a:custGeom>
              <a:avLst/>
              <a:gdLst/>
              <a:ahLst/>
              <a:cxnLst/>
              <a:rect l="l" t="t" r="r" b="b"/>
              <a:pathLst>
                <a:path w="584" h="525" extrusionOk="0">
                  <a:moveTo>
                    <a:pt x="252" y="0"/>
                  </a:moveTo>
                  <a:cubicBezTo>
                    <a:pt x="153" y="0"/>
                    <a:pt x="59" y="55"/>
                    <a:pt x="34" y="182"/>
                  </a:cubicBezTo>
                  <a:cubicBezTo>
                    <a:pt x="1" y="315"/>
                    <a:pt x="67" y="449"/>
                    <a:pt x="201" y="516"/>
                  </a:cubicBezTo>
                  <a:cubicBezTo>
                    <a:pt x="218" y="521"/>
                    <a:pt x="236" y="524"/>
                    <a:pt x="255" y="524"/>
                  </a:cubicBezTo>
                  <a:cubicBezTo>
                    <a:pt x="344" y="524"/>
                    <a:pt x="440" y="459"/>
                    <a:pt x="468" y="349"/>
                  </a:cubicBezTo>
                  <a:lnTo>
                    <a:pt x="501" y="349"/>
                  </a:lnTo>
                  <a:cubicBezTo>
                    <a:pt x="583" y="143"/>
                    <a:pt x="41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4" name="Google Shape;15284;p35"/>
            <p:cNvSpPr/>
            <p:nvPr/>
          </p:nvSpPr>
          <p:spPr>
            <a:xfrm>
              <a:off x="6768575" y="3719775"/>
              <a:ext cx="15300" cy="12450"/>
            </a:xfrm>
            <a:custGeom>
              <a:avLst/>
              <a:gdLst/>
              <a:ahLst/>
              <a:cxnLst/>
              <a:rect l="l" t="t" r="r" b="b"/>
              <a:pathLst>
                <a:path w="612" h="498" extrusionOk="0">
                  <a:moveTo>
                    <a:pt x="339" y="1"/>
                  </a:moveTo>
                  <a:cubicBezTo>
                    <a:pt x="262" y="1"/>
                    <a:pt x="185" y="45"/>
                    <a:pt x="145" y="126"/>
                  </a:cubicBezTo>
                  <a:cubicBezTo>
                    <a:pt x="1" y="294"/>
                    <a:pt x="169" y="497"/>
                    <a:pt x="349" y="497"/>
                  </a:cubicBezTo>
                  <a:cubicBezTo>
                    <a:pt x="418" y="497"/>
                    <a:pt x="489" y="467"/>
                    <a:pt x="545" y="393"/>
                  </a:cubicBezTo>
                  <a:cubicBezTo>
                    <a:pt x="612" y="293"/>
                    <a:pt x="579" y="126"/>
                    <a:pt x="478" y="59"/>
                  </a:cubicBezTo>
                  <a:cubicBezTo>
                    <a:pt x="439" y="20"/>
                    <a:pt x="38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5" name="Google Shape;15285;p35"/>
            <p:cNvSpPr/>
            <p:nvPr/>
          </p:nvSpPr>
          <p:spPr>
            <a:xfrm>
              <a:off x="6776400" y="3674425"/>
              <a:ext cx="12500" cy="10225"/>
            </a:xfrm>
            <a:custGeom>
              <a:avLst/>
              <a:gdLst/>
              <a:ahLst/>
              <a:cxnLst/>
              <a:rect l="l" t="t" r="r" b="b"/>
              <a:pathLst>
                <a:path w="500" h="409" extrusionOk="0">
                  <a:moveTo>
                    <a:pt x="222" y="1"/>
                  </a:moveTo>
                  <a:cubicBezTo>
                    <a:pt x="1" y="1"/>
                    <a:pt x="241" y="408"/>
                    <a:pt x="383" y="408"/>
                  </a:cubicBezTo>
                  <a:cubicBezTo>
                    <a:pt x="421" y="408"/>
                    <a:pt x="452" y="379"/>
                    <a:pt x="466" y="305"/>
                  </a:cubicBezTo>
                  <a:cubicBezTo>
                    <a:pt x="499" y="172"/>
                    <a:pt x="399" y="38"/>
                    <a:pt x="266" y="5"/>
                  </a:cubicBezTo>
                  <a:cubicBezTo>
                    <a:pt x="249" y="2"/>
                    <a:pt x="235" y="1"/>
                    <a:pt x="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6" name="Google Shape;15286;p35"/>
            <p:cNvSpPr/>
            <p:nvPr/>
          </p:nvSpPr>
          <p:spPr>
            <a:xfrm>
              <a:off x="6855025" y="3571425"/>
              <a:ext cx="15600" cy="12500"/>
            </a:xfrm>
            <a:custGeom>
              <a:avLst/>
              <a:gdLst/>
              <a:ahLst/>
              <a:cxnLst/>
              <a:rect l="l" t="t" r="r" b="b"/>
              <a:pathLst>
                <a:path w="624" h="500" extrusionOk="0">
                  <a:moveTo>
                    <a:pt x="353" y="1"/>
                  </a:moveTo>
                  <a:cubicBezTo>
                    <a:pt x="161" y="1"/>
                    <a:pt x="0" y="294"/>
                    <a:pt x="189" y="456"/>
                  </a:cubicBezTo>
                  <a:cubicBezTo>
                    <a:pt x="245" y="483"/>
                    <a:pt x="300" y="500"/>
                    <a:pt x="353" y="500"/>
                  </a:cubicBezTo>
                  <a:cubicBezTo>
                    <a:pt x="428" y="500"/>
                    <a:pt x="498" y="467"/>
                    <a:pt x="556" y="389"/>
                  </a:cubicBezTo>
                  <a:cubicBezTo>
                    <a:pt x="623" y="289"/>
                    <a:pt x="590" y="155"/>
                    <a:pt x="490" y="55"/>
                  </a:cubicBezTo>
                  <a:cubicBezTo>
                    <a:pt x="445" y="17"/>
                    <a:pt x="398"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7" name="Google Shape;15287;p35"/>
            <p:cNvSpPr/>
            <p:nvPr/>
          </p:nvSpPr>
          <p:spPr>
            <a:xfrm>
              <a:off x="6803050" y="3645325"/>
              <a:ext cx="14200" cy="12050"/>
            </a:xfrm>
            <a:custGeom>
              <a:avLst/>
              <a:gdLst/>
              <a:ahLst/>
              <a:cxnLst/>
              <a:rect l="l" t="t" r="r" b="b"/>
              <a:pathLst>
                <a:path w="568" h="482" extrusionOk="0">
                  <a:moveTo>
                    <a:pt x="310" y="0"/>
                  </a:moveTo>
                  <a:cubicBezTo>
                    <a:pt x="228" y="0"/>
                    <a:pt x="143" y="37"/>
                    <a:pt x="100" y="102"/>
                  </a:cubicBezTo>
                  <a:cubicBezTo>
                    <a:pt x="0" y="202"/>
                    <a:pt x="33" y="368"/>
                    <a:pt x="134" y="435"/>
                  </a:cubicBezTo>
                  <a:cubicBezTo>
                    <a:pt x="179" y="465"/>
                    <a:pt x="237" y="482"/>
                    <a:pt x="294" y="482"/>
                  </a:cubicBezTo>
                  <a:cubicBezTo>
                    <a:pt x="363" y="482"/>
                    <a:pt x="430" y="457"/>
                    <a:pt x="467" y="402"/>
                  </a:cubicBezTo>
                  <a:cubicBezTo>
                    <a:pt x="567" y="268"/>
                    <a:pt x="534" y="135"/>
                    <a:pt x="434" y="35"/>
                  </a:cubicBezTo>
                  <a:cubicBezTo>
                    <a:pt x="398" y="11"/>
                    <a:pt x="354"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8" name="Google Shape;15288;p35"/>
            <p:cNvSpPr/>
            <p:nvPr/>
          </p:nvSpPr>
          <p:spPr>
            <a:xfrm>
              <a:off x="6660575" y="3707275"/>
              <a:ext cx="18075" cy="12125"/>
            </a:xfrm>
            <a:custGeom>
              <a:avLst/>
              <a:gdLst/>
              <a:ahLst/>
              <a:cxnLst/>
              <a:rect l="l" t="t" r="r" b="b"/>
              <a:pathLst>
                <a:path w="723" h="485" extrusionOk="0">
                  <a:moveTo>
                    <a:pt x="374" y="0"/>
                  </a:moveTo>
                  <a:cubicBezTo>
                    <a:pt x="339" y="0"/>
                    <a:pt x="301" y="8"/>
                    <a:pt x="262" y="25"/>
                  </a:cubicBezTo>
                  <a:cubicBezTo>
                    <a:pt x="1" y="141"/>
                    <a:pt x="118" y="484"/>
                    <a:pt x="350" y="484"/>
                  </a:cubicBezTo>
                  <a:cubicBezTo>
                    <a:pt x="385" y="484"/>
                    <a:pt x="423" y="476"/>
                    <a:pt x="462" y="459"/>
                  </a:cubicBezTo>
                  <a:cubicBezTo>
                    <a:pt x="723" y="343"/>
                    <a:pt x="606"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9" name="Google Shape;15289;p35"/>
            <p:cNvSpPr/>
            <p:nvPr/>
          </p:nvSpPr>
          <p:spPr>
            <a:xfrm>
              <a:off x="6675450" y="3585100"/>
              <a:ext cx="13000" cy="12075"/>
            </a:xfrm>
            <a:custGeom>
              <a:avLst/>
              <a:gdLst/>
              <a:ahLst/>
              <a:cxnLst/>
              <a:rect l="l" t="t" r="r" b="b"/>
              <a:pathLst>
                <a:path w="520" h="483" extrusionOk="0">
                  <a:moveTo>
                    <a:pt x="241" y="1"/>
                  </a:moveTo>
                  <a:cubicBezTo>
                    <a:pt x="135" y="1"/>
                    <a:pt x="30" y="64"/>
                    <a:pt x="0" y="209"/>
                  </a:cubicBezTo>
                  <a:cubicBezTo>
                    <a:pt x="0" y="342"/>
                    <a:pt x="67" y="442"/>
                    <a:pt x="201" y="476"/>
                  </a:cubicBezTo>
                  <a:cubicBezTo>
                    <a:pt x="218" y="480"/>
                    <a:pt x="236" y="482"/>
                    <a:pt x="253" y="482"/>
                  </a:cubicBezTo>
                  <a:cubicBezTo>
                    <a:pt x="367" y="482"/>
                    <a:pt x="472" y="392"/>
                    <a:pt x="501" y="276"/>
                  </a:cubicBezTo>
                  <a:cubicBezTo>
                    <a:pt x="520" y="106"/>
                    <a:pt x="379"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0" name="Google Shape;15290;p35"/>
            <p:cNvSpPr/>
            <p:nvPr/>
          </p:nvSpPr>
          <p:spPr>
            <a:xfrm>
              <a:off x="6732400" y="3611550"/>
              <a:ext cx="14950" cy="8175"/>
            </a:xfrm>
            <a:custGeom>
              <a:avLst/>
              <a:gdLst/>
              <a:ahLst/>
              <a:cxnLst/>
              <a:rect l="l" t="t" r="r" b="b"/>
              <a:pathLst>
                <a:path w="598" h="327" extrusionOk="0">
                  <a:moveTo>
                    <a:pt x="483" y="1"/>
                  </a:moveTo>
                  <a:cubicBezTo>
                    <a:pt x="316" y="1"/>
                    <a:pt x="1" y="225"/>
                    <a:pt x="258" y="318"/>
                  </a:cubicBezTo>
                  <a:cubicBezTo>
                    <a:pt x="280" y="324"/>
                    <a:pt x="303" y="327"/>
                    <a:pt x="326" y="327"/>
                  </a:cubicBezTo>
                  <a:cubicBezTo>
                    <a:pt x="434" y="327"/>
                    <a:pt x="530" y="262"/>
                    <a:pt x="558" y="152"/>
                  </a:cubicBezTo>
                  <a:cubicBezTo>
                    <a:pt x="598" y="42"/>
                    <a:pt x="554"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1" name="Google Shape;15291;p35"/>
            <p:cNvSpPr/>
            <p:nvPr/>
          </p:nvSpPr>
          <p:spPr>
            <a:xfrm>
              <a:off x="6585375" y="3747625"/>
              <a:ext cx="14925" cy="11850"/>
            </a:xfrm>
            <a:custGeom>
              <a:avLst/>
              <a:gdLst/>
              <a:ahLst/>
              <a:cxnLst/>
              <a:rect l="l" t="t" r="r" b="b"/>
              <a:pathLst>
                <a:path w="597" h="474" extrusionOk="0">
                  <a:moveTo>
                    <a:pt x="249" y="1"/>
                  </a:moveTo>
                  <a:cubicBezTo>
                    <a:pt x="202" y="1"/>
                    <a:pt x="151" y="14"/>
                    <a:pt x="101" y="46"/>
                  </a:cubicBezTo>
                  <a:cubicBezTo>
                    <a:pt x="1" y="146"/>
                    <a:pt x="1" y="279"/>
                    <a:pt x="68" y="379"/>
                  </a:cubicBezTo>
                  <a:cubicBezTo>
                    <a:pt x="126" y="438"/>
                    <a:pt x="206" y="473"/>
                    <a:pt x="283" y="473"/>
                  </a:cubicBezTo>
                  <a:cubicBezTo>
                    <a:pt x="339" y="473"/>
                    <a:pt x="393" y="455"/>
                    <a:pt x="435" y="413"/>
                  </a:cubicBezTo>
                  <a:cubicBezTo>
                    <a:pt x="597" y="250"/>
                    <a:pt x="452"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2" name="Google Shape;15292;p35"/>
            <p:cNvSpPr/>
            <p:nvPr/>
          </p:nvSpPr>
          <p:spPr>
            <a:xfrm>
              <a:off x="6537850" y="3738750"/>
              <a:ext cx="13000" cy="12175"/>
            </a:xfrm>
            <a:custGeom>
              <a:avLst/>
              <a:gdLst/>
              <a:ahLst/>
              <a:cxnLst/>
              <a:rect l="l" t="t" r="r" b="b"/>
              <a:pathLst>
                <a:path w="520" h="487" extrusionOk="0">
                  <a:moveTo>
                    <a:pt x="234" y="1"/>
                  </a:moveTo>
                  <a:cubicBezTo>
                    <a:pt x="101" y="34"/>
                    <a:pt x="1" y="134"/>
                    <a:pt x="34" y="267"/>
                  </a:cubicBezTo>
                  <a:cubicBezTo>
                    <a:pt x="49" y="418"/>
                    <a:pt x="152" y="487"/>
                    <a:pt x="258" y="487"/>
                  </a:cubicBezTo>
                  <a:cubicBezTo>
                    <a:pt x="386" y="487"/>
                    <a:pt x="519" y="384"/>
                    <a:pt x="501" y="201"/>
                  </a:cubicBezTo>
                  <a:cubicBezTo>
                    <a:pt x="468" y="67"/>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3" name="Google Shape;15293;p35"/>
            <p:cNvSpPr/>
            <p:nvPr/>
          </p:nvSpPr>
          <p:spPr>
            <a:xfrm>
              <a:off x="6586225" y="3715375"/>
              <a:ext cx="13350" cy="11750"/>
            </a:xfrm>
            <a:custGeom>
              <a:avLst/>
              <a:gdLst/>
              <a:ahLst/>
              <a:cxnLst/>
              <a:rect l="l" t="t" r="r" b="b"/>
              <a:pathLst>
                <a:path w="534" h="470" extrusionOk="0">
                  <a:moveTo>
                    <a:pt x="281" y="0"/>
                  </a:moveTo>
                  <a:cubicBezTo>
                    <a:pt x="242" y="0"/>
                    <a:pt x="202" y="11"/>
                    <a:pt x="167" y="35"/>
                  </a:cubicBezTo>
                  <a:cubicBezTo>
                    <a:pt x="34" y="102"/>
                    <a:pt x="0" y="235"/>
                    <a:pt x="67" y="368"/>
                  </a:cubicBezTo>
                  <a:cubicBezTo>
                    <a:pt x="110" y="433"/>
                    <a:pt x="195" y="470"/>
                    <a:pt x="276" y="470"/>
                  </a:cubicBezTo>
                  <a:cubicBezTo>
                    <a:pt x="321" y="470"/>
                    <a:pt x="365" y="459"/>
                    <a:pt x="401" y="435"/>
                  </a:cubicBezTo>
                  <a:cubicBezTo>
                    <a:pt x="501" y="368"/>
                    <a:pt x="534" y="235"/>
                    <a:pt x="467" y="102"/>
                  </a:cubicBezTo>
                  <a:cubicBezTo>
                    <a:pt x="424" y="37"/>
                    <a:pt x="353"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4" name="Google Shape;15294;p35"/>
            <p:cNvSpPr/>
            <p:nvPr/>
          </p:nvSpPr>
          <p:spPr>
            <a:xfrm>
              <a:off x="6497825" y="3793300"/>
              <a:ext cx="13125" cy="12050"/>
            </a:xfrm>
            <a:custGeom>
              <a:avLst/>
              <a:gdLst/>
              <a:ahLst/>
              <a:cxnLst/>
              <a:rect l="l" t="t" r="r" b="b"/>
              <a:pathLst>
                <a:path w="525" h="482" extrusionOk="0">
                  <a:moveTo>
                    <a:pt x="279" y="0"/>
                  </a:moveTo>
                  <a:cubicBezTo>
                    <a:pt x="230" y="0"/>
                    <a:pt x="179" y="17"/>
                    <a:pt x="134" y="53"/>
                  </a:cubicBezTo>
                  <a:cubicBezTo>
                    <a:pt x="0" y="154"/>
                    <a:pt x="0" y="287"/>
                    <a:pt x="100" y="387"/>
                  </a:cubicBezTo>
                  <a:cubicBezTo>
                    <a:pt x="152" y="452"/>
                    <a:pt x="225" y="482"/>
                    <a:pt x="294" y="482"/>
                  </a:cubicBezTo>
                  <a:cubicBezTo>
                    <a:pt x="401" y="482"/>
                    <a:pt x="501" y="409"/>
                    <a:pt x="501" y="287"/>
                  </a:cubicBezTo>
                  <a:cubicBezTo>
                    <a:pt x="525" y="117"/>
                    <a:pt x="40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5" name="Google Shape;15295;p35"/>
            <p:cNvSpPr/>
            <p:nvPr/>
          </p:nvSpPr>
          <p:spPr>
            <a:xfrm>
              <a:off x="6233475" y="3810475"/>
              <a:ext cx="12525" cy="11850"/>
            </a:xfrm>
            <a:custGeom>
              <a:avLst/>
              <a:gdLst/>
              <a:ahLst/>
              <a:cxnLst/>
              <a:rect l="l" t="t" r="r" b="b"/>
              <a:pathLst>
                <a:path w="501" h="474" extrusionOk="0">
                  <a:moveTo>
                    <a:pt x="234" y="0"/>
                  </a:moveTo>
                  <a:cubicBezTo>
                    <a:pt x="67" y="0"/>
                    <a:pt x="0" y="134"/>
                    <a:pt x="0" y="267"/>
                  </a:cubicBezTo>
                  <a:cubicBezTo>
                    <a:pt x="0" y="383"/>
                    <a:pt x="101" y="474"/>
                    <a:pt x="215" y="474"/>
                  </a:cubicBezTo>
                  <a:cubicBezTo>
                    <a:pt x="232" y="474"/>
                    <a:pt x="249" y="472"/>
                    <a:pt x="267" y="467"/>
                  </a:cubicBezTo>
                  <a:cubicBezTo>
                    <a:pt x="400" y="467"/>
                    <a:pt x="501" y="334"/>
                    <a:pt x="467" y="234"/>
                  </a:cubicBezTo>
                  <a:cubicBezTo>
                    <a:pt x="467" y="100"/>
                    <a:pt x="334"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6" name="Google Shape;15296;p35"/>
            <p:cNvSpPr/>
            <p:nvPr/>
          </p:nvSpPr>
          <p:spPr>
            <a:xfrm>
              <a:off x="6165175" y="3779025"/>
              <a:ext cx="18200" cy="12050"/>
            </a:xfrm>
            <a:custGeom>
              <a:avLst/>
              <a:gdLst/>
              <a:ahLst/>
              <a:cxnLst/>
              <a:rect l="l" t="t" r="r" b="b"/>
              <a:pathLst>
                <a:path w="728" h="482" extrusionOk="0">
                  <a:moveTo>
                    <a:pt x="358" y="0"/>
                  </a:moveTo>
                  <a:cubicBezTo>
                    <a:pt x="122" y="0"/>
                    <a:pt x="1" y="370"/>
                    <a:pt x="264" y="458"/>
                  </a:cubicBezTo>
                  <a:cubicBezTo>
                    <a:pt x="301" y="474"/>
                    <a:pt x="336" y="481"/>
                    <a:pt x="370" y="481"/>
                  </a:cubicBezTo>
                  <a:cubicBezTo>
                    <a:pt x="606" y="481"/>
                    <a:pt x="727" y="112"/>
                    <a:pt x="464" y="24"/>
                  </a:cubicBezTo>
                  <a:cubicBezTo>
                    <a:pt x="427" y="8"/>
                    <a:pt x="391"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7" name="Google Shape;15297;p35"/>
            <p:cNvSpPr/>
            <p:nvPr/>
          </p:nvSpPr>
          <p:spPr>
            <a:xfrm>
              <a:off x="6284325" y="3781700"/>
              <a:ext cx="12550" cy="12125"/>
            </a:xfrm>
            <a:custGeom>
              <a:avLst/>
              <a:gdLst/>
              <a:ahLst/>
              <a:cxnLst/>
              <a:rect l="l" t="t" r="r" b="b"/>
              <a:pathLst>
                <a:path w="502" h="485" extrusionOk="0">
                  <a:moveTo>
                    <a:pt x="251" y="0"/>
                  </a:moveTo>
                  <a:cubicBezTo>
                    <a:pt x="126" y="0"/>
                    <a:pt x="1" y="84"/>
                    <a:pt x="1" y="251"/>
                  </a:cubicBezTo>
                  <a:cubicBezTo>
                    <a:pt x="1" y="384"/>
                    <a:pt x="101" y="484"/>
                    <a:pt x="234" y="484"/>
                  </a:cubicBezTo>
                  <a:cubicBezTo>
                    <a:pt x="368" y="484"/>
                    <a:pt x="501" y="384"/>
                    <a:pt x="501" y="251"/>
                  </a:cubicBezTo>
                  <a:cubicBezTo>
                    <a:pt x="501" y="84"/>
                    <a:pt x="376"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8" name="Google Shape;15298;p35"/>
            <p:cNvSpPr/>
            <p:nvPr/>
          </p:nvSpPr>
          <p:spPr>
            <a:xfrm>
              <a:off x="6245975" y="3836475"/>
              <a:ext cx="13375" cy="12225"/>
            </a:xfrm>
            <a:custGeom>
              <a:avLst/>
              <a:gdLst/>
              <a:ahLst/>
              <a:cxnLst/>
              <a:rect l="l" t="t" r="r" b="b"/>
              <a:pathLst>
                <a:path w="535" h="489" extrusionOk="0">
                  <a:moveTo>
                    <a:pt x="286" y="1"/>
                  </a:moveTo>
                  <a:cubicBezTo>
                    <a:pt x="212" y="1"/>
                    <a:pt x="139" y="36"/>
                    <a:pt x="101" y="94"/>
                  </a:cubicBezTo>
                  <a:cubicBezTo>
                    <a:pt x="1" y="194"/>
                    <a:pt x="34" y="328"/>
                    <a:pt x="134" y="428"/>
                  </a:cubicBezTo>
                  <a:cubicBezTo>
                    <a:pt x="176" y="470"/>
                    <a:pt x="229" y="488"/>
                    <a:pt x="283" y="488"/>
                  </a:cubicBezTo>
                  <a:cubicBezTo>
                    <a:pt x="356" y="488"/>
                    <a:pt x="429" y="453"/>
                    <a:pt x="468" y="395"/>
                  </a:cubicBezTo>
                  <a:cubicBezTo>
                    <a:pt x="534" y="295"/>
                    <a:pt x="534" y="128"/>
                    <a:pt x="434" y="61"/>
                  </a:cubicBezTo>
                  <a:cubicBezTo>
                    <a:pt x="392" y="19"/>
                    <a:pt x="33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9" name="Google Shape;15299;p35"/>
            <p:cNvSpPr/>
            <p:nvPr/>
          </p:nvSpPr>
          <p:spPr>
            <a:xfrm>
              <a:off x="6090150" y="3793575"/>
              <a:ext cx="14775" cy="8025"/>
            </a:xfrm>
            <a:custGeom>
              <a:avLst/>
              <a:gdLst/>
              <a:ahLst/>
              <a:cxnLst/>
              <a:rect l="l" t="t" r="r" b="b"/>
              <a:pathLst>
                <a:path w="591" h="321" extrusionOk="0">
                  <a:moveTo>
                    <a:pt x="261" y="1"/>
                  </a:moveTo>
                  <a:cubicBezTo>
                    <a:pt x="153" y="1"/>
                    <a:pt x="57" y="65"/>
                    <a:pt x="29" y="176"/>
                  </a:cubicBezTo>
                  <a:cubicBezTo>
                    <a:pt x="0" y="281"/>
                    <a:pt x="43" y="321"/>
                    <a:pt x="111" y="321"/>
                  </a:cubicBezTo>
                  <a:cubicBezTo>
                    <a:pt x="277" y="321"/>
                    <a:pt x="591" y="80"/>
                    <a:pt x="329" y="9"/>
                  </a:cubicBezTo>
                  <a:cubicBezTo>
                    <a:pt x="306" y="3"/>
                    <a:pt x="284"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0" name="Google Shape;15300;p35"/>
            <p:cNvSpPr/>
            <p:nvPr/>
          </p:nvSpPr>
          <p:spPr>
            <a:xfrm>
              <a:off x="6066200" y="3778025"/>
              <a:ext cx="13850" cy="11950"/>
            </a:xfrm>
            <a:custGeom>
              <a:avLst/>
              <a:gdLst/>
              <a:ahLst/>
              <a:cxnLst/>
              <a:rect l="l" t="t" r="r" b="b"/>
              <a:pathLst>
                <a:path w="554" h="478" extrusionOk="0">
                  <a:moveTo>
                    <a:pt x="278" y="1"/>
                  </a:moveTo>
                  <a:cubicBezTo>
                    <a:pt x="136" y="1"/>
                    <a:pt x="0" y="139"/>
                    <a:pt x="53" y="298"/>
                  </a:cubicBezTo>
                  <a:cubicBezTo>
                    <a:pt x="88" y="419"/>
                    <a:pt x="185" y="477"/>
                    <a:pt x="285" y="477"/>
                  </a:cubicBezTo>
                  <a:cubicBezTo>
                    <a:pt x="378" y="477"/>
                    <a:pt x="472" y="427"/>
                    <a:pt x="520" y="331"/>
                  </a:cubicBezTo>
                  <a:cubicBezTo>
                    <a:pt x="553" y="231"/>
                    <a:pt x="520" y="64"/>
                    <a:pt x="387" y="31"/>
                  </a:cubicBezTo>
                  <a:cubicBezTo>
                    <a:pt x="352" y="10"/>
                    <a:pt x="31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1" name="Google Shape;15301;p35"/>
            <p:cNvSpPr/>
            <p:nvPr/>
          </p:nvSpPr>
          <p:spPr>
            <a:xfrm>
              <a:off x="6411950" y="3833125"/>
              <a:ext cx="14400" cy="9050"/>
            </a:xfrm>
            <a:custGeom>
              <a:avLst/>
              <a:gdLst/>
              <a:ahLst/>
              <a:cxnLst/>
              <a:rect l="l" t="t" r="r" b="b"/>
              <a:pathLst>
                <a:path w="576" h="362" extrusionOk="0">
                  <a:moveTo>
                    <a:pt x="482" y="1"/>
                  </a:moveTo>
                  <a:cubicBezTo>
                    <a:pt x="317" y="1"/>
                    <a:pt x="0" y="312"/>
                    <a:pt x="300" y="362"/>
                  </a:cubicBezTo>
                  <a:cubicBezTo>
                    <a:pt x="433" y="362"/>
                    <a:pt x="533" y="262"/>
                    <a:pt x="567" y="128"/>
                  </a:cubicBezTo>
                  <a:cubicBezTo>
                    <a:pt x="575" y="36"/>
                    <a:pt x="53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2" name="Google Shape;15302;p35"/>
            <p:cNvSpPr/>
            <p:nvPr/>
          </p:nvSpPr>
          <p:spPr>
            <a:xfrm>
              <a:off x="6257650" y="3876175"/>
              <a:ext cx="13500" cy="12225"/>
            </a:xfrm>
            <a:custGeom>
              <a:avLst/>
              <a:gdLst/>
              <a:ahLst/>
              <a:cxnLst/>
              <a:rect l="l" t="t" r="r" b="b"/>
              <a:pathLst>
                <a:path w="540" h="489" extrusionOk="0">
                  <a:moveTo>
                    <a:pt x="253" y="1"/>
                  </a:moveTo>
                  <a:cubicBezTo>
                    <a:pt x="236" y="1"/>
                    <a:pt x="218" y="3"/>
                    <a:pt x="201" y="7"/>
                  </a:cubicBezTo>
                  <a:cubicBezTo>
                    <a:pt x="67" y="41"/>
                    <a:pt x="1" y="174"/>
                    <a:pt x="34" y="308"/>
                  </a:cubicBezTo>
                  <a:cubicBezTo>
                    <a:pt x="62" y="433"/>
                    <a:pt x="160" y="489"/>
                    <a:pt x="260" y="489"/>
                  </a:cubicBezTo>
                  <a:cubicBezTo>
                    <a:pt x="398" y="489"/>
                    <a:pt x="540" y="382"/>
                    <a:pt x="501" y="208"/>
                  </a:cubicBezTo>
                  <a:cubicBezTo>
                    <a:pt x="472" y="92"/>
                    <a:pt x="367"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3" name="Google Shape;15303;p35"/>
            <p:cNvSpPr/>
            <p:nvPr/>
          </p:nvSpPr>
          <p:spPr>
            <a:xfrm>
              <a:off x="6157900" y="3849425"/>
              <a:ext cx="11375" cy="9525"/>
            </a:xfrm>
            <a:custGeom>
              <a:avLst/>
              <a:gdLst/>
              <a:ahLst/>
              <a:cxnLst/>
              <a:rect l="l" t="t" r="r" b="b"/>
              <a:pathLst>
                <a:path w="455" h="381" extrusionOk="0">
                  <a:moveTo>
                    <a:pt x="193" y="1"/>
                  </a:moveTo>
                  <a:cubicBezTo>
                    <a:pt x="0" y="1"/>
                    <a:pt x="212" y="380"/>
                    <a:pt x="359" y="380"/>
                  </a:cubicBezTo>
                  <a:cubicBezTo>
                    <a:pt x="399" y="380"/>
                    <a:pt x="434" y="351"/>
                    <a:pt x="455" y="277"/>
                  </a:cubicBezTo>
                  <a:cubicBezTo>
                    <a:pt x="455" y="143"/>
                    <a:pt x="388" y="10"/>
                    <a:pt x="255" y="10"/>
                  </a:cubicBezTo>
                  <a:cubicBezTo>
                    <a:pt x="231" y="4"/>
                    <a:pt x="210"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4" name="Google Shape;15304;p35"/>
            <p:cNvSpPr/>
            <p:nvPr/>
          </p:nvSpPr>
          <p:spPr>
            <a:xfrm>
              <a:off x="6178825" y="3869025"/>
              <a:ext cx="15250" cy="7350"/>
            </a:xfrm>
            <a:custGeom>
              <a:avLst/>
              <a:gdLst/>
              <a:ahLst/>
              <a:cxnLst/>
              <a:rect l="l" t="t" r="r" b="b"/>
              <a:pathLst>
                <a:path w="610" h="294" extrusionOk="0">
                  <a:moveTo>
                    <a:pt x="453" y="0"/>
                  </a:moveTo>
                  <a:cubicBezTo>
                    <a:pt x="279" y="0"/>
                    <a:pt x="1" y="151"/>
                    <a:pt x="218" y="260"/>
                  </a:cubicBezTo>
                  <a:cubicBezTo>
                    <a:pt x="263" y="282"/>
                    <a:pt x="307" y="293"/>
                    <a:pt x="349" y="293"/>
                  </a:cubicBezTo>
                  <a:cubicBezTo>
                    <a:pt x="433" y="293"/>
                    <a:pt x="507" y="249"/>
                    <a:pt x="552" y="160"/>
                  </a:cubicBezTo>
                  <a:cubicBezTo>
                    <a:pt x="610" y="44"/>
                    <a:pt x="546"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5" name="Google Shape;15305;p35"/>
            <p:cNvSpPr/>
            <p:nvPr/>
          </p:nvSpPr>
          <p:spPr>
            <a:xfrm>
              <a:off x="6010375" y="3796975"/>
              <a:ext cx="13975" cy="8375"/>
            </a:xfrm>
            <a:custGeom>
              <a:avLst/>
              <a:gdLst/>
              <a:ahLst/>
              <a:cxnLst/>
              <a:rect l="l" t="t" r="r" b="b"/>
              <a:pathLst>
                <a:path w="559" h="335" extrusionOk="0">
                  <a:moveTo>
                    <a:pt x="232" y="0"/>
                  </a:moveTo>
                  <a:cubicBezTo>
                    <a:pt x="118" y="0"/>
                    <a:pt x="18" y="91"/>
                    <a:pt x="18" y="207"/>
                  </a:cubicBezTo>
                  <a:cubicBezTo>
                    <a:pt x="1" y="300"/>
                    <a:pt x="33" y="335"/>
                    <a:pt x="85" y="335"/>
                  </a:cubicBezTo>
                  <a:cubicBezTo>
                    <a:pt x="238" y="335"/>
                    <a:pt x="558" y="31"/>
                    <a:pt x="285" y="7"/>
                  </a:cubicBezTo>
                  <a:cubicBezTo>
                    <a:pt x="267" y="2"/>
                    <a:pt x="250"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6" name="Google Shape;15306;p35"/>
            <p:cNvSpPr/>
            <p:nvPr/>
          </p:nvSpPr>
          <p:spPr>
            <a:xfrm>
              <a:off x="5726650" y="3680525"/>
              <a:ext cx="14825" cy="11875"/>
            </a:xfrm>
            <a:custGeom>
              <a:avLst/>
              <a:gdLst/>
              <a:ahLst/>
              <a:cxnLst/>
              <a:rect l="l" t="t" r="r" b="b"/>
              <a:pathLst>
                <a:path w="593" h="475" extrusionOk="0">
                  <a:moveTo>
                    <a:pt x="282" y="1"/>
                  </a:moveTo>
                  <a:cubicBezTo>
                    <a:pt x="190" y="1"/>
                    <a:pt x="107" y="56"/>
                    <a:pt x="59" y="128"/>
                  </a:cubicBezTo>
                  <a:cubicBezTo>
                    <a:pt x="1" y="301"/>
                    <a:pt x="143" y="475"/>
                    <a:pt x="312" y="475"/>
                  </a:cubicBezTo>
                  <a:cubicBezTo>
                    <a:pt x="339" y="475"/>
                    <a:pt x="365" y="470"/>
                    <a:pt x="392" y="461"/>
                  </a:cubicBezTo>
                  <a:cubicBezTo>
                    <a:pt x="592" y="395"/>
                    <a:pt x="592" y="95"/>
                    <a:pt x="392" y="28"/>
                  </a:cubicBezTo>
                  <a:cubicBezTo>
                    <a:pt x="355" y="9"/>
                    <a:pt x="318"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7" name="Google Shape;15307;p35"/>
            <p:cNvSpPr/>
            <p:nvPr/>
          </p:nvSpPr>
          <p:spPr>
            <a:xfrm>
              <a:off x="5723250" y="3652850"/>
              <a:ext cx="11550" cy="10275"/>
            </a:xfrm>
            <a:custGeom>
              <a:avLst/>
              <a:gdLst/>
              <a:ahLst/>
              <a:cxnLst/>
              <a:rect l="l" t="t" r="r" b="b"/>
              <a:pathLst>
                <a:path w="462" h="411" extrusionOk="0">
                  <a:moveTo>
                    <a:pt x="340" y="1"/>
                  </a:moveTo>
                  <a:cubicBezTo>
                    <a:pt x="201" y="1"/>
                    <a:pt x="0" y="410"/>
                    <a:pt x="202" y="410"/>
                  </a:cubicBezTo>
                  <a:cubicBezTo>
                    <a:pt x="219" y="410"/>
                    <a:pt x="239" y="407"/>
                    <a:pt x="261" y="401"/>
                  </a:cubicBezTo>
                  <a:cubicBezTo>
                    <a:pt x="395" y="368"/>
                    <a:pt x="462" y="201"/>
                    <a:pt x="428" y="101"/>
                  </a:cubicBezTo>
                  <a:cubicBezTo>
                    <a:pt x="409" y="29"/>
                    <a:pt x="376" y="1"/>
                    <a:pt x="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8" name="Google Shape;15308;p35"/>
            <p:cNvSpPr/>
            <p:nvPr/>
          </p:nvSpPr>
          <p:spPr>
            <a:xfrm>
              <a:off x="5810675" y="3717825"/>
              <a:ext cx="15700" cy="11800"/>
            </a:xfrm>
            <a:custGeom>
              <a:avLst/>
              <a:gdLst/>
              <a:ahLst/>
              <a:cxnLst/>
              <a:rect l="l" t="t" r="r" b="b"/>
              <a:pathLst>
                <a:path w="628" h="472" extrusionOk="0">
                  <a:moveTo>
                    <a:pt x="339" y="0"/>
                  </a:moveTo>
                  <a:cubicBezTo>
                    <a:pt x="326" y="0"/>
                    <a:pt x="313" y="1"/>
                    <a:pt x="300" y="4"/>
                  </a:cubicBezTo>
                  <a:cubicBezTo>
                    <a:pt x="67" y="37"/>
                    <a:pt x="0" y="304"/>
                    <a:pt x="200" y="437"/>
                  </a:cubicBezTo>
                  <a:cubicBezTo>
                    <a:pt x="236" y="461"/>
                    <a:pt x="275" y="472"/>
                    <a:pt x="316" y="472"/>
                  </a:cubicBezTo>
                  <a:cubicBezTo>
                    <a:pt x="391" y="472"/>
                    <a:pt x="469" y="435"/>
                    <a:pt x="534" y="371"/>
                  </a:cubicBezTo>
                  <a:cubicBezTo>
                    <a:pt x="627" y="215"/>
                    <a:pt x="517"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9" name="Google Shape;15309;p35"/>
            <p:cNvSpPr/>
            <p:nvPr/>
          </p:nvSpPr>
          <p:spPr>
            <a:xfrm>
              <a:off x="5814000" y="3734575"/>
              <a:ext cx="11700" cy="12550"/>
            </a:xfrm>
            <a:custGeom>
              <a:avLst/>
              <a:gdLst/>
              <a:ahLst/>
              <a:cxnLst/>
              <a:rect l="l" t="t" r="r" b="b"/>
              <a:pathLst>
                <a:path w="468" h="502" extrusionOk="0">
                  <a:moveTo>
                    <a:pt x="234" y="1"/>
                  </a:moveTo>
                  <a:cubicBezTo>
                    <a:pt x="101" y="1"/>
                    <a:pt x="1" y="101"/>
                    <a:pt x="1" y="234"/>
                  </a:cubicBezTo>
                  <a:cubicBezTo>
                    <a:pt x="1" y="401"/>
                    <a:pt x="101" y="501"/>
                    <a:pt x="234" y="501"/>
                  </a:cubicBezTo>
                  <a:cubicBezTo>
                    <a:pt x="367" y="501"/>
                    <a:pt x="468" y="401"/>
                    <a:pt x="468" y="234"/>
                  </a:cubicBezTo>
                  <a:cubicBezTo>
                    <a:pt x="468"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0" name="Google Shape;15310;p35"/>
            <p:cNvSpPr/>
            <p:nvPr/>
          </p:nvSpPr>
          <p:spPr>
            <a:xfrm>
              <a:off x="5571525" y="3628900"/>
              <a:ext cx="18875" cy="12875"/>
            </a:xfrm>
            <a:custGeom>
              <a:avLst/>
              <a:gdLst/>
              <a:ahLst/>
              <a:cxnLst/>
              <a:rect l="l" t="t" r="r" b="b"/>
              <a:pathLst>
                <a:path w="755" h="515" extrusionOk="0">
                  <a:moveTo>
                    <a:pt x="354" y="1"/>
                  </a:moveTo>
                  <a:cubicBezTo>
                    <a:pt x="118" y="1"/>
                    <a:pt x="0" y="375"/>
                    <a:pt x="293" y="492"/>
                  </a:cubicBezTo>
                  <a:cubicBezTo>
                    <a:pt x="328" y="507"/>
                    <a:pt x="361" y="514"/>
                    <a:pt x="393" y="514"/>
                  </a:cubicBezTo>
                  <a:cubicBezTo>
                    <a:pt x="632" y="514"/>
                    <a:pt x="754" y="113"/>
                    <a:pt x="460" y="25"/>
                  </a:cubicBezTo>
                  <a:cubicBezTo>
                    <a:pt x="423" y="8"/>
                    <a:pt x="387"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1" name="Google Shape;15311;p35"/>
            <p:cNvSpPr/>
            <p:nvPr/>
          </p:nvSpPr>
          <p:spPr>
            <a:xfrm>
              <a:off x="5408700" y="3487525"/>
              <a:ext cx="15525" cy="12525"/>
            </a:xfrm>
            <a:custGeom>
              <a:avLst/>
              <a:gdLst/>
              <a:ahLst/>
              <a:cxnLst/>
              <a:rect l="l" t="t" r="r" b="b"/>
              <a:pathLst>
                <a:path w="621" h="501" extrusionOk="0">
                  <a:moveTo>
                    <a:pt x="239" y="1"/>
                  </a:moveTo>
                  <a:cubicBezTo>
                    <a:pt x="176" y="1"/>
                    <a:pt x="118" y="26"/>
                    <a:pt x="68" y="76"/>
                  </a:cubicBezTo>
                  <a:cubicBezTo>
                    <a:pt x="1" y="176"/>
                    <a:pt x="1" y="343"/>
                    <a:pt x="101" y="443"/>
                  </a:cubicBezTo>
                  <a:cubicBezTo>
                    <a:pt x="155" y="483"/>
                    <a:pt x="211" y="501"/>
                    <a:pt x="263" y="501"/>
                  </a:cubicBezTo>
                  <a:cubicBezTo>
                    <a:pt x="468" y="501"/>
                    <a:pt x="621" y="235"/>
                    <a:pt x="435" y="76"/>
                  </a:cubicBezTo>
                  <a:cubicBezTo>
                    <a:pt x="368" y="26"/>
                    <a:pt x="301"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2" name="Google Shape;15312;p35"/>
            <p:cNvSpPr/>
            <p:nvPr/>
          </p:nvSpPr>
          <p:spPr>
            <a:xfrm>
              <a:off x="5428725" y="3508575"/>
              <a:ext cx="12525" cy="12550"/>
            </a:xfrm>
            <a:custGeom>
              <a:avLst/>
              <a:gdLst/>
              <a:ahLst/>
              <a:cxnLst/>
              <a:rect l="l" t="t" r="r" b="b"/>
              <a:pathLst>
                <a:path w="501" h="502" extrusionOk="0">
                  <a:moveTo>
                    <a:pt x="234" y="1"/>
                  </a:moveTo>
                  <a:cubicBezTo>
                    <a:pt x="101" y="1"/>
                    <a:pt x="1" y="101"/>
                    <a:pt x="1" y="234"/>
                  </a:cubicBezTo>
                  <a:cubicBezTo>
                    <a:pt x="1" y="368"/>
                    <a:pt x="101" y="501"/>
                    <a:pt x="234" y="501"/>
                  </a:cubicBezTo>
                  <a:cubicBezTo>
                    <a:pt x="367" y="501"/>
                    <a:pt x="501" y="368"/>
                    <a:pt x="501" y="234"/>
                  </a:cubicBezTo>
                  <a:cubicBezTo>
                    <a:pt x="501"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3" name="Google Shape;15313;p35"/>
            <p:cNvSpPr/>
            <p:nvPr/>
          </p:nvSpPr>
          <p:spPr>
            <a:xfrm>
              <a:off x="5536300" y="3687250"/>
              <a:ext cx="14200" cy="12375"/>
            </a:xfrm>
            <a:custGeom>
              <a:avLst/>
              <a:gdLst/>
              <a:ahLst/>
              <a:cxnLst/>
              <a:rect l="l" t="t" r="r" b="b"/>
              <a:pathLst>
                <a:path w="568" h="495" extrusionOk="0">
                  <a:moveTo>
                    <a:pt x="295" y="1"/>
                  </a:moveTo>
                  <a:cubicBezTo>
                    <a:pt x="251" y="1"/>
                    <a:pt x="207" y="20"/>
                    <a:pt x="167" y="59"/>
                  </a:cubicBezTo>
                  <a:cubicBezTo>
                    <a:pt x="34" y="126"/>
                    <a:pt x="1" y="259"/>
                    <a:pt x="67" y="393"/>
                  </a:cubicBezTo>
                  <a:cubicBezTo>
                    <a:pt x="110" y="457"/>
                    <a:pt x="195" y="494"/>
                    <a:pt x="277" y="494"/>
                  </a:cubicBezTo>
                  <a:cubicBezTo>
                    <a:pt x="322" y="494"/>
                    <a:pt x="365" y="483"/>
                    <a:pt x="401" y="459"/>
                  </a:cubicBezTo>
                  <a:cubicBezTo>
                    <a:pt x="534" y="359"/>
                    <a:pt x="568" y="226"/>
                    <a:pt x="468" y="126"/>
                  </a:cubicBezTo>
                  <a:cubicBezTo>
                    <a:pt x="427" y="45"/>
                    <a:pt x="362"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4" name="Google Shape;15314;p35"/>
            <p:cNvSpPr/>
            <p:nvPr/>
          </p:nvSpPr>
          <p:spPr>
            <a:xfrm>
              <a:off x="5444575" y="3616325"/>
              <a:ext cx="14200" cy="12225"/>
            </a:xfrm>
            <a:custGeom>
              <a:avLst/>
              <a:gdLst/>
              <a:ahLst/>
              <a:cxnLst/>
              <a:rect l="l" t="t" r="r" b="b"/>
              <a:pathLst>
                <a:path w="568" h="489" extrusionOk="0">
                  <a:moveTo>
                    <a:pt x="285" y="0"/>
                  </a:moveTo>
                  <a:cubicBezTo>
                    <a:pt x="212" y="0"/>
                    <a:pt x="139" y="36"/>
                    <a:pt x="100" y="94"/>
                  </a:cubicBezTo>
                  <a:cubicBezTo>
                    <a:pt x="0" y="194"/>
                    <a:pt x="34" y="361"/>
                    <a:pt x="134" y="428"/>
                  </a:cubicBezTo>
                  <a:cubicBezTo>
                    <a:pt x="176" y="470"/>
                    <a:pt x="229" y="488"/>
                    <a:pt x="282" y="488"/>
                  </a:cubicBezTo>
                  <a:cubicBezTo>
                    <a:pt x="356" y="488"/>
                    <a:pt x="429" y="452"/>
                    <a:pt x="467" y="394"/>
                  </a:cubicBezTo>
                  <a:cubicBezTo>
                    <a:pt x="567" y="294"/>
                    <a:pt x="534" y="127"/>
                    <a:pt x="434" y="61"/>
                  </a:cubicBezTo>
                  <a:cubicBezTo>
                    <a:pt x="392" y="19"/>
                    <a:pt x="338"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5" name="Google Shape;15315;p35"/>
            <p:cNvSpPr/>
            <p:nvPr/>
          </p:nvSpPr>
          <p:spPr>
            <a:xfrm>
              <a:off x="5277775" y="3390125"/>
              <a:ext cx="13375" cy="12000"/>
            </a:xfrm>
            <a:custGeom>
              <a:avLst/>
              <a:gdLst/>
              <a:ahLst/>
              <a:cxnLst/>
              <a:rect l="l" t="t" r="r" b="b"/>
              <a:pathLst>
                <a:path w="535" h="480" extrusionOk="0">
                  <a:moveTo>
                    <a:pt x="250" y="1"/>
                  </a:moveTo>
                  <a:cubicBezTo>
                    <a:pt x="209" y="1"/>
                    <a:pt x="170" y="12"/>
                    <a:pt x="134" y="36"/>
                  </a:cubicBezTo>
                  <a:cubicBezTo>
                    <a:pt x="1" y="136"/>
                    <a:pt x="1" y="269"/>
                    <a:pt x="68" y="369"/>
                  </a:cubicBezTo>
                  <a:cubicBezTo>
                    <a:pt x="126" y="447"/>
                    <a:pt x="196" y="480"/>
                    <a:pt x="264" y="480"/>
                  </a:cubicBezTo>
                  <a:cubicBezTo>
                    <a:pt x="313" y="480"/>
                    <a:pt x="360" y="463"/>
                    <a:pt x="401" y="436"/>
                  </a:cubicBezTo>
                  <a:cubicBezTo>
                    <a:pt x="501" y="336"/>
                    <a:pt x="535" y="202"/>
                    <a:pt x="468" y="102"/>
                  </a:cubicBezTo>
                  <a:cubicBezTo>
                    <a:pt x="403" y="38"/>
                    <a:pt x="325"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6" name="Google Shape;15316;p35"/>
            <p:cNvSpPr/>
            <p:nvPr/>
          </p:nvSpPr>
          <p:spPr>
            <a:xfrm>
              <a:off x="5284450" y="3334975"/>
              <a:ext cx="13375" cy="12675"/>
            </a:xfrm>
            <a:custGeom>
              <a:avLst/>
              <a:gdLst/>
              <a:ahLst/>
              <a:cxnLst/>
              <a:rect l="l" t="t" r="r" b="b"/>
              <a:pathLst>
                <a:path w="535" h="507" extrusionOk="0">
                  <a:moveTo>
                    <a:pt x="249" y="0"/>
                  </a:moveTo>
                  <a:cubicBezTo>
                    <a:pt x="135" y="0"/>
                    <a:pt x="34" y="91"/>
                    <a:pt x="34" y="207"/>
                  </a:cubicBezTo>
                  <a:cubicBezTo>
                    <a:pt x="1" y="340"/>
                    <a:pt x="101" y="474"/>
                    <a:pt x="234" y="507"/>
                  </a:cubicBezTo>
                  <a:cubicBezTo>
                    <a:pt x="368" y="507"/>
                    <a:pt x="468" y="407"/>
                    <a:pt x="501" y="273"/>
                  </a:cubicBezTo>
                  <a:cubicBezTo>
                    <a:pt x="534" y="140"/>
                    <a:pt x="434" y="40"/>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7" name="Google Shape;15317;p35"/>
            <p:cNvSpPr/>
            <p:nvPr/>
          </p:nvSpPr>
          <p:spPr>
            <a:xfrm>
              <a:off x="5519625" y="3506825"/>
              <a:ext cx="14725" cy="12475"/>
            </a:xfrm>
            <a:custGeom>
              <a:avLst/>
              <a:gdLst/>
              <a:ahLst/>
              <a:cxnLst/>
              <a:rect l="l" t="t" r="r" b="b"/>
              <a:pathLst>
                <a:path w="589" h="499" extrusionOk="0">
                  <a:moveTo>
                    <a:pt x="256" y="0"/>
                  </a:moveTo>
                  <a:cubicBezTo>
                    <a:pt x="190" y="0"/>
                    <a:pt x="122" y="31"/>
                    <a:pt x="67" y="104"/>
                  </a:cubicBezTo>
                  <a:cubicBezTo>
                    <a:pt x="0" y="204"/>
                    <a:pt x="0" y="371"/>
                    <a:pt x="134" y="438"/>
                  </a:cubicBezTo>
                  <a:cubicBezTo>
                    <a:pt x="176" y="480"/>
                    <a:pt x="224" y="498"/>
                    <a:pt x="272" y="498"/>
                  </a:cubicBezTo>
                  <a:cubicBezTo>
                    <a:pt x="340" y="498"/>
                    <a:pt x="409" y="463"/>
                    <a:pt x="467" y="404"/>
                  </a:cubicBezTo>
                  <a:cubicBezTo>
                    <a:pt x="588" y="211"/>
                    <a:pt x="429" y="0"/>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8" name="Google Shape;15318;p35"/>
            <p:cNvSpPr/>
            <p:nvPr/>
          </p:nvSpPr>
          <p:spPr>
            <a:xfrm>
              <a:off x="5525825" y="3543600"/>
              <a:ext cx="13600" cy="11850"/>
            </a:xfrm>
            <a:custGeom>
              <a:avLst/>
              <a:gdLst/>
              <a:ahLst/>
              <a:cxnLst/>
              <a:rect l="l" t="t" r="r" b="b"/>
              <a:pathLst>
                <a:path w="544" h="474" extrusionOk="0">
                  <a:moveTo>
                    <a:pt x="251" y="1"/>
                  </a:moveTo>
                  <a:cubicBezTo>
                    <a:pt x="123" y="1"/>
                    <a:pt x="0" y="96"/>
                    <a:pt x="19" y="268"/>
                  </a:cubicBezTo>
                  <a:cubicBezTo>
                    <a:pt x="19" y="410"/>
                    <a:pt x="122" y="473"/>
                    <a:pt x="233" y="473"/>
                  </a:cubicBezTo>
                  <a:cubicBezTo>
                    <a:pt x="382" y="473"/>
                    <a:pt x="544" y="359"/>
                    <a:pt x="486" y="168"/>
                  </a:cubicBezTo>
                  <a:cubicBezTo>
                    <a:pt x="444" y="54"/>
                    <a:pt x="346"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9" name="Google Shape;15319;p35"/>
            <p:cNvSpPr/>
            <p:nvPr/>
          </p:nvSpPr>
          <p:spPr>
            <a:xfrm>
              <a:off x="5349525" y="3355800"/>
              <a:ext cx="17450" cy="12350"/>
            </a:xfrm>
            <a:custGeom>
              <a:avLst/>
              <a:gdLst/>
              <a:ahLst/>
              <a:cxnLst/>
              <a:rect l="l" t="t" r="r" b="b"/>
              <a:pathLst>
                <a:path w="698" h="494" extrusionOk="0">
                  <a:moveTo>
                    <a:pt x="370" y="0"/>
                  </a:moveTo>
                  <a:cubicBezTo>
                    <a:pt x="173" y="0"/>
                    <a:pt x="1" y="267"/>
                    <a:pt x="200" y="441"/>
                  </a:cubicBezTo>
                  <a:cubicBezTo>
                    <a:pt x="251" y="478"/>
                    <a:pt x="305" y="493"/>
                    <a:pt x="356" y="493"/>
                  </a:cubicBezTo>
                  <a:cubicBezTo>
                    <a:pt x="542" y="493"/>
                    <a:pt x="697" y="290"/>
                    <a:pt x="567" y="108"/>
                  </a:cubicBezTo>
                  <a:cubicBezTo>
                    <a:pt x="507" y="31"/>
                    <a:pt x="437" y="0"/>
                    <a:pt x="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0" name="Google Shape;15320;p35"/>
            <p:cNvSpPr/>
            <p:nvPr/>
          </p:nvSpPr>
          <p:spPr>
            <a:xfrm>
              <a:off x="5275275" y="3156500"/>
              <a:ext cx="13375" cy="12075"/>
            </a:xfrm>
            <a:custGeom>
              <a:avLst/>
              <a:gdLst/>
              <a:ahLst/>
              <a:cxnLst/>
              <a:rect l="l" t="t" r="r" b="b"/>
              <a:pathLst>
                <a:path w="535" h="483" extrusionOk="0">
                  <a:moveTo>
                    <a:pt x="282" y="1"/>
                  </a:moveTo>
                  <a:cubicBezTo>
                    <a:pt x="168" y="1"/>
                    <a:pt x="63" y="91"/>
                    <a:pt x="34" y="207"/>
                  </a:cubicBezTo>
                  <a:cubicBezTo>
                    <a:pt x="1" y="341"/>
                    <a:pt x="101" y="474"/>
                    <a:pt x="234" y="474"/>
                  </a:cubicBezTo>
                  <a:cubicBezTo>
                    <a:pt x="257" y="480"/>
                    <a:pt x="280" y="483"/>
                    <a:pt x="302" y="483"/>
                  </a:cubicBezTo>
                  <a:cubicBezTo>
                    <a:pt x="411" y="483"/>
                    <a:pt x="507" y="418"/>
                    <a:pt x="535" y="307"/>
                  </a:cubicBezTo>
                  <a:cubicBezTo>
                    <a:pt x="535" y="174"/>
                    <a:pt x="468" y="41"/>
                    <a:pt x="334" y="7"/>
                  </a:cubicBezTo>
                  <a:cubicBezTo>
                    <a:pt x="317"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1" name="Google Shape;15321;p35"/>
            <p:cNvSpPr/>
            <p:nvPr/>
          </p:nvSpPr>
          <p:spPr>
            <a:xfrm>
              <a:off x="7538575" y="2058175"/>
              <a:ext cx="14075" cy="11875"/>
            </a:xfrm>
            <a:custGeom>
              <a:avLst/>
              <a:gdLst/>
              <a:ahLst/>
              <a:cxnLst/>
              <a:rect l="l" t="t" r="r" b="b"/>
              <a:pathLst>
                <a:path w="563" h="475" extrusionOk="0">
                  <a:moveTo>
                    <a:pt x="250" y="0"/>
                  </a:moveTo>
                  <a:cubicBezTo>
                    <a:pt x="184" y="0"/>
                    <a:pt x="117" y="25"/>
                    <a:pt x="67" y="75"/>
                  </a:cubicBezTo>
                  <a:cubicBezTo>
                    <a:pt x="0" y="176"/>
                    <a:pt x="0" y="342"/>
                    <a:pt x="67" y="409"/>
                  </a:cubicBezTo>
                  <a:cubicBezTo>
                    <a:pt x="113" y="455"/>
                    <a:pt x="166" y="475"/>
                    <a:pt x="218" y="475"/>
                  </a:cubicBezTo>
                  <a:cubicBezTo>
                    <a:pt x="394" y="475"/>
                    <a:pt x="562" y="255"/>
                    <a:pt x="434" y="75"/>
                  </a:cubicBezTo>
                  <a:cubicBezTo>
                    <a:pt x="384" y="25"/>
                    <a:pt x="317"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2" name="Google Shape;15322;p35"/>
            <p:cNvSpPr/>
            <p:nvPr/>
          </p:nvSpPr>
          <p:spPr>
            <a:xfrm>
              <a:off x="7709300" y="2175325"/>
              <a:ext cx="14300" cy="7625"/>
            </a:xfrm>
            <a:custGeom>
              <a:avLst/>
              <a:gdLst/>
              <a:ahLst/>
              <a:cxnLst/>
              <a:rect l="l" t="t" r="r" b="b"/>
              <a:pathLst>
                <a:path w="572" h="305" extrusionOk="0">
                  <a:moveTo>
                    <a:pt x="123" y="1"/>
                  </a:moveTo>
                  <a:cubicBezTo>
                    <a:pt x="48" y="1"/>
                    <a:pt x="1" y="44"/>
                    <a:pt x="43" y="160"/>
                  </a:cubicBezTo>
                  <a:cubicBezTo>
                    <a:pt x="68" y="261"/>
                    <a:pt x="152" y="305"/>
                    <a:pt x="250" y="305"/>
                  </a:cubicBezTo>
                  <a:cubicBezTo>
                    <a:pt x="280" y="305"/>
                    <a:pt x="311" y="301"/>
                    <a:pt x="343" y="293"/>
                  </a:cubicBezTo>
                  <a:cubicBezTo>
                    <a:pt x="571" y="202"/>
                    <a:pt x="28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3" name="Google Shape;15323;p35"/>
            <p:cNvSpPr/>
            <p:nvPr/>
          </p:nvSpPr>
          <p:spPr>
            <a:xfrm>
              <a:off x="7726425" y="2157325"/>
              <a:ext cx="13150" cy="11225"/>
            </a:xfrm>
            <a:custGeom>
              <a:avLst/>
              <a:gdLst/>
              <a:ahLst/>
              <a:cxnLst/>
              <a:rect l="l" t="t" r="r" b="b"/>
              <a:pathLst>
                <a:path w="526" h="449" extrusionOk="0">
                  <a:moveTo>
                    <a:pt x="252" y="0"/>
                  </a:moveTo>
                  <a:cubicBezTo>
                    <a:pt x="221" y="0"/>
                    <a:pt x="190" y="4"/>
                    <a:pt x="158" y="12"/>
                  </a:cubicBezTo>
                  <a:cubicBezTo>
                    <a:pt x="0" y="170"/>
                    <a:pt x="112" y="448"/>
                    <a:pt x="351" y="448"/>
                  </a:cubicBezTo>
                  <a:cubicBezTo>
                    <a:pt x="364" y="448"/>
                    <a:pt x="378" y="448"/>
                    <a:pt x="392" y="446"/>
                  </a:cubicBezTo>
                  <a:cubicBezTo>
                    <a:pt x="492" y="379"/>
                    <a:pt x="525" y="246"/>
                    <a:pt x="492" y="146"/>
                  </a:cubicBezTo>
                  <a:cubicBezTo>
                    <a:pt x="441" y="44"/>
                    <a:pt x="35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4" name="Google Shape;15324;p35"/>
            <p:cNvSpPr/>
            <p:nvPr/>
          </p:nvSpPr>
          <p:spPr>
            <a:xfrm>
              <a:off x="7701500" y="2049675"/>
              <a:ext cx="15225" cy="12450"/>
            </a:xfrm>
            <a:custGeom>
              <a:avLst/>
              <a:gdLst/>
              <a:ahLst/>
              <a:cxnLst/>
              <a:rect l="l" t="t" r="r" b="b"/>
              <a:pathLst>
                <a:path w="609" h="498" extrusionOk="0">
                  <a:moveTo>
                    <a:pt x="324" y="0"/>
                  </a:moveTo>
                  <a:cubicBezTo>
                    <a:pt x="169" y="0"/>
                    <a:pt x="1" y="153"/>
                    <a:pt x="88" y="349"/>
                  </a:cubicBezTo>
                  <a:cubicBezTo>
                    <a:pt x="123" y="453"/>
                    <a:pt x="202" y="497"/>
                    <a:pt x="285" y="497"/>
                  </a:cubicBezTo>
                  <a:cubicBezTo>
                    <a:pt x="441" y="497"/>
                    <a:pt x="608" y="344"/>
                    <a:pt x="521" y="149"/>
                  </a:cubicBezTo>
                  <a:cubicBezTo>
                    <a:pt x="487" y="44"/>
                    <a:pt x="407"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5" name="Google Shape;15325;p35"/>
            <p:cNvSpPr/>
            <p:nvPr/>
          </p:nvSpPr>
          <p:spPr>
            <a:xfrm>
              <a:off x="7586100" y="2091575"/>
              <a:ext cx="12525" cy="11875"/>
            </a:xfrm>
            <a:custGeom>
              <a:avLst/>
              <a:gdLst/>
              <a:ahLst/>
              <a:cxnLst/>
              <a:rect l="l" t="t" r="r" b="b"/>
              <a:pathLst>
                <a:path w="501" h="475" extrusionOk="0">
                  <a:moveTo>
                    <a:pt x="286" y="1"/>
                  </a:moveTo>
                  <a:cubicBezTo>
                    <a:pt x="269" y="1"/>
                    <a:pt x="252" y="3"/>
                    <a:pt x="234" y="7"/>
                  </a:cubicBezTo>
                  <a:cubicBezTo>
                    <a:pt x="101" y="7"/>
                    <a:pt x="0" y="107"/>
                    <a:pt x="34" y="241"/>
                  </a:cubicBezTo>
                  <a:cubicBezTo>
                    <a:pt x="34" y="374"/>
                    <a:pt x="134" y="474"/>
                    <a:pt x="267" y="474"/>
                  </a:cubicBezTo>
                  <a:cubicBezTo>
                    <a:pt x="401" y="474"/>
                    <a:pt x="501" y="341"/>
                    <a:pt x="501" y="207"/>
                  </a:cubicBezTo>
                  <a:cubicBezTo>
                    <a:pt x="501" y="91"/>
                    <a:pt x="400"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6" name="Google Shape;15326;p35"/>
            <p:cNvSpPr/>
            <p:nvPr/>
          </p:nvSpPr>
          <p:spPr>
            <a:xfrm>
              <a:off x="7656150" y="2205325"/>
              <a:ext cx="13900" cy="12050"/>
            </a:xfrm>
            <a:custGeom>
              <a:avLst/>
              <a:gdLst/>
              <a:ahLst/>
              <a:cxnLst/>
              <a:rect l="l" t="t" r="r" b="b"/>
              <a:pathLst>
                <a:path w="556" h="482" extrusionOk="0">
                  <a:moveTo>
                    <a:pt x="276" y="0"/>
                  </a:moveTo>
                  <a:cubicBezTo>
                    <a:pt x="241" y="0"/>
                    <a:pt x="204" y="9"/>
                    <a:pt x="167" y="27"/>
                  </a:cubicBezTo>
                  <a:cubicBezTo>
                    <a:pt x="67" y="94"/>
                    <a:pt x="0" y="227"/>
                    <a:pt x="67" y="361"/>
                  </a:cubicBezTo>
                  <a:cubicBezTo>
                    <a:pt x="115" y="440"/>
                    <a:pt x="201" y="482"/>
                    <a:pt x="285" y="482"/>
                  </a:cubicBezTo>
                  <a:cubicBezTo>
                    <a:pt x="376" y="482"/>
                    <a:pt x="466" y="432"/>
                    <a:pt x="501" y="327"/>
                  </a:cubicBezTo>
                  <a:cubicBezTo>
                    <a:pt x="555" y="164"/>
                    <a:pt x="432"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7" name="Google Shape;15327;p35"/>
            <p:cNvSpPr/>
            <p:nvPr/>
          </p:nvSpPr>
          <p:spPr>
            <a:xfrm>
              <a:off x="7747875" y="2147075"/>
              <a:ext cx="15425" cy="12275"/>
            </a:xfrm>
            <a:custGeom>
              <a:avLst/>
              <a:gdLst/>
              <a:ahLst/>
              <a:cxnLst/>
              <a:rect l="l" t="t" r="r" b="b"/>
              <a:pathLst>
                <a:path w="617" h="491" extrusionOk="0">
                  <a:moveTo>
                    <a:pt x="283" y="1"/>
                  </a:moveTo>
                  <a:cubicBezTo>
                    <a:pt x="236" y="1"/>
                    <a:pt x="185" y="17"/>
                    <a:pt x="134" y="55"/>
                  </a:cubicBezTo>
                  <a:cubicBezTo>
                    <a:pt x="34" y="122"/>
                    <a:pt x="1" y="255"/>
                    <a:pt x="67" y="389"/>
                  </a:cubicBezTo>
                  <a:cubicBezTo>
                    <a:pt x="111" y="453"/>
                    <a:pt x="195" y="490"/>
                    <a:pt x="277" y="490"/>
                  </a:cubicBezTo>
                  <a:cubicBezTo>
                    <a:pt x="322" y="490"/>
                    <a:pt x="366" y="479"/>
                    <a:pt x="401" y="456"/>
                  </a:cubicBezTo>
                  <a:cubicBezTo>
                    <a:pt x="617" y="294"/>
                    <a:pt x="484"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8" name="Google Shape;15328;p35"/>
            <p:cNvSpPr/>
            <p:nvPr/>
          </p:nvSpPr>
          <p:spPr>
            <a:xfrm>
              <a:off x="7687850" y="2011375"/>
              <a:ext cx="14200" cy="12300"/>
            </a:xfrm>
            <a:custGeom>
              <a:avLst/>
              <a:gdLst/>
              <a:ahLst/>
              <a:cxnLst/>
              <a:rect l="l" t="t" r="r" b="b"/>
              <a:pathLst>
                <a:path w="568" h="492" extrusionOk="0">
                  <a:moveTo>
                    <a:pt x="260" y="1"/>
                  </a:moveTo>
                  <a:cubicBezTo>
                    <a:pt x="230" y="1"/>
                    <a:pt x="198" y="5"/>
                    <a:pt x="167" y="13"/>
                  </a:cubicBezTo>
                  <a:cubicBezTo>
                    <a:pt x="67" y="79"/>
                    <a:pt x="0" y="213"/>
                    <a:pt x="67" y="346"/>
                  </a:cubicBezTo>
                  <a:cubicBezTo>
                    <a:pt x="118" y="448"/>
                    <a:pt x="208" y="492"/>
                    <a:pt x="307" y="492"/>
                  </a:cubicBezTo>
                  <a:cubicBezTo>
                    <a:pt x="337" y="492"/>
                    <a:pt x="369" y="488"/>
                    <a:pt x="400" y="480"/>
                  </a:cubicBezTo>
                  <a:cubicBezTo>
                    <a:pt x="500" y="413"/>
                    <a:pt x="567" y="246"/>
                    <a:pt x="500" y="146"/>
                  </a:cubicBezTo>
                  <a:cubicBezTo>
                    <a:pt x="449" y="44"/>
                    <a:pt x="360"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9" name="Google Shape;15329;p35"/>
            <p:cNvSpPr/>
            <p:nvPr/>
          </p:nvSpPr>
          <p:spPr>
            <a:xfrm>
              <a:off x="7613625" y="2045225"/>
              <a:ext cx="13350" cy="12175"/>
            </a:xfrm>
            <a:custGeom>
              <a:avLst/>
              <a:gdLst/>
              <a:ahLst/>
              <a:cxnLst/>
              <a:rect l="l" t="t" r="r" b="b"/>
              <a:pathLst>
                <a:path w="534" h="487" extrusionOk="0">
                  <a:moveTo>
                    <a:pt x="272" y="0"/>
                  </a:moveTo>
                  <a:cubicBezTo>
                    <a:pt x="239" y="0"/>
                    <a:pt x="203" y="8"/>
                    <a:pt x="167" y="26"/>
                  </a:cubicBezTo>
                  <a:cubicBezTo>
                    <a:pt x="34" y="60"/>
                    <a:pt x="0" y="193"/>
                    <a:pt x="34" y="327"/>
                  </a:cubicBezTo>
                  <a:cubicBezTo>
                    <a:pt x="82" y="424"/>
                    <a:pt x="167" y="486"/>
                    <a:pt x="248" y="486"/>
                  </a:cubicBezTo>
                  <a:cubicBezTo>
                    <a:pt x="278" y="486"/>
                    <a:pt x="307" y="478"/>
                    <a:pt x="334" y="460"/>
                  </a:cubicBezTo>
                  <a:cubicBezTo>
                    <a:pt x="467" y="427"/>
                    <a:pt x="534" y="260"/>
                    <a:pt x="467" y="160"/>
                  </a:cubicBezTo>
                  <a:cubicBezTo>
                    <a:pt x="443" y="62"/>
                    <a:pt x="365"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0" name="Google Shape;15330;p35"/>
            <p:cNvSpPr/>
            <p:nvPr/>
          </p:nvSpPr>
          <p:spPr>
            <a:xfrm>
              <a:off x="7672350" y="2257900"/>
              <a:ext cx="14550" cy="7525"/>
            </a:xfrm>
            <a:custGeom>
              <a:avLst/>
              <a:gdLst/>
              <a:ahLst/>
              <a:cxnLst/>
              <a:rect l="l" t="t" r="r" b="b"/>
              <a:pathLst>
                <a:path w="582" h="301" extrusionOk="0">
                  <a:moveTo>
                    <a:pt x="118" y="0"/>
                  </a:moveTo>
                  <a:cubicBezTo>
                    <a:pt x="44" y="0"/>
                    <a:pt x="0" y="43"/>
                    <a:pt x="53" y="159"/>
                  </a:cubicBezTo>
                  <a:cubicBezTo>
                    <a:pt x="80" y="241"/>
                    <a:pt x="176" y="301"/>
                    <a:pt x="283" y="301"/>
                  </a:cubicBezTo>
                  <a:cubicBezTo>
                    <a:pt x="306" y="301"/>
                    <a:pt x="330" y="298"/>
                    <a:pt x="353" y="292"/>
                  </a:cubicBezTo>
                  <a:cubicBezTo>
                    <a:pt x="581" y="201"/>
                    <a:pt x="279"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1" name="Google Shape;15331;p35"/>
            <p:cNvSpPr/>
            <p:nvPr/>
          </p:nvSpPr>
          <p:spPr>
            <a:xfrm>
              <a:off x="7797075" y="2225650"/>
              <a:ext cx="12550" cy="11375"/>
            </a:xfrm>
            <a:custGeom>
              <a:avLst/>
              <a:gdLst/>
              <a:ahLst/>
              <a:cxnLst/>
              <a:rect l="l" t="t" r="r" b="b"/>
              <a:pathLst>
                <a:path w="502" h="455" extrusionOk="0">
                  <a:moveTo>
                    <a:pt x="252" y="0"/>
                  </a:moveTo>
                  <a:cubicBezTo>
                    <a:pt x="129" y="0"/>
                    <a:pt x="1" y="85"/>
                    <a:pt x="1" y="248"/>
                  </a:cubicBezTo>
                  <a:cubicBezTo>
                    <a:pt x="1" y="364"/>
                    <a:pt x="101" y="455"/>
                    <a:pt x="215" y="455"/>
                  </a:cubicBezTo>
                  <a:cubicBezTo>
                    <a:pt x="233" y="455"/>
                    <a:pt x="250" y="453"/>
                    <a:pt x="268" y="448"/>
                  </a:cubicBezTo>
                  <a:cubicBezTo>
                    <a:pt x="401" y="448"/>
                    <a:pt x="501" y="315"/>
                    <a:pt x="468" y="181"/>
                  </a:cubicBezTo>
                  <a:cubicBezTo>
                    <a:pt x="453" y="60"/>
                    <a:pt x="354"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2" name="Google Shape;15332;p35"/>
            <p:cNvSpPr/>
            <p:nvPr/>
          </p:nvSpPr>
          <p:spPr>
            <a:xfrm>
              <a:off x="7794575" y="2074225"/>
              <a:ext cx="15050" cy="12525"/>
            </a:xfrm>
            <a:custGeom>
              <a:avLst/>
              <a:gdLst/>
              <a:ahLst/>
              <a:cxnLst/>
              <a:rect l="l" t="t" r="r" b="b"/>
              <a:pathLst>
                <a:path w="602" h="501" extrusionOk="0">
                  <a:moveTo>
                    <a:pt x="334" y="1"/>
                  </a:moveTo>
                  <a:cubicBezTo>
                    <a:pt x="1" y="34"/>
                    <a:pt x="34" y="501"/>
                    <a:pt x="368" y="501"/>
                  </a:cubicBezTo>
                  <a:cubicBezTo>
                    <a:pt x="501" y="468"/>
                    <a:pt x="601" y="367"/>
                    <a:pt x="568" y="234"/>
                  </a:cubicBezTo>
                  <a:cubicBezTo>
                    <a:pt x="568" y="101"/>
                    <a:pt x="468"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3" name="Google Shape;15333;p35"/>
            <p:cNvSpPr/>
            <p:nvPr/>
          </p:nvSpPr>
          <p:spPr>
            <a:xfrm>
              <a:off x="7734550" y="2080075"/>
              <a:ext cx="15025" cy="12525"/>
            </a:xfrm>
            <a:custGeom>
              <a:avLst/>
              <a:gdLst/>
              <a:ahLst/>
              <a:cxnLst/>
              <a:rect l="l" t="t" r="r" b="b"/>
              <a:pathLst>
                <a:path w="601" h="501" extrusionOk="0">
                  <a:moveTo>
                    <a:pt x="334" y="0"/>
                  </a:moveTo>
                  <a:cubicBezTo>
                    <a:pt x="0" y="0"/>
                    <a:pt x="33" y="500"/>
                    <a:pt x="367" y="500"/>
                  </a:cubicBezTo>
                  <a:cubicBezTo>
                    <a:pt x="500" y="467"/>
                    <a:pt x="600" y="367"/>
                    <a:pt x="600" y="234"/>
                  </a:cubicBezTo>
                  <a:cubicBezTo>
                    <a:pt x="567" y="100"/>
                    <a:pt x="467"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4" name="Google Shape;15334;p35"/>
            <p:cNvSpPr/>
            <p:nvPr/>
          </p:nvSpPr>
          <p:spPr>
            <a:xfrm>
              <a:off x="7726950" y="2316425"/>
              <a:ext cx="13075" cy="12025"/>
            </a:xfrm>
            <a:custGeom>
              <a:avLst/>
              <a:gdLst/>
              <a:ahLst/>
              <a:cxnLst/>
              <a:rect l="l" t="t" r="r" b="b"/>
              <a:pathLst>
                <a:path w="523" h="481" extrusionOk="0">
                  <a:moveTo>
                    <a:pt x="283" y="0"/>
                  </a:moveTo>
                  <a:cubicBezTo>
                    <a:pt x="145" y="0"/>
                    <a:pt x="1" y="103"/>
                    <a:pt x="37" y="286"/>
                  </a:cubicBezTo>
                  <a:cubicBezTo>
                    <a:pt x="52" y="420"/>
                    <a:pt x="153" y="481"/>
                    <a:pt x="257" y="481"/>
                  </a:cubicBezTo>
                  <a:cubicBezTo>
                    <a:pt x="387" y="481"/>
                    <a:pt x="523" y="386"/>
                    <a:pt x="504" y="220"/>
                  </a:cubicBezTo>
                  <a:cubicBezTo>
                    <a:pt x="504" y="69"/>
                    <a:pt x="396"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5" name="Google Shape;15335;p35"/>
            <p:cNvSpPr/>
            <p:nvPr/>
          </p:nvSpPr>
          <p:spPr>
            <a:xfrm>
              <a:off x="7908125" y="2349700"/>
              <a:ext cx="15750" cy="12475"/>
            </a:xfrm>
            <a:custGeom>
              <a:avLst/>
              <a:gdLst/>
              <a:ahLst/>
              <a:cxnLst/>
              <a:rect l="l" t="t" r="r" b="b"/>
              <a:pathLst>
                <a:path w="630" h="499" extrusionOk="0">
                  <a:moveTo>
                    <a:pt x="353" y="0"/>
                  </a:moveTo>
                  <a:cubicBezTo>
                    <a:pt x="97" y="0"/>
                    <a:pt x="1" y="401"/>
                    <a:pt x="296" y="490"/>
                  </a:cubicBezTo>
                  <a:cubicBezTo>
                    <a:pt x="318" y="495"/>
                    <a:pt x="341" y="498"/>
                    <a:pt x="364" y="498"/>
                  </a:cubicBezTo>
                  <a:cubicBezTo>
                    <a:pt x="472" y="498"/>
                    <a:pt x="568" y="433"/>
                    <a:pt x="596" y="323"/>
                  </a:cubicBezTo>
                  <a:cubicBezTo>
                    <a:pt x="629" y="190"/>
                    <a:pt x="562" y="56"/>
                    <a:pt x="462" y="23"/>
                  </a:cubicBezTo>
                  <a:cubicBezTo>
                    <a:pt x="424" y="7"/>
                    <a:pt x="38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6" name="Google Shape;15336;p35"/>
            <p:cNvSpPr/>
            <p:nvPr/>
          </p:nvSpPr>
          <p:spPr>
            <a:xfrm>
              <a:off x="7882150" y="2238300"/>
              <a:ext cx="14675" cy="11825"/>
            </a:xfrm>
            <a:custGeom>
              <a:avLst/>
              <a:gdLst/>
              <a:ahLst/>
              <a:cxnLst/>
              <a:rect l="l" t="t" r="r" b="b"/>
              <a:pathLst>
                <a:path w="587" h="473" extrusionOk="0">
                  <a:moveTo>
                    <a:pt x="302" y="0"/>
                  </a:moveTo>
                  <a:cubicBezTo>
                    <a:pt x="280" y="0"/>
                    <a:pt x="257" y="3"/>
                    <a:pt x="234" y="9"/>
                  </a:cubicBezTo>
                  <a:cubicBezTo>
                    <a:pt x="34" y="76"/>
                    <a:pt x="0" y="342"/>
                    <a:pt x="200" y="443"/>
                  </a:cubicBezTo>
                  <a:cubicBezTo>
                    <a:pt x="235" y="463"/>
                    <a:pt x="272" y="472"/>
                    <a:pt x="309" y="472"/>
                  </a:cubicBezTo>
                  <a:cubicBezTo>
                    <a:pt x="451" y="472"/>
                    <a:pt x="587" y="335"/>
                    <a:pt x="534" y="176"/>
                  </a:cubicBezTo>
                  <a:cubicBezTo>
                    <a:pt x="506" y="65"/>
                    <a:pt x="410"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7" name="Google Shape;15337;p35"/>
            <p:cNvSpPr/>
            <p:nvPr/>
          </p:nvSpPr>
          <p:spPr>
            <a:xfrm>
              <a:off x="7815700" y="2245975"/>
              <a:ext cx="16425" cy="12575"/>
            </a:xfrm>
            <a:custGeom>
              <a:avLst/>
              <a:gdLst/>
              <a:ahLst/>
              <a:cxnLst/>
              <a:rect l="l" t="t" r="r" b="b"/>
              <a:pathLst>
                <a:path w="657" h="503" extrusionOk="0">
                  <a:moveTo>
                    <a:pt x="325" y="0"/>
                  </a:moveTo>
                  <a:cubicBezTo>
                    <a:pt x="21" y="0"/>
                    <a:pt x="0" y="470"/>
                    <a:pt x="323" y="502"/>
                  </a:cubicBezTo>
                  <a:cubicBezTo>
                    <a:pt x="623" y="502"/>
                    <a:pt x="657" y="35"/>
                    <a:pt x="357" y="2"/>
                  </a:cubicBezTo>
                  <a:cubicBezTo>
                    <a:pt x="346" y="1"/>
                    <a:pt x="335" y="0"/>
                    <a:pt x="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8" name="Google Shape;15338;p35"/>
            <p:cNvSpPr/>
            <p:nvPr/>
          </p:nvSpPr>
          <p:spPr>
            <a:xfrm>
              <a:off x="7831475" y="2410550"/>
              <a:ext cx="14650" cy="10375"/>
            </a:xfrm>
            <a:custGeom>
              <a:avLst/>
              <a:gdLst/>
              <a:ahLst/>
              <a:cxnLst/>
              <a:rect l="l" t="t" r="r" b="b"/>
              <a:pathLst>
                <a:path w="586" h="415" extrusionOk="0">
                  <a:moveTo>
                    <a:pt x="326" y="0"/>
                  </a:moveTo>
                  <a:cubicBezTo>
                    <a:pt x="174" y="0"/>
                    <a:pt x="0" y="100"/>
                    <a:pt x="59" y="257"/>
                  </a:cubicBezTo>
                  <a:cubicBezTo>
                    <a:pt x="73" y="367"/>
                    <a:pt x="170" y="414"/>
                    <a:pt x="274" y="414"/>
                  </a:cubicBezTo>
                  <a:cubicBezTo>
                    <a:pt x="423" y="414"/>
                    <a:pt x="585" y="315"/>
                    <a:pt x="526" y="157"/>
                  </a:cubicBezTo>
                  <a:cubicBezTo>
                    <a:pt x="526" y="48"/>
                    <a:pt x="431"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9" name="Google Shape;15339;p35"/>
            <p:cNvSpPr/>
            <p:nvPr/>
          </p:nvSpPr>
          <p:spPr>
            <a:xfrm>
              <a:off x="7903825" y="2411125"/>
              <a:ext cx="12525" cy="12550"/>
            </a:xfrm>
            <a:custGeom>
              <a:avLst/>
              <a:gdLst/>
              <a:ahLst/>
              <a:cxnLst/>
              <a:rect l="l" t="t" r="r" b="b"/>
              <a:pathLst>
                <a:path w="501" h="502" extrusionOk="0">
                  <a:moveTo>
                    <a:pt x="267" y="1"/>
                  </a:moveTo>
                  <a:cubicBezTo>
                    <a:pt x="134" y="1"/>
                    <a:pt x="1" y="101"/>
                    <a:pt x="1" y="234"/>
                  </a:cubicBezTo>
                  <a:cubicBezTo>
                    <a:pt x="1" y="368"/>
                    <a:pt x="101" y="501"/>
                    <a:pt x="234" y="501"/>
                  </a:cubicBezTo>
                  <a:cubicBezTo>
                    <a:pt x="367" y="501"/>
                    <a:pt x="468"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0" name="Google Shape;15340;p35"/>
            <p:cNvSpPr/>
            <p:nvPr/>
          </p:nvSpPr>
          <p:spPr>
            <a:xfrm>
              <a:off x="7870975" y="2294200"/>
              <a:ext cx="14525" cy="12875"/>
            </a:xfrm>
            <a:custGeom>
              <a:avLst/>
              <a:gdLst/>
              <a:ahLst/>
              <a:cxnLst/>
              <a:rect l="l" t="t" r="r" b="b"/>
              <a:pathLst>
                <a:path w="581" h="515" extrusionOk="0">
                  <a:moveTo>
                    <a:pt x="317" y="0"/>
                  </a:moveTo>
                  <a:cubicBezTo>
                    <a:pt x="161" y="0"/>
                    <a:pt x="0" y="141"/>
                    <a:pt x="80" y="341"/>
                  </a:cubicBezTo>
                  <a:cubicBezTo>
                    <a:pt x="109" y="428"/>
                    <a:pt x="213" y="515"/>
                    <a:pt x="327" y="515"/>
                  </a:cubicBezTo>
                  <a:cubicBezTo>
                    <a:pt x="345" y="515"/>
                    <a:pt x="363" y="513"/>
                    <a:pt x="381" y="508"/>
                  </a:cubicBezTo>
                  <a:cubicBezTo>
                    <a:pt x="514" y="441"/>
                    <a:pt x="581" y="308"/>
                    <a:pt x="547" y="208"/>
                  </a:cubicBezTo>
                  <a:cubicBezTo>
                    <a:pt x="521" y="62"/>
                    <a:pt x="420" y="0"/>
                    <a:pt x="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1" name="Google Shape;15341;p35"/>
            <p:cNvSpPr/>
            <p:nvPr/>
          </p:nvSpPr>
          <p:spPr>
            <a:xfrm>
              <a:off x="7820425" y="2441000"/>
              <a:ext cx="15925" cy="12175"/>
            </a:xfrm>
            <a:custGeom>
              <a:avLst/>
              <a:gdLst/>
              <a:ahLst/>
              <a:cxnLst/>
              <a:rect l="l" t="t" r="r" b="b"/>
              <a:pathLst>
                <a:path w="637" h="487" extrusionOk="0">
                  <a:moveTo>
                    <a:pt x="249" y="0"/>
                  </a:moveTo>
                  <a:cubicBezTo>
                    <a:pt x="134" y="0"/>
                    <a:pt x="30" y="91"/>
                    <a:pt x="1" y="207"/>
                  </a:cubicBezTo>
                  <a:cubicBezTo>
                    <a:pt x="1" y="340"/>
                    <a:pt x="68" y="440"/>
                    <a:pt x="201" y="474"/>
                  </a:cubicBezTo>
                  <a:cubicBezTo>
                    <a:pt x="229" y="482"/>
                    <a:pt x="257" y="486"/>
                    <a:pt x="282" y="486"/>
                  </a:cubicBezTo>
                  <a:cubicBezTo>
                    <a:pt x="554" y="486"/>
                    <a:pt x="637" y="37"/>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2" name="Google Shape;15342;p35"/>
            <p:cNvSpPr/>
            <p:nvPr/>
          </p:nvSpPr>
          <p:spPr>
            <a:xfrm>
              <a:off x="7957700" y="2661600"/>
              <a:ext cx="14725" cy="10850"/>
            </a:xfrm>
            <a:custGeom>
              <a:avLst/>
              <a:gdLst/>
              <a:ahLst/>
              <a:cxnLst/>
              <a:rect l="l" t="t" r="r" b="b"/>
              <a:pathLst>
                <a:path w="589" h="434" extrusionOk="0">
                  <a:moveTo>
                    <a:pt x="271" y="1"/>
                  </a:moveTo>
                  <a:cubicBezTo>
                    <a:pt x="131" y="1"/>
                    <a:pt x="1" y="138"/>
                    <a:pt x="47" y="323"/>
                  </a:cubicBezTo>
                  <a:cubicBezTo>
                    <a:pt x="67" y="402"/>
                    <a:pt x="128" y="434"/>
                    <a:pt x="199" y="434"/>
                  </a:cubicBezTo>
                  <a:cubicBezTo>
                    <a:pt x="366" y="434"/>
                    <a:pt x="588" y="253"/>
                    <a:pt x="447" y="89"/>
                  </a:cubicBezTo>
                  <a:cubicBezTo>
                    <a:pt x="396" y="28"/>
                    <a:pt x="332"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3" name="Google Shape;15343;p35"/>
            <p:cNvSpPr/>
            <p:nvPr/>
          </p:nvSpPr>
          <p:spPr>
            <a:xfrm>
              <a:off x="8072075" y="2646125"/>
              <a:ext cx="12750" cy="10225"/>
            </a:xfrm>
            <a:custGeom>
              <a:avLst/>
              <a:gdLst/>
              <a:ahLst/>
              <a:cxnLst/>
              <a:rect l="l" t="t" r="r" b="b"/>
              <a:pathLst>
                <a:path w="510" h="409" extrusionOk="0">
                  <a:moveTo>
                    <a:pt x="389" y="1"/>
                  </a:moveTo>
                  <a:cubicBezTo>
                    <a:pt x="242" y="1"/>
                    <a:pt x="0" y="409"/>
                    <a:pt x="251" y="409"/>
                  </a:cubicBezTo>
                  <a:cubicBezTo>
                    <a:pt x="259" y="409"/>
                    <a:pt x="267" y="409"/>
                    <a:pt x="276" y="408"/>
                  </a:cubicBezTo>
                  <a:cubicBezTo>
                    <a:pt x="409" y="374"/>
                    <a:pt x="509" y="241"/>
                    <a:pt x="476" y="108"/>
                  </a:cubicBezTo>
                  <a:cubicBezTo>
                    <a:pt x="462" y="31"/>
                    <a:pt x="429" y="1"/>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4" name="Google Shape;15344;p35"/>
            <p:cNvSpPr/>
            <p:nvPr/>
          </p:nvSpPr>
          <p:spPr>
            <a:xfrm>
              <a:off x="8003075" y="2458025"/>
              <a:ext cx="14725" cy="12175"/>
            </a:xfrm>
            <a:custGeom>
              <a:avLst/>
              <a:gdLst/>
              <a:ahLst/>
              <a:cxnLst/>
              <a:rect l="l" t="t" r="r" b="b"/>
              <a:pathLst>
                <a:path w="589" h="487" extrusionOk="0">
                  <a:moveTo>
                    <a:pt x="339" y="0"/>
                  </a:moveTo>
                  <a:cubicBezTo>
                    <a:pt x="305" y="0"/>
                    <a:pt x="269" y="8"/>
                    <a:pt x="234" y="26"/>
                  </a:cubicBezTo>
                  <a:cubicBezTo>
                    <a:pt x="33" y="93"/>
                    <a:pt x="0" y="360"/>
                    <a:pt x="200" y="460"/>
                  </a:cubicBezTo>
                  <a:cubicBezTo>
                    <a:pt x="237" y="478"/>
                    <a:pt x="274" y="486"/>
                    <a:pt x="309" y="486"/>
                  </a:cubicBezTo>
                  <a:cubicBezTo>
                    <a:pt x="465" y="486"/>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5" name="Google Shape;15345;p35"/>
            <p:cNvSpPr/>
            <p:nvPr/>
          </p:nvSpPr>
          <p:spPr>
            <a:xfrm>
              <a:off x="7834600" y="2517350"/>
              <a:ext cx="14400" cy="12450"/>
            </a:xfrm>
            <a:custGeom>
              <a:avLst/>
              <a:gdLst/>
              <a:ahLst/>
              <a:cxnLst/>
              <a:rect l="l" t="t" r="r" b="b"/>
              <a:pathLst>
                <a:path w="576" h="498" extrusionOk="0">
                  <a:moveTo>
                    <a:pt x="275" y="0"/>
                  </a:moveTo>
                  <a:cubicBezTo>
                    <a:pt x="252" y="0"/>
                    <a:pt x="227" y="7"/>
                    <a:pt x="201" y="22"/>
                  </a:cubicBezTo>
                  <a:cubicBezTo>
                    <a:pt x="68" y="55"/>
                    <a:pt x="1" y="188"/>
                    <a:pt x="34" y="322"/>
                  </a:cubicBezTo>
                  <a:cubicBezTo>
                    <a:pt x="90" y="432"/>
                    <a:pt x="191" y="497"/>
                    <a:pt x="299" y="497"/>
                  </a:cubicBezTo>
                  <a:cubicBezTo>
                    <a:pt x="322" y="497"/>
                    <a:pt x="345" y="494"/>
                    <a:pt x="368" y="489"/>
                  </a:cubicBezTo>
                  <a:cubicBezTo>
                    <a:pt x="576" y="429"/>
                    <a:pt x="466"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6" name="Google Shape;15346;p35"/>
            <p:cNvSpPr/>
            <p:nvPr/>
          </p:nvSpPr>
          <p:spPr>
            <a:xfrm>
              <a:off x="7869625" y="2681950"/>
              <a:ext cx="13375" cy="12125"/>
            </a:xfrm>
            <a:custGeom>
              <a:avLst/>
              <a:gdLst/>
              <a:ahLst/>
              <a:cxnLst/>
              <a:rect l="l" t="t" r="r" b="b"/>
              <a:pathLst>
                <a:path w="535" h="485" extrusionOk="0">
                  <a:moveTo>
                    <a:pt x="269" y="0"/>
                  </a:moveTo>
                  <a:cubicBezTo>
                    <a:pt x="247" y="0"/>
                    <a:pt x="224" y="3"/>
                    <a:pt x="201" y="9"/>
                  </a:cubicBezTo>
                  <a:cubicBezTo>
                    <a:pt x="68" y="42"/>
                    <a:pt x="1" y="176"/>
                    <a:pt x="34" y="309"/>
                  </a:cubicBezTo>
                  <a:cubicBezTo>
                    <a:pt x="62" y="420"/>
                    <a:pt x="158" y="484"/>
                    <a:pt x="266" y="484"/>
                  </a:cubicBezTo>
                  <a:cubicBezTo>
                    <a:pt x="289" y="484"/>
                    <a:pt x="312" y="482"/>
                    <a:pt x="334" y="476"/>
                  </a:cubicBezTo>
                  <a:cubicBezTo>
                    <a:pt x="468" y="443"/>
                    <a:pt x="535" y="309"/>
                    <a:pt x="501" y="176"/>
                  </a:cubicBezTo>
                  <a:cubicBezTo>
                    <a:pt x="474"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7" name="Google Shape;15347;p35"/>
            <p:cNvSpPr/>
            <p:nvPr/>
          </p:nvSpPr>
          <p:spPr>
            <a:xfrm>
              <a:off x="8018075" y="2678000"/>
              <a:ext cx="16700" cy="12525"/>
            </a:xfrm>
            <a:custGeom>
              <a:avLst/>
              <a:gdLst/>
              <a:ahLst/>
              <a:cxnLst/>
              <a:rect l="l" t="t" r="r" b="b"/>
              <a:pathLst>
                <a:path w="668" h="501" extrusionOk="0">
                  <a:moveTo>
                    <a:pt x="367" y="0"/>
                  </a:moveTo>
                  <a:cubicBezTo>
                    <a:pt x="34" y="0"/>
                    <a:pt x="0" y="467"/>
                    <a:pt x="334" y="500"/>
                  </a:cubicBezTo>
                  <a:cubicBezTo>
                    <a:pt x="634" y="500"/>
                    <a:pt x="668" y="33"/>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8" name="Google Shape;15348;p35"/>
            <p:cNvSpPr/>
            <p:nvPr/>
          </p:nvSpPr>
          <p:spPr>
            <a:xfrm>
              <a:off x="7963875" y="2501825"/>
              <a:ext cx="14850" cy="11825"/>
            </a:xfrm>
            <a:custGeom>
              <a:avLst/>
              <a:gdLst/>
              <a:ahLst/>
              <a:cxnLst/>
              <a:rect l="l" t="t" r="r" b="b"/>
              <a:pathLst>
                <a:path w="594" h="473" extrusionOk="0">
                  <a:moveTo>
                    <a:pt x="335" y="0"/>
                  </a:moveTo>
                  <a:cubicBezTo>
                    <a:pt x="313" y="0"/>
                    <a:pt x="290" y="3"/>
                    <a:pt x="267" y="9"/>
                  </a:cubicBezTo>
                  <a:cubicBezTo>
                    <a:pt x="34" y="75"/>
                    <a:pt x="0" y="342"/>
                    <a:pt x="200" y="442"/>
                  </a:cubicBezTo>
                  <a:cubicBezTo>
                    <a:pt x="242" y="463"/>
                    <a:pt x="283" y="472"/>
                    <a:pt x="322" y="472"/>
                  </a:cubicBezTo>
                  <a:cubicBezTo>
                    <a:pt x="473" y="472"/>
                    <a:pt x="594" y="334"/>
                    <a:pt x="567" y="176"/>
                  </a:cubicBezTo>
                  <a:cubicBezTo>
                    <a:pt x="540" y="65"/>
                    <a:pt x="443"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9" name="Google Shape;15349;p35"/>
            <p:cNvSpPr/>
            <p:nvPr/>
          </p:nvSpPr>
          <p:spPr>
            <a:xfrm>
              <a:off x="7877150" y="2572700"/>
              <a:ext cx="12525" cy="11500"/>
            </a:xfrm>
            <a:custGeom>
              <a:avLst/>
              <a:gdLst/>
              <a:ahLst/>
              <a:cxnLst/>
              <a:rect l="l" t="t" r="r" b="b"/>
              <a:pathLst>
                <a:path w="501" h="460" extrusionOk="0">
                  <a:moveTo>
                    <a:pt x="250" y="1"/>
                  </a:moveTo>
                  <a:cubicBezTo>
                    <a:pt x="184" y="1"/>
                    <a:pt x="117" y="26"/>
                    <a:pt x="67" y="76"/>
                  </a:cubicBezTo>
                  <a:cubicBezTo>
                    <a:pt x="0" y="143"/>
                    <a:pt x="0" y="309"/>
                    <a:pt x="67" y="409"/>
                  </a:cubicBezTo>
                  <a:cubicBezTo>
                    <a:pt x="117" y="443"/>
                    <a:pt x="184" y="459"/>
                    <a:pt x="250" y="459"/>
                  </a:cubicBezTo>
                  <a:cubicBezTo>
                    <a:pt x="317" y="459"/>
                    <a:pt x="384" y="443"/>
                    <a:pt x="434" y="409"/>
                  </a:cubicBezTo>
                  <a:cubicBezTo>
                    <a:pt x="500" y="309"/>
                    <a:pt x="500" y="143"/>
                    <a:pt x="434" y="76"/>
                  </a:cubicBezTo>
                  <a:cubicBezTo>
                    <a:pt x="384" y="26"/>
                    <a:pt x="317"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0" name="Google Shape;15350;p35"/>
            <p:cNvSpPr/>
            <p:nvPr/>
          </p:nvSpPr>
          <p:spPr>
            <a:xfrm>
              <a:off x="7923000" y="2715750"/>
              <a:ext cx="15775" cy="12125"/>
            </a:xfrm>
            <a:custGeom>
              <a:avLst/>
              <a:gdLst/>
              <a:ahLst/>
              <a:cxnLst/>
              <a:rect l="l" t="t" r="r" b="b"/>
              <a:pathLst>
                <a:path w="631" h="485" extrusionOk="0">
                  <a:moveTo>
                    <a:pt x="305" y="1"/>
                  </a:moveTo>
                  <a:cubicBezTo>
                    <a:pt x="273" y="1"/>
                    <a:pt x="238" y="8"/>
                    <a:pt x="201" y="25"/>
                  </a:cubicBezTo>
                  <a:cubicBezTo>
                    <a:pt x="67" y="58"/>
                    <a:pt x="1" y="191"/>
                    <a:pt x="34" y="325"/>
                  </a:cubicBezTo>
                  <a:cubicBezTo>
                    <a:pt x="83" y="422"/>
                    <a:pt x="168" y="484"/>
                    <a:pt x="262" y="484"/>
                  </a:cubicBezTo>
                  <a:cubicBezTo>
                    <a:pt x="296" y="484"/>
                    <a:pt x="332" y="476"/>
                    <a:pt x="368" y="458"/>
                  </a:cubicBezTo>
                  <a:cubicBezTo>
                    <a:pt x="631" y="370"/>
                    <a:pt x="535"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1" name="Google Shape;15351;p35"/>
            <p:cNvSpPr/>
            <p:nvPr/>
          </p:nvSpPr>
          <p:spPr>
            <a:xfrm>
              <a:off x="7981850" y="2612275"/>
              <a:ext cx="15225" cy="12800"/>
            </a:xfrm>
            <a:custGeom>
              <a:avLst/>
              <a:gdLst/>
              <a:ahLst/>
              <a:cxnLst/>
              <a:rect l="l" t="t" r="r" b="b"/>
              <a:pathLst>
                <a:path w="609" h="512" extrusionOk="0">
                  <a:moveTo>
                    <a:pt x="307" y="1"/>
                  </a:moveTo>
                  <a:cubicBezTo>
                    <a:pt x="206" y="1"/>
                    <a:pt x="109" y="59"/>
                    <a:pt x="82" y="194"/>
                  </a:cubicBezTo>
                  <a:cubicBezTo>
                    <a:pt x="0" y="378"/>
                    <a:pt x="156" y="511"/>
                    <a:pt x="311" y="511"/>
                  </a:cubicBezTo>
                  <a:cubicBezTo>
                    <a:pt x="411" y="511"/>
                    <a:pt x="510" y="457"/>
                    <a:pt x="549" y="327"/>
                  </a:cubicBezTo>
                  <a:cubicBezTo>
                    <a:pt x="609" y="129"/>
                    <a:pt x="455"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2" name="Google Shape;15352;p35"/>
            <p:cNvSpPr/>
            <p:nvPr/>
          </p:nvSpPr>
          <p:spPr>
            <a:xfrm>
              <a:off x="7968875" y="2581050"/>
              <a:ext cx="14850" cy="11825"/>
            </a:xfrm>
            <a:custGeom>
              <a:avLst/>
              <a:gdLst/>
              <a:ahLst/>
              <a:cxnLst/>
              <a:rect l="l" t="t" r="r" b="b"/>
              <a:pathLst>
                <a:path w="594" h="473" extrusionOk="0">
                  <a:moveTo>
                    <a:pt x="302" y="0"/>
                  </a:moveTo>
                  <a:cubicBezTo>
                    <a:pt x="280" y="0"/>
                    <a:pt x="257" y="3"/>
                    <a:pt x="234" y="9"/>
                  </a:cubicBezTo>
                  <a:cubicBezTo>
                    <a:pt x="34" y="75"/>
                    <a:pt x="0" y="342"/>
                    <a:pt x="201" y="442"/>
                  </a:cubicBezTo>
                  <a:cubicBezTo>
                    <a:pt x="242" y="463"/>
                    <a:pt x="283" y="472"/>
                    <a:pt x="322" y="472"/>
                  </a:cubicBezTo>
                  <a:cubicBezTo>
                    <a:pt x="473" y="472"/>
                    <a:pt x="594" y="334"/>
                    <a:pt x="567" y="175"/>
                  </a:cubicBezTo>
                  <a:cubicBezTo>
                    <a:pt x="512" y="65"/>
                    <a:pt x="411"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3" name="Google Shape;15353;p35"/>
            <p:cNvSpPr/>
            <p:nvPr/>
          </p:nvSpPr>
          <p:spPr>
            <a:xfrm>
              <a:off x="8021400" y="2899650"/>
              <a:ext cx="13375" cy="12025"/>
            </a:xfrm>
            <a:custGeom>
              <a:avLst/>
              <a:gdLst/>
              <a:ahLst/>
              <a:cxnLst/>
              <a:rect l="l" t="t" r="r" b="b"/>
              <a:pathLst>
                <a:path w="535" h="481" extrusionOk="0">
                  <a:moveTo>
                    <a:pt x="287" y="1"/>
                  </a:moveTo>
                  <a:cubicBezTo>
                    <a:pt x="269" y="1"/>
                    <a:pt x="252" y="3"/>
                    <a:pt x="234" y="7"/>
                  </a:cubicBezTo>
                  <a:cubicBezTo>
                    <a:pt x="101" y="41"/>
                    <a:pt x="1" y="141"/>
                    <a:pt x="34" y="274"/>
                  </a:cubicBezTo>
                  <a:cubicBezTo>
                    <a:pt x="63" y="390"/>
                    <a:pt x="168" y="481"/>
                    <a:pt x="282" y="481"/>
                  </a:cubicBezTo>
                  <a:cubicBezTo>
                    <a:pt x="299" y="481"/>
                    <a:pt x="317" y="479"/>
                    <a:pt x="334" y="474"/>
                  </a:cubicBezTo>
                  <a:cubicBezTo>
                    <a:pt x="468" y="441"/>
                    <a:pt x="535" y="341"/>
                    <a:pt x="535" y="207"/>
                  </a:cubicBezTo>
                  <a:cubicBezTo>
                    <a:pt x="506" y="91"/>
                    <a:pt x="401"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4" name="Google Shape;15354;p35"/>
            <p:cNvSpPr/>
            <p:nvPr/>
          </p:nvSpPr>
          <p:spPr>
            <a:xfrm>
              <a:off x="8018675" y="2944200"/>
              <a:ext cx="13600" cy="11550"/>
            </a:xfrm>
            <a:custGeom>
              <a:avLst/>
              <a:gdLst/>
              <a:ahLst/>
              <a:cxnLst/>
              <a:rect l="l" t="t" r="r" b="b"/>
              <a:pathLst>
                <a:path w="544" h="462" extrusionOk="0">
                  <a:moveTo>
                    <a:pt x="252" y="0"/>
                  </a:moveTo>
                  <a:cubicBezTo>
                    <a:pt x="164" y="0"/>
                    <a:pt x="68" y="62"/>
                    <a:pt x="43" y="160"/>
                  </a:cubicBezTo>
                  <a:cubicBezTo>
                    <a:pt x="0" y="332"/>
                    <a:pt x="137" y="462"/>
                    <a:pt x="275" y="462"/>
                  </a:cubicBezTo>
                  <a:cubicBezTo>
                    <a:pt x="352" y="462"/>
                    <a:pt x="429" y="422"/>
                    <a:pt x="477" y="327"/>
                  </a:cubicBezTo>
                  <a:cubicBezTo>
                    <a:pt x="544" y="193"/>
                    <a:pt x="477" y="60"/>
                    <a:pt x="343" y="26"/>
                  </a:cubicBezTo>
                  <a:cubicBezTo>
                    <a:pt x="317" y="9"/>
                    <a:pt x="285"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5" name="Google Shape;15355;p35"/>
            <p:cNvSpPr/>
            <p:nvPr/>
          </p:nvSpPr>
          <p:spPr>
            <a:xfrm>
              <a:off x="8013900" y="3142850"/>
              <a:ext cx="13525" cy="8850"/>
            </a:xfrm>
            <a:custGeom>
              <a:avLst/>
              <a:gdLst/>
              <a:ahLst/>
              <a:cxnLst/>
              <a:rect l="l" t="t" r="r" b="b"/>
              <a:pathLst>
                <a:path w="541" h="354" extrusionOk="0">
                  <a:moveTo>
                    <a:pt x="83" y="1"/>
                  </a:moveTo>
                  <a:cubicBezTo>
                    <a:pt x="35" y="1"/>
                    <a:pt x="1" y="34"/>
                    <a:pt x="1" y="120"/>
                  </a:cubicBezTo>
                  <a:cubicBezTo>
                    <a:pt x="1" y="253"/>
                    <a:pt x="101" y="353"/>
                    <a:pt x="234" y="353"/>
                  </a:cubicBezTo>
                  <a:cubicBezTo>
                    <a:pt x="541" y="353"/>
                    <a:pt x="241"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6" name="Google Shape;15356;p35"/>
            <p:cNvSpPr/>
            <p:nvPr/>
          </p:nvSpPr>
          <p:spPr>
            <a:xfrm>
              <a:off x="8099175" y="3050400"/>
              <a:ext cx="13150" cy="12225"/>
            </a:xfrm>
            <a:custGeom>
              <a:avLst/>
              <a:gdLst/>
              <a:ahLst/>
              <a:cxnLst/>
              <a:rect l="l" t="t" r="r" b="b"/>
              <a:pathLst>
                <a:path w="526" h="489" extrusionOk="0">
                  <a:moveTo>
                    <a:pt x="248" y="1"/>
                  </a:moveTo>
                  <a:cubicBezTo>
                    <a:pt x="108" y="1"/>
                    <a:pt x="0" y="139"/>
                    <a:pt x="25" y="315"/>
                  </a:cubicBezTo>
                  <a:cubicBezTo>
                    <a:pt x="44" y="429"/>
                    <a:pt x="149" y="489"/>
                    <a:pt x="255" y="489"/>
                  </a:cubicBezTo>
                  <a:cubicBezTo>
                    <a:pt x="335" y="489"/>
                    <a:pt x="416" y="454"/>
                    <a:pt x="459" y="382"/>
                  </a:cubicBezTo>
                  <a:cubicBezTo>
                    <a:pt x="526" y="248"/>
                    <a:pt x="492" y="115"/>
                    <a:pt x="392" y="48"/>
                  </a:cubicBezTo>
                  <a:cubicBezTo>
                    <a:pt x="343" y="15"/>
                    <a:pt x="294"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7" name="Google Shape;15357;p35"/>
            <p:cNvSpPr/>
            <p:nvPr/>
          </p:nvSpPr>
          <p:spPr>
            <a:xfrm>
              <a:off x="8059075" y="2905450"/>
              <a:ext cx="14550" cy="8025"/>
            </a:xfrm>
            <a:custGeom>
              <a:avLst/>
              <a:gdLst/>
              <a:ahLst/>
              <a:cxnLst/>
              <a:rect l="l" t="t" r="r" b="b"/>
              <a:pathLst>
                <a:path w="582" h="321" extrusionOk="0">
                  <a:moveTo>
                    <a:pt x="330" y="0"/>
                  </a:moveTo>
                  <a:cubicBezTo>
                    <a:pt x="308" y="0"/>
                    <a:pt x="285" y="3"/>
                    <a:pt x="262" y="9"/>
                  </a:cubicBezTo>
                  <a:cubicBezTo>
                    <a:pt x="1" y="80"/>
                    <a:pt x="297" y="320"/>
                    <a:pt x="466" y="320"/>
                  </a:cubicBezTo>
                  <a:cubicBezTo>
                    <a:pt x="534" y="320"/>
                    <a:pt x="581" y="281"/>
                    <a:pt x="562" y="175"/>
                  </a:cubicBezTo>
                  <a:cubicBezTo>
                    <a:pt x="534" y="65"/>
                    <a:pt x="438"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8" name="Google Shape;15358;p35"/>
            <p:cNvSpPr/>
            <p:nvPr/>
          </p:nvSpPr>
          <p:spPr>
            <a:xfrm>
              <a:off x="7906325" y="3033275"/>
              <a:ext cx="15175" cy="11875"/>
            </a:xfrm>
            <a:custGeom>
              <a:avLst/>
              <a:gdLst/>
              <a:ahLst/>
              <a:cxnLst/>
              <a:rect l="l" t="t" r="r" b="b"/>
              <a:pathLst>
                <a:path w="607" h="475" extrusionOk="0">
                  <a:moveTo>
                    <a:pt x="279" y="1"/>
                  </a:moveTo>
                  <a:cubicBezTo>
                    <a:pt x="217" y="1"/>
                    <a:pt x="153" y="29"/>
                    <a:pt x="101" y="99"/>
                  </a:cubicBezTo>
                  <a:cubicBezTo>
                    <a:pt x="1" y="166"/>
                    <a:pt x="34" y="333"/>
                    <a:pt x="101" y="400"/>
                  </a:cubicBezTo>
                  <a:cubicBezTo>
                    <a:pt x="151" y="450"/>
                    <a:pt x="217" y="475"/>
                    <a:pt x="280" y="475"/>
                  </a:cubicBezTo>
                  <a:cubicBezTo>
                    <a:pt x="343" y="475"/>
                    <a:pt x="401" y="450"/>
                    <a:pt x="434" y="400"/>
                  </a:cubicBezTo>
                  <a:cubicBezTo>
                    <a:pt x="606" y="227"/>
                    <a:pt x="452"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9" name="Google Shape;15359;p35"/>
            <p:cNvSpPr/>
            <p:nvPr/>
          </p:nvSpPr>
          <p:spPr>
            <a:xfrm>
              <a:off x="7915500" y="3224925"/>
              <a:ext cx="11700" cy="11825"/>
            </a:xfrm>
            <a:custGeom>
              <a:avLst/>
              <a:gdLst/>
              <a:ahLst/>
              <a:cxnLst/>
              <a:rect l="l" t="t" r="r" b="b"/>
              <a:pathLst>
                <a:path w="468" h="473" extrusionOk="0">
                  <a:moveTo>
                    <a:pt x="275" y="0"/>
                  </a:moveTo>
                  <a:cubicBezTo>
                    <a:pt x="262" y="0"/>
                    <a:pt x="248" y="2"/>
                    <a:pt x="234" y="5"/>
                  </a:cubicBezTo>
                  <a:cubicBezTo>
                    <a:pt x="101" y="5"/>
                    <a:pt x="1" y="106"/>
                    <a:pt x="1" y="239"/>
                  </a:cubicBezTo>
                  <a:cubicBezTo>
                    <a:pt x="1" y="372"/>
                    <a:pt x="101" y="472"/>
                    <a:pt x="234" y="472"/>
                  </a:cubicBezTo>
                  <a:cubicBezTo>
                    <a:pt x="367" y="472"/>
                    <a:pt x="468" y="372"/>
                    <a:pt x="468" y="239"/>
                  </a:cubicBezTo>
                  <a:cubicBezTo>
                    <a:pt x="468" y="120"/>
                    <a:pt x="387"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0" name="Google Shape;15360;p35"/>
            <p:cNvSpPr/>
            <p:nvPr/>
          </p:nvSpPr>
          <p:spPr>
            <a:xfrm>
              <a:off x="8007000" y="3173225"/>
              <a:ext cx="16100" cy="12750"/>
            </a:xfrm>
            <a:custGeom>
              <a:avLst/>
              <a:gdLst/>
              <a:ahLst/>
              <a:cxnLst/>
              <a:rect l="l" t="t" r="r" b="b"/>
              <a:pathLst>
                <a:path w="644" h="510" extrusionOk="0">
                  <a:moveTo>
                    <a:pt x="379" y="1"/>
                  </a:moveTo>
                  <a:cubicBezTo>
                    <a:pt x="317" y="1"/>
                    <a:pt x="256" y="26"/>
                    <a:pt x="210" y="72"/>
                  </a:cubicBezTo>
                  <a:cubicBezTo>
                    <a:pt x="0" y="229"/>
                    <a:pt x="161" y="510"/>
                    <a:pt x="369" y="510"/>
                  </a:cubicBezTo>
                  <a:cubicBezTo>
                    <a:pt x="426" y="510"/>
                    <a:pt x="486" y="489"/>
                    <a:pt x="544" y="439"/>
                  </a:cubicBezTo>
                  <a:cubicBezTo>
                    <a:pt x="644" y="339"/>
                    <a:pt x="644" y="205"/>
                    <a:pt x="577" y="105"/>
                  </a:cubicBezTo>
                  <a:cubicBezTo>
                    <a:pt x="523" y="34"/>
                    <a:pt x="450" y="1"/>
                    <a:pt x="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1" name="Google Shape;15361;p35"/>
            <p:cNvSpPr/>
            <p:nvPr/>
          </p:nvSpPr>
          <p:spPr>
            <a:xfrm>
              <a:off x="7949600" y="2998000"/>
              <a:ext cx="15950" cy="12250"/>
            </a:xfrm>
            <a:custGeom>
              <a:avLst/>
              <a:gdLst/>
              <a:ahLst/>
              <a:cxnLst/>
              <a:rect l="l" t="t" r="r" b="b"/>
              <a:pathLst>
                <a:path w="638" h="490" extrusionOk="0">
                  <a:moveTo>
                    <a:pt x="373" y="1"/>
                  </a:moveTo>
                  <a:cubicBezTo>
                    <a:pt x="350" y="1"/>
                    <a:pt x="327" y="4"/>
                    <a:pt x="304" y="9"/>
                  </a:cubicBezTo>
                  <a:cubicBezTo>
                    <a:pt x="1" y="70"/>
                    <a:pt x="84" y="489"/>
                    <a:pt x="353" y="489"/>
                  </a:cubicBezTo>
                  <a:cubicBezTo>
                    <a:pt x="379" y="489"/>
                    <a:pt x="408" y="485"/>
                    <a:pt x="438" y="476"/>
                  </a:cubicBezTo>
                  <a:cubicBezTo>
                    <a:pt x="571" y="443"/>
                    <a:pt x="638" y="310"/>
                    <a:pt x="605" y="176"/>
                  </a:cubicBezTo>
                  <a:cubicBezTo>
                    <a:pt x="577" y="66"/>
                    <a:pt x="481" y="1"/>
                    <a:pt x="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2" name="Google Shape;15362;p35"/>
            <p:cNvSpPr/>
            <p:nvPr/>
          </p:nvSpPr>
          <p:spPr>
            <a:xfrm>
              <a:off x="7869250" y="3088175"/>
              <a:ext cx="15425" cy="12250"/>
            </a:xfrm>
            <a:custGeom>
              <a:avLst/>
              <a:gdLst/>
              <a:ahLst/>
              <a:cxnLst/>
              <a:rect l="l" t="t" r="r" b="b"/>
              <a:pathLst>
                <a:path w="617" h="490" extrusionOk="0">
                  <a:moveTo>
                    <a:pt x="334" y="0"/>
                  </a:moveTo>
                  <a:cubicBezTo>
                    <a:pt x="266" y="0"/>
                    <a:pt x="203" y="33"/>
                    <a:pt x="149" y="105"/>
                  </a:cubicBezTo>
                  <a:cubicBezTo>
                    <a:pt x="0" y="279"/>
                    <a:pt x="184" y="490"/>
                    <a:pt x="370" y="490"/>
                  </a:cubicBezTo>
                  <a:cubicBezTo>
                    <a:pt x="434" y="490"/>
                    <a:pt x="498" y="465"/>
                    <a:pt x="550" y="405"/>
                  </a:cubicBezTo>
                  <a:cubicBezTo>
                    <a:pt x="616" y="305"/>
                    <a:pt x="616" y="138"/>
                    <a:pt x="516" y="72"/>
                  </a:cubicBezTo>
                  <a:cubicBezTo>
                    <a:pt x="454" y="25"/>
                    <a:pt x="392"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3" name="Google Shape;15363;p35"/>
            <p:cNvSpPr/>
            <p:nvPr/>
          </p:nvSpPr>
          <p:spPr>
            <a:xfrm>
              <a:off x="7977075" y="3436500"/>
              <a:ext cx="12675" cy="12225"/>
            </a:xfrm>
            <a:custGeom>
              <a:avLst/>
              <a:gdLst/>
              <a:ahLst/>
              <a:cxnLst/>
              <a:rect l="l" t="t" r="r" b="b"/>
              <a:pathLst>
                <a:path w="507" h="489" extrusionOk="0">
                  <a:moveTo>
                    <a:pt x="280" y="1"/>
                  </a:moveTo>
                  <a:cubicBezTo>
                    <a:pt x="142" y="1"/>
                    <a:pt x="1" y="108"/>
                    <a:pt x="39" y="282"/>
                  </a:cubicBezTo>
                  <a:cubicBezTo>
                    <a:pt x="39" y="398"/>
                    <a:pt x="140" y="489"/>
                    <a:pt x="254" y="489"/>
                  </a:cubicBezTo>
                  <a:cubicBezTo>
                    <a:pt x="271" y="489"/>
                    <a:pt x="289" y="487"/>
                    <a:pt x="306" y="482"/>
                  </a:cubicBezTo>
                  <a:cubicBezTo>
                    <a:pt x="440" y="449"/>
                    <a:pt x="506" y="315"/>
                    <a:pt x="506" y="182"/>
                  </a:cubicBezTo>
                  <a:cubicBezTo>
                    <a:pt x="478" y="56"/>
                    <a:pt x="380"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4" name="Google Shape;15364;p35"/>
            <p:cNvSpPr/>
            <p:nvPr/>
          </p:nvSpPr>
          <p:spPr>
            <a:xfrm>
              <a:off x="8081075" y="3391400"/>
              <a:ext cx="15425" cy="12125"/>
            </a:xfrm>
            <a:custGeom>
              <a:avLst/>
              <a:gdLst/>
              <a:ahLst/>
              <a:cxnLst/>
              <a:rect l="l" t="t" r="r" b="b"/>
              <a:pathLst>
                <a:path w="617" h="485" extrusionOk="0">
                  <a:moveTo>
                    <a:pt x="342" y="0"/>
                  </a:moveTo>
                  <a:cubicBezTo>
                    <a:pt x="170" y="0"/>
                    <a:pt x="1" y="168"/>
                    <a:pt x="116" y="351"/>
                  </a:cubicBezTo>
                  <a:cubicBezTo>
                    <a:pt x="160" y="440"/>
                    <a:pt x="249" y="485"/>
                    <a:pt x="333" y="485"/>
                  </a:cubicBezTo>
                  <a:cubicBezTo>
                    <a:pt x="375" y="485"/>
                    <a:pt x="416" y="474"/>
                    <a:pt x="449" y="452"/>
                  </a:cubicBezTo>
                  <a:cubicBezTo>
                    <a:pt x="549" y="385"/>
                    <a:pt x="616" y="218"/>
                    <a:pt x="549" y="118"/>
                  </a:cubicBezTo>
                  <a:cubicBezTo>
                    <a:pt x="497" y="35"/>
                    <a:pt x="419"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5" name="Google Shape;15365;p35"/>
            <p:cNvSpPr/>
            <p:nvPr/>
          </p:nvSpPr>
          <p:spPr>
            <a:xfrm>
              <a:off x="8054650" y="3280775"/>
              <a:ext cx="13475" cy="12050"/>
            </a:xfrm>
            <a:custGeom>
              <a:avLst/>
              <a:gdLst/>
              <a:ahLst/>
              <a:cxnLst/>
              <a:rect l="l" t="t" r="r" b="b"/>
              <a:pathLst>
                <a:path w="539" h="482" extrusionOk="0">
                  <a:moveTo>
                    <a:pt x="274" y="1"/>
                  </a:moveTo>
                  <a:cubicBezTo>
                    <a:pt x="138" y="1"/>
                    <a:pt x="0" y="115"/>
                    <a:pt x="39" y="307"/>
                  </a:cubicBezTo>
                  <a:cubicBezTo>
                    <a:pt x="66" y="417"/>
                    <a:pt x="162" y="482"/>
                    <a:pt x="271" y="482"/>
                  </a:cubicBezTo>
                  <a:cubicBezTo>
                    <a:pt x="293" y="482"/>
                    <a:pt x="316" y="479"/>
                    <a:pt x="339" y="473"/>
                  </a:cubicBezTo>
                  <a:cubicBezTo>
                    <a:pt x="472" y="440"/>
                    <a:pt x="539" y="340"/>
                    <a:pt x="506" y="207"/>
                  </a:cubicBezTo>
                  <a:cubicBezTo>
                    <a:pt x="477" y="64"/>
                    <a:pt x="3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6" name="Google Shape;15366;p35"/>
            <p:cNvSpPr/>
            <p:nvPr/>
          </p:nvSpPr>
          <p:spPr>
            <a:xfrm>
              <a:off x="7950125" y="3424625"/>
              <a:ext cx="14925" cy="10075"/>
            </a:xfrm>
            <a:custGeom>
              <a:avLst/>
              <a:gdLst/>
              <a:ahLst/>
              <a:cxnLst/>
              <a:rect l="l" t="t" r="r" b="b"/>
              <a:pathLst>
                <a:path w="597" h="403" extrusionOk="0">
                  <a:moveTo>
                    <a:pt x="305" y="1"/>
                  </a:moveTo>
                  <a:cubicBezTo>
                    <a:pt x="237" y="1"/>
                    <a:pt x="169" y="27"/>
                    <a:pt x="117" y="90"/>
                  </a:cubicBezTo>
                  <a:cubicBezTo>
                    <a:pt x="0" y="230"/>
                    <a:pt x="226" y="402"/>
                    <a:pt x="395" y="402"/>
                  </a:cubicBezTo>
                  <a:cubicBezTo>
                    <a:pt x="468" y="402"/>
                    <a:pt x="530" y="370"/>
                    <a:pt x="550" y="290"/>
                  </a:cubicBezTo>
                  <a:cubicBezTo>
                    <a:pt x="596" y="130"/>
                    <a:pt x="453"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7" name="Google Shape;15367;p35"/>
            <p:cNvSpPr/>
            <p:nvPr/>
          </p:nvSpPr>
          <p:spPr>
            <a:xfrm>
              <a:off x="7963025" y="3640300"/>
              <a:ext cx="13175" cy="11775"/>
            </a:xfrm>
            <a:custGeom>
              <a:avLst/>
              <a:gdLst/>
              <a:ahLst/>
              <a:cxnLst/>
              <a:rect l="l" t="t" r="r" b="b"/>
              <a:pathLst>
                <a:path w="527" h="471" extrusionOk="0">
                  <a:moveTo>
                    <a:pt x="291" y="1"/>
                  </a:moveTo>
                  <a:cubicBezTo>
                    <a:pt x="284" y="1"/>
                    <a:pt x="276" y="1"/>
                    <a:pt x="268" y="2"/>
                  </a:cubicBezTo>
                  <a:cubicBezTo>
                    <a:pt x="134" y="2"/>
                    <a:pt x="1" y="102"/>
                    <a:pt x="1" y="236"/>
                  </a:cubicBezTo>
                  <a:cubicBezTo>
                    <a:pt x="1" y="369"/>
                    <a:pt x="134" y="469"/>
                    <a:pt x="268" y="469"/>
                  </a:cubicBezTo>
                  <a:cubicBezTo>
                    <a:pt x="276" y="470"/>
                    <a:pt x="284" y="471"/>
                    <a:pt x="291" y="471"/>
                  </a:cubicBezTo>
                  <a:cubicBezTo>
                    <a:pt x="527" y="471"/>
                    <a:pt x="527"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8" name="Google Shape;15368;p35"/>
            <p:cNvSpPr/>
            <p:nvPr/>
          </p:nvSpPr>
          <p:spPr>
            <a:xfrm>
              <a:off x="8072725" y="3559000"/>
              <a:ext cx="15425" cy="12425"/>
            </a:xfrm>
            <a:custGeom>
              <a:avLst/>
              <a:gdLst/>
              <a:ahLst/>
              <a:cxnLst/>
              <a:rect l="l" t="t" r="r" b="b"/>
              <a:pathLst>
                <a:path w="617" h="497" extrusionOk="0">
                  <a:moveTo>
                    <a:pt x="371" y="1"/>
                  </a:moveTo>
                  <a:cubicBezTo>
                    <a:pt x="184" y="1"/>
                    <a:pt x="0" y="212"/>
                    <a:pt x="149" y="386"/>
                  </a:cubicBezTo>
                  <a:cubicBezTo>
                    <a:pt x="208" y="464"/>
                    <a:pt x="278" y="496"/>
                    <a:pt x="346" y="496"/>
                  </a:cubicBezTo>
                  <a:cubicBezTo>
                    <a:pt x="394" y="496"/>
                    <a:pt x="442" y="480"/>
                    <a:pt x="483" y="452"/>
                  </a:cubicBezTo>
                  <a:cubicBezTo>
                    <a:pt x="583" y="352"/>
                    <a:pt x="616" y="219"/>
                    <a:pt x="550" y="85"/>
                  </a:cubicBezTo>
                  <a:cubicBezTo>
                    <a:pt x="499" y="26"/>
                    <a:pt x="434"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9" name="Google Shape;15369;p35"/>
            <p:cNvSpPr/>
            <p:nvPr/>
          </p:nvSpPr>
          <p:spPr>
            <a:xfrm>
              <a:off x="8045600" y="3352425"/>
              <a:ext cx="12525" cy="11925"/>
            </a:xfrm>
            <a:custGeom>
              <a:avLst/>
              <a:gdLst/>
              <a:ahLst/>
              <a:cxnLst/>
              <a:rect l="l" t="t" r="r" b="b"/>
              <a:pathLst>
                <a:path w="501" h="477" extrusionOk="0">
                  <a:moveTo>
                    <a:pt x="240" y="0"/>
                  </a:moveTo>
                  <a:cubicBezTo>
                    <a:pt x="121" y="0"/>
                    <a:pt x="0" y="84"/>
                    <a:pt x="0" y="243"/>
                  </a:cubicBezTo>
                  <a:cubicBezTo>
                    <a:pt x="0" y="376"/>
                    <a:pt x="134" y="476"/>
                    <a:pt x="267" y="476"/>
                  </a:cubicBezTo>
                  <a:cubicBezTo>
                    <a:pt x="401" y="443"/>
                    <a:pt x="501" y="343"/>
                    <a:pt x="467" y="209"/>
                  </a:cubicBezTo>
                  <a:cubicBezTo>
                    <a:pt x="452" y="67"/>
                    <a:pt x="346"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0" name="Google Shape;15370;p35"/>
            <p:cNvSpPr/>
            <p:nvPr/>
          </p:nvSpPr>
          <p:spPr>
            <a:xfrm>
              <a:off x="7882150" y="3492525"/>
              <a:ext cx="13350" cy="12250"/>
            </a:xfrm>
            <a:custGeom>
              <a:avLst/>
              <a:gdLst/>
              <a:ahLst/>
              <a:cxnLst/>
              <a:rect l="l" t="t" r="r" b="b"/>
              <a:pathLst>
                <a:path w="534" h="490" extrusionOk="0">
                  <a:moveTo>
                    <a:pt x="255" y="1"/>
                  </a:moveTo>
                  <a:cubicBezTo>
                    <a:pt x="192" y="1"/>
                    <a:pt x="134" y="26"/>
                    <a:pt x="100" y="76"/>
                  </a:cubicBezTo>
                  <a:cubicBezTo>
                    <a:pt x="0" y="176"/>
                    <a:pt x="0" y="343"/>
                    <a:pt x="100" y="443"/>
                  </a:cubicBezTo>
                  <a:cubicBezTo>
                    <a:pt x="145" y="473"/>
                    <a:pt x="204" y="489"/>
                    <a:pt x="264" y="489"/>
                  </a:cubicBezTo>
                  <a:cubicBezTo>
                    <a:pt x="337" y="489"/>
                    <a:pt x="412" y="465"/>
                    <a:pt x="467" y="409"/>
                  </a:cubicBezTo>
                  <a:cubicBezTo>
                    <a:pt x="534" y="309"/>
                    <a:pt x="534" y="143"/>
                    <a:pt x="434" y="76"/>
                  </a:cubicBezTo>
                  <a:cubicBezTo>
                    <a:pt x="384" y="26"/>
                    <a:pt x="317"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1" name="Google Shape;15371;p35"/>
            <p:cNvSpPr/>
            <p:nvPr/>
          </p:nvSpPr>
          <p:spPr>
            <a:xfrm>
              <a:off x="7887150" y="3718125"/>
              <a:ext cx="12225" cy="9100"/>
            </a:xfrm>
            <a:custGeom>
              <a:avLst/>
              <a:gdLst/>
              <a:ahLst/>
              <a:cxnLst/>
              <a:rect l="l" t="t" r="r" b="b"/>
              <a:pathLst>
                <a:path w="489" h="364" extrusionOk="0">
                  <a:moveTo>
                    <a:pt x="116" y="1"/>
                  </a:moveTo>
                  <a:cubicBezTo>
                    <a:pt x="74" y="1"/>
                    <a:pt x="41" y="35"/>
                    <a:pt x="34" y="125"/>
                  </a:cubicBezTo>
                  <a:cubicBezTo>
                    <a:pt x="0" y="225"/>
                    <a:pt x="100" y="359"/>
                    <a:pt x="234" y="359"/>
                  </a:cubicBezTo>
                  <a:cubicBezTo>
                    <a:pt x="251" y="362"/>
                    <a:pt x="266" y="363"/>
                    <a:pt x="279" y="363"/>
                  </a:cubicBezTo>
                  <a:cubicBezTo>
                    <a:pt x="488" y="363"/>
                    <a:pt x="25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2" name="Google Shape;15372;p35"/>
            <p:cNvSpPr/>
            <p:nvPr/>
          </p:nvSpPr>
          <p:spPr>
            <a:xfrm>
              <a:off x="7717025" y="3831500"/>
              <a:ext cx="12525" cy="12200"/>
            </a:xfrm>
            <a:custGeom>
              <a:avLst/>
              <a:gdLst/>
              <a:ahLst/>
              <a:cxnLst/>
              <a:rect l="l" t="t" r="r" b="b"/>
              <a:pathLst>
                <a:path w="501" h="488" extrusionOk="0">
                  <a:moveTo>
                    <a:pt x="249" y="0"/>
                  </a:moveTo>
                  <a:cubicBezTo>
                    <a:pt x="195" y="0"/>
                    <a:pt x="141" y="19"/>
                    <a:pt x="101" y="60"/>
                  </a:cubicBezTo>
                  <a:cubicBezTo>
                    <a:pt x="1" y="160"/>
                    <a:pt x="1" y="327"/>
                    <a:pt x="101" y="427"/>
                  </a:cubicBezTo>
                  <a:cubicBezTo>
                    <a:pt x="142" y="469"/>
                    <a:pt x="198" y="488"/>
                    <a:pt x="253" y="488"/>
                  </a:cubicBezTo>
                  <a:cubicBezTo>
                    <a:pt x="375" y="488"/>
                    <a:pt x="501" y="397"/>
                    <a:pt x="501" y="260"/>
                  </a:cubicBezTo>
                  <a:cubicBezTo>
                    <a:pt x="501" y="98"/>
                    <a:pt x="372"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3" name="Google Shape;15373;p35"/>
            <p:cNvSpPr/>
            <p:nvPr/>
          </p:nvSpPr>
          <p:spPr>
            <a:xfrm>
              <a:off x="7742875" y="4011800"/>
              <a:ext cx="13725" cy="8850"/>
            </a:xfrm>
            <a:custGeom>
              <a:avLst/>
              <a:gdLst/>
              <a:ahLst/>
              <a:cxnLst/>
              <a:rect l="l" t="t" r="r" b="b"/>
              <a:pathLst>
                <a:path w="549" h="354" extrusionOk="0">
                  <a:moveTo>
                    <a:pt x="84" y="1"/>
                  </a:moveTo>
                  <a:cubicBezTo>
                    <a:pt x="35" y="1"/>
                    <a:pt x="1" y="34"/>
                    <a:pt x="1" y="120"/>
                  </a:cubicBezTo>
                  <a:cubicBezTo>
                    <a:pt x="1" y="253"/>
                    <a:pt x="101" y="353"/>
                    <a:pt x="267" y="353"/>
                  </a:cubicBezTo>
                  <a:cubicBezTo>
                    <a:pt x="549" y="353"/>
                    <a:pt x="242"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4" name="Google Shape;15374;p35"/>
            <p:cNvSpPr/>
            <p:nvPr/>
          </p:nvSpPr>
          <p:spPr>
            <a:xfrm>
              <a:off x="7820600" y="3968125"/>
              <a:ext cx="14025" cy="12400"/>
            </a:xfrm>
            <a:custGeom>
              <a:avLst/>
              <a:gdLst/>
              <a:ahLst/>
              <a:cxnLst/>
              <a:rect l="l" t="t" r="r" b="b"/>
              <a:pathLst>
                <a:path w="561" h="496" extrusionOk="0">
                  <a:moveTo>
                    <a:pt x="268" y="1"/>
                  </a:moveTo>
                  <a:cubicBezTo>
                    <a:pt x="164" y="1"/>
                    <a:pt x="64" y="69"/>
                    <a:pt x="27" y="199"/>
                  </a:cubicBezTo>
                  <a:cubicBezTo>
                    <a:pt x="1" y="358"/>
                    <a:pt x="142" y="496"/>
                    <a:pt x="285" y="496"/>
                  </a:cubicBezTo>
                  <a:cubicBezTo>
                    <a:pt x="323" y="496"/>
                    <a:pt x="360" y="486"/>
                    <a:pt x="394" y="466"/>
                  </a:cubicBezTo>
                  <a:cubicBezTo>
                    <a:pt x="528" y="366"/>
                    <a:pt x="561" y="232"/>
                    <a:pt x="494" y="132"/>
                  </a:cubicBezTo>
                  <a:cubicBezTo>
                    <a:pt x="435" y="44"/>
                    <a:pt x="350"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5" name="Google Shape;15375;p35"/>
            <p:cNvSpPr/>
            <p:nvPr/>
          </p:nvSpPr>
          <p:spPr>
            <a:xfrm>
              <a:off x="7800400" y="3877800"/>
              <a:ext cx="13825" cy="8125"/>
            </a:xfrm>
            <a:custGeom>
              <a:avLst/>
              <a:gdLst/>
              <a:ahLst/>
              <a:cxnLst/>
              <a:rect l="l" t="t" r="r" b="b"/>
              <a:pathLst>
                <a:path w="553" h="325" extrusionOk="0">
                  <a:moveTo>
                    <a:pt x="336" y="1"/>
                  </a:moveTo>
                  <a:cubicBezTo>
                    <a:pt x="314" y="1"/>
                    <a:pt x="291" y="3"/>
                    <a:pt x="268" y="9"/>
                  </a:cubicBezTo>
                  <a:cubicBezTo>
                    <a:pt x="0" y="33"/>
                    <a:pt x="301" y="324"/>
                    <a:pt x="457" y="324"/>
                  </a:cubicBezTo>
                  <a:cubicBezTo>
                    <a:pt x="515" y="324"/>
                    <a:pt x="553" y="284"/>
                    <a:pt x="535" y="176"/>
                  </a:cubicBezTo>
                  <a:cubicBezTo>
                    <a:pt x="535" y="65"/>
                    <a:pt x="443"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6" name="Google Shape;15376;p35"/>
            <p:cNvSpPr/>
            <p:nvPr/>
          </p:nvSpPr>
          <p:spPr>
            <a:xfrm>
              <a:off x="7671725" y="3996950"/>
              <a:ext cx="17250" cy="12325"/>
            </a:xfrm>
            <a:custGeom>
              <a:avLst/>
              <a:gdLst/>
              <a:ahLst/>
              <a:cxnLst/>
              <a:rect l="l" t="t" r="r" b="b"/>
              <a:pathLst>
                <a:path w="690" h="493" extrusionOk="0">
                  <a:moveTo>
                    <a:pt x="354" y="1"/>
                  </a:moveTo>
                  <a:cubicBezTo>
                    <a:pt x="296" y="1"/>
                    <a:pt x="234" y="24"/>
                    <a:pt x="178" y="80"/>
                  </a:cubicBezTo>
                  <a:cubicBezTo>
                    <a:pt x="1" y="257"/>
                    <a:pt x="151" y="493"/>
                    <a:pt x="336" y="493"/>
                  </a:cubicBezTo>
                  <a:cubicBezTo>
                    <a:pt x="394" y="493"/>
                    <a:pt x="456" y="469"/>
                    <a:pt x="512" y="414"/>
                  </a:cubicBezTo>
                  <a:cubicBezTo>
                    <a:pt x="689" y="236"/>
                    <a:pt x="539"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7" name="Google Shape;15377;p35"/>
            <p:cNvSpPr/>
            <p:nvPr/>
          </p:nvSpPr>
          <p:spPr>
            <a:xfrm>
              <a:off x="7634125" y="4208550"/>
              <a:ext cx="14200" cy="12425"/>
            </a:xfrm>
            <a:custGeom>
              <a:avLst/>
              <a:gdLst/>
              <a:ahLst/>
              <a:cxnLst/>
              <a:rect l="l" t="t" r="r" b="b"/>
              <a:pathLst>
                <a:path w="568" h="497" extrusionOk="0">
                  <a:moveTo>
                    <a:pt x="298" y="1"/>
                  </a:moveTo>
                  <a:cubicBezTo>
                    <a:pt x="209" y="1"/>
                    <a:pt x="121" y="49"/>
                    <a:pt x="81" y="155"/>
                  </a:cubicBezTo>
                  <a:cubicBezTo>
                    <a:pt x="1" y="356"/>
                    <a:pt x="162" y="496"/>
                    <a:pt x="318" y="496"/>
                  </a:cubicBezTo>
                  <a:cubicBezTo>
                    <a:pt x="421" y="496"/>
                    <a:pt x="521" y="435"/>
                    <a:pt x="548" y="289"/>
                  </a:cubicBezTo>
                  <a:cubicBezTo>
                    <a:pt x="568" y="109"/>
                    <a:pt x="43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8" name="Google Shape;15378;p35"/>
            <p:cNvSpPr/>
            <p:nvPr/>
          </p:nvSpPr>
          <p:spPr>
            <a:xfrm>
              <a:off x="7685325" y="4154475"/>
              <a:ext cx="12550" cy="12325"/>
            </a:xfrm>
            <a:custGeom>
              <a:avLst/>
              <a:gdLst/>
              <a:ahLst/>
              <a:cxnLst/>
              <a:rect l="l" t="t" r="r" b="b"/>
              <a:pathLst>
                <a:path w="502" h="493" extrusionOk="0">
                  <a:moveTo>
                    <a:pt x="219" y="1"/>
                  </a:moveTo>
                  <a:cubicBezTo>
                    <a:pt x="102" y="1"/>
                    <a:pt x="1" y="97"/>
                    <a:pt x="1" y="250"/>
                  </a:cubicBezTo>
                  <a:cubicBezTo>
                    <a:pt x="1" y="387"/>
                    <a:pt x="110" y="493"/>
                    <a:pt x="232" y="493"/>
                  </a:cubicBezTo>
                  <a:cubicBezTo>
                    <a:pt x="289" y="493"/>
                    <a:pt x="348" y="470"/>
                    <a:pt x="401" y="417"/>
                  </a:cubicBezTo>
                  <a:cubicBezTo>
                    <a:pt x="501" y="317"/>
                    <a:pt x="501" y="184"/>
                    <a:pt x="401" y="83"/>
                  </a:cubicBezTo>
                  <a:cubicBezTo>
                    <a:pt x="344" y="26"/>
                    <a:pt x="27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9" name="Google Shape;15379;p35"/>
            <p:cNvSpPr/>
            <p:nvPr/>
          </p:nvSpPr>
          <p:spPr>
            <a:xfrm>
              <a:off x="7652825" y="4003100"/>
              <a:ext cx="11700" cy="12550"/>
            </a:xfrm>
            <a:custGeom>
              <a:avLst/>
              <a:gdLst/>
              <a:ahLst/>
              <a:cxnLst/>
              <a:rect l="l" t="t" r="r" b="b"/>
              <a:pathLst>
                <a:path w="468" h="502" extrusionOk="0">
                  <a:moveTo>
                    <a:pt x="234" y="1"/>
                  </a:moveTo>
                  <a:cubicBezTo>
                    <a:pt x="100" y="1"/>
                    <a:pt x="0" y="101"/>
                    <a:pt x="0" y="234"/>
                  </a:cubicBezTo>
                  <a:cubicBezTo>
                    <a:pt x="0" y="368"/>
                    <a:pt x="100" y="501"/>
                    <a:pt x="234" y="501"/>
                  </a:cubicBezTo>
                  <a:cubicBezTo>
                    <a:pt x="367" y="501"/>
                    <a:pt x="467" y="368"/>
                    <a:pt x="467" y="234"/>
                  </a:cubicBezTo>
                  <a:cubicBezTo>
                    <a:pt x="467"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0" name="Google Shape;15380;p35"/>
            <p:cNvSpPr/>
            <p:nvPr/>
          </p:nvSpPr>
          <p:spPr>
            <a:xfrm>
              <a:off x="7584425" y="4090800"/>
              <a:ext cx="14000" cy="11925"/>
            </a:xfrm>
            <a:custGeom>
              <a:avLst/>
              <a:gdLst/>
              <a:ahLst/>
              <a:cxnLst/>
              <a:rect l="l" t="t" r="r" b="b"/>
              <a:pathLst>
                <a:path w="560" h="477" extrusionOk="0">
                  <a:moveTo>
                    <a:pt x="272" y="1"/>
                  </a:moveTo>
                  <a:cubicBezTo>
                    <a:pt x="204" y="1"/>
                    <a:pt x="140" y="30"/>
                    <a:pt x="101" y="95"/>
                  </a:cubicBezTo>
                  <a:cubicBezTo>
                    <a:pt x="1" y="195"/>
                    <a:pt x="34" y="362"/>
                    <a:pt x="134" y="429"/>
                  </a:cubicBezTo>
                  <a:cubicBezTo>
                    <a:pt x="184" y="462"/>
                    <a:pt x="236" y="477"/>
                    <a:pt x="286" y="477"/>
                  </a:cubicBezTo>
                  <a:cubicBezTo>
                    <a:pt x="434" y="477"/>
                    <a:pt x="559" y="345"/>
                    <a:pt x="534" y="195"/>
                  </a:cubicBezTo>
                  <a:cubicBezTo>
                    <a:pt x="494" y="73"/>
                    <a:pt x="378"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1" name="Google Shape;15381;p35"/>
            <p:cNvSpPr/>
            <p:nvPr/>
          </p:nvSpPr>
          <p:spPr>
            <a:xfrm>
              <a:off x="7596100" y="4410900"/>
              <a:ext cx="12550" cy="12525"/>
            </a:xfrm>
            <a:custGeom>
              <a:avLst/>
              <a:gdLst/>
              <a:ahLst/>
              <a:cxnLst/>
              <a:rect l="l" t="t" r="r" b="b"/>
              <a:pathLst>
                <a:path w="502" h="501" extrusionOk="0">
                  <a:moveTo>
                    <a:pt x="268" y="0"/>
                  </a:moveTo>
                  <a:cubicBezTo>
                    <a:pt x="101" y="0"/>
                    <a:pt x="1" y="100"/>
                    <a:pt x="1" y="234"/>
                  </a:cubicBezTo>
                  <a:cubicBezTo>
                    <a:pt x="1" y="367"/>
                    <a:pt x="101" y="501"/>
                    <a:pt x="234" y="501"/>
                  </a:cubicBezTo>
                  <a:cubicBezTo>
                    <a:pt x="368" y="501"/>
                    <a:pt x="468" y="401"/>
                    <a:pt x="468" y="267"/>
                  </a:cubicBezTo>
                  <a:cubicBezTo>
                    <a:pt x="501" y="134"/>
                    <a:pt x="368" y="34"/>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2" name="Google Shape;15382;p35"/>
            <p:cNvSpPr/>
            <p:nvPr/>
          </p:nvSpPr>
          <p:spPr>
            <a:xfrm>
              <a:off x="7663175" y="4371525"/>
              <a:ext cx="13850" cy="11800"/>
            </a:xfrm>
            <a:custGeom>
              <a:avLst/>
              <a:gdLst/>
              <a:ahLst/>
              <a:cxnLst/>
              <a:rect l="l" t="t" r="r" b="b"/>
              <a:pathLst>
                <a:path w="554" h="472" extrusionOk="0">
                  <a:moveTo>
                    <a:pt x="293" y="1"/>
                  </a:moveTo>
                  <a:cubicBezTo>
                    <a:pt x="193" y="1"/>
                    <a:pt x="91" y="61"/>
                    <a:pt x="53" y="174"/>
                  </a:cubicBezTo>
                  <a:cubicBezTo>
                    <a:pt x="0" y="333"/>
                    <a:pt x="136" y="471"/>
                    <a:pt x="295" y="471"/>
                  </a:cubicBezTo>
                  <a:cubicBezTo>
                    <a:pt x="336" y="471"/>
                    <a:pt x="379" y="462"/>
                    <a:pt x="420" y="441"/>
                  </a:cubicBezTo>
                  <a:cubicBezTo>
                    <a:pt x="520" y="375"/>
                    <a:pt x="553" y="241"/>
                    <a:pt x="487" y="108"/>
                  </a:cubicBezTo>
                  <a:cubicBezTo>
                    <a:pt x="443" y="36"/>
                    <a:pt x="36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3" name="Google Shape;15383;p35"/>
            <p:cNvSpPr/>
            <p:nvPr/>
          </p:nvSpPr>
          <p:spPr>
            <a:xfrm>
              <a:off x="7668650" y="4265175"/>
              <a:ext cx="11700" cy="11625"/>
            </a:xfrm>
            <a:custGeom>
              <a:avLst/>
              <a:gdLst/>
              <a:ahLst/>
              <a:cxnLst/>
              <a:rect l="l" t="t" r="r" b="b"/>
              <a:pathLst>
                <a:path w="468" h="465" extrusionOk="0">
                  <a:moveTo>
                    <a:pt x="234" y="0"/>
                  </a:moveTo>
                  <a:cubicBezTo>
                    <a:pt x="118" y="0"/>
                    <a:pt x="1" y="75"/>
                    <a:pt x="1" y="225"/>
                  </a:cubicBezTo>
                  <a:cubicBezTo>
                    <a:pt x="1" y="345"/>
                    <a:pt x="81" y="464"/>
                    <a:pt x="193" y="464"/>
                  </a:cubicBezTo>
                  <a:cubicBezTo>
                    <a:pt x="207" y="464"/>
                    <a:pt x="220" y="462"/>
                    <a:pt x="234" y="459"/>
                  </a:cubicBezTo>
                  <a:cubicBezTo>
                    <a:pt x="368" y="459"/>
                    <a:pt x="468" y="359"/>
                    <a:pt x="468" y="225"/>
                  </a:cubicBezTo>
                  <a:cubicBezTo>
                    <a:pt x="468" y="75"/>
                    <a:pt x="351"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4" name="Google Shape;15384;p35"/>
            <p:cNvSpPr/>
            <p:nvPr/>
          </p:nvSpPr>
          <p:spPr>
            <a:xfrm>
              <a:off x="7511050" y="4236600"/>
              <a:ext cx="12525" cy="12550"/>
            </a:xfrm>
            <a:custGeom>
              <a:avLst/>
              <a:gdLst/>
              <a:ahLst/>
              <a:cxnLst/>
              <a:rect l="l" t="t" r="r" b="b"/>
              <a:pathLst>
                <a:path w="501" h="502" extrusionOk="0">
                  <a:moveTo>
                    <a:pt x="267" y="1"/>
                  </a:moveTo>
                  <a:cubicBezTo>
                    <a:pt x="134" y="1"/>
                    <a:pt x="0" y="101"/>
                    <a:pt x="0" y="234"/>
                  </a:cubicBezTo>
                  <a:cubicBezTo>
                    <a:pt x="0" y="368"/>
                    <a:pt x="100" y="501"/>
                    <a:pt x="234" y="501"/>
                  </a:cubicBezTo>
                  <a:cubicBezTo>
                    <a:pt x="367" y="501"/>
                    <a:pt x="467"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5" name="Google Shape;15385;p35"/>
            <p:cNvSpPr/>
            <p:nvPr/>
          </p:nvSpPr>
          <p:spPr>
            <a:xfrm>
              <a:off x="7323400" y="4488125"/>
              <a:ext cx="16200" cy="11800"/>
            </a:xfrm>
            <a:custGeom>
              <a:avLst/>
              <a:gdLst/>
              <a:ahLst/>
              <a:cxnLst/>
              <a:rect l="l" t="t" r="r" b="b"/>
              <a:pathLst>
                <a:path w="648" h="472" extrusionOk="0">
                  <a:moveTo>
                    <a:pt x="286" y="0"/>
                  </a:moveTo>
                  <a:cubicBezTo>
                    <a:pt x="221" y="0"/>
                    <a:pt x="156" y="25"/>
                    <a:pt x="101" y="80"/>
                  </a:cubicBezTo>
                  <a:cubicBezTo>
                    <a:pt x="1" y="180"/>
                    <a:pt x="34" y="347"/>
                    <a:pt x="134" y="414"/>
                  </a:cubicBezTo>
                  <a:cubicBezTo>
                    <a:pt x="182" y="455"/>
                    <a:pt x="233" y="472"/>
                    <a:pt x="283" y="472"/>
                  </a:cubicBezTo>
                  <a:cubicBezTo>
                    <a:pt x="479" y="472"/>
                    <a:pt x="647" y="206"/>
                    <a:pt x="435" y="47"/>
                  </a:cubicBezTo>
                  <a:cubicBezTo>
                    <a:pt x="390" y="17"/>
                    <a:pt x="338"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6" name="Google Shape;15386;p35"/>
            <p:cNvSpPr/>
            <p:nvPr/>
          </p:nvSpPr>
          <p:spPr>
            <a:xfrm>
              <a:off x="7411475" y="4455925"/>
              <a:ext cx="17525" cy="12725"/>
            </a:xfrm>
            <a:custGeom>
              <a:avLst/>
              <a:gdLst/>
              <a:ahLst/>
              <a:cxnLst/>
              <a:rect l="l" t="t" r="r" b="b"/>
              <a:pathLst>
                <a:path w="701" h="509" extrusionOk="0">
                  <a:moveTo>
                    <a:pt x="367" y="0"/>
                  </a:moveTo>
                  <a:cubicBezTo>
                    <a:pt x="330" y="0"/>
                    <a:pt x="289" y="11"/>
                    <a:pt x="247" y="34"/>
                  </a:cubicBezTo>
                  <a:cubicBezTo>
                    <a:pt x="1" y="157"/>
                    <a:pt x="124" y="509"/>
                    <a:pt x="355" y="509"/>
                  </a:cubicBezTo>
                  <a:cubicBezTo>
                    <a:pt x="374" y="509"/>
                    <a:pt x="394" y="506"/>
                    <a:pt x="414" y="501"/>
                  </a:cubicBezTo>
                  <a:cubicBezTo>
                    <a:pt x="701" y="386"/>
                    <a:pt x="593"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7" name="Google Shape;15387;p35"/>
            <p:cNvSpPr/>
            <p:nvPr/>
          </p:nvSpPr>
          <p:spPr>
            <a:xfrm>
              <a:off x="7490925" y="4186175"/>
              <a:ext cx="15150" cy="11550"/>
            </a:xfrm>
            <a:custGeom>
              <a:avLst/>
              <a:gdLst/>
              <a:ahLst/>
              <a:cxnLst/>
              <a:rect l="l" t="t" r="r" b="b"/>
              <a:pathLst>
                <a:path w="606" h="462" extrusionOk="0">
                  <a:moveTo>
                    <a:pt x="322" y="0"/>
                  </a:moveTo>
                  <a:cubicBezTo>
                    <a:pt x="107" y="0"/>
                    <a:pt x="1" y="331"/>
                    <a:pt x="238" y="450"/>
                  </a:cubicBezTo>
                  <a:cubicBezTo>
                    <a:pt x="262" y="458"/>
                    <a:pt x="287" y="462"/>
                    <a:pt x="313" y="462"/>
                  </a:cubicBezTo>
                  <a:cubicBezTo>
                    <a:pt x="398" y="462"/>
                    <a:pt x="488" y="418"/>
                    <a:pt x="538" y="317"/>
                  </a:cubicBezTo>
                  <a:cubicBezTo>
                    <a:pt x="605" y="183"/>
                    <a:pt x="538" y="50"/>
                    <a:pt x="405" y="16"/>
                  </a:cubicBezTo>
                  <a:cubicBezTo>
                    <a:pt x="376" y="5"/>
                    <a:pt x="348" y="0"/>
                    <a:pt x="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8" name="Google Shape;15388;p35"/>
            <p:cNvSpPr/>
            <p:nvPr/>
          </p:nvSpPr>
          <p:spPr>
            <a:xfrm>
              <a:off x="7410150" y="4255275"/>
              <a:ext cx="13350" cy="12025"/>
            </a:xfrm>
            <a:custGeom>
              <a:avLst/>
              <a:gdLst/>
              <a:ahLst/>
              <a:cxnLst/>
              <a:rect l="l" t="t" r="r" b="b"/>
              <a:pathLst>
                <a:path w="534" h="481" extrusionOk="0">
                  <a:moveTo>
                    <a:pt x="282" y="1"/>
                  </a:moveTo>
                  <a:cubicBezTo>
                    <a:pt x="232" y="1"/>
                    <a:pt x="180" y="17"/>
                    <a:pt x="134" y="54"/>
                  </a:cubicBezTo>
                  <a:cubicBezTo>
                    <a:pt x="33" y="154"/>
                    <a:pt x="0" y="288"/>
                    <a:pt x="100" y="388"/>
                  </a:cubicBezTo>
                  <a:cubicBezTo>
                    <a:pt x="151" y="451"/>
                    <a:pt x="220" y="481"/>
                    <a:pt x="289" y="481"/>
                  </a:cubicBezTo>
                  <a:cubicBezTo>
                    <a:pt x="402" y="481"/>
                    <a:pt x="513" y="400"/>
                    <a:pt x="534" y="254"/>
                  </a:cubicBezTo>
                  <a:cubicBezTo>
                    <a:pt x="534" y="110"/>
                    <a:pt x="4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9" name="Google Shape;15389;p35"/>
            <p:cNvSpPr/>
            <p:nvPr/>
          </p:nvSpPr>
          <p:spPr>
            <a:xfrm>
              <a:off x="7369275" y="4467400"/>
              <a:ext cx="14775" cy="11950"/>
            </a:xfrm>
            <a:custGeom>
              <a:avLst/>
              <a:gdLst/>
              <a:ahLst/>
              <a:cxnLst/>
              <a:rect l="l" t="t" r="r" b="b"/>
              <a:pathLst>
                <a:path w="591" h="478" extrusionOk="0">
                  <a:moveTo>
                    <a:pt x="299" y="0"/>
                  </a:moveTo>
                  <a:cubicBezTo>
                    <a:pt x="191" y="0"/>
                    <a:pt x="95" y="65"/>
                    <a:pt x="67" y="175"/>
                  </a:cubicBezTo>
                  <a:cubicBezTo>
                    <a:pt x="1" y="276"/>
                    <a:pt x="67" y="409"/>
                    <a:pt x="201" y="476"/>
                  </a:cubicBezTo>
                  <a:cubicBezTo>
                    <a:pt x="212" y="477"/>
                    <a:pt x="224" y="478"/>
                    <a:pt x="235" y="478"/>
                  </a:cubicBezTo>
                  <a:cubicBezTo>
                    <a:pt x="478" y="478"/>
                    <a:pt x="591" y="136"/>
                    <a:pt x="368" y="9"/>
                  </a:cubicBezTo>
                  <a:cubicBezTo>
                    <a:pt x="345" y="3"/>
                    <a:pt x="322"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0" name="Google Shape;15390;p35"/>
            <p:cNvSpPr/>
            <p:nvPr/>
          </p:nvSpPr>
          <p:spPr>
            <a:xfrm>
              <a:off x="7042225" y="4605825"/>
              <a:ext cx="17650" cy="12750"/>
            </a:xfrm>
            <a:custGeom>
              <a:avLst/>
              <a:gdLst/>
              <a:ahLst/>
              <a:cxnLst/>
              <a:rect l="l" t="t" r="r" b="b"/>
              <a:pathLst>
                <a:path w="706" h="510" extrusionOk="0">
                  <a:moveTo>
                    <a:pt x="376" y="0"/>
                  </a:moveTo>
                  <a:cubicBezTo>
                    <a:pt x="333" y="0"/>
                    <a:pt x="287" y="13"/>
                    <a:pt x="240" y="42"/>
                  </a:cubicBezTo>
                  <a:cubicBezTo>
                    <a:pt x="1" y="202"/>
                    <a:pt x="164" y="510"/>
                    <a:pt x="376" y="510"/>
                  </a:cubicBezTo>
                  <a:cubicBezTo>
                    <a:pt x="429" y="510"/>
                    <a:pt x="486" y="490"/>
                    <a:pt x="540" y="443"/>
                  </a:cubicBezTo>
                  <a:cubicBezTo>
                    <a:pt x="705" y="278"/>
                    <a:pt x="576" y="0"/>
                    <a:pt x="3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1" name="Google Shape;15391;p35"/>
            <p:cNvSpPr/>
            <p:nvPr/>
          </p:nvSpPr>
          <p:spPr>
            <a:xfrm>
              <a:off x="7059050" y="4717775"/>
              <a:ext cx="14200" cy="11875"/>
            </a:xfrm>
            <a:custGeom>
              <a:avLst/>
              <a:gdLst/>
              <a:ahLst/>
              <a:cxnLst/>
              <a:rect l="l" t="t" r="r" b="b"/>
              <a:pathLst>
                <a:path w="568" h="475" extrusionOk="0">
                  <a:moveTo>
                    <a:pt x="234" y="1"/>
                  </a:moveTo>
                  <a:cubicBezTo>
                    <a:pt x="101" y="1"/>
                    <a:pt x="1" y="134"/>
                    <a:pt x="1" y="268"/>
                  </a:cubicBezTo>
                  <a:cubicBezTo>
                    <a:pt x="1" y="384"/>
                    <a:pt x="101" y="474"/>
                    <a:pt x="215" y="474"/>
                  </a:cubicBezTo>
                  <a:cubicBezTo>
                    <a:pt x="233" y="474"/>
                    <a:pt x="250" y="472"/>
                    <a:pt x="268" y="468"/>
                  </a:cubicBezTo>
                  <a:cubicBezTo>
                    <a:pt x="568" y="435"/>
                    <a:pt x="501"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2" name="Google Shape;15392;p35"/>
            <p:cNvSpPr/>
            <p:nvPr/>
          </p:nvSpPr>
          <p:spPr>
            <a:xfrm>
              <a:off x="7155175" y="4645975"/>
              <a:ext cx="15650" cy="12650"/>
            </a:xfrm>
            <a:custGeom>
              <a:avLst/>
              <a:gdLst/>
              <a:ahLst/>
              <a:cxnLst/>
              <a:rect l="l" t="t" r="r" b="b"/>
              <a:pathLst>
                <a:path w="626" h="506" extrusionOk="0">
                  <a:moveTo>
                    <a:pt x="320" y="1"/>
                  </a:moveTo>
                  <a:cubicBezTo>
                    <a:pt x="138" y="1"/>
                    <a:pt x="0" y="217"/>
                    <a:pt x="125" y="404"/>
                  </a:cubicBezTo>
                  <a:cubicBezTo>
                    <a:pt x="168" y="469"/>
                    <a:pt x="239" y="506"/>
                    <a:pt x="320" y="506"/>
                  </a:cubicBezTo>
                  <a:cubicBezTo>
                    <a:pt x="364" y="506"/>
                    <a:pt x="412" y="495"/>
                    <a:pt x="459" y="471"/>
                  </a:cubicBezTo>
                  <a:cubicBezTo>
                    <a:pt x="626" y="338"/>
                    <a:pt x="559"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3" name="Google Shape;15393;p35"/>
            <p:cNvSpPr/>
            <p:nvPr/>
          </p:nvSpPr>
          <p:spPr>
            <a:xfrm>
              <a:off x="7070725" y="4559000"/>
              <a:ext cx="15875" cy="12025"/>
            </a:xfrm>
            <a:custGeom>
              <a:avLst/>
              <a:gdLst/>
              <a:ahLst/>
              <a:cxnLst/>
              <a:rect l="l" t="t" r="r" b="b"/>
              <a:pathLst>
                <a:path w="635" h="481" extrusionOk="0">
                  <a:moveTo>
                    <a:pt x="324" y="1"/>
                  </a:moveTo>
                  <a:cubicBezTo>
                    <a:pt x="254" y="1"/>
                    <a:pt x="189" y="26"/>
                    <a:pt x="134" y="81"/>
                  </a:cubicBezTo>
                  <a:cubicBezTo>
                    <a:pt x="1" y="247"/>
                    <a:pt x="134" y="481"/>
                    <a:pt x="334" y="481"/>
                  </a:cubicBezTo>
                  <a:cubicBezTo>
                    <a:pt x="568" y="481"/>
                    <a:pt x="635" y="214"/>
                    <a:pt x="501" y="47"/>
                  </a:cubicBezTo>
                  <a:cubicBezTo>
                    <a:pt x="441" y="17"/>
                    <a:pt x="381"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4" name="Google Shape;15394;p35"/>
            <p:cNvSpPr/>
            <p:nvPr/>
          </p:nvSpPr>
          <p:spPr>
            <a:xfrm>
              <a:off x="6751625" y="4734900"/>
              <a:ext cx="17350" cy="12150"/>
            </a:xfrm>
            <a:custGeom>
              <a:avLst/>
              <a:gdLst/>
              <a:ahLst/>
              <a:cxnLst/>
              <a:rect l="l" t="t" r="r" b="b"/>
              <a:pathLst>
                <a:path w="694" h="486" extrusionOk="0">
                  <a:moveTo>
                    <a:pt x="349" y="0"/>
                  </a:moveTo>
                  <a:cubicBezTo>
                    <a:pt x="320" y="0"/>
                    <a:pt x="289" y="5"/>
                    <a:pt x="256" y="16"/>
                  </a:cubicBezTo>
                  <a:cubicBezTo>
                    <a:pt x="0" y="130"/>
                    <a:pt x="107" y="486"/>
                    <a:pt x="330" y="486"/>
                  </a:cubicBezTo>
                  <a:cubicBezTo>
                    <a:pt x="369" y="486"/>
                    <a:pt x="411" y="475"/>
                    <a:pt x="456" y="450"/>
                  </a:cubicBezTo>
                  <a:cubicBezTo>
                    <a:pt x="694" y="331"/>
                    <a:pt x="587"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5" name="Google Shape;15395;p35"/>
            <p:cNvSpPr/>
            <p:nvPr/>
          </p:nvSpPr>
          <p:spPr>
            <a:xfrm>
              <a:off x="6794700" y="4821825"/>
              <a:ext cx="15325" cy="12200"/>
            </a:xfrm>
            <a:custGeom>
              <a:avLst/>
              <a:gdLst/>
              <a:ahLst/>
              <a:cxnLst/>
              <a:rect l="l" t="t" r="r" b="b"/>
              <a:pathLst>
                <a:path w="613" h="488" extrusionOk="0">
                  <a:moveTo>
                    <a:pt x="264" y="1"/>
                  </a:moveTo>
                  <a:cubicBezTo>
                    <a:pt x="244" y="1"/>
                    <a:pt x="223" y="3"/>
                    <a:pt x="201" y="9"/>
                  </a:cubicBezTo>
                  <a:cubicBezTo>
                    <a:pt x="67" y="75"/>
                    <a:pt x="1" y="209"/>
                    <a:pt x="67" y="342"/>
                  </a:cubicBezTo>
                  <a:cubicBezTo>
                    <a:pt x="93" y="444"/>
                    <a:pt x="196" y="488"/>
                    <a:pt x="288" y="488"/>
                  </a:cubicBezTo>
                  <a:cubicBezTo>
                    <a:pt x="316" y="488"/>
                    <a:pt x="344" y="483"/>
                    <a:pt x="367" y="476"/>
                  </a:cubicBezTo>
                  <a:cubicBezTo>
                    <a:pt x="612" y="322"/>
                    <a:pt x="49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6" name="Google Shape;15396;p35"/>
            <p:cNvSpPr/>
            <p:nvPr/>
          </p:nvSpPr>
          <p:spPr>
            <a:xfrm>
              <a:off x="7086750" y="4620525"/>
              <a:ext cx="13200" cy="12125"/>
            </a:xfrm>
            <a:custGeom>
              <a:avLst/>
              <a:gdLst/>
              <a:ahLst/>
              <a:cxnLst/>
              <a:rect l="l" t="t" r="r" b="b"/>
              <a:pathLst>
                <a:path w="528" h="485" extrusionOk="0">
                  <a:moveTo>
                    <a:pt x="264" y="1"/>
                  </a:moveTo>
                  <a:cubicBezTo>
                    <a:pt x="156" y="1"/>
                    <a:pt x="46" y="72"/>
                    <a:pt x="27" y="188"/>
                  </a:cubicBezTo>
                  <a:cubicBezTo>
                    <a:pt x="0" y="347"/>
                    <a:pt x="142" y="485"/>
                    <a:pt x="285" y="485"/>
                  </a:cubicBezTo>
                  <a:cubicBezTo>
                    <a:pt x="322" y="485"/>
                    <a:pt x="359" y="476"/>
                    <a:pt x="394" y="455"/>
                  </a:cubicBezTo>
                  <a:cubicBezTo>
                    <a:pt x="494" y="355"/>
                    <a:pt x="527" y="222"/>
                    <a:pt x="461" y="122"/>
                  </a:cubicBezTo>
                  <a:cubicBezTo>
                    <a:pt x="419" y="38"/>
                    <a:pt x="34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7" name="Google Shape;15397;p35"/>
            <p:cNvSpPr/>
            <p:nvPr/>
          </p:nvSpPr>
          <p:spPr>
            <a:xfrm>
              <a:off x="7102200" y="4536600"/>
              <a:ext cx="13600" cy="11350"/>
            </a:xfrm>
            <a:custGeom>
              <a:avLst/>
              <a:gdLst/>
              <a:ahLst/>
              <a:cxnLst/>
              <a:rect l="l" t="t" r="r" b="b"/>
              <a:pathLst>
                <a:path w="544" h="454" extrusionOk="0">
                  <a:moveTo>
                    <a:pt x="273" y="1"/>
                  </a:moveTo>
                  <a:cubicBezTo>
                    <a:pt x="165" y="1"/>
                    <a:pt x="70" y="60"/>
                    <a:pt x="43" y="143"/>
                  </a:cubicBezTo>
                  <a:cubicBezTo>
                    <a:pt x="1" y="331"/>
                    <a:pt x="142" y="453"/>
                    <a:pt x="286" y="453"/>
                  </a:cubicBezTo>
                  <a:cubicBezTo>
                    <a:pt x="372" y="453"/>
                    <a:pt x="460" y="409"/>
                    <a:pt x="510" y="310"/>
                  </a:cubicBezTo>
                  <a:cubicBezTo>
                    <a:pt x="543" y="176"/>
                    <a:pt x="476" y="43"/>
                    <a:pt x="343" y="9"/>
                  </a:cubicBezTo>
                  <a:cubicBezTo>
                    <a:pt x="319" y="3"/>
                    <a:pt x="296"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8" name="Google Shape;15398;p35"/>
            <p:cNvSpPr/>
            <p:nvPr/>
          </p:nvSpPr>
          <p:spPr>
            <a:xfrm>
              <a:off x="7048425" y="4676625"/>
              <a:ext cx="14825" cy="12300"/>
            </a:xfrm>
            <a:custGeom>
              <a:avLst/>
              <a:gdLst/>
              <a:ahLst/>
              <a:cxnLst/>
              <a:rect l="l" t="t" r="r" b="b"/>
              <a:pathLst>
                <a:path w="593" h="492" extrusionOk="0">
                  <a:moveTo>
                    <a:pt x="313" y="0"/>
                  </a:moveTo>
                  <a:cubicBezTo>
                    <a:pt x="219" y="0"/>
                    <a:pt x="110" y="44"/>
                    <a:pt x="59" y="146"/>
                  </a:cubicBezTo>
                  <a:cubicBezTo>
                    <a:pt x="0" y="293"/>
                    <a:pt x="122" y="491"/>
                    <a:pt x="289" y="491"/>
                  </a:cubicBezTo>
                  <a:cubicBezTo>
                    <a:pt x="312" y="491"/>
                    <a:pt x="335" y="487"/>
                    <a:pt x="359" y="479"/>
                  </a:cubicBezTo>
                  <a:cubicBezTo>
                    <a:pt x="559" y="413"/>
                    <a:pt x="593" y="112"/>
                    <a:pt x="392" y="12"/>
                  </a:cubicBezTo>
                  <a:cubicBezTo>
                    <a:pt x="369" y="4"/>
                    <a:pt x="341"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9" name="Google Shape;15399;p35"/>
            <p:cNvSpPr/>
            <p:nvPr/>
          </p:nvSpPr>
          <p:spPr>
            <a:xfrm>
              <a:off x="7209375" y="4622800"/>
              <a:ext cx="11500" cy="10325"/>
            </a:xfrm>
            <a:custGeom>
              <a:avLst/>
              <a:gdLst/>
              <a:ahLst/>
              <a:cxnLst/>
              <a:rect l="l" t="t" r="r" b="b"/>
              <a:pathLst>
                <a:path w="460" h="413" extrusionOk="0">
                  <a:moveTo>
                    <a:pt x="328" y="0"/>
                  </a:moveTo>
                  <a:cubicBezTo>
                    <a:pt x="184" y="0"/>
                    <a:pt x="1" y="413"/>
                    <a:pt x="186" y="413"/>
                  </a:cubicBezTo>
                  <a:cubicBezTo>
                    <a:pt x="206" y="413"/>
                    <a:pt x="230" y="408"/>
                    <a:pt x="259" y="397"/>
                  </a:cubicBezTo>
                  <a:cubicBezTo>
                    <a:pt x="392" y="364"/>
                    <a:pt x="459" y="231"/>
                    <a:pt x="426" y="97"/>
                  </a:cubicBezTo>
                  <a:cubicBezTo>
                    <a:pt x="400" y="28"/>
                    <a:pt x="366"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0" name="Google Shape;15400;p35"/>
            <p:cNvSpPr/>
            <p:nvPr/>
          </p:nvSpPr>
          <p:spPr>
            <a:xfrm>
              <a:off x="7235150" y="4491550"/>
              <a:ext cx="11575" cy="10275"/>
            </a:xfrm>
            <a:custGeom>
              <a:avLst/>
              <a:gdLst/>
              <a:ahLst/>
              <a:cxnLst/>
              <a:rect l="l" t="t" r="r" b="b"/>
              <a:pathLst>
                <a:path w="463" h="411" extrusionOk="0">
                  <a:moveTo>
                    <a:pt x="203" y="1"/>
                  </a:moveTo>
                  <a:cubicBezTo>
                    <a:pt x="1" y="1"/>
                    <a:pt x="201" y="410"/>
                    <a:pt x="340" y="410"/>
                  </a:cubicBezTo>
                  <a:cubicBezTo>
                    <a:pt x="377" y="410"/>
                    <a:pt x="409" y="382"/>
                    <a:pt x="429" y="310"/>
                  </a:cubicBezTo>
                  <a:cubicBezTo>
                    <a:pt x="462" y="210"/>
                    <a:pt x="395" y="77"/>
                    <a:pt x="262" y="10"/>
                  </a:cubicBezTo>
                  <a:cubicBezTo>
                    <a:pt x="239" y="4"/>
                    <a:pt x="219" y="1"/>
                    <a:pt x="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1" name="Google Shape;15401;p35"/>
            <p:cNvSpPr/>
            <p:nvPr/>
          </p:nvSpPr>
          <p:spPr>
            <a:xfrm>
              <a:off x="6961125" y="4466650"/>
              <a:ext cx="13725" cy="8950"/>
            </a:xfrm>
            <a:custGeom>
              <a:avLst/>
              <a:gdLst/>
              <a:ahLst/>
              <a:cxnLst/>
              <a:rect l="l" t="t" r="r" b="b"/>
              <a:pathLst>
                <a:path w="549" h="358" extrusionOk="0">
                  <a:moveTo>
                    <a:pt x="323" y="0"/>
                  </a:moveTo>
                  <a:cubicBezTo>
                    <a:pt x="310" y="0"/>
                    <a:pt x="296" y="2"/>
                    <a:pt x="282" y="5"/>
                  </a:cubicBezTo>
                  <a:cubicBezTo>
                    <a:pt x="1" y="5"/>
                    <a:pt x="307" y="358"/>
                    <a:pt x="465" y="358"/>
                  </a:cubicBezTo>
                  <a:cubicBezTo>
                    <a:pt x="514" y="358"/>
                    <a:pt x="549" y="325"/>
                    <a:pt x="549" y="239"/>
                  </a:cubicBezTo>
                  <a:cubicBezTo>
                    <a:pt x="519" y="120"/>
                    <a:pt x="436"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2" name="Google Shape;15402;p35"/>
            <p:cNvSpPr/>
            <p:nvPr/>
          </p:nvSpPr>
          <p:spPr>
            <a:xfrm>
              <a:off x="6739650" y="4718400"/>
              <a:ext cx="15450" cy="12625"/>
            </a:xfrm>
            <a:custGeom>
              <a:avLst/>
              <a:gdLst/>
              <a:ahLst/>
              <a:cxnLst/>
              <a:rect l="l" t="t" r="r" b="b"/>
              <a:pathLst>
                <a:path w="618" h="505" extrusionOk="0">
                  <a:moveTo>
                    <a:pt x="268" y="1"/>
                  </a:moveTo>
                  <a:cubicBezTo>
                    <a:pt x="209" y="1"/>
                    <a:pt x="151" y="26"/>
                    <a:pt x="101" y="76"/>
                  </a:cubicBezTo>
                  <a:cubicBezTo>
                    <a:pt x="1" y="176"/>
                    <a:pt x="1" y="343"/>
                    <a:pt x="101" y="443"/>
                  </a:cubicBezTo>
                  <a:cubicBezTo>
                    <a:pt x="151" y="486"/>
                    <a:pt x="206" y="504"/>
                    <a:pt x="259" y="504"/>
                  </a:cubicBezTo>
                  <a:cubicBezTo>
                    <a:pt x="452" y="504"/>
                    <a:pt x="618" y="259"/>
                    <a:pt x="435" y="76"/>
                  </a:cubicBezTo>
                  <a:cubicBezTo>
                    <a:pt x="385" y="26"/>
                    <a:pt x="326"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3" name="Google Shape;15403;p35"/>
            <p:cNvSpPr/>
            <p:nvPr/>
          </p:nvSpPr>
          <p:spPr>
            <a:xfrm>
              <a:off x="6834725" y="4775825"/>
              <a:ext cx="15550" cy="11875"/>
            </a:xfrm>
            <a:custGeom>
              <a:avLst/>
              <a:gdLst/>
              <a:ahLst/>
              <a:cxnLst/>
              <a:rect l="l" t="t" r="r" b="b"/>
              <a:pathLst>
                <a:path w="622" h="475" extrusionOk="0">
                  <a:moveTo>
                    <a:pt x="314" y="1"/>
                  </a:moveTo>
                  <a:cubicBezTo>
                    <a:pt x="288" y="1"/>
                    <a:pt x="261" y="5"/>
                    <a:pt x="234" y="14"/>
                  </a:cubicBezTo>
                  <a:cubicBezTo>
                    <a:pt x="34" y="81"/>
                    <a:pt x="1" y="347"/>
                    <a:pt x="201" y="448"/>
                  </a:cubicBezTo>
                  <a:cubicBezTo>
                    <a:pt x="238" y="466"/>
                    <a:pt x="275" y="474"/>
                    <a:pt x="311" y="474"/>
                  </a:cubicBezTo>
                  <a:cubicBezTo>
                    <a:pt x="404" y="474"/>
                    <a:pt x="486" y="420"/>
                    <a:pt x="534" y="347"/>
                  </a:cubicBezTo>
                  <a:cubicBezTo>
                    <a:pt x="621" y="174"/>
                    <a:pt x="483" y="1"/>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4" name="Google Shape;15404;p35"/>
            <p:cNvSpPr/>
            <p:nvPr/>
          </p:nvSpPr>
          <p:spPr>
            <a:xfrm>
              <a:off x="6995075" y="4609500"/>
              <a:ext cx="13125" cy="12075"/>
            </a:xfrm>
            <a:custGeom>
              <a:avLst/>
              <a:gdLst/>
              <a:ahLst/>
              <a:cxnLst/>
              <a:rect l="l" t="t" r="r" b="b"/>
              <a:pathLst>
                <a:path w="525" h="483" extrusionOk="0">
                  <a:moveTo>
                    <a:pt x="263" y="1"/>
                  </a:moveTo>
                  <a:cubicBezTo>
                    <a:pt x="152" y="1"/>
                    <a:pt x="45" y="73"/>
                    <a:pt x="25" y="196"/>
                  </a:cubicBezTo>
                  <a:cubicBezTo>
                    <a:pt x="0" y="365"/>
                    <a:pt x="117" y="482"/>
                    <a:pt x="247" y="482"/>
                  </a:cubicBezTo>
                  <a:cubicBezTo>
                    <a:pt x="295" y="482"/>
                    <a:pt x="346" y="466"/>
                    <a:pt x="392" y="429"/>
                  </a:cubicBezTo>
                  <a:cubicBezTo>
                    <a:pt x="492" y="362"/>
                    <a:pt x="525" y="196"/>
                    <a:pt x="458" y="96"/>
                  </a:cubicBezTo>
                  <a:cubicBezTo>
                    <a:pt x="406" y="31"/>
                    <a:pt x="334"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5" name="Google Shape;15405;p35"/>
            <p:cNvSpPr/>
            <p:nvPr/>
          </p:nvSpPr>
          <p:spPr>
            <a:xfrm>
              <a:off x="6850925" y="4559950"/>
              <a:ext cx="14550" cy="8050"/>
            </a:xfrm>
            <a:custGeom>
              <a:avLst/>
              <a:gdLst/>
              <a:ahLst/>
              <a:cxnLst/>
              <a:rect l="l" t="t" r="r" b="b"/>
              <a:pathLst>
                <a:path w="582" h="322" extrusionOk="0">
                  <a:moveTo>
                    <a:pt x="252" y="1"/>
                  </a:moveTo>
                  <a:cubicBezTo>
                    <a:pt x="144" y="1"/>
                    <a:pt x="47" y="66"/>
                    <a:pt x="20" y="176"/>
                  </a:cubicBezTo>
                  <a:cubicBezTo>
                    <a:pt x="1" y="282"/>
                    <a:pt x="48" y="321"/>
                    <a:pt x="116" y="321"/>
                  </a:cubicBezTo>
                  <a:cubicBezTo>
                    <a:pt x="284" y="321"/>
                    <a:pt x="581" y="81"/>
                    <a:pt x="320" y="9"/>
                  </a:cubicBezTo>
                  <a:cubicBezTo>
                    <a:pt x="297" y="4"/>
                    <a:pt x="274"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6" name="Google Shape;15406;p35"/>
            <p:cNvSpPr/>
            <p:nvPr/>
          </p:nvSpPr>
          <p:spPr>
            <a:xfrm>
              <a:off x="6566200" y="4806975"/>
              <a:ext cx="13375" cy="11775"/>
            </a:xfrm>
            <a:custGeom>
              <a:avLst/>
              <a:gdLst/>
              <a:ahLst/>
              <a:cxnLst/>
              <a:rect l="l" t="t" r="r" b="b"/>
              <a:pathLst>
                <a:path w="535" h="471" extrusionOk="0">
                  <a:moveTo>
                    <a:pt x="258" y="1"/>
                  </a:moveTo>
                  <a:cubicBezTo>
                    <a:pt x="213" y="1"/>
                    <a:pt x="170" y="12"/>
                    <a:pt x="134" y="35"/>
                  </a:cubicBezTo>
                  <a:cubicBezTo>
                    <a:pt x="34" y="102"/>
                    <a:pt x="1" y="269"/>
                    <a:pt x="67" y="369"/>
                  </a:cubicBezTo>
                  <a:cubicBezTo>
                    <a:pt x="110" y="434"/>
                    <a:pt x="195" y="470"/>
                    <a:pt x="277" y="470"/>
                  </a:cubicBezTo>
                  <a:cubicBezTo>
                    <a:pt x="322" y="470"/>
                    <a:pt x="365" y="459"/>
                    <a:pt x="401" y="436"/>
                  </a:cubicBezTo>
                  <a:cubicBezTo>
                    <a:pt x="501" y="369"/>
                    <a:pt x="534" y="202"/>
                    <a:pt x="468" y="102"/>
                  </a:cubicBezTo>
                  <a:cubicBezTo>
                    <a:pt x="425" y="38"/>
                    <a:pt x="340" y="1"/>
                    <a:pt x="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7" name="Google Shape;15407;p35"/>
            <p:cNvSpPr/>
            <p:nvPr/>
          </p:nvSpPr>
          <p:spPr>
            <a:xfrm>
              <a:off x="6721325" y="4802850"/>
              <a:ext cx="11700" cy="11700"/>
            </a:xfrm>
            <a:custGeom>
              <a:avLst/>
              <a:gdLst/>
              <a:ahLst/>
              <a:cxnLst/>
              <a:rect l="l" t="t" r="r" b="b"/>
              <a:pathLst>
                <a:path w="468" h="468" extrusionOk="0">
                  <a:moveTo>
                    <a:pt x="234" y="0"/>
                  </a:moveTo>
                  <a:cubicBezTo>
                    <a:pt x="100" y="0"/>
                    <a:pt x="0" y="100"/>
                    <a:pt x="0" y="234"/>
                  </a:cubicBezTo>
                  <a:cubicBezTo>
                    <a:pt x="0" y="367"/>
                    <a:pt x="100" y="467"/>
                    <a:pt x="234" y="467"/>
                  </a:cubicBezTo>
                  <a:cubicBezTo>
                    <a:pt x="367" y="467"/>
                    <a:pt x="467" y="367"/>
                    <a:pt x="467" y="234"/>
                  </a:cubicBezTo>
                  <a:cubicBezTo>
                    <a:pt x="467" y="100"/>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8" name="Google Shape;15408;p35"/>
            <p:cNvSpPr/>
            <p:nvPr/>
          </p:nvSpPr>
          <p:spPr>
            <a:xfrm>
              <a:off x="6751825" y="4610875"/>
              <a:ext cx="15375" cy="12075"/>
            </a:xfrm>
            <a:custGeom>
              <a:avLst/>
              <a:gdLst/>
              <a:ahLst/>
              <a:cxnLst/>
              <a:rect l="l" t="t" r="r" b="b"/>
              <a:pathLst>
                <a:path w="615" h="483" extrusionOk="0">
                  <a:moveTo>
                    <a:pt x="357" y="1"/>
                  </a:moveTo>
                  <a:cubicBezTo>
                    <a:pt x="99" y="1"/>
                    <a:pt x="1" y="412"/>
                    <a:pt x="281" y="474"/>
                  </a:cubicBezTo>
                  <a:cubicBezTo>
                    <a:pt x="304" y="480"/>
                    <a:pt x="327" y="483"/>
                    <a:pt x="349" y="483"/>
                  </a:cubicBezTo>
                  <a:cubicBezTo>
                    <a:pt x="457" y="483"/>
                    <a:pt x="554" y="418"/>
                    <a:pt x="581" y="307"/>
                  </a:cubicBezTo>
                  <a:cubicBezTo>
                    <a:pt x="615" y="174"/>
                    <a:pt x="548" y="41"/>
                    <a:pt x="415" y="7"/>
                  </a:cubicBezTo>
                  <a:cubicBezTo>
                    <a:pt x="395" y="3"/>
                    <a:pt x="375"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9" name="Google Shape;15409;p35"/>
            <p:cNvSpPr/>
            <p:nvPr/>
          </p:nvSpPr>
          <p:spPr>
            <a:xfrm>
              <a:off x="6538675" y="4677375"/>
              <a:ext cx="10800" cy="10350"/>
            </a:xfrm>
            <a:custGeom>
              <a:avLst/>
              <a:gdLst/>
              <a:ahLst/>
              <a:cxnLst/>
              <a:rect l="l" t="t" r="r" b="b"/>
              <a:pathLst>
                <a:path w="432" h="414" extrusionOk="0">
                  <a:moveTo>
                    <a:pt x="266" y="1"/>
                  </a:moveTo>
                  <a:cubicBezTo>
                    <a:pt x="249" y="1"/>
                    <a:pt x="227" y="5"/>
                    <a:pt x="201" y="16"/>
                  </a:cubicBezTo>
                  <a:cubicBezTo>
                    <a:pt x="68" y="49"/>
                    <a:pt x="1" y="183"/>
                    <a:pt x="34" y="316"/>
                  </a:cubicBezTo>
                  <a:cubicBezTo>
                    <a:pt x="53" y="385"/>
                    <a:pt x="83" y="413"/>
                    <a:pt x="116" y="413"/>
                  </a:cubicBezTo>
                  <a:cubicBezTo>
                    <a:pt x="246" y="413"/>
                    <a:pt x="431"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0" name="Google Shape;15410;p35"/>
            <p:cNvSpPr/>
            <p:nvPr/>
          </p:nvSpPr>
          <p:spPr>
            <a:xfrm>
              <a:off x="6497825" y="4844025"/>
              <a:ext cx="13775" cy="11975"/>
            </a:xfrm>
            <a:custGeom>
              <a:avLst/>
              <a:gdLst/>
              <a:ahLst/>
              <a:cxnLst/>
              <a:rect l="l" t="t" r="r" b="b"/>
              <a:pathLst>
                <a:path w="551" h="479" extrusionOk="0">
                  <a:moveTo>
                    <a:pt x="263" y="0"/>
                  </a:moveTo>
                  <a:cubicBezTo>
                    <a:pt x="167" y="0"/>
                    <a:pt x="69" y="50"/>
                    <a:pt x="34" y="155"/>
                  </a:cubicBezTo>
                  <a:cubicBezTo>
                    <a:pt x="0" y="288"/>
                    <a:pt x="34" y="421"/>
                    <a:pt x="167" y="455"/>
                  </a:cubicBezTo>
                  <a:cubicBezTo>
                    <a:pt x="200" y="471"/>
                    <a:pt x="233" y="479"/>
                    <a:pt x="265" y="479"/>
                  </a:cubicBezTo>
                  <a:cubicBezTo>
                    <a:pt x="425" y="479"/>
                    <a:pt x="551" y="288"/>
                    <a:pt x="467" y="121"/>
                  </a:cubicBezTo>
                  <a:cubicBezTo>
                    <a:pt x="436" y="42"/>
                    <a:pt x="351"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1" name="Google Shape;15411;p35"/>
            <p:cNvSpPr/>
            <p:nvPr/>
          </p:nvSpPr>
          <p:spPr>
            <a:xfrm>
              <a:off x="6503650" y="4755725"/>
              <a:ext cx="14600" cy="12150"/>
            </a:xfrm>
            <a:custGeom>
              <a:avLst/>
              <a:gdLst/>
              <a:ahLst/>
              <a:cxnLst/>
              <a:rect l="l" t="t" r="r" b="b"/>
              <a:pathLst>
                <a:path w="584" h="486" extrusionOk="0">
                  <a:moveTo>
                    <a:pt x="265" y="1"/>
                  </a:moveTo>
                  <a:cubicBezTo>
                    <a:pt x="192" y="1"/>
                    <a:pt x="119" y="35"/>
                    <a:pt x="68" y="117"/>
                  </a:cubicBezTo>
                  <a:cubicBezTo>
                    <a:pt x="1" y="217"/>
                    <a:pt x="34" y="384"/>
                    <a:pt x="134" y="451"/>
                  </a:cubicBezTo>
                  <a:cubicBezTo>
                    <a:pt x="182" y="475"/>
                    <a:pt x="229" y="486"/>
                    <a:pt x="273" y="486"/>
                  </a:cubicBezTo>
                  <a:cubicBezTo>
                    <a:pt x="354" y="486"/>
                    <a:pt x="425" y="449"/>
                    <a:pt x="468" y="384"/>
                  </a:cubicBezTo>
                  <a:cubicBezTo>
                    <a:pt x="583" y="176"/>
                    <a:pt x="427"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2" name="Google Shape;15412;p35"/>
            <p:cNvSpPr/>
            <p:nvPr/>
          </p:nvSpPr>
          <p:spPr>
            <a:xfrm>
              <a:off x="6542025" y="4796050"/>
              <a:ext cx="13375" cy="12500"/>
            </a:xfrm>
            <a:custGeom>
              <a:avLst/>
              <a:gdLst/>
              <a:ahLst/>
              <a:cxnLst/>
              <a:rect l="l" t="t" r="r" b="b"/>
              <a:pathLst>
                <a:path w="535" h="500" extrusionOk="0">
                  <a:moveTo>
                    <a:pt x="268" y="1"/>
                  </a:moveTo>
                  <a:cubicBezTo>
                    <a:pt x="201" y="1"/>
                    <a:pt x="136" y="34"/>
                    <a:pt x="100" y="106"/>
                  </a:cubicBezTo>
                  <a:cubicBezTo>
                    <a:pt x="0" y="172"/>
                    <a:pt x="0" y="339"/>
                    <a:pt x="100" y="439"/>
                  </a:cubicBezTo>
                  <a:cubicBezTo>
                    <a:pt x="142" y="481"/>
                    <a:pt x="196" y="500"/>
                    <a:pt x="249" y="500"/>
                  </a:cubicBezTo>
                  <a:cubicBezTo>
                    <a:pt x="323" y="500"/>
                    <a:pt x="395" y="464"/>
                    <a:pt x="434" y="406"/>
                  </a:cubicBezTo>
                  <a:cubicBezTo>
                    <a:pt x="534" y="306"/>
                    <a:pt x="534" y="139"/>
                    <a:pt x="434" y="72"/>
                  </a:cubicBezTo>
                  <a:cubicBezTo>
                    <a:pt x="388" y="26"/>
                    <a:pt x="327"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3" name="Google Shape;15413;p35"/>
            <p:cNvSpPr/>
            <p:nvPr/>
          </p:nvSpPr>
          <p:spPr>
            <a:xfrm>
              <a:off x="6597250" y="4759025"/>
              <a:ext cx="14000" cy="12175"/>
            </a:xfrm>
            <a:custGeom>
              <a:avLst/>
              <a:gdLst/>
              <a:ahLst/>
              <a:cxnLst/>
              <a:rect l="l" t="t" r="r" b="b"/>
              <a:pathLst>
                <a:path w="560" h="487" extrusionOk="0">
                  <a:moveTo>
                    <a:pt x="287" y="0"/>
                  </a:moveTo>
                  <a:cubicBezTo>
                    <a:pt x="176" y="0"/>
                    <a:pt x="66" y="80"/>
                    <a:pt x="26" y="219"/>
                  </a:cubicBezTo>
                  <a:cubicBezTo>
                    <a:pt x="1" y="372"/>
                    <a:pt x="132" y="486"/>
                    <a:pt x="285" y="486"/>
                  </a:cubicBezTo>
                  <a:cubicBezTo>
                    <a:pt x="331" y="486"/>
                    <a:pt x="380" y="476"/>
                    <a:pt x="427" y="452"/>
                  </a:cubicBezTo>
                  <a:cubicBezTo>
                    <a:pt x="527" y="352"/>
                    <a:pt x="560" y="219"/>
                    <a:pt x="493" y="119"/>
                  </a:cubicBezTo>
                  <a:cubicBezTo>
                    <a:pt x="439" y="38"/>
                    <a:pt x="363"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4" name="Google Shape;15414;p35"/>
            <p:cNvSpPr/>
            <p:nvPr/>
          </p:nvSpPr>
          <p:spPr>
            <a:xfrm>
              <a:off x="6373650" y="4648275"/>
              <a:ext cx="14125" cy="11775"/>
            </a:xfrm>
            <a:custGeom>
              <a:avLst/>
              <a:gdLst/>
              <a:ahLst/>
              <a:cxnLst/>
              <a:rect l="l" t="t" r="r" b="b"/>
              <a:pathLst>
                <a:path w="565" h="471" extrusionOk="0">
                  <a:moveTo>
                    <a:pt x="304" y="0"/>
                  </a:moveTo>
                  <a:cubicBezTo>
                    <a:pt x="205" y="0"/>
                    <a:pt x="115" y="44"/>
                    <a:pt x="64" y="146"/>
                  </a:cubicBezTo>
                  <a:cubicBezTo>
                    <a:pt x="1" y="335"/>
                    <a:pt x="163" y="471"/>
                    <a:pt x="316" y="471"/>
                  </a:cubicBezTo>
                  <a:cubicBezTo>
                    <a:pt x="406" y="471"/>
                    <a:pt x="494" y="424"/>
                    <a:pt x="531" y="312"/>
                  </a:cubicBezTo>
                  <a:cubicBezTo>
                    <a:pt x="564" y="179"/>
                    <a:pt x="498" y="46"/>
                    <a:pt x="397" y="12"/>
                  </a:cubicBezTo>
                  <a:cubicBezTo>
                    <a:pt x="366" y="4"/>
                    <a:pt x="334"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5" name="Google Shape;15415;p35"/>
            <p:cNvSpPr/>
            <p:nvPr/>
          </p:nvSpPr>
          <p:spPr>
            <a:xfrm>
              <a:off x="6077525" y="4779175"/>
              <a:ext cx="14700" cy="12050"/>
            </a:xfrm>
            <a:custGeom>
              <a:avLst/>
              <a:gdLst/>
              <a:ahLst/>
              <a:cxnLst/>
              <a:rect l="l" t="t" r="r" b="b"/>
              <a:pathLst>
                <a:path w="588" h="482" extrusionOk="0">
                  <a:moveTo>
                    <a:pt x="280" y="0"/>
                  </a:moveTo>
                  <a:cubicBezTo>
                    <a:pt x="254" y="0"/>
                    <a:pt x="227" y="4"/>
                    <a:pt x="201" y="13"/>
                  </a:cubicBezTo>
                  <a:cubicBezTo>
                    <a:pt x="67" y="47"/>
                    <a:pt x="0" y="180"/>
                    <a:pt x="34" y="314"/>
                  </a:cubicBezTo>
                  <a:cubicBezTo>
                    <a:pt x="70" y="422"/>
                    <a:pt x="165" y="481"/>
                    <a:pt x="265" y="481"/>
                  </a:cubicBezTo>
                  <a:cubicBezTo>
                    <a:pt x="350" y="481"/>
                    <a:pt x="440" y="439"/>
                    <a:pt x="501" y="347"/>
                  </a:cubicBezTo>
                  <a:cubicBezTo>
                    <a:pt x="587" y="174"/>
                    <a:pt x="449"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6" name="Google Shape;15416;p35"/>
            <p:cNvSpPr/>
            <p:nvPr/>
          </p:nvSpPr>
          <p:spPr>
            <a:xfrm>
              <a:off x="6213475" y="4808550"/>
              <a:ext cx="14625" cy="8650"/>
            </a:xfrm>
            <a:custGeom>
              <a:avLst/>
              <a:gdLst/>
              <a:ahLst/>
              <a:cxnLst/>
              <a:rect l="l" t="t" r="r" b="b"/>
              <a:pathLst>
                <a:path w="585" h="346" extrusionOk="0">
                  <a:moveTo>
                    <a:pt x="480" y="1"/>
                  </a:moveTo>
                  <a:cubicBezTo>
                    <a:pt x="314" y="1"/>
                    <a:pt x="0" y="267"/>
                    <a:pt x="266" y="339"/>
                  </a:cubicBezTo>
                  <a:cubicBezTo>
                    <a:pt x="284" y="344"/>
                    <a:pt x="302"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7" name="Google Shape;15417;p35"/>
            <p:cNvSpPr/>
            <p:nvPr/>
          </p:nvSpPr>
          <p:spPr>
            <a:xfrm>
              <a:off x="6312250" y="4734175"/>
              <a:ext cx="15475" cy="12000"/>
            </a:xfrm>
            <a:custGeom>
              <a:avLst/>
              <a:gdLst/>
              <a:ahLst/>
              <a:cxnLst/>
              <a:rect l="l" t="t" r="r" b="b"/>
              <a:pathLst>
                <a:path w="619" h="480" extrusionOk="0">
                  <a:moveTo>
                    <a:pt x="314" y="0"/>
                  </a:moveTo>
                  <a:cubicBezTo>
                    <a:pt x="142" y="0"/>
                    <a:pt x="1" y="199"/>
                    <a:pt x="118" y="346"/>
                  </a:cubicBezTo>
                  <a:cubicBezTo>
                    <a:pt x="140" y="435"/>
                    <a:pt x="222" y="479"/>
                    <a:pt x="303" y="479"/>
                  </a:cubicBezTo>
                  <a:cubicBezTo>
                    <a:pt x="344" y="479"/>
                    <a:pt x="385" y="468"/>
                    <a:pt x="418" y="446"/>
                  </a:cubicBezTo>
                  <a:cubicBezTo>
                    <a:pt x="619" y="346"/>
                    <a:pt x="585" y="79"/>
                    <a:pt x="385" y="12"/>
                  </a:cubicBezTo>
                  <a:cubicBezTo>
                    <a:pt x="361" y="4"/>
                    <a:pt x="337"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8" name="Google Shape;15418;p35"/>
            <p:cNvSpPr/>
            <p:nvPr/>
          </p:nvSpPr>
          <p:spPr>
            <a:xfrm>
              <a:off x="6189150" y="4662400"/>
              <a:ext cx="17775" cy="12400"/>
            </a:xfrm>
            <a:custGeom>
              <a:avLst/>
              <a:gdLst/>
              <a:ahLst/>
              <a:cxnLst/>
              <a:rect l="l" t="t" r="r" b="b"/>
              <a:pathLst>
                <a:path w="711" h="496" extrusionOk="0">
                  <a:moveTo>
                    <a:pt x="357" y="0"/>
                  </a:moveTo>
                  <a:cubicBezTo>
                    <a:pt x="111" y="0"/>
                    <a:pt x="1" y="391"/>
                    <a:pt x="272" y="481"/>
                  </a:cubicBezTo>
                  <a:cubicBezTo>
                    <a:pt x="304" y="491"/>
                    <a:pt x="334" y="495"/>
                    <a:pt x="362" y="495"/>
                  </a:cubicBezTo>
                  <a:cubicBezTo>
                    <a:pt x="627" y="495"/>
                    <a:pt x="710" y="105"/>
                    <a:pt x="439" y="14"/>
                  </a:cubicBezTo>
                  <a:cubicBezTo>
                    <a:pt x="410" y="5"/>
                    <a:pt x="383"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9" name="Google Shape;15419;p35"/>
            <p:cNvSpPr/>
            <p:nvPr/>
          </p:nvSpPr>
          <p:spPr>
            <a:xfrm>
              <a:off x="6111725" y="4753875"/>
              <a:ext cx="15500" cy="12150"/>
            </a:xfrm>
            <a:custGeom>
              <a:avLst/>
              <a:gdLst/>
              <a:ahLst/>
              <a:cxnLst/>
              <a:rect l="l" t="t" r="r" b="b"/>
              <a:pathLst>
                <a:path w="620" h="486" extrusionOk="0">
                  <a:moveTo>
                    <a:pt x="279" y="0"/>
                  </a:moveTo>
                  <a:cubicBezTo>
                    <a:pt x="231" y="0"/>
                    <a:pt x="181" y="17"/>
                    <a:pt x="133" y="58"/>
                  </a:cubicBezTo>
                  <a:cubicBezTo>
                    <a:pt x="0" y="125"/>
                    <a:pt x="0" y="291"/>
                    <a:pt x="67" y="392"/>
                  </a:cubicBezTo>
                  <a:cubicBezTo>
                    <a:pt x="125" y="450"/>
                    <a:pt x="194" y="485"/>
                    <a:pt x="268" y="485"/>
                  </a:cubicBezTo>
                  <a:cubicBezTo>
                    <a:pt x="322" y="485"/>
                    <a:pt x="378" y="467"/>
                    <a:pt x="434" y="425"/>
                  </a:cubicBezTo>
                  <a:cubicBezTo>
                    <a:pt x="620" y="265"/>
                    <a:pt x="467"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0" name="Google Shape;15420;p35"/>
            <p:cNvSpPr/>
            <p:nvPr/>
          </p:nvSpPr>
          <p:spPr>
            <a:xfrm>
              <a:off x="6199300" y="4781025"/>
              <a:ext cx="14625" cy="8675"/>
            </a:xfrm>
            <a:custGeom>
              <a:avLst/>
              <a:gdLst/>
              <a:ahLst/>
              <a:cxnLst/>
              <a:rect l="l" t="t" r="r" b="b"/>
              <a:pathLst>
                <a:path w="585" h="347" extrusionOk="0">
                  <a:moveTo>
                    <a:pt x="480" y="1"/>
                  </a:moveTo>
                  <a:cubicBezTo>
                    <a:pt x="314" y="1"/>
                    <a:pt x="0" y="267"/>
                    <a:pt x="266" y="340"/>
                  </a:cubicBezTo>
                  <a:cubicBezTo>
                    <a:pt x="284" y="344"/>
                    <a:pt x="301"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1" name="Google Shape;15421;p35"/>
            <p:cNvSpPr/>
            <p:nvPr/>
          </p:nvSpPr>
          <p:spPr>
            <a:xfrm>
              <a:off x="6266350" y="4691625"/>
              <a:ext cx="15500" cy="12225"/>
            </a:xfrm>
            <a:custGeom>
              <a:avLst/>
              <a:gdLst/>
              <a:ahLst/>
              <a:cxnLst/>
              <a:rect l="l" t="t" r="r" b="b"/>
              <a:pathLst>
                <a:path w="620" h="489" extrusionOk="0">
                  <a:moveTo>
                    <a:pt x="357" y="0"/>
                  </a:moveTo>
                  <a:cubicBezTo>
                    <a:pt x="176" y="0"/>
                    <a:pt x="1" y="236"/>
                    <a:pt x="153" y="413"/>
                  </a:cubicBezTo>
                  <a:cubicBezTo>
                    <a:pt x="203" y="463"/>
                    <a:pt x="270" y="488"/>
                    <a:pt x="336" y="488"/>
                  </a:cubicBezTo>
                  <a:cubicBezTo>
                    <a:pt x="403" y="488"/>
                    <a:pt x="470" y="463"/>
                    <a:pt x="520" y="413"/>
                  </a:cubicBezTo>
                  <a:cubicBezTo>
                    <a:pt x="587" y="313"/>
                    <a:pt x="620" y="180"/>
                    <a:pt x="520" y="80"/>
                  </a:cubicBezTo>
                  <a:cubicBezTo>
                    <a:pt x="472" y="24"/>
                    <a:pt x="414"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2" name="Google Shape;15422;p35"/>
            <p:cNvSpPr/>
            <p:nvPr/>
          </p:nvSpPr>
          <p:spPr>
            <a:xfrm>
              <a:off x="6097575" y="4607500"/>
              <a:ext cx="14175" cy="11900"/>
            </a:xfrm>
            <a:custGeom>
              <a:avLst/>
              <a:gdLst/>
              <a:ahLst/>
              <a:cxnLst/>
              <a:rect l="l" t="t" r="r" b="b"/>
              <a:pathLst>
                <a:path w="567" h="476" extrusionOk="0">
                  <a:moveTo>
                    <a:pt x="308" y="0"/>
                  </a:moveTo>
                  <a:cubicBezTo>
                    <a:pt x="211" y="0"/>
                    <a:pt x="93" y="60"/>
                    <a:pt x="66" y="142"/>
                  </a:cubicBezTo>
                  <a:cubicBezTo>
                    <a:pt x="1" y="337"/>
                    <a:pt x="161" y="476"/>
                    <a:pt x="309" y="476"/>
                  </a:cubicBezTo>
                  <a:cubicBezTo>
                    <a:pt x="388" y="476"/>
                    <a:pt x="464" y="436"/>
                    <a:pt x="499" y="342"/>
                  </a:cubicBezTo>
                  <a:cubicBezTo>
                    <a:pt x="566" y="209"/>
                    <a:pt x="499" y="75"/>
                    <a:pt x="366" y="9"/>
                  </a:cubicBezTo>
                  <a:cubicBezTo>
                    <a:pt x="348" y="3"/>
                    <a:pt x="328"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3" name="Google Shape;15423;p35"/>
            <p:cNvSpPr/>
            <p:nvPr/>
          </p:nvSpPr>
          <p:spPr>
            <a:xfrm>
              <a:off x="5980775" y="4731600"/>
              <a:ext cx="13175" cy="12500"/>
            </a:xfrm>
            <a:custGeom>
              <a:avLst/>
              <a:gdLst/>
              <a:ahLst/>
              <a:cxnLst/>
              <a:rect l="l" t="t" r="r" b="b"/>
              <a:pathLst>
                <a:path w="527" h="500" extrusionOk="0">
                  <a:moveTo>
                    <a:pt x="267" y="0"/>
                  </a:moveTo>
                  <a:cubicBezTo>
                    <a:pt x="222" y="0"/>
                    <a:pt x="176" y="15"/>
                    <a:pt x="134" y="48"/>
                  </a:cubicBezTo>
                  <a:cubicBezTo>
                    <a:pt x="34" y="148"/>
                    <a:pt x="1" y="282"/>
                    <a:pt x="68" y="415"/>
                  </a:cubicBezTo>
                  <a:cubicBezTo>
                    <a:pt x="114" y="474"/>
                    <a:pt x="182" y="499"/>
                    <a:pt x="250" y="499"/>
                  </a:cubicBezTo>
                  <a:cubicBezTo>
                    <a:pt x="375" y="499"/>
                    <a:pt x="501" y="412"/>
                    <a:pt x="501" y="282"/>
                  </a:cubicBezTo>
                  <a:cubicBezTo>
                    <a:pt x="526" y="132"/>
                    <a:pt x="401"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4" name="Google Shape;15424;p35"/>
            <p:cNvSpPr/>
            <p:nvPr/>
          </p:nvSpPr>
          <p:spPr>
            <a:xfrm>
              <a:off x="6082525" y="4748425"/>
              <a:ext cx="13375" cy="12075"/>
            </a:xfrm>
            <a:custGeom>
              <a:avLst/>
              <a:gdLst/>
              <a:ahLst/>
              <a:cxnLst/>
              <a:rect l="l" t="t" r="r" b="b"/>
              <a:pathLst>
                <a:path w="535" h="483" extrusionOk="0">
                  <a:moveTo>
                    <a:pt x="266" y="1"/>
                  </a:moveTo>
                  <a:cubicBezTo>
                    <a:pt x="158" y="1"/>
                    <a:pt x="62" y="65"/>
                    <a:pt x="34" y="176"/>
                  </a:cubicBezTo>
                  <a:cubicBezTo>
                    <a:pt x="1" y="309"/>
                    <a:pt x="67" y="443"/>
                    <a:pt x="201" y="476"/>
                  </a:cubicBezTo>
                  <a:cubicBezTo>
                    <a:pt x="219" y="481"/>
                    <a:pt x="236" y="483"/>
                    <a:pt x="254" y="483"/>
                  </a:cubicBezTo>
                  <a:cubicBezTo>
                    <a:pt x="368" y="483"/>
                    <a:pt x="472" y="396"/>
                    <a:pt x="501" y="309"/>
                  </a:cubicBezTo>
                  <a:cubicBezTo>
                    <a:pt x="534" y="176"/>
                    <a:pt x="468" y="42"/>
                    <a:pt x="334" y="9"/>
                  </a:cubicBezTo>
                  <a:cubicBezTo>
                    <a:pt x="311" y="3"/>
                    <a:pt x="288"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5" name="Google Shape;15425;p35"/>
            <p:cNvSpPr/>
            <p:nvPr/>
          </p:nvSpPr>
          <p:spPr>
            <a:xfrm>
              <a:off x="6136350" y="4683150"/>
              <a:ext cx="14575" cy="11525"/>
            </a:xfrm>
            <a:custGeom>
              <a:avLst/>
              <a:gdLst/>
              <a:ahLst/>
              <a:cxnLst/>
              <a:rect l="l" t="t" r="r" b="b"/>
              <a:pathLst>
                <a:path w="583" h="461" extrusionOk="0">
                  <a:moveTo>
                    <a:pt x="328" y="0"/>
                  </a:moveTo>
                  <a:cubicBezTo>
                    <a:pt x="147" y="0"/>
                    <a:pt x="0" y="211"/>
                    <a:pt x="149" y="385"/>
                  </a:cubicBezTo>
                  <a:cubicBezTo>
                    <a:pt x="199" y="435"/>
                    <a:pt x="266" y="460"/>
                    <a:pt x="328" y="460"/>
                  </a:cubicBezTo>
                  <a:cubicBezTo>
                    <a:pt x="391" y="460"/>
                    <a:pt x="449" y="435"/>
                    <a:pt x="483" y="385"/>
                  </a:cubicBezTo>
                  <a:cubicBezTo>
                    <a:pt x="583" y="318"/>
                    <a:pt x="583" y="152"/>
                    <a:pt x="516" y="85"/>
                  </a:cubicBezTo>
                  <a:cubicBezTo>
                    <a:pt x="456" y="25"/>
                    <a:pt x="390"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6" name="Google Shape;15426;p35"/>
            <p:cNvSpPr/>
            <p:nvPr/>
          </p:nvSpPr>
          <p:spPr>
            <a:xfrm>
              <a:off x="5972675" y="4545325"/>
              <a:ext cx="15650" cy="12450"/>
            </a:xfrm>
            <a:custGeom>
              <a:avLst/>
              <a:gdLst/>
              <a:ahLst/>
              <a:cxnLst/>
              <a:rect l="l" t="t" r="r" b="b"/>
              <a:pathLst>
                <a:path w="626" h="498" extrusionOk="0">
                  <a:moveTo>
                    <a:pt x="310" y="0"/>
                  </a:moveTo>
                  <a:cubicBezTo>
                    <a:pt x="236" y="0"/>
                    <a:pt x="164" y="36"/>
                    <a:pt x="125" y="94"/>
                  </a:cubicBezTo>
                  <a:cubicBezTo>
                    <a:pt x="0" y="281"/>
                    <a:pt x="138" y="497"/>
                    <a:pt x="320" y="497"/>
                  </a:cubicBezTo>
                  <a:cubicBezTo>
                    <a:pt x="332" y="497"/>
                    <a:pt x="345" y="496"/>
                    <a:pt x="358" y="494"/>
                  </a:cubicBezTo>
                  <a:cubicBezTo>
                    <a:pt x="592" y="428"/>
                    <a:pt x="625" y="161"/>
                    <a:pt x="458" y="61"/>
                  </a:cubicBezTo>
                  <a:cubicBezTo>
                    <a:pt x="416" y="19"/>
                    <a:pt x="363"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7" name="Google Shape;15427;p35"/>
            <p:cNvSpPr/>
            <p:nvPr/>
          </p:nvSpPr>
          <p:spPr>
            <a:xfrm>
              <a:off x="5663900" y="4575875"/>
              <a:ext cx="11700" cy="11850"/>
            </a:xfrm>
            <a:custGeom>
              <a:avLst/>
              <a:gdLst/>
              <a:ahLst/>
              <a:cxnLst/>
              <a:rect l="l" t="t" r="r" b="b"/>
              <a:pathLst>
                <a:path w="468" h="474" extrusionOk="0">
                  <a:moveTo>
                    <a:pt x="193" y="1"/>
                  </a:moveTo>
                  <a:cubicBezTo>
                    <a:pt x="80" y="1"/>
                    <a:pt x="0" y="120"/>
                    <a:pt x="0" y="240"/>
                  </a:cubicBezTo>
                  <a:cubicBezTo>
                    <a:pt x="0" y="373"/>
                    <a:pt x="100" y="473"/>
                    <a:pt x="234" y="473"/>
                  </a:cubicBezTo>
                  <a:cubicBezTo>
                    <a:pt x="367" y="473"/>
                    <a:pt x="467" y="373"/>
                    <a:pt x="467" y="240"/>
                  </a:cubicBezTo>
                  <a:cubicBezTo>
                    <a:pt x="467" y="120"/>
                    <a:pt x="387" y="1"/>
                    <a:pt x="275" y="1"/>
                  </a:cubicBezTo>
                  <a:cubicBezTo>
                    <a:pt x="262" y="1"/>
                    <a:pt x="248" y="3"/>
                    <a:pt x="234" y="6"/>
                  </a:cubicBezTo>
                  <a:cubicBezTo>
                    <a:pt x="220" y="3"/>
                    <a:pt x="206"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8" name="Google Shape;15428;p35"/>
            <p:cNvSpPr/>
            <p:nvPr/>
          </p:nvSpPr>
          <p:spPr>
            <a:xfrm>
              <a:off x="5740825" y="4697700"/>
              <a:ext cx="15650" cy="12025"/>
            </a:xfrm>
            <a:custGeom>
              <a:avLst/>
              <a:gdLst/>
              <a:ahLst/>
              <a:cxnLst/>
              <a:rect l="l" t="t" r="r" b="b"/>
              <a:pathLst>
                <a:path w="626" h="481" extrusionOk="0">
                  <a:moveTo>
                    <a:pt x="320" y="0"/>
                  </a:moveTo>
                  <a:cubicBezTo>
                    <a:pt x="138" y="0"/>
                    <a:pt x="1" y="214"/>
                    <a:pt x="126" y="370"/>
                  </a:cubicBezTo>
                  <a:cubicBezTo>
                    <a:pt x="165" y="448"/>
                    <a:pt x="238" y="481"/>
                    <a:pt x="312" y="481"/>
                  </a:cubicBezTo>
                  <a:cubicBezTo>
                    <a:pt x="365" y="481"/>
                    <a:pt x="418" y="465"/>
                    <a:pt x="459" y="437"/>
                  </a:cubicBezTo>
                  <a:cubicBezTo>
                    <a:pt x="626" y="304"/>
                    <a:pt x="593" y="37"/>
                    <a:pt x="359" y="3"/>
                  </a:cubicBezTo>
                  <a:cubicBezTo>
                    <a:pt x="346" y="1"/>
                    <a:pt x="333"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9" name="Google Shape;15429;p35"/>
            <p:cNvSpPr/>
            <p:nvPr/>
          </p:nvSpPr>
          <p:spPr>
            <a:xfrm>
              <a:off x="5898225" y="4665075"/>
              <a:ext cx="12525" cy="11875"/>
            </a:xfrm>
            <a:custGeom>
              <a:avLst/>
              <a:gdLst/>
              <a:ahLst/>
              <a:cxnLst/>
              <a:rect l="l" t="t" r="r" b="b"/>
              <a:pathLst>
                <a:path w="501" h="475" extrusionOk="0">
                  <a:moveTo>
                    <a:pt x="285" y="1"/>
                  </a:moveTo>
                  <a:cubicBezTo>
                    <a:pt x="269" y="1"/>
                    <a:pt x="252" y="3"/>
                    <a:pt x="234" y="7"/>
                  </a:cubicBezTo>
                  <a:cubicBezTo>
                    <a:pt x="101" y="7"/>
                    <a:pt x="1" y="107"/>
                    <a:pt x="1" y="241"/>
                  </a:cubicBezTo>
                  <a:cubicBezTo>
                    <a:pt x="34" y="374"/>
                    <a:pt x="134" y="474"/>
                    <a:pt x="267" y="474"/>
                  </a:cubicBezTo>
                  <a:cubicBezTo>
                    <a:pt x="401" y="474"/>
                    <a:pt x="501" y="341"/>
                    <a:pt x="501" y="208"/>
                  </a:cubicBezTo>
                  <a:cubicBezTo>
                    <a:pt x="472" y="92"/>
                    <a:pt x="39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0" name="Google Shape;15430;p35"/>
            <p:cNvSpPr/>
            <p:nvPr/>
          </p:nvSpPr>
          <p:spPr>
            <a:xfrm>
              <a:off x="5876550" y="4570700"/>
              <a:ext cx="15525" cy="12350"/>
            </a:xfrm>
            <a:custGeom>
              <a:avLst/>
              <a:gdLst/>
              <a:ahLst/>
              <a:cxnLst/>
              <a:rect l="l" t="t" r="r" b="b"/>
              <a:pathLst>
                <a:path w="621" h="494" extrusionOk="0">
                  <a:moveTo>
                    <a:pt x="294" y="1"/>
                  </a:moveTo>
                  <a:cubicBezTo>
                    <a:pt x="263" y="1"/>
                    <a:pt x="232" y="5"/>
                    <a:pt x="200" y="13"/>
                  </a:cubicBezTo>
                  <a:cubicBezTo>
                    <a:pt x="0" y="113"/>
                    <a:pt x="34" y="413"/>
                    <a:pt x="234" y="480"/>
                  </a:cubicBezTo>
                  <a:cubicBezTo>
                    <a:pt x="261" y="489"/>
                    <a:pt x="287" y="493"/>
                    <a:pt x="314" y="493"/>
                  </a:cubicBezTo>
                  <a:cubicBezTo>
                    <a:pt x="482" y="493"/>
                    <a:pt x="621" y="320"/>
                    <a:pt x="534" y="146"/>
                  </a:cubicBezTo>
                  <a:cubicBezTo>
                    <a:pt x="483" y="44"/>
                    <a:pt x="39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1" name="Google Shape;15431;p35"/>
            <p:cNvSpPr/>
            <p:nvPr/>
          </p:nvSpPr>
          <p:spPr>
            <a:xfrm>
              <a:off x="5769225" y="4569300"/>
              <a:ext cx="14775" cy="12575"/>
            </a:xfrm>
            <a:custGeom>
              <a:avLst/>
              <a:gdLst/>
              <a:ahLst/>
              <a:cxnLst/>
              <a:rect l="l" t="t" r="r" b="b"/>
              <a:pathLst>
                <a:path w="591" h="503" extrusionOk="0">
                  <a:moveTo>
                    <a:pt x="327" y="1"/>
                  </a:moveTo>
                  <a:cubicBezTo>
                    <a:pt x="53" y="1"/>
                    <a:pt x="1" y="438"/>
                    <a:pt x="290" y="503"/>
                  </a:cubicBezTo>
                  <a:cubicBezTo>
                    <a:pt x="424" y="503"/>
                    <a:pt x="557" y="403"/>
                    <a:pt x="557" y="269"/>
                  </a:cubicBezTo>
                  <a:cubicBezTo>
                    <a:pt x="591" y="136"/>
                    <a:pt x="491" y="36"/>
                    <a:pt x="357" y="2"/>
                  </a:cubicBezTo>
                  <a:cubicBezTo>
                    <a:pt x="347" y="1"/>
                    <a:pt x="337"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2" name="Google Shape;15432;p35"/>
            <p:cNvSpPr/>
            <p:nvPr/>
          </p:nvSpPr>
          <p:spPr>
            <a:xfrm>
              <a:off x="5721825" y="4680475"/>
              <a:ext cx="15075" cy="12100"/>
            </a:xfrm>
            <a:custGeom>
              <a:avLst/>
              <a:gdLst/>
              <a:ahLst/>
              <a:cxnLst/>
              <a:rect l="l" t="t" r="r" b="b"/>
              <a:pathLst>
                <a:path w="603" h="484" extrusionOk="0">
                  <a:moveTo>
                    <a:pt x="298" y="0"/>
                  </a:moveTo>
                  <a:cubicBezTo>
                    <a:pt x="209" y="0"/>
                    <a:pt x="122" y="47"/>
                    <a:pt x="85" y="159"/>
                  </a:cubicBezTo>
                  <a:cubicBezTo>
                    <a:pt x="1" y="348"/>
                    <a:pt x="155" y="484"/>
                    <a:pt x="305" y="484"/>
                  </a:cubicBezTo>
                  <a:cubicBezTo>
                    <a:pt x="394" y="484"/>
                    <a:pt x="482" y="437"/>
                    <a:pt x="519" y="325"/>
                  </a:cubicBezTo>
                  <a:cubicBezTo>
                    <a:pt x="603" y="136"/>
                    <a:pt x="449"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3" name="Google Shape;15433;p35"/>
            <p:cNvSpPr/>
            <p:nvPr/>
          </p:nvSpPr>
          <p:spPr>
            <a:xfrm>
              <a:off x="5857375" y="4686900"/>
              <a:ext cx="13175" cy="12600"/>
            </a:xfrm>
            <a:custGeom>
              <a:avLst/>
              <a:gdLst/>
              <a:ahLst/>
              <a:cxnLst/>
              <a:rect l="l" t="t" r="r" b="b"/>
              <a:pathLst>
                <a:path w="527" h="504" extrusionOk="0">
                  <a:moveTo>
                    <a:pt x="289" y="0"/>
                  </a:moveTo>
                  <a:cubicBezTo>
                    <a:pt x="282" y="0"/>
                    <a:pt x="275" y="1"/>
                    <a:pt x="267" y="2"/>
                  </a:cubicBezTo>
                  <a:cubicBezTo>
                    <a:pt x="134" y="2"/>
                    <a:pt x="33" y="102"/>
                    <a:pt x="33" y="235"/>
                  </a:cubicBezTo>
                  <a:cubicBezTo>
                    <a:pt x="0" y="369"/>
                    <a:pt x="134" y="502"/>
                    <a:pt x="267" y="502"/>
                  </a:cubicBezTo>
                  <a:cubicBezTo>
                    <a:pt x="275" y="503"/>
                    <a:pt x="282" y="503"/>
                    <a:pt x="289" y="503"/>
                  </a:cubicBezTo>
                  <a:cubicBezTo>
                    <a:pt x="526" y="503"/>
                    <a:pt x="526"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4" name="Google Shape;15434;p35"/>
            <p:cNvSpPr/>
            <p:nvPr/>
          </p:nvSpPr>
          <p:spPr>
            <a:xfrm>
              <a:off x="6004125" y="4545000"/>
              <a:ext cx="16300" cy="11900"/>
            </a:xfrm>
            <a:custGeom>
              <a:avLst/>
              <a:gdLst/>
              <a:ahLst/>
              <a:cxnLst/>
              <a:rect l="l" t="t" r="r" b="b"/>
              <a:pathLst>
                <a:path w="652" h="476" extrusionOk="0">
                  <a:moveTo>
                    <a:pt x="298" y="1"/>
                  </a:moveTo>
                  <a:cubicBezTo>
                    <a:pt x="256" y="1"/>
                    <a:pt x="212" y="13"/>
                    <a:pt x="168" y="40"/>
                  </a:cubicBezTo>
                  <a:cubicBezTo>
                    <a:pt x="34" y="107"/>
                    <a:pt x="1" y="274"/>
                    <a:pt x="68" y="374"/>
                  </a:cubicBezTo>
                  <a:cubicBezTo>
                    <a:pt x="132" y="438"/>
                    <a:pt x="211" y="475"/>
                    <a:pt x="285" y="475"/>
                  </a:cubicBezTo>
                  <a:cubicBezTo>
                    <a:pt x="326" y="475"/>
                    <a:pt x="366" y="464"/>
                    <a:pt x="401" y="441"/>
                  </a:cubicBezTo>
                  <a:lnTo>
                    <a:pt x="401" y="474"/>
                  </a:lnTo>
                  <a:cubicBezTo>
                    <a:pt x="652" y="307"/>
                    <a:pt x="507"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5" name="Google Shape;15435;p35"/>
            <p:cNvSpPr/>
            <p:nvPr/>
          </p:nvSpPr>
          <p:spPr>
            <a:xfrm>
              <a:off x="5808225" y="4480725"/>
              <a:ext cx="11650" cy="10250"/>
            </a:xfrm>
            <a:custGeom>
              <a:avLst/>
              <a:gdLst/>
              <a:ahLst/>
              <a:cxnLst/>
              <a:rect l="l" t="t" r="r" b="b"/>
              <a:pathLst>
                <a:path w="466" h="410" extrusionOk="0">
                  <a:moveTo>
                    <a:pt x="205" y="0"/>
                  </a:moveTo>
                  <a:cubicBezTo>
                    <a:pt x="1" y="0"/>
                    <a:pt x="183" y="410"/>
                    <a:pt x="331" y="410"/>
                  </a:cubicBezTo>
                  <a:cubicBezTo>
                    <a:pt x="369" y="410"/>
                    <a:pt x="406" y="381"/>
                    <a:pt x="432" y="310"/>
                  </a:cubicBezTo>
                  <a:cubicBezTo>
                    <a:pt x="465" y="176"/>
                    <a:pt x="365" y="43"/>
                    <a:pt x="265" y="9"/>
                  </a:cubicBezTo>
                  <a:cubicBezTo>
                    <a:pt x="242" y="3"/>
                    <a:pt x="222"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6" name="Google Shape;15436;p35"/>
            <p:cNvSpPr/>
            <p:nvPr/>
          </p:nvSpPr>
          <p:spPr>
            <a:xfrm>
              <a:off x="5604625" y="4579825"/>
              <a:ext cx="17700" cy="12425"/>
            </a:xfrm>
            <a:custGeom>
              <a:avLst/>
              <a:gdLst/>
              <a:ahLst/>
              <a:cxnLst/>
              <a:rect l="l" t="t" r="r" b="b"/>
              <a:pathLst>
                <a:path w="708" h="497" extrusionOk="0">
                  <a:moveTo>
                    <a:pt x="352" y="1"/>
                  </a:moveTo>
                  <a:cubicBezTo>
                    <a:pt x="326" y="1"/>
                    <a:pt x="298" y="5"/>
                    <a:pt x="270" y="15"/>
                  </a:cubicBezTo>
                  <a:cubicBezTo>
                    <a:pt x="0" y="135"/>
                    <a:pt x="107" y="497"/>
                    <a:pt x="349" y="497"/>
                  </a:cubicBezTo>
                  <a:cubicBezTo>
                    <a:pt x="377" y="497"/>
                    <a:pt x="406" y="492"/>
                    <a:pt x="437" y="482"/>
                  </a:cubicBezTo>
                  <a:cubicBezTo>
                    <a:pt x="708" y="391"/>
                    <a:pt x="598"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7" name="Google Shape;15437;p35"/>
            <p:cNvSpPr/>
            <p:nvPr/>
          </p:nvSpPr>
          <p:spPr>
            <a:xfrm>
              <a:off x="5700575" y="4601650"/>
              <a:ext cx="15150" cy="12275"/>
            </a:xfrm>
            <a:custGeom>
              <a:avLst/>
              <a:gdLst/>
              <a:ahLst/>
              <a:cxnLst/>
              <a:rect l="l" t="t" r="r" b="b"/>
              <a:pathLst>
                <a:path w="606" h="491" extrusionOk="0">
                  <a:moveTo>
                    <a:pt x="266" y="1"/>
                  </a:moveTo>
                  <a:cubicBezTo>
                    <a:pt x="158" y="1"/>
                    <a:pt x="62" y="65"/>
                    <a:pt x="34" y="176"/>
                  </a:cubicBezTo>
                  <a:cubicBezTo>
                    <a:pt x="1" y="309"/>
                    <a:pt x="68" y="443"/>
                    <a:pt x="201" y="476"/>
                  </a:cubicBezTo>
                  <a:cubicBezTo>
                    <a:pt x="230" y="486"/>
                    <a:pt x="257" y="490"/>
                    <a:pt x="283" y="490"/>
                  </a:cubicBezTo>
                  <a:cubicBezTo>
                    <a:pt x="523" y="490"/>
                    <a:pt x="606" y="100"/>
                    <a:pt x="335" y="9"/>
                  </a:cubicBezTo>
                  <a:cubicBezTo>
                    <a:pt x="312" y="3"/>
                    <a:pt x="289"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8" name="Google Shape;15438;p35"/>
            <p:cNvSpPr/>
            <p:nvPr/>
          </p:nvSpPr>
          <p:spPr>
            <a:xfrm>
              <a:off x="5727525" y="4513025"/>
              <a:ext cx="14950" cy="8200"/>
            </a:xfrm>
            <a:custGeom>
              <a:avLst/>
              <a:gdLst/>
              <a:ahLst/>
              <a:cxnLst/>
              <a:rect l="l" t="t" r="r" b="b"/>
              <a:pathLst>
                <a:path w="598" h="328" extrusionOk="0">
                  <a:moveTo>
                    <a:pt x="482" y="1"/>
                  </a:moveTo>
                  <a:cubicBezTo>
                    <a:pt x="316" y="1"/>
                    <a:pt x="0" y="225"/>
                    <a:pt x="257" y="319"/>
                  </a:cubicBezTo>
                  <a:cubicBezTo>
                    <a:pt x="280" y="324"/>
                    <a:pt x="303" y="327"/>
                    <a:pt x="325" y="327"/>
                  </a:cubicBezTo>
                  <a:cubicBezTo>
                    <a:pt x="433" y="327"/>
                    <a:pt x="530" y="262"/>
                    <a:pt x="557" y="152"/>
                  </a:cubicBezTo>
                  <a:cubicBezTo>
                    <a:pt x="597" y="42"/>
                    <a:pt x="554"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9" name="Google Shape;15439;p35"/>
            <p:cNvSpPr/>
            <p:nvPr/>
          </p:nvSpPr>
          <p:spPr>
            <a:xfrm>
              <a:off x="5600675" y="4446750"/>
              <a:ext cx="14875" cy="12625"/>
            </a:xfrm>
            <a:custGeom>
              <a:avLst/>
              <a:gdLst/>
              <a:ahLst/>
              <a:cxnLst/>
              <a:rect l="l" t="t" r="r" b="b"/>
              <a:pathLst>
                <a:path w="595" h="505" extrusionOk="0">
                  <a:moveTo>
                    <a:pt x="297" y="1"/>
                  </a:moveTo>
                  <a:cubicBezTo>
                    <a:pt x="213" y="1"/>
                    <a:pt x="139" y="45"/>
                    <a:pt x="94" y="134"/>
                  </a:cubicBezTo>
                  <a:cubicBezTo>
                    <a:pt x="1" y="290"/>
                    <a:pt x="140" y="504"/>
                    <a:pt x="322" y="504"/>
                  </a:cubicBezTo>
                  <a:cubicBezTo>
                    <a:pt x="335" y="504"/>
                    <a:pt x="348" y="503"/>
                    <a:pt x="361" y="501"/>
                  </a:cubicBezTo>
                  <a:cubicBezTo>
                    <a:pt x="561" y="434"/>
                    <a:pt x="595" y="168"/>
                    <a:pt x="428" y="34"/>
                  </a:cubicBezTo>
                  <a:cubicBezTo>
                    <a:pt x="383" y="12"/>
                    <a:pt x="339" y="1"/>
                    <a:pt x="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0" name="Google Shape;15440;p35"/>
            <p:cNvSpPr/>
            <p:nvPr/>
          </p:nvSpPr>
          <p:spPr>
            <a:xfrm>
              <a:off x="5467925" y="4506575"/>
              <a:ext cx="13375" cy="12075"/>
            </a:xfrm>
            <a:custGeom>
              <a:avLst/>
              <a:gdLst/>
              <a:ahLst/>
              <a:cxnLst/>
              <a:rect l="l" t="t" r="r" b="b"/>
              <a:pathLst>
                <a:path w="535" h="483" extrusionOk="0">
                  <a:moveTo>
                    <a:pt x="269" y="1"/>
                  </a:moveTo>
                  <a:cubicBezTo>
                    <a:pt x="246" y="1"/>
                    <a:pt x="223" y="4"/>
                    <a:pt x="200" y="9"/>
                  </a:cubicBezTo>
                  <a:cubicBezTo>
                    <a:pt x="67" y="43"/>
                    <a:pt x="0" y="176"/>
                    <a:pt x="34" y="276"/>
                  </a:cubicBezTo>
                  <a:cubicBezTo>
                    <a:pt x="63" y="392"/>
                    <a:pt x="167" y="483"/>
                    <a:pt x="281" y="483"/>
                  </a:cubicBezTo>
                  <a:cubicBezTo>
                    <a:pt x="299" y="483"/>
                    <a:pt x="316" y="481"/>
                    <a:pt x="334" y="476"/>
                  </a:cubicBezTo>
                  <a:cubicBezTo>
                    <a:pt x="434" y="410"/>
                    <a:pt x="534" y="276"/>
                    <a:pt x="501" y="176"/>
                  </a:cubicBezTo>
                  <a:cubicBezTo>
                    <a:pt x="473" y="66"/>
                    <a:pt x="377"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1" name="Google Shape;15441;p35"/>
            <p:cNvSpPr/>
            <p:nvPr/>
          </p:nvSpPr>
          <p:spPr>
            <a:xfrm>
              <a:off x="5484600" y="4547650"/>
              <a:ext cx="14200" cy="12375"/>
            </a:xfrm>
            <a:custGeom>
              <a:avLst/>
              <a:gdLst/>
              <a:ahLst/>
              <a:cxnLst/>
              <a:rect l="l" t="t" r="r" b="b"/>
              <a:pathLst>
                <a:path w="568" h="495" extrusionOk="0">
                  <a:moveTo>
                    <a:pt x="298" y="1"/>
                  </a:moveTo>
                  <a:cubicBezTo>
                    <a:pt x="256" y="1"/>
                    <a:pt x="212" y="12"/>
                    <a:pt x="167" y="34"/>
                  </a:cubicBezTo>
                  <a:cubicBezTo>
                    <a:pt x="67" y="101"/>
                    <a:pt x="0" y="234"/>
                    <a:pt x="67" y="335"/>
                  </a:cubicBezTo>
                  <a:cubicBezTo>
                    <a:pt x="116" y="432"/>
                    <a:pt x="201" y="494"/>
                    <a:pt x="295" y="494"/>
                  </a:cubicBezTo>
                  <a:cubicBezTo>
                    <a:pt x="329" y="494"/>
                    <a:pt x="365" y="486"/>
                    <a:pt x="401" y="468"/>
                  </a:cubicBezTo>
                  <a:cubicBezTo>
                    <a:pt x="501" y="401"/>
                    <a:pt x="568" y="268"/>
                    <a:pt x="501" y="134"/>
                  </a:cubicBezTo>
                  <a:cubicBezTo>
                    <a:pt x="456" y="45"/>
                    <a:pt x="38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2" name="Google Shape;15442;p35"/>
            <p:cNvSpPr/>
            <p:nvPr/>
          </p:nvSpPr>
          <p:spPr>
            <a:xfrm>
              <a:off x="5573125" y="4477725"/>
              <a:ext cx="14075" cy="11625"/>
            </a:xfrm>
            <a:custGeom>
              <a:avLst/>
              <a:gdLst/>
              <a:ahLst/>
              <a:cxnLst/>
              <a:rect l="l" t="t" r="r" b="b"/>
              <a:pathLst>
                <a:path w="563" h="465" extrusionOk="0">
                  <a:moveTo>
                    <a:pt x="318" y="0"/>
                  </a:moveTo>
                  <a:cubicBezTo>
                    <a:pt x="159" y="0"/>
                    <a:pt x="0" y="173"/>
                    <a:pt x="95" y="363"/>
                  </a:cubicBezTo>
                  <a:cubicBezTo>
                    <a:pt x="138" y="428"/>
                    <a:pt x="209" y="464"/>
                    <a:pt x="290" y="464"/>
                  </a:cubicBezTo>
                  <a:cubicBezTo>
                    <a:pt x="334" y="464"/>
                    <a:pt x="382" y="453"/>
                    <a:pt x="429" y="430"/>
                  </a:cubicBezTo>
                  <a:cubicBezTo>
                    <a:pt x="529" y="363"/>
                    <a:pt x="562" y="229"/>
                    <a:pt x="496" y="96"/>
                  </a:cubicBezTo>
                  <a:cubicBezTo>
                    <a:pt x="447" y="29"/>
                    <a:pt x="383"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3" name="Google Shape;15443;p35"/>
            <p:cNvSpPr/>
            <p:nvPr/>
          </p:nvSpPr>
          <p:spPr>
            <a:xfrm>
              <a:off x="5553825" y="4380225"/>
              <a:ext cx="14725" cy="12175"/>
            </a:xfrm>
            <a:custGeom>
              <a:avLst/>
              <a:gdLst/>
              <a:ahLst/>
              <a:cxnLst/>
              <a:rect l="l" t="t" r="r" b="b"/>
              <a:pathLst>
                <a:path w="589" h="487" extrusionOk="0">
                  <a:moveTo>
                    <a:pt x="339" y="0"/>
                  </a:moveTo>
                  <a:cubicBezTo>
                    <a:pt x="305" y="0"/>
                    <a:pt x="269" y="9"/>
                    <a:pt x="234" y="27"/>
                  </a:cubicBezTo>
                  <a:cubicBezTo>
                    <a:pt x="33" y="60"/>
                    <a:pt x="0" y="360"/>
                    <a:pt x="200" y="460"/>
                  </a:cubicBezTo>
                  <a:cubicBezTo>
                    <a:pt x="231" y="479"/>
                    <a:pt x="264" y="487"/>
                    <a:pt x="297" y="487"/>
                  </a:cubicBezTo>
                  <a:cubicBezTo>
                    <a:pt x="443" y="487"/>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4" name="Google Shape;15444;p35"/>
            <p:cNvSpPr/>
            <p:nvPr/>
          </p:nvSpPr>
          <p:spPr>
            <a:xfrm>
              <a:off x="5438100" y="4367375"/>
              <a:ext cx="14000" cy="12575"/>
            </a:xfrm>
            <a:custGeom>
              <a:avLst/>
              <a:gdLst/>
              <a:ahLst/>
              <a:cxnLst/>
              <a:rect l="l" t="t" r="r" b="b"/>
              <a:pathLst>
                <a:path w="560" h="503" extrusionOk="0">
                  <a:moveTo>
                    <a:pt x="275" y="0"/>
                  </a:moveTo>
                  <a:cubicBezTo>
                    <a:pt x="167" y="0"/>
                    <a:pt x="88" y="91"/>
                    <a:pt x="59" y="207"/>
                  </a:cubicBezTo>
                  <a:cubicBezTo>
                    <a:pt x="0" y="384"/>
                    <a:pt x="138" y="503"/>
                    <a:pt x="281" y="503"/>
                  </a:cubicBezTo>
                  <a:cubicBezTo>
                    <a:pt x="382" y="503"/>
                    <a:pt x="485" y="444"/>
                    <a:pt x="526" y="307"/>
                  </a:cubicBezTo>
                  <a:cubicBezTo>
                    <a:pt x="560" y="174"/>
                    <a:pt x="459" y="40"/>
                    <a:pt x="326" y="7"/>
                  </a:cubicBezTo>
                  <a:cubicBezTo>
                    <a:pt x="308" y="2"/>
                    <a:pt x="291"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5" name="Google Shape;15445;p35"/>
            <p:cNvSpPr/>
            <p:nvPr/>
          </p:nvSpPr>
          <p:spPr>
            <a:xfrm>
              <a:off x="5332100" y="4309700"/>
              <a:ext cx="14925" cy="12200"/>
            </a:xfrm>
            <a:custGeom>
              <a:avLst/>
              <a:gdLst/>
              <a:ahLst/>
              <a:cxnLst/>
              <a:rect l="l" t="t" r="r" b="b"/>
              <a:pathLst>
                <a:path w="597" h="488" extrusionOk="0">
                  <a:moveTo>
                    <a:pt x="330" y="0"/>
                  </a:moveTo>
                  <a:cubicBezTo>
                    <a:pt x="145" y="0"/>
                    <a:pt x="1" y="250"/>
                    <a:pt x="163" y="412"/>
                  </a:cubicBezTo>
                  <a:cubicBezTo>
                    <a:pt x="213" y="463"/>
                    <a:pt x="271" y="488"/>
                    <a:pt x="330" y="488"/>
                  </a:cubicBezTo>
                  <a:cubicBezTo>
                    <a:pt x="388" y="488"/>
                    <a:pt x="446" y="463"/>
                    <a:pt x="496" y="412"/>
                  </a:cubicBezTo>
                  <a:cubicBezTo>
                    <a:pt x="597" y="279"/>
                    <a:pt x="563" y="146"/>
                    <a:pt x="463" y="46"/>
                  </a:cubicBezTo>
                  <a:cubicBezTo>
                    <a:pt x="419" y="14"/>
                    <a:pt x="373"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6" name="Google Shape;15446;p35"/>
            <p:cNvSpPr/>
            <p:nvPr/>
          </p:nvSpPr>
          <p:spPr>
            <a:xfrm>
              <a:off x="5364525" y="4283275"/>
              <a:ext cx="14200" cy="11775"/>
            </a:xfrm>
            <a:custGeom>
              <a:avLst/>
              <a:gdLst/>
              <a:ahLst/>
              <a:cxnLst/>
              <a:rect l="l" t="t" r="r" b="b"/>
              <a:pathLst>
                <a:path w="568" h="471" extrusionOk="0">
                  <a:moveTo>
                    <a:pt x="291" y="0"/>
                  </a:moveTo>
                  <a:cubicBezTo>
                    <a:pt x="246" y="0"/>
                    <a:pt x="202" y="11"/>
                    <a:pt x="167" y="35"/>
                  </a:cubicBezTo>
                  <a:cubicBezTo>
                    <a:pt x="67" y="102"/>
                    <a:pt x="0" y="235"/>
                    <a:pt x="67" y="369"/>
                  </a:cubicBezTo>
                  <a:cubicBezTo>
                    <a:pt x="131" y="433"/>
                    <a:pt x="210" y="470"/>
                    <a:pt x="293" y="470"/>
                  </a:cubicBezTo>
                  <a:cubicBezTo>
                    <a:pt x="339" y="470"/>
                    <a:pt x="386" y="459"/>
                    <a:pt x="434" y="435"/>
                  </a:cubicBezTo>
                  <a:cubicBezTo>
                    <a:pt x="534" y="369"/>
                    <a:pt x="567" y="235"/>
                    <a:pt x="500" y="102"/>
                  </a:cubicBezTo>
                  <a:cubicBezTo>
                    <a:pt x="457" y="37"/>
                    <a:pt x="372"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7" name="Google Shape;15447;p35"/>
            <p:cNvSpPr/>
            <p:nvPr/>
          </p:nvSpPr>
          <p:spPr>
            <a:xfrm>
              <a:off x="5299475" y="4180700"/>
              <a:ext cx="15650" cy="11825"/>
            </a:xfrm>
            <a:custGeom>
              <a:avLst/>
              <a:gdLst/>
              <a:ahLst/>
              <a:cxnLst/>
              <a:rect l="l" t="t" r="r" b="b"/>
              <a:pathLst>
                <a:path w="626" h="473" extrusionOk="0">
                  <a:moveTo>
                    <a:pt x="291" y="0"/>
                  </a:moveTo>
                  <a:cubicBezTo>
                    <a:pt x="246" y="0"/>
                    <a:pt x="202" y="12"/>
                    <a:pt x="167" y="35"/>
                  </a:cubicBezTo>
                  <a:cubicBezTo>
                    <a:pt x="0" y="169"/>
                    <a:pt x="67" y="469"/>
                    <a:pt x="300" y="469"/>
                  </a:cubicBezTo>
                  <a:cubicBezTo>
                    <a:pt x="313" y="471"/>
                    <a:pt x="326" y="472"/>
                    <a:pt x="339" y="472"/>
                  </a:cubicBezTo>
                  <a:cubicBezTo>
                    <a:pt x="517" y="472"/>
                    <a:pt x="625" y="258"/>
                    <a:pt x="501" y="102"/>
                  </a:cubicBezTo>
                  <a:cubicBezTo>
                    <a:pt x="457" y="37"/>
                    <a:pt x="373"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8" name="Google Shape;15448;p35"/>
            <p:cNvSpPr/>
            <p:nvPr/>
          </p:nvSpPr>
          <p:spPr>
            <a:xfrm>
              <a:off x="5292800" y="4354875"/>
              <a:ext cx="17050" cy="12675"/>
            </a:xfrm>
            <a:custGeom>
              <a:avLst/>
              <a:gdLst/>
              <a:ahLst/>
              <a:cxnLst/>
              <a:rect l="l" t="t" r="r" b="b"/>
              <a:pathLst>
                <a:path w="682" h="507" extrusionOk="0">
                  <a:moveTo>
                    <a:pt x="356" y="1"/>
                  </a:moveTo>
                  <a:cubicBezTo>
                    <a:pt x="339" y="1"/>
                    <a:pt x="320" y="3"/>
                    <a:pt x="301" y="6"/>
                  </a:cubicBezTo>
                  <a:cubicBezTo>
                    <a:pt x="0" y="73"/>
                    <a:pt x="67" y="507"/>
                    <a:pt x="367" y="507"/>
                  </a:cubicBezTo>
                  <a:cubicBezTo>
                    <a:pt x="681" y="475"/>
                    <a:pt x="641"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9" name="Google Shape;15449;p35"/>
            <p:cNvSpPr/>
            <p:nvPr/>
          </p:nvSpPr>
          <p:spPr>
            <a:xfrm>
              <a:off x="5565500" y="4631000"/>
              <a:ext cx="27300" cy="20750"/>
            </a:xfrm>
            <a:custGeom>
              <a:avLst/>
              <a:gdLst/>
              <a:ahLst/>
              <a:cxnLst/>
              <a:rect l="l" t="t" r="r" b="b"/>
              <a:pathLst>
                <a:path w="1092" h="830" extrusionOk="0">
                  <a:moveTo>
                    <a:pt x="543" y="1"/>
                  </a:moveTo>
                  <a:cubicBezTo>
                    <a:pt x="529" y="1"/>
                    <a:pt x="515" y="1"/>
                    <a:pt x="500" y="3"/>
                  </a:cubicBezTo>
                  <a:cubicBezTo>
                    <a:pt x="134" y="36"/>
                    <a:pt x="0" y="503"/>
                    <a:pt x="267" y="737"/>
                  </a:cubicBezTo>
                  <a:cubicBezTo>
                    <a:pt x="357" y="797"/>
                    <a:pt x="460" y="830"/>
                    <a:pt x="559" y="830"/>
                  </a:cubicBezTo>
                  <a:cubicBezTo>
                    <a:pt x="680" y="830"/>
                    <a:pt x="794" y="780"/>
                    <a:pt x="867" y="670"/>
                  </a:cubicBezTo>
                  <a:cubicBezTo>
                    <a:pt x="1092" y="381"/>
                    <a:pt x="885" y="1"/>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0" name="Google Shape;15450;p35"/>
            <p:cNvSpPr/>
            <p:nvPr/>
          </p:nvSpPr>
          <p:spPr>
            <a:xfrm>
              <a:off x="5657225" y="4622700"/>
              <a:ext cx="28925" cy="20900"/>
            </a:xfrm>
            <a:custGeom>
              <a:avLst/>
              <a:gdLst/>
              <a:ahLst/>
              <a:cxnLst/>
              <a:rect l="l" t="t" r="r" b="b"/>
              <a:pathLst>
                <a:path w="1157" h="836" extrusionOk="0">
                  <a:moveTo>
                    <a:pt x="600" y="0"/>
                  </a:moveTo>
                  <a:cubicBezTo>
                    <a:pt x="589" y="0"/>
                    <a:pt x="579" y="0"/>
                    <a:pt x="567" y="1"/>
                  </a:cubicBezTo>
                  <a:cubicBezTo>
                    <a:pt x="0" y="1"/>
                    <a:pt x="34" y="835"/>
                    <a:pt x="601" y="835"/>
                  </a:cubicBezTo>
                  <a:cubicBezTo>
                    <a:pt x="1157" y="802"/>
                    <a:pt x="113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1" name="Google Shape;15451;p35"/>
            <p:cNvSpPr/>
            <p:nvPr/>
          </p:nvSpPr>
          <p:spPr>
            <a:xfrm>
              <a:off x="5630200" y="4512300"/>
              <a:ext cx="26075" cy="20975"/>
            </a:xfrm>
            <a:custGeom>
              <a:avLst/>
              <a:gdLst/>
              <a:ahLst/>
              <a:cxnLst/>
              <a:rect l="l" t="t" r="r" b="b"/>
              <a:pathLst>
                <a:path w="1043" h="839" extrusionOk="0">
                  <a:moveTo>
                    <a:pt x="530" y="1"/>
                  </a:moveTo>
                  <a:cubicBezTo>
                    <a:pt x="264" y="1"/>
                    <a:pt x="0" y="244"/>
                    <a:pt x="147" y="581"/>
                  </a:cubicBezTo>
                  <a:cubicBezTo>
                    <a:pt x="220" y="762"/>
                    <a:pt x="366" y="838"/>
                    <a:pt x="514" y="838"/>
                  </a:cubicBezTo>
                  <a:cubicBezTo>
                    <a:pt x="776" y="838"/>
                    <a:pt x="1042" y="600"/>
                    <a:pt x="915" y="281"/>
                  </a:cubicBezTo>
                  <a:cubicBezTo>
                    <a:pt x="841" y="84"/>
                    <a:pt x="68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2" name="Google Shape;15452;p35"/>
            <p:cNvSpPr/>
            <p:nvPr/>
          </p:nvSpPr>
          <p:spPr>
            <a:xfrm>
              <a:off x="5564375" y="4513025"/>
              <a:ext cx="25325" cy="20425"/>
            </a:xfrm>
            <a:custGeom>
              <a:avLst/>
              <a:gdLst/>
              <a:ahLst/>
              <a:cxnLst/>
              <a:rect l="l" t="t" r="r" b="b"/>
              <a:pathLst>
                <a:path w="1013" h="817" extrusionOk="0">
                  <a:moveTo>
                    <a:pt x="470" y="1"/>
                  </a:moveTo>
                  <a:cubicBezTo>
                    <a:pt x="301" y="1"/>
                    <a:pt x="133" y="121"/>
                    <a:pt x="78" y="285"/>
                  </a:cubicBezTo>
                  <a:cubicBezTo>
                    <a:pt x="0" y="571"/>
                    <a:pt x="226" y="816"/>
                    <a:pt x="471" y="816"/>
                  </a:cubicBezTo>
                  <a:cubicBezTo>
                    <a:pt x="541" y="816"/>
                    <a:pt x="612" y="796"/>
                    <a:pt x="679" y="752"/>
                  </a:cubicBezTo>
                  <a:cubicBezTo>
                    <a:pt x="1012" y="585"/>
                    <a:pt x="946" y="85"/>
                    <a:pt x="579" y="18"/>
                  </a:cubicBezTo>
                  <a:cubicBezTo>
                    <a:pt x="543" y="7"/>
                    <a:pt x="507" y="1"/>
                    <a:pt x="4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3" name="Google Shape;15453;p35"/>
            <p:cNvSpPr/>
            <p:nvPr/>
          </p:nvSpPr>
          <p:spPr>
            <a:xfrm>
              <a:off x="5647425" y="4651850"/>
              <a:ext cx="27325" cy="20475"/>
            </a:xfrm>
            <a:custGeom>
              <a:avLst/>
              <a:gdLst/>
              <a:ahLst/>
              <a:cxnLst/>
              <a:rect l="l" t="t" r="r" b="b"/>
              <a:pathLst>
                <a:path w="1093" h="819" extrusionOk="0">
                  <a:moveTo>
                    <a:pt x="553" y="1"/>
                  </a:moveTo>
                  <a:cubicBezTo>
                    <a:pt x="209" y="1"/>
                    <a:pt x="1" y="413"/>
                    <a:pt x="226" y="670"/>
                  </a:cubicBezTo>
                  <a:cubicBezTo>
                    <a:pt x="323" y="767"/>
                    <a:pt x="443" y="819"/>
                    <a:pt x="565" y="819"/>
                  </a:cubicBezTo>
                  <a:cubicBezTo>
                    <a:pt x="653" y="819"/>
                    <a:pt x="742" y="792"/>
                    <a:pt x="826" y="737"/>
                  </a:cubicBezTo>
                  <a:cubicBezTo>
                    <a:pt x="1093" y="503"/>
                    <a:pt x="959" y="36"/>
                    <a:pt x="593" y="3"/>
                  </a:cubicBezTo>
                  <a:cubicBezTo>
                    <a:pt x="579" y="1"/>
                    <a:pt x="566"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4" name="Google Shape;15454;p35"/>
            <p:cNvSpPr/>
            <p:nvPr/>
          </p:nvSpPr>
          <p:spPr>
            <a:xfrm>
              <a:off x="5838175" y="4650225"/>
              <a:ext cx="24225" cy="20875"/>
            </a:xfrm>
            <a:custGeom>
              <a:avLst/>
              <a:gdLst/>
              <a:ahLst/>
              <a:cxnLst/>
              <a:rect l="l" t="t" r="r" b="b"/>
              <a:pathLst>
                <a:path w="969" h="835" extrusionOk="0">
                  <a:moveTo>
                    <a:pt x="533" y="1"/>
                  </a:moveTo>
                  <a:cubicBezTo>
                    <a:pt x="440" y="1"/>
                    <a:pt x="347" y="32"/>
                    <a:pt x="268" y="101"/>
                  </a:cubicBezTo>
                  <a:cubicBezTo>
                    <a:pt x="1" y="335"/>
                    <a:pt x="134" y="802"/>
                    <a:pt x="535" y="835"/>
                  </a:cubicBezTo>
                  <a:cubicBezTo>
                    <a:pt x="735" y="835"/>
                    <a:pt x="935" y="668"/>
                    <a:pt x="968" y="435"/>
                  </a:cubicBezTo>
                  <a:cubicBezTo>
                    <a:pt x="968" y="176"/>
                    <a:pt x="753"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5" name="Google Shape;15455;p35"/>
            <p:cNvSpPr/>
            <p:nvPr/>
          </p:nvSpPr>
          <p:spPr>
            <a:xfrm>
              <a:off x="5840675" y="4546725"/>
              <a:ext cx="24850" cy="21150"/>
            </a:xfrm>
            <a:custGeom>
              <a:avLst/>
              <a:gdLst/>
              <a:ahLst/>
              <a:cxnLst/>
              <a:rect l="l" t="t" r="r" b="b"/>
              <a:pathLst>
                <a:path w="994" h="846" extrusionOk="0">
                  <a:moveTo>
                    <a:pt x="553" y="0"/>
                  </a:moveTo>
                  <a:cubicBezTo>
                    <a:pt x="536" y="0"/>
                    <a:pt x="518" y="2"/>
                    <a:pt x="501" y="5"/>
                  </a:cubicBezTo>
                  <a:cubicBezTo>
                    <a:pt x="101" y="71"/>
                    <a:pt x="1" y="538"/>
                    <a:pt x="301" y="772"/>
                  </a:cubicBezTo>
                  <a:cubicBezTo>
                    <a:pt x="377" y="822"/>
                    <a:pt x="459" y="845"/>
                    <a:pt x="540" y="845"/>
                  </a:cubicBezTo>
                  <a:cubicBezTo>
                    <a:pt x="776" y="845"/>
                    <a:pt x="993" y="646"/>
                    <a:pt x="968" y="372"/>
                  </a:cubicBezTo>
                  <a:cubicBezTo>
                    <a:pt x="938" y="158"/>
                    <a:pt x="740"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6" name="Google Shape;15456;p35"/>
            <p:cNvSpPr/>
            <p:nvPr/>
          </p:nvSpPr>
          <p:spPr>
            <a:xfrm>
              <a:off x="5726700" y="4538125"/>
              <a:ext cx="23125" cy="21175"/>
            </a:xfrm>
            <a:custGeom>
              <a:avLst/>
              <a:gdLst/>
              <a:ahLst/>
              <a:cxnLst/>
              <a:rect l="l" t="t" r="r" b="b"/>
              <a:pathLst>
                <a:path w="925" h="847" extrusionOk="0">
                  <a:moveTo>
                    <a:pt x="452" y="0"/>
                  </a:moveTo>
                  <a:cubicBezTo>
                    <a:pt x="258" y="0"/>
                    <a:pt x="85" y="150"/>
                    <a:pt x="57" y="349"/>
                  </a:cubicBezTo>
                  <a:cubicBezTo>
                    <a:pt x="1" y="665"/>
                    <a:pt x="236" y="846"/>
                    <a:pt x="472" y="846"/>
                  </a:cubicBezTo>
                  <a:cubicBezTo>
                    <a:pt x="659" y="846"/>
                    <a:pt x="846" y="733"/>
                    <a:pt x="891" y="482"/>
                  </a:cubicBezTo>
                  <a:cubicBezTo>
                    <a:pt x="924" y="249"/>
                    <a:pt x="791" y="48"/>
                    <a:pt x="557" y="15"/>
                  </a:cubicBezTo>
                  <a:cubicBezTo>
                    <a:pt x="522" y="5"/>
                    <a:pt x="487" y="0"/>
                    <a:pt x="4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7" name="Google Shape;15457;p35"/>
            <p:cNvSpPr/>
            <p:nvPr/>
          </p:nvSpPr>
          <p:spPr>
            <a:xfrm>
              <a:off x="5731450" y="4628950"/>
              <a:ext cx="23675" cy="20825"/>
            </a:xfrm>
            <a:custGeom>
              <a:avLst/>
              <a:gdLst/>
              <a:ahLst/>
              <a:cxnLst/>
              <a:rect l="l" t="t" r="r" b="b"/>
              <a:pathLst>
                <a:path w="947" h="833" extrusionOk="0">
                  <a:moveTo>
                    <a:pt x="488" y="1"/>
                  </a:moveTo>
                  <a:cubicBezTo>
                    <a:pt x="448" y="1"/>
                    <a:pt x="408" y="6"/>
                    <a:pt x="367" y="18"/>
                  </a:cubicBezTo>
                  <a:cubicBezTo>
                    <a:pt x="134" y="51"/>
                    <a:pt x="0" y="285"/>
                    <a:pt x="67" y="518"/>
                  </a:cubicBezTo>
                  <a:cubicBezTo>
                    <a:pt x="121" y="737"/>
                    <a:pt x="288" y="832"/>
                    <a:pt x="456" y="832"/>
                  </a:cubicBezTo>
                  <a:cubicBezTo>
                    <a:pt x="699" y="832"/>
                    <a:pt x="946" y="633"/>
                    <a:pt x="867" y="318"/>
                  </a:cubicBezTo>
                  <a:cubicBezTo>
                    <a:pt x="840" y="125"/>
                    <a:pt x="676"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8" name="Google Shape;15458;p35"/>
            <p:cNvSpPr/>
            <p:nvPr/>
          </p:nvSpPr>
          <p:spPr>
            <a:xfrm>
              <a:off x="5955725" y="4663375"/>
              <a:ext cx="30125" cy="21275"/>
            </a:xfrm>
            <a:custGeom>
              <a:avLst/>
              <a:gdLst/>
              <a:ahLst/>
              <a:cxnLst/>
              <a:rect l="l" t="t" r="r" b="b"/>
              <a:pathLst>
                <a:path w="1205" h="851" extrusionOk="0">
                  <a:moveTo>
                    <a:pt x="583" y="0"/>
                  </a:moveTo>
                  <a:cubicBezTo>
                    <a:pt x="119" y="0"/>
                    <a:pt x="1" y="748"/>
                    <a:pt x="536" y="843"/>
                  </a:cubicBezTo>
                  <a:cubicBezTo>
                    <a:pt x="568" y="848"/>
                    <a:pt x="599" y="851"/>
                    <a:pt x="628" y="851"/>
                  </a:cubicBezTo>
                  <a:cubicBezTo>
                    <a:pt x="1116" y="851"/>
                    <a:pt x="1204" y="103"/>
                    <a:pt x="669" y="9"/>
                  </a:cubicBezTo>
                  <a:cubicBezTo>
                    <a:pt x="639" y="3"/>
                    <a:pt x="61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9" name="Google Shape;15459;p35"/>
            <p:cNvSpPr/>
            <p:nvPr/>
          </p:nvSpPr>
          <p:spPr>
            <a:xfrm>
              <a:off x="6175925" y="4697775"/>
              <a:ext cx="28375" cy="21500"/>
            </a:xfrm>
            <a:custGeom>
              <a:avLst/>
              <a:gdLst/>
              <a:ahLst/>
              <a:cxnLst/>
              <a:rect l="l" t="t" r="r" b="b"/>
              <a:pathLst>
                <a:path w="1135" h="860" extrusionOk="0">
                  <a:moveTo>
                    <a:pt x="568" y="0"/>
                  </a:moveTo>
                  <a:cubicBezTo>
                    <a:pt x="201" y="0"/>
                    <a:pt x="1" y="467"/>
                    <a:pt x="267" y="734"/>
                  </a:cubicBezTo>
                  <a:cubicBezTo>
                    <a:pt x="351" y="818"/>
                    <a:pt x="459" y="859"/>
                    <a:pt x="568" y="859"/>
                  </a:cubicBezTo>
                  <a:cubicBezTo>
                    <a:pt x="676" y="859"/>
                    <a:pt x="784" y="818"/>
                    <a:pt x="868" y="734"/>
                  </a:cubicBezTo>
                  <a:cubicBezTo>
                    <a:pt x="1135" y="467"/>
                    <a:pt x="935"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0" name="Google Shape;15460;p35"/>
            <p:cNvSpPr/>
            <p:nvPr/>
          </p:nvSpPr>
          <p:spPr>
            <a:xfrm>
              <a:off x="6559525" y="4697025"/>
              <a:ext cx="24225" cy="20775"/>
            </a:xfrm>
            <a:custGeom>
              <a:avLst/>
              <a:gdLst/>
              <a:ahLst/>
              <a:cxnLst/>
              <a:rect l="l" t="t" r="r" b="b"/>
              <a:pathLst>
                <a:path w="969" h="831" extrusionOk="0">
                  <a:moveTo>
                    <a:pt x="568" y="1"/>
                  </a:moveTo>
                  <a:cubicBezTo>
                    <a:pt x="464" y="1"/>
                    <a:pt x="357" y="41"/>
                    <a:pt x="268" y="130"/>
                  </a:cubicBezTo>
                  <a:cubicBezTo>
                    <a:pt x="1" y="397"/>
                    <a:pt x="201" y="831"/>
                    <a:pt x="568" y="831"/>
                  </a:cubicBezTo>
                  <a:cubicBezTo>
                    <a:pt x="801" y="831"/>
                    <a:pt x="968" y="631"/>
                    <a:pt x="968" y="431"/>
                  </a:cubicBezTo>
                  <a:cubicBezTo>
                    <a:pt x="968" y="164"/>
                    <a:pt x="775"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1" name="Google Shape;15461;p35"/>
            <p:cNvSpPr/>
            <p:nvPr/>
          </p:nvSpPr>
          <p:spPr>
            <a:xfrm>
              <a:off x="6620850" y="4690450"/>
              <a:ext cx="24600" cy="20875"/>
            </a:xfrm>
            <a:custGeom>
              <a:avLst/>
              <a:gdLst/>
              <a:ahLst/>
              <a:cxnLst/>
              <a:rect l="l" t="t" r="r" b="b"/>
              <a:pathLst>
                <a:path w="984" h="835" extrusionOk="0">
                  <a:moveTo>
                    <a:pt x="545" y="0"/>
                  </a:moveTo>
                  <a:cubicBezTo>
                    <a:pt x="421" y="0"/>
                    <a:pt x="297" y="59"/>
                    <a:pt x="216" y="193"/>
                  </a:cubicBezTo>
                  <a:cubicBezTo>
                    <a:pt x="0" y="471"/>
                    <a:pt x="213" y="834"/>
                    <a:pt x="536" y="834"/>
                  </a:cubicBezTo>
                  <a:cubicBezTo>
                    <a:pt x="562" y="834"/>
                    <a:pt x="589" y="832"/>
                    <a:pt x="617" y="827"/>
                  </a:cubicBezTo>
                  <a:cubicBezTo>
                    <a:pt x="850" y="794"/>
                    <a:pt x="984" y="560"/>
                    <a:pt x="950" y="327"/>
                  </a:cubicBezTo>
                  <a:cubicBezTo>
                    <a:pt x="910" y="128"/>
                    <a:pt x="72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2" name="Google Shape;15462;p35"/>
            <p:cNvSpPr/>
            <p:nvPr/>
          </p:nvSpPr>
          <p:spPr>
            <a:xfrm>
              <a:off x="6299350" y="4668575"/>
              <a:ext cx="27550" cy="20875"/>
            </a:xfrm>
            <a:custGeom>
              <a:avLst/>
              <a:gdLst/>
              <a:ahLst/>
              <a:cxnLst/>
              <a:rect l="l" t="t" r="r" b="b"/>
              <a:pathLst>
                <a:path w="1102" h="835" extrusionOk="0">
                  <a:moveTo>
                    <a:pt x="534" y="1"/>
                  </a:moveTo>
                  <a:cubicBezTo>
                    <a:pt x="0" y="1"/>
                    <a:pt x="0" y="835"/>
                    <a:pt x="534" y="835"/>
                  </a:cubicBezTo>
                  <a:cubicBezTo>
                    <a:pt x="1101" y="835"/>
                    <a:pt x="1101" y="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3" name="Google Shape;15463;p35"/>
            <p:cNvSpPr/>
            <p:nvPr/>
          </p:nvSpPr>
          <p:spPr>
            <a:xfrm>
              <a:off x="6156750" y="4742925"/>
              <a:ext cx="25275" cy="20775"/>
            </a:xfrm>
            <a:custGeom>
              <a:avLst/>
              <a:gdLst/>
              <a:ahLst/>
              <a:cxnLst/>
              <a:rect l="l" t="t" r="r" b="b"/>
              <a:pathLst>
                <a:path w="1011" h="831" extrusionOk="0">
                  <a:moveTo>
                    <a:pt x="489" y="1"/>
                  </a:moveTo>
                  <a:cubicBezTo>
                    <a:pt x="439" y="1"/>
                    <a:pt x="387" y="10"/>
                    <a:pt x="334" y="29"/>
                  </a:cubicBezTo>
                  <a:cubicBezTo>
                    <a:pt x="134" y="96"/>
                    <a:pt x="0" y="329"/>
                    <a:pt x="100" y="563"/>
                  </a:cubicBezTo>
                  <a:cubicBezTo>
                    <a:pt x="153" y="738"/>
                    <a:pt x="316" y="830"/>
                    <a:pt x="483" y="830"/>
                  </a:cubicBezTo>
                  <a:cubicBezTo>
                    <a:pt x="634" y="830"/>
                    <a:pt x="788" y="754"/>
                    <a:pt x="868" y="596"/>
                  </a:cubicBezTo>
                  <a:cubicBezTo>
                    <a:pt x="1010" y="311"/>
                    <a:pt x="787" y="1"/>
                    <a:pt x="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4" name="Google Shape;15464;p35"/>
            <p:cNvSpPr/>
            <p:nvPr/>
          </p:nvSpPr>
          <p:spPr>
            <a:xfrm>
              <a:off x="6466125" y="4748650"/>
              <a:ext cx="24225" cy="20875"/>
            </a:xfrm>
            <a:custGeom>
              <a:avLst/>
              <a:gdLst/>
              <a:ahLst/>
              <a:cxnLst/>
              <a:rect l="l" t="t" r="r" b="b"/>
              <a:pathLst>
                <a:path w="969" h="835" extrusionOk="0">
                  <a:moveTo>
                    <a:pt x="535" y="0"/>
                  </a:moveTo>
                  <a:cubicBezTo>
                    <a:pt x="1" y="0"/>
                    <a:pt x="1" y="834"/>
                    <a:pt x="535" y="834"/>
                  </a:cubicBezTo>
                  <a:cubicBezTo>
                    <a:pt x="768" y="834"/>
                    <a:pt x="968" y="634"/>
                    <a:pt x="968" y="434"/>
                  </a:cubicBezTo>
                  <a:cubicBezTo>
                    <a:pt x="968" y="200"/>
                    <a:pt x="768" y="0"/>
                    <a:pt x="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5" name="Google Shape;15465;p35"/>
            <p:cNvSpPr/>
            <p:nvPr/>
          </p:nvSpPr>
          <p:spPr>
            <a:xfrm>
              <a:off x="6638450" y="4651700"/>
              <a:ext cx="24525" cy="21000"/>
            </a:xfrm>
            <a:custGeom>
              <a:avLst/>
              <a:gdLst/>
              <a:ahLst/>
              <a:cxnLst/>
              <a:rect l="l" t="t" r="r" b="b"/>
              <a:pathLst>
                <a:path w="981" h="840" extrusionOk="0">
                  <a:moveTo>
                    <a:pt x="496" y="0"/>
                  </a:moveTo>
                  <a:cubicBezTo>
                    <a:pt x="338" y="0"/>
                    <a:pt x="180" y="92"/>
                    <a:pt x="113" y="276"/>
                  </a:cubicBezTo>
                  <a:cubicBezTo>
                    <a:pt x="0" y="557"/>
                    <a:pt x="245" y="839"/>
                    <a:pt x="525" y="839"/>
                  </a:cubicBezTo>
                  <a:cubicBezTo>
                    <a:pt x="576" y="839"/>
                    <a:pt x="628" y="830"/>
                    <a:pt x="680" y="809"/>
                  </a:cubicBezTo>
                  <a:cubicBezTo>
                    <a:pt x="880" y="709"/>
                    <a:pt x="980" y="476"/>
                    <a:pt x="880" y="276"/>
                  </a:cubicBezTo>
                  <a:cubicBezTo>
                    <a:pt x="813" y="92"/>
                    <a:pt x="655"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6" name="Google Shape;15466;p35"/>
            <p:cNvSpPr/>
            <p:nvPr/>
          </p:nvSpPr>
          <p:spPr>
            <a:xfrm>
              <a:off x="6580000" y="4639300"/>
              <a:ext cx="25425" cy="20800"/>
            </a:xfrm>
            <a:custGeom>
              <a:avLst/>
              <a:gdLst/>
              <a:ahLst/>
              <a:cxnLst/>
              <a:rect l="l" t="t" r="r" b="b"/>
              <a:pathLst>
                <a:path w="1017" h="832" extrusionOk="0">
                  <a:moveTo>
                    <a:pt x="431" y="0"/>
                  </a:moveTo>
                  <a:cubicBezTo>
                    <a:pt x="244" y="0"/>
                    <a:pt x="49" y="158"/>
                    <a:pt x="49" y="371"/>
                  </a:cubicBezTo>
                  <a:cubicBezTo>
                    <a:pt x="1" y="636"/>
                    <a:pt x="214" y="832"/>
                    <a:pt x="449" y="832"/>
                  </a:cubicBezTo>
                  <a:cubicBezTo>
                    <a:pt x="539" y="832"/>
                    <a:pt x="633" y="803"/>
                    <a:pt x="716" y="738"/>
                  </a:cubicBezTo>
                  <a:cubicBezTo>
                    <a:pt x="1016" y="505"/>
                    <a:pt x="850" y="38"/>
                    <a:pt x="483" y="4"/>
                  </a:cubicBezTo>
                  <a:cubicBezTo>
                    <a:pt x="466" y="1"/>
                    <a:pt x="448"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7" name="Google Shape;15467;p35"/>
            <p:cNvSpPr/>
            <p:nvPr/>
          </p:nvSpPr>
          <p:spPr>
            <a:xfrm>
              <a:off x="6520350" y="4712100"/>
              <a:ext cx="22300" cy="20900"/>
            </a:xfrm>
            <a:custGeom>
              <a:avLst/>
              <a:gdLst/>
              <a:ahLst/>
              <a:cxnLst/>
              <a:rect l="l" t="t" r="r" b="b"/>
              <a:pathLst>
                <a:path w="892" h="836" extrusionOk="0">
                  <a:moveTo>
                    <a:pt x="447" y="1"/>
                  </a:moveTo>
                  <a:cubicBezTo>
                    <a:pt x="361" y="1"/>
                    <a:pt x="274" y="30"/>
                    <a:pt x="200" y="94"/>
                  </a:cubicBezTo>
                  <a:cubicBezTo>
                    <a:pt x="33" y="261"/>
                    <a:pt x="0" y="528"/>
                    <a:pt x="133" y="695"/>
                  </a:cubicBezTo>
                  <a:cubicBezTo>
                    <a:pt x="230" y="791"/>
                    <a:pt x="347" y="835"/>
                    <a:pt x="460" y="835"/>
                  </a:cubicBezTo>
                  <a:cubicBezTo>
                    <a:pt x="661" y="835"/>
                    <a:pt x="846" y="696"/>
                    <a:pt x="867" y="461"/>
                  </a:cubicBezTo>
                  <a:cubicBezTo>
                    <a:pt x="891" y="196"/>
                    <a:pt x="672" y="1"/>
                    <a:pt x="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8" name="Google Shape;15468;p35"/>
            <p:cNvSpPr/>
            <p:nvPr/>
          </p:nvSpPr>
          <p:spPr>
            <a:xfrm>
              <a:off x="6785925" y="4667325"/>
              <a:ext cx="24650" cy="20625"/>
            </a:xfrm>
            <a:custGeom>
              <a:avLst/>
              <a:gdLst/>
              <a:ahLst/>
              <a:cxnLst/>
              <a:rect l="l" t="t" r="r" b="b"/>
              <a:pathLst>
                <a:path w="986" h="825" extrusionOk="0">
                  <a:moveTo>
                    <a:pt x="538" y="0"/>
                  </a:moveTo>
                  <a:cubicBezTo>
                    <a:pt x="416" y="0"/>
                    <a:pt x="295" y="48"/>
                    <a:pt x="218" y="151"/>
                  </a:cubicBezTo>
                  <a:cubicBezTo>
                    <a:pt x="1" y="430"/>
                    <a:pt x="188" y="825"/>
                    <a:pt x="510" y="825"/>
                  </a:cubicBezTo>
                  <a:cubicBezTo>
                    <a:pt x="534" y="825"/>
                    <a:pt x="559" y="823"/>
                    <a:pt x="585" y="818"/>
                  </a:cubicBezTo>
                  <a:cubicBezTo>
                    <a:pt x="819" y="785"/>
                    <a:pt x="985" y="585"/>
                    <a:pt x="952" y="351"/>
                  </a:cubicBezTo>
                  <a:cubicBezTo>
                    <a:pt x="931" y="125"/>
                    <a:pt x="733"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9" name="Google Shape;15469;p35"/>
            <p:cNvSpPr/>
            <p:nvPr/>
          </p:nvSpPr>
          <p:spPr>
            <a:xfrm>
              <a:off x="7003575" y="4631275"/>
              <a:ext cx="24650" cy="20850"/>
            </a:xfrm>
            <a:custGeom>
              <a:avLst/>
              <a:gdLst/>
              <a:ahLst/>
              <a:cxnLst/>
              <a:rect l="l" t="t" r="r" b="b"/>
              <a:pathLst>
                <a:path w="986" h="834" extrusionOk="0">
                  <a:moveTo>
                    <a:pt x="531" y="0"/>
                  </a:moveTo>
                  <a:cubicBezTo>
                    <a:pt x="393" y="0"/>
                    <a:pt x="257" y="61"/>
                    <a:pt x="185" y="192"/>
                  </a:cubicBezTo>
                  <a:cubicBezTo>
                    <a:pt x="1" y="499"/>
                    <a:pt x="240" y="834"/>
                    <a:pt x="565" y="834"/>
                  </a:cubicBezTo>
                  <a:cubicBezTo>
                    <a:pt x="593" y="834"/>
                    <a:pt x="622" y="831"/>
                    <a:pt x="652" y="826"/>
                  </a:cubicBezTo>
                  <a:cubicBezTo>
                    <a:pt x="852" y="759"/>
                    <a:pt x="986" y="525"/>
                    <a:pt x="952" y="292"/>
                  </a:cubicBezTo>
                  <a:cubicBezTo>
                    <a:pt x="896" y="103"/>
                    <a:pt x="711"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0" name="Google Shape;15470;p35"/>
            <p:cNvSpPr/>
            <p:nvPr/>
          </p:nvSpPr>
          <p:spPr>
            <a:xfrm>
              <a:off x="6827225" y="4679825"/>
              <a:ext cx="25325" cy="20425"/>
            </a:xfrm>
            <a:custGeom>
              <a:avLst/>
              <a:gdLst/>
              <a:ahLst/>
              <a:cxnLst/>
              <a:rect l="l" t="t" r="r" b="b"/>
              <a:pathLst>
                <a:path w="1013" h="817" extrusionOk="0">
                  <a:moveTo>
                    <a:pt x="553" y="1"/>
                  </a:moveTo>
                  <a:cubicBezTo>
                    <a:pt x="514" y="1"/>
                    <a:pt x="475" y="6"/>
                    <a:pt x="434" y="18"/>
                  </a:cubicBezTo>
                  <a:cubicBezTo>
                    <a:pt x="67" y="85"/>
                    <a:pt x="0" y="585"/>
                    <a:pt x="334" y="752"/>
                  </a:cubicBezTo>
                  <a:cubicBezTo>
                    <a:pt x="401" y="796"/>
                    <a:pt x="473" y="816"/>
                    <a:pt x="543" y="816"/>
                  </a:cubicBezTo>
                  <a:cubicBezTo>
                    <a:pt x="788" y="816"/>
                    <a:pt x="1012" y="577"/>
                    <a:pt x="934" y="318"/>
                  </a:cubicBezTo>
                  <a:cubicBezTo>
                    <a:pt x="879" y="125"/>
                    <a:pt x="733"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1" name="Google Shape;15471;p35"/>
            <p:cNvSpPr/>
            <p:nvPr/>
          </p:nvSpPr>
          <p:spPr>
            <a:xfrm>
              <a:off x="6791375" y="4716750"/>
              <a:ext cx="21700" cy="20800"/>
            </a:xfrm>
            <a:custGeom>
              <a:avLst/>
              <a:gdLst/>
              <a:ahLst/>
              <a:cxnLst/>
              <a:rect l="l" t="t" r="r" b="b"/>
              <a:pathLst>
                <a:path w="868" h="832" extrusionOk="0">
                  <a:moveTo>
                    <a:pt x="452" y="1"/>
                  </a:moveTo>
                  <a:cubicBezTo>
                    <a:pt x="353" y="1"/>
                    <a:pt x="251" y="35"/>
                    <a:pt x="167" y="109"/>
                  </a:cubicBezTo>
                  <a:cubicBezTo>
                    <a:pt x="0" y="275"/>
                    <a:pt x="0" y="542"/>
                    <a:pt x="167" y="709"/>
                  </a:cubicBezTo>
                  <a:cubicBezTo>
                    <a:pt x="252" y="794"/>
                    <a:pt x="354" y="832"/>
                    <a:pt x="453" y="832"/>
                  </a:cubicBezTo>
                  <a:cubicBezTo>
                    <a:pt x="666" y="832"/>
                    <a:pt x="867" y="659"/>
                    <a:pt x="867" y="409"/>
                  </a:cubicBezTo>
                  <a:cubicBezTo>
                    <a:pt x="867" y="158"/>
                    <a:pt x="665" y="1"/>
                    <a:pt x="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2" name="Google Shape;15472;p35"/>
            <p:cNvSpPr/>
            <p:nvPr/>
          </p:nvSpPr>
          <p:spPr>
            <a:xfrm>
              <a:off x="7213425" y="4461450"/>
              <a:ext cx="27450" cy="20950"/>
            </a:xfrm>
            <a:custGeom>
              <a:avLst/>
              <a:gdLst/>
              <a:ahLst/>
              <a:cxnLst/>
              <a:rect l="l" t="t" r="r" b="b"/>
              <a:pathLst>
                <a:path w="1098" h="838" extrusionOk="0">
                  <a:moveTo>
                    <a:pt x="595" y="1"/>
                  </a:moveTo>
                  <a:cubicBezTo>
                    <a:pt x="527" y="1"/>
                    <a:pt x="459" y="16"/>
                    <a:pt x="397" y="47"/>
                  </a:cubicBezTo>
                  <a:cubicBezTo>
                    <a:pt x="0" y="273"/>
                    <a:pt x="230" y="838"/>
                    <a:pt x="615" y="838"/>
                  </a:cubicBezTo>
                  <a:cubicBezTo>
                    <a:pt x="683" y="838"/>
                    <a:pt x="756" y="820"/>
                    <a:pt x="831" y="780"/>
                  </a:cubicBezTo>
                  <a:cubicBezTo>
                    <a:pt x="1031" y="647"/>
                    <a:pt x="1098" y="413"/>
                    <a:pt x="964" y="213"/>
                  </a:cubicBezTo>
                  <a:cubicBezTo>
                    <a:pt x="895" y="75"/>
                    <a:pt x="74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3" name="Google Shape;15473;p35"/>
            <p:cNvSpPr/>
            <p:nvPr/>
          </p:nvSpPr>
          <p:spPr>
            <a:xfrm>
              <a:off x="7489750" y="4278125"/>
              <a:ext cx="27150" cy="20750"/>
            </a:xfrm>
            <a:custGeom>
              <a:avLst/>
              <a:gdLst/>
              <a:ahLst/>
              <a:cxnLst/>
              <a:rect l="l" t="t" r="r" b="b"/>
              <a:pathLst>
                <a:path w="1086" h="830" extrusionOk="0">
                  <a:moveTo>
                    <a:pt x="538" y="0"/>
                  </a:moveTo>
                  <a:cubicBezTo>
                    <a:pt x="215" y="0"/>
                    <a:pt x="0" y="364"/>
                    <a:pt x="185" y="641"/>
                  </a:cubicBezTo>
                  <a:cubicBezTo>
                    <a:pt x="271" y="770"/>
                    <a:pt x="411" y="829"/>
                    <a:pt x="545" y="829"/>
                  </a:cubicBezTo>
                  <a:cubicBezTo>
                    <a:pt x="620" y="829"/>
                    <a:pt x="692" y="811"/>
                    <a:pt x="752" y="775"/>
                  </a:cubicBezTo>
                  <a:cubicBezTo>
                    <a:pt x="1086" y="541"/>
                    <a:pt x="986" y="74"/>
                    <a:pt x="619" y="8"/>
                  </a:cubicBezTo>
                  <a:cubicBezTo>
                    <a:pt x="591" y="3"/>
                    <a:pt x="564"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4" name="Google Shape;15474;p35"/>
            <p:cNvSpPr/>
            <p:nvPr/>
          </p:nvSpPr>
          <p:spPr>
            <a:xfrm>
              <a:off x="7464350" y="4314000"/>
              <a:ext cx="23150" cy="20875"/>
            </a:xfrm>
            <a:custGeom>
              <a:avLst/>
              <a:gdLst/>
              <a:ahLst/>
              <a:cxnLst/>
              <a:rect l="l" t="t" r="r" b="b"/>
              <a:pathLst>
                <a:path w="926" h="835" extrusionOk="0">
                  <a:moveTo>
                    <a:pt x="479" y="0"/>
                  </a:moveTo>
                  <a:cubicBezTo>
                    <a:pt x="366" y="0"/>
                    <a:pt x="251" y="44"/>
                    <a:pt x="167" y="140"/>
                  </a:cubicBezTo>
                  <a:cubicBezTo>
                    <a:pt x="0" y="307"/>
                    <a:pt x="34" y="574"/>
                    <a:pt x="234" y="741"/>
                  </a:cubicBezTo>
                  <a:cubicBezTo>
                    <a:pt x="308" y="806"/>
                    <a:pt x="395" y="834"/>
                    <a:pt x="481" y="834"/>
                  </a:cubicBezTo>
                  <a:cubicBezTo>
                    <a:pt x="705" y="834"/>
                    <a:pt x="925" y="639"/>
                    <a:pt x="901" y="374"/>
                  </a:cubicBezTo>
                  <a:cubicBezTo>
                    <a:pt x="880" y="139"/>
                    <a:pt x="681" y="0"/>
                    <a:pt x="4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5" name="Google Shape;15475;p35"/>
            <p:cNvSpPr/>
            <p:nvPr/>
          </p:nvSpPr>
          <p:spPr>
            <a:xfrm>
              <a:off x="7336750" y="4444475"/>
              <a:ext cx="27025" cy="21850"/>
            </a:xfrm>
            <a:custGeom>
              <a:avLst/>
              <a:gdLst/>
              <a:ahLst/>
              <a:cxnLst/>
              <a:rect l="l" t="t" r="r" b="b"/>
              <a:pathLst>
                <a:path w="1081" h="874" extrusionOk="0">
                  <a:moveTo>
                    <a:pt x="468" y="0"/>
                  </a:moveTo>
                  <a:cubicBezTo>
                    <a:pt x="359" y="0"/>
                    <a:pt x="251" y="42"/>
                    <a:pt x="167" y="125"/>
                  </a:cubicBezTo>
                  <a:cubicBezTo>
                    <a:pt x="1" y="292"/>
                    <a:pt x="1" y="592"/>
                    <a:pt x="201" y="759"/>
                  </a:cubicBezTo>
                  <a:cubicBezTo>
                    <a:pt x="288" y="839"/>
                    <a:pt x="384" y="873"/>
                    <a:pt x="475" y="873"/>
                  </a:cubicBezTo>
                  <a:cubicBezTo>
                    <a:pt x="803" y="873"/>
                    <a:pt x="1081" y="438"/>
                    <a:pt x="768" y="125"/>
                  </a:cubicBezTo>
                  <a:cubicBezTo>
                    <a:pt x="684" y="42"/>
                    <a:pt x="576" y="0"/>
                    <a:pt x="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6" name="Google Shape;15476;p35"/>
            <p:cNvSpPr/>
            <p:nvPr/>
          </p:nvSpPr>
          <p:spPr>
            <a:xfrm>
              <a:off x="7459600" y="4405325"/>
              <a:ext cx="31300" cy="21175"/>
            </a:xfrm>
            <a:custGeom>
              <a:avLst/>
              <a:gdLst/>
              <a:ahLst/>
              <a:cxnLst/>
              <a:rect l="l" t="t" r="r" b="b"/>
              <a:pathLst>
                <a:path w="1252" h="847" extrusionOk="0">
                  <a:moveTo>
                    <a:pt x="664" y="1"/>
                  </a:moveTo>
                  <a:cubicBezTo>
                    <a:pt x="599" y="1"/>
                    <a:pt x="530" y="18"/>
                    <a:pt x="457" y="57"/>
                  </a:cubicBezTo>
                  <a:cubicBezTo>
                    <a:pt x="1" y="256"/>
                    <a:pt x="227" y="846"/>
                    <a:pt x="615" y="846"/>
                  </a:cubicBezTo>
                  <a:cubicBezTo>
                    <a:pt x="681" y="846"/>
                    <a:pt x="752" y="829"/>
                    <a:pt x="824" y="790"/>
                  </a:cubicBezTo>
                  <a:cubicBezTo>
                    <a:pt x="1252" y="591"/>
                    <a:pt x="1046" y="1"/>
                    <a:pt x="6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7" name="Google Shape;15477;p35"/>
            <p:cNvSpPr/>
            <p:nvPr/>
          </p:nvSpPr>
          <p:spPr>
            <a:xfrm>
              <a:off x="7586975" y="4286625"/>
              <a:ext cx="30375" cy="21475"/>
            </a:xfrm>
            <a:custGeom>
              <a:avLst/>
              <a:gdLst/>
              <a:ahLst/>
              <a:cxnLst/>
              <a:rect l="l" t="t" r="r" b="b"/>
              <a:pathLst>
                <a:path w="1215" h="859" extrusionOk="0">
                  <a:moveTo>
                    <a:pt x="628" y="0"/>
                  </a:moveTo>
                  <a:cubicBezTo>
                    <a:pt x="541" y="0"/>
                    <a:pt x="451" y="31"/>
                    <a:pt x="366" y="101"/>
                  </a:cubicBezTo>
                  <a:cubicBezTo>
                    <a:pt x="1" y="388"/>
                    <a:pt x="288" y="859"/>
                    <a:pt x="622" y="859"/>
                  </a:cubicBezTo>
                  <a:cubicBezTo>
                    <a:pt x="715" y="859"/>
                    <a:pt x="812" y="822"/>
                    <a:pt x="899" y="735"/>
                  </a:cubicBezTo>
                  <a:cubicBezTo>
                    <a:pt x="1215" y="420"/>
                    <a:pt x="950"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8" name="Google Shape;15478;p35"/>
            <p:cNvSpPr/>
            <p:nvPr/>
          </p:nvSpPr>
          <p:spPr>
            <a:xfrm>
              <a:off x="7443500" y="4345500"/>
              <a:ext cx="23725" cy="20400"/>
            </a:xfrm>
            <a:custGeom>
              <a:avLst/>
              <a:gdLst/>
              <a:ahLst/>
              <a:cxnLst/>
              <a:rect l="l" t="t" r="r" b="b"/>
              <a:pathLst>
                <a:path w="949" h="816" extrusionOk="0">
                  <a:moveTo>
                    <a:pt x="462" y="1"/>
                  </a:moveTo>
                  <a:cubicBezTo>
                    <a:pt x="399" y="1"/>
                    <a:pt x="332" y="15"/>
                    <a:pt x="267" y="48"/>
                  </a:cubicBezTo>
                  <a:cubicBezTo>
                    <a:pt x="67" y="148"/>
                    <a:pt x="0" y="381"/>
                    <a:pt x="100" y="582"/>
                  </a:cubicBezTo>
                  <a:cubicBezTo>
                    <a:pt x="180" y="740"/>
                    <a:pt x="327" y="816"/>
                    <a:pt x="473" y="816"/>
                  </a:cubicBezTo>
                  <a:cubicBezTo>
                    <a:pt x="636" y="816"/>
                    <a:pt x="798" y="723"/>
                    <a:pt x="868" y="548"/>
                  </a:cubicBezTo>
                  <a:cubicBezTo>
                    <a:pt x="948" y="253"/>
                    <a:pt x="726"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9" name="Google Shape;15479;p35"/>
            <p:cNvSpPr/>
            <p:nvPr/>
          </p:nvSpPr>
          <p:spPr>
            <a:xfrm>
              <a:off x="7420150" y="4407150"/>
              <a:ext cx="24550" cy="21150"/>
            </a:xfrm>
            <a:custGeom>
              <a:avLst/>
              <a:gdLst/>
              <a:ahLst/>
              <a:cxnLst/>
              <a:rect l="l" t="t" r="r" b="b"/>
              <a:pathLst>
                <a:path w="982" h="846" extrusionOk="0">
                  <a:moveTo>
                    <a:pt x="484" y="0"/>
                  </a:moveTo>
                  <a:cubicBezTo>
                    <a:pt x="326" y="0"/>
                    <a:pt x="167" y="84"/>
                    <a:pt x="100" y="250"/>
                  </a:cubicBezTo>
                  <a:cubicBezTo>
                    <a:pt x="0" y="484"/>
                    <a:pt x="100" y="717"/>
                    <a:pt x="334" y="818"/>
                  </a:cubicBezTo>
                  <a:cubicBezTo>
                    <a:pt x="382" y="837"/>
                    <a:pt x="430" y="846"/>
                    <a:pt x="477" y="846"/>
                  </a:cubicBezTo>
                  <a:cubicBezTo>
                    <a:pt x="754" y="846"/>
                    <a:pt x="982" y="536"/>
                    <a:pt x="868" y="250"/>
                  </a:cubicBezTo>
                  <a:cubicBezTo>
                    <a:pt x="801" y="84"/>
                    <a:pt x="643"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0" name="Google Shape;15480;p35"/>
            <p:cNvSpPr/>
            <p:nvPr/>
          </p:nvSpPr>
          <p:spPr>
            <a:xfrm>
              <a:off x="7611375" y="4247750"/>
              <a:ext cx="23125" cy="20950"/>
            </a:xfrm>
            <a:custGeom>
              <a:avLst/>
              <a:gdLst/>
              <a:ahLst/>
              <a:cxnLst/>
              <a:rect l="l" t="t" r="r" b="b"/>
              <a:pathLst>
                <a:path w="925" h="838" extrusionOk="0">
                  <a:moveTo>
                    <a:pt x="447" y="0"/>
                  </a:moveTo>
                  <a:cubicBezTo>
                    <a:pt x="245" y="0"/>
                    <a:pt x="45" y="153"/>
                    <a:pt x="24" y="389"/>
                  </a:cubicBezTo>
                  <a:cubicBezTo>
                    <a:pt x="0" y="646"/>
                    <a:pt x="222" y="837"/>
                    <a:pt x="449" y="837"/>
                  </a:cubicBezTo>
                  <a:cubicBezTo>
                    <a:pt x="546" y="837"/>
                    <a:pt x="644" y="802"/>
                    <a:pt x="724" y="722"/>
                  </a:cubicBezTo>
                  <a:cubicBezTo>
                    <a:pt x="891" y="589"/>
                    <a:pt x="924" y="322"/>
                    <a:pt x="757" y="155"/>
                  </a:cubicBezTo>
                  <a:cubicBezTo>
                    <a:pt x="674" y="48"/>
                    <a:pt x="560"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1" name="Google Shape;15481;p35"/>
            <p:cNvSpPr/>
            <p:nvPr/>
          </p:nvSpPr>
          <p:spPr>
            <a:xfrm>
              <a:off x="7616325" y="4118975"/>
              <a:ext cx="24850" cy="20875"/>
            </a:xfrm>
            <a:custGeom>
              <a:avLst/>
              <a:gdLst/>
              <a:ahLst/>
              <a:cxnLst/>
              <a:rect l="l" t="t" r="r" b="b"/>
              <a:pathLst>
                <a:path w="994" h="835" extrusionOk="0">
                  <a:moveTo>
                    <a:pt x="550" y="0"/>
                  </a:moveTo>
                  <a:cubicBezTo>
                    <a:pt x="208" y="0"/>
                    <a:pt x="0" y="381"/>
                    <a:pt x="192" y="670"/>
                  </a:cubicBezTo>
                  <a:cubicBezTo>
                    <a:pt x="281" y="783"/>
                    <a:pt x="403" y="835"/>
                    <a:pt x="524" y="835"/>
                  </a:cubicBezTo>
                  <a:cubicBezTo>
                    <a:pt x="723" y="835"/>
                    <a:pt x="918" y="697"/>
                    <a:pt x="960" y="469"/>
                  </a:cubicBezTo>
                  <a:cubicBezTo>
                    <a:pt x="993" y="236"/>
                    <a:pt x="826" y="36"/>
                    <a:pt x="593" y="2"/>
                  </a:cubicBezTo>
                  <a:cubicBezTo>
                    <a:pt x="578" y="1"/>
                    <a:pt x="564" y="0"/>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2" name="Google Shape;15482;p35"/>
            <p:cNvSpPr/>
            <p:nvPr/>
          </p:nvSpPr>
          <p:spPr>
            <a:xfrm>
              <a:off x="7553750" y="4179575"/>
              <a:ext cx="27375" cy="21250"/>
            </a:xfrm>
            <a:custGeom>
              <a:avLst/>
              <a:gdLst/>
              <a:ahLst/>
              <a:cxnLst/>
              <a:rect l="l" t="t" r="r" b="b"/>
              <a:pathLst>
                <a:path w="1095" h="850" extrusionOk="0">
                  <a:moveTo>
                    <a:pt x="559" y="0"/>
                  </a:moveTo>
                  <a:cubicBezTo>
                    <a:pt x="430" y="0"/>
                    <a:pt x="294" y="60"/>
                    <a:pt x="194" y="180"/>
                  </a:cubicBezTo>
                  <a:cubicBezTo>
                    <a:pt x="1" y="437"/>
                    <a:pt x="211" y="849"/>
                    <a:pt x="554" y="849"/>
                  </a:cubicBezTo>
                  <a:cubicBezTo>
                    <a:pt x="567" y="849"/>
                    <a:pt x="581" y="849"/>
                    <a:pt x="594" y="847"/>
                  </a:cubicBezTo>
                  <a:cubicBezTo>
                    <a:pt x="961" y="781"/>
                    <a:pt x="1094" y="314"/>
                    <a:pt x="794" y="80"/>
                  </a:cubicBezTo>
                  <a:cubicBezTo>
                    <a:pt x="727" y="27"/>
                    <a:pt x="645"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3" name="Google Shape;15483;p35"/>
            <p:cNvSpPr/>
            <p:nvPr/>
          </p:nvSpPr>
          <p:spPr>
            <a:xfrm>
              <a:off x="7591925" y="4184900"/>
              <a:ext cx="20875" cy="20875"/>
            </a:xfrm>
            <a:custGeom>
              <a:avLst/>
              <a:gdLst/>
              <a:ahLst/>
              <a:cxnLst/>
              <a:rect l="l" t="t" r="r" b="b"/>
              <a:pathLst>
                <a:path w="835" h="835" extrusionOk="0">
                  <a:moveTo>
                    <a:pt x="435" y="1"/>
                  </a:moveTo>
                  <a:cubicBezTo>
                    <a:pt x="201" y="1"/>
                    <a:pt x="1" y="167"/>
                    <a:pt x="1" y="401"/>
                  </a:cubicBezTo>
                  <a:cubicBezTo>
                    <a:pt x="1" y="634"/>
                    <a:pt x="201" y="835"/>
                    <a:pt x="435" y="835"/>
                  </a:cubicBezTo>
                  <a:cubicBezTo>
                    <a:pt x="668" y="835"/>
                    <a:pt x="835" y="634"/>
                    <a:pt x="835" y="401"/>
                  </a:cubicBezTo>
                  <a:cubicBezTo>
                    <a:pt x="835" y="167"/>
                    <a:pt x="668"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4" name="Google Shape;15484;p35"/>
            <p:cNvSpPr/>
            <p:nvPr/>
          </p:nvSpPr>
          <p:spPr>
            <a:xfrm>
              <a:off x="7725675" y="3915875"/>
              <a:ext cx="28900" cy="21525"/>
            </a:xfrm>
            <a:custGeom>
              <a:avLst/>
              <a:gdLst/>
              <a:ahLst/>
              <a:cxnLst/>
              <a:rect l="l" t="t" r="r" b="b"/>
              <a:pathLst>
                <a:path w="1156" h="861" extrusionOk="0">
                  <a:moveTo>
                    <a:pt x="641" y="0"/>
                  </a:moveTo>
                  <a:cubicBezTo>
                    <a:pt x="229" y="0"/>
                    <a:pt x="1" y="620"/>
                    <a:pt x="488" y="821"/>
                  </a:cubicBezTo>
                  <a:cubicBezTo>
                    <a:pt x="542" y="848"/>
                    <a:pt x="601" y="860"/>
                    <a:pt x="659" y="860"/>
                  </a:cubicBezTo>
                  <a:cubicBezTo>
                    <a:pt x="820" y="860"/>
                    <a:pt x="982" y="768"/>
                    <a:pt x="1056" y="621"/>
                  </a:cubicBezTo>
                  <a:cubicBezTo>
                    <a:pt x="1156" y="421"/>
                    <a:pt x="1056" y="154"/>
                    <a:pt x="855" y="54"/>
                  </a:cubicBezTo>
                  <a:cubicBezTo>
                    <a:pt x="781" y="17"/>
                    <a:pt x="709" y="0"/>
                    <a:pt x="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5" name="Google Shape;15485;p35"/>
            <p:cNvSpPr/>
            <p:nvPr/>
          </p:nvSpPr>
          <p:spPr>
            <a:xfrm>
              <a:off x="7794325" y="3680800"/>
              <a:ext cx="25300" cy="21200"/>
            </a:xfrm>
            <a:custGeom>
              <a:avLst/>
              <a:gdLst/>
              <a:ahLst/>
              <a:cxnLst/>
              <a:rect l="l" t="t" r="r" b="b"/>
              <a:pathLst>
                <a:path w="1012" h="848" extrusionOk="0">
                  <a:moveTo>
                    <a:pt x="531" y="0"/>
                  </a:moveTo>
                  <a:cubicBezTo>
                    <a:pt x="242" y="0"/>
                    <a:pt x="0" y="322"/>
                    <a:pt x="178" y="617"/>
                  </a:cubicBezTo>
                  <a:cubicBezTo>
                    <a:pt x="255" y="772"/>
                    <a:pt x="397" y="848"/>
                    <a:pt x="541" y="848"/>
                  </a:cubicBezTo>
                  <a:cubicBezTo>
                    <a:pt x="706" y="848"/>
                    <a:pt x="873" y="747"/>
                    <a:pt x="945" y="551"/>
                  </a:cubicBezTo>
                  <a:cubicBezTo>
                    <a:pt x="1011" y="317"/>
                    <a:pt x="878" y="84"/>
                    <a:pt x="645" y="17"/>
                  </a:cubicBezTo>
                  <a:cubicBezTo>
                    <a:pt x="606" y="5"/>
                    <a:pt x="568"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6" name="Google Shape;15486;p35"/>
            <p:cNvSpPr/>
            <p:nvPr/>
          </p:nvSpPr>
          <p:spPr>
            <a:xfrm>
              <a:off x="7782900" y="3759175"/>
              <a:ext cx="26350" cy="21000"/>
            </a:xfrm>
            <a:custGeom>
              <a:avLst/>
              <a:gdLst/>
              <a:ahLst/>
              <a:cxnLst/>
              <a:rect l="l" t="t" r="r" b="b"/>
              <a:pathLst>
                <a:path w="1054" h="840" extrusionOk="0">
                  <a:moveTo>
                    <a:pt x="461" y="0"/>
                  </a:moveTo>
                  <a:cubicBezTo>
                    <a:pt x="291" y="0"/>
                    <a:pt x="123" y="125"/>
                    <a:pt x="67" y="318"/>
                  </a:cubicBezTo>
                  <a:cubicBezTo>
                    <a:pt x="1" y="518"/>
                    <a:pt x="134" y="751"/>
                    <a:pt x="368" y="818"/>
                  </a:cubicBezTo>
                  <a:cubicBezTo>
                    <a:pt x="416" y="833"/>
                    <a:pt x="461" y="840"/>
                    <a:pt x="504" y="840"/>
                  </a:cubicBezTo>
                  <a:cubicBezTo>
                    <a:pt x="932" y="840"/>
                    <a:pt x="1053" y="139"/>
                    <a:pt x="568" y="17"/>
                  </a:cubicBezTo>
                  <a:cubicBezTo>
                    <a:pt x="533" y="6"/>
                    <a:pt x="497"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7" name="Google Shape;15487;p35"/>
            <p:cNvSpPr/>
            <p:nvPr/>
          </p:nvSpPr>
          <p:spPr>
            <a:xfrm>
              <a:off x="7782075" y="3907875"/>
              <a:ext cx="24825" cy="21075"/>
            </a:xfrm>
            <a:custGeom>
              <a:avLst/>
              <a:gdLst/>
              <a:ahLst/>
              <a:cxnLst/>
              <a:rect l="l" t="t" r="r" b="b"/>
              <a:pathLst>
                <a:path w="993" h="843" extrusionOk="0">
                  <a:moveTo>
                    <a:pt x="455" y="0"/>
                  </a:moveTo>
                  <a:cubicBezTo>
                    <a:pt x="254" y="0"/>
                    <a:pt x="55" y="139"/>
                    <a:pt x="34" y="374"/>
                  </a:cubicBezTo>
                  <a:cubicBezTo>
                    <a:pt x="0" y="607"/>
                    <a:pt x="167" y="808"/>
                    <a:pt x="401" y="841"/>
                  </a:cubicBezTo>
                  <a:cubicBezTo>
                    <a:pt x="414" y="842"/>
                    <a:pt x="427" y="843"/>
                    <a:pt x="440" y="843"/>
                  </a:cubicBezTo>
                  <a:cubicBezTo>
                    <a:pt x="784" y="843"/>
                    <a:pt x="993" y="430"/>
                    <a:pt x="768" y="140"/>
                  </a:cubicBezTo>
                  <a:cubicBezTo>
                    <a:pt x="683" y="44"/>
                    <a:pt x="56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8" name="Google Shape;15488;p35"/>
            <p:cNvSpPr/>
            <p:nvPr/>
          </p:nvSpPr>
          <p:spPr>
            <a:xfrm>
              <a:off x="7859825" y="3647250"/>
              <a:ext cx="25425" cy="20650"/>
            </a:xfrm>
            <a:custGeom>
              <a:avLst/>
              <a:gdLst/>
              <a:ahLst/>
              <a:cxnLst/>
              <a:rect l="l" t="t" r="r" b="b"/>
              <a:pathLst>
                <a:path w="1017" h="826" extrusionOk="0">
                  <a:moveTo>
                    <a:pt x="503" y="1"/>
                  </a:moveTo>
                  <a:cubicBezTo>
                    <a:pt x="346" y="1"/>
                    <a:pt x="190" y="88"/>
                    <a:pt x="126" y="291"/>
                  </a:cubicBezTo>
                  <a:cubicBezTo>
                    <a:pt x="1" y="604"/>
                    <a:pt x="267" y="826"/>
                    <a:pt x="524" y="826"/>
                  </a:cubicBezTo>
                  <a:cubicBezTo>
                    <a:pt x="679" y="826"/>
                    <a:pt x="831" y="746"/>
                    <a:pt x="893" y="558"/>
                  </a:cubicBezTo>
                  <a:cubicBezTo>
                    <a:pt x="1017" y="228"/>
                    <a:pt x="75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9" name="Google Shape;15489;p35"/>
            <p:cNvSpPr/>
            <p:nvPr/>
          </p:nvSpPr>
          <p:spPr>
            <a:xfrm>
              <a:off x="7862125" y="3576050"/>
              <a:ext cx="23125" cy="21075"/>
            </a:xfrm>
            <a:custGeom>
              <a:avLst/>
              <a:gdLst/>
              <a:ahLst/>
              <a:cxnLst/>
              <a:rect l="l" t="t" r="r" b="b"/>
              <a:pathLst>
                <a:path w="925" h="843" extrusionOk="0">
                  <a:moveTo>
                    <a:pt x="441" y="0"/>
                  </a:moveTo>
                  <a:cubicBezTo>
                    <a:pt x="258" y="0"/>
                    <a:pt x="77" y="106"/>
                    <a:pt x="34" y="337"/>
                  </a:cubicBezTo>
                  <a:cubicBezTo>
                    <a:pt x="1" y="571"/>
                    <a:pt x="134" y="804"/>
                    <a:pt x="368" y="838"/>
                  </a:cubicBezTo>
                  <a:cubicBezTo>
                    <a:pt x="388" y="841"/>
                    <a:pt x="408" y="842"/>
                    <a:pt x="427" y="842"/>
                  </a:cubicBezTo>
                  <a:cubicBezTo>
                    <a:pt x="635" y="842"/>
                    <a:pt x="807" y="687"/>
                    <a:pt x="868" y="504"/>
                  </a:cubicBezTo>
                  <a:cubicBezTo>
                    <a:pt x="925" y="183"/>
                    <a:pt x="681"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0" name="Google Shape;15490;p35"/>
            <p:cNvSpPr/>
            <p:nvPr/>
          </p:nvSpPr>
          <p:spPr>
            <a:xfrm>
              <a:off x="7960525" y="3726925"/>
              <a:ext cx="24750" cy="21150"/>
            </a:xfrm>
            <a:custGeom>
              <a:avLst/>
              <a:gdLst/>
              <a:ahLst/>
              <a:cxnLst/>
              <a:rect l="l" t="t" r="r" b="b"/>
              <a:pathLst>
                <a:path w="990" h="846" extrusionOk="0">
                  <a:moveTo>
                    <a:pt x="466" y="1"/>
                  </a:moveTo>
                  <a:cubicBezTo>
                    <a:pt x="411" y="1"/>
                    <a:pt x="355" y="13"/>
                    <a:pt x="301" y="40"/>
                  </a:cubicBezTo>
                  <a:cubicBezTo>
                    <a:pt x="68" y="140"/>
                    <a:pt x="1" y="373"/>
                    <a:pt x="101" y="607"/>
                  </a:cubicBezTo>
                  <a:cubicBezTo>
                    <a:pt x="179" y="775"/>
                    <a:pt x="315" y="845"/>
                    <a:pt x="450" y="845"/>
                  </a:cubicBezTo>
                  <a:cubicBezTo>
                    <a:pt x="719" y="845"/>
                    <a:pt x="990" y="572"/>
                    <a:pt x="835" y="240"/>
                  </a:cubicBezTo>
                  <a:cubicBezTo>
                    <a:pt x="762" y="93"/>
                    <a:pt x="617" y="1"/>
                    <a:pt x="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1" name="Google Shape;15491;p35"/>
            <p:cNvSpPr/>
            <p:nvPr/>
          </p:nvSpPr>
          <p:spPr>
            <a:xfrm>
              <a:off x="8013075" y="3656150"/>
              <a:ext cx="27300" cy="21250"/>
            </a:xfrm>
            <a:custGeom>
              <a:avLst/>
              <a:gdLst/>
              <a:ahLst/>
              <a:cxnLst/>
              <a:rect l="l" t="t" r="r" b="b"/>
              <a:pathLst>
                <a:path w="1092" h="850" extrusionOk="0">
                  <a:moveTo>
                    <a:pt x="510" y="0"/>
                  </a:moveTo>
                  <a:cubicBezTo>
                    <a:pt x="496" y="0"/>
                    <a:pt x="482" y="1"/>
                    <a:pt x="467" y="2"/>
                  </a:cubicBezTo>
                  <a:cubicBezTo>
                    <a:pt x="100" y="69"/>
                    <a:pt x="0" y="536"/>
                    <a:pt x="301" y="769"/>
                  </a:cubicBezTo>
                  <a:cubicBezTo>
                    <a:pt x="367" y="823"/>
                    <a:pt x="450" y="849"/>
                    <a:pt x="534" y="849"/>
                  </a:cubicBezTo>
                  <a:cubicBezTo>
                    <a:pt x="659" y="849"/>
                    <a:pt x="788" y="789"/>
                    <a:pt x="868" y="669"/>
                  </a:cubicBezTo>
                  <a:cubicBezTo>
                    <a:pt x="1092" y="381"/>
                    <a:pt x="855" y="0"/>
                    <a:pt x="5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2" name="Google Shape;15492;p35"/>
            <p:cNvSpPr/>
            <p:nvPr/>
          </p:nvSpPr>
          <p:spPr>
            <a:xfrm>
              <a:off x="7976375" y="3477350"/>
              <a:ext cx="24650" cy="20475"/>
            </a:xfrm>
            <a:custGeom>
              <a:avLst/>
              <a:gdLst/>
              <a:ahLst/>
              <a:cxnLst/>
              <a:rect l="l" t="t" r="r" b="b"/>
              <a:pathLst>
                <a:path w="986" h="819" extrusionOk="0">
                  <a:moveTo>
                    <a:pt x="561" y="1"/>
                  </a:moveTo>
                  <a:cubicBezTo>
                    <a:pt x="530" y="1"/>
                    <a:pt x="498" y="5"/>
                    <a:pt x="468" y="16"/>
                  </a:cubicBezTo>
                  <a:cubicBezTo>
                    <a:pt x="101" y="82"/>
                    <a:pt x="1" y="549"/>
                    <a:pt x="301" y="750"/>
                  </a:cubicBezTo>
                  <a:cubicBezTo>
                    <a:pt x="372" y="797"/>
                    <a:pt x="448" y="818"/>
                    <a:pt x="523" y="818"/>
                  </a:cubicBezTo>
                  <a:cubicBezTo>
                    <a:pt x="764" y="818"/>
                    <a:pt x="986" y="596"/>
                    <a:pt x="935" y="316"/>
                  </a:cubicBezTo>
                  <a:cubicBezTo>
                    <a:pt x="906" y="146"/>
                    <a:pt x="734"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3" name="Google Shape;15493;p35"/>
            <p:cNvSpPr/>
            <p:nvPr/>
          </p:nvSpPr>
          <p:spPr>
            <a:xfrm>
              <a:off x="7923850" y="3478700"/>
              <a:ext cx="24425" cy="20675"/>
            </a:xfrm>
            <a:custGeom>
              <a:avLst/>
              <a:gdLst/>
              <a:ahLst/>
              <a:cxnLst/>
              <a:rect l="l" t="t" r="r" b="b"/>
              <a:pathLst>
                <a:path w="977" h="827" extrusionOk="0">
                  <a:moveTo>
                    <a:pt x="487" y="0"/>
                  </a:moveTo>
                  <a:cubicBezTo>
                    <a:pt x="438" y="0"/>
                    <a:pt x="387" y="9"/>
                    <a:pt x="334" y="28"/>
                  </a:cubicBezTo>
                  <a:cubicBezTo>
                    <a:pt x="134" y="95"/>
                    <a:pt x="0" y="329"/>
                    <a:pt x="67" y="529"/>
                  </a:cubicBezTo>
                  <a:cubicBezTo>
                    <a:pt x="138" y="725"/>
                    <a:pt x="305" y="826"/>
                    <a:pt x="471" y="826"/>
                  </a:cubicBezTo>
                  <a:cubicBezTo>
                    <a:pt x="614" y="826"/>
                    <a:pt x="757" y="750"/>
                    <a:pt x="834" y="595"/>
                  </a:cubicBezTo>
                  <a:cubicBezTo>
                    <a:pt x="977" y="310"/>
                    <a:pt x="778"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4" name="Google Shape;15494;p35"/>
            <p:cNvSpPr/>
            <p:nvPr/>
          </p:nvSpPr>
          <p:spPr>
            <a:xfrm>
              <a:off x="7945525" y="3521550"/>
              <a:ext cx="23150" cy="21075"/>
            </a:xfrm>
            <a:custGeom>
              <a:avLst/>
              <a:gdLst/>
              <a:ahLst/>
              <a:cxnLst/>
              <a:rect l="l" t="t" r="r" b="b"/>
              <a:pathLst>
                <a:path w="926" h="843" extrusionOk="0">
                  <a:moveTo>
                    <a:pt x="472" y="1"/>
                  </a:moveTo>
                  <a:cubicBezTo>
                    <a:pt x="438" y="1"/>
                    <a:pt x="403" y="6"/>
                    <a:pt x="367" y="16"/>
                  </a:cubicBezTo>
                  <a:cubicBezTo>
                    <a:pt x="167" y="49"/>
                    <a:pt x="0" y="282"/>
                    <a:pt x="67" y="516"/>
                  </a:cubicBezTo>
                  <a:lnTo>
                    <a:pt x="34" y="516"/>
                  </a:lnTo>
                  <a:cubicBezTo>
                    <a:pt x="76" y="742"/>
                    <a:pt x="250" y="842"/>
                    <a:pt x="429" y="842"/>
                  </a:cubicBezTo>
                  <a:cubicBezTo>
                    <a:pt x="673" y="842"/>
                    <a:pt x="925" y="657"/>
                    <a:pt x="868" y="349"/>
                  </a:cubicBezTo>
                  <a:cubicBezTo>
                    <a:pt x="839" y="151"/>
                    <a:pt x="667"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5" name="Google Shape;15495;p35"/>
            <p:cNvSpPr/>
            <p:nvPr/>
          </p:nvSpPr>
          <p:spPr>
            <a:xfrm>
              <a:off x="8040125" y="3046400"/>
              <a:ext cx="25500" cy="21125"/>
            </a:xfrm>
            <a:custGeom>
              <a:avLst/>
              <a:gdLst/>
              <a:ahLst/>
              <a:cxnLst/>
              <a:rect l="l" t="t" r="r" b="b"/>
              <a:pathLst>
                <a:path w="1020" h="845" extrusionOk="0">
                  <a:moveTo>
                    <a:pt x="572" y="1"/>
                  </a:moveTo>
                  <a:cubicBezTo>
                    <a:pt x="244" y="1"/>
                    <a:pt x="1" y="364"/>
                    <a:pt x="186" y="642"/>
                  </a:cubicBezTo>
                  <a:cubicBezTo>
                    <a:pt x="284" y="781"/>
                    <a:pt x="422" y="845"/>
                    <a:pt x="555" y="845"/>
                  </a:cubicBezTo>
                  <a:cubicBezTo>
                    <a:pt x="740" y="845"/>
                    <a:pt x="914" y="722"/>
                    <a:pt x="953" y="508"/>
                  </a:cubicBezTo>
                  <a:cubicBezTo>
                    <a:pt x="1020" y="275"/>
                    <a:pt x="853" y="75"/>
                    <a:pt x="653" y="8"/>
                  </a:cubicBezTo>
                  <a:cubicBezTo>
                    <a:pt x="625" y="3"/>
                    <a:pt x="5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6" name="Google Shape;15496;p35"/>
            <p:cNvSpPr/>
            <p:nvPr/>
          </p:nvSpPr>
          <p:spPr>
            <a:xfrm>
              <a:off x="7946000" y="2756325"/>
              <a:ext cx="24575" cy="20975"/>
            </a:xfrm>
            <a:custGeom>
              <a:avLst/>
              <a:gdLst/>
              <a:ahLst/>
              <a:cxnLst/>
              <a:rect l="l" t="t" r="r" b="b"/>
              <a:pathLst>
                <a:path w="983" h="839" extrusionOk="0">
                  <a:moveTo>
                    <a:pt x="510" y="1"/>
                  </a:moveTo>
                  <a:cubicBezTo>
                    <a:pt x="262" y="1"/>
                    <a:pt x="1" y="214"/>
                    <a:pt x="81" y="536"/>
                  </a:cubicBezTo>
                  <a:cubicBezTo>
                    <a:pt x="147" y="747"/>
                    <a:pt x="312" y="839"/>
                    <a:pt x="478" y="839"/>
                  </a:cubicBezTo>
                  <a:cubicBezTo>
                    <a:pt x="730" y="839"/>
                    <a:pt x="983" y="626"/>
                    <a:pt x="882" y="303"/>
                  </a:cubicBezTo>
                  <a:cubicBezTo>
                    <a:pt x="829" y="92"/>
                    <a:pt x="672" y="1"/>
                    <a:pt x="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7" name="Google Shape;15497;p35"/>
            <p:cNvSpPr/>
            <p:nvPr/>
          </p:nvSpPr>
          <p:spPr>
            <a:xfrm>
              <a:off x="7908825" y="2882050"/>
              <a:ext cx="24675" cy="20475"/>
            </a:xfrm>
            <a:custGeom>
              <a:avLst/>
              <a:gdLst/>
              <a:ahLst/>
              <a:cxnLst/>
              <a:rect l="l" t="t" r="r" b="b"/>
              <a:pathLst>
                <a:path w="987" h="819" extrusionOk="0">
                  <a:moveTo>
                    <a:pt x="448" y="1"/>
                  </a:moveTo>
                  <a:cubicBezTo>
                    <a:pt x="257" y="1"/>
                    <a:pt x="74" y="125"/>
                    <a:pt x="34" y="344"/>
                  </a:cubicBezTo>
                  <a:cubicBezTo>
                    <a:pt x="1" y="578"/>
                    <a:pt x="134" y="778"/>
                    <a:pt x="368" y="811"/>
                  </a:cubicBezTo>
                  <a:cubicBezTo>
                    <a:pt x="395" y="816"/>
                    <a:pt x="422" y="819"/>
                    <a:pt x="448" y="819"/>
                  </a:cubicBezTo>
                  <a:cubicBezTo>
                    <a:pt x="772" y="819"/>
                    <a:pt x="986" y="455"/>
                    <a:pt x="801" y="177"/>
                  </a:cubicBezTo>
                  <a:cubicBezTo>
                    <a:pt x="707" y="57"/>
                    <a:pt x="576"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8" name="Google Shape;15498;p35"/>
            <p:cNvSpPr/>
            <p:nvPr/>
          </p:nvSpPr>
          <p:spPr>
            <a:xfrm>
              <a:off x="7983050" y="3078550"/>
              <a:ext cx="26300" cy="21025"/>
            </a:xfrm>
            <a:custGeom>
              <a:avLst/>
              <a:gdLst/>
              <a:ahLst/>
              <a:cxnLst/>
              <a:rect l="l" t="t" r="r" b="b"/>
              <a:pathLst>
                <a:path w="1052" h="841" extrusionOk="0">
                  <a:moveTo>
                    <a:pt x="475" y="0"/>
                  </a:moveTo>
                  <a:cubicBezTo>
                    <a:pt x="431" y="0"/>
                    <a:pt x="384" y="7"/>
                    <a:pt x="334" y="23"/>
                  </a:cubicBezTo>
                  <a:cubicBezTo>
                    <a:pt x="134" y="56"/>
                    <a:pt x="0" y="290"/>
                    <a:pt x="67" y="523"/>
                  </a:cubicBezTo>
                  <a:cubicBezTo>
                    <a:pt x="122" y="716"/>
                    <a:pt x="268" y="841"/>
                    <a:pt x="449" y="841"/>
                  </a:cubicBezTo>
                  <a:cubicBezTo>
                    <a:pt x="487" y="841"/>
                    <a:pt x="527" y="835"/>
                    <a:pt x="568" y="824"/>
                  </a:cubicBezTo>
                  <a:cubicBezTo>
                    <a:pt x="1051" y="672"/>
                    <a:pt x="905"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9" name="Google Shape;15499;p35"/>
            <p:cNvSpPr/>
            <p:nvPr/>
          </p:nvSpPr>
          <p:spPr>
            <a:xfrm>
              <a:off x="8048525" y="3011875"/>
              <a:ext cx="22950" cy="21000"/>
            </a:xfrm>
            <a:custGeom>
              <a:avLst/>
              <a:gdLst/>
              <a:ahLst/>
              <a:cxnLst/>
              <a:rect l="l" t="t" r="r" b="b"/>
              <a:pathLst>
                <a:path w="918" h="840" extrusionOk="0">
                  <a:moveTo>
                    <a:pt x="467" y="0"/>
                  </a:moveTo>
                  <a:cubicBezTo>
                    <a:pt x="225" y="0"/>
                    <a:pt x="1" y="217"/>
                    <a:pt x="50" y="488"/>
                  </a:cubicBezTo>
                  <a:cubicBezTo>
                    <a:pt x="71" y="715"/>
                    <a:pt x="256" y="839"/>
                    <a:pt x="450" y="839"/>
                  </a:cubicBezTo>
                  <a:cubicBezTo>
                    <a:pt x="570" y="839"/>
                    <a:pt x="694" y="791"/>
                    <a:pt x="784" y="689"/>
                  </a:cubicBezTo>
                  <a:cubicBezTo>
                    <a:pt x="917" y="488"/>
                    <a:pt x="884" y="222"/>
                    <a:pt x="717" y="88"/>
                  </a:cubicBezTo>
                  <a:cubicBezTo>
                    <a:pt x="639" y="27"/>
                    <a:pt x="552" y="0"/>
                    <a:pt x="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0" name="Google Shape;15500;p35"/>
            <p:cNvSpPr/>
            <p:nvPr/>
          </p:nvSpPr>
          <p:spPr>
            <a:xfrm>
              <a:off x="8018900" y="2836075"/>
              <a:ext cx="23125" cy="20900"/>
            </a:xfrm>
            <a:custGeom>
              <a:avLst/>
              <a:gdLst/>
              <a:ahLst/>
              <a:cxnLst/>
              <a:rect l="l" t="t" r="r" b="b"/>
              <a:pathLst>
                <a:path w="925" h="836" extrusionOk="0">
                  <a:moveTo>
                    <a:pt x="473" y="0"/>
                  </a:moveTo>
                  <a:cubicBezTo>
                    <a:pt x="438" y="0"/>
                    <a:pt x="403" y="5"/>
                    <a:pt x="368" y="15"/>
                  </a:cubicBezTo>
                  <a:cubicBezTo>
                    <a:pt x="168" y="48"/>
                    <a:pt x="1" y="248"/>
                    <a:pt x="34" y="482"/>
                  </a:cubicBezTo>
                  <a:cubicBezTo>
                    <a:pt x="78" y="728"/>
                    <a:pt x="259" y="836"/>
                    <a:pt x="442" y="836"/>
                  </a:cubicBezTo>
                  <a:cubicBezTo>
                    <a:pt x="682" y="836"/>
                    <a:pt x="925" y="651"/>
                    <a:pt x="868" y="349"/>
                  </a:cubicBezTo>
                  <a:cubicBezTo>
                    <a:pt x="840" y="150"/>
                    <a:pt x="667" y="0"/>
                    <a:pt x="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1" name="Google Shape;15501;p35"/>
            <p:cNvSpPr/>
            <p:nvPr/>
          </p:nvSpPr>
          <p:spPr>
            <a:xfrm>
              <a:off x="7977200" y="2796575"/>
              <a:ext cx="27325" cy="20750"/>
            </a:xfrm>
            <a:custGeom>
              <a:avLst/>
              <a:gdLst/>
              <a:ahLst/>
              <a:cxnLst/>
              <a:rect l="l" t="t" r="r" b="b"/>
              <a:pathLst>
                <a:path w="1093" h="830" extrusionOk="0">
                  <a:moveTo>
                    <a:pt x="566" y="1"/>
                  </a:moveTo>
                  <a:cubicBezTo>
                    <a:pt x="471" y="1"/>
                    <a:pt x="376" y="34"/>
                    <a:pt x="301" y="94"/>
                  </a:cubicBezTo>
                  <a:cubicBezTo>
                    <a:pt x="1" y="327"/>
                    <a:pt x="134" y="794"/>
                    <a:pt x="501" y="828"/>
                  </a:cubicBezTo>
                  <a:cubicBezTo>
                    <a:pt x="516" y="829"/>
                    <a:pt x="530" y="830"/>
                    <a:pt x="544" y="830"/>
                  </a:cubicBezTo>
                  <a:cubicBezTo>
                    <a:pt x="886" y="830"/>
                    <a:pt x="1093" y="449"/>
                    <a:pt x="868" y="161"/>
                  </a:cubicBezTo>
                  <a:cubicBezTo>
                    <a:pt x="795" y="50"/>
                    <a:pt x="6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2" name="Google Shape;15502;p35"/>
            <p:cNvSpPr/>
            <p:nvPr/>
          </p:nvSpPr>
          <p:spPr>
            <a:xfrm>
              <a:off x="7962200" y="3157775"/>
              <a:ext cx="24200" cy="21425"/>
            </a:xfrm>
            <a:custGeom>
              <a:avLst/>
              <a:gdLst/>
              <a:ahLst/>
              <a:cxnLst/>
              <a:rect l="l" t="t" r="r" b="b"/>
              <a:pathLst>
                <a:path w="968" h="857" extrusionOk="0">
                  <a:moveTo>
                    <a:pt x="415" y="0"/>
                  </a:moveTo>
                  <a:cubicBezTo>
                    <a:pt x="202" y="0"/>
                    <a:pt x="1" y="173"/>
                    <a:pt x="1" y="423"/>
                  </a:cubicBezTo>
                  <a:cubicBezTo>
                    <a:pt x="1" y="657"/>
                    <a:pt x="167" y="857"/>
                    <a:pt x="401" y="857"/>
                  </a:cubicBezTo>
                  <a:cubicBezTo>
                    <a:pt x="768" y="857"/>
                    <a:pt x="968" y="390"/>
                    <a:pt x="701" y="123"/>
                  </a:cubicBezTo>
                  <a:cubicBezTo>
                    <a:pt x="616" y="38"/>
                    <a:pt x="51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3" name="Google Shape;15503;p35"/>
            <p:cNvSpPr/>
            <p:nvPr/>
          </p:nvSpPr>
          <p:spPr>
            <a:xfrm>
              <a:off x="7995125" y="3261700"/>
              <a:ext cx="24650" cy="21050"/>
            </a:xfrm>
            <a:custGeom>
              <a:avLst/>
              <a:gdLst/>
              <a:ahLst/>
              <a:cxnLst/>
              <a:rect l="l" t="t" r="r" b="b"/>
              <a:pathLst>
                <a:path w="986" h="842" extrusionOk="0">
                  <a:moveTo>
                    <a:pt x="463" y="0"/>
                  </a:moveTo>
                  <a:cubicBezTo>
                    <a:pt x="222" y="0"/>
                    <a:pt x="0" y="222"/>
                    <a:pt x="51" y="503"/>
                  </a:cubicBezTo>
                  <a:cubicBezTo>
                    <a:pt x="81" y="712"/>
                    <a:pt x="272" y="841"/>
                    <a:pt x="480" y="841"/>
                  </a:cubicBezTo>
                  <a:cubicBezTo>
                    <a:pt x="504" y="841"/>
                    <a:pt x="528" y="840"/>
                    <a:pt x="552" y="836"/>
                  </a:cubicBezTo>
                  <a:cubicBezTo>
                    <a:pt x="918" y="769"/>
                    <a:pt x="985" y="269"/>
                    <a:pt x="685" y="69"/>
                  </a:cubicBezTo>
                  <a:cubicBezTo>
                    <a:pt x="614" y="22"/>
                    <a:pt x="538" y="0"/>
                    <a:pt x="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4" name="Google Shape;15504;p35"/>
            <p:cNvSpPr/>
            <p:nvPr/>
          </p:nvSpPr>
          <p:spPr>
            <a:xfrm>
              <a:off x="8036800" y="3136475"/>
              <a:ext cx="24675" cy="20475"/>
            </a:xfrm>
            <a:custGeom>
              <a:avLst/>
              <a:gdLst/>
              <a:ahLst/>
              <a:cxnLst/>
              <a:rect l="l" t="t" r="r" b="b"/>
              <a:pathLst>
                <a:path w="987" h="819" extrusionOk="0">
                  <a:moveTo>
                    <a:pt x="539" y="0"/>
                  </a:moveTo>
                  <a:cubicBezTo>
                    <a:pt x="215" y="0"/>
                    <a:pt x="0" y="364"/>
                    <a:pt x="185" y="641"/>
                  </a:cubicBezTo>
                  <a:cubicBezTo>
                    <a:pt x="266" y="762"/>
                    <a:pt x="395" y="818"/>
                    <a:pt x="525" y="818"/>
                  </a:cubicBezTo>
                  <a:cubicBezTo>
                    <a:pt x="718" y="818"/>
                    <a:pt x="913" y="694"/>
                    <a:pt x="953" y="475"/>
                  </a:cubicBezTo>
                  <a:cubicBezTo>
                    <a:pt x="986" y="274"/>
                    <a:pt x="853" y="41"/>
                    <a:pt x="619" y="8"/>
                  </a:cubicBezTo>
                  <a:cubicBezTo>
                    <a:pt x="592" y="3"/>
                    <a:pt x="565"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5" name="Google Shape;15505;p35"/>
            <p:cNvSpPr/>
            <p:nvPr/>
          </p:nvSpPr>
          <p:spPr>
            <a:xfrm>
              <a:off x="7959125" y="2708900"/>
              <a:ext cx="23200" cy="21600"/>
            </a:xfrm>
            <a:custGeom>
              <a:avLst/>
              <a:gdLst/>
              <a:ahLst/>
              <a:cxnLst/>
              <a:rect l="l" t="t" r="r" b="b"/>
              <a:pathLst>
                <a:path w="928" h="864" extrusionOk="0">
                  <a:moveTo>
                    <a:pt x="472" y="1"/>
                  </a:moveTo>
                  <a:cubicBezTo>
                    <a:pt x="236" y="1"/>
                    <a:pt x="1" y="182"/>
                    <a:pt x="57" y="499"/>
                  </a:cubicBezTo>
                  <a:cubicBezTo>
                    <a:pt x="86" y="749"/>
                    <a:pt x="266" y="863"/>
                    <a:pt x="451" y="863"/>
                  </a:cubicBezTo>
                  <a:cubicBezTo>
                    <a:pt x="685" y="863"/>
                    <a:pt x="928" y="682"/>
                    <a:pt x="891" y="365"/>
                  </a:cubicBezTo>
                  <a:cubicBezTo>
                    <a:pt x="847" y="115"/>
                    <a:pt x="659"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6" name="Google Shape;15506;p35"/>
            <p:cNvSpPr/>
            <p:nvPr/>
          </p:nvSpPr>
          <p:spPr>
            <a:xfrm>
              <a:off x="7905950" y="2511250"/>
              <a:ext cx="23900" cy="20875"/>
            </a:xfrm>
            <a:custGeom>
              <a:avLst/>
              <a:gdLst/>
              <a:ahLst/>
              <a:cxnLst/>
              <a:rect l="l" t="t" r="r" b="b"/>
              <a:pathLst>
                <a:path w="956" h="835" extrusionOk="0">
                  <a:moveTo>
                    <a:pt x="503" y="1"/>
                  </a:moveTo>
                  <a:cubicBezTo>
                    <a:pt x="251" y="1"/>
                    <a:pt x="0" y="206"/>
                    <a:pt x="116" y="532"/>
                  </a:cubicBezTo>
                  <a:cubicBezTo>
                    <a:pt x="172" y="742"/>
                    <a:pt x="333" y="835"/>
                    <a:pt x="496" y="835"/>
                  </a:cubicBezTo>
                  <a:cubicBezTo>
                    <a:pt x="723" y="835"/>
                    <a:pt x="955" y="656"/>
                    <a:pt x="916" y="366"/>
                  </a:cubicBezTo>
                  <a:cubicBezTo>
                    <a:pt x="874" y="111"/>
                    <a:pt x="68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7" name="Google Shape;15507;p35"/>
            <p:cNvSpPr/>
            <p:nvPr/>
          </p:nvSpPr>
          <p:spPr>
            <a:xfrm>
              <a:off x="7862125" y="2612525"/>
              <a:ext cx="26525" cy="20825"/>
            </a:xfrm>
            <a:custGeom>
              <a:avLst/>
              <a:gdLst/>
              <a:ahLst/>
              <a:cxnLst/>
              <a:rect l="l" t="t" r="r" b="b"/>
              <a:pathLst>
                <a:path w="1061" h="833" extrusionOk="0">
                  <a:moveTo>
                    <a:pt x="447" y="0"/>
                  </a:moveTo>
                  <a:cubicBezTo>
                    <a:pt x="259" y="0"/>
                    <a:pt x="95" y="125"/>
                    <a:pt x="67" y="317"/>
                  </a:cubicBezTo>
                  <a:cubicBezTo>
                    <a:pt x="1" y="518"/>
                    <a:pt x="134" y="751"/>
                    <a:pt x="368" y="818"/>
                  </a:cubicBezTo>
                  <a:cubicBezTo>
                    <a:pt x="408" y="828"/>
                    <a:pt x="447" y="833"/>
                    <a:pt x="484" y="833"/>
                  </a:cubicBezTo>
                  <a:cubicBezTo>
                    <a:pt x="928" y="833"/>
                    <a:pt x="1061" y="140"/>
                    <a:pt x="568" y="17"/>
                  </a:cubicBezTo>
                  <a:cubicBezTo>
                    <a:pt x="527" y="6"/>
                    <a:pt x="4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8" name="Google Shape;15508;p35"/>
            <p:cNvSpPr/>
            <p:nvPr/>
          </p:nvSpPr>
          <p:spPr>
            <a:xfrm>
              <a:off x="7892375" y="2637925"/>
              <a:ext cx="27325" cy="21300"/>
            </a:xfrm>
            <a:custGeom>
              <a:avLst/>
              <a:gdLst/>
              <a:ahLst/>
              <a:cxnLst/>
              <a:rect l="l" t="t" r="r" b="b"/>
              <a:pathLst>
                <a:path w="1093" h="852" extrusionOk="0">
                  <a:moveTo>
                    <a:pt x="552" y="0"/>
                  </a:moveTo>
                  <a:cubicBezTo>
                    <a:pt x="209" y="0"/>
                    <a:pt x="0" y="413"/>
                    <a:pt x="225" y="702"/>
                  </a:cubicBezTo>
                  <a:cubicBezTo>
                    <a:pt x="303" y="800"/>
                    <a:pt x="426" y="852"/>
                    <a:pt x="555" y="852"/>
                  </a:cubicBezTo>
                  <a:cubicBezTo>
                    <a:pt x="647" y="852"/>
                    <a:pt x="742" y="825"/>
                    <a:pt x="825" y="769"/>
                  </a:cubicBezTo>
                  <a:cubicBezTo>
                    <a:pt x="1092" y="536"/>
                    <a:pt x="959" y="69"/>
                    <a:pt x="592" y="2"/>
                  </a:cubicBezTo>
                  <a:cubicBezTo>
                    <a:pt x="579" y="1"/>
                    <a:pt x="565"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9" name="Google Shape;15509;p35"/>
            <p:cNvSpPr/>
            <p:nvPr/>
          </p:nvSpPr>
          <p:spPr>
            <a:xfrm>
              <a:off x="7762050" y="2215025"/>
              <a:ext cx="24925" cy="21125"/>
            </a:xfrm>
            <a:custGeom>
              <a:avLst/>
              <a:gdLst/>
              <a:ahLst/>
              <a:cxnLst/>
              <a:rect l="l" t="t" r="r" b="b"/>
              <a:pathLst>
                <a:path w="997" h="845" extrusionOk="0">
                  <a:moveTo>
                    <a:pt x="482" y="1"/>
                  </a:moveTo>
                  <a:cubicBezTo>
                    <a:pt x="423" y="1"/>
                    <a:pt x="362" y="13"/>
                    <a:pt x="301" y="39"/>
                  </a:cubicBezTo>
                  <a:cubicBezTo>
                    <a:pt x="101" y="139"/>
                    <a:pt x="1" y="373"/>
                    <a:pt x="101" y="573"/>
                  </a:cubicBezTo>
                  <a:cubicBezTo>
                    <a:pt x="173" y="765"/>
                    <a:pt x="319" y="845"/>
                    <a:pt x="466" y="845"/>
                  </a:cubicBezTo>
                  <a:cubicBezTo>
                    <a:pt x="728" y="845"/>
                    <a:pt x="996" y="593"/>
                    <a:pt x="868" y="273"/>
                  </a:cubicBezTo>
                  <a:cubicBezTo>
                    <a:pt x="794" y="100"/>
                    <a:pt x="64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0" name="Google Shape;15510;p35"/>
            <p:cNvSpPr/>
            <p:nvPr/>
          </p:nvSpPr>
          <p:spPr>
            <a:xfrm>
              <a:off x="7603275" y="2067500"/>
              <a:ext cx="24575" cy="20975"/>
            </a:xfrm>
            <a:custGeom>
              <a:avLst/>
              <a:gdLst/>
              <a:ahLst/>
              <a:cxnLst/>
              <a:rect l="l" t="t" r="r" b="b"/>
              <a:pathLst>
                <a:path w="983" h="839" extrusionOk="0">
                  <a:moveTo>
                    <a:pt x="509" y="1"/>
                  </a:moveTo>
                  <a:cubicBezTo>
                    <a:pt x="261" y="1"/>
                    <a:pt x="0" y="214"/>
                    <a:pt x="81" y="536"/>
                  </a:cubicBezTo>
                  <a:cubicBezTo>
                    <a:pt x="147" y="747"/>
                    <a:pt x="312" y="838"/>
                    <a:pt x="477" y="838"/>
                  </a:cubicBezTo>
                  <a:cubicBezTo>
                    <a:pt x="729" y="838"/>
                    <a:pt x="982" y="626"/>
                    <a:pt x="881" y="303"/>
                  </a:cubicBezTo>
                  <a:cubicBezTo>
                    <a:pt x="828" y="92"/>
                    <a:pt x="671" y="1"/>
                    <a:pt x="5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1" name="Google Shape;15511;p35"/>
            <p:cNvSpPr/>
            <p:nvPr/>
          </p:nvSpPr>
          <p:spPr>
            <a:xfrm>
              <a:off x="7650300" y="2134025"/>
              <a:ext cx="23375" cy="20950"/>
            </a:xfrm>
            <a:custGeom>
              <a:avLst/>
              <a:gdLst/>
              <a:ahLst/>
              <a:cxnLst/>
              <a:rect l="l" t="t" r="r" b="b"/>
              <a:pathLst>
                <a:path w="935" h="838" extrusionOk="0">
                  <a:moveTo>
                    <a:pt x="483" y="1"/>
                  </a:moveTo>
                  <a:cubicBezTo>
                    <a:pt x="388" y="1"/>
                    <a:pt x="291" y="35"/>
                    <a:pt x="201" y="110"/>
                  </a:cubicBezTo>
                  <a:cubicBezTo>
                    <a:pt x="34" y="244"/>
                    <a:pt x="1" y="511"/>
                    <a:pt x="168" y="677"/>
                  </a:cubicBezTo>
                  <a:cubicBezTo>
                    <a:pt x="241" y="788"/>
                    <a:pt x="355" y="837"/>
                    <a:pt x="470" y="837"/>
                  </a:cubicBezTo>
                  <a:cubicBezTo>
                    <a:pt x="565" y="837"/>
                    <a:pt x="660" y="804"/>
                    <a:pt x="735" y="744"/>
                  </a:cubicBezTo>
                  <a:cubicBezTo>
                    <a:pt x="902" y="611"/>
                    <a:pt x="935" y="344"/>
                    <a:pt x="802" y="144"/>
                  </a:cubicBezTo>
                  <a:cubicBezTo>
                    <a:pt x="710" y="52"/>
                    <a:pt x="598"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2" name="Google Shape;15512;p35"/>
            <p:cNvSpPr/>
            <p:nvPr/>
          </p:nvSpPr>
          <p:spPr>
            <a:xfrm>
              <a:off x="7659475" y="2079025"/>
              <a:ext cx="42575" cy="37950"/>
            </a:xfrm>
            <a:custGeom>
              <a:avLst/>
              <a:gdLst/>
              <a:ahLst/>
              <a:cxnLst/>
              <a:rect l="l" t="t" r="r" b="b"/>
              <a:pathLst>
                <a:path w="1703" h="1518" extrusionOk="0">
                  <a:moveTo>
                    <a:pt x="886" y="1"/>
                  </a:moveTo>
                  <a:cubicBezTo>
                    <a:pt x="803" y="1"/>
                    <a:pt x="718" y="14"/>
                    <a:pt x="635" y="42"/>
                  </a:cubicBezTo>
                  <a:cubicBezTo>
                    <a:pt x="234" y="175"/>
                    <a:pt x="1" y="609"/>
                    <a:pt x="134" y="1009"/>
                  </a:cubicBezTo>
                  <a:cubicBezTo>
                    <a:pt x="240" y="1326"/>
                    <a:pt x="533" y="1518"/>
                    <a:pt x="850" y="1518"/>
                  </a:cubicBezTo>
                  <a:cubicBezTo>
                    <a:pt x="933" y="1518"/>
                    <a:pt x="1018" y="1504"/>
                    <a:pt x="1102" y="1476"/>
                  </a:cubicBezTo>
                  <a:cubicBezTo>
                    <a:pt x="1502" y="1343"/>
                    <a:pt x="1702" y="909"/>
                    <a:pt x="1569" y="509"/>
                  </a:cubicBezTo>
                  <a:cubicBezTo>
                    <a:pt x="1489" y="192"/>
                    <a:pt x="1201"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3" name="Google Shape;15513;p35"/>
            <p:cNvSpPr/>
            <p:nvPr/>
          </p:nvSpPr>
          <p:spPr>
            <a:xfrm>
              <a:off x="7933875" y="2836900"/>
              <a:ext cx="45875" cy="38175"/>
            </a:xfrm>
            <a:custGeom>
              <a:avLst/>
              <a:gdLst/>
              <a:ahLst/>
              <a:cxnLst/>
              <a:rect l="l" t="t" r="r" b="b"/>
              <a:pathLst>
                <a:path w="1835" h="1527" extrusionOk="0">
                  <a:moveTo>
                    <a:pt x="844" y="1"/>
                  </a:moveTo>
                  <a:cubicBezTo>
                    <a:pt x="400" y="1"/>
                    <a:pt x="0" y="386"/>
                    <a:pt x="99" y="883"/>
                  </a:cubicBezTo>
                  <a:cubicBezTo>
                    <a:pt x="159" y="1272"/>
                    <a:pt x="461" y="1527"/>
                    <a:pt x="836" y="1527"/>
                  </a:cubicBezTo>
                  <a:cubicBezTo>
                    <a:pt x="878" y="1527"/>
                    <a:pt x="922" y="1523"/>
                    <a:pt x="967" y="1516"/>
                  </a:cubicBezTo>
                  <a:cubicBezTo>
                    <a:pt x="1634" y="1416"/>
                    <a:pt x="1834" y="549"/>
                    <a:pt x="1300" y="149"/>
                  </a:cubicBezTo>
                  <a:cubicBezTo>
                    <a:pt x="1155" y="46"/>
                    <a:pt x="997" y="1"/>
                    <a:pt x="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4" name="Google Shape;15514;p35"/>
            <p:cNvSpPr/>
            <p:nvPr/>
          </p:nvSpPr>
          <p:spPr>
            <a:xfrm>
              <a:off x="7873800" y="3533600"/>
              <a:ext cx="45725" cy="38425"/>
            </a:xfrm>
            <a:custGeom>
              <a:avLst/>
              <a:gdLst/>
              <a:ahLst/>
              <a:cxnLst/>
              <a:rect l="l" t="t" r="r" b="b"/>
              <a:pathLst>
                <a:path w="1829" h="1537" extrusionOk="0">
                  <a:moveTo>
                    <a:pt x="878" y="1"/>
                  </a:moveTo>
                  <a:cubicBezTo>
                    <a:pt x="563" y="1"/>
                    <a:pt x="244" y="188"/>
                    <a:pt x="134" y="534"/>
                  </a:cubicBezTo>
                  <a:cubicBezTo>
                    <a:pt x="1" y="935"/>
                    <a:pt x="234" y="1368"/>
                    <a:pt x="634" y="1502"/>
                  </a:cubicBezTo>
                  <a:cubicBezTo>
                    <a:pt x="710" y="1526"/>
                    <a:pt x="785" y="1537"/>
                    <a:pt x="858" y="1537"/>
                  </a:cubicBezTo>
                  <a:cubicBezTo>
                    <a:pt x="1398" y="1537"/>
                    <a:pt x="1829" y="930"/>
                    <a:pt x="1535" y="401"/>
                  </a:cubicBezTo>
                  <a:cubicBezTo>
                    <a:pt x="1399" y="129"/>
                    <a:pt x="1140"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5" name="Google Shape;15515;p35"/>
            <p:cNvSpPr/>
            <p:nvPr/>
          </p:nvSpPr>
          <p:spPr>
            <a:xfrm>
              <a:off x="7368450" y="4279875"/>
              <a:ext cx="47325" cy="38000"/>
            </a:xfrm>
            <a:custGeom>
              <a:avLst/>
              <a:gdLst/>
              <a:ahLst/>
              <a:cxnLst/>
              <a:rect l="l" t="t" r="r" b="b"/>
              <a:pathLst>
                <a:path w="1893" h="1520" extrusionOk="0">
                  <a:moveTo>
                    <a:pt x="942" y="1"/>
                  </a:moveTo>
                  <a:cubicBezTo>
                    <a:pt x="829" y="1"/>
                    <a:pt x="714" y="24"/>
                    <a:pt x="601" y="71"/>
                  </a:cubicBezTo>
                  <a:cubicBezTo>
                    <a:pt x="0" y="371"/>
                    <a:pt x="34" y="1239"/>
                    <a:pt x="667" y="1472"/>
                  </a:cubicBezTo>
                  <a:cubicBezTo>
                    <a:pt x="761" y="1505"/>
                    <a:pt x="853" y="1520"/>
                    <a:pt x="942" y="1520"/>
                  </a:cubicBezTo>
                  <a:cubicBezTo>
                    <a:pt x="1485" y="1520"/>
                    <a:pt x="1893" y="954"/>
                    <a:pt x="1635" y="438"/>
                  </a:cubicBezTo>
                  <a:cubicBezTo>
                    <a:pt x="1491" y="151"/>
                    <a:pt x="1227"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6" name="Google Shape;15516;p35"/>
            <p:cNvSpPr/>
            <p:nvPr/>
          </p:nvSpPr>
          <p:spPr>
            <a:xfrm>
              <a:off x="7210000" y="4382775"/>
              <a:ext cx="43250" cy="37900"/>
            </a:xfrm>
            <a:custGeom>
              <a:avLst/>
              <a:gdLst/>
              <a:ahLst/>
              <a:cxnLst/>
              <a:rect l="l" t="t" r="r" b="b"/>
              <a:pathLst>
                <a:path w="1730" h="1516" extrusionOk="0">
                  <a:moveTo>
                    <a:pt x="878" y="1"/>
                  </a:moveTo>
                  <a:cubicBezTo>
                    <a:pt x="741" y="1"/>
                    <a:pt x="600" y="39"/>
                    <a:pt x="467" y="125"/>
                  </a:cubicBezTo>
                  <a:cubicBezTo>
                    <a:pt x="100" y="325"/>
                    <a:pt x="0" y="825"/>
                    <a:pt x="234" y="1159"/>
                  </a:cubicBezTo>
                  <a:cubicBezTo>
                    <a:pt x="390" y="1401"/>
                    <a:pt x="638" y="1515"/>
                    <a:pt x="881" y="1515"/>
                  </a:cubicBezTo>
                  <a:cubicBezTo>
                    <a:pt x="1207" y="1515"/>
                    <a:pt x="1525" y="1308"/>
                    <a:pt x="1602" y="925"/>
                  </a:cubicBezTo>
                  <a:cubicBezTo>
                    <a:pt x="1729" y="414"/>
                    <a:pt x="1328"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7" name="Google Shape;15517;p35"/>
            <p:cNvSpPr/>
            <p:nvPr/>
          </p:nvSpPr>
          <p:spPr>
            <a:xfrm>
              <a:off x="6837225" y="4632325"/>
              <a:ext cx="45150" cy="38200"/>
            </a:xfrm>
            <a:custGeom>
              <a:avLst/>
              <a:gdLst/>
              <a:ahLst/>
              <a:cxnLst/>
              <a:rect l="l" t="t" r="r" b="b"/>
              <a:pathLst>
                <a:path w="1806" h="1528" extrusionOk="0">
                  <a:moveTo>
                    <a:pt x="826" y="1"/>
                  </a:moveTo>
                  <a:cubicBezTo>
                    <a:pt x="775" y="1"/>
                    <a:pt x="722" y="6"/>
                    <a:pt x="668" y="16"/>
                  </a:cubicBezTo>
                  <a:cubicBezTo>
                    <a:pt x="268" y="117"/>
                    <a:pt x="1" y="517"/>
                    <a:pt x="67" y="917"/>
                  </a:cubicBezTo>
                  <a:cubicBezTo>
                    <a:pt x="165" y="1308"/>
                    <a:pt x="504" y="1527"/>
                    <a:pt x="841" y="1527"/>
                  </a:cubicBezTo>
                  <a:cubicBezTo>
                    <a:pt x="1079" y="1527"/>
                    <a:pt x="1317" y="1418"/>
                    <a:pt x="1468" y="1184"/>
                  </a:cubicBezTo>
                  <a:cubicBezTo>
                    <a:pt x="1806" y="663"/>
                    <a:pt x="141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8" name="Google Shape;15518;p35"/>
            <p:cNvSpPr/>
            <p:nvPr/>
          </p:nvSpPr>
          <p:spPr>
            <a:xfrm>
              <a:off x="6416925" y="4679325"/>
              <a:ext cx="45450" cy="38075"/>
            </a:xfrm>
            <a:custGeom>
              <a:avLst/>
              <a:gdLst/>
              <a:ahLst/>
              <a:cxnLst/>
              <a:rect l="l" t="t" r="r" b="b"/>
              <a:pathLst>
                <a:path w="1818" h="1523" extrusionOk="0">
                  <a:moveTo>
                    <a:pt x="816" y="0"/>
                  </a:moveTo>
                  <a:cubicBezTo>
                    <a:pt x="789" y="0"/>
                    <a:pt x="762" y="2"/>
                    <a:pt x="735" y="4"/>
                  </a:cubicBezTo>
                  <a:cubicBezTo>
                    <a:pt x="334" y="38"/>
                    <a:pt x="1" y="405"/>
                    <a:pt x="67" y="838"/>
                  </a:cubicBezTo>
                  <a:cubicBezTo>
                    <a:pt x="110" y="1261"/>
                    <a:pt x="459" y="1523"/>
                    <a:pt x="820" y="1523"/>
                  </a:cubicBezTo>
                  <a:cubicBezTo>
                    <a:pt x="1030" y="1523"/>
                    <a:pt x="1243" y="1435"/>
                    <a:pt x="1402" y="1239"/>
                  </a:cubicBezTo>
                  <a:cubicBezTo>
                    <a:pt x="1818" y="727"/>
                    <a:pt x="1436" y="0"/>
                    <a:pt x="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9" name="Google Shape;15519;p35"/>
            <p:cNvSpPr/>
            <p:nvPr/>
          </p:nvSpPr>
          <p:spPr>
            <a:xfrm>
              <a:off x="5985500" y="4634325"/>
              <a:ext cx="52325" cy="38500"/>
            </a:xfrm>
            <a:custGeom>
              <a:avLst/>
              <a:gdLst/>
              <a:ahLst/>
              <a:cxnLst/>
              <a:rect l="l" t="t" r="r" b="b"/>
              <a:pathLst>
                <a:path w="2093" h="1540" extrusionOk="0">
                  <a:moveTo>
                    <a:pt x="1047" y="1"/>
                  </a:moveTo>
                  <a:cubicBezTo>
                    <a:pt x="75" y="1"/>
                    <a:pt x="0" y="1440"/>
                    <a:pt x="979" y="1538"/>
                  </a:cubicBezTo>
                  <a:cubicBezTo>
                    <a:pt x="1001" y="1539"/>
                    <a:pt x="1022" y="1540"/>
                    <a:pt x="1042" y="1540"/>
                  </a:cubicBezTo>
                  <a:cubicBezTo>
                    <a:pt x="1985" y="1540"/>
                    <a:pt x="2092" y="68"/>
                    <a:pt x="1113" y="3"/>
                  </a:cubicBezTo>
                  <a:cubicBezTo>
                    <a:pt x="1090" y="2"/>
                    <a:pt x="1068"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0" name="Google Shape;15520;p35"/>
            <p:cNvSpPr/>
            <p:nvPr/>
          </p:nvSpPr>
          <p:spPr>
            <a:xfrm>
              <a:off x="5839125" y="4603000"/>
              <a:ext cx="45775" cy="38575"/>
            </a:xfrm>
            <a:custGeom>
              <a:avLst/>
              <a:gdLst/>
              <a:ahLst/>
              <a:cxnLst/>
              <a:rect l="l" t="t" r="r" b="b"/>
              <a:pathLst>
                <a:path w="1831" h="1543" extrusionOk="0">
                  <a:moveTo>
                    <a:pt x="858" y="1"/>
                  </a:moveTo>
                  <a:cubicBezTo>
                    <a:pt x="514" y="1"/>
                    <a:pt x="187" y="246"/>
                    <a:pt x="130" y="589"/>
                  </a:cubicBezTo>
                  <a:cubicBezTo>
                    <a:pt x="0" y="1106"/>
                    <a:pt x="412" y="1543"/>
                    <a:pt x="867" y="1543"/>
                  </a:cubicBezTo>
                  <a:cubicBezTo>
                    <a:pt x="1000" y="1543"/>
                    <a:pt x="1136" y="1506"/>
                    <a:pt x="1264" y="1423"/>
                  </a:cubicBezTo>
                  <a:cubicBezTo>
                    <a:pt x="1831" y="1056"/>
                    <a:pt x="1697" y="155"/>
                    <a:pt x="1030" y="22"/>
                  </a:cubicBezTo>
                  <a:cubicBezTo>
                    <a:pt x="973" y="8"/>
                    <a:pt x="915"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1" name="Google Shape;15521;p35"/>
            <p:cNvSpPr/>
            <p:nvPr/>
          </p:nvSpPr>
          <p:spPr>
            <a:xfrm>
              <a:off x="5672700" y="4521425"/>
              <a:ext cx="55850" cy="38925"/>
            </a:xfrm>
            <a:custGeom>
              <a:avLst/>
              <a:gdLst/>
              <a:ahLst/>
              <a:cxnLst/>
              <a:rect l="l" t="t" r="r" b="b"/>
              <a:pathLst>
                <a:path w="2234" h="1557" extrusionOk="0">
                  <a:moveTo>
                    <a:pt x="1068" y="0"/>
                  </a:moveTo>
                  <a:cubicBezTo>
                    <a:pt x="350" y="0"/>
                    <a:pt x="0" y="1107"/>
                    <a:pt x="782" y="1484"/>
                  </a:cubicBezTo>
                  <a:cubicBezTo>
                    <a:pt x="899" y="1534"/>
                    <a:pt x="1012" y="1556"/>
                    <a:pt x="1117" y="1556"/>
                  </a:cubicBezTo>
                  <a:cubicBezTo>
                    <a:pt x="1850" y="1556"/>
                    <a:pt x="2233" y="462"/>
                    <a:pt x="1416" y="83"/>
                  </a:cubicBezTo>
                  <a:cubicBezTo>
                    <a:pt x="1293" y="26"/>
                    <a:pt x="1177"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2" name="Google Shape;15522;p35"/>
            <p:cNvSpPr/>
            <p:nvPr/>
          </p:nvSpPr>
          <p:spPr>
            <a:xfrm>
              <a:off x="5498350" y="4439075"/>
              <a:ext cx="56850" cy="39275"/>
            </a:xfrm>
            <a:custGeom>
              <a:avLst/>
              <a:gdLst/>
              <a:ahLst/>
              <a:cxnLst/>
              <a:rect l="l" t="t" r="r" b="b"/>
              <a:pathLst>
                <a:path w="2274" h="1571" extrusionOk="0">
                  <a:moveTo>
                    <a:pt x="1115" y="1"/>
                  </a:moveTo>
                  <a:cubicBezTo>
                    <a:pt x="448" y="1"/>
                    <a:pt x="0" y="973"/>
                    <a:pt x="718" y="1442"/>
                  </a:cubicBezTo>
                  <a:cubicBezTo>
                    <a:pt x="863" y="1531"/>
                    <a:pt x="1008" y="1570"/>
                    <a:pt x="1144" y="1570"/>
                  </a:cubicBezTo>
                  <a:cubicBezTo>
                    <a:pt x="1817" y="1570"/>
                    <a:pt x="2274" y="613"/>
                    <a:pt x="1552" y="141"/>
                  </a:cubicBezTo>
                  <a:cubicBezTo>
                    <a:pt x="1402" y="43"/>
                    <a:pt x="1254"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523" name="Google Shape;15523;p35"/>
          <p:cNvGrpSpPr/>
          <p:nvPr/>
        </p:nvGrpSpPr>
        <p:grpSpPr>
          <a:xfrm rot="-5290083" flipH="1">
            <a:off x="8535077" y="1084657"/>
            <a:ext cx="3607845" cy="3378307"/>
            <a:chOff x="5272775" y="2011375"/>
            <a:chExt cx="3027200" cy="2935100"/>
          </a:xfrm>
        </p:grpSpPr>
        <p:sp>
          <p:nvSpPr>
            <p:cNvPr id="15524" name="Google Shape;15524;p35"/>
            <p:cNvSpPr/>
            <p:nvPr/>
          </p:nvSpPr>
          <p:spPr>
            <a:xfrm>
              <a:off x="6106700" y="2471800"/>
              <a:ext cx="13375" cy="12125"/>
            </a:xfrm>
            <a:custGeom>
              <a:avLst/>
              <a:gdLst/>
              <a:ahLst/>
              <a:cxnLst/>
              <a:rect l="l" t="t" r="r" b="b"/>
              <a:pathLst>
                <a:path w="535" h="485" extrusionOk="0">
                  <a:moveTo>
                    <a:pt x="280" y="1"/>
                  </a:moveTo>
                  <a:cubicBezTo>
                    <a:pt x="218" y="1"/>
                    <a:pt x="151" y="26"/>
                    <a:pt x="101" y="76"/>
                  </a:cubicBezTo>
                  <a:cubicBezTo>
                    <a:pt x="1" y="142"/>
                    <a:pt x="1" y="309"/>
                    <a:pt x="101" y="409"/>
                  </a:cubicBezTo>
                  <a:cubicBezTo>
                    <a:pt x="134" y="459"/>
                    <a:pt x="193" y="484"/>
                    <a:pt x="255" y="484"/>
                  </a:cubicBezTo>
                  <a:cubicBezTo>
                    <a:pt x="318" y="484"/>
                    <a:pt x="384" y="459"/>
                    <a:pt x="435" y="409"/>
                  </a:cubicBezTo>
                  <a:cubicBezTo>
                    <a:pt x="535" y="309"/>
                    <a:pt x="535" y="176"/>
                    <a:pt x="435" y="76"/>
                  </a:cubicBezTo>
                  <a:cubicBezTo>
                    <a:pt x="401" y="26"/>
                    <a:pt x="34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5" name="Google Shape;15525;p35"/>
            <p:cNvSpPr/>
            <p:nvPr/>
          </p:nvSpPr>
          <p:spPr>
            <a:xfrm>
              <a:off x="5595700" y="3047225"/>
              <a:ext cx="14025" cy="12000"/>
            </a:xfrm>
            <a:custGeom>
              <a:avLst/>
              <a:gdLst/>
              <a:ahLst/>
              <a:cxnLst/>
              <a:rect l="l" t="t" r="r" b="b"/>
              <a:pathLst>
                <a:path w="561" h="480" extrusionOk="0">
                  <a:moveTo>
                    <a:pt x="293" y="0"/>
                  </a:moveTo>
                  <a:cubicBezTo>
                    <a:pt x="235" y="0"/>
                    <a:pt x="176" y="25"/>
                    <a:pt x="126" y="75"/>
                  </a:cubicBezTo>
                  <a:lnTo>
                    <a:pt x="126" y="108"/>
                  </a:lnTo>
                  <a:cubicBezTo>
                    <a:pt x="1" y="284"/>
                    <a:pt x="140" y="479"/>
                    <a:pt x="316" y="479"/>
                  </a:cubicBezTo>
                  <a:cubicBezTo>
                    <a:pt x="374" y="479"/>
                    <a:pt x="436" y="458"/>
                    <a:pt x="493" y="409"/>
                  </a:cubicBezTo>
                  <a:cubicBezTo>
                    <a:pt x="560" y="309"/>
                    <a:pt x="560" y="175"/>
                    <a:pt x="460" y="75"/>
                  </a:cubicBezTo>
                  <a:cubicBezTo>
                    <a:pt x="410" y="25"/>
                    <a:pt x="352"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6" name="Google Shape;15526;p35"/>
            <p:cNvSpPr/>
            <p:nvPr/>
          </p:nvSpPr>
          <p:spPr>
            <a:xfrm>
              <a:off x="5931575" y="2955475"/>
              <a:ext cx="13375" cy="12225"/>
            </a:xfrm>
            <a:custGeom>
              <a:avLst/>
              <a:gdLst/>
              <a:ahLst/>
              <a:cxnLst/>
              <a:rect l="l" t="t" r="r" b="b"/>
              <a:pathLst>
                <a:path w="535" h="489" extrusionOk="0">
                  <a:moveTo>
                    <a:pt x="238" y="0"/>
                  </a:moveTo>
                  <a:cubicBezTo>
                    <a:pt x="215" y="0"/>
                    <a:pt x="191" y="3"/>
                    <a:pt x="168" y="9"/>
                  </a:cubicBezTo>
                  <a:cubicBezTo>
                    <a:pt x="68" y="76"/>
                    <a:pt x="1" y="209"/>
                    <a:pt x="34" y="343"/>
                  </a:cubicBezTo>
                  <a:cubicBezTo>
                    <a:pt x="85" y="445"/>
                    <a:pt x="175" y="488"/>
                    <a:pt x="274" y="488"/>
                  </a:cubicBezTo>
                  <a:cubicBezTo>
                    <a:pt x="305" y="488"/>
                    <a:pt x="336" y="484"/>
                    <a:pt x="368" y="476"/>
                  </a:cubicBezTo>
                  <a:cubicBezTo>
                    <a:pt x="501" y="409"/>
                    <a:pt x="535" y="276"/>
                    <a:pt x="501" y="143"/>
                  </a:cubicBezTo>
                  <a:cubicBezTo>
                    <a:pt x="446" y="60"/>
                    <a:pt x="346"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7" name="Google Shape;15527;p35"/>
            <p:cNvSpPr/>
            <p:nvPr/>
          </p:nvSpPr>
          <p:spPr>
            <a:xfrm>
              <a:off x="8152325" y="2173500"/>
              <a:ext cx="16325" cy="12700"/>
            </a:xfrm>
            <a:custGeom>
              <a:avLst/>
              <a:gdLst/>
              <a:ahLst/>
              <a:cxnLst/>
              <a:rect l="l" t="t" r="r" b="b"/>
              <a:pathLst>
                <a:path w="653" h="508" extrusionOk="0">
                  <a:moveTo>
                    <a:pt x="293" y="0"/>
                  </a:moveTo>
                  <a:cubicBezTo>
                    <a:pt x="254" y="0"/>
                    <a:pt x="212" y="10"/>
                    <a:pt x="168" y="32"/>
                  </a:cubicBezTo>
                  <a:cubicBezTo>
                    <a:pt x="68" y="66"/>
                    <a:pt x="1" y="199"/>
                    <a:pt x="34" y="333"/>
                  </a:cubicBezTo>
                  <a:cubicBezTo>
                    <a:pt x="62" y="443"/>
                    <a:pt x="158" y="508"/>
                    <a:pt x="266" y="508"/>
                  </a:cubicBezTo>
                  <a:cubicBezTo>
                    <a:pt x="289" y="508"/>
                    <a:pt x="312" y="505"/>
                    <a:pt x="335" y="499"/>
                  </a:cubicBezTo>
                  <a:cubicBezTo>
                    <a:pt x="653" y="413"/>
                    <a:pt x="545"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8" name="Google Shape;15528;p35"/>
            <p:cNvSpPr/>
            <p:nvPr/>
          </p:nvSpPr>
          <p:spPr>
            <a:xfrm>
              <a:off x="8125650" y="2210475"/>
              <a:ext cx="13175" cy="12225"/>
            </a:xfrm>
            <a:custGeom>
              <a:avLst/>
              <a:gdLst/>
              <a:ahLst/>
              <a:cxnLst/>
              <a:rect l="l" t="t" r="r" b="b"/>
              <a:pathLst>
                <a:path w="527" h="489" extrusionOk="0">
                  <a:moveTo>
                    <a:pt x="264" y="0"/>
                  </a:moveTo>
                  <a:cubicBezTo>
                    <a:pt x="186" y="0"/>
                    <a:pt x="109" y="37"/>
                    <a:pt x="67" y="121"/>
                  </a:cubicBezTo>
                  <a:cubicBezTo>
                    <a:pt x="1" y="221"/>
                    <a:pt x="1" y="355"/>
                    <a:pt x="134" y="455"/>
                  </a:cubicBezTo>
                  <a:cubicBezTo>
                    <a:pt x="172" y="478"/>
                    <a:pt x="214" y="488"/>
                    <a:pt x="255" y="488"/>
                  </a:cubicBezTo>
                  <a:cubicBezTo>
                    <a:pt x="394" y="488"/>
                    <a:pt x="527" y="368"/>
                    <a:pt x="501" y="188"/>
                  </a:cubicBezTo>
                  <a:cubicBezTo>
                    <a:pt x="482" y="72"/>
                    <a:pt x="3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9" name="Google Shape;15529;p35"/>
            <p:cNvSpPr/>
            <p:nvPr/>
          </p:nvSpPr>
          <p:spPr>
            <a:xfrm>
              <a:off x="6069175" y="3281375"/>
              <a:ext cx="13950" cy="12100"/>
            </a:xfrm>
            <a:custGeom>
              <a:avLst/>
              <a:gdLst/>
              <a:ahLst/>
              <a:cxnLst/>
              <a:rect l="l" t="t" r="r" b="b"/>
              <a:pathLst>
                <a:path w="558" h="484" extrusionOk="0">
                  <a:moveTo>
                    <a:pt x="247" y="1"/>
                  </a:moveTo>
                  <a:cubicBezTo>
                    <a:pt x="220" y="1"/>
                    <a:pt x="193" y="6"/>
                    <a:pt x="168" y="16"/>
                  </a:cubicBezTo>
                  <a:cubicBezTo>
                    <a:pt x="34" y="82"/>
                    <a:pt x="1" y="249"/>
                    <a:pt x="68" y="349"/>
                  </a:cubicBezTo>
                  <a:cubicBezTo>
                    <a:pt x="113" y="441"/>
                    <a:pt x="194" y="484"/>
                    <a:pt x="275" y="484"/>
                  </a:cubicBezTo>
                  <a:cubicBezTo>
                    <a:pt x="370" y="484"/>
                    <a:pt x="465" y="424"/>
                    <a:pt x="501" y="316"/>
                  </a:cubicBezTo>
                  <a:cubicBezTo>
                    <a:pt x="558" y="146"/>
                    <a:pt x="399"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0" name="Google Shape;15530;p35"/>
            <p:cNvSpPr/>
            <p:nvPr/>
          </p:nvSpPr>
          <p:spPr>
            <a:xfrm>
              <a:off x="5326975" y="3766100"/>
              <a:ext cx="16450" cy="12700"/>
            </a:xfrm>
            <a:custGeom>
              <a:avLst/>
              <a:gdLst/>
              <a:ahLst/>
              <a:cxnLst/>
              <a:rect l="l" t="t" r="r" b="b"/>
              <a:pathLst>
                <a:path w="658" h="508" extrusionOk="0">
                  <a:moveTo>
                    <a:pt x="298" y="1"/>
                  </a:moveTo>
                  <a:cubicBezTo>
                    <a:pt x="256" y="1"/>
                    <a:pt x="212" y="13"/>
                    <a:pt x="168" y="41"/>
                  </a:cubicBezTo>
                  <a:cubicBezTo>
                    <a:pt x="34" y="107"/>
                    <a:pt x="1" y="274"/>
                    <a:pt x="101" y="374"/>
                  </a:cubicBezTo>
                  <a:cubicBezTo>
                    <a:pt x="145" y="463"/>
                    <a:pt x="234" y="508"/>
                    <a:pt x="318" y="508"/>
                  </a:cubicBezTo>
                  <a:cubicBezTo>
                    <a:pt x="360" y="508"/>
                    <a:pt x="401" y="497"/>
                    <a:pt x="435" y="474"/>
                  </a:cubicBezTo>
                  <a:cubicBezTo>
                    <a:pt x="657" y="307"/>
                    <a:pt x="508"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1" name="Google Shape;15531;p35"/>
            <p:cNvSpPr/>
            <p:nvPr/>
          </p:nvSpPr>
          <p:spPr>
            <a:xfrm>
              <a:off x="6218575" y="3441950"/>
              <a:ext cx="10750" cy="10325"/>
            </a:xfrm>
            <a:custGeom>
              <a:avLst/>
              <a:gdLst/>
              <a:ahLst/>
              <a:cxnLst/>
              <a:rect l="l" t="t" r="r" b="b"/>
              <a:pathLst>
                <a:path w="430" h="413" extrusionOk="0">
                  <a:moveTo>
                    <a:pt x="302" y="0"/>
                  </a:moveTo>
                  <a:cubicBezTo>
                    <a:pt x="165" y="0"/>
                    <a:pt x="1" y="413"/>
                    <a:pt x="189" y="413"/>
                  </a:cubicBezTo>
                  <a:cubicBezTo>
                    <a:pt x="210" y="413"/>
                    <a:pt x="234" y="408"/>
                    <a:pt x="263" y="398"/>
                  </a:cubicBezTo>
                  <a:cubicBezTo>
                    <a:pt x="363" y="364"/>
                    <a:pt x="429" y="231"/>
                    <a:pt x="396" y="97"/>
                  </a:cubicBezTo>
                  <a:cubicBezTo>
                    <a:pt x="371" y="28"/>
                    <a:pt x="337"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2" name="Google Shape;15532;p35"/>
            <p:cNvSpPr/>
            <p:nvPr/>
          </p:nvSpPr>
          <p:spPr>
            <a:xfrm>
              <a:off x="6526175" y="4097550"/>
              <a:ext cx="14200" cy="12350"/>
            </a:xfrm>
            <a:custGeom>
              <a:avLst/>
              <a:gdLst/>
              <a:ahLst/>
              <a:cxnLst/>
              <a:rect l="l" t="t" r="r" b="b"/>
              <a:pathLst>
                <a:path w="568" h="494" extrusionOk="0">
                  <a:moveTo>
                    <a:pt x="288" y="1"/>
                  </a:moveTo>
                  <a:cubicBezTo>
                    <a:pt x="239" y="1"/>
                    <a:pt x="187" y="19"/>
                    <a:pt x="134" y="59"/>
                  </a:cubicBezTo>
                  <a:cubicBezTo>
                    <a:pt x="34" y="126"/>
                    <a:pt x="1" y="259"/>
                    <a:pt x="67" y="392"/>
                  </a:cubicBezTo>
                  <a:cubicBezTo>
                    <a:pt x="132" y="457"/>
                    <a:pt x="210" y="494"/>
                    <a:pt x="285" y="494"/>
                  </a:cubicBezTo>
                  <a:cubicBezTo>
                    <a:pt x="326" y="494"/>
                    <a:pt x="365" y="483"/>
                    <a:pt x="401" y="459"/>
                  </a:cubicBezTo>
                  <a:cubicBezTo>
                    <a:pt x="534" y="359"/>
                    <a:pt x="568" y="226"/>
                    <a:pt x="468" y="126"/>
                  </a:cubicBezTo>
                  <a:cubicBezTo>
                    <a:pt x="427" y="45"/>
                    <a:pt x="362"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3" name="Google Shape;15533;p35"/>
            <p:cNvSpPr/>
            <p:nvPr/>
          </p:nvSpPr>
          <p:spPr>
            <a:xfrm>
              <a:off x="6346050" y="4366175"/>
              <a:ext cx="13825" cy="12225"/>
            </a:xfrm>
            <a:custGeom>
              <a:avLst/>
              <a:gdLst/>
              <a:ahLst/>
              <a:cxnLst/>
              <a:rect l="l" t="t" r="r" b="b"/>
              <a:pathLst>
                <a:path w="553" h="489" extrusionOk="0">
                  <a:moveTo>
                    <a:pt x="278" y="1"/>
                  </a:moveTo>
                  <a:cubicBezTo>
                    <a:pt x="202" y="1"/>
                    <a:pt x="123" y="38"/>
                    <a:pt x="67" y="122"/>
                  </a:cubicBezTo>
                  <a:cubicBezTo>
                    <a:pt x="0" y="222"/>
                    <a:pt x="34" y="388"/>
                    <a:pt x="134" y="455"/>
                  </a:cubicBezTo>
                  <a:cubicBezTo>
                    <a:pt x="180" y="478"/>
                    <a:pt x="227" y="489"/>
                    <a:pt x="273" y="489"/>
                  </a:cubicBezTo>
                  <a:cubicBezTo>
                    <a:pt x="425" y="489"/>
                    <a:pt x="552" y="368"/>
                    <a:pt x="501" y="188"/>
                  </a:cubicBezTo>
                  <a:cubicBezTo>
                    <a:pt x="481" y="72"/>
                    <a:pt x="383"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4" name="Google Shape;15534;p35"/>
            <p:cNvSpPr/>
            <p:nvPr/>
          </p:nvSpPr>
          <p:spPr>
            <a:xfrm>
              <a:off x="8083500" y="3369150"/>
              <a:ext cx="13825" cy="12125"/>
            </a:xfrm>
            <a:custGeom>
              <a:avLst/>
              <a:gdLst/>
              <a:ahLst/>
              <a:cxnLst/>
              <a:rect l="l" t="t" r="r" b="b"/>
              <a:pathLst>
                <a:path w="553" h="485" extrusionOk="0">
                  <a:moveTo>
                    <a:pt x="292" y="1"/>
                  </a:moveTo>
                  <a:cubicBezTo>
                    <a:pt x="192" y="1"/>
                    <a:pt x="90" y="60"/>
                    <a:pt x="52" y="174"/>
                  </a:cubicBezTo>
                  <a:cubicBezTo>
                    <a:pt x="0" y="329"/>
                    <a:pt x="129" y="484"/>
                    <a:pt x="282" y="484"/>
                  </a:cubicBezTo>
                  <a:cubicBezTo>
                    <a:pt x="327" y="484"/>
                    <a:pt x="374" y="471"/>
                    <a:pt x="419" y="441"/>
                  </a:cubicBezTo>
                  <a:cubicBezTo>
                    <a:pt x="519" y="374"/>
                    <a:pt x="552" y="241"/>
                    <a:pt x="486" y="107"/>
                  </a:cubicBezTo>
                  <a:cubicBezTo>
                    <a:pt x="442" y="35"/>
                    <a:pt x="36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5" name="Google Shape;15535;p35"/>
            <p:cNvSpPr/>
            <p:nvPr/>
          </p:nvSpPr>
          <p:spPr>
            <a:xfrm>
              <a:off x="7163850" y="4549850"/>
              <a:ext cx="15325" cy="12225"/>
            </a:xfrm>
            <a:custGeom>
              <a:avLst/>
              <a:gdLst/>
              <a:ahLst/>
              <a:cxnLst/>
              <a:rect l="l" t="t" r="r" b="b"/>
              <a:pathLst>
                <a:path w="613" h="489" extrusionOk="0">
                  <a:moveTo>
                    <a:pt x="336" y="0"/>
                  </a:moveTo>
                  <a:cubicBezTo>
                    <a:pt x="151" y="0"/>
                    <a:pt x="1" y="236"/>
                    <a:pt x="179" y="413"/>
                  </a:cubicBezTo>
                  <a:cubicBezTo>
                    <a:pt x="212" y="463"/>
                    <a:pt x="270" y="488"/>
                    <a:pt x="333" y="488"/>
                  </a:cubicBezTo>
                  <a:cubicBezTo>
                    <a:pt x="395" y="488"/>
                    <a:pt x="462" y="463"/>
                    <a:pt x="512" y="413"/>
                  </a:cubicBezTo>
                  <a:cubicBezTo>
                    <a:pt x="612" y="347"/>
                    <a:pt x="612" y="180"/>
                    <a:pt x="512" y="80"/>
                  </a:cubicBezTo>
                  <a:cubicBezTo>
                    <a:pt x="456" y="24"/>
                    <a:pt x="394"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6" name="Google Shape;15536;p35"/>
            <p:cNvSpPr/>
            <p:nvPr/>
          </p:nvSpPr>
          <p:spPr>
            <a:xfrm>
              <a:off x="5533200" y="4799325"/>
              <a:ext cx="16475" cy="12300"/>
            </a:xfrm>
            <a:custGeom>
              <a:avLst/>
              <a:gdLst/>
              <a:ahLst/>
              <a:cxnLst/>
              <a:rect l="l" t="t" r="r" b="b"/>
              <a:pathLst>
                <a:path w="659" h="492" extrusionOk="0">
                  <a:moveTo>
                    <a:pt x="362" y="1"/>
                  </a:moveTo>
                  <a:cubicBezTo>
                    <a:pt x="166" y="1"/>
                    <a:pt x="1" y="267"/>
                    <a:pt x="225" y="442"/>
                  </a:cubicBezTo>
                  <a:cubicBezTo>
                    <a:pt x="258" y="475"/>
                    <a:pt x="316" y="492"/>
                    <a:pt x="379" y="492"/>
                  </a:cubicBezTo>
                  <a:cubicBezTo>
                    <a:pt x="441" y="492"/>
                    <a:pt x="508" y="475"/>
                    <a:pt x="558" y="442"/>
                  </a:cubicBezTo>
                  <a:cubicBezTo>
                    <a:pt x="625" y="341"/>
                    <a:pt x="658" y="175"/>
                    <a:pt x="558" y="108"/>
                  </a:cubicBezTo>
                  <a:cubicBezTo>
                    <a:pt x="499" y="32"/>
                    <a:pt x="429"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7" name="Google Shape;15537;p35"/>
            <p:cNvSpPr/>
            <p:nvPr/>
          </p:nvSpPr>
          <p:spPr>
            <a:xfrm>
              <a:off x="7781700" y="4934425"/>
              <a:ext cx="16600" cy="12050"/>
            </a:xfrm>
            <a:custGeom>
              <a:avLst/>
              <a:gdLst/>
              <a:ahLst/>
              <a:cxnLst/>
              <a:rect l="l" t="t" r="r" b="b"/>
              <a:pathLst>
                <a:path w="664" h="482" extrusionOk="0">
                  <a:moveTo>
                    <a:pt x="310" y="1"/>
                  </a:moveTo>
                  <a:cubicBezTo>
                    <a:pt x="291" y="1"/>
                    <a:pt x="270" y="3"/>
                    <a:pt x="249" y="8"/>
                  </a:cubicBezTo>
                  <a:cubicBezTo>
                    <a:pt x="1" y="101"/>
                    <a:pt x="99" y="482"/>
                    <a:pt x="354" y="482"/>
                  </a:cubicBezTo>
                  <a:cubicBezTo>
                    <a:pt x="374" y="482"/>
                    <a:pt x="394" y="479"/>
                    <a:pt x="416" y="475"/>
                  </a:cubicBezTo>
                  <a:cubicBezTo>
                    <a:pt x="664" y="382"/>
                    <a:pt x="566"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8" name="Google Shape;15538;p35"/>
            <p:cNvSpPr/>
            <p:nvPr/>
          </p:nvSpPr>
          <p:spPr>
            <a:xfrm>
              <a:off x="7923850" y="2065875"/>
              <a:ext cx="12525" cy="12550"/>
            </a:xfrm>
            <a:custGeom>
              <a:avLst/>
              <a:gdLst/>
              <a:ahLst/>
              <a:cxnLst/>
              <a:rect l="l" t="t" r="r" b="b"/>
              <a:pathLst>
                <a:path w="501" h="502" extrusionOk="0">
                  <a:moveTo>
                    <a:pt x="267" y="1"/>
                  </a:moveTo>
                  <a:cubicBezTo>
                    <a:pt x="134" y="1"/>
                    <a:pt x="33" y="101"/>
                    <a:pt x="33" y="234"/>
                  </a:cubicBezTo>
                  <a:cubicBezTo>
                    <a:pt x="0" y="368"/>
                    <a:pt x="134" y="501"/>
                    <a:pt x="267" y="501"/>
                  </a:cubicBezTo>
                  <a:cubicBezTo>
                    <a:pt x="400" y="501"/>
                    <a:pt x="500" y="401"/>
                    <a:pt x="500" y="268"/>
                  </a:cubicBezTo>
                  <a:cubicBezTo>
                    <a:pt x="500" y="134"/>
                    <a:pt x="400"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9" name="Google Shape;15539;p35"/>
            <p:cNvSpPr/>
            <p:nvPr/>
          </p:nvSpPr>
          <p:spPr>
            <a:xfrm>
              <a:off x="8007525" y="2054175"/>
              <a:ext cx="16975" cy="11775"/>
            </a:xfrm>
            <a:custGeom>
              <a:avLst/>
              <a:gdLst/>
              <a:ahLst/>
              <a:cxnLst/>
              <a:rect l="l" t="t" r="r" b="b"/>
              <a:pathLst>
                <a:path w="679" h="471" extrusionOk="0">
                  <a:moveTo>
                    <a:pt x="353" y="0"/>
                  </a:moveTo>
                  <a:cubicBezTo>
                    <a:pt x="343" y="0"/>
                    <a:pt x="333" y="1"/>
                    <a:pt x="322" y="2"/>
                  </a:cubicBezTo>
                  <a:cubicBezTo>
                    <a:pt x="0" y="34"/>
                    <a:pt x="51" y="471"/>
                    <a:pt x="356" y="471"/>
                  </a:cubicBezTo>
                  <a:cubicBezTo>
                    <a:pt x="366" y="471"/>
                    <a:pt x="378" y="470"/>
                    <a:pt x="389" y="469"/>
                  </a:cubicBezTo>
                  <a:cubicBezTo>
                    <a:pt x="679" y="437"/>
                    <a:pt x="62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0" name="Google Shape;15540;p35"/>
            <p:cNvSpPr/>
            <p:nvPr/>
          </p:nvSpPr>
          <p:spPr>
            <a:xfrm>
              <a:off x="8209875" y="2482825"/>
              <a:ext cx="13375" cy="12225"/>
            </a:xfrm>
            <a:custGeom>
              <a:avLst/>
              <a:gdLst/>
              <a:ahLst/>
              <a:cxnLst/>
              <a:rect l="l" t="t" r="r" b="b"/>
              <a:pathLst>
                <a:path w="535" h="489" extrusionOk="0">
                  <a:moveTo>
                    <a:pt x="270" y="0"/>
                  </a:moveTo>
                  <a:cubicBezTo>
                    <a:pt x="208" y="0"/>
                    <a:pt x="146" y="22"/>
                    <a:pt x="101" y="68"/>
                  </a:cubicBezTo>
                  <a:cubicBezTo>
                    <a:pt x="1" y="168"/>
                    <a:pt x="34" y="335"/>
                    <a:pt x="134" y="435"/>
                  </a:cubicBezTo>
                  <a:cubicBezTo>
                    <a:pt x="181" y="472"/>
                    <a:pt x="232" y="489"/>
                    <a:pt x="283" y="489"/>
                  </a:cubicBezTo>
                  <a:cubicBezTo>
                    <a:pt x="413" y="489"/>
                    <a:pt x="534" y="379"/>
                    <a:pt x="534" y="235"/>
                  </a:cubicBezTo>
                  <a:cubicBezTo>
                    <a:pt x="512" y="82"/>
                    <a:pt x="390"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1" name="Google Shape;15541;p35"/>
            <p:cNvSpPr/>
            <p:nvPr/>
          </p:nvSpPr>
          <p:spPr>
            <a:xfrm>
              <a:off x="7394300" y="4304825"/>
              <a:ext cx="24625" cy="20625"/>
            </a:xfrm>
            <a:custGeom>
              <a:avLst/>
              <a:gdLst/>
              <a:ahLst/>
              <a:cxnLst/>
              <a:rect l="l" t="t" r="r" b="b"/>
              <a:pathLst>
                <a:path w="985" h="825" extrusionOk="0">
                  <a:moveTo>
                    <a:pt x="475" y="0"/>
                  </a:moveTo>
                  <a:cubicBezTo>
                    <a:pt x="451" y="0"/>
                    <a:pt x="426" y="2"/>
                    <a:pt x="401" y="7"/>
                  </a:cubicBezTo>
                  <a:cubicBezTo>
                    <a:pt x="167" y="7"/>
                    <a:pt x="0" y="241"/>
                    <a:pt x="34" y="474"/>
                  </a:cubicBezTo>
                  <a:cubicBezTo>
                    <a:pt x="54" y="700"/>
                    <a:pt x="252" y="825"/>
                    <a:pt x="448" y="825"/>
                  </a:cubicBezTo>
                  <a:cubicBezTo>
                    <a:pt x="570" y="825"/>
                    <a:pt x="691" y="777"/>
                    <a:pt x="768" y="674"/>
                  </a:cubicBezTo>
                  <a:cubicBezTo>
                    <a:pt x="985" y="395"/>
                    <a:pt x="798"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2" name="Google Shape;15542;p35"/>
            <p:cNvSpPr/>
            <p:nvPr/>
          </p:nvSpPr>
          <p:spPr>
            <a:xfrm>
              <a:off x="7711550" y="3810525"/>
              <a:ext cx="23025" cy="21375"/>
            </a:xfrm>
            <a:custGeom>
              <a:avLst/>
              <a:gdLst/>
              <a:ahLst/>
              <a:cxnLst/>
              <a:rect l="l" t="t" r="r" b="b"/>
              <a:pathLst>
                <a:path w="921" h="855" extrusionOk="0">
                  <a:moveTo>
                    <a:pt x="465" y="1"/>
                  </a:moveTo>
                  <a:cubicBezTo>
                    <a:pt x="212" y="1"/>
                    <a:pt x="1" y="246"/>
                    <a:pt x="53" y="532"/>
                  </a:cubicBezTo>
                  <a:cubicBezTo>
                    <a:pt x="91" y="743"/>
                    <a:pt x="272" y="854"/>
                    <a:pt x="458" y="854"/>
                  </a:cubicBezTo>
                  <a:cubicBezTo>
                    <a:pt x="595" y="854"/>
                    <a:pt x="735" y="793"/>
                    <a:pt x="820" y="665"/>
                  </a:cubicBezTo>
                  <a:cubicBezTo>
                    <a:pt x="920" y="465"/>
                    <a:pt x="887" y="198"/>
                    <a:pt x="687" y="65"/>
                  </a:cubicBezTo>
                  <a:cubicBezTo>
                    <a:pt x="613" y="21"/>
                    <a:pt x="537"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3" name="Google Shape;15543;p35"/>
            <p:cNvSpPr/>
            <p:nvPr/>
          </p:nvSpPr>
          <p:spPr>
            <a:xfrm>
              <a:off x="8108700" y="2112275"/>
              <a:ext cx="26150" cy="20775"/>
            </a:xfrm>
            <a:custGeom>
              <a:avLst/>
              <a:gdLst/>
              <a:ahLst/>
              <a:cxnLst/>
              <a:rect l="l" t="t" r="r" b="b"/>
              <a:pathLst>
                <a:path w="1046" h="831" extrusionOk="0">
                  <a:moveTo>
                    <a:pt x="547" y="0"/>
                  </a:moveTo>
                  <a:cubicBezTo>
                    <a:pt x="396" y="0"/>
                    <a:pt x="247" y="75"/>
                    <a:pt x="178" y="213"/>
                  </a:cubicBezTo>
                  <a:cubicBezTo>
                    <a:pt x="1" y="509"/>
                    <a:pt x="216" y="830"/>
                    <a:pt x="523" y="830"/>
                  </a:cubicBezTo>
                  <a:cubicBezTo>
                    <a:pt x="562" y="830"/>
                    <a:pt x="603" y="825"/>
                    <a:pt x="645" y="814"/>
                  </a:cubicBezTo>
                  <a:cubicBezTo>
                    <a:pt x="1012" y="713"/>
                    <a:pt x="1045" y="246"/>
                    <a:pt x="745" y="46"/>
                  </a:cubicBezTo>
                  <a:cubicBezTo>
                    <a:pt x="683" y="15"/>
                    <a:pt x="615"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4" name="Google Shape;15544;p35"/>
            <p:cNvSpPr/>
            <p:nvPr/>
          </p:nvSpPr>
          <p:spPr>
            <a:xfrm>
              <a:off x="7454350" y="4887975"/>
              <a:ext cx="21700" cy="20800"/>
            </a:xfrm>
            <a:custGeom>
              <a:avLst/>
              <a:gdLst/>
              <a:ahLst/>
              <a:cxnLst/>
              <a:rect l="l" t="t" r="r" b="b"/>
              <a:pathLst>
                <a:path w="868" h="832" extrusionOk="0">
                  <a:moveTo>
                    <a:pt x="428" y="0"/>
                  </a:moveTo>
                  <a:cubicBezTo>
                    <a:pt x="219" y="0"/>
                    <a:pt x="22" y="155"/>
                    <a:pt x="0" y="398"/>
                  </a:cubicBezTo>
                  <a:cubicBezTo>
                    <a:pt x="0" y="656"/>
                    <a:pt x="215" y="832"/>
                    <a:pt x="435" y="832"/>
                  </a:cubicBezTo>
                  <a:cubicBezTo>
                    <a:pt x="528" y="832"/>
                    <a:pt x="621" y="801"/>
                    <a:pt x="701" y="732"/>
                  </a:cubicBezTo>
                  <a:cubicBezTo>
                    <a:pt x="867" y="565"/>
                    <a:pt x="867" y="298"/>
                    <a:pt x="734" y="131"/>
                  </a:cubicBezTo>
                  <a:cubicBezTo>
                    <a:pt x="644" y="41"/>
                    <a:pt x="534"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5" name="Google Shape;15545;p35"/>
            <p:cNvSpPr/>
            <p:nvPr/>
          </p:nvSpPr>
          <p:spPr>
            <a:xfrm>
              <a:off x="7936600" y="4793775"/>
              <a:ext cx="44800" cy="38500"/>
            </a:xfrm>
            <a:custGeom>
              <a:avLst/>
              <a:gdLst/>
              <a:ahLst/>
              <a:cxnLst/>
              <a:rect l="l" t="t" r="r" b="b"/>
              <a:pathLst>
                <a:path w="1792" h="1540" extrusionOk="0">
                  <a:moveTo>
                    <a:pt x="922" y="0"/>
                  </a:moveTo>
                  <a:cubicBezTo>
                    <a:pt x="410" y="0"/>
                    <a:pt x="0" y="532"/>
                    <a:pt x="224" y="1064"/>
                  </a:cubicBezTo>
                  <a:cubicBezTo>
                    <a:pt x="357" y="1381"/>
                    <a:pt x="649" y="1539"/>
                    <a:pt x="937" y="1539"/>
                  </a:cubicBezTo>
                  <a:cubicBezTo>
                    <a:pt x="1225" y="1539"/>
                    <a:pt x="1508" y="1381"/>
                    <a:pt x="1625" y="1064"/>
                  </a:cubicBezTo>
                  <a:cubicBezTo>
                    <a:pt x="1792" y="664"/>
                    <a:pt x="1592" y="230"/>
                    <a:pt x="1225" y="63"/>
                  </a:cubicBezTo>
                  <a:cubicBezTo>
                    <a:pt x="1123" y="20"/>
                    <a:pt x="1020"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6" name="Google Shape;15546;p35"/>
            <p:cNvSpPr/>
            <p:nvPr/>
          </p:nvSpPr>
          <p:spPr>
            <a:xfrm>
              <a:off x="5984125" y="4653325"/>
              <a:ext cx="44025" cy="38125"/>
            </a:xfrm>
            <a:custGeom>
              <a:avLst/>
              <a:gdLst/>
              <a:ahLst/>
              <a:cxnLst/>
              <a:rect l="l" t="t" r="r" b="b"/>
              <a:pathLst>
                <a:path w="1761" h="1525" extrusionOk="0">
                  <a:moveTo>
                    <a:pt x="883" y="0"/>
                  </a:moveTo>
                  <a:cubicBezTo>
                    <a:pt x="780" y="0"/>
                    <a:pt x="673" y="24"/>
                    <a:pt x="567" y="77"/>
                  </a:cubicBezTo>
                  <a:cubicBezTo>
                    <a:pt x="167" y="244"/>
                    <a:pt x="0" y="678"/>
                    <a:pt x="167" y="1078"/>
                  </a:cubicBezTo>
                  <a:cubicBezTo>
                    <a:pt x="299" y="1374"/>
                    <a:pt x="585" y="1524"/>
                    <a:pt x="868" y="1524"/>
                  </a:cubicBezTo>
                  <a:cubicBezTo>
                    <a:pt x="1160" y="1524"/>
                    <a:pt x="1450" y="1366"/>
                    <a:pt x="1568" y="1044"/>
                  </a:cubicBezTo>
                  <a:cubicBezTo>
                    <a:pt x="1761" y="522"/>
                    <a:pt x="1364" y="0"/>
                    <a:pt x="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7" name="Google Shape;15547;p35"/>
            <p:cNvSpPr/>
            <p:nvPr/>
          </p:nvSpPr>
          <p:spPr>
            <a:xfrm>
              <a:off x="5495625" y="4410425"/>
              <a:ext cx="47375" cy="38350"/>
            </a:xfrm>
            <a:custGeom>
              <a:avLst/>
              <a:gdLst/>
              <a:ahLst/>
              <a:cxnLst/>
              <a:rect l="l" t="t" r="r" b="b"/>
              <a:pathLst>
                <a:path w="1895" h="1534" extrusionOk="0">
                  <a:moveTo>
                    <a:pt x="956" y="1"/>
                  </a:moveTo>
                  <a:cubicBezTo>
                    <a:pt x="677" y="1"/>
                    <a:pt x="402" y="160"/>
                    <a:pt x="260" y="420"/>
                  </a:cubicBezTo>
                  <a:cubicBezTo>
                    <a:pt x="0" y="939"/>
                    <a:pt x="414" y="1533"/>
                    <a:pt x="941" y="1533"/>
                  </a:cubicBezTo>
                  <a:cubicBezTo>
                    <a:pt x="1023" y="1533"/>
                    <a:pt x="1108" y="1519"/>
                    <a:pt x="1194" y="1487"/>
                  </a:cubicBezTo>
                  <a:cubicBezTo>
                    <a:pt x="1828" y="1287"/>
                    <a:pt x="1894" y="386"/>
                    <a:pt x="1294" y="86"/>
                  </a:cubicBezTo>
                  <a:cubicBezTo>
                    <a:pt x="1187" y="28"/>
                    <a:pt x="1071" y="1"/>
                    <a:pt x="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8" name="Google Shape;15548;p35"/>
            <p:cNvSpPr/>
            <p:nvPr/>
          </p:nvSpPr>
          <p:spPr>
            <a:xfrm>
              <a:off x="7260875" y="3364475"/>
              <a:ext cx="43375" cy="38025"/>
            </a:xfrm>
            <a:custGeom>
              <a:avLst/>
              <a:gdLst/>
              <a:ahLst/>
              <a:cxnLst/>
              <a:rect l="l" t="t" r="r" b="b"/>
              <a:pathLst>
                <a:path w="1735" h="1521" extrusionOk="0">
                  <a:moveTo>
                    <a:pt x="866" y="0"/>
                  </a:moveTo>
                  <a:cubicBezTo>
                    <a:pt x="720" y="0"/>
                    <a:pt x="570" y="41"/>
                    <a:pt x="434" y="128"/>
                  </a:cubicBezTo>
                  <a:cubicBezTo>
                    <a:pt x="100" y="361"/>
                    <a:pt x="0" y="828"/>
                    <a:pt x="234" y="1162"/>
                  </a:cubicBezTo>
                  <a:cubicBezTo>
                    <a:pt x="382" y="1395"/>
                    <a:pt x="626" y="1521"/>
                    <a:pt x="878" y="1521"/>
                  </a:cubicBezTo>
                  <a:cubicBezTo>
                    <a:pt x="1021" y="1521"/>
                    <a:pt x="1168" y="1480"/>
                    <a:pt x="1301" y="1395"/>
                  </a:cubicBezTo>
                  <a:cubicBezTo>
                    <a:pt x="1635" y="1162"/>
                    <a:pt x="1735" y="695"/>
                    <a:pt x="1501" y="328"/>
                  </a:cubicBezTo>
                  <a:cubicBezTo>
                    <a:pt x="1354" y="118"/>
                    <a:pt x="1115"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9" name="Google Shape;15549;p35"/>
            <p:cNvSpPr/>
            <p:nvPr/>
          </p:nvSpPr>
          <p:spPr>
            <a:xfrm>
              <a:off x="7432725" y="2516450"/>
              <a:ext cx="45000" cy="37875"/>
            </a:xfrm>
            <a:custGeom>
              <a:avLst/>
              <a:gdLst/>
              <a:ahLst/>
              <a:cxnLst/>
              <a:rect l="l" t="t" r="r" b="b"/>
              <a:pathLst>
                <a:path w="1800" h="1515" extrusionOk="0">
                  <a:moveTo>
                    <a:pt x="973" y="0"/>
                  </a:moveTo>
                  <a:cubicBezTo>
                    <a:pt x="402" y="0"/>
                    <a:pt x="0" y="647"/>
                    <a:pt x="331" y="1158"/>
                  </a:cubicBezTo>
                  <a:cubicBezTo>
                    <a:pt x="488" y="1400"/>
                    <a:pt x="735" y="1515"/>
                    <a:pt x="981" y="1515"/>
                  </a:cubicBezTo>
                  <a:cubicBezTo>
                    <a:pt x="1311" y="1515"/>
                    <a:pt x="1637" y="1307"/>
                    <a:pt x="1732" y="925"/>
                  </a:cubicBezTo>
                  <a:cubicBezTo>
                    <a:pt x="1799" y="525"/>
                    <a:pt x="1566" y="91"/>
                    <a:pt x="1165" y="24"/>
                  </a:cubicBezTo>
                  <a:cubicBezTo>
                    <a:pt x="1100" y="8"/>
                    <a:pt x="1035" y="0"/>
                    <a:pt x="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0" name="Google Shape;15550;p35"/>
            <p:cNvSpPr/>
            <p:nvPr/>
          </p:nvSpPr>
          <p:spPr>
            <a:xfrm>
              <a:off x="7765300" y="2445900"/>
              <a:ext cx="45150" cy="38200"/>
            </a:xfrm>
            <a:custGeom>
              <a:avLst/>
              <a:gdLst/>
              <a:ahLst/>
              <a:cxnLst/>
              <a:rect l="l" t="t" r="r" b="b"/>
              <a:pathLst>
                <a:path w="1806" h="1528" extrusionOk="0">
                  <a:moveTo>
                    <a:pt x="963" y="1"/>
                  </a:moveTo>
                  <a:cubicBezTo>
                    <a:pt x="727" y="1"/>
                    <a:pt x="490" y="110"/>
                    <a:pt x="338" y="344"/>
                  </a:cubicBezTo>
                  <a:cubicBezTo>
                    <a:pt x="1" y="866"/>
                    <a:pt x="396" y="1528"/>
                    <a:pt x="980" y="1528"/>
                  </a:cubicBezTo>
                  <a:cubicBezTo>
                    <a:pt x="1032" y="1528"/>
                    <a:pt x="1084" y="1523"/>
                    <a:pt x="1138" y="1512"/>
                  </a:cubicBezTo>
                  <a:cubicBezTo>
                    <a:pt x="1539" y="1412"/>
                    <a:pt x="1806" y="1012"/>
                    <a:pt x="1705" y="611"/>
                  </a:cubicBezTo>
                  <a:cubicBezTo>
                    <a:pt x="1627" y="220"/>
                    <a:pt x="129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1" name="Google Shape;15551;p35"/>
            <p:cNvSpPr/>
            <p:nvPr/>
          </p:nvSpPr>
          <p:spPr>
            <a:xfrm>
              <a:off x="8059775" y="3876125"/>
              <a:ext cx="15675" cy="11950"/>
            </a:xfrm>
            <a:custGeom>
              <a:avLst/>
              <a:gdLst/>
              <a:ahLst/>
              <a:cxnLst/>
              <a:rect l="l" t="t" r="r" b="b"/>
              <a:pathLst>
                <a:path w="627" h="478" extrusionOk="0">
                  <a:moveTo>
                    <a:pt x="272" y="1"/>
                  </a:moveTo>
                  <a:cubicBezTo>
                    <a:pt x="228" y="1"/>
                    <a:pt x="181" y="13"/>
                    <a:pt x="134" y="43"/>
                  </a:cubicBezTo>
                  <a:cubicBezTo>
                    <a:pt x="34" y="110"/>
                    <a:pt x="0" y="276"/>
                    <a:pt x="100" y="376"/>
                  </a:cubicBezTo>
                  <a:cubicBezTo>
                    <a:pt x="143" y="441"/>
                    <a:pt x="214" y="478"/>
                    <a:pt x="295" y="478"/>
                  </a:cubicBezTo>
                  <a:cubicBezTo>
                    <a:pt x="339" y="478"/>
                    <a:pt x="387" y="467"/>
                    <a:pt x="434" y="443"/>
                  </a:cubicBezTo>
                  <a:cubicBezTo>
                    <a:pt x="626" y="278"/>
                    <a:pt x="479"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2" name="Google Shape;15552;p35"/>
            <p:cNvSpPr/>
            <p:nvPr/>
          </p:nvSpPr>
          <p:spPr>
            <a:xfrm>
              <a:off x="7967200" y="3380650"/>
              <a:ext cx="15150" cy="12250"/>
            </a:xfrm>
            <a:custGeom>
              <a:avLst/>
              <a:gdLst/>
              <a:ahLst/>
              <a:cxnLst/>
              <a:rect l="l" t="t" r="r" b="b"/>
              <a:pathLst>
                <a:path w="606" h="490" extrusionOk="0">
                  <a:moveTo>
                    <a:pt x="282" y="0"/>
                  </a:moveTo>
                  <a:cubicBezTo>
                    <a:pt x="257" y="0"/>
                    <a:pt x="230" y="5"/>
                    <a:pt x="201" y="14"/>
                  </a:cubicBezTo>
                  <a:cubicBezTo>
                    <a:pt x="67" y="48"/>
                    <a:pt x="1" y="181"/>
                    <a:pt x="34" y="314"/>
                  </a:cubicBezTo>
                  <a:cubicBezTo>
                    <a:pt x="62" y="425"/>
                    <a:pt x="158" y="490"/>
                    <a:pt x="266" y="490"/>
                  </a:cubicBezTo>
                  <a:cubicBezTo>
                    <a:pt x="288" y="490"/>
                    <a:pt x="311" y="487"/>
                    <a:pt x="334" y="481"/>
                  </a:cubicBezTo>
                  <a:cubicBezTo>
                    <a:pt x="606" y="391"/>
                    <a:pt x="523" y="0"/>
                    <a:pt x="2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3" name="Google Shape;15553;p35"/>
            <p:cNvSpPr/>
            <p:nvPr/>
          </p:nvSpPr>
          <p:spPr>
            <a:xfrm>
              <a:off x="7610275" y="2819725"/>
              <a:ext cx="11925" cy="10225"/>
            </a:xfrm>
            <a:custGeom>
              <a:avLst/>
              <a:gdLst/>
              <a:ahLst/>
              <a:cxnLst/>
              <a:rect l="l" t="t" r="r" b="b"/>
              <a:pathLst>
                <a:path w="477" h="409" extrusionOk="0">
                  <a:moveTo>
                    <a:pt x="225" y="1"/>
                  </a:moveTo>
                  <a:cubicBezTo>
                    <a:pt x="218" y="1"/>
                    <a:pt x="210" y="1"/>
                    <a:pt x="201" y="2"/>
                  </a:cubicBezTo>
                  <a:cubicBezTo>
                    <a:pt x="68" y="35"/>
                    <a:pt x="1" y="169"/>
                    <a:pt x="1" y="302"/>
                  </a:cubicBezTo>
                  <a:cubicBezTo>
                    <a:pt x="15" y="379"/>
                    <a:pt x="48" y="409"/>
                    <a:pt x="87" y="409"/>
                  </a:cubicBezTo>
                  <a:cubicBezTo>
                    <a:pt x="234" y="409"/>
                    <a:pt x="477"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4" name="Google Shape;15554;p35"/>
            <p:cNvSpPr/>
            <p:nvPr/>
          </p:nvSpPr>
          <p:spPr>
            <a:xfrm>
              <a:off x="8060125" y="2302950"/>
              <a:ext cx="16350" cy="12525"/>
            </a:xfrm>
            <a:custGeom>
              <a:avLst/>
              <a:gdLst/>
              <a:ahLst/>
              <a:cxnLst/>
              <a:rect l="l" t="t" r="r" b="b"/>
              <a:pathLst>
                <a:path w="654" h="501" extrusionOk="0">
                  <a:moveTo>
                    <a:pt x="371" y="0"/>
                  </a:moveTo>
                  <a:cubicBezTo>
                    <a:pt x="174" y="0"/>
                    <a:pt x="0" y="266"/>
                    <a:pt x="186" y="425"/>
                  </a:cubicBezTo>
                  <a:cubicBezTo>
                    <a:pt x="237" y="475"/>
                    <a:pt x="303" y="500"/>
                    <a:pt x="370" y="500"/>
                  </a:cubicBezTo>
                  <a:cubicBezTo>
                    <a:pt x="437" y="500"/>
                    <a:pt x="503" y="475"/>
                    <a:pt x="553" y="425"/>
                  </a:cubicBezTo>
                  <a:cubicBezTo>
                    <a:pt x="653" y="325"/>
                    <a:pt x="620" y="158"/>
                    <a:pt x="520" y="58"/>
                  </a:cubicBezTo>
                  <a:cubicBezTo>
                    <a:pt x="473" y="17"/>
                    <a:pt x="421"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5" name="Google Shape;15555;p35"/>
            <p:cNvSpPr/>
            <p:nvPr/>
          </p:nvSpPr>
          <p:spPr>
            <a:xfrm>
              <a:off x="8283225" y="2064975"/>
              <a:ext cx="16750" cy="12825"/>
            </a:xfrm>
            <a:custGeom>
              <a:avLst/>
              <a:gdLst/>
              <a:ahLst/>
              <a:cxnLst/>
              <a:rect l="l" t="t" r="r" b="b"/>
              <a:pathLst>
                <a:path w="670" h="513" extrusionOk="0">
                  <a:moveTo>
                    <a:pt x="352" y="1"/>
                  </a:moveTo>
                  <a:cubicBezTo>
                    <a:pt x="161" y="1"/>
                    <a:pt x="0" y="286"/>
                    <a:pt x="202" y="437"/>
                  </a:cubicBezTo>
                  <a:cubicBezTo>
                    <a:pt x="252" y="487"/>
                    <a:pt x="319" y="512"/>
                    <a:pt x="386" y="512"/>
                  </a:cubicBezTo>
                  <a:cubicBezTo>
                    <a:pt x="452" y="512"/>
                    <a:pt x="519" y="487"/>
                    <a:pt x="569" y="437"/>
                  </a:cubicBezTo>
                  <a:cubicBezTo>
                    <a:pt x="669" y="337"/>
                    <a:pt x="636" y="170"/>
                    <a:pt x="536" y="104"/>
                  </a:cubicBezTo>
                  <a:cubicBezTo>
                    <a:pt x="479" y="30"/>
                    <a:pt x="414"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6" name="Google Shape;15556;p35"/>
            <p:cNvSpPr/>
            <p:nvPr/>
          </p:nvSpPr>
          <p:spPr>
            <a:xfrm>
              <a:off x="7496875" y="2065050"/>
              <a:ext cx="12525" cy="11500"/>
            </a:xfrm>
            <a:custGeom>
              <a:avLst/>
              <a:gdLst/>
              <a:ahLst/>
              <a:cxnLst/>
              <a:rect l="l" t="t" r="r" b="b"/>
              <a:pathLst>
                <a:path w="501" h="460" extrusionOk="0">
                  <a:moveTo>
                    <a:pt x="267" y="1"/>
                  </a:moveTo>
                  <a:cubicBezTo>
                    <a:pt x="134" y="1"/>
                    <a:pt x="0" y="101"/>
                    <a:pt x="0" y="234"/>
                  </a:cubicBezTo>
                  <a:cubicBezTo>
                    <a:pt x="0" y="384"/>
                    <a:pt x="125" y="459"/>
                    <a:pt x="250" y="459"/>
                  </a:cubicBezTo>
                  <a:cubicBezTo>
                    <a:pt x="376" y="459"/>
                    <a:pt x="501" y="384"/>
                    <a:pt x="501" y="234"/>
                  </a:cubicBezTo>
                  <a:cubicBezTo>
                    <a:pt x="501" y="101"/>
                    <a:pt x="367"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7" name="Google Shape;15557;p35"/>
            <p:cNvSpPr/>
            <p:nvPr/>
          </p:nvSpPr>
          <p:spPr>
            <a:xfrm>
              <a:off x="6738000" y="2077350"/>
              <a:ext cx="14200" cy="12125"/>
            </a:xfrm>
            <a:custGeom>
              <a:avLst/>
              <a:gdLst/>
              <a:ahLst/>
              <a:cxnLst/>
              <a:rect l="l" t="t" r="r" b="b"/>
              <a:pathLst>
                <a:path w="568" h="485" extrusionOk="0">
                  <a:moveTo>
                    <a:pt x="269" y="0"/>
                  </a:moveTo>
                  <a:cubicBezTo>
                    <a:pt x="246" y="0"/>
                    <a:pt x="223" y="3"/>
                    <a:pt x="200" y="9"/>
                  </a:cubicBezTo>
                  <a:cubicBezTo>
                    <a:pt x="100" y="42"/>
                    <a:pt x="0" y="176"/>
                    <a:pt x="67" y="309"/>
                  </a:cubicBezTo>
                  <a:cubicBezTo>
                    <a:pt x="95" y="420"/>
                    <a:pt x="191" y="484"/>
                    <a:pt x="280" y="484"/>
                  </a:cubicBezTo>
                  <a:cubicBezTo>
                    <a:pt x="298" y="484"/>
                    <a:pt x="317" y="482"/>
                    <a:pt x="334" y="476"/>
                  </a:cubicBezTo>
                  <a:cubicBezTo>
                    <a:pt x="467" y="443"/>
                    <a:pt x="567"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8" name="Google Shape;15558;p35"/>
            <p:cNvSpPr/>
            <p:nvPr/>
          </p:nvSpPr>
          <p:spPr>
            <a:xfrm>
              <a:off x="6400250" y="2372275"/>
              <a:ext cx="13150" cy="12625"/>
            </a:xfrm>
            <a:custGeom>
              <a:avLst/>
              <a:gdLst/>
              <a:ahLst/>
              <a:cxnLst/>
              <a:rect l="l" t="t" r="r" b="b"/>
              <a:pathLst>
                <a:path w="526" h="505" extrusionOk="0">
                  <a:moveTo>
                    <a:pt x="252" y="1"/>
                  </a:moveTo>
                  <a:cubicBezTo>
                    <a:pt x="199" y="1"/>
                    <a:pt x="146" y="17"/>
                    <a:pt x="101" y="54"/>
                  </a:cubicBezTo>
                  <a:cubicBezTo>
                    <a:pt x="1" y="154"/>
                    <a:pt x="1" y="287"/>
                    <a:pt x="67" y="421"/>
                  </a:cubicBezTo>
                  <a:cubicBezTo>
                    <a:pt x="114" y="479"/>
                    <a:pt x="177" y="505"/>
                    <a:pt x="241" y="505"/>
                  </a:cubicBezTo>
                  <a:cubicBezTo>
                    <a:pt x="359" y="505"/>
                    <a:pt x="479" y="417"/>
                    <a:pt x="501" y="287"/>
                  </a:cubicBezTo>
                  <a:cubicBezTo>
                    <a:pt x="525" y="118"/>
                    <a:pt x="391"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9" name="Google Shape;15559;p35"/>
            <p:cNvSpPr/>
            <p:nvPr/>
          </p:nvSpPr>
          <p:spPr>
            <a:xfrm>
              <a:off x="7253350" y="2963125"/>
              <a:ext cx="15725" cy="12450"/>
            </a:xfrm>
            <a:custGeom>
              <a:avLst/>
              <a:gdLst/>
              <a:ahLst/>
              <a:cxnLst/>
              <a:rect l="l" t="t" r="r" b="b"/>
              <a:pathLst>
                <a:path w="629" h="498" extrusionOk="0">
                  <a:moveTo>
                    <a:pt x="339" y="0"/>
                  </a:moveTo>
                  <a:cubicBezTo>
                    <a:pt x="327" y="0"/>
                    <a:pt x="314" y="1"/>
                    <a:pt x="301" y="3"/>
                  </a:cubicBezTo>
                  <a:cubicBezTo>
                    <a:pt x="68" y="37"/>
                    <a:pt x="1" y="337"/>
                    <a:pt x="201" y="437"/>
                  </a:cubicBezTo>
                  <a:cubicBezTo>
                    <a:pt x="243" y="479"/>
                    <a:pt x="291" y="497"/>
                    <a:pt x="340" y="497"/>
                  </a:cubicBezTo>
                  <a:cubicBezTo>
                    <a:pt x="407" y="497"/>
                    <a:pt x="477" y="462"/>
                    <a:pt x="535" y="404"/>
                  </a:cubicBezTo>
                  <a:cubicBezTo>
                    <a:pt x="628" y="216"/>
                    <a:pt x="518"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0" name="Google Shape;15560;p35"/>
            <p:cNvSpPr/>
            <p:nvPr/>
          </p:nvSpPr>
          <p:spPr>
            <a:xfrm>
              <a:off x="7628625" y="3308450"/>
              <a:ext cx="12550" cy="12525"/>
            </a:xfrm>
            <a:custGeom>
              <a:avLst/>
              <a:gdLst/>
              <a:ahLst/>
              <a:cxnLst/>
              <a:rect l="l" t="t" r="r" b="b"/>
              <a:pathLst>
                <a:path w="502" h="501" extrusionOk="0">
                  <a:moveTo>
                    <a:pt x="234" y="0"/>
                  </a:moveTo>
                  <a:cubicBezTo>
                    <a:pt x="101" y="34"/>
                    <a:pt x="1" y="134"/>
                    <a:pt x="34" y="267"/>
                  </a:cubicBezTo>
                  <a:cubicBezTo>
                    <a:pt x="34" y="400"/>
                    <a:pt x="134" y="501"/>
                    <a:pt x="268" y="501"/>
                  </a:cubicBezTo>
                  <a:cubicBezTo>
                    <a:pt x="401" y="501"/>
                    <a:pt x="501" y="367"/>
                    <a:pt x="501" y="234"/>
                  </a:cubicBezTo>
                  <a:cubicBezTo>
                    <a:pt x="501" y="100"/>
                    <a:pt x="368"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1" name="Google Shape;15561;p35"/>
            <p:cNvSpPr/>
            <p:nvPr/>
          </p:nvSpPr>
          <p:spPr>
            <a:xfrm>
              <a:off x="7041550" y="3520875"/>
              <a:ext cx="14675" cy="11825"/>
            </a:xfrm>
            <a:custGeom>
              <a:avLst/>
              <a:gdLst/>
              <a:ahLst/>
              <a:cxnLst/>
              <a:rect l="l" t="t" r="r" b="b"/>
              <a:pathLst>
                <a:path w="587" h="473" extrusionOk="0">
                  <a:moveTo>
                    <a:pt x="302" y="1"/>
                  </a:moveTo>
                  <a:cubicBezTo>
                    <a:pt x="280" y="1"/>
                    <a:pt x="257" y="4"/>
                    <a:pt x="234" y="9"/>
                  </a:cubicBezTo>
                  <a:cubicBezTo>
                    <a:pt x="34" y="76"/>
                    <a:pt x="0" y="376"/>
                    <a:pt x="200" y="443"/>
                  </a:cubicBezTo>
                  <a:cubicBezTo>
                    <a:pt x="242" y="464"/>
                    <a:pt x="283" y="473"/>
                    <a:pt x="322" y="473"/>
                  </a:cubicBezTo>
                  <a:cubicBezTo>
                    <a:pt x="472" y="473"/>
                    <a:pt x="587" y="335"/>
                    <a:pt x="534" y="176"/>
                  </a:cubicBezTo>
                  <a:cubicBezTo>
                    <a:pt x="506" y="66"/>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2" name="Google Shape;15562;p35"/>
            <p:cNvSpPr/>
            <p:nvPr/>
          </p:nvSpPr>
          <p:spPr>
            <a:xfrm>
              <a:off x="7300900" y="2835400"/>
              <a:ext cx="13375" cy="12200"/>
            </a:xfrm>
            <a:custGeom>
              <a:avLst/>
              <a:gdLst/>
              <a:ahLst/>
              <a:cxnLst/>
              <a:rect l="l" t="t" r="r" b="b"/>
              <a:pathLst>
                <a:path w="535" h="488" extrusionOk="0">
                  <a:moveTo>
                    <a:pt x="299" y="0"/>
                  </a:moveTo>
                  <a:cubicBezTo>
                    <a:pt x="190" y="0"/>
                    <a:pt x="89" y="65"/>
                    <a:pt x="34" y="175"/>
                  </a:cubicBezTo>
                  <a:cubicBezTo>
                    <a:pt x="0" y="275"/>
                    <a:pt x="67" y="409"/>
                    <a:pt x="167" y="476"/>
                  </a:cubicBezTo>
                  <a:cubicBezTo>
                    <a:pt x="199" y="484"/>
                    <a:pt x="230" y="488"/>
                    <a:pt x="261" y="488"/>
                  </a:cubicBezTo>
                  <a:cubicBezTo>
                    <a:pt x="360" y="488"/>
                    <a:pt x="450" y="444"/>
                    <a:pt x="501" y="342"/>
                  </a:cubicBezTo>
                  <a:cubicBezTo>
                    <a:pt x="534" y="209"/>
                    <a:pt x="467" y="75"/>
                    <a:pt x="367" y="9"/>
                  </a:cubicBezTo>
                  <a:cubicBezTo>
                    <a:pt x="344" y="3"/>
                    <a:pt x="321"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3" name="Google Shape;15563;p35"/>
            <p:cNvSpPr/>
            <p:nvPr/>
          </p:nvSpPr>
          <p:spPr>
            <a:xfrm>
              <a:off x="7146625" y="2396750"/>
              <a:ext cx="13350" cy="12125"/>
            </a:xfrm>
            <a:custGeom>
              <a:avLst/>
              <a:gdLst/>
              <a:ahLst/>
              <a:cxnLst/>
              <a:rect l="l" t="t" r="r" b="b"/>
              <a:pathLst>
                <a:path w="534" h="485" extrusionOk="0">
                  <a:moveTo>
                    <a:pt x="271" y="0"/>
                  </a:moveTo>
                  <a:cubicBezTo>
                    <a:pt x="248" y="0"/>
                    <a:pt x="224" y="3"/>
                    <a:pt x="200" y="9"/>
                  </a:cubicBezTo>
                  <a:cubicBezTo>
                    <a:pt x="67" y="42"/>
                    <a:pt x="0" y="176"/>
                    <a:pt x="34" y="309"/>
                  </a:cubicBezTo>
                  <a:cubicBezTo>
                    <a:pt x="89" y="419"/>
                    <a:pt x="190" y="484"/>
                    <a:pt x="299" y="484"/>
                  </a:cubicBezTo>
                  <a:cubicBezTo>
                    <a:pt x="321" y="484"/>
                    <a:pt x="344" y="481"/>
                    <a:pt x="367" y="476"/>
                  </a:cubicBezTo>
                  <a:cubicBezTo>
                    <a:pt x="467" y="409"/>
                    <a:pt x="534" y="276"/>
                    <a:pt x="501" y="142"/>
                  </a:cubicBezTo>
                  <a:cubicBezTo>
                    <a:pt x="473" y="60"/>
                    <a:pt x="378"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4" name="Google Shape;15564;p35"/>
            <p:cNvSpPr/>
            <p:nvPr/>
          </p:nvSpPr>
          <p:spPr>
            <a:xfrm>
              <a:off x="6674025" y="2247475"/>
              <a:ext cx="14800" cy="12275"/>
            </a:xfrm>
            <a:custGeom>
              <a:avLst/>
              <a:gdLst/>
              <a:ahLst/>
              <a:cxnLst/>
              <a:rect l="l" t="t" r="r" b="b"/>
              <a:pathLst>
                <a:path w="592" h="491" extrusionOk="0">
                  <a:moveTo>
                    <a:pt x="289" y="0"/>
                  </a:moveTo>
                  <a:cubicBezTo>
                    <a:pt x="181" y="0"/>
                    <a:pt x="85" y="65"/>
                    <a:pt x="57" y="176"/>
                  </a:cubicBezTo>
                  <a:cubicBezTo>
                    <a:pt x="1" y="345"/>
                    <a:pt x="136" y="491"/>
                    <a:pt x="300" y="491"/>
                  </a:cubicBezTo>
                  <a:cubicBezTo>
                    <a:pt x="330" y="491"/>
                    <a:pt x="360" y="486"/>
                    <a:pt x="391" y="476"/>
                  </a:cubicBezTo>
                  <a:cubicBezTo>
                    <a:pt x="591" y="376"/>
                    <a:pt x="558" y="76"/>
                    <a:pt x="358" y="9"/>
                  </a:cubicBezTo>
                  <a:cubicBezTo>
                    <a:pt x="335" y="3"/>
                    <a:pt x="312"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5" name="Google Shape;15565;p35"/>
            <p:cNvSpPr/>
            <p:nvPr/>
          </p:nvSpPr>
          <p:spPr>
            <a:xfrm>
              <a:off x="6623075" y="2036025"/>
              <a:ext cx="14225" cy="12425"/>
            </a:xfrm>
            <a:custGeom>
              <a:avLst/>
              <a:gdLst/>
              <a:ahLst/>
              <a:cxnLst/>
              <a:rect l="l" t="t" r="r" b="b"/>
              <a:pathLst>
                <a:path w="569" h="497" extrusionOk="0">
                  <a:moveTo>
                    <a:pt x="289" y="1"/>
                  </a:moveTo>
                  <a:cubicBezTo>
                    <a:pt x="143" y="1"/>
                    <a:pt x="1" y="129"/>
                    <a:pt x="61" y="328"/>
                  </a:cubicBezTo>
                  <a:cubicBezTo>
                    <a:pt x="87" y="446"/>
                    <a:pt x="175" y="497"/>
                    <a:pt x="269" y="497"/>
                  </a:cubicBezTo>
                  <a:cubicBezTo>
                    <a:pt x="412" y="497"/>
                    <a:pt x="568" y="376"/>
                    <a:pt x="528" y="194"/>
                  </a:cubicBezTo>
                  <a:cubicBezTo>
                    <a:pt x="487" y="60"/>
                    <a:pt x="387"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6" name="Google Shape;15566;p35"/>
            <p:cNvSpPr/>
            <p:nvPr/>
          </p:nvSpPr>
          <p:spPr>
            <a:xfrm>
              <a:off x="5813175" y="2152275"/>
              <a:ext cx="13850" cy="12075"/>
            </a:xfrm>
            <a:custGeom>
              <a:avLst/>
              <a:gdLst/>
              <a:ahLst/>
              <a:cxnLst/>
              <a:rect l="l" t="t" r="r" b="b"/>
              <a:pathLst>
                <a:path w="554" h="483" extrusionOk="0">
                  <a:moveTo>
                    <a:pt x="247" y="1"/>
                  </a:moveTo>
                  <a:cubicBezTo>
                    <a:pt x="221" y="1"/>
                    <a:pt x="194" y="5"/>
                    <a:pt x="167" y="14"/>
                  </a:cubicBezTo>
                  <a:cubicBezTo>
                    <a:pt x="67" y="47"/>
                    <a:pt x="0" y="181"/>
                    <a:pt x="34" y="314"/>
                  </a:cubicBezTo>
                  <a:cubicBezTo>
                    <a:pt x="70" y="423"/>
                    <a:pt x="174" y="482"/>
                    <a:pt x="273" y="482"/>
                  </a:cubicBezTo>
                  <a:cubicBezTo>
                    <a:pt x="357" y="482"/>
                    <a:pt x="437" y="439"/>
                    <a:pt x="467" y="348"/>
                  </a:cubicBezTo>
                  <a:cubicBezTo>
                    <a:pt x="554" y="174"/>
                    <a:pt x="415"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7" name="Google Shape;15567;p35"/>
            <p:cNvSpPr/>
            <p:nvPr/>
          </p:nvSpPr>
          <p:spPr>
            <a:xfrm>
              <a:off x="5915850" y="2557625"/>
              <a:ext cx="14775" cy="8025"/>
            </a:xfrm>
            <a:custGeom>
              <a:avLst/>
              <a:gdLst/>
              <a:ahLst/>
              <a:cxnLst/>
              <a:rect l="l" t="t" r="r" b="b"/>
              <a:pathLst>
                <a:path w="591" h="321" extrusionOk="0">
                  <a:moveTo>
                    <a:pt x="111" y="0"/>
                  </a:moveTo>
                  <a:cubicBezTo>
                    <a:pt x="44" y="0"/>
                    <a:pt x="1" y="39"/>
                    <a:pt x="29" y="145"/>
                  </a:cubicBezTo>
                  <a:cubicBezTo>
                    <a:pt x="57" y="256"/>
                    <a:pt x="153" y="320"/>
                    <a:pt x="261" y="320"/>
                  </a:cubicBezTo>
                  <a:cubicBezTo>
                    <a:pt x="284" y="320"/>
                    <a:pt x="307" y="318"/>
                    <a:pt x="330" y="312"/>
                  </a:cubicBezTo>
                  <a:cubicBezTo>
                    <a:pt x="591" y="241"/>
                    <a:pt x="277"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8" name="Google Shape;15568;p35"/>
            <p:cNvSpPr/>
            <p:nvPr/>
          </p:nvSpPr>
          <p:spPr>
            <a:xfrm>
              <a:off x="6492250" y="2926350"/>
              <a:ext cx="17825" cy="12025"/>
            </a:xfrm>
            <a:custGeom>
              <a:avLst/>
              <a:gdLst/>
              <a:ahLst/>
              <a:cxnLst/>
              <a:rect l="l" t="t" r="r" b="b"/>
              <a:pathLst>
                <a:path w="713" h="481" extrusionOk="0">
                  <a:moveTo>
                    <a:pt x="359" y="0"/>
                  </a:moveTo>
                  <a:cubicBezTo>
                    <a:pt x="149" y="0"/>
                    <a:pt x="1" y="301"/>
                    <a:pt x="223" y="440"/>
                  </a:cubicBezTo>
                  <a:cubicBezTo>
                    <a:pt x="273" y="468"/>
                    <a:pt x="322" y="480"/>
                    <a:pt x="366" y="480"/>
                  </a:cubicBezTo>
                  <a:cubicBezTo>
                    <a:pt x="588" y="480"/>
                    <a:pt x="713" y="179"/>
                    <a:pt x="490" y="40"/>
                  </a:cubicBezTo>
                  <a:cubicBezTo>
                    <a:pt x="446" y="12"/>
                    <a:pt x="401"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9" name="Google Shape;15569;p35"/>
            <p:cNvSpPr/>
            <p:nvPr/>
          </p:nvSpPr>
          <p:spPr>
            <a:xfrm>
              <a:off x="6717150" y="2748575"/>
              <a:ext cx="15600" cy="11850"/>
            </a:xfrm>
            <a:custGeom>
              <a:avLst/>
              <a:gdLst/>
              <a:ahLst/>
              <a:cxnLst/>
              <a:rect l="l" t="t" r="r" b="b"/>
              <a:pathLst>
                <a:path w="624" h="474" extrusionOk="0">
                  <a:moveTo>
                    <a:pt x="269" y="1"/>
                  </a:moveTo>
                  <a:cubicBezTo>
                    <a:pt x="225" y="1"/>
                    <a:pt x="178" y="14"/>
                    <a:pt x="134" y="46"/>
                  </a:cubicBezTo>
                  <a:cubicBezTo>
                    <a:pt x="34" y="113"/>
                    <a:pt x="0" y="279"/>
                    <a:pt x="100" y="379"/>
                  </a:cubicBezTo>
                  <a:cubicBezTo>
                    <a:pt x="139" y="438"/>
                    <a:pt x="212" y="473"/>
                    <a:pt x="285" y="473"/>
                  </a:cubicBezTo>
                  <a:cubicBezTo>
                    <a:pt x="338" y="473"/>
                    <a:pt x="392" y="455"/>
                    <a:pt x="434" y="413"/>
                  </a:cubicBezTo>
                  <a:cubicBezTo>
                    <a:pt x="623" y="251"/>
                    <a:pt x="46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0" name="Google Shape;15570;p35"/>
            <p:cNvSpPr/>
            <p:nvPr/>
          </p:nvSpPr>
          <p:spPr>
            <a:xfrm>
              <a:off x="6538675" y="2427775"/>
              <a:ext cx="15575" cy="12025"/>
            </a:xfrm>
            <a:custGeom>
              <a:avLst/>
              <a:gdLst/>
              <a:ahLst/>
              <a:cxnLst/>
              <a:rect l="l" t="t" r="r" b="b"/>
              <a:pathLst>
                <a:path w="623" h="481" extrusionOk="0">
                  <a:moveTo>
                    <a:pt x="349" y="1"/>
                  </a:moveTo>
                  <a:cubicBezTo>
                    <a:pt x="309" y="1"/>
                    <a:pt x="270" y="12"/>
                    <a:pt x="234" y="35"/>
                  </a:cubicBezTo>
                  <a:cubicBezTo>
                    <a:pt x="1" y="102"/>
                    <a:pt x="34" y="402"/>
                    <a:pt x="268" y="469"/>
                  </a:cubicBezTo>
                  <a:cubicBezTo>
                    <a:pt x="292" y="477"/>
                    <a:pt x="315" y="481"/>
                    <a:pt x="337" y="481"/>
                  </a:cubicBezTo>
                  <a:cubicBezTo>
                    <a:pt x="504" y="481"/>
                    <a:pt x="623" y="278"/>
                    <a:pt x="535" y="102"/>
                  </a:cubicBezTo>
                  <a:cubicBezTo>
                    <a:pt x="492" y="37"/>
                    <a:pt x="42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1" name="Google Shape;15571;p35"/>
            <p:cNvSpPr/>
            <p:nvPr/>
          </p:nvSpPr>
          <p:spPr>
            <a:xfrm>
              <a:off x="6043325" y="2371950"/>
              <a:ext cx="12550" cy="11850"/>
            </a:xfrm>
            <a:custGeom>
              <a:avLst/>
              <a:gdLst/>
              <a:ahLst/>
              <a:cxnLst/>
              <a:rect l="l" t="t" r="r" b="b"/>
              <a:pathLst>
                <a:path w="502" h="474" extrusionOk="0">
                  <a:moveTo>
                    <a:pt x="268" y="0"/>
                  </a:moveTo>
                  <a:cubicBezTo>
                    <a:pt x="134" y="0"/>
                    <a:pt x="34" y="100"/>
                    <a:pt x="1" y="200"/>
                  </a:cubicBezTo>
                  <a:cubicBezTo>
                    <a:pt x="1" y="334"/>
                    <a:pt x="101" y="467"/>
                    <a:pt x="234" y="467"/>
                  </a:cubicBezTo>
                  <a:cubicBezTo>
                    <a:pt x="252" y="471"/>
                    <a:pt x="269" y="473"/>
                    <a:pt x="285" y="473"/>
                  </a:cubicBezTo>
                  <a:cubicBezTo>
                    <a:pt x="393" y="473"/>
                    <a:pt x="472" y="383"/>
                    <a:pt x="501" y="267"/>
                  </a:cubicBezTo>
                  <a:cubicBezTo>
                    <a:pt x="501" y="133"/>
                    <a:pt x="4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2" name="Google Shape;15572;p35"/>
            <p:cNvSpPr/>
            <p:nvPr/>
          </p:nvSpPr>
          <p:spPr>
            <a:xfrm>
              <a:off x="5906575" y="2652125"/>
              <a:ext cx="13950" cy="12075"/>
            </a:xfrm>
            <a:custGeom>
              <a:avLst/>
              <a:gdLst/>
              <a:ahLst/>
              <a:cxnLst/>
              <a:rect l="l" t="t" r="r" b="b"/>
              <a:pathLst>
                <a:path w="558" h="483" extrusionOk="0">
                  <a:moveTo>
                    <a:pt x="274" y="0"/>
                  </a:moveTo>
                  <a:cubicBezTo>
                    <a:pt x="194" y="0"/>
                    <a:pt x="113" y="43"/>
                    <a:pt x="67" y="134"/>
                  </a:cubicBezTo>
                  <a:cubicBezTo>
                    <a:pt x="0" y="235"/>
                    <a:pt x="67" y="401"/>
                    <a:pt x="167" y="468"/>
                  </a:cubicBezTo>
                  <a:cubicBezTo>
                    <a:pt x="198" y="478"/>
                    <a:pt x="228" y="483"/>
                    <a:pt x="258" y="483"/>
                  </a:cubicBezTo>
                  <a:cubicBezTo>
                    <a:pt x="422" y="483"/>
                    <a:pt x="557" y="337"/>
                    <a:pt x="501" y="168"/>
                  </a:cubicBezTo>
                  <a:cubicBezTo>
                    <a:pt x="464" y="59"/>
                    <a:pt x="370"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3" name="Google Shape;15573;p35"/>
            <p:cNvSpPr/>
            <p:nvPr/>
          </p:nvSpPr>
          <p:spPr>
            <a:xfrm>
              <a:off x="5827350" y="3269075"/>
              <a:ext cx="14550" cy="12025"/>
            </a:xfrm>
            <a:custGeom>
              <a:avLst/>
              <a:gdLst/>
              <a:ahLst/>
              <a:cxnLst/>
              <a:rect l="l" t="t" r="r" b="b"/>
              <a:pathLst>
                <a:path w="582" h="481" extrusionOk="0">
                  <a:moveTo>
                    <a:pt x="248" y="1"/>
                  </a:moveTo>
                  <a:cubicBezTo>
                    <a:pt x="134" y="1"/>
                    <a:pt x="34" y="92"/>
                    <a:pt x="34" y="208"/>
                  </a:cubicBezTo>
                  <a:cubicBezTo>
                    <a:pt x="0" y="341"/>
                    <a:pt x="100" y="474"/>
                    <a:pt x="234" y="474"/>
                  </a:cubicBezTo>
                  <a:cubicBezTo>
                    <a:pt x="252" y="479"/>
                    <a:pt x="270" y="481"/>
                    <a:pt x="287" y="481"/>
                  </a:cubicBezTo>
                  <a:cubicBezTo>
                    <a:pt x="541" y="481"/>
                    <a:pt x="582" y="39"/>
                    <a:pt x="300" y="7"/>
                  </a:cubicBezTo>
                  <a:cubicBezTo>
                    <a:pt x="283" y="3"/>
                    <a:pt x="265"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4" name="Google Shape;15574;p35"/>
            <p:cNvSpPr/>
            <p:nvPr/>
          </p:nvSpPr>
          <p:spPr>
            <a:xfrm>
              <a:off x="6250425" y="3786550"/>
              <a:ext cx="14750" cy="11750"/>
            </a:xfrm>
            <a:custGeom>
              <a:avLst/>
              <a:gdLst/>
              <a:ahLst/>
              <a:cxnLst/>
              <a:rect l="l" t="t" r="r" b="b"/>
              <a:pathLst>
                <a:path w="590" h="470" extrusionOk="0">
                  <a:moveTo>
                    <a:pt x="324" y="0"/>
                  </a:moveTo>
                  <a:cubicBezTo>
                    <a:pt x="146" y="0"/>
                    <a:pt x="1" y="195"/>
                    <a:pt x="123" y="390"/>
                  </a:cubicBezTo>
                  <a:cubicBezTo>
                    <a:pt x="178" y="445"/>
                    <a:pt x="243" y="470"/>
                    <a:pt x="313" y="470"/>
                  </a:cubicBezTo>
                  <a:cubicBezTo>
                    <a:pt x="370" y="470"/>
                    <a:pt x="430" y="453"/>
                    <a:pt x="490" y="424"/>
                  </a:cubicBezTo>
                  <a:cubicBezTo>
                    <a:pt x="590" y="323"/>
                    <a:pt x="590" y="190"/>
                    <a:pt x="523" y="90"/>
                  </a:cubicBezTo>
                  <a:cubicBezTo>
                    <a:pt x="460" y="27"/>
                    <a:pt x="390"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5" name="Google Shape;15575;p35"/>
            <p:cNvSpPr/>
            <p:nvPr/>
          </p:nvSpPr>
          <p:spPr>
            <a:xfrm>
              <a:off x="6830775" y="3420100"/>
              <a:ext cx="15650" cy="12625"/>
            </a:xfrm>
            <a:custGeom>
              <a:avLst/>
              <a:gdLst/>
              <a:ahLst/>
              <a:cxnLst/>
              <a:rect l="l" t="t" r="r" b="b"/>
              <a:pathLst>
                <a:path w="626" h="505" extrusionOk="0">
                  <a:moveTo>
                    <a:pt x="320" y="1"/>
                  </a:moveTo>
                  <a:cubicBezTo>
                    <a:pt x="138" y="1"/>
                    <a:pt x="1" y="215"/>
                    <a:pt x="125" y="371"/>
                  </a:cubicBezTo>
                  <a:cubicBezTo>
                    <a:pt x="170" y="460"/>
                    <a:pt x="244" y="504"/>
                    <a:pt x="328" y="504"/>
                  </a:cubicBezTo>
                  <a:cubicBezTo>
                    <a:pt x="370" y="504"/>
                    <a:pt x="414" y="493"/>
                    <a:pt x="459" y="471"/>
                  </a:cubicBezTo>
                  <a:cubicBezTo>
                    <a:pt x="626" y="338"/>
                    <a:pt x="592"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6" name="Google Shape;15576;p35"/>
            <p:cNvSpPr/>
            <p:nvPr/>
          </p:nvSpPr>
          <p:spPr>
            <a:xfrm>
              <a:off x="6683800" y="2885425"/>
              <a:ext cx="14675" cy="11825"/>
            </a:xfrm>
            <a:custGeom>
              <a:avLst/>
              <a:gdLst/>
              <a:ahLst/>
              <a:cxnLst/>
              <a:rect l="l" t="t" r="r" b="b"/>
              <a:pathLst>
                <a:path w="587" h="473" extrusionOk="0">
                  <a:moveTo>
                    <a:pt x="302" y="1"/>
                  </a:moveTo>
                  <a:cubicBezTo>
                    <a:pt x="279" y="1"/>
                    <a:pt x="256" y="3"/>
                    <a:pt x="234" y="9"/>
                  </a:cubicBezTo>
                  <a:cubicBezTo>
                    <a:pt x="33" y="42"/>
                    <a:pt x="0" y="343"/>
                    <a:pt x="200" y="443"/>
                  </a:cubicBezTo>
                  <a:cubicBezTo>
                    <a:pt x="235" y="463"/>
                    <a:pt x="272" y="473"/>
                    <a:pt x="309" y="473"/>
                  </a:cubicBezTo>
                  <a:cubicBezTo>
                    <a:pt x="450" y="473"/>
                    <a:pt x="587" y="335"/>
                    <a:pt x="534" y="176"/>
                  </a:cubicBezTo>
                  <a:cubicBezTo>
                    <a:pt x="506" y="65"/>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7" name="Google Shape;15577;p35"/>
            <p:cNvSpPr/>
            <p:nvPr/>
          </p:nvSpPr>
          <p:spPr>
            <a:xfrm>
              <a:off x="6211300" y="2631000"/>
              <a:ext cx="17675" cy="12275"/>
            </a:xfrm>
            <a:custGeom>
              <a:avLst/>
              <a:gdLst/>
              <a:ahLst/>
              <a:cxnLst/>
              <a:rect l="l" t="t" r="r" b="b"/>
              <a:pathLst>
                <a:path w="707" h="491" extrusionOk="0">
                  <a:moveTo>
                    <a:pt x="355" y="1"/>
                  </a:moveTo>
                  <a:cubicBezTo>
                    <a:pt x="174" y="1"/>
                    <a:pt x="0" y="389"/>
                    <a:pt x="253" y="446"/>
                  </a:cubicBezTo>
                  <a:cubicBezTo>
                    <a:pt x="285" y="477"/>
                    <a:pt x="318" y="490"/>
                    <a:pt x="352" y="490"/>
                  </a:cubicBezTo>
                  <a:cubicBezTo>
                    <a:pt x="533" y="490"/>
                    <a:pt x="707" y="102"/>
                    <a:pt x="454" y="45"/>
                  </a:cubicBezTo>
                  <a:cubicBezTo>
                    <a:pt x="422" y="14"/>
                    <a:pt x="388"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8" name="Google Shape;15578;p35"/>
            <p:cNvSpPr/>
            <p:nvPr/>
          </p:nvSpPr>
          <p:spPr>
            <a:xfrm>
              <a:off x="5730600" y="2838275"/>
              <a:ext cx="14575" cy="11950"/>
            </a:xfrm>
            <a:custGeom>
              <a:avLst/>
              <a:gdLst/>
              <a:ahLst/>
              <a:cxnLst/>
              <a:rect l="l" t="t" r="r" b="b"/>
              <a:pathLst>
                <a:path w="583" h="478" extrusionOk="0">
                  <a:moveTo>
                    <a:pt x="297" y="0"/>
                  </a:moveTo>
                  <a:cubicBezTo>
                    <a:pt x="264" y="0"/>
                    <a:pt x="232" y="9"/>
                    <a:pt x="201" y="27"/>
                  </a:cubicBezTo>
                  <a:cubicBezTo>
                    <a:pt x="68" y="94"/>
                    <a:pt x="1" y="227"/>
                    <a:pt x="68" y="327"/>
                  </a:cubicBezTo>
                  <a:cubicBezTo>
                    <a:pt x="101" y="427"/>
                    <a:pt x="193" y="477"/>
                    <a:pt x="284" y="477"/>
                  </a:cubicBezTo>
                  <a:cubicBezTo>
                    <a:pt x="376" y="477"/>
                    <a:pt x="468" y="427"/>
                    <a:pt x="501" y="327"/>
                  </a:cubicBezTo>
                  <a:cubicBezTo>
                    <a:pt x="583" y="164"/>
                    <a:pt x="442"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9" name="Google Shape;15579;p35"/>
            <p:cNvSpPr/>
            <p:nvPr/>
          </p:nvSpPr>
          <p:spPr>
            <a:xfrm>
              <a:off x="5512125" y="3208325"/>
              <a:ext cx="15575" cy="11900"/>
            </a:xfrm>
            <a:custGeom>
              <a:avLst/>
              <a:gdLst/>
              <a:ahLst/>
              <a:cxnLst/>
              <a:rect l="l" t="t" r="r" b="b"/>
              <a:pathLst>
                <a:path w="623" h="476" extrusionOk="0">
                  <a:moveTo>
                    <a:pt x="262" y="1"/>
                  </a:moveTo>
                  <a:cubicBezTo>
                    <a:pt x="181" y="1"/>
                    <a:pt x="110" y="38"/>
                    <a:pt x="67" y="102"/>
                  </a:cubicBezTo>
                  <a:cubicBezTo>
                    <a:pt x="0" y="236"/>
                    <a:pt x="34" y="369"/>
                    <a:pt x="134" y="436"/>
                  </a:cubicBezTo>
                  <a:cubicBezTo>
                    <a:pt x="184" y="464"/>
                    <a:pt x="232" y="476"/>
                    <a:pt x="276" y="476"/>
                  </a:cubicBezTo>
                  <a:cubicBezTo>
                    <a:pt x="498" y="476"/>
                    <a:pt x="623" y="175"/>
                    <a:pt x="401" y="36"/>
                  </a:cubicBezTo>
                  <a:cubicBezTo>
                    <a:pt x="353" y="12"/>
                    <a:pt x="306"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0" name="Google Shape;15580;p35"/>
            <p:cNvSpPr/>
            <p:nvPr/>
          </p:nvSpPr>
          <p:spPr>
            <a:xfrm>
              <a:off x="5732275" y="3482725"/>
              <a:ext cx="15875" cy="12375"/>
            </a:xfrm>
            <a:custGeom>
              <a:avLst/>
              <a:gdLst/>
              <a:ahLst/>
              <a:cxnLst/>
              <a:rect l="l" t="t" r="r" b="b"/>
              <a:pathLst>
                <a:path w="635" h="495" extrusionOk="0">
                  <a:moveTo>
                    <a:pt x="334" y="1"/>
                  </a:moveTo>
                  <a:cubicBezTo>
                    <a:pt x="134" y="1"/>
                    <a:pt x="1" y="234"/>
                    <a:pt x="134" y="401"/>
                  </a:cubicBezTo>
                  <a:cubicBezTo>
                    <a:pt x="173" y="459"/>
                    <a:pt x="245" y="495"/>
                    <a:pt x="319" y="495"/>
                  </a:cubicBezTo>
                  <a:cubicBezTo>
                    <a:pt x="372" y="495"/>
                    <a:pt x="426" y="476"/>
                    <a:pt x="468" y="434"/>
                  </a:cubicBezTo>
                  <a:cubicBezTo>
                    <a:pt x="634" y="301"/>
                    <a:pt x="568" y="34"/>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1" name="Google Shape;15581;p35"/>
            <p:cNvSpPr/>
            <p:nvPr/>
          </p:nvSpPr>
          <p:spPr>
            <a:xfrm>
              <a:off x="6486850" y="3283900"/>
              <a:ext cx="13500" cy="12050"/>
            </a:xfrm>
            <a:custGeom>
              <a:avLst/>
              <a:gdLst/>
              <a:ahLst/>
              <a:cxnLst/>
              <a:rect l="l" t="t" r="r" b="b"/>
              <a:pathLst>
                <a:path w="540" h="482" extrusionOk="0">
                  <a:moveTo>
                    <a:pt x="266" y="0"/>
                  </a:moveTo>
                  <a:cubicBezTo>
                    <a:pt x="131" y="0"/>
                    <a:pt x="0" y="107"/>
                    <a:pt x="39" y="282"/>
                  </a:cubicBezTo>
                  <a:cubicBezTo>
                    <a:pt x="72" y="415"/>
                    <a:pt x="173" y="482"/>
                    <a:pt x="306" y="482"/>
                  </a:cubicBezTo>
                  <a:cubicBezTo>
                    <a:pt x="439" y="415"/>
                    <a:pt x="539" y="282"/>
                    <a:pt x="506" y="182"/>
                  </a:cubicBezTo>
                  <a:cubicBezTo>
                    <a:pt x="464" y="56"/>
                    <a:pt x="364" y="0"/>
                    <a:pt x="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2" name="Google Shape;15582;p35"/>
            <p:cNvSpPr/>
            <p:nvPr/>
          </p:nvSpPr>
          <p:spPr>
            <a:xfrm>
              <a:off x="6651275" y="2626625"/>
              <a:ext cx="13975" cy="12400"/>
            </a:xfrm>
            <a:custGeom>
              <a:avLst/>
              <a:gdLst/>
              <a:ahLst/>
              <a:cxnLst/>
              <a:rect l="l" t="t" r="r" b="b"/>
              <a:pathLst>
                <a:path w="559" h="496" extrusionOk="0">
                  <a:moveTo>
                    <a:pt x="256" y="1"/>
                  </a:moveTo>
                  <a:cubicBezTo>
                    <a:pt x="149" y="1"/>
                    <a:pt x="47" y="67"/>
                    <a:pt x="33" y="220"/>
                  </a:cubicBezTo>
                  <a:cubicBezTo>
                    <a:pt x="0" y="321"/>
                    <a:pt x="67" y="454"/>
                    <a:pt x="200" y="487"/>
                  </a:cubicBezTo>
                  <a:cubicBezTo>
                    <a:pt x="223" y="493"/>
                    <a:pt x="246" y="496"/>
                    <a:pt x="268" y="496"/>
                  </a:cubicBezTo>
                  <a:cubicBezTo>
                    <a:pt x="377" y="496"/>
                    <a:pt x="473" y="431"/>
                    <a:pt x="500" y="321"/>
                  </a:cubicBezTo>
                  <a:cubicBezTo>
                    <a:pt x="559" y="127"/>
                    <a:pt x="403" y="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3" name="Google Shape;15583;p35"/>
            <p:cNvSpPr/>
            <p:nvPr/>
          </p:nvSpPr>
          <p:spPr>
            <a:xfrm>
              <a:off x="6368000" y="2181775"/>
              <a:ext cx="15600" cy="11900"/>
            </a:xfrm>
            <a:custGeom>
              <a:avLst/>
              <a:gdLst/>
              <a:ahLst/>
              <a:cxnLst/>
              <a:rect l="l" t="t" r="r" b="b"/>
              <a:pathLst>
                <a:path w="624" h="476" extrusionOk="0">
                  <a:moveTo>
                    <a:pt x="362" y="0"/>
                  </a:moveTo>
                  <a:cubicBezTo>
                    <a:pt x="318" y="0"/>
                    <a:pt x="270" y="11"/>
                    <a:pt x="223" y="35"/>
                  </a:cubicBezTo>
                  <a:cubicBezTo>
                    <a:pt x="1" y="174"/>
                    <a:pt x="149" y="475"/>
                    <a:pt x="359" y="475"/>
                  </a:cubicBezTo>
                  <a:cubicBezTo>
                    <a:pt x="401" y="475"/>
                    <a:pt x="446" y="463"/>
                    <a:pt x="490" y="435"/>
                  </a:cubicBezTo>
                  <a:cubicBezTo>
                    <a:pt x="590" y="369"/>
                    <a:pt x="623" y="202"/>
                    <a:pt x="557" y="102"/>
                  </a:cubicBezTo>
                  <a:cubicBezTo>
                    <a:pt x="514" y="37"/>
                    <a:pt x="443" y="0"/>
                    <a:pt x="3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4" name="Google Shape;15584;p35"/>
            <p:cNvSpPr/>
            <p:nvPr/>
          </p:nvSpPr>
          <p:spPr>
            <a:xfrm>
              <a:off x="5917400" y="2215125"/>
              <a:ext cx="16450" cy="12575"/>
            </a:xfrm>
            <a:custGeom>
              <a:avLst/>
              <a:gdLst/>
              <a:ahLst/>
              <a:cxnLst/>
              <a:rect l="l" t="t" r="r" b="b"/>
              <a:pathLst>
                <a:path w="658" h="503" extrusionOk="0">
                  <a:moveTo>
                    <a:pt x="332" y="0"/>
                  </a:moveTo>
                  <a:cubicBezTo>
                    <a:pt x="322" y="0"/>
                    <a:pt x="312" y="1"/>
                    <a:pt x="301" y="2"/>
                  </a:cubicBezTo>
                  <a:cubicBezTo>
                    <a:pt x="1" y="35"/>
                    <a:pt x="34" y="502"/>
                    <a:pt x="334" y="502"/>
                  </a:cubicBezTo>
                  <a:cubicBezTo>
                    <a:pt x="657" y="470"/>
                    <a:pt x="636"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5" name="Google Shape;15585;p35"/>
            <p:cNvSpPr/>
            <p:nvPr/>
          </p:nvSpPr>
          <p:spPr>
            <a:xfrm>
              <a:off x="5521300" y="2595225"/>
              <a:ext cx="13350" cy="12125"/>
            </a:xfrm>
            <a:custGeom>
              <a:avLst/>
              <a:gdLst/>
              <a:ahLst/>
              <a:cxnLst/>
              <a:rect l="l" t="t" r="r" b="b"/>
              <a:pathLst>
                <a:path w="534" h="485" extrusionOk="0">
                  <a:moveTo>
                    <a:pt x="284" y="0"/>
                  </a:moveTo>
                  <a:cubicBezTo>
                    <a:pt x="217" y="0"/>
                    <a:pt x="150" y="25"/>
                    <a:pt x="100" y="75"/>
                  </a:cubicBezTo>
                  <a:cubicBezTo>
                    <a:pt x="0" y="176"/>
                    <a:pt x="0" y="342"/>
                    <a:pt x="100" y="409"/>
                  </a:cubicBezTo>
                  <a:cubicBezTo>
                    <a:pt x="150" y="459"/>
                    <a:pt x="217" y="484"/>
                    <a:pt x="284" y="484"/>
                  </a:cubicBezTo>
                  <a:cubicBezTo>
                    <a:pt x="350" y="484"/>
                    <a:pt x="417" y="459"/>
                    <a:pt x="467" y="409"/>
                  </a:cubicBezTo>
                  <a:cubicBezTo>
                    <a:pt x="534" y="342"/>
                    <a:pt x="534" y="176"/>
                    <a:pt x="467" y="75"/>
                  </a:cubicBezTo>
                  <a:cubicBezTo>
                    <a:pt x="417" y="25"/>
                    <a:pt x="350"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6" name="Google Shape;15586;p35"/>
            <p:cNvSpPr/>
            <p:nvPr/>
          </p:nvSpPr>
          <p:spPr>
            <a:xfrm>
              <a:off x="5501275" y="3131500"/>
              <a:ext cx="11700" cy="12275"/>
            </a:xfrm>
            <a:custGeom>
              <a:avLst/>
              <a:gdLst/>
              <a:ahLst/>
              <a:cxnLst/>
              <a:rect l="l" t="t" r="r" b="b"/>
              <a:pathLst>
                <a:path w="468" h="491" extrusionOk="0">
                  <a:moveTo>
                    <a:pt x="184" y="0"/>
                  </a:moveTo>
                  <a:cubicBezTo>
                    <a:pt x="76" y="0"/>
                    <a:pt x="1" y="95"/>
                    <a:pt x="1" y="240"/>
                  </a:cubicBezTo>
                  <a:cubicBezTo>
                    <a:pt x="1" y="407"/>
                    <a:pt x="117" y="490"/>
                    <a:pt x="234" y="490"/>
                  </a:cubicBezTo>
                  <a:cubicBezTo>
                    <a:pt x="351" y="490"/>
                    <a:pt x="468" y="407"/>
                    <a:pt x="468" y="240"/>
                  </a:cubicBezTo>
                  <a:cubicBezTo>
                    <a:pt x="468" y="107"/>
                    <a:pt x="368" y="6"/>
                    <a:pt x="234" y="6"/>
                  </a:cubicBezTo>
                  <a:cubicBezTo>
                    <a:pt x="217" y="2"/>
                    <a:pt x="200"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7" name="Google Shape;15587;p35"/>
            <p:cNvSpPr/>
            <p:nvPr/>
          </p:nvSpPr>
          <p:spPr>
            <a:xfrm>
              <a:off x="6099200" y="3701025"/>
              <a:ext cx="13375" cy="12100"/>
            </a:xfrm>
            <a:custGeom>
              <a:avLst/>
              <a:gdLst/>
              <a:ahLst/>
              <a:cxnLst/>
              <a:rect l="l" t="t" r="r" b="b"/>
              <a:pathLst>
                <a:path w="535" h="484" extrusionOk="0">
                  <a:moveTo>
                    <a:pt x="280" y="0"/>
                  </a:moveTo>
                  <a:cubicBezTo>
                    <a:pt x="217" y="0"/>
                    <a:pt x="151" y="25"/>
                    <a:pt x="101" y="75"/>
                  </a:cubicBezTo>
                  <a:cubicBezTo>
                    <a:pt x="1" y="142"/>
                    <a:pt x="1" y="309"/>
                    <a:pt x="101" y="409"/>
                  </a:cubicBezTo>
                  <a:cubicBezTo>
                    <a:pt x="151" y="459"/>
                    <a:pt x="217" y="484"/>
                    <a:pt x="280" y="484"/>
                  </a:cubicBezTo>
                  <a:cubicBezTo>
                    <a:pt x="343" y="484"/>
                    <a:pt x="401" y="459"/>
                    <a:pt x="434" y="409"/>
                  </a:cubicBezTo>
                  <a:cubicBezTo>
                    <a:pt x="534" y="309"/>
                    <a:pt x="534" y="142"/>
                    <a:pt x="434" y="75"/>
                  </a:cubicBezTo>
                  <a:cubicBezTo>
                    <a:pt x="401" y="25"/>
                    <a:pt x="343"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8" name="Google Shape;15588;p35"/>
            <p:cNvSpPr/>
            <p:nvPr/>
          </p:nvSpPr>
          <p:spPr>
            <a:xfrm>
              <a:off x="6966500" y="3545200"/>
              <a:ext cx="11700" cy="10225"/>
            </a:xfrm>
            <a:custGeom>
              <a:avLst/>
              <a:gdLst/>
              <a:ahLst/>
              <a:cxnLst/>
              <a:rect l="l" t="t" r="r" b="b"/>
              <a:pathLst>
                <a:path w="468" h="409" extrusionOk="0">
                  <a:moveTo>
                    <a:pt x="372" y="0"/>
                  </a:moveTo>
                  <a:cubicBezTo>
                    <a:pt x="221" y="0"/>
                    <a:pt x="0" y="408"/>
                    <a:pt x="223" y="408"/>
                  </a:cubicBezTo>
                  <a:cubicBezTo>
                    <a:pt x="236" y="408"/>
                    <a:pt x="251" y="407"/>
                    <a:pt x="267" y="404"/>
                  </a:cubicBezTo>
                  <a:cubicBezTo>
                    <a:pt x="400" y="371"/>
                    <a:pt x="467" y="237"/>
                    <a:pt x="467" y="104"/>
                  </a:cubicBezTo>
                  <a:cubicBezTo>
                    <a:pt x="447" y="30"/>
                    <a:pt x="412"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9" name="Google Shape;15589;p35"/>
            <p:cNvSpPr/>
            <p:nvPr/>
          </p:nvSpPr>
          <p:spPr>
            <a:xfrm>
              <a:off x="7250675" y="2937500"/>
              <a:ext cx="15225" cy="11825"/>
            </a:xfrm>
            <a:custGeom>
              <a:avLst/>
              <a:gdLst/>
              <a:ahLst/>
              <a:cxnLst/>
              <a:rect l="l" t="t" r="r" b="b"/>
              <a:pathLst>
                <a:path w="609" h="473" extrusionOk="0">
                  <a:moveTo>
                    <a:pt x="346" y="1"/>
                  </a:moveTo>
                  <a:cubicBezTo>
                    <a:pt x="259" y="1"/>
                    <a:pt x="165" y="56"/>
                    <a:pt x="141" y="128"/>
                  </a:cubicBezTo>
                  <a:cubicBezTo>
                    <a:pt x="1" y="292"/>
                    <a:pt x="223" y="473"/>
                    <a:pt x="390" y="473"/>
                  </a:cubicBezTo>
                  <a:cubicBezTo>
                    <a:pt x="461" y="473"/>
                    <a:pt x="522" y="440"/>
                    <a:pt x="542" y="361"/>
                  </a:cubicBezTo>
                  <a:cubicBezTo>
                    <a:pt x="608" y="228"/>
                    <a:pt x="575" y="94"/>
                    <a:pt x="442" y="28"/>
                  </a:cubicBezTo>
                  <a:cubicBezTo>
                    <a:pt x="414" y="9"/>
                    <a:pt x="380" y="1"/>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0" name="Google Shape;15590;p35"/>
            <p:cNvSpPr/>
            <p:nvPr/>
          </p:nvSpPr>
          <p:spPr>
            <a:xfrm>
              <a:off x="7016525" y="2532050"/>
              <a:ext cx="14825" cy="12025"/>
            </a:xfrm>
            <a:custGeom>
              <a:avLst/>
              <a:gdLst/>
              <a:ahLst/>
              <a:cxnLst/>
              <a:rect l="l" t="t" r="r" b="b"/>
              <a:pathLst>
                <a:path w="593" h="481" extrusionOk="0">
                  <a:moveTo>
                    <a:pt x="317" y="1"/>
                  </a:moveTo>
                  <a:cubicBezTo>
                    <a:pt x="275" y="1"/>
                    <a:pt x="234" y="12"/>
                    <a:pt x="201" y="34"/>
                  </a:cubicBezTo>
                  <a:cubicBezTo>
                    <a:pt x="1" y="134"/>
                    <a:pt x="34" y="401"/>
                    <a:pt x="234" y="468"/>
                  </a:cubicBezTo>
                  <a:cubicBezTo>
                    <a:pt x="261" y="477"/>
                    <a:pt x="287" y="481"/>
                    <a:pt x="312" y="481"/>
                  </a:cubicBezTo>
                  <a:cubicBezTo>
                    <a:pt x="475" y="481"/>
                    <a:pt x="592" y="307"/>
                    <a:pt x="534" y="134"/>
                  </a:cubicBezTo>
                  <a:cubicBezTo>
                    <a:pt x="490" y="45"/>
                    <a:pt x="401"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1" name="Google Shape;15591;p35"/>
            <p:cNvSpPr/>
            <p:nvPr/>
          </p:nvSpPr>
          <p:spPr>
            <a:xfrm>
              <a:off x="6149700" y="2426000"/>
              <a:ext cx="14575" cy="12000"/>
            </a:xfrm>
            <a:custGeom>
              <a:avLst/>
              <a:gdLst/>
              <a:ahLst/>
              <a:cxnLst/>
              <a:rect l="l" t="t" r="r" b="b"/>
              <a:pathLst>
                <a:path w="583" h="480" extrusionOk="0">
                  <a:moveTo>
                    <a:pt x="296" y="0"/>
                  </a:moveTo>
                  <a:cubicBezTo>
                    <a:pt x="42" y="0"/>
                    <a:pt x="1" y="442"/>
                    <a:pt x="282" y="473"/>
                  </a:cubicBezTo>
                  <a:cubicBezTo>
                    <a:pt x="300" y="478"/>
                    <a:pt x="317" y="480"/>
                    <a:pt x="335" y="480"/>
                  </a:cubicBezTo>
                  <a:cubicBezTo>
                    <a:pt x="449" y="480"/>
                    <a:pt x="549" y="389"/>
                    <a:pt x="549" y="273"/>
                  </a:cubicBezTo>
                  <a:cubicBezTo>
                    <a:pt x="583" y="140"/>
                    <a:pt x="482" y="6"/>
                    <a:pt x="349" y="6"/>
                  </a:cubicBezTo>
                  <a:cubicBezTo>
                    <a:pt x="330" y="2"/>
                    <a:pt x="312" y="0"/>
                    <a:pt x="2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2" name="Google Shape;15592;p35"/>
            <p:cNvSpPr/>
            <p:nvPr/>
          </p:nvSpPr>
          <p:spPr>
            <a:xfrm>
              <a:off x="5920750" y="3707050"/>
              <a:ext cx="13350" cy="11750"/>
            </a:xfrm>
            <a:custGeom>
              <a:avLst/>
              <a:gdLst/>
              <a:ahLst/>
              <a:cxnLst/>
              <a:rect l="l" t="t" r="r" b="b"/>
              <a:pathLst>
                <a:path w="534" h="470" extrusionOk="0">
                  <a:moveTo>
                    <a:pt x="270" y="1"/>
                  </a:moveTo>
                  <a:cubicBezTo>
                    <a:pt x="186" y="1"/>
                    <a:pt x="111" y="45"/>
                    <a:pt x="67" y="134"/>
                  </a:cubicBezTo>
                  <a:cubicBezTo>
                    <a:pt x="0" y="234"/>
                    <a:pt x="34" y="401"/>
                    <a:pt x="167" y="435"/>
                  </a:cubicBezTo>
                  <a:cubicBezTo>
                    <a:pt x="202" y="458"/>
                    <a:pt x="242" y="469"/>
                    <a:pt x="281" y="469"/>
                  </a:cubicBezTo>
                  <a:cubicBezTo>
                    <a:pt x="353" y="469"/>
                    <a:pt x="424" y="432"/>
                    <a:pt x="467" y="368"/>
                  </a:cubicBezTo>
                  <a:cubicBezTo>
                    <a:pt x="534" y="234"/>
                    <a:pt x="501" y="101"/>
                    <a:pt x="401" y="34"/>
                  </a:cubicBezTo>
                  <a:cubicBezTo>
                    <a:pt x="356" y="12"/>
                    <a:pt x="312" y="1"/>
                    <a:pt x="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3" name="Google Shape;15593;p35"/>
            <p:cNvSpPr/>
            <p:nvPr/>
          </p:nvSpPr>
          <p:spPr>
            <a:xfrm>
              <a:off x="6843350" y="3549450"/>
              <a:ext cx="13075" cy="12700"/>
            </a:xfrm>
            <a:custGeom>
              <a:avLst/>
              <a:gdLst/>
              <a:ahLst/>
              <a:cxnLst/>
              <a:rect l="l" t="t" r="r" b="b"/>
              <a:pathLst>
                <a:path w="523" h="508" extrusionOk="0">
                  <a:moveTo>
                    <a:pt x="284" y="1"/>
                  </a:moveTo>
                  <a:cubicBezTo>
                    <a:pt x="142" y="1"/>
                    <a:pt x="0" y="114"/>
                    <a:pt x="56" y="301"/>
                  </a:cubicBezTo>
                  <a:cubicBezTo>
                    <a:pt x="56" y="417"/>
                    <a:pt x="157" y="507"/>
                    <a:pt x="270" y="507"/>
                  </a:cubicBezTo>
                  <a:cubicBezTo>
                    <a:pt x="288" y="507"/>
                    <a:pt x="305" y="505"/>
                    <a:pt x="323" y="501"/>
                  </a:cubicBezTo>
                  <a:cubicBezTo>
                    <a:pt x="456" y="467"/>
                    <a:pt x="523" y="367"/>
                    <a:pt x="523" y="234"/>
                  </a:cubicBezTo>
                  <a:cubicBezTo>
                    <a:pt x="508" y="72"/>
                    <a:pt x="39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4" name="Google Shape;15594;p35"/>
            <p:cNvSpPr/>
            <p:nvPr/>
          </p:nvSpPr>
          <p:spPr>
            <a:xfrm>
              <a:off x="6896375" y="3010575"/>
              <a:ext cx="12600" cy="12625"/>
            </a:xfrm>
            <a:custGeom>
              <a:avLst/>
              <a:gdLst/>
              <a:ahLst/>
              <a:cxnLst/>
              <a:rect l="l" t="t" r="r" b="b"/>
              <a:pathLst>
                <a:path w="504" h="505" extrusionOk="0">
                  <a:moveTo>
                    <a:pt x="229" y="0"/>
                  </a:moveTo>
                  <a:cubicBezTo>
                    <a:pt x="137" y="0"/>
                    <a:pt x="36" y="91"/>
                    <a:pt x="36" y="207"/>
                  </a:cubicBezTo>
                  <a:cubicBezTo>
                    <a:pt x="1" y="403"/>
                    <a:pt x="137" y="504"/>
                    <a:pt x="272" y="504"/>
                  </a:cubicBezTo>
                  <a:cubicBezTo>
                    <a:pt x="388" y="504"/>
                    <a:pt x="503" y="428"/>
                    <a:pt x="503" y="274"/>
                  </a:cubicBezTo>
                  <a:cubicBezTo>
                    <a:pt x="503" y="140"/>
                    <a:pt x="437" y="7"/>
                    <a:pt x="270" y="7"/>
                  </a:cubicBezTo>
                  <a:cubicBezTo>
                    <a:pt x="257" y="2"/>
                    <a:pt x="243"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5" name="Google Shape;15595;p35"/>
            <p:cNvSpPr/>
            <p:nvPr/>
          </p:nvSpPr>
          <p:spPr>
            <a:xfrm>
              <a:off x="6679625" y="2642100"/>
              <a:ext cx="13350" cy="11775"/>
            </a:xfrm>
            <a:custGeom>
              <a:avLst/>
              <a:gdLst/>
              <a:ahLst/>
              <a:cxnLst/>
              <a:rect l="l" t="t" r="r" b="b"/>
              <a:pathLst>
                <a:path w="534" h="471" extrusionOk="0">
                  <a:moveTo>
                    <a:pt x="273" y="0"/>
                  </a:moveTo>
                  <a:cubicBezTo>
                    <a:pt x="228" y="0"/>
                    <a:pt x="181" y="11"/>
                    <a:pt x="134" y="35"/>
                  </a:cubicBezTo>
                  <a:cubicBezTo>
                    <a:pt x="34" y="102"/>
                    <a:pt x="0" y="235"/>
                    <a:pt x="67" y="369"/>
                  </a:cubicBezTo>
                  <a:cubicBezTo>
                    <a:pt x="110" y="433"/>
                    <a:pt x="181" y="470"/>
                    <a:pt x="262" y="470"/>
                  </a:cubicBezTo>
                  <a:cubicBezTo>
                    <a:pt x="306" y="470"/>
                    <a:pt x="353" y="459"/>
                    <a:pt x="401" y="435"/>
                  </a:cubicBezTo>
                  <a:cubicBezTo>
                    <a:pt x="501" y="369"/>
                    <a:pt x="534" y="235"/>
                    <a:pt x="467" y="102"/>
                  </a:cubicBezTo>
                  <a:cubicBezTo>
                    <a:pt x="424" y="37"/>
                    <a:pt x="35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6" name="Google Shape;15596;p35"/>
            <p:cNvSpPr/>
            <p:nvPr/>
          </p:nvSpPr>
          <p:spPr>
            <a:xfrm>
              <a:off x="5993300" y="2555250"/>
              <a:ext cx="12525" cy="12025"/>
            </a:xfrm>
            <a:custGeom>
              <a:avLst/>
              <a:gdLst/>
              <a:ahLst/>
              <a:cxnLst/>
              <a:rect l="l" t="t" r="r" b="b"/>
              <a:pathLst>
                <a:path w="501" h="481" extrusionOk="0">
                  <a:moveTo>
                    <a:pt x="248" y="0"/>
                  </a:moveTo>
                  <a:cubicBezTo>
                    <a:pt x="134" y="0"/>
                    <a:pt x="29" y="91"/>
                    <a:pt x="0" y="207"/>
                  </a:cubicBezTo>
                  <a:cubicBezTo>
                    <a:pt x="0" y="340"/>
                    <a:pt x="100" y="474"/>
                    <a:pt x="234" y="474"/>
                  </a:cubicBezTo>
                  <a:cubicBezTo>
                    <a:pt x="251" y="478"/>
                    <a:pt x="268" y="480"/>
                    <a:pt x="285" y="480"/>
                  </a:cubicBezTo>
                  <a:cubicBezTo>
                    <a:pt x="392" y="480"/>
                    <a:pt x="472" y="389"/>
                    <a:pt x="501" y="273"/>
                  </a:cubicBezTo>
                  <a:cubicBezTo>
                    <a:pt x="501" y="140"/>
                    <a:pt x="434" y="7"/>
                    <a:pt x="301" y="7"/>
                  </a:cubicBezTo>
                  <a:cubicBezTo>
                    <a:pt x="283" y="2"/>
                    <a:pt x="265" y="0"/>
                    <a:pt x="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7" name="Google Shape;15597;p35"/>
            <p:cNvSpPr/>
            <p:nvPr/>
          </p:nvSpPr>
          <p:spPr>
            <a:xfrm>
              <a:off x="5384525" y="2805750"/>
              <a:ext cx="13375" cy="12175"/>
            </a:xfrm>
            <a:custGeom>
              <a:avLst/>
              <a:gdLst/>
              <a:ahLst/>
              <a:cxnLst/>
              <a:rect l="l" t="t" r="r" b="b"/>
              <a:pathLst>
                <a:path w="535" h="487" extrusionOk="0">
                  <a:moveTo>
                    <a:pt x="273" y="1"/>
                  </a:moveTo>
                  <a:cubicBezTo>
                    <a:pt x="239" y="1"/>
                    <a:pt x="203" y="9"/>
                    <a:pt x="167" y="27"/>
                  </a:cubicBezTo>
                  <a:cubicBezTo>
                    <a:pt x="34" y="60"/>
                    <a:pt x="1" y="194"/>
                    <a:pt x="34" y="327"/>
                  </a:cubicBezTo>
                  <a:cubicBezTo>
                    <a:pt x="83" y="425"/>
                    <a:pt x="167" y="487"/>
                    <a:pt x="262" y="487"/>
                  </a:cubicBezTo>
                  <a:cubicBezTo>
                    <a:pt x="296" y="487"/>
                    <a:pt x="332" y="479"/>
                    <a:pt x="368" y="461"/>
                  </a:cubicBezTo>
                  <a:cubicBezTo>
                    <a:pt x="468" y="427"/>
                    <a:pt x="534" y="261"/>
                    <a:pt x="501" y="161"/>
                  </a:cubicBezTo>
                  <a:cubicBezTo>
                    <a:pt x="452" y="63"/>
                    <a:pt x="368"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8" name="Google Shape;15598;p35"/>
            <p:cNvSpPr/>
            <p:nvPr/>
          </p:nvSpPr>
          <p:spPr>
            <a:xfrm>
              <a:off x="5969100" y="3866300"/>
              <a:ext cx="15000" cy="11975"/>
            </a:xfrm>
            <a:custGeom>
              <a:avLst/>
              <a:gdLst/>
              <a:ahLst/>
              <a:cxnLst/>
              <a:rect l="l" t="t" r="r" b="b"/>
              <a:pathLst>
                <a:path w="600" h="479" extrusionOk="0">
                  <a:moveTo>
                    <a:pt x="294" y="1"/>
                  </a:moveTo>
                  <a:cubicBezTo>
                    <a:pt x="211" y="1"/>
                    <a:pt x="132" y="38"/>
                    <a:pt x="68" y="102"/>
                  </a:cubicBezTo>
                  <a:cubicBezTo>
                    <a:pt x="1" y="202"/>
                    <a:pt x="34" y="369"/>
                    <a:pt x="134" y="436"/>
                  </a:cubicBezTo>
                  <a:cubicBezTo>
                    <a:pt x="182" y="465"/>
                    <a:pt x="228" y="478"/>
                    <a:pt x="271" y="478"/>
                  </a:cubicBezTo>
                  <a:cubicBezTo>
                    <a:pt x="470" y="478"/>
                    <a:pt x="599" y="200"/>
                    <a:pt x="435" y="36"/>
                  </a:cubicBezTo>
                  <a:cubicBezTo>
                    <a:pt x="387" y="12"/>
                    <a:pt x="340"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9" name="Google Shape;15599;p35"/>
            <p:cNvSpPr/>
            <p:nvPr/>
          </p:nvSpPr>
          <p:spPr>
            <a:xfrm>
              <a:off x="7143250" y="3753175"/>
              <a:ext cx="12575" cy="9825"/>
            </a:xfrm>
            <a:custGeom>
              <a:avLst/>
              <a:gdLst/>
              <a:ahLst/>
              <a:cxnLst/>
              <a:rect l="l" t="t" r="r" b="b"/>
              <a:pathLst>
                <a:path w="503" h="393" extrusionOk="0">
                  <a:moveTo>
                    <a:pt x="416" y="0"/>
                  </a:moveTo>
                  <a:cubicBezTo>
                    <a:pt x="267" y="0"/>
                    <a:pt x="0" y="392"/>
                    <a:pt x="244" y="392"/>
                  </a:cubicBezTo>
                  <a:cubicBezTo>
                    <a:pt x="252" y="392"/>
                    <a:pt x="260" y="392"/>
                    <a:pt x="269" y="391"/>
                  </a:cubicBezTo>
                  <a:cubicBezTo>
                    <a:pt x="402" y="358"/>
                    <a:pt x="502" y="257"/>
                    <a:pt x="502" y="124"/>
                  </a:cubicBezTo>
                  <a:cubicBezTo>
                    <a:pt x="495" y="35"/>
                    <a:pt x="461" y="0"/>
                    <a:pt x="4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0" name="Google Shape;15600;p35"/>
            <p:cNvSpPr/>
            <p:nvPr/>
          </p:nvSpPr>
          <p:spPr>
            <a:xfrm>
              <a:off x="7211725" y="2953150"/>
              <a:ext cx="12475" cy="9100"/>
            </a:xfrm>
            <a:custGeom>
              <a:avLst/>
              <a:gdLst/>
              <a:ahLst/>
              <a:cxnLst/>
              <a:rect l="l" t="t" r="r" b="b"/>
              <a:pathLst>
                <a:path w="499" h="364" extrusionOk="0">
                  <a:moveTo>
                    <a:pt x="240" y="1"/>
                  </a:moveTo>
                  <a:cubicBezTo>
                    <a:pt x="0" y="1"/>
                    <a:pt x="257" y="364"/>
                    <a:pt x="407" y="364"/>
                  </a:cubicBezTo>
                  <a:cubicBezTo>
                    <a:pt x="454" y="364"/>
                    <a:pt x="491" y="328"/>
                    <a:pt x="498" y="236"/>
                  </a:cubicBezTo>
                  <a:cubicBezTo>
                    <a:pt x="498" y="102"/>
                    <a:pt x="398" y="2"/>
                    <a:pt x="265" y="2"/>
                  </a:cubicBezTo>
                  <a:cubicBezTo>
                    <a:pt x="256" y="1"/>
                    <a:pt x="247" y="1"/>
                    <a:pt x="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1" name="Google Shape;15601;p35"/>
            <p:cNvSpPr/>
            <p:nvPr/>
          </p:nvSpPr>
          <p:spPr>
            <a:xfrm>
              <a:off x="6864750" y="2408600"/>
              <a:ext cx="15575" cy="12025"/>
            </a:xfrm>
            <a:custGeom>
              <a:avLst/>
              <a:gdLst/>
              <a:ahLst/>
              <a:cxnLst/>
              <a:rect l="l" t="t" r="r" b="b"/>
              <a:pathLst>
                <a:path w="623" h="481" extrusionOk="0">
                  <a:moveTo>
                    <a:pt x="308" y="0"/>
                  </a:moveTo>
                  <a:cubicBezTo>
                    <a:pt x="262" y="0"/>
                    <a:pt x="215" y="11"/>
                    <a:pt x="167" y="35"/>
                  </a:cubicBezTo>
                  <a:cubicBezTo>
                    <a:pt x="1" y="135"/>
                    <a:pt x="34" y="435"/>
                    <a:pt x="267" y="469"/>
                  </a:cubicBezTo>
                  <a:cubicBezTo>
                    <a:pt x="291" y="477"/>
                    <a:pt x="315" y="480"/>
                    <a:pt x="337" y="480"/>
                  </a:cubicBezTo>
                  <a:cubicBezTo>
                    <a:pt x="503" y="480"/>
                    <a:pt x="622" y="278"/>
                    <a:pt x="534" y="102"/>
                  </a:cubicBezTo>
                  <a:cubicBezTo>
                    <a:pt x="470" y="37"/>
                    <a:pt x="391"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2" name="Google Shape;15602;p35"/>
            <p:cNvSpPr/>
            <p:nvPr/>
          </p:nvSpPr>
          <p:spPr>
            <a:xfrm>
              <a:off x="6595400" y="2618100"/>
              <a:ext cx="15900" cy="12850"/>
            </a:xfrm>
            <a:custGeom>
              <a:avLst/>
              <a:gdLst/>
              <a:ahLst/>
              <a:cxnLst/>
              <a:rect l="l" t="t" r="r" b="b"/>
              <a:pathLst>
                <a:path w="636" h="514" extrusionOk="0">
                  <a:moveTo>
                    <a:pt x="282" y="1"/>
                  </a:moveTo>
                  <a:cubicBezTo>
                    <a:pt x="229" y="1"/>
                    <a:pt x="176" y="19"/>
                    <a:pt x="134" y="61"/>
                  </a:cubicBezTo>
                  <a:cubicBezTo>
                    <a:pt x="34" y="128"/>
                    <a:pt x="0" y="295"/>
                    <a:pt x="100" y="395"/>
                  </a:cubicBezTo>
                  <a:cubicBezTo>
                    <a:pt x="147" y="479"/>
                    <a:pt x="215" y="513"/>
                    <a:pt x="283" y="513"/>
                  </a:cubicBezTo>
                  <a:cubicBezTo>
                    <a:pt x="458" y="513"/>
                    <a:pt x="635" y="287"/>
                    <a:pt x="467" y="94"/>
                  </a:cubicBezTo>
                  <a:cubicBezTo>
                    <a:pt x="428" y="36"/>
                    <a:pt x="356"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3" name="Google Shape;15603;p35"/>
            <p:cNvSpPr/>
            <p:nvPr/>
          </p:nvSpPr>
          <p:spPr>
            <a:xfrm>
              <a:off x="5583600" y="3375725"/>
              <a:ext cx="16100" cy="12500"/>
            </a:xfrm>
            <a:custGeom>
              <a:avLst/>
              <a:gdLst/>
              <a:ahLst/>
              <a:cxnLst/>
              <a:rect l="l" t="t" r="r" b="b"/>
              <a:pathLst>
                <a:path w="644" h="500" extrusionOk="0">
                  <a:moveTo>
                    <a:pt x="380" y="1"/>
                  </a:moveTo>
                  <a:cubicBezTo>
                    <a:pt x="332" y="1"/>
                    <a:pt x="285" y="17"/>
                    <a:pt x="243" y="44"/>
                  </a:cubicBezTo>
                  <a:cubicBezTo>
                    <a:pt x="1" y="206"/>
                    <a:pt x="151" y="499"/>
                    <a:pt x="358" y="499"/>
                  </a:cubicBezTo>
                  <a:cubicBezTo>
                    <a:pt x="407" y="499"/>
                    <a:pt x="459" y="483"/>
                    <a:pt x="510" y="445"/>
                  </a:cubicBezTo>
                  <a:cubicBezTo>
                    <a:pt x="610" y="345"/>
                    <a:pt x="644" y="211"/>
                    <a:pt x="577" y="111"/>
                  </a:cubicBezTo>
                  <a:cubicBezTo>
                    <a:pt x="518" y="33"/>
                    <a:pt x="448" y="1"/>
                    <a:pt x="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4" name="Google Shape;15604;p35"/>
            <p:cNvSpPr/>
            <p:nvPr/>
          </p:nvSpPr>
          <p:spPr>
            <a:xfrm>
              <a:off x="5760625" y="3895200"/>
              <a:ext cx="13975" cy="12450"/>
            </a:xfrm>
            <a:custGeom>
              <a:avLst/>
              <a:gdLst/>
              <a:ahLst/>
              <a:cxnLst/>
              <a:rect l="l" t="t" r="r" b="b"/>
              <a:pathLst>
                <a:path w="559" h="498" extrusionOk="0">
                  <a:moveTo>
                    <a:pt x="279" y="1"/>
                  </a:moveTo>
                  <a:cubicBezTo>
                    <a:pt x="254" y="1"/>
                    <a:pt x="228" y="5"/>
                    <a:pt x="201" y="14"/>
                  </a:cubicBezTo>
                  <a:cubicBezTo>
                    <a:pt x="67" y="80"/>
                    <a:pt x="1" y="214"/>
                    <a:pt x="34" y="347"/>
                  </a:cubicBezTo>
                  <a:cubicBezTo>
                    <a:pt x="67" y="447"/>
                    <a:pt x="159" y="497"/>
                    <a:pt x="255" y="497"/>
                  </a:cubicBezTo>
                  <a:cubicBezTo>
                    <a:pt x="351" y="497"/>
                    <a:pt x="451" y="447"/>
                    <a:pt x="501" y="347"/>
                  </a:cubicBezTo>
                  <a:cubicBezTo>
                    <a:pt x="559" y="174"/>
                    <a:pt x="441"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5" name="Google Shape;15605;p35"/>
            <p:cNvSpPr/>
            <p:nvPr/>
          </p:nvSpPr>
          <p:spPr>
            <a:xfrm>
              <a:off x="6544050" y="3766600"/>
              <a:ext cx="14375" cy="8200"/>
            </a:xfrm>
            <a:custGeom>
              <a:avLst/>
              <a:gdLst/>
              <a:ahLst/>
              <a:cxnLst/>
              <a:rect l="l" t="t" r="r" b="b"/>
              <a:pathLst>
                <a:path w="575" h="328" extrusionOk="0">
                  <a:moveTo>
                    <a:pt x="110" y="0"/>
                  </a:moveTo>
                  <a:cubicBezTo>
                    <a:pt x="45" y="0"/>
                    <a:pt x="1" y="42"/>
                    <a:pt x="19" y="154"/>
                  </a:cubicBezTo>
                  <a:cubicBezTo>
                    <a:pt x="48" y="241"/>
                    <a:pt x="127" y="327"/>
                    <a:pt x="234" y="327"/>
                  </a:cubicBezTo>
                  <a:cubicBezTo>
                    <a:pt x="251" y="327"/>
                    <a:pt x="268" y="325"/>
                    <a:pt x="286" y="321"/>
                  </a:cubicBezTo>
                  <a:cubicBezTo>
                    <a:pt x="574" y="273"/>
                    <a:pt x="275"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6" name="Google Shape;15606;p35"/>
            <p:cNvSpPr/>
            <p:nvPr/>
          </p:nvSpPr>
          <p:spPr>
            <a:xfrm>
              <a:off x="6748975" y="3073875"/>
              <a:ext cx="11550" cy="10275"/>
            </a:xfrm>
            <a:custGeom>
              <a:avLst/>
              <a:gdLst/>
              <a:ahLst/>
              <a:cxnLst/>
              <a:rect l="l" t="t" r="r" b="b"/>
              <a:pathLst>
                <a:path w="462" h="411" extrusionOk="0">
                  <a:moveTo>
                    <a:pt x="202" y="1"/>
                  </a:moveTo>
                  <a:cubicBezTo>
                    <a:pt x="1" y="1"/>
                    <a:pt x="201" y="410"/>
                    <a:pt x="340" y="410"/>
                  </a:cubicBezTo>
                  <a:cubicBezTo>
                    <a:pt x="377" y="410"/>
                    <a:pt x="409" y="382"/>
                    <a:pt x="429" y="310"/>
                  </a:cubicBezTo>
                  <a:cubicBezTo>
                    <a:pt x="462" y="177"/>
                    <a:pt x="395" y="43"/>
                    <a:pt x="262" y="10"/>
                  </a:cubicBezTo>
                  <a:cubicBezTo>
                    <a:pt x="239" y="4"/>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7" name="Google Shape;15607;p35"/>
            <p:cNvSpPr/>
            <p:nvPr/>
          </p:nvSpPr>
          <p:spPr>
            <a:xfrm>
              <a:off x="6283300" y="2373350"/>
              <a:ext cx="17100" cy="12225"/>
            </a:xfrm>
            <a:custGeom>
              <a:avLst/>
              <a:gdLst/>
              <a:ahLst/>
              <a:cxnLst/>
              <a:rect l="l" t="t" r="r" b="b"/>
              <a:pathLst>
                <a:path w="684" h="489" extrusionOk="0">
                  <a:moveTo>
                    <a:pt x="350" y="0"/>
                  </a:moveTo>
                  <a:cubicBezTo>
                    <a:pt x="176" y="0"/>
                    <a:pt x="0" y="189"/>
                    <a:pt x="142" y="378"/>
                  </a:cubicBezTo>
                  <a:cubicBezTo>
                    <a:pt x="191" y="456"/>
                    <a:pt x="263" y="488"/>
                    <a:pt x="335" y="488"/>
                  </a:cubicBezTo>
                  <a:cubicBezTo>
                    <a:pt x="508" y="488"/>
                    <a:pt x="684" y="300"/>
                    <a:pt x="542" y="111"/>
                  </a:cubicBezTo>
                  <a:cubicBezTo>
                    <a:pt x="493" y="33"/>
                    <a:pt x="422"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8" name="Google Shape;15608;p35"/>
            <p:cNvSpPr/>
            <p:nvPr/>
          </p:nvSpPr>
          <p:spPr>
            <a:xfrm>
              <a:off x="5384525" y="2532675"/>
              <a:ext cx="12525" cy="12075"/>
            </a:xfrm>
            <a:custGeom>
              <a:avLst/>
              <a:gdLst/>
              <a:ahLst/>
              <a:cxnLst/>
              <a:rect l="l" t="t" r="r" b="b"/>
              <a:pathLst>
                <a:path w="501" h="483" extrusionOk="0">
                  <a:moveTo>
                    <a:pt x="269" y="0"/>
                  </a:moveTo>
                  <a:cubicBezTo>
                    <a:pt x="247" y="0"/>
                    <a:pt x="224" y="3"/>
                    <a:pt x="201" y="9"/>
                  </a:cubicBezTo>
                  <a:cubicBezTo>
                    <a:pt x="67" y="9"/>
                    <a:pt x="1" y="142"/>
                    <a:pt x="1" y="276"/>
                  </a:cubicBezTo>
                  <a:cubicBezTo>
                    <a:pt x="30" y="392"/>
                    <a:pt x="134" y="482"/>
                    <a:pt x="248" y="482"/>
                  </a:cubicBezTo>
                  <a:cubicBezTo>
                    <a:pt x="266" y="482"/>
                    <a:pt x="283" y="480"/>
                    <a:pt x="301" y="476"/>
                  </a:cubicBezTo>
                  <a:cubicBezTo>
                    <a:pt x="434" y="443"/>
                    <a:pt x="501"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9" name="Google Shape;15609;p35"/>
            <p:cNvSpPr/>
            <p:nvPr/>
          </p:nvSpPr>
          <p:spPr>
            <a:xfrm>
              <a:off x="5870700" y="3356400"/>
              <a:ext cx="13900" cy="11950"/>
            </a:xfrm>
            <a:custGeom>
              <a:avLst/>
              <a:gdLst/>
              <a:ahLst/>
              <a:cxnLst/>
              <a:rect l="l" t="t" r="r" b="b"/>
              <a:pathLst>
                <a:path w="556" h="478" extrusionOk="0">
                  <a:moveTo>
                    <a:pt x="268" y="0"/>
                  </a:moveTo>
                  <a:cubicBezTo>
                    <a:pt x="176" y="0"/>
                    <a:pt x="84" y="50"/>
                    <a:pt x="34" y="150"/>
                  </a:cubicBezTo>
                  <a:cubicBezTo>
                    <a:pt x="1" y="284"/>
                    <a:pt x="68" y="417"/>
                    <a:pt x="168" y="451"/>
                  </a:cubicBezTo>
                  <a:cubicBezTo>
                    <a:pt x="204" y="469"/>
                    <a:pt x="241" y="477"/>
                    <a:pt x="276" y="477"/>
                  </a:cubicBezTo>
                  <a:cubicBezTo>
                    <a:pt x="432" y="477"/>
                    <a:pt x="556" y="314"/>
                    <a:pt x="501" y="150"/>
                  </a:cubicBezTo>
                  <a:cubicBezTo>
                    <a:pt x="451" y="50"/>
                    <a:pt x="359"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0" name="Google Shape;15610;p35"/>
            <p:cNvSpPr/>
            <p:nvPr/>
          </p:nvSpPr>
          <p:spPr>
            <a:xfrm>
              <a:off x="6813875" y="3151575"/>
              <a:ext cx="11700" cy="10225"/>
            </a:xfrm>
            <a:custGeom>
              <a:avLst/>
              <a:gdLst/>
              <a:ahLst/>
              <a:cxnLst/>
              <a:rect l="l" t="t" r="r" b="b"/>
              <a:pathLst>
                <a:path w="468" h="409" extrusionOk="0">
                  <a:moveTo>
                    <a:pt x="355" y="1"/>
                  </a:moveTo>
                  <a:cubicBezTo>
                    <a:pt x="221" y="1"/>
                    <a:pt x="1" y="409"/>
                    <a:pt x="224" y="409"/>
                  </a:cubicBezTo>
                  <a:cubicBezTo>
                    <a:pt x="237" y="409"/>
                    <a:pt x="251" y="407"/>
                    <a:pt x="268" y="404"/>
                  </a:cubicBezTo>
                  <a:cubicBezTo>
                    <a:pt x="401" y="371"/>
                    <a:pt x="468" y="238"/>
                    <a:pt x="434" y="104"/>
                  </a:cubicBezTo>
                  <a:cubicBezTo>
                    <a:pt x="421" y="30"/>
                    <a:pt x="391"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1" name="Google Shape;15611;p35"/>
            <p:cNvSpPr/>
            <p:nvPr/>
          </p:nvSpPr>
          <p:spPr>
            <a:xfrm>
              <a:off x="6853625" y="2654900"/>
              <a:ext cx="13850" cy="8950"/>
            </a:xfrm>
            <a:custGeom>
              <a:avLst/>
              <a:gdLst/>
              <a:ahLst/>
              <a:cxnLst/>
              <a:rect l="l" t="t" r="r" b="b"/>
              <a:pathLst>
                <a:path w="554" h="358" extrusionOk="0">
                  <a:moveTo>
                    <a:pt x="471" y="0"/>
                  </a:moveTo>
                  <a:cubicBezTo>
                    <a:pt x="316" y="0"/>
                    <a:pt x="1" y="332"/>
                    <a:pt x="279" y="357"/>
                  </a:cubicBezTo>
                  <a:cubicBezTo>
                    <a:pt x="412" y="357"/>
                    <a:pt x="546" y="257"/>
                    <a:pt x="546" y="124"/>
                  </a:cubicBezTo>
                  <a:cubicBezTo>
                    <a:pt x="554" y="34"/>
                    <a:pt x="521" y="0"/>
                    <a:pt x="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2" name="Google Shape;15612;p35"/>
            <p:cNvSpPr/>
            <p:nvPr/>
          </p:nvSpPr>
          <p:spPr>
            <a:xfrm>
              <a:off x="6452375" y="2406800"/>
              <a:ext cx="17725" cy="11975"/>
            </a:xfrm>
            <a:custGeom>
              <a:avLst/>
              <a:gdLst/>
              <a:ahLst/>
              <a:cxnLst/>
              <a:rect l="l" t="t" r="r" b="b"/>
              <a:pathLst>
                <a:path w="709" h="479" extrusionOk="0">
                  <a:moveTo>
                    <a:pt x="353" y="1"/>
                  </a:moveTo>
                  <a:cubicBezTo>
                    <a:pt x="144" y="1"/>
                    <a:pt x="0" y="302"/>
                    <a:pt x="251" y="441"/>
                  </a:cubicBezTo>
                  <a:cubicBezTo>
                    <a:pt x="293" y="467"/>
                    <a:pt x="334" y="478"/>
                    <a:pt x="372" y="478"/>
                  </a:cubicBezTo>
                  <a:cubicBezTo>
                    <a:pt x="579" y="478"/>
                    <a:pt x="709" y="153"/>
                    <a:pt x="484" y="40"/>
                  </a:cubicBezTo>
                  <a:cubicBezTo>
                    <a:pt x="440" y="13"/>
                    <a:pt x="395"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3" name="Google Shape;15613;p35"/>
            <p:cNvSpPr/>
            <p:nvPr/>
          </p:nvSpPr>
          <p:spPr>
            <a:xfrm>
              <a:off x="5277775" y="2962400"/>
              <a:ext cx="14975" cy="11950"/>
            </a:xfrm>
            <a:custGeom>
              <a:avLst/>
              <a:gdLst/>
              <a:ahLst/>
              <a:cxnLst/>
              <a:rect l="l" t="t" r="r" b="b"/>
              <a:pathLst>
                <a:path w="599" h="478" extrusionOk="0">
                  <a:moveTo>
                    <a:pt x="250" y="0"/>
                  </a:moveTo>
                  <a:cubicBezTo>
                    <a:pt x="222" y="0"/>
                    <a:pt x="194" y="10"/>
                    <a:pt x="168" y="32"/>
                  </a:cubicBezTo>
                  <a:cubicBezTo>
                    <a:pt x="34" y="99"/>
                    <a:pt x="1" y="232"/>
                    <a:pt x="34" y="333"/>
                  </a:cubicBezTo>
                  <a:cubicBezTo>
                    <a:pt x="85" y="434"/>
                    <a:pt x="175" y="478"/>
                    <a:pt x="274" y="478"/>
                  </a:cubicBezTo>
                  <a:cubicBezTo>
                    <a:pt x="305" y="478"/>
                    <a:pt x="336" y="474"/>
                    <a:pt x="368" y="466"/>
                  </a:cubicBezTo>
                  <a:cubicBezTo>
                    <a:pt x="599" y="408"/>
                    <a:pt x="430"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4" name="Google Shape;15614;p35"/>
            <p:cNvSpPr/>
            <p:nvPr/>
          </p:nvSpPr>
          <p:spPr>
            <a:xfrm>
              <a:off x="5272775" y="3564450"/>
              <a:ext cx="12550" cy="11700"/>
            </a:xfrm>
            <a:custGeom>
              <a:avLst/>
              <a:gdLst/>
              <a:ahLst/>
              <a:cxnLst/>
              <a:rect l="l" t="t" r="r" b="b"/>
              <a:pathLst>
                <a:path w="502" h="468" extrusionOk="0">
                  <a:moveTo>
                    <a:pt x="234" y="1"/>
                  </a:moveTo>
                  <a:cubicBezTo>
                    <a:pt x="101" y="1"/>
                    <a:pt x="1" y="101"/>
                    <a:pt x="1" y="234"/>
                  </a:cubicBezTo>
                  <a:cubicBezTo>
                    <a:pt x="1" y="368"/>
                    <a:pt x="101" y="468"/>
                    <a:pt x="234" y="468"/>
                  </a:cubicBezTo>
                  <a:cubicBezTo>
                    <a:pt x="368" y="468"/>
                    <a:pt x="501" y="368"/>
                    <a:pt x="501" y="234"/>
                  </a:cubicBezTo>
                  <a:cubicBezTo>
                    <a:pt x="501" y="101"/>
                    <a:pt x="36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5" name="Google Shape;15615;p35"/>
            <p:cNvSpPr/>
            <p:nvPr/>
          </p:nvSpPr>
          <p:spPr>
            <a:xfrm>
              <a:off x="6536250" y="3854150"/>
              <a:ext cx="14000" cy="8200"/>
            </a:xfrm>
            <a:custGeom>
              <a:avLst/>
              <a:gdLst/>
              <a:ahLst/>
              <a:cxnLst/>
              <a:rect l="l" t="t" r="r" b="b"/>
              <a:pathLst>
                <a:path w="560" h="328" extrusionOk="0">
                  <a:moveTo>
                    <a:pt x="462" y="1"/>
                  </a:moveTo>
                  <a:cubicBezTo>
                    <a:pt x="307" y="1"/>
                    <a:pt x="1" y="273"/>
                    <a:pt x="265" y="321"/>
                  </a:cubicBezTo>
                  <a:cubicBezTo>
                    <a:pt x="283" y="326"/>
                    <a:pt x="300" y="328"/>
                    <a:pt x="318" y="328"/>
                  </a:cubicBezTo>
                  <a:cubicBezTo>
                    <a:pt x="431" y="328"/>
                    <a:pt x="532" y="241"/>
                    <a:pt x="532" y="155"/>
                  </a:cubicBezTo>
                  <a:cubicBezTo>
                    <a:pt x="560" y="42"/>
                    <a:pt x="522"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6" name="Google Shape;15616;p35"/>
            <p:cNvSpPr/>
            <p:nvPr/>
          </p:nvSpPr>
          <p:spPr>
            <a:xfrm>
              <a:off x="6898950" y="3558200"/>
              <a:ext cx="13850" cy="12450"/>
            </a:xfrm>
            <a:custGeom>
              <a:avLst/>
              <a:gdLst/>
              <a:ahLst/>
              <a:cxnLst/>
              <a:rect l="l" t="t" r="r" b="b"/>
              <a:pathLst>
                <a:path w="554" h="498" extrusionOk="0">
                  <a:moveTo>
                    <a:pt x="250" y="1"/>
                  </a:moveTo>
                  <a:cubicBezTo>
                    <a:pt x="159" y="1"/>
                    <a:pt x="67" y="51"/>
                    <a:pt x="34" y="151"/>
                  </a:cubicBezTo>
                  <a:cubicBezTo>
                    <a:pt x="0" y="284"/>
                    <a:pt x="67" y="418"/>
                    <a:pt x="167" y="484"/>
                  </a:cubicBezTo>
                  <a:cubicBezTo>
                    <a:pt x="194" y="493"/>
                    <a:pt x="221" y="497"/>
                    <a:pt x="247" y="497"/>
                  </a:cubicBezTo>
                  <a:cubicBezTo>
                    <a:pt x="415" y="497"/>
                    <a:pt x="554" y="324"/>
                    <a:pt x="467" y="151"/>
                  </a:cubicBezTo>
                  <a:cubicBezTo>
                    <a:pt x="434" y="51"/>
                    <a:pt x="34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7" name="Google Shape;15617;p35"/>
            <p:cNvSpPr/>
            <p:nvPr/>
          </p:nvSpPr>
          <p:spPr>
            <a:xfrm>
              <a:off x="6953000" y="3455625"/>
              <a:ext cx="15175" cy="12125"/>
            </a:xfrm>
            <a:custGeom>
              <a:avLst/>
              <a:gdLst/>
              <a:ahLst/>
              <a:cxnLst/>
              <a:rect l="l" t="t" r="r" b="b"/>
              <a:pathLst>
                <a:path w="607" h="485" extrusionOk="0">
                  <a:moveTo>
                    <a:pt x="350" y="0"/>
                  </a:moveTo>
                  <a:cubicBezTo>
                    <a:pt x="132" y="0"/>
                    <a:pt x="0" y="304"/>
                    <a:pt x="207" y="451"/>
                  </a:cubicBezTo>
                  <a:cubicBezTo>
                    <a:pt x="251" y="473"/>
                    <a:pt x="295" y="484"/>
                    <a:pt x="337" y="484"/>
                  </a:cubicBezTo>
                  <a:cubicBezTo>
                    <a:pt x="421" y="484"/>
                    <a:pt x="496" y="440"/>
                    <a:pt x="540" y="351"/>
                  </a:cubicBezTo>
                  <a:cubicBezTo>
                    <a:pt x="607" y="251"/>
                    <a:pt x="573" y="84"/>
                    <a:pt x="440" y="17"/>
                  </a:cubicBezTo>
                  <a:cubicBezTo>
                    <a:pt x="409" y="6"/>
                    <a:pt x="379"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8" name="Google Shape;15618;p35"/>
            <p:cNvSpPr/>
            <p:nvPr/>
          </p:nvSpPr>
          <p:spPr>
            <a:xfrm>
              <a:off x="6989850" y="3365950"/>
              <a:ext cx="13350" cy="11725"/>
            </a:xfrm>
            <a:custGeom>
              <a:avLst/>
              <a:gdLst/>
              <a:ahLst/>
              <a:cxnLst/>
              <a:rect l="l" t="t" r="r" b="b"/>
              <a:pathLst>
                <a:path w="534" h="469" extrusionOk="0">
                  <a:moveTo>
                    <a:pt x="244" y="0"/>
                  </a:moveTo>
                  <a:cubicBezTo>
                    <a:pt x="166" y="0"/>
                    <a:pt x="88" y="37"/>
                    <a:pt x="67" y="102"/>
                  </a:cubicBezTo>
                  <a:cubicBezTo>
                    <a:pt x="0" y="235"/>
                    <a:pt x="33" y="369"/>
                    <a:pt x="167" y="435"/>
                  </a:cubicBezTo>
                  <a:cubicBezTo>
                    <a:pt x="200" y="458"/>
                    <a:pt x="237" y="469"/>
                    <a:pt x="274" y="469"/>
                  </a:cubicBezTo>
                  <a:cubicBezTo>
                    <a:pt x="348" y="469"/>
                    <a:pt x="423" y="424"/>
                    <a:pt x="467" y="335"/>
                  </a:cubicBezTo>
                  <a:cubicBezTo>
                    <a:pt x="534" y="235"/>
                    <a:pt x="500" y="69"/>
                    <a:pt x="367" y="35"/>
                  </a:cubicBezTo>
                  <a:cubicBezTo>
                    <a:pt x="332" y="12"/>
                    <a:pt x="28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9" name="Google Shape;15619;p35"/>
            <p:cNvSpPr/>
            <p:nvPr/>
          </p:nvSpPr>
          <p:spPr>
            <a:xfrm>
              <a:off x="6923125" y="3484375"/>
              <a:ext cx="14200" cy="11750"/>
            </a:xfrm>
            <a:custGeom>
              <a:avLst/>
              <a:gdLst/>
              <a:ahLst/>
              <a:cxnLst/>
              <a:rect l="l" t="t" r="r" b="b"/>
              <a:pathLst>
                <a:path w="568" h="470" extrusionOk="0">
                  <a:moveTo>
                    <a:pt x="295" y="0"/>
                  </a:moveTo>
                  <a:cubicBezTo>
                    <a:pt x="215" y="0"/>
                    <a:pt x="144" y="37"/>
                    <a:pt x="101" y="102"/>
                  </a:cubicBezTo>
                  <a:cubicBezTo>
                    <a:pt x="1" y="235"/>
                    <a:pt x="34" y="368"/>
                    <a:pt x="167" y="435"/>
                  </a:cubicBezTo>
                  <a:cubicBezTo>
                    <a:pt x="203" y="459"/>
                    <a:pt x="247" y="470"/>
                    <a:pt x="291" y="470"/>
                  </a:cubicBezTo>
                  <a:cubicBezTo>
                    <a:pt x="373" y="470"/>
                    <a:pt x="458" y="433"/>
                    <a:pt x="501" y="368"/>
                  </a:cubicBezTo>
                  <a:cubicBezTo>
                    <a:pt x="568" y="268"/>
                    <a:pt x="534" y="102"/>
                    <a:pt x="434" y="35"/>
                  </a:cubicBezTo>
                  <a:cubicBezTo>
                    <a:pt x="387" y="11"/>
                    <a:pt x="340" y="0"/>
                    <a:pt x="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0" name="Google Shape;15620;p35"/>
            <p:cNvSpPr/>
            <p:nvPr/>
          </p:nvSpPr>
          <p:spPr>
            <a:xfrm>
              <a:off x="6928975" y="3460975"/>
              <a:ext cx="15650" cy="12100"/>
            </a:xfrm>
            <a:custGeom>
              <a:avLst/>
              <a:gdLst/>
              <a:ahLst/>
              <a:cxnLst/>
              <a:rect l="l" t="t" r="r" b="b"/>
              <a:pathLst>
                <a:path w="626" h="484" extrusionOk="0">
                  <a:moveTo>
                    <a:pt x="311" y="0"/>
                  </a:moveTo>
                  <a:cubicBezTo>
                    <a:pt x="297" y="0"/>
                    <a:pt x="282" y="1"/>
                    <a:pt x="267" y="4"/>
                  </a:cubicBezTo>
                  <a:cubicBezTo>
                    <a:pt x="67" y="37"/>
                    <a:pt x="0" y="304"/>
                    <a:pt x="167" y="437"/>
                  </a:cubicBezTo>
                  <a:cubicBezTo>
                    <a:pt x="212" y="467"/>
                    <a:pt x="270" y="484"/>
                    <a:pt x="327" y="484"/>
                  </a:cubicBezTo>
                  <a:cubicBezTo>
                    <a:pt x="397" y="484"/>
                    <a:pt x="464" y="459"/>
                    <a:pt x="500" y="404"/>
                  </a:cubicBezTo>
                  <a:cubicBezTo>
                    <a:pt x="625" y="217"/>
                    <a:pt x="517" y="0"/>
                    <a:pt x="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1" name="Google Shape;15621;p35"/>
            <p:cNvSpPr/>
            <p:nvPr/>
          </p:nvSpPr>
          <p:spPr>
            <a:xfrm>
              <a:off x="7024875" y="3300275"/>
              <a:ext cx="14200" cy="12350"/>
            </a:xfrm>
            <a:custGeom>
              <a:avLst/>
              <a:gdLst/>
              <a:ahLst/>
              <a:cxnLst/>
              <a:rect l="l" t="t" r="r" b="b"/>
              <a:pathLst>
                <a:path w="568" h="494" extrusionOk="0">
                  <a:moveTo>
                    <a:pt x="290" y="0"/>
                  </a:moveTo>
                  <a:cubicBezTo>
                    <a:pt x="198" y="0"/>
                    <a:pt x="115" y="55"/>
                    <a:pt x="67" y="127"/>
                  </a:cubicBezTo>
                  <a:cubicBezTo>
                    <a:pt x="0" y="260"/>
                    <a:pt x="33" y="394"/>
                    <a:pt x="167" y="461"/>
                  </a:cubicBezTo>
                  <a:cubicBezTo>
                    <a:pt x="200" y="483"/>
                    <a:pt x="241" y="494"/>
                    <a:pt x="283" y="494"/>
                  </a:cubicBezTo>
                  <a:cubicBezTo>
                    <a:pt x="367" y="494"/>
                    <a:pt x="456" y="449"/>
                    <a:pt x="500" y="361"/>
                  </a:cubicBezTo>
                  <a:cubicBezTo>
                    <a:pt x="567" y="260"/>
                    <a:pt x="500" y="94"/>
                    <a:pt x="400" y="27"/>
                  </a:cubicBezTo>
                  <a:cubicBezTo>
                    <a:pt x="363" y="8"/>
                    <a:pt x="326" y="0"/>
                    <a:pt x="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2" name="Google Shape;15622;p35"/>
            <p:cNvSpPr/>
            <p:nvPr/>
          </p:nvSpPr>
          <p:spPr>
            <a:xfrm>
              <a:off x="7021525" y="3386675"/>
              <a:ext cx="14775" cy="11900"/>
            </a:xfrm>
            <a:custGeom>
              <a:avLst/>
              <a:gdLst/>
              <a:ahLst/>
              <a:cxnLst/>
              <a:rect l="l" t="t" r="r" b="b"/>
              <a:pathLst>
                <a:path w="591" h="476" extrusionOk="0">
                  <a:moveTo>
                    <a:pt x="249" y="0"/>
                  </a:moveTo>
                  <a:cubicBezTo>
                    <a:pt x="135" y="0"/>
                    <a:pt x="34" y="91"/>
                    <a:pt x="34" y="207"/>
                  </a:cubicBezTo>
                  <a:cubicBezTo>
                    <a:pt x="1" y="340"/>
                    <a:pt x="101" y="474"/>
                    <a:pt x="234" y="474"/>
                  </a:cubicBezTo>
                  <a:cubicBezTo>
                    <a:pt x="245" y="475"/>
                    <a:pt x="255" y="475"/>
                    <a:pt x="264" y="475"/>
                  </a:cubicBezTo>
                  <a:cubicBezTo>
                    <a:pt x="539" y="475"/>
                    <a:pt x="591" y="39"/>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3" name="Google Shape;15623;p35"/>
            <p:cNvSpPr/>
            <p:nvPr/>
          </p:nvSpPr>
          <p:spPr>
            <a:xfrm>
              <a:off x="7034725" y="3437350"/>
              <a:ext cx="14150" cy="11925"/>
            </a:xfrm>
            <a:custGeom>
              <a:avLst/>
              <a:gdLst/>
              <a:ahLst/>
              <a:cxnLst/>
              <a:rect l="l" t="t" r="r" b="b"/>
              <a:pathLst>
                <a:path w="566" h="477" extrusionOk="0">
                  <a:moveTo>
                    <a:pt x="281" y="0"/>
                  </a:moveTo>
                  <a:cubicBezTo>
                    <a:pt x="142" y="0"/>
                    <a:pt x="1" y="107"/>
                    <a:pt x="40" y="281"/>
                  </a:cubicBezTo>
                  <a:cubicBezTo>
                    <a:pt x="67" y="419"/>
                    <a:pt x="168" y="477"/>
                    <a:pt x="270" y="477"/>
                  </a:cubicBezTo>
                  <a:cubicBezTo>
                    <a:pt x="417" y="477"/>
                    <a:pt x="566" y="358"/>
                    <a:pt x="507" y="181"/>
                  </a:cubicBezTo>
                  <a:cubicBezTo>
                    <a:pt x="479" y="56"/>
                    <a:pt x="381"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4" name="Google Shape;15624;p35"/>
            <p:cNvSpPr/>
            <p:nvPr/>
          </p:nvSpPr>
          <p:spPr>
            <a:xfrm>
              <a:off x="7119925" y="3309850"/>
              <a:ext cx="14200" cy="12000"/>
            </a:xfrm>
            <a:custGeom>
              <a:avLst/>
              <a:gdLst/>
              <a:ahLst/>
              <a:cxnLst/>
              <a:rect l="l" t="t" r="r" b="b"/>
              <a:pathLst>
                <a:path w="568" h="480" extrusionOk="0">
                  <a:moveTo>
                    <a:pt x="273" y="0"/>
                  </a:moveTo>
                  <a:cubicBezTo>
                    <a:pt x="202" y="0"/>
                    <a:pt x="140" y="33"/>
                    <a:pt x="101" y="111"/>
                  </a:cubicBezTo>
                  <a:cubicBezTo>
                    <a:pt x="1" y="211"/>
                    <a:pt x="34" y="344"/>
                    <a:pt x="134" y="445"/>
                  </a:cubicBezTo>
                  <a:cubicBezTo>
                    <a:pt x="182" y="468"/>
                    <a:pt x="229" y="479"/>
                    <a:pt x="273" y="479"/>
                  </a:cubicBezTo>
                  <a:cubicBezTo>
                    <a:pt x="354" y="479"/>
                    <a:pt x="425" y="442"/>
                    <a:pt x="468" y="378"/>
                  </a:cubicBezTo>
                  <a:cubicBezTo>
                    <a:pt x="568" y="278"/>
                    <a:pt x="535" y="111"/>
                    <a:pt x="434" y="44"/>
                  </a:cubicBezTo>
                  <a:cubicBezTo>
                    <a:pt x="379" y="17"/>
                    <a:pt x="32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5" name="Google Shape;15625;p35"/>
            <p:cNvSpPr/>
            <p:nvPr/>
          </p:nvSpPr>
          <p:spPr>
            <a:xfrm>
              <a:off x="7138375" y="3372225"/>
              <a:ext cx="14700" cy="8175"/>
            </a:xfrm>
            <a:custGeom>
              <a:avLst/>
              <a:gdLst/>
              <a:ahLst/>
              <a:cxnLst/>
              <a:rect l="l" t="t" r="r" b="b"/>
              <a:pathLst>
                <a:path w="588" h="327" extrusionOk="0">
                  <a:moveTo>
                    <a:pt x="120" y="0"/>
                  </a:moveTo>
                  <a:cubicBezTo>
                    <a:pt x="48" y="0"/>
                    <a:pt x="0" y="41"/>
                    <a:pt x="30" y="151"/>
                  </a:cubicBezTo>
                  <a:cubicBezTo>
                    <a:pt x="85" y="262"/>
                    <a:pt x="186" y="326"/>
                    <a:pt x="276" y="326"/>
                  </a:cubicBezTo>
                  <a:cubicBezTo>
                    <a:pt x="295" y="326"/>
                    <a:pt x="313" y="324"/>
                    <a:pt x="330" y="318"/>
                  </a:cubicBezTo>
                  <a:cubicBezTo>
                    <a:pt x="587" y="224"/>
                    <a:pt x="288"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6" name="Google Shape;15626;p35"/>
            <p:cNvSpPr/>
            <p:nvPr/>
          </p:nvSpPr>
          <p:spPr>
            <a:xfrm>
              <a:off x="7132775" y="3151000"/>
              <a:ext cx="14700" cy="12750"/>
            </a:xfrm>
            <a:custGeom>
              <a:avLst/>
              <a:gdLst/>
              <a:ahLst/>
              <a:cxnLst/>
              <a:rect l="l" t="t" r="r" b="b"/>
              <a:pathLst>
                <a:path w="588" h="510" extrusionOk="0">
                  <a:moveTo>
                    <a:pt x="302" y="1"/>
                  </a:moveTo>
                  <a:cubicBezTo>
                    <a:pt x="221" y="1"/>
                    <a:pt x="136" y="63"/>
                    <a:pt x="87" y="160"/>
                  </a:cubicBezTo>
                  <a:cubicBezTo>
                    <a:pt x="0" y="356"/>
                    <a:pt x="154" y="509"/>
                    <a:pt x="309" y="509"/>
                  </a:cubicBezTo>
                  <a:cubicBezTo>
                    <a:pt x="391" y="509"/>
                    <a:pt x="474" y="465"/>
                    <a:pt x="521" y="361"/>
                  </a:cubicBezTo>
                  <a:cubicBezTo>
                    <a:pt x="588" y="227"/>
                    <a:pt x="521" y="94"/>
                    <a:pt x="387" y="27"/>
                  </a:cubicBezTo>
                  <a:cubicBezTo>
                    <a:pt x="361" y="9"/>
                    <a:pt x="331"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7" name="Google Shape;15627;p35"/>
            <p:cNvSpPr/>
            <p:nvPr/>
          </p:nvSpPr>
          <p:spPr>
            <a:xfrm>
              <a:off x="7222725" y="3047900"/>
              <a:ext cx="13150" cy="12500"/>
            </a:xfrm>
            <a:custGeom>
              <a:avLst/>
              <a:gdLst/>
              <a:ahLst/>
              <a:cxnLst/>
              <a:rect l="l" t="t" r="r" b="b"/>
              <a:pathLst>
                <a:path w="526" h="500" extrusionOk="0">
                  <a:moveTo>
                    <a:pt x="288" y="0"/>
                  </a:moveTo>
                  <a:cubicBezTo>
                    <a:pt x="144" y="0"/>
                    <a:pt x="0" y="131"/>
                    <a:pt x="25" y="282"/>
                  </a:cubicBezTo>
                  <a:cubicBezTo>
                    <a:pt x="47" y="411"/>
                    <a:pt x="167" y="499"/>
                    <a:pt x="285" y="499"/>
                  </a:cubicBezTo>
                  <a:cubicBezTo>
                    <a:pt x="349" y="499"/>
                    <a:pt x="412" y="474"/>
                    <a:pt x="459" y="415"/>
                  </a:cubicBezTo>
                  <a:cubicBezTo>
                    <a:pt x="525" y="282"/>
                    <a:pt x="525" y="148"/>
                    <a:pt x="425" y="48"/>
                  </a:cubicBezTo>
                  <a:cubicBezTo>
                    <a:pt x="384" y="15"/>
                    <a:pt x="336"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8" name="Google Shape;15628;p35"/>
            <p:cNvSpPr/>
            <p:nvPr/>
          </p:nvSpPr>
          <p:spPr>
            <a:xfrm>
              <a:off x="7119925" y="3180150"/>
              <a:ext cx="13800" cy="11925"/>
            </a:xfrm>
            <a:custGeom>
              <a:avLst/>
              <a:gdLst/>
              <a:ahLst/>
              <a:cxnLst/>
              <a:rect l="l" t="t" r="r" b="b"/>
              <a:pathLst>
                <a:path w="552" h="477" extrusionOk="0">
                  <a:moveTo>
                    <a:pt x="263" y="1"/>
                  </a:moveTo>
                  <a:cubicBezTo>
                    <a:pt x="192" y="1"/>
                    <a:pt x="120" y="30"/>
                    <a:pt x="68" y="95"/>
                  </a:cubicBezTo>
                  <a:cubicBezTo>
                    <a:pt x="1" y="229"/>
                    <a:pt x="34" y="362"/>
                    <a:pt x="134" y="429"/>
                  </a:cubicBezTo>
                  <a:cubicBezTo>
                    <a:pt x="176" y="462"/>
                    <a:pt x="224" y="477"/>
                    <a:pt x="271" y="477"/>
                  </a:cubicBezTo>
                  <a:cubicBezTo>
                    <a:pt x="414" y="477"/>
                    <a:pt x="551" y="345"/>
                    <a:pt x="501" y="195"/>
                  </a:cubicBezTo>
                  <a:cubicBezTo>
                    <a:pt x="481" y="73"/>
                    <a:pt x="37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9" name="Google Shape;15629;p35"/>
            <p:cNvSpPr/>
            <p:nvPr/>
          </p:nvSpPr>
          <p:spPr>
            <a:xfrm>
              <a:off x="7108175" y="3131475"/>
              <a:ext cx="15950" cy="12175"/>
            </a:xfrm>
            <a:custGeom>
              <a:avLst/>
              <a:gdLst/>
              <a:ahLst/>
              <a:cxnLst/>
              <a:rect l="l" t="t" r="r" b="b"/>
              <a:pathLst>
                <a:path w="638" h="487" extrusionOk="0">
                  <a:moveTo>
                    <a:pt x="390" y="1"/>
                  </a:moveTo>
                  <a:cubicBezTo>
                    <a:pt x="372" y="1"/>
                    <a:pt x="355" y="3"/>
                    <a:pt x="337" y="7"/>
                  </a:cubicBezTo>
                  <a:cubicBezTo>
                    <a:pt x="0" y="7"/>
                    <a:pt x="57" y="486"/>
                    <a:pt x="328" y="486"/>
                  </a:cubicBezTo>
                  <a:cubicBezTo>
                    <a:pt x="352" y="486"/>
                    <a:pt x="377" y="483"/>
                    <a:pt x="404" y="474"/>
                  </a:cubicBezTo>
                  <a:cubicBezTo>
                    <a:pt x="538" y="441"/>
                    <a:pt x="638" y="341"/>
                    <a:pt x="604" y="208"/>
                  </a:cubicBezTo>
                  <a:cubicBezTo>
                    <a:pt x="604" y="92"/>
                    <a:pt x="504"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0" name="Google Shape;15630;p35"/>
            <p:cNvSpPr/>
            <p:nvPr/>
          </p:nvSpPr>
          <p:spPr>
            <a:xfrm>
              <a:off x="7112425" y="2972375"/>
              <a:ext cx="13375" cy="12525"/>
            </a:xfrm>
            <a:custGeom>
              <a:avLst/>
              <a:gdLst/>
              <a:ahLst/>
              <a:cxnLst/>
              <a:rect l="l" t="t" r="r" b="b"/>
              <a:pathLst>
                <a:path w="535" h="501" extrusionOk="0">
                  <a:moveTo>
                    <a:pt x="301" y="0"/>
                  </a:moveTo>
                  <a:cubicBezTo>
                    <a:pt x="1" y="34"/>
                    <a:pt x="1" y="467"/>
                    <a:pt x="301" y="501"/>
                  </a:cubicBezTo>
                  <a:cubicBezTo>
                    <a:pt x="434" y="501"/>
                    <a:pt x="534" y="401"/>
                    <a:pt x="534" y="267"/>
                  </a:cubicBezTo>
                  <a:cubicBezTo>
                    <a:pt x="534"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1" name="Google Shape;15631;p35"/>
            <p:cNvSpPr/>
            <p:nvPr/>
          </p:nvSpPr>
          <p:spPr>
            <a:xfrm>
              <a:off x="7101125" y="3016350"/>
              <a:ext cx="14625" cy="7900"/>
            </a:xfrm>
            <a:custGeom>
              <a:avLst/>
              <a:gdLst/>
              <a:ahLst/>
              <a:cxnLst/>
              <a:rect l="l" t="t" r="r" b="b"/>
              <a:pathLst>
                <a:path w="585" h="316" extrusionOk="0">
                  <a:moveTo>
                    <a:pt x="251" y="1"/>
                  </a:moveTo>
                  <a:cubicBezTo>
                    <a:pt x="143" y="1"/>
                    <a:pt x="47" y="65"/>
                    <a:pt x="19" y="176"/>
                  </a:cubicBezTo>
                  <a:cubicBezTo>
                    <a:pt x="1" y="277"/>
                    <a:pt x="43" y="315"/>
                    <a:pt x="107" y="315"/>
                  </a:cubicBezTo>
                  <a:cubicBezTo>
                    <a:pt x="274" y="315"/>
                    <a:pt x="585" y="57"/>
                    <a:pt x="319" y="9"/>
                  </a:cubicBezTo>
                  <a:cubicBezTo>
                    <a:pt x="296" y="3"/>
                    <a:pt x="273"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2" name="Google Shape;15632;p35"/>
            <p:cNvSpPr/>
            <p:nvPr/>
          </p:nvSpPr>
          <p:spPr>
            <a:xfrm>
              <a:off x="7072400" y="3147325"/>
              <a:ext cx="14775" cy="11925"/>
            </a:xfrm>
            <a:custGeom>
              <a:avLst/>
              <a:gdLst/>
              <a:ahLst/>
              <a:cxnLst/>
              <a:rect l="l" t="t" r="r" b="b"/>
              <a:pathLst>
                <a:path w="591" h="477" extrusionOk="0">
                  <a:moveTo>
                    <a:pt x="282" y="1"/>
                  </a:moveTo>
                  <a:cubicBezTo>
                    <a:pt x="167" y="1"/>
                    <a:pt x="63" y="91"/>
                    <a:pt x="34" y="207"/>
                  </a:cubicBezTo>
                  <a:cubicBezTo>
                    <a:pt x="0" y="341"/>
                    <a:pt x="101" y="441"/>
                    <a:pt x="234" y="474"/>
                  </a:cubicBezTo>
                  <a:cubicBezTo>
                    <a:pt x="246" y="476"/>
                    <a:pt x="257" y="476"/>
                    <a:pt x="269" y="476"/>
                  </a:cubicBezTo>
                  <a:cubicBezTo>
                    <a:pt x="539" y="476"/>
                    <a:pt x="590" y="103"/>
                    <a:pt x="334" y="7"/>
                  </a:cubicBezTo>
                  <a:cubicBezTo>
                    <a:pt x="316"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3" name="Google Shape;15633;p35"/>
            <p:cNvSpPr/>
            <p:nvPr/>
          </p:nvSpPr>
          <p:spPr>
            <a:xfrm>
              <a:off x="7082375" y="2959850"/>
              <a:ext cx="12575" cy="12550"/>
            </a:xfrm>
            <a:custGeom>
              <a:avLst/>
              <a:gdLst/>
              <a:ahLst/>
              <a:cxnLst/>
              <a:rect l="l" t="t" r="r" b="b"/>
              <a:pathLst>
                <a:path w="503" h="502" extrusionOk="0">
                  <a:moveTo>
                    <a:pt x="269" y="1"/>
                  </a:moveTo>
                  <a:cubicBezTo>
                    <a:pt x="135" y="1"/>
                    <a:pt x="35" y="101"/>
                    <a:pt x="35" y="234"/>
                  </a:cubicBezTo>
                  <a:cubicBezTo>
                    <a:pt x="0" y="409"/>
                    <a:pt x="131" y="502"/>
                    <a:pt x="262" y="502"/>
                  </a:cubicBezTo>
                  <a:cubicBezTo>
                    <a:pt x="382" y="502"/>
                    <a:pt x="502" y="426"/>
                    <a:pt x="502" y="268"/>
                  </a:cubicBezTo>
                  <a:cubicBezTo>
                    <a:pt x="502" y="134"/>
                    <a:pt x="40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4" name="Google Shape;15634;p35"/>
            <p:cNvSpPr/>
            <p:nvPr/>
          </p:nvSpPr>
          <p:spPr>
            <a:xfrm>
              <a:off x="7109400" y="2871425"/>
              <a:ext cx="14725" cy="11950"/>
            </a:xfrm>
            <a:custGeom>
              <a:avLst/>
              <a:gdLst/>
              <a:ahLst/>
              <a:cxnLst/>
              <a:rect l="l" t="t" r="r" b="b"/>
              <a:pathLst>
                <a:path w="589" h="478" extrusionOk="0">
                  <a:moveTo>
                    <a:pt x="354" y="0"/>
                  </a:moveTo>
                  <a:cubicBezTo>
                    <a:pt x="81" y="0"/>
                    <a:pt x="0" y="373"/>
                    <a:pt x="288" y="469"/>
                  </a:cubicBezTo>
                  <a:cubicBezTo>
                    <a:pt x="306" y="475"/>
                    <a:pt x="324" y="478"/>
                    <a:pt x="342" y="478"/>
                  </a:cubicBezTo>
                  <a:cubicBezTo>
                    <a:pt x="431" y="478"/>
                    <a:pt x="528" y="413"/>
                    <a:pt x="555" y="302"/>
                  </a:cubicBezTo>
                  <a:cubicBezTo>
                    <a:pt x="589" y="169"/>
                    <a:pt x="522" y="35"/>
                    <a:pt x="388" y="2"/>
                  </a:cubicBezTo>
                  <a:cubicBezTo>
                    <a:pt x="377" y="1"/>
                    <a:pt x="365" y="0"/>
                    <a:pt x="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5" name="Google Shape;15635;p35"/>
            <p:cNvSpPr/>
            <p:nvPr/>
          </p:nvSpPr>
          <p:spPr>
            <a:xfrm>
              <a:off x="7190275" y="2995425"/>
              <a:ext cx="14750" cy="12300"/>
            </a:xfrm>
            <a:custGeom>
              <a:avLst/>
              <a:gdLst/>
              <a:ahLst/>
              <a:cxnLst/>
              <a:rect l="l" t="t" r="r" b="b"/>
              <a:pathLst>
                <a:path w="590" h="492" extrusionOk="0">
                  <a:moveTo>
                    <a:pt x="308" y="1"/>
                  </a:moveTo>
                  <a:cubicBezTo>
                    <a:pt x="119" y="1"/>
                    <a:pt x="1" y="199"/>
                    <a:pt x="89" y="346"/>
                  </a:cubicBezTo>
                  <a:cubicBezTo>
                    <a:pt x="114" y="448"/>
                    <a:pt x="218" y="491"/>
                    <a:pt x="310" y="491"/>
                  </a:cubicBezTo>
                  <a:cubicBezTo>
                    <a:pt x="338" y="491"/>
                    <a:pt x="365" y="487"/>
                    <a:pt x="389" y="479"/>
                  </a:cubicBezTo>
                  <a:cubicBezTo>
                    <a:pt x="589" y="379"/>
                    <a:pt x="589" y="112"/>
                    <a:pt x="389" y="12"/>
                  </a:cubicBezTo>
                  <a:cubicBezTo>
                    <a:pt x="361" y="4"/>
                    <a:pt x="334"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6" name="Google Shape;15636;p35"/>
            <p:cNvSpPr/>
            <p:nvPr/>
          </p:nvSpPr>
          <p:spPr>
            <a:xfrm>
              <a:off x="7173300" y="3020700"/>
              <a:ext cx="13900" cy="12400"/>
            </a:xfrm>
            <a:custGeom>
              <a:avLst/>
              <a:gdLst/>
              <a:ahLst/>
              <a:cxnLst/>
              <a:rect l="l" t="t" r="r" b="b"/>
              <a:pathLst>
                <a:path w="556" h="496" extrusionOk="0">
                  <a:moveTo>
                    <a:pt x="275" y="1"/>
                  </a:moveTo>
                  <a:cubicBezTo>
                    <a:pt x="194" y="1"/>
                    <a:pt x="113" y="44"/>
                    <a:pt x="67" y="135"/>
                  </a:cubicBezTo>
                  <a:cubicBezTo>
                    <a:pt x="1" y="269"/>
                    <a:pt x="34" y="402"/>
                    <a:pt x="167" y="469"/>
                  </a:cubicBezTo>
                  <a:cubicBezTo>
                    <a:pt x="204" y="487"/>
                    <a:pt x="241" y="496"/>
                    <a:pt x="276" y="496"/>
                  </a:cubicBezTo>
                  <a:cubicBezTo>
                    <a:pt x="432" y="496"/>
                    <a:pt x="556" y="332"/>
                    <a:pt x="501" y="169"/>
                  </a:cubicBezTo>
                  <a:cubicBezTo>
                    <a:pt x="465" y="60"/>
                    <a:pt x="37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7" name="Google Shape;15637;p35"/>
            <p:cNvSpPr/>
            <p:nvPr/>
          </p:nvSpPr>
          <p:spPr>
            <a:xfrm>
              <a:off x="7144675" y="2866050"/>
              <a:ext cx="11975" cy="9825"/>
            </a:xfrm>
            <a:custGeom>
              <a:avLst/>
              <a:gdLst/>
              <a:ahLst/>
              <a:cxnLst/>
              <a:rect l="l" t="t" r="r" b="b"/>
              <a:pathLst>
                <a:path w="479" h="393" extrusionOk="0">
                  <a:moveTo>
                    <a:pt x="358" y="0"/>
                  </a:moveTo>
                  <a:cubicBezTo>
                    <a:pt x="220" y="0"/>
                    <a:pt x="0" y="393"/>
                    <a:pt x="214" y="393"/>
                  </a:cubicBezTo>
                  <a:cubicBezTo>
                    <a:pt x="232" y="393"/>
                    <a:pt x="253" y="390"/>
                    <a:pt x="278" y="384"/>
                  </a:cubicBezTo>
                  <a:cubicBezTo>
                    <a:pt x="378" y="350"/>
                    <a:pt x="479" y="250"/>
                    <a:pt x="445" y="117"/>
                  </a:cubicBezTo>
                  <a:cubicBezTo>
                    <a:pt x="431" y="33"/>
                    <a:pt x="398"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8" name="Google Shape;15638;p35"/>
            <p:cNvSpPr/>
            <p:nvPr/>
          </p:nvSpPr>
          <p:spPr>
            <a:xfrm>
              <a:off x="7159875" y="2836900"/>
              <a:ext cx="10950" cy="10775"/>
            </a:xfrm>
            <a:custGeom>
              <a:avLst/>
              <a:gdLst/>
              <a:ahLst/>
              <a:cxnLst/>
              <a:rect l="l" t="t" r="r" b="b"/>
              <a:pathLst>
                <a:path w="438" h="431" extrusionOk="0">
                  <a:moveTo>
                    <a:pt x="197" y="0"/>
                  </a:moveTo>
                  <a:cubicBezTo>
                    <a:pt x="1" y="0"/>
                    <a:pt x="158" y="431"/>
                    <a:pt x="306" y="431"/>
                  </a:cubicBezTo>
                  <a:cubicBezTo>
                    <a:pt x="341" y="431"/>
                    <a:pt x="375" y="407"/>
                    <a:pt x="404" y="349"/>
                  </a:cubicBezTo>
                  <a:cubicBezTo>
                    <a:pt x="438" y="215"/>
                    <a:pt x="371" y="82"/>
                    <a:pt x="271" y="15"/>
                  </a:cubicBezTo>
                  <a:cubicBezTo>
                    <a:pt x="242" y="5"/>
                    <a:pt x="218" y="0"/>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9" name="Google Shape;15639;p35"/>
            <p:cNvSpPr/>
            <p:nvPr/>
          </p:nvSpPr>
          <p:spPr>
            <a:xfrm>
              <a:off x="7162375" y="2978550"/>
              <a:ext cx="13075" cy="12050"/>
            </a:xfrm>
            <a:custGeom>
              <a:avLst/>
              <a:gdLst/>
              <a:ahLst/>
              <a:cxnLst/>
              <a:rect l="l" t="t" r="r" b="b"/>
              <a:pathLst>
                <a:path w="523" h="482" extrusionOk="0">
                  <a:moveTo>
                    <a:pt x="283" y="1"/>
                  </a:moveTo>
                  <a:cubicBezTo>
                    <a:pt x="145" y="1"/>
                    <a:pt x="1" y="104"/>
                    <a:pt x="37" y="287"/>
                  </a:cubicBezTo>
                  <a:cubicBezTo>
                    <a:pt x="52" y="421"/>
                    <a:pt x="153" y="481"/>
                    <a:pt x="257" y="481"/>
                  </a:cubicBezTo>
                  <a:cubicBezTo>
                    <a:pt x="387" y="481"/>
                    <a:pt x="523" y="387"/>
                    <a:pt x="504" y="220"/>
                  </a:cubicBezTo>
                  <a:cubicBezTo>
                    <a:pt x="504" y="70"/>
                    <a:pt x="39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0" name="Google Shape;15640;p35"/>
            <p:cNvSpPr/>
            <p:nvPr/>
          </p:nvSpPr>
          <p:spPr>
            <a:xfrm>
              <a:off x="7123125" y="2812725"/>
              <a:ext cx="14100" cy="12200"/>
            </a:xfrm>
            <a:custGeom>
              <a:avLst/>
              <a:gdLst/>
              <a:ahLst/>
              <a:cxnLst/>
              <a:rect l="l" t="t" r="r" b="b"/>
              <a:pathLst>
                <a:path w="564" h="488" extrusionOk="0">
                  <a:moveTo>
                    <a:pt x="281" y="1"/>
                  </a:moveTo>
                  <a:cubicBezTo>
                    <a:pt x="142" y="1"/>
                    <a:pt x="1" y="107"/>
                    <a:pt x="40" y="282"/>
                  </a:cubicBezTo>
                  <a:cubicBezTo>
                    <a:pt x="68" y="424"/>
                    <a:pt x="175" y="488"/>
                    <a:pt x="281" y="488"/>
                  </a:cubicBezTo>
                  <a:cubicBezTo>
                    <a:pt x="424" y="488"/>
                    <a:pt x="564" y="373"/>
                    <a:pt x="507" y="182"/>
                  </a:cubicBezTo>
                  <a:cubicBezTo>
                    <a:pt x="479" y="56"/>
                    <a:pt x="380"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1" name="Google Shape;15641;p35"/>
            <p:cNvSpPr/>
            <p:nvPr/>
          </p:nvSpPr>
          <p:spPr>
            <a:xfrm>
              <a:off x="7121600" y="2678825"/>
              <a:ext cx="12525" cy="12525"/>
            </a:xfrm>
            <a:custGeom>
              <a:avLst/>
              <a:gdLst/>
              <a:ahLst/>
              <a:cxnLst/>
              <a:rect l="l" t="t" r="r" b="b"/>
              <a:pathLst>
                <a:path w="501" h="501" extrusionOk="0">
                  <a:moveTo>
                    <a:pt x="234" y="0"/>
                  </a:moveTo>
                  <a:cubicBezTo>
                    <a:pt x="101" y="34"/>
                    <a:pt x="1" y="134"/>
                    <a:pt x="1" y="267"/>
                  </a:cubicBezTo>
                  <a:cubicBezTo>
                    <a:pt x="34" y="401"/>
                    <a:pt x="134" y="501"/>
                    <a:pt x="267" y="501"/>
                  </a:cubicBezTo>
                  <a:cubicBezTo>
                    <a:pt x="401" y="467"/>
                    <a:pt x="501" y="367"/>
                    <a:pt x="501" y="234"/>
                  </a:cubicBezTo>
                  <a:cubicBezTo>
                    <a:pt x="468" y="101"/>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2" name="Google Shape;15642;p35"/>
            <p:cNvSpPr/>
            <p:nvPr/>
          </p:nvSpPr>
          <p:spPr>
            <a:xfrm>
              <a:off x="7113475" y="2652975"/>
              <a:ext cx="12325" cy="10250"/>
            </a:xfrm>
            <a:custGeom>
              <a:avLst/>
              <a:gdLst/>
              <a:ahLst/>
              <a:cxnLst/>
              <a:rect l="l" t="t" r="r" b="b"/>
              <a:pathLst>
                <a:path w="493" h="410" extrusionOk="0">
                  <a:moveTo>
                    <a:pt x="367" y="0"/>
                  </a:moveTo>
                  <a:cubicBezTo>
                    <a:pt x="220" y="0"/>
                    <a:pt x="1" y="410"/>
                    <a:pt x="200" y="410"/>
                  </a:cubicBezTo>
                  <a:cubicBezTo>
                    <a:pt x="216" y="410"/>
                    <a:pt x="236" y="407"/>
                    <a:pt x="259" y="401"/>
                  </a:cubicBezTo>
                  <a:cubicBezTo>
                    <a:pt x="392" y="367"/>
                    <a:pt x="492" y="234"/>
                    <a:pt x="459" y="100"/>
                  </a:cubicBezTo>
                  <a:cubicBezTo>
                    <a:pt x="439" y="29"/>
                    <a:pt x="406"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3" name="Google Shape;15643;p35"/>
            <p:cNvSpPr/>
            <p:nvPr/>
          </p:nvSpPr>
          <p:spPr>
            <a:xfrm>
              <a:off x="7058525" y="2566275"/>
              <a:ext cx="9725" cy="10775"/>
            </a:xfrm>
            <a:custGeom>
              <a:avLst/>
              <a:gdLst/>
              <a:ahLst/>
              <a:cxnLst/>
              <a:rect l="l" t="t" r="r" b="b"/>
              <a:pathLst>
                <a:path w="389" h="431" extrusionOk="0">
                  <a:moveTo>
                    <a:pt x="231" y="0"/>
                  </a:moveTo>
                  <a:cubicBezTo>
                    <a:pt x="93" y="0"/>
                    <a:pt x="0" y="431"/>
                    <a:pt x="164" y="431"/>
                  </a:cubicBezTo>
                  <a:cubicBezTo>
                    <a:pt x="189" y="431"/>
                    <a:pt x="219" y="421"/>
                    <a:pt x="255" y="400"/>
                  </a:cubicBezTo>
                  <a:cubicBezTo>
                    <a:pt x="355" y="333"/>
                    <a:pt x="389" y="199"/>
                    <a:pt x="322" y="66"/>
                  </a:cubicBezTo>
                  <a:cubicBezTo>
                    <a:pt x="291" y="19"/>
                    <a:pt x="260"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4" name="Google Shape;15644;p35"/>
            <p:cNvSpPr/>
            <p:nvPr/>
          </p:nvSpPr>
          <p:spPr>
            <a:xfrm>
              <a:off x="7048225" y="2686300"/>
              <a:ext cx="13150" cy="12575"/>
            </a:xfrm>
            <a:custGeom>
              <a:avLst/>
              <a:gdLst/>
              <a:ahLst/>
              <a:cxnLst/>
              <a:rect l="l" t="t" r="r" b="b"/>
              <a:pathLst>
                <a:path w="526" h="503" extrusionOk="0">
                  <a:moveTo>
                    <a:pt x="257" y="0"/>
                  </a:moveTo>
                  <a:cubicBezTo>
                    <a:pt x="250" y="0"/>
                    <a:pt x="242" y="1"/>
                    <a:pt x="234" y="2"/>
                  </a:cubicBezTo>
                  <a:cubicBezTo>
                    <a:pt x="100" y="35"/>
                    <a:pt x="0" y="135"/>
                    <a:pt x="0" y="269"/>
                  </a:cubicBezTo>
                  <a:cubicBezTo>
                    <a:pt x="0" y="402"/>
                    <a:pt x="100" y="502"/>
                    <a:pt x="267" y="502"/>
                  </a:cubicBezTo>
                  <a:cubicBezTo>
                    <a:pt x="526" y="502"/>
                    <a:pt x="502" y="0"/>
                    <a:pt x="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5" name="Google Shape;15645;p35"/>
            <p:cNvSpPr/>
            <p:nvPr/>
          </p:nvSpPr>
          <p:spPr>
            <a:xfrm>
              <a:off x="7078650" y="2708700"/>
              <a:ext cx="16300" cy="12675"/>
            </a:xfrm>
            <a:custGeom>
              <a:avLst/>
              <a:gdLst/>
              <a:ahLst/>
              <a:cxnLst/>
              <a:rect l="l" t="t" r="r" b="b"/>
              <a:pathLst>
                <a:path w="652" h="507" extrusionOk="0">
                  <a:moveTo>
                    <a:pt x="385" y="0"/>
                  </a:moveTo>
                  <a:cubicBezTo>
                    <a:pt x="168" y="0"/>
                    <a:pt x="0" y="306"/>
                    <a:pt x="251" y="473"/>
                  </a:cubicBezTo>
                  <a:cubicBezTo>
                    <a:pt x="284" y="496"/>
                    <a:pt x="325" y="507"/>
                    <a:pt x="367" y="507"/>
                  </a:cubicBezTo>
                  <a:cubicBezTo>
                    <a:pt x="451" y="507"/>
                    <a:pt x="540" y="462"/>
                    <a:pt x="584" y="373"/>
                  </a:cubicBezTo>
                  <a:cubicBezTo>
                    <a:pt x="651" y="273"/>
                    <a:pt x="618" y="106"/>
                    <a:pt x="518" y="40"/>
                  </a:cubicBezTo>
                  <a:cubicBezTo>
                    <a:pt x="473" y="12"/>
                    <a:pt x="428"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6" name="Google Shape;15646;p35"/>
            <p:cNvSpPr/>
            <p:nvPr/>
          </p:nvSpPr>
          <p:spPr>
            <a:xfrm>
              <a:off x="7086800" y="2583725"/>
              <a:ext cx="13150" cy="11775"/>
            </a:xfrm>
            <a:custGeom>
              <a:avLst/>
              <a:gdLst/>
              <a:ahLst/>
              <a:cxnLst/>
              <a:rect l="l" t="t" r="r" b="b"/>
              <a:pathLst>
                <a:path w="526" h="471" extrusionOk="0">
                  <a:moveTo>
                    <a:pt x="265" y="0"/>
                  </a:moveTo>
                  <a:cubicBezTo>
                    <a:pt x="0" y="0"/>
                    <a:pt x="0" y="470"/>
                    <a:pt x="265" y="470"/>
                  </a:cubicBezTo>
                  <a:cubicBezTo>
                    <a:pt x="274" y="470"/>
                    <a:pt x="283" y="470"/>
                    <a:pt x="292" y="469"/>
                  </a:cubicBezTo>
                  <a:cubicBezTo>
                    <a:pt x="425" y="469"/>
                    <a:pt x="525" y="369"/>
                    <a:pt x="525" y="235"/>
                  </a:cubicBezTo>
                  <a:cubicBezTo>
                    <a:pt x="492" y="102"/>
                    <a:pt x="392" y="2"/>
                    <a:pt x="292" y="2"/>
                  </a:cubicBezTo>
                  <a:cubicBezTo>
                    <a:pt x="283" y="1"/>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7" name="Google Shape;15647;p35"/>
            <p:cNvSpPr/>
            <p:nvPr/>
          </p:nvSpPr>
          <p:spPr>
            <a:xfrm>
              <a:off x="6933275" y="2550250"/>
              <a:ext cx="14875" cy="8650"/>
            </a:xfrm>
            <a:custGeom>
              <a:avLst/>
              <a:gdLst/>
              <a:ahLst/>
              <a:cxnLst/>
              <a:rect l="l" t="t" r="r" b="b"/>
              <a:pathLst>
                <a:path w="595" h="346" extrusionOk="0">
                  <a:moveTo>
                    <a:pt x="276" y="0"/>
                  </a:moveTo>
                  <a:cubicBezTo>
                    <a:pt x="162" y="0"/>
                    <a:pt x="57" y="91"/>
                    <a:pt x="28" y="207"/>
                  </a:cubicBezTo>
                  <a:cubicBezTo>
                    <a:pt x="1" y="307"/>
                    <a:pt x="38" y="345"/>
                    <a:pt x="100" y="345"/>
                  </a:cubicBezTo>
                  <a:cubicBezTo>
                    <a:pt x="263" y="345"/>
                    <a:pt x="595" y="79"/>
                    <a:pt x="328" y="6"/>
                  </a:cubicBezTo>
                  <a:cubicBezTo>
                    <a:pt x="311" y="2"/>
                    <a:pt x="293"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8" name="Google Shape;15648;p35"/>
            <p:cNvSpPr/>
            <p:nvPr/>
          </p:nvSpPr>
          <p:spPr>
            <a:xfrm>
              <a:off x="6983175" y="2637850"/>
              <a:ext cx="15650" cy="12475"/>
            </a:xfrm>
            <a:custGeom>
              <a:avLst/>
              <a:gdLst/>
              <a:ahLst/>
              <a:cxnLst/>
              <a:rect l="l" t="t" r="r" b="b"/>
              <a:pathLst>
                <a:path w="626" h="499" extrusionOk="0">
                  <a:moveTo>
                    <a:pt x="268" y="1"/>
                  </a:moveTo>
                  <a:cubicBezTo>
                    <a:pt x="226" y="1"/>
                    <a:pt x="181" y="12"/>
                    <a:pt x="134" y="38"/>
                  </a:cubicBezTo>
                  <a:cubicBezTo>
                    <a:pt x="34" y="105"/>
                    <a:pt x="0" y="272"/>
                    <a:pt x="67" y="372"/>
                  </a:cubicBezTo>
                  <a:cubicBezTo>
                    <a:pt x="115" y="444"/>
                    <a:pt x="198" y="499"/>
                    <a:pt x="290" y="499"/>
                  </a:cubicBezTo>
                  <a:cubicBezTo>
                    <a:pt x="326" y="499"/>
                    <a:pt x="363" y="491"/>
                    <a:pt x="401" y="472"/>
                  </a:cubicBezTo>
                  <a:cubicBezTo>
                    <a:pt x="626" y="331"/>
                    <a:pt x="495"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9" name="Google Shape;15649;p35"/>
            <p:cNvSpPr/>
            <p:nvPr/>
          </p:nvSpPr>
          <p:spPr>
            <a:xfrm>
              <a:off x="7041550" y="2545400"/>
              <a:ext cx="13350" cy="12525"/>
            </a:xfrm>
            <a:custGeom>
              <a:avLst/>
              <a:gdLst/>
              <a:ahLst/>
              <a:cxnLst/>
              <a:rect l="l" t="t" r="r" b="b"/>
              <a:pathLst>
                <a:path w="534" h="501" extrusionOk="0">
                  <a:moveTo>
                    <a:pt x="270" y="0"/>
                  </a:moveTo>
                  <a:cubicBezTo>
                    <a:pt x="186" y="0"/>
                    <a:pt x="111" y="45"/>
                    <a:pt x="67" y="134"/>
                  </a:cubicBezTo>
                  <a:cubicBezTo>
                    <a:pt x="0" y="234"/>
                    <a:pt x="34" y="401"/>
                    <a:pt x="134" y="467"/>
                  </a:cubicBezTo>
                  <a:cubicBezTo>
                    <a:pt x="178" y="490"/>
                    <a:pt x="223" y="501"/>
                    <a:pt x="265" y="501"/>
                  </a:cubicBezTo>
                  <a:cubicBezTo>
                    <a:pt x="349" y="501"/>
                    <a:pt x="423" y="456"/>
                    <a:pt x="467" y="367"/>
                  </a:cubicBezTo>
                  <a:cubicBezTo>
                    <a:pt x="534" y="267"/>
                    <a:pt x="501" y="100"/>
                    <a:pt x="401" y="34"/>
                  </a:cubicBezTo>
                  <a:cubicBezTo>
                    <a:pt x="356" y="11"/>
                    <a:pt x="312"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0" name="Google Shape;15650;p35"/>
            <p:cNvSpPr/>
            <p:nvPr/>
          </p:nvSpPr>
          <p:spPr>
            <a:xfrm>
              <a:off x="6938675" y="2419375"/>
              <a:ext cx="15325" cy="12475"/>
            </a:xfrm>
            <a:custGeom>
              <a:avLst/>
              <a:gdLst/>
              <a:ahLst/>
              <a:cxnLst/>
              <a:rect l="l" t="t" r="r" b="b"/>
              <a:pathLst>
                <a:path w="613" h="499" extrusionOk="0">
                  <a:moveTo>
                    <a:pt x="352" y="0"/>
                  </a:moveTo>
                  <a:cubicBezTo>
                    <a:pt x="171" y="0"/>
                    <a:pt x="1" y="211"/>
                    <a:pt x="146" y="405"/>
                  </a:cubicBezTo>
                  <a:cubicBezTo>
                    <a:pt x="204" y="463"/>
                    <a:pt x="273" y="498"/>
                    <a:pt x="341" y="498"/>
                  </a:cubicBezTo>
                  <a:cubicBezTo>
                    <a:pt x="390" y="498"/>
                    <a:pt x="437" y="480"/>
                    <a:pt x="479" y="438"/>
                  </a:cubicBezTo>
                  <a:cubicBezTo>
                    <a:pt x="613" y="338"/>
                    <a:pt x="613" y="205"/>
                    <a:pt x="546" y="104"/>
                  </a:cubicBezTo>
                  <a:cubicBezTo>
                    <a:pt x="491" y="31"/>
                    <a:pt x="421"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1" name="Google Shape;15651;p35"/>
            <p:cNvSpPr/>
            <p:nvPr/>
          </p:nvSpPr>
          <p:spPr>
            <a:xfrm>
              <a:off x="6865225" y="2438500"/>
              <a:ext cx="14550" cy="12000"/>
            </a:xfrm>
            <a:custGeom>
              <a:avLst/>
              <a:gdLst/>
              <a:ahLst/>
              <a:cxnLst/>
              <a:rect l="l" t="t" r="r" b="b"/>
              <a:pathLst>
                <a:path w="582" h="480" extrusionOk="0">
                  <a:moveTo>
                    <a:pt x="334" y="0"/>
                  </a:moveTo>
                  <a:cubicBezTo>
                    <a:pt x="317" y="0"/>
                    <a:pt x="299" y="2"/>
                    <a:pt x="282" y="7"/>
                  </a:cubicBezTo>
                  <a:cubicBezTo>
                    <a:pt x="0" y="38"/>
                    <a:pt x="41" y="480"/>
                    <a:pt x="295" y="480"/>
                  </a:cubicBezTo>
                  <a:cubicBezTo>
                    <a:pt x="312" y="480"/>
                    <a:pt x="330" y="478"/>
                    <a:pt x="348" y="474"/>
                  </a:cubicBezTo>
                  <a:cubicBezTo>
                    <a:pt x="482" y="474"/>
                    <a:pt x="582" y="340"/>
                    <a:pt x="582" y="207"/>
                  </a:cubicBezTo>
                  <a:cubicBezTo>
                    <a:pt x="553" y="91"/>
                    <a:pt x="449"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2" name="Google Shape;15652;p35"/>
            <p:cNvSpPr/>
            <p:nvPr/>
          </p:nvSpPr>
          <p:spPr>
            <a:xfrm>
              <a:off x="6911850" y="2451200"/>
              <a:ext cx="16300" cy="12700"/>
            </a:xfrm>
            <a:custGeom>
              <a:avLst/>
              <a:gdLst/>
              <a:ahLst/>
              <a:cxnLst/>
              <a:rect l="l" t="t" r="r" b="b"/>
              <a:pathLst>
                <a:path w="652" h="508" extrusionOk="0">
                  <a:moveTo>
                    <a:pt x="359" y="0"/>
                  </a:moveTo>
                  <a:cubicBezTo>
                    <a:pt x="108" y="0"/>
                    <a:pt x="0" y="413"/>
                    <a:pt x="318" y="499"/>
                  </a:cubicBezTo>
                  <a:cubicBezTo>
                    <a:pt x="336" y="505"/>
                    <a:pt x="355" y="508"/>
                    <a:pt x="374" y="508"/>
                  </a:cubicBezTo>
                  <a:cubicBezTo>
                    <a:pt x="463" y="508"/>
                    <a:pt x="563" y="448"/>
                    <a:pt x="618" y="366"/>
                  </a:cubicBezTo>
                  <a:cubicBezTo>
                    <a:pt x="652" y="232"/>
                    <a:pt x="618" y="99"/>
                    <a:pt x="485" y="32"/>
                  </a:cubicBezTo>
                  <a:cubicBezTo>
                    <a:pt x="440" y="10"/>
                    <a:pt x="398"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3" name="Google Shape;15653;p35"/>
            <p:cNvSpPr/>
            <p:nvPr/>
          </p:nvSpPr>
          <p:spPr>
            <a:xfrm>
              <a:off x="6966600" y="2335700"/>
              <a:ext cx="11600" cy="10350"/>
            </a:xfrm>
            <a:custGeom>
              <a:avLst/>
              <a:gdLst/>
              <a:ahLst/>
              <a:cxnLst/>
              <a:rect l="l" t="t" r="r" b="b"/>
              <a:pathLst>
                <a:path w="464" h="414" extrusionOk="0">
                  <a:moveTo>
                    <a:pt x="190" y="0"/>
                  </a:moveTo>
                  <a:cubicBezTo>
                    <a:pt x="1" y="0"/>
                    <a:pt x="165" y="413"/>
                    <a:pt x="302" y="413"/>
                  </a:cubicBezTo>
                  <a:cubicBezTo>
                    <a:pt x="337" y="413"/>
                    <a:pt x="371" y="385"/>
                    <a:pt x="396" y="316"/>
                  </a:cubicBezTo>
                  <a:cubicBezTo>
                    <a:pt x="463" y="182"/>
                    <a:pt x="396" y="49"/>
                    <a:pt x="263" y="16"/>
                  </a:cubicBezTo>
                  <a:cubicBezTo>
                    <a:pt x="234" y="5"/>
                    <a:pt x="210"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4" name="Google Shape;15654;p35"/>
            <p:cNvSpPr/>
            <p:nvPr/>
          </p:nvSpPr>
          <p:spPr>
            <a:xfrm>
              <a:off x="6884225" y="2308250"/>
              <a:ext cx="14750" cy="11850"/>
            </a:xfrm>
            <a:custGeom>
              <a:avLst/>
              <a:gdLst/>
              <a:ahLst/>
              <a:cxnLst/>
              <a:rect l="l" t="t" r="r" b="b"/>
              <a:pathLst>
                <a:path w="590" h="474" extrusionOk="0">
                  <a:moveTo>
                    <a:pt x="262" y="1"/>
                  </a:moveTo>
                  <a:cubicBezTo>
                    <a:pt x="165" y="1"/>
                    <a:pt x="81" y="44"/>
                    <a:pt x="55" y="146"/>
                  </a:cubicBezTo>
                  <a:cubicBezTo>
                    <a:pt x="1" y="310"/>
                    <a:pt x="124" y="473"/>
                    <a:pt x="280" y="473"/>
                  </a:cubicBezTo>
                  <a:cubicBezTo>
                    <a:pt x="316" y="473"/>
                    <a:pt x="352" y="465"/>
                    <a:pt x="389" y="447"/>
                  </a:cubicBezTo>
                  <a:cubicBezTo>
                    <a:pt x="589" y="346"/>
                    <a:pt x="556" y="80"/>
                    <a:pt x="356" y="13"/>
                  </a:cubicBezTo>
                  <a:cubicBezTo>
                    <a:pt x="324" y="5"/>
                    <a:pt x="293"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5" name="Google Shape;15655;p35"/>
            <p:cNvSpPr/>
            <p:nvPr/>
          </p:nvSpPr>
          <p:spPr>
            <a:xfrm>
              <a:off x="6868925" y="2327725"/>
              <a:ext cx="13950" cy="12100"/>
            </a:xfrm>
            <a:custGeom>
              <a:avLst/>
              <a:gdLst/>
              <a:ahLst/>
              <a:cxnLst/>
              <a:rect l="l" t="t" r="r" b="b"/>
              <a:pathLst>
                <a:path w="558" h="484" extrusionOk="0">
                  <a:moveTo>
                    <a:pt x="275" y="0"/>
                  </a:moveTo>
                  <a:cubicBezTo>
                    <a:pt x="194" y="0"/>
                    <a:pt x="113" y="43"/>
                    <a:pt x="67" y="135"/>
                  </a:cubicBezTo>
                  <a:cubicBezTo>
                    <a:pt x="0" y="235"/>
                    <a:pt x="67" y="401"/>
                    <a:pt x="167" y="468"/>
                  </a:cubicBezTo>
                  <a:cubicBezTo>
                    <a:pt x="198" y="478"/>
                    <a:pt x="228" y="483"/>
                    <a:pt x="258" y="483"/>
                  </a:cubicBezTo>
                  <a:cubicBezTo>
                    <a:pt x="422" y="483"/>
                    <a:pt x="557" y="337"/>
                    <a:pt x="501" y="168"/>
                  </a:cubicBezTo>
                  <a:cubicBezTo>
                    <a:pt x="465" y="60"/>
                    <a:pt x="37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6" name="Google Shape;15656;p35"/>
            <p:cNvSpPr/>
            <p:nvPr/>
          </p:nvSpPr>
          <p:spPr>
            <a:xfrm>
              <a:off x="6895750" y="2263300"/>
              <a:ext cx="11550" cy="10250"/>
            </a:xfrm>
            <a:custGeom>
              <a:avLst/>
              <a:gdLst/>
              <a:ahLst/>
              <a:cxnLst/>
              <a:rect l="l" t="t" r="r" b="b"/>
              <a:pathLst>
                <a:path w="462" h="410" extrusionOk="0">
                  <a:moveTo>
                    <a:pt x="202" y="1"/>
                  </a:moveTo>
                  <a:cubicBezTo>
                    <a:pt x="0" y="1"/>
                    <a:pt x="201" y="410"/>
                    <a:pt x="340" y="410"/>
                  </a:cubicBezTo>
                  <a:cubicBezTo>
                    <a:pt x="377" y="410"/>
                    <a:pt x="409" y="382"/>
                    <a:pt x="428" y="310"/>
                  </a:cubicBezTo>
                  <a:cubicBezTo>
                    <a:pt x="462" y="176"/>
                    <a:pt x="395" y="43"/>
                    <a:pt x="262" y="10"/>
                  </a:cubicBezTo>
                  <a:cubicBezTo>
                    <a:pt x="239"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7" name="Google Shape;15657;p35"/>
            <p:cNvSpPr/>
            <p:nvPr/>
          </p:nvSpPr>
          <p:spPr>
            <a:xfrm>
              <a:off x="6772125" y="2166675"/>
              <a:ext cx="16775" cy="12850"/>
            </a:xfrm>
            <a:custGeom>
              <a:avLst/>
              <a:gdLst/>
              <a:ahLst/>
              <a:cxnLst/>
              <a:rect l="l" t="t" r="r" b="b"/>
              <a:pathLst>
                <a:path w="671" h="514" extrusionOk="0">
                  <a:moveTo>
                    <a:pt x="376" y="1"/>
                  </a:moveTo>
                  <a:cubicBezTo>
                    <a:pt x="176" y="1"/>
                    <a:pt x="1" y="282"/>
                    <a:pt x="236" y="439"/>
                  </a:cubicBezTo>
                  <a:cubicBezTo>
                    <a:pt x="286" y="489"/>
                    <a:pt x="345" y="514"/>
                    <a:pt x="403" y="514"/>
                  </a:cubicBezTo>
                  <a:cubicBezTo>
                    <a:pt x="462" y="514"/>
                    <a:pt x="520" y="489"/>
                    <a:pt x="570" y="439"/>
                  </a:cubicBezTo>
                  <a:cubicBezTo>
                    <a:pt x="670" y="339"/>
                    <a:pt x="637" y="172"/>
                    <a:pt x="537" y="72"/>
                  </a:cubicBezTo>
                  <a:cubicBezTo>
                    <a:pt x="487" y="22"/>
                    <a:pt x="430" y="1"/>
                    <a:pt x="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8" name="Google Shape;15658;p35"/>
            <p:cNvSpPr/>
            <p:nvPr/>
          </p:nvSpPr>
          <p:spPr>
            <a:xfrm>
              <a:off x="6738000" y="2180425"/>
              <a:ext cx="13350" cy="12400"/>
            </a:xfrm>
            <a:custGeom>
              <a:avLst/>
              <a:gdLst/>
              <a:ahLst/>
              <a:cxnLst/>
              <a:rect l="l" t="t" r="r" b="b"/>
              <a:pathLst>
                <a:path w="534" h="496" extrusionOk="0">
                  <a:moveTo>
                    <a:pt x="287" y="1"/>
                  </a:moveTo>
                  <a:cubicBezTo>
                    <a:pt x="259" y="1"/>
                    <a:pt x="230" y="8"/>
                    <a:pt x="200" y="22"/>
                  </a:cubicBezTo>
                  <a:cubicBezTo>
                    <a:pt x="67" y="56"/>
                    <a:pt x="0" y="189"/>
                    <a:pt x="34" y="322"/>
                  </a:cubicBezTo>
                  <a:cubicBezTo>
                    <a:pt x="62" y="409"/>
                    <a:pt x="166" y="496"/>
                    <a:pt x="280" y="496"/>
                  </a:cubicBezTo>
                  <a:cubicBezTo>
                    <a:pt x="298" y="496"/>
                    <a:pt x="316" y="494"/>
                    <a:pt x="334" y="489"/>
                  </a:cubicBezTo>
                  <a:cubicBezTo>
                    <a:pt x="467" y="423"/>
                    <a:pt x="534" y="289"/>
                    <a:pt x="501" y="189"/>
                  </a:cubicBezTo>
                  <a:cubicBezTo>
                    <a:pt x="475" y="85"/>
                    <a:pt x="388"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9" name="Google Shape;15659;p35"/>
            <p:cNvSpPr/>
            <p:nvPr/>
          </p:nvSpPr>
          <p:spPr>
            <a:xfrm>
              <a:off x="6841400" y="2189325"/>
              <a:ext cx="13100" cy="12675"/>
            </a:xfrm>
            <a:custGeom>
              <a:avLst/>
              <a:gdLst/>
              <a:ahLst/>
              <a:cxnLst/>
              <a:rect l="l" t="t" r="r" b="b"/>
              <a:pathLst>
                <a:path w="524" h="507" extrusionOk="0">
                  <a:moveTo>
                    <a:pt x="240" y="0"/>
                  </a:moveTo>
                  <a:cubicBezTo>
                    <a:pt x="128" y="0"/>
                    <a:pt x="15" y="71"/>
                    <a:pt x="1" y="233"/>
                  </a:cubicBezTo>
                  <a:cubicBezTo>
                    <a:pt x="1" y="367"/>
                    <a:pt x="67" y="467"/>
                    <a:pt x="201" y="500"/>
                  </a:cubicBezTo>
                  <a:cubicBezTo>
                    <a:pt x="218" y="505"/>
                    <a:pt x="236" y="507"/>
                    <a:pt x="253" y="507"/>
                  </a:cubicBezTo>
                  <a:cubicBezTo>
                    <a:pt x="367" y="507"/>
                    <a:pt x="468" y="416"/>
                    <a:pt x="468" y="300"/>
                  </a:cubicBezTo>
                  <a:cubicBezTo>
                    <a:pt x="523" y="114"/>
                    <a:pt x="382"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0" name="Google Shape;15660;p35"/>
            <p:cNvSpPr/>
            <p:nvPr/>
          </p:nvSpPr>
          <p:spPr>
            <a:xfrm>
              <a:off x="6831650" y="2120775"/>
              <a:ext cx="13950" cy="11900"/>
            </a:xfrm>
            <a:custGeom>
              <a:avLst/>
              <a:gdLst/>
              <a:ahLst/>
              <a:cxnLst/>
              <a:rect l="l" t="t" r="r" b="b"/>
              <a:pathLst>
                <a:path w="558" h="476" extrusionOk="0">
                  <a:moveTo>
                    <a:pt x="309" y="0"/>
                  </a:moveTo>
                  <a:cubicBezTo>
                    <a:pt x="292" y="0"/>
                    <a:pt x="275" y="2"/>
                    <a:pt x="257" y="7"/>
                  </a:cubicBezTo>
                  <a:cubicBezTo>
                    <a:pt x="0" y="71"/>
                    <a:pt x="52" y="475"/>
                    <a:pt x="325" y="475"/>
                  </a:cubicBezTo>
                  <a:cubicBezTo>
                    <a:pt x="335" y="475"/>
                    <a:pt x="346" y="475"/>
                    <a:pt x="357" y="474"/>
                  </a:cubicBezTo>
                  <a:cubicBezTo>
                    <a:pt x="491" y="474"/>
                    <a:pt x="557" y="340"/>
                    <a:pt x="557" y="207"/>
                  </a:cubicBezTo>
                  <a:cubicBezTo>
                    <a:pt x="528" y="91"/>
                    <a:pt x="424" y="0"/>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1" name="Google Shape;15661;p35"/>
            <p:cNvSpPr/>
            <p:nvPr/>
          </p:nvSpPr>
          <p:spPr>
            <a:xfrm>
              <a:off x="6687550" y="2129275"/>
              <a:ext cx="13350" cy="11700"/>
            </a:xfrm>
            <a:custGeom>
              <a:avLst/>
              <a:gdLst/>
              <a:ahLst/>
              <a:cxnLst/>
              <a:rect l="l" t="t" r="r" b="b"/>
              <a:pathLst>
                <a:path w="534" h="468" extrusionOk="0">
                  <a:moveTo>
                    <a:pt x="284" y="0"/>
                  </a:moveTo>
                  <a:cubicBezTo>
                    <a:pt x="117" y="0"/>
                    <a:pt x="17" y="134"/>
                    <a:pt x="17" y="267"/>
                  </a:cubicBezTo>
                  <a:cubicBezTo>
                    <a:pt x="0" y="400"/>
                    <a:pt x="134" y="467"/>
                    <a:pt x="267" y="467"/>
                  </a:cubicBezTo>
                  <a:cubicBezTo>
                    <a:pt x="400" y="467"/>
                    <a:pt x="534" y="400"/>
                    <a:pt x="517" y="267"/>
                  </a:cubicBezTo>
                  <a:cubicBezTo>
                    <a:pt x="517" y="134"/>
                    <a:pt x="384"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2" name="Google Shape;15662;p35"/>
            <p:cNvSpPr/>
            <p:nvPr/>
          </p:nvSpPr>
          <p:spPr>
            <a:xfrm>
              <a:off x="6703800" y="2114875"/>
              <a:ext cx="13375" cy="12125"/>
            </a:xfrm>
            <a:custGeom>
              <a:avLst/>
              <a:gdLst/>
              <a:ahLst/>
              <a:cxnLst/>
              <a:rect l="l" t="t" r="r" b="b"/>
              <a:pathLst>
                <a:path w="535" h="485" extrusionOk="0">
                  <a:moveTo>
                    <a:pt x="284" y="1"/>
                  </a:moveTo>
                  <a:cubicBezTo>
                    <a:pt x="217" y="1"/>
                    <a:pt x="151" y="26"/>
                    <a:pt x="101" y="76"/>
                  </a:cubicBezTo>
                  <a:cubicBezTo>
                    <a:pt x="1" y="142"/>
                    <a:pt x="1" y="309"/>
                    <a:pt x="101" y="409"/>
                  </a:cubicBezTo>
                  <a:cubicBezTo>
                    <a:pt x="151" y="459"/>
                    <a:pt x="217" y="484"/>
                    <a:pt x="284" y="484"/>
                  </a:cubicBezTo>
                  <a:cubicBezTo>
                    <a:pt x="351" y="484"/>
                    <a:pt x="418" y="459"/>
                    <a:pt x="468" y="409"/>
                  </a:cubicBezTo>
                  <a:cubicBezTo>
                    <a:pt x="534" y="309"/>
                    <a:pt x="534" y="142"/>
                    <a:pt x="468" y="76"/>
                  </a:cubicBezTo>
                  <a:cubicBezTo>
                    <a:pt x="418" y="26"/>
                    <a:pt x="351"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3" name="Google Shape;15663;p35"/>
            <p:cNvSpPr/>
            <p:nvPr/>
          </p:nvSpPr>
          <p:spPr>
            <a:xfrm>
              <a:off x="6727150" y="2040500"/>
              <a:ext cx="14600" cy="13125"/>
            </a:xfrm>
            <a:custGeom>
              <a:avLst/>
              <a:gdLst/>
              <a:ahLst/>
              <a:cxnLst/>
              <a:rect l="l" t="t" r="r" b="b"/>
              <a:pathLst>
                <a:path w="584" h="525" extrusionOk="0">
                  <a:moveTo>
                    <a:pt x="252" y="0"/>
                  </a:moveTo>
                  <a:cubicBezTo>
                    <a:pt x="153" y="0"/>
                    <a:pt x="59" y="55"/>
                    <a:pt x="34" y="182"/>
                  </a:cubicBezTo>
                  <a:cubicBezTo>
                    <a:pt x="1" y="315"/>
                    <a:pt x="67" y="449"/>
                    <a:pt x="201" y="516"/>
                  </a:cubicBezTo>
                  <a:cubicBezTo>
                    <a:pt x="218" y="521"/>
                    <a:pt x="236" y="524"/>
                    <a:pt x="255" y="524"/>
                  </a:cubicBezTo>
                  <a:cubicBezTo>
                    <a:pt x="344" y="524"/>
                    <a:pt x="440" y="459"/>
                    <a:pt x="468" y="349"/>
                  </a:cubicBezTo>
                  <a:lnTo>
                    <a:pt x="501" y="349"/>
                  </a:lnTo>
                  <a:cubicBezTo>
                    <a:pt x="583" y="143"/>
                    <a:pt x="41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4" name="Google Shape;15664;p35"/>
            <p:cNvSpPr/>
            <p:nvPr/>
          </p:nvSpPr>
          <p:spPr>
            <a:xfrm>
              <a:off x="6768575" y="3719775"/>
              <a:ext cx="15300" cy="12450"/>
            </a:xfrm>
            <a:custGeom>
              <a:avLst/>
              <a:gdLst/>
              <a:ahLst/>
              <a:cxnLst/>
              <a:rect l="l" t="t" r="r" b="b"/>
              <a:pathLst>
                <a:path w="612" h="498" extrusionOk="0">
                  <a:moveTo>
                    <a:pt x="339" y="1"/>
                  </a:moveTo>
                  <a:cubicBezTo>
                    <a:pt x="262" y="1"/>
                    <a:pt x="185" y="45"/>
                    <a:pt x="145" y="126"/>
                  </a:cubicBezTo>
                  <a:cubicBezTo>
                    <a:pt x="1" y="294"/>
                    <a:pt x="169" y="497"/>
                    <a:pt x="349" y="497"/>
                  </a:cubicBezTo>
                  <a:cubicBezTo>
                    <a:pt x="418" y="497"/>
                    <a:pt x="489" y="467"/>
                    <a:pt x="545" y="393"/>
                  </a:cubicBezTo>
                  <a:cubicBezTo>
                    <a:pt x="612" y="293"/>
                    <a:pt x="579" y="126"/>
                    <a:pt x="478" y="59"/>
                  </a:cubicBezTo>
                  <a:cubicBezTo>
                    <a:pt x="439" y="20"/>
                    <a:pt x="38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5" name="Google Shape;15665;p35"/>
            <p:cNvSpPr/>
            <p:nvPr/>
          </p:nvSpPr>
          <p:spPr>
            <a:xfrm>
              <a:off x="6776400" y="3674425"/>
              <a:ext cx="12500" cy="10225"/>
            </a:xfrm>
            <a:custGeom>
              <a:avLst/>
              <a:gdLst/>
              <a:ahLst/>
              <a:cxnLst/>
              <a:rect l="l" t="t" r="r" b="b"/>
              <a:pathLst>
                <a:path w="500" h="409" extrusionOk="0">
                  <a:moveTo>
                    <a:pt x="222" y="1"/>
                  </a:moveTo>
                  <a:cubicBezTo>
                    <a:pt x="1" y="1"/>
                    <a:pt x="241" y="408"/>
                    <a:pt x="383" y="408"/>
                  </a:cubicBezTo>
                  <a:cubicBezTo>
                    <a:pt x="421" y="408"/>
                    <a:pt x="452" y="379"/>
                    <a:pt x="466" y="305"/>
                  </a:cubicBezTo>
                  <a:cubicBezTo>
                    <a:pt x="499" y="172"/>
                    <a:pt x="399" y="38"/>
                    <a:pt x="266" y="5"/>
                  </a:cubicBezTo>
                  <a:cubicBezTo>
                    <a:pt x="249" y="2"/>
                    <a:pt x="235" y="1"/>
                    <a:pt x="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6" name="Google Shape;15666;p35"/>
            <p:cNvSpPr/>
            <p:nvPr/>
          </p:nvSpPr>
          <p:spPr>
            <a:xfrm>
              <a:off x="6855025" y="3571425"/>
              <a:ext cx="15600" cy="12500"/>
            </a:xfrm>
            <a:custGeom>
              <a:avLst/>
              <a:gdLst/>
              <a:ahLst/>
              <a:cxnLst/>
              <a:rect l="l" t="t" r="r" b="b"/>
              <a:pathLst>
                <a:path w="624" h="500" extrusionOk="0">
                  <a:moveTo>
                    <a:pt x="353" y="1"/>
                  </a:moveTo>
                  <a:cubicBezTo>
                    <a:pt x="161" y="1"/>
                    <a:pt x="0" y="294"/>
                    <a:pt x="189" y="456"/>
                  </a:cubicBezTo>
                  <a:cubicBezTo>
                    <a:pt x="245" y="483"/>
                    <a:pt x="300" y="500"/>
                    <a:pt x="353" y="500"/>
                  </a:cubicBezTo>
                  <a:cubicBezTo>
                    <a:pt x="428" y="500"/>
                    <a:pt x="498" y="467"/>
                    <a:pt x="556" y="389"/>
                  </a:cubicBezTo>
                  <a:cubicBezTo>
                    <a:pt x="623" y="289"/>
                    <a:pt x="590" y="155"/>
                    <a:pt x="490" y="55"/>
                  </a:cubicBezTo>
                  <a:cubicBezTo>
                    <a:pt x="445" y="17"/>
                    <a:pt x="398"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7" name="Google Shape;15667;p35"/>
            <p:cNvSpPr/>
            <p:nvPr/>
          </p:nvSpPr>
          <p:spPr>
            <a:xfrm>
              <a:off x="6803050" y="3645325"/>
              <a:ext cx="14200" cy="12050"/>
            </a:xfrm>
            <a:custGeom>
              <a:avLst/>
              <a:gdLst/>
              <a:ahLst/>
              <a:cxnLst/>
              <a:rect l="l" t="t" r="r" b="b"/>
              <a:pathLst>
                <a:path w="568" h="482" extrusionOk="0">
                  <a:moveTo>
                    <a:pt x="310" y="0"/>
                  </a:moveTo>
                  <a:cubicBezTo>
                    <a:pt x="228" y="0"/>
                    <a:pt x="143" y="37"/>
                    <a:pt x="100" y="102"/>
                  </a:cubicBezTo>
                  <a:cubicBezTo>
                    <a:pt x="0" y="202"/>
                    <a:pt x="33" y="368"/>
                    <a:pt x="134" y="435"/>
                  </a:cubicBezTo>
                  <a:cubicBezTo>
                    <a:pt x="179" y="465"/>
                    <a:pt x="237" y="482"/>
                    <a:pt x="294" y="482"/>
                  </a:cubicBezTo>
                  <a:cubicBezTo>
                    <a:pt x="363" y="482"/>
                    <a:pt x="430" y="457"/>
                    <a:pt x="467" y="402"/>
                  </a:cubicBezTo>
                  <a:cubicBezTo>
                    <a:pt x="567" y="268"/>
                    <a:pt x="534" y="135"/>
                    <a:pt x="434" y="35"/>
                  </a:cubicBezTo>
                  <a:cubicBezTo>
                    <a:pt x="398" y="11"/>
                    <a:pt x="354"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8" name="Google Shape;15668;p35"/>
            <p:cNvSpPr/>
            <p:nvPr/>
          </p:nvSpPr>
          <p:spPr>
            <a:xfrm>
              <a:off x="6660575" y="3707275"/>
              <a:ext cx="18075" cy="12125"/>
            </a:xfrm>
            <a:custGeom>
              <a:avLst/>
              <a:gdLst/>
              <a:ahLst/>
              <a:cxnLst/>
              <a:rect l="l" t="t" r="r" b="b"/>
              <a:pathLst>
                <a:path w="723" h="485" extrusionOk="0">
                  <a:moveTo>
                    <a:pt x="374" y="0"/>
                  </a:moveTo>
                  <a:cubicBezTo>
                    <a:pt x="339" y="0"/>
                    <a:pt x="301" y="8"/>
                    <a:pt x="262" y="25"/>
                  </a:cubicBezTo>
                  <a:cubicBezTo>
                    <a:pt x="1" y="141"/>
                    <a:pt x="118" y="484"/>
                    <a:pt x="350" y="484"/>
                  </a:cubicBezTo>
                  <a:cubicBezTo>
                    <a:pt x="385" y="484"/>
                    <a:pt x="423" y="476"/>
                    <a:pt x="462" y="459"/>
                  </a:cubicBezTo>
                  <a:cubicBezTo>
                    <a:pt x="723" y="343"/>
                    <a:pt x="606"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9" name="Google Shape;15669;p35"/>
            <p:cNvSpPr/>
            <p:nvPr/>
          </p:nvSpPr>
          <p:spPr>
            <a:xfrm>
              <a:off x="6675450" y="3585100"/>
              <a:ext cx="13000" cy="12075"/>
            </a:xfrm>
            <a:custGeom>
              <a:avLst/>
              <a:gdLst/>
              <a:ahLst/>
              <a:cxnLst/>
              <a:rect l="l" t="t" r="r" b="b"/>
              <a:pathLst>
                <a:path w="520" h="483" extrusionOk="0">
                  <a:moveTo>
                    <a:pt x="241" y="1"/>
                  </a:moveTo>
                  <a:cubicBezTo>
                    <a:pt x="135" y="1"/>
                    <a:pt x="30" y="64"/>
                    <a:pt x="0" y="209"/>
                  </a:cubicBezTo>
                  <a:cubicBezTo>
                    <a:pt x="0" y="342"/>
                    <a:pt x="67" y="442"/>
                    <a:pt x="201" y="476"/>
                  </a:cubicBezTo>
                  <a:cubicBezTo>
                    <a:pt x="218" y="480"/>
                    <a:pt x="236" y="482"/>
                    <a:pt x="253" y="482"/>
                  </a:cubicBezTo>
                  <a:cubicBezTo>
                    <a:pt x="367" y="482"/>
                    <a:pt x="472" y="392"/>
                    <a:pt x="501" y="276"/>
                  </a:cubicBezTo>
                  <a:cubicBezTo>
                    <a:pt x="520" y="106"/>
                    <a:pt x="379"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0" name="Google Shape;15670;p35"/>
            <p:cNvSpPr/>
            <p:nvPr/>
          </p:nvSpPr>
          <p:spPr>
            <a:xfrm>
              <a:off x="6732400" y="3611550"/>
              <a:ext cx="14950" cy="8175"/>
            </a:xfrm>
            <a:custGeom>
              <a:avLst/>
              <a:gdLst/>
              <a:ahLst/>
              <a:cxnLst/>
              <a:rect l="l" t="t" r="r" b="b"/>
              <a:pathLst>
                <a:path w="598" h="327" extrusionOk="0">
                  <a:moveTo>
                    <a:pt x="483" y="1"/>
                  </a:moveTo>
                  <a:cubicBezTo>
                    <a:pt x="316" y="1"/>
                    <a:pt x="1" y="225"/>
                    <a:pt x="258" y="318"/>
                  </a:cubicBezTo>
                  <a:cubicBezTo>
                    <a:pt x="280" y="324"/>
                    <a:pt x="303" y="327"/>
                    <a:pt x="326" y="327"/>
                  </a:cubicBezTo>
                  <a:cubicBezTo>
                    <a:pt x="434" y="327"/>
                    <a:pt x="530" y="262"/>
                    <a:pt x="558" y="152"/>
                  </a:cubicBezTo>
                  <a:cubicBezTo>
                    <a:pt x="598" y="42"/>
                    <a:pt x="554"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1" name="Google Shape;15671;p35"/>
            <p:cNvSpPr/>
            <p:nvPr/>
          </p:nvSpPr>
          <p:spPr>
            <a:xfrm>
              <a:off x="6585375" y="3747625"/>
              <a:ext cx="14925" cy="11850"/>
            </a:xfrm>
            <a:custGeom>
              <a:avLst/>
              <a:gdLst/>
              <a:ahLst/>
              <a:cxnLst/>
              <a:rect l="l" t="t" r="r" b="b"/>
              <a:pathLst>
                <a:path w="597" h="474" extrusionOk="0">
                  <a:moveTo>
                    <a:pt x="249" y="1"/>
                  </a:moveTo>
                  <a:cubicBezTo>
                    <a:pt x="202" y="1"/>
                    <a:pt x="151" y="14"/>
                    <a:pt x="101" y="46"/>
                  </a:cubicBezTo>
                  <a:cubicBezTo>
                    <a:pt x="1" y="146"/>
                    <a:pt x="1" y="279"/>
                    <a:pt x="68" y="379"/>
                  </a:cubicBezTo>
                  <a:cubicBezTo>
                    <a:pt x="126" y="438"/>
                    <a:pt x="206" y="473"/>
                    <a:pt x="283" y="473"/>
                  </a:cubicBezTo>
                  <a:cubicBezTo>
                    <a:pt x="339" y="473"/>
                    <a:pt x="393" y="455"/>
                    <a:pt x="435" y="413"/>
                  </a:cubicBezTo>
                  <a:cubicBezTo>
                    <a:pt x="597" y="250"/>
                    <a:pt x="452"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2" name="Google Shape;15672;p35"/>
            <p:cNvSpPr/>
            <p:nvPr/>
          </p:nvSpPr>
          <p:spPr>
            <a:xfrm>
              <a:off x="6537850" y="3738750"/>
              <a:ext cx="13000" cy="12175"/>
            </a:xfrm>
            <a:custGeom>
              <a:avLst/>
              <a:gdLst/>
              <a:ahLst/>
              <a:cxnLst/>
              <a:rect l="l" t="t" r="r" b="b"/>
              <a:pathLst>
                <a:path w="520" h="487" extrusionOk="0">
                  <a:moveTo>
                    <a:pt x="234" y="1"/>
                  </a:moveTo>
                  <a:cubicBezTo>
                    <a:pt x="101" y="34"/>
                    <a:pt x="1" y="134"/>
                    <a:pt x="34" y="267"/>
                  </a:cubicBezTo>
                  <a:cubicBezTo>
                    <a:pt x="49" y="418"/>
                    <a:pt x="152" y="487"/>
                    <a:pt x="258" y="487"/>
                  </a:cubicBezTo>
                  <a:cubicBezTo>
                    <a:pt x="386" y="487"/>
                    <a:pt x="519" y="384"/>
                    <a:pt x="501" y="201"/>
                  </a:cubicBezTo>
                  <a:cubicBezTo>
                    <a:pt x="468" y="67"/>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3" name="Google Shape;15673;p35"/>
            <p:cNvSpPr/>
            <p:nvPr/>
          </p:nvSpPr>
          <p:spPr>
            <a:xfrm>
              <a:off x="6586225" y="3715375"/>
              <a:ext cx="13350" cy="11750"/>
            </a:xfrm>
            <a:custGeom>
              <a:avLst/>
              <a:gdLst/>
              <a:ahLst/>
              <a:cxnLst/>
              <a:rect l="l" t="t" r="r" b="b"/>
              <a:pathLst>
                <a:path w="534" h="470" extrusionOk="0">
                  <a:moveTo>
                    <a:pt x="281" y="0"/>
                  </a:moveTo>
                  <a:cubicBezTo>
                    <a:pt x="242" y="0"/>
                    <a:pt x="202" y="11"/>
                    <a:pt x="167" y="35"/>
                  </a:cubicBezTo>
                  <a:cubicBezTo>
                    <a:pt x="34" y="102"/>
                    <a:pt x="0" y="235"/>
                    <a:pt x="67" y="368"/>
                  </a:cubicBezTo>
                  <a:cubicBezTo>
                    <a:pt x="110" y="433"/>
                    <a:pt x="195" y="470"/>
                    <a:pt x="276" y="470"/>
                  </a:cubicBezTo>
                  <a:cubicBezTo>
                    <a:pt x="321" y="470"/>
                    <a:pt x="365" y="459"/>
                    <a:pt x="401" y="435"/>
                  </a:cubicBezTo>
                  <a:cubicBezTo>
                    <a:pt x="501" y="368"/>
                    <a:pt x="534" y="235"/>
                    <a:pt x="467" y="102"/>
                  </a:cubicBezTo>
                  <a:cubicBezTo>
                    <a:pt x="424" y="37"/>
                    <a:pt x="353"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4" name="Google Shape;15674;p35"/>
            <p:cNvSpPr/>
            <p:nvPr/>
          </p:nvSpPr>
          <p:spPr>
            <a:xfrm>
              <a:off x="6497825" y="3793300"/>
              <a:ext cx="13125" cy="12050"/>
            </a:xfrm>
            <a:custGeom>
              <a:avLst/>
              <a:gdLst/>
              <a:ahLst/>
              <a:cxnLst/>
              <a:rect l="l" t="t" r="r" b="b"/>
              <a:pathLst>
                <a:path w="525" h="482" extrusionOk="0">
                  <a:moveTo>
                    <a:pt x="279" y="0"/>
                  </a:moveTo>
                  <a:cubicBezTo>
                    <a:pt x="230" y="0"/>
                    <a:pt x="179" y="17"/>
                    <a:pt x="134" y="53"/>
                  </a:cubicBezTo>
                  <a:cubicBezTo>
                    <a:pt x="0" y="154"/>
                    <a:pt x="0" y="287"/>
                    <a:pt x="100" y="387"/>
                  </a:cubicBezTo>
                  <a:cubicBezTo>
                    <a:pt x="152" y="452"/>
                    <a:pt x="225" y="482"/>
                    <a:pt x="294" y="482"/>
                  </a:cubicBezTo>
                  <a:cubicBezTo>
                    <a:pt x="401" y="482"/>
                    <a:pt x="501" y="409"/>
                    <a:pt x="501" y="287"/>
                  </a:cubicBezTo>
                  <a:cubicBezTo>
                    <a:pt x="525" y="117"/>
                    <a:pt x="40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5" name="Google Shape;15675;p35"/>
            <p:cNvSpPr/>
            <p:nvPr/>
          </p:nvSpPr>
          <p:spPr>
            <a:xfrm>
              <a:off x="6233475" y="3810475"/>
              <a:ext cx="12525" cy="11850"/>
            </a:xfrm>
            <a:custGeom>
              <a:avLst/>
              <a:gdLst/>
              <a:ahLst/>
              <a:cxnLst/>
              <a:rect l="l" t="t" r="r" b="b"/>
              <a:pathLst>
                <a:path w="501" h="474" extrusionOk="0">
                  <a:moveTo>
                    <a:pt x="234" y="0"/>
                  </a:moveTo>
                  <a:cubicBezTo>
                    <a:pt x="67" y="0"/>
                    <a:pt x="0" y="134"/>
                    <a:pt x="0" y="267"/>
                  </a:cubicBezTo>
                  <a:cubicBezTo>
                    <a:pt x="0" y="383"/>
                    <a:pt x="101" y="474"/>
                    <a:pt x="215" y="474"/>
                  </a:cubicBezTo>
                  <a:cubicBezTo>
                    <a:pt x="232" y="474"/>
                    <a:pt x="249" y="472"/>
                    <a:pt x="267" y="467"/>
                  </a:cubicBezTo>
                  <a:cubicBezTo>
                    <a:pt x="400" y="467"/>
                    <a:pt x="501" y="334"/>
                    <a:pt x="467" y="234"/>
                  </a:cubicBezTo>
                  <a:cubicBezTo>
                    <a:pt x="467" y="100"/>
                    <a:pt x="334"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6" name="Google Shape;15676;p35"/>
            <p:cNvSpPr/>
            <p:nvPr/>
          </p:nvSpPr>
          <p:spPr>
            <a:xfrm>
              <a:off x="6165175" y="3779025"/>
              <a:ext cx="18200" cy="12050"/>
            </a:xfrm>
            <a:custGeom>
              <a:avLst/>
              <a:gdLst/>
              <a:ahLst/>
              <a:cxnLst/>
              <a:rect l="l" t="t" r="r" b="b"/>
              <a:pathLst>
                <a:path w="728" h="482" extrusionOk="0">
                  <a:moveTo>
                    <a:pt x="358" y="0"/>
                  </a:moveTo>
                  <a:cubicBezTo>
                    <a:pt x="122" y="0"/>
                    <a:pt x="1" y="370"/>
                    <a:pt x="264" y="458"/>
                  </a:cubicBezTo>
                  <a:cubicBezTo>
                    <a:pt x="301" y="474"/>
                    <a:pt x="336" y="481"/>
                    <a:pt x="370" y="481"/>
                  </a:cubicBezTo>
                  <a:cubicBezTo>
                    <a:pt x="606" y="481"/>
                    <a:pt x="727" y="112"/>
                    <a:pt x="464" y="24"/>
                  </a:cubicBezTo>
                  <a:cubicBezTo>
                    <a:pt x="427" y="8"/>
                    <a:pt x="391"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7" name="Google Shape;15677;p35"/>
            <p:cNvSpPr/>
            <p:nvPr/>
          </p:nvSpPr>
          <p:spPr>
            <a:xfrm>
              <a:off x="6284325" y="3781700"/>
              <a:ext cx="12550" cy="12125"/>
            </a:xfrm>
            <a:custGeom>
              <a:avLst/>
              <a:gdLst/>
              <a:ahLst/>
              <a:cxnLst/>
              <a:rect l="l" t="t" r="r" b="b"/>
              <a:pathLst>
                <a:path w="502" h="485" extrusionOk="0">
                  <a:moveTo>
                    <a:pt x="251" y="0"/>
                  </a:moveTo>
                  <a:cubicBezTo>
                    <a:pt x="126" y="0"/>
                    <a:pt x="1" y="84"/>
                    <a:pt x="1" y="251"/>
                  </a:cubicBezTo>
                  <a:cubicBezTo>
                    <a:pt x="1" y="384"/>
                    <a:pt x="101" y="484"/>
                    <a:pt x="234" y="484"/>
                  </a:cubicBezTo>
                  <a:cubicBezTo>
                    <a:pt x="368" y="484"/>
                    <a:pt x="501" y="384"/>
                    <a:pt x="501" y="251"/>
                  </a:cubicBezTo>
                  <a:cubicBezTo>
                    <a:pt x="501" y="84"/>
                    <a:pt x="376"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8" name="Google Shape;15678;p35"/>
            <p:cNvSpPr/>
            <p:nvPr/>
          </p:nvSpPr>
          <p:spPr>
            <a:xfrm>
              <a:off x="6245975" y="3836475"/>
              <a:ext cx="13375" cy="12225"/>
            </a:xfrm>
            <a:custGeom>
              <a:avLst/>
              <a:gdLst/>
              <a:ahLst/>
              <a:cxnLst/>
              <a:rect l="l" t="t" r="r" b="b"/>
              <a:pathLst>
                <a:path w="535" h="489" extrusionOk="0">
                  <a:moveTo>
                    <a:pt x="286" y="1"/>
                  </a:moveTo>
                  <a:cubicBezTo>
                    <a:pt x="212" y="1"/>
                    <a:pt x="139" y="36"/>
                    <a:pt x="101" y="94"/>
                  </a:cubicBezTo>
                  <a:cubicBezTo>
                    <a:pt x="1" y="194"/>
                    <a:pt x="34" y="328"/>
                    <a:pt x="134" y="428"/>
                  </a:cubicBezTo>
                  <a:cubicBezTo>
                    <a:pt x="176" y="470"/>
                    <a:pt x="229" y="488"/>
                    <a:pt x="283" y="488"/>
                  </a:cubicBezTo>
                  <a:cubicBezTo>
                    <a:pt x="356" y="488"/>
                    <a:pt x="429" y="453"/>
                    <a:pt x="468" y="395"/>
                  </a:cubicBezTo>
                  <a:cubicBezTo>
                    <a:pt x="534" y="295"/>
                    <a:pt x="534" y="128"/>
                    <a:pt x="434" y="61"/>
                  </a:cubicBezTo>
                  <a:cubicBezTo>
                    <a:pt x="392" y="19"/>
                    <a:pt x="33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9" name="Google Shape;15679;p35"/>
            <p:cNvSpPr/>
            <p:nvPr/>
          </p:nvSpPr>
          <p:spPr>
            <a:xfrm>
              <a:off x="6090150" y="3793575"/>
              <a:ext cx="14775" cy="8025"/>
            </a:xfrm>
            <a:custGeom>
              <a:avLst/>
              <a:gdLst/>
              <a:ahLst/>
              <a:cxnLst/>
              <a:rect l="l" t="t" r="r" b="b"/>
              <a:pathLst>
                <a:path w="591" h="321" extrusionOk="0">
                  <a:moveTo>
                    <a:pt x="261" y="1"/>
                  </a:moveTo>
                  <a:cubicBezTo>
                    <a:pt x="153" y="1"/>
                    <a:pt x="57" y="65"/>
                    <a:pt x="29" y="176"/>
                  </a:cubicBezTo>
                  <a:cubicBezTo>
                    <a:pt x="0" y="281"/>
                    <a:pt x="43" y="321"/>
                    <a:pt x="111" y="321"/>
                  </a:cubicBezTo>
                  <a:cubicBezTo>
                    <a:pt x="277" y="321"/>
                    <a:pt x="591" y="80"/>
                    <a:pt x="329" y="9"/>
                  </a:cubicBezTo>
                  <a:cubicBezTo>
                    <a:pt x="306" y="3"/>
                    <a:pt x="284"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0" name="Google Shape;15680;p35"/>
            <p:cNvSpPr/>
            <p:nvPr/>
          </p:nvSpPr>
          <p:spPr>
            <a:xfrm>
              <a:off x="6066200" y="3778025"/>
              <a:ext cx="13850" cy="11950"/>
            </a:xfrm>
            <a:custGeom>
              <a:avLst/>
              <a:gdLst/>
              <a:ahLst/>
              <a:cxnLst/>
              <a:rect l="l" t="t" r="r" b="b"/>
              <a:pathLst>
                <a:path w="554" h="478" extrusionOk="0">
                  <a:moveTo>
                    <a:pt x="278" y="1"/>
                  </a:moveTo>
                  <a:cubicBezTo>
                    <a:pt x="136" y="1"/>
                    <a:pt x="0" y="139"/>
                    <a:pt x="53" y="298"/>
                  </a:cubicBezTo>
                  <a:cubicBezTo>
                    <a:pt x="88" y="419"/>
                    <a:pt x="185" y="477"/>
                    <a:pt x="285" y="477"/>
                  </a:cubicBezTo>
                  <a:cubicBezTo>
                    <a:pt x="378" y="477"/>
                    <a:pt x="472" y="427"/>
                    <a:pt x="520" y="331"/>
                  </a:cubicBezTo>
                  <a:cubicBezTo>
                    <a:pt x="553" y="231"/>
                    <a:pt x="520" y="64"/>
                    <a:pt x="387" y="31"/>
                  </a:cubicBezTo>
                  <a:cubicBezTo>
                    <a:pt x="352" y="10"/>
                    <a:pt x="31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1" name="Google Shape;15681;p35"/>
            <p:cNvSpPr/>
            <p:nvPr/>
          </p:nvSpPr>
          <p:spPr>
            <a:xfrm>
              <a:off x="6411950" y="3833125"/>
              <a:ext cx="14400" cy="9050"/>
            </a:xfrm>
            <a:custGeom>
              <a:avLst/>
              <a:gdLst/>
              <a:ahLst/>
              <a:cxnLst/>
              <a:rect l="l" t="t" r="r" b="b"/>
              <a:pathLst>
                <a:path w="576" h="362" extrusionOk="0">
                  <a:moveTo>
                    <a:pt x="482" y="1"/>
                  </a:moveTo>
                  <a:cubicBezTo>
                    <a:pt x="317" y="1"/>
                    <a:pt x="0" y="312"/>
                    <a:pt x="300" y="362"/>
                  </a:cubicBezTo>
                  <a:cubicBezTo>
                    <a:pt x="433" y="362"/>
                    <a:pt x="533" y="262"/>
                    <a:pt x="567" y="128"/>
                  </a:cubicBezTo>
                  <a:cubicBezTo>
                    <a:pt x="575" y="36"/>
                    <a:pt x="53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2" name="Google Shape;15682;p35"/>
            <p:cNvSpPr/>
            <p:nvPr/>
          </p:nvSpPr>
          <p:spPr>
            <a:xfrm>
              <a:off x="6257650" y="3876175"/>
              <a:ext cx="13500" cy="12225"/>
            </a:xfrm>
            <a:custGeom>
              <a:avLst/>
              <a:gdLst/>
              <a:ahLst/>
              <a:cxnLst/>
              <a:rect l="l" t="t" r="r" b="b"/>
              <a:pathLst>
                <a:path w="540" h="489" extrusionOk="0">
                  <a:moveTo>
                    <a:pt x="253" y="1"/>
                  </a:moveTo>
                  <a:cubicBezTo>
                    <a:pt x="236" y="1"/>
                    <a:pt x="218" y="3"/>
                    <a:pt x="201" y="7"/>
                  </a:cubicBezTo>
                  <a:cubicBezTo>
                    <a:pt x="67" y="41"/>
                    <a:pt x="1" y="174"/>
                    <a:pt x="34" y="308"/>
                  </a:cubicBezTo>
                  <a:cubicBezTo>
                    <a:pt x="62" y="433"/>
                    <a:pt x="160" y="489"/>
                    <a:pt x="260" y="489"/>
                  </a:cubicBezTo>
                  <a:cubicBezTo>
                    <a:pt x="398" y="489"/>
                    <a:pt x="540" y="382"/>
                    <a:pt x="501" y="208"/>
                  </a:cubicBezTo>
                  <a:cubicBezTo>
                    <a:pt x="472" y="92"/>
                    <a:pt x="367"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3" name="Google Shape;15683;p35"/>
            <p:cNvSpPr/>
            <p:nvPr/>
          </p:nvSpPr>
          <p:spPr>
            <a:xfrm>
              <a:off x="6157900" y="3849425"/>
              <a:ext cx="11375" cy="9525"/>
            </a:xfrm>
            <a:custGeom>
              <a:avLst/>
              <a:gdLst/>
              <a:ahLst/>
              <a:cxnLst/>
              <a:rect l="l" t="t" r="r" b="b"/>
              <a:pathLst>
                <a:path w="455" h="381" extrusionOk="0">
                  <a:moveTo>
                    <a:pt x="193" y="1"/>
                  </a:moveTo>
                  <a:cubicBezTo>
                    <a:pt x="0" y="1"/>
                    <a:pt x="212" y="380"/>
                    <a:pt x="359" y="380"/>
                  </a:cubicBezTo>
                  <a:cubicBezTo>
                    <a:pt x="399" y="380"/>
                    <a:pt x="434" y="351"/>
                    <a:pt x="455" y="277"/>
                  </a:cubicBezTo>
                  <a:cubicBezTo>
                    <a:pt x="455" y="143"/>
                    <a:pt x="388" y="10"/>
                    <a:pt x="255" y="10"/>
                  </a:cubicBezTo>
                  <a:cubicBezTo>
                    <a:pt x="231" y="4"/>
                    <a:pt x="210"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4" name="Google Shape;15684;p35"/>
            <p:cNvSpPr/>
            <p:nvPr/>
          </p:nvSpPr>
          <p:spPr>
            <a:xfrm>
              <a:off x="6178825" y="3869025"/>
              <a:ext cx="15250" cy="7350"/>
            </a:xfrm>
            <a:custGeom>
              <a:avLst/>
              <a:gdLst/>
              <a:ahLst/>
              <a:cxnLst/>
              <a:rect l="l" t="t" r="r" b="b"/>
              <a:pathLst>
                <a:path w="610" h="294" extrusionOk="0">
                  <a:moveTo>
                    <a:pt x="453" y="0"/>
                  </a:moveTo>
                  <a:cubicBezTo>
                    <a:pt x="279" y="0"/>
                    <a:pt x="1" y="151"/>
                    <a:pt x="218" y="260"/>
                  </a:cubicBezTo>
                  <a:cubicBezTo>
                    <a:pt x="263" y="282"/>
                    <a:pt x="307" y="293"/>
                    <a:pt x="349" y="293"/>
                  </a:cubicBezTo>
                  <a:cubicBezTo>
                    <a:pt x="433" y="293"/>
                    <a:pt x="507" y="249"/>
                    <a:pt x="552" y="160"/>
                  </a:cubicBezTo>
                  <a:cubicBezTo>
                    <a:pt x="610" y="44"/>
                    <a:pt x="546"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5" name="Google Shape;15685;p35"/>
            <p:cNvSpPr/>
            <p:nvPr/>
          </p:nvSpPr>
          <p:spPr>
            <a:xfrm>
              <a:off x="6010375" y="3796975"/>
              <a:ext cx="13975" cy="8375"/>
            </a:xfrm>
            <a:custGeom>
              <a:avLst/>
              <a:gdLst/>
              <a:ahLst/>
              <a:cxnLst/>
              <a:rect l="l" t="t" r="r" b="b"/>
              <a:pathLst>
                <a:path w="559" h="335" extrusionOk="0">
                  <a:moveTo>
                    <a:pt x="232" y="0"/>
                  </a:moveTo>
                  <a:cubicBezTo>
                    <a:pt x="118" y="0"/>
                    <a:pt x="18" y="91"/>
                    <a:pt x="18" y="207"/>
                  </a:cubicBezTo>
                  <a:cubicBezTo>
                    <a:pt x="1" y="300"/>
                    <a:pt x="33" y="335"/>
                    <a:pt x="85" y="335"/>
                  </a:cubicBezTo>
                  <a:cubicBezTo>
                    <a:pt x="238" y="335"/>
                    <a:pt x="558" y="31"/>
                    <a:pt x="285" y="7"/>
                  </a:cubicBezTo>
                  <a:cubicBezTo>
                    <a:pt x="267" y="2"/>
                    <a:pt x="250"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6" name="Google Shape;15686;p35"/>
            <p:cNvSpPr/>
            <p:nvPr/>
          </p:nvSpPr>
          <p:spPr>
            <a:xfrm>
              <a:off x="5726650" y="3680525"/>
              <a:ext cx="14825" cy="11875"/>
            </a:xfrm>
            <a:custGeom>
              <a:avLst/>
              <a:gdLst/>
              <a:ahLst/>
              <a:cxnLst/>
              <a:rect l="l" t="t" r="r" b="b"/>
              <a:pathLst>
                <a:path w="593" h="475" extrusionOk="0">
                  <a:moveTo>
                    <a:pt x="282" y="1"/>
                  </a:moveTo>
                  <a:cubicBezTo>
                    <a:pt x="190" y="1"/>
                    <a:pt x="107" y="56"/>
                    <a:pt x="59" y="128"/>
                  </a:cubicBezTo>
                  <a:cubicBezTo>
                    <a:pt x="1" y="301"/>
                    <a:pt x="143" y="475"/>
                    <a:pt x="312" y="475"/>
                  </a:cubicBezTo>
                  <a:cubicBezTo>
                    <a:pt x="339" y="475"/>
                    <a:pt x="365" y="470"/>
                    <a:pt x="392" y="461"/>
                  </a:cubicBezTo>
                  <a:cubicBezTo>
                    <a:pt x="592" y="395"/>
                    <a:pt x="592" y="95"/>
                    <a:pt x="392" y="28"/>
                  </a:cubicBezTo>
                  <a:cubicBezTo>
                    <a:pt x="355" y="9"/>
                    <a:pt x="318"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7" name="Google Shape;15687;p35"/>
            <p:cNvSpPr/>
            <p:nvPr/>
          </p:nvSpPr>
          <p:spPr>
            <a:xfrm>
              <a:off x="5723250" y="3652850"/>
              <a:ext cx="11550" cy="10275"/>
            </a:xfrm>
            <a:custGeom>
              <a:avLst/>
              <a:gdLst/>
              <a:ahLst/>
              <a:cxnLst/>
              <a:rect l="l" t="t" r="r" b="b"/>
              <a:pathLst>
                <a:path w="462" h="411" extrusionOk="0">
                  <a:moveTo>
                    <a:pt x="340" y="1"/>
                  </a:moveTo>
                  <a:cubicBezTo>
                    <a:pt x="201" y="1"/>
                    <a:pt x="0" y="410"/>
                    <a:pt x="202" y="410"/>
                  </a:cubicBezTo>
                  <a:cubicBezTo>
                    <a:pt x="219" y="410"/>
                    <a:pt x="239" y="407"/>
                    <a:pt x="261" y="401"/>
                  </a:cubicBezTo>
                  <a:cubicBezTo>
                    <a:pt x="395" y="368"/>
                    <a:pt x="462" y="201"/>
                    <a:pt x="428" y="101"/>
                  </a:cubicBezTo>
                  <a:cubicBezTo>
                    <a:pt x="409" y="29"/>
                    <a:pt x="376" y="1"/>
                    <a:pt x="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8" name="Google Shape;15688;p35"/>
            <p:cNvSpPr/>
            <p:nvPr/>
          </p:nvSpPr>
          <p:spPr>
            <a:xfrm>
              <a:off x="5810675" y="3717825"/>
              <a:ext cx="15700" cy="11800"/>
            </a:xfrm>
            <a:custGeom>
              <a:avLst/>
              <a:gdLst/>
              <a:ahLst/>
              <a:cxnLst/>
              <a:rect l="l" t="t" r="r" b="b"/>
              <a:pathLst>
                <a:path w="628" h="472" extrusionOk="0">
                  <a:moveTo>
                    <a:pt x="339" y="0"/>
                  </a:moveTo>
                  <a:cubicBezTo>
                    <a:pt x="326" y="0"/>
                    <a:pt x="313" y="1"/>
                    <a:pt x="300" y="4"/>
                  </a:cubicBezTo>
                  <a:cubicBezTo>
                    <a:pt x="67" y="37"/>
                    <a:pt x="0" y="304"/>
                    <a:pt x="200" y="437"/>
                  </a:cubicBezTo>
                  <a:cubicBezTo>
                    <a:pt x="236" y="461"/>
                    <a:pt x="275" y="472"/>
                    <a:pt x="316" y="472"/>
                  </a:cubicBezTo>
                  <a:cubicBezTo>
                    <a:pt x="391" y="472"/>
                    <a:pt x="469" y="435"/>
                    <a:pt x="534" y="371"/>
                  </a:cubicBezTo>
                  <a:cubicBezTo>
                    <a:pt x="627" y="215"/>
                    <a:pt x="517"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9" name="Google Shape;15689;p35"/>
            <p:cNvSpPr/>
            <p:nvPr/>
          </p:nvSpPr>
          <p:spPr>
            <a:xfrm>
              <a:off x="5814000" y="3734575"/>
              <a:ext cx="11700" cy="12550"/>
            </a:xfrm>
            <a:custGeom>
              <a:avLst/>
              <a:gdLst/>
              <a:ahLst/>
              <a:cxnLst/>
              <a:rect l="l" t="t" r="r" b="b"/>
              <a:pathLst>
                <a:path w="468" h="502" extrusionOk="0">
                  <a:moveTo>
                    <a:pt x="234" y="1"/>
                  </a:moveTo>
                  <a:cubicBezTo>
                    <a:pt x="101" y="1"/>
                    <a:pt x="1" y="101"/>
                    <a:pt x="1" y="234"/>
                  </a:cubicBezTo>
                  <a:cubicBezTo>
                    <a:pt x="1" y="401"/>
                    <a:pt x="101" y="501"/>
                    <a:pt x="234" y="501"/>
                  </a:cubicBezTo>
                  <a:cubicBezTo>
                    <a:pt x="367" y="501"/>
                    <a:pt x="468" y="401"/>
                    <a:pt x="468" y="234"/>
                  </a:cubicBezTo>
                  <a:cubicBezTo>
                    <a:pt x="468"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0" name="Google Shape;15690;p35"/>
            <p:cNvSpPr/>
            <p:nvPr/>
          </p:nvSpPr>
          <p:spPr>
            <a:xfrm>
              <a:off x="5571525" y="3628900"/>
              <a:ext cx="18875" cy="12875"/>
            </a:xfrm>
            <a:custGeom>
              <a:avLst/>
              <a:gdLst/>
              <a:ahLst/>
              <a:cxnLst/>
              <a:rect l="l" t="t" r="r" b="b"/>
              <a:pathLst>
                <a:path w="755" h="515" extrusionOk="0">
                  <a:moveTo>
                    <a:pt x="354" y="1"/>
                  </a:moveTo>
                  <a:cubicBezTo>
                    <a:pt x="118" y="1"/>
                    <a:pt x="0" y="375"/>
                    <a:pt x="293" y="492"/>
                  </a:cubicBezTo>
                  <a:cubicBezTo>
                    <a:pt x="328" y="507"/>
                    <a:pt x="361" y="514"/>
                    <a:pt x="393" y="514"/>
                  </a:cubicBezTo>
                  <a:cubicBezTo>
                    <a:pt x="632" y="514"/>
                    <a:pt x="754" y="113"/>
                    <a:pt x="460" y="25"/>
                  </a:cubicBezTo>
                  <a:cubicBezTo>
                    <a:pt x="423" y="8"/>
                    <a:pt x="387"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1" name="Google Shape;15691;p35"/>
            <p:cNvSpPr/>
            <p:nvPr/>
          </p:nvSpPr>
          <p:spPr>
            <a:xfrm>
              <a:off x="5408700" y="3487525"/>
              <a:ext cx="15525" cy="12525"/>
            </a:xfrm>
            <a:custGeom>
              <a:avLst/>
              <a:gdLst/>
              <a:ahLst/>
              <a:cxnLst/>
              <a:rect l="l" t="t" r="r" b="b"/>
              <a:pathLst>
                <a:path w="621" h="501" extrusionOk="0">
                  <a:moveTo>
                    <a:pt x="239" y="1"/>
                  </a:moveTo>
                  <a:cubicBezTo>
                    <a:pt x="176" y="1"/>
                    <a:pt x="118" y="26"/>
                    <a:pt x="68" y="76"/>
                  </a:cubicBezTo>
                  <a:cubicBezTo>
                    <a:pt x="1" y="176"/>
                    <a:pt x="1" y="343"/>
                    <a:pt x="101" y="443"/>
                  </a:cubicBezTo>
                  <a:cubicBezTo>
                    <a:pt x="155" y="483"/>
                    <a:pt x="211" y="501"/>
                    <a:pt x="263" y="501"/>
                  </a:cubicBezTo>
                  <a:cubicBezTo>
                    <a:pt x="468" y="501"/>
                    <a:pt x="621" y="235"/>
                    <a:pt x="435" y="76"/>
                  </a:cubicBezTo>
                  <a:cubicBezTo>
                    <a:pt x="368" y="26"/>
                    <a:pt x="301"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2" name="Google Shape;15692;p35"/>
            <p:cNvSpPr/>
            <p:nvPr/>
          </p:nvSpPr>
          <p:spPr>
            <a:xfrm>
              <a:off x="5428725" y="3508575"/>
              <a:ext cx="12525" cy="12550"/>
            </a:xfrm>
            <a:custGeom>
              <a:avLst/>
              <a:gdLst/>
              <a:ahLst/>
              <a:cxnLst/>
              <a:rect l="l" t="t" r="r" b="b"/>
              <a:pathLst>
                <a:path w="501" h="502" extrusionOk="0">
                  <a:moveTo>
                    <a:pt x="234" y="1"/>
                  </a:moveTo>
                  <a:cubicBezTo>
                    <a:pt x="101" y="1"/>
                    <a:pt x="1" y="101"/>
                    <a:pt x="1" y="234"/>
                  </a:cubicBezTo>
                  <a:cubicBezTo>
                    <a:pt x="1" y="368"/>
                    <a:pt x="101" y="501"/>
                    <a:pt x="234" y="501"/>
                  </a:cubicBezTo>
                  <a:cubicBezTo>
                    <a:pt x="367" y="501"/>
                    <a:pt x="501" y="368"/>
                    <a:pt x="501" y="234"/>
                  </a:cubicBezTo>
                  <a:cubicBezTo>
                    <a:pt x="501"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3" name="Google Shape;15693;p35"/>
            <p:cNvSpPr/>
            <p:nvPr/>
          </p:nvSpPr>
          <p:spPr>
            <a:xfrm>
              <a:off x="5536300" y="3687250"/>
              <a:ext cx="14200" cy="12375"/>
            </a:xfrm>
            <a:custGeom>
              <a:avLst/>
              <a:gdLst/>
              <a:ahLst/>
              <a:cxnLst/>
              <a:rect l="l" t="t" r="r" b="b"/>
              <a:pathLst>
                <a:path w="568" h="495" extrusionOk="0">
                  <a:moveTo>
                    <a:pt x="295" y="1"/>
                  </a:moveTo>
                  <a:cubicBezTo>
                    <a:pt x="251" y="1"/>
                    <a:pt x="207" y="20"/>
                    <a:pt x="167" y="59"/>
                  </a:cubicBezTo>
                  <a:cubicBezTo>
                    <a:pt x="34" y="126"/>
                    <a:pt x="1" y="259"/>
                    <a:pt x="67" y="393"/>
                  </a:cubicBezTo>
                  <a:cubicBezTo>
                    <a:pt x="110" y="457"/>
                    <a:pt x="195" y="494"/>
                    <a:pt x="277" y="494"/>
                  </a:cubicBezTo>
                  <a:cubicBezTo>
                    <a:pt x="322" y="494"/>
                    <a:pt x="365" y="483"/>
                    <a:pt x="401" y="459"/>
                  </a:cubicBezTo>
                  <a:cubicBezTo>
                    <a:pt x="534" y="359"/>
                    <a:pt x="568" y="226"/>
                    <a:pt x="468" y="126"/>
                  </a:cubicBezTo>
                  <a:cubicBezTo>
                    <a:pt x="427" y="45"/>
                    <a:pt x="362"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4" name="Google Shape;15694;p35"/>
            <p:cNvSpPr/>
            <p:nvPr/>
          </p:nvSpPr>
          <p:spPr>
            <a:xfrm>
              <a:off x="5444575" y="3616325"/>
              <a:ext cx="14200" cy="12225"/>
            </a:xfrm>
            <a:custGeom>
              <a:avLst/>
              <a:gdLst/>
              <a:ahLst/>
              <a:cxnLst/>
              <a:rect l="l" t="t" r="r" b="b"/>
              <a:pathLst>
                <a:path w="568" h="489" extrusionOk="0">
                  <a:moveTo>
                    <a:pt x="285" y="0"/>
                  </a:moveTo>
                  <a:cubicBezTo>
                    <a:pt x="212" y="0"/>
                    <a:pt x="139" y="36"/>
                    <a:pt x="100" y="94"/>
                  </a:cubicBezTo>
                  <a:cubicBezTo>
                    <a:pt x="0" y="194"/>
                    <a:pt x="34" y="361"/>
                    <a:pt x="134" y="428"/>
                  </a:cubicBezTo>
                  <a:cubicBezTo>
                    <a:pt x="176" y="470"/>
                    <a:pt x="229" y="488"/>
                    <a:pt x="282" y="488"/>
                  </a:cubicBezTo>
                  <a:cubicBezTo>
                    <a:pt x="356" y="488"/>
                    <a:pt x="429" y="452"/>
                    <a:pt x="467" y="394"/>
                  </a:cubicBezTo>
                  <a:cubicBezTo>
                    <a:pt x="567" y="294"/>
                    <a:pt x="534" y="127"/>
                    <a:pt x="434" y="61"/>
                  </a:cubicBezTo>
                  <a:cubicBezTo>
                    <a:pt x="392" y="19"/>
                    <a:pt x="338"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5" name="Google Shape;15695;p35"/>
            <p:cNvSpPr/>
            <p:nvPr/>
          </p:nvSpPr>
          <p:spPr>
            <a:xfrm>
              <a:off x="5277775" y="3390125"/>
              <a:ext cx="13375" cy="12000"/>
            </a:xfrm>
            <a:custGeom>
              <a:avLst/>
              <a:gdLst/>
              <a:ahLst/>
              <a:cxnLst/>
              <a:rect l="l" t="t" r="r" b="b"/>
              <a:pathLst>
                <a:path w="535" h="480" extrusionOk="0">
                  <a:moveTo>
                    <a:pt x="250" y="1"/>
                  </a:moveTo>
                  <a:cubicBezTo>
                    <a:pt x="209" y="1"/>
                    <a:pt x="170" y="12"/>
                    <a:pt x="134" y="36"/>
                  </a:cubicBezTo>
                  <a:cubicBezTo>
                    <a:pt x="1" y="136"/>
                    <a:pt x="1" y="269"/>
                    <a:pt x="68" y="369"/>
                  </a:cubicBezTo>
                  <a:cubicBezTo>
                    <a:pt x="126" y="447"/>
                    <a:pt x="196" y="480"/>
                    <a:pt x="264" y="480"/>
                  </a:cubicBezTo>
                  <a:cubicBezTo>
                    <a:pt x="313" y="480"/>
                    <a:pt x="360" y="463"/>
                    <a:pt x="401" y="436"/>
                  </a:cubicBezTo>
                  <a:cubicBezTo>
                    <a:pt x="501" y="336"/>
                    <a:pt x="535" y="202"/>
                    <a:pt x="468" y="102"/>
                  </a:cubicBezTo>
                  <a:cubicBezTo>
                    <a:pt x="403" y="38"/>
                    <a:pt x="325"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6" name="Google Shape;15696;p35"/>
            <p:cNvSpPr/>
            <p:nvPr/>
          </p:nvSpPr>
          <p:spPr>
            <a:xfrm>
              <a:off x="5284450" y="3334975"/>
              <a:ext cx="13375" cy="12675"/>
            </a:xfrm>
            <a:custGeom>
              <a:avLst/>
              <a:gdLst/>
              <a:ahLst/>
              <a:cxnLst/>
              <a:rect l="l" t="t" r="r" b="b"/>
              <a:pathLst>
                <a:path w="535" h="507" extrusionOk="0">
                  <a:moveTo>
                    <a:pt x="249" y="0"/>
                  </a:moveTo>
                  <a:cubicBezTo>
                    <a:pt x="135" y="0"/>
                    <a:pt x="34" y="91"/>
                    <a:pt x="34" y="207"/>
                  </a:cubicBezTo>
                  <a:cubicBezTo>
                    <a:pt x="1" y="340"/>
                    <a:pt x="101" y="474"/>
                    <a:pt x="234" y="507"/>
                  </a:cubicBezTo>
                  <a:cubicBezTo>
                    <a:pt x="368" y="507"/>
                    <a:pt x="468" y="407"/>
                    <a:pt x="501" y="273"/>
                  </a:cubicBezTo>
                  <a:cubicBezTo>
                    <a:pt x="534" y="140"/>
                    <a:pt x="434" y="40"/>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7" name="Google Shape;15697;p35"/>
            <p:cNvSpPr/>
            <p:nvPr/>
          </p:nvSpPr>
          <p:spPr>
            <a:xfrm>
              <a:off x="5519625" y="3506825"/>
              <a:ext cx="14725" cy="12475"/>
            </a:xfrm>
            <a:custGeom>
              <a:avLst/>
              <a:gdLst/>
              <a:ahLst/>
              <a:cxnLst/>
              <a:rect l="l" t="t" r="r" b="b"/>
              <a:pathLst>
                <a:path w="589" h="499" extrusionOk="0">
                  <a:moveTo>
                    <a:pt x="256" y="0"/>
                  </a:moveTo>
                  <a:cubicBezTo>
                    <a:pt x="190" y="0"/>
                    <a:pt x="122" y="31"/>
                    <a:pt x="67" y="104"/>
                  </a:cubicBezTo>
                  <a:cubicBezTo>
                    <a:pt x="0" y="204"/>
                    <a:pt x="0" y="371"/>
                    <a:pt x="134" y="438"/>
                  </a:cubicBezTo>
                  <a:cubicBezTo>
                    <a:pt x="176" y="480"/>
                    <a:pt x="224" y="498"/>
                    <a:pt x="272" y="498"/>
                  </a:cubicBezTo>
                  <a:cubicBezTo>
                    <a:pt x="340" y="498"/>
                    <a:pt x="409" y="463"/>
                    <a:pt x="467" y="404"/>
                  </a:cubicBezTo>
                  <a:cubicBezTo>
                    <a:pt x="588" y="211"/>
                    <a:pt x="429" y="0"/>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8" name="Google Shape;15698;p35"/>
            <p:cNvSpPr/>
            <p:nvPr/>
          </p:nvSpPr>
          <p:spPr>
            <a:xfrm>
              <a:off x="5525825" y="3543600"/>
              <a:ext cx="13600" cy="11850"/>
            </a:xfrm>
            <a:custGeom>
              <a:avLst/>
              <a:gdLst/>
              <a:ahLst/>
              <a:cxnLst/>
              <a:rect l="l" t="t" r="r" b="b"/>
              <a:pathLst>
                <a:path w="544" h="474" extrusionOk="0">
                  <a:moveTo>
                    <a:pt x="251" y="1"/>
                  </a:moveTo>
                  <a:cubicBezTo>
                    <a:pt x="123" y="1"/>
                    <a:pt x="0" y="96"/>
                    <a:pt x="19" y="268"/>
                  </a:cubicBezTo>
                  <a:cubicBezTo>
                    <a:pt x="19" y="410"/>
                    <a:pt x="122" y="473"/>
                    <a:pt x="233" y="473"/>
                  </a:cubicBezTo>
                  <a:cubicBezTo>
                    <a:pt x="382" y="473"/>
                    <a:pt x="544" y="359"/>
                    <a:pt x="486" y="168"/>
                  </a:cubicBezTo>
                  <a:cubicBezTo>
                    <a:pt x="444" y="54"/>
                    <a:pt x="346"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9" name="Google Shape;15699;p35"/>
            <p:cNvSpPr/>
            <p:nvPr/>
          </p:nvSpPr>
          <p:spPr>
            <a:xfrm>
              <a:off x="5349525" y="3355800"/>
              <a:ext cx="17450" cy="12350"/>
            </a:xfrm>
            <a:custGeom>
              <a:avLst/>
              <a:gdLst/>
              <a:ahLst/>
              <a:cxnLst/>
              <a:rect l="l" t="t" r="r" b="b"/>
              <a:pathLst>
                <a:path w="698" h="494" extrusionOk="0">
                  <a:moveTo>
                    <a:pt x="370" y="0"/>
                  </a:moveTo>
                  <a:cubicBezTo>
                    <a:pt x="173" y="0"/>
                    <a:pt x="1" y="267"/>
                    <a:pt x="200" y="441"/>
                  </a:cubicBezTo>
                  <a:cubicBezTo>
                    <a:pt x="251" y="478"/>
                    <a:pt x="305" y="493"/>
                    <a:pt x="356" y="493"/>
                  </a:cubicBezTo>
                  <a:cubicBezTo>
                    <a:pt x="542" y="493"/>
                    <a:pt x="697" y="290"/>
                    <a:pt x="567" y="108"/>
                  </a:cubicBezTo>
                  <a:cubicBezTo>
                    <a:pt x="507" y="31"/>
                    <a:pt x="437" y="0"/>
                    <a:pt x="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0" name="Google Shape;15700;p35"/>
            <p:cNvSpPr/>
            <p:nvPr/>
          </p:nvSpPr>
          <p:spPr>
            <a:xfrm>
              <a:off x="5275275" y="3156500"/>
              <a:ext cx="13375" cy="12075"/>
            </a:xfrm>
            <a:custGeom>
              <a:avLst/>
              <a:gdLst/>
              <a:ahLst/>
              <a:cxnLst/>
              <a:rect l="l" t="t" r="r" b="b"/>
              <a:pathLst>
                <a:path w="535" h="483" extrusionOk="0">
                  <a:moveTo>
                    <a:pt x="282" y="1"/>
                  </a:moveTo>
                  <a:cubicBezTo>
                    <a:pt x="168" y="1"/>
                    <a:pt x="63" y="91"/>
                    <a:pt x="34" y="207"/>
                  </a:cubicBezTo>
                  <a:cubicBezTo>
                    <a:pt x="1" y="341"/>
                    <a:pt x="101" y="474"/>
                    <a:pt x="234" y="474"/>
                  </a:cubicBezTo>
                  <a:cubicBezTo>
                    <a:pt x="257" y="480"/>
                    <a:pt x="280" y="483"/>
                    <a:pt x="302" y="483"/>
                  </a:cubicBezTo>
                  <a:cubicBezTo>
                    <a:pt x="411" y="483"/>
                    <a:pt x="507" y="418"/>
                    <a:pt x="535" y="307"/>
                  </a:cubicBezTo>
                  <a:cubicBezTo>
                    <a:pt x="535" y="174"/>
                    <a:pt x="468" y="41"/>
                    <a:pt x="334" y="7"/>
                  </a:cubicBezTo>
                  <a:cubicBezTo>
                    <a:pt x="317"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1" name="Google Shape;15701;p35"/>
            <p:cNvSpPr/>
            <p:nvPr/>
          </p:nvSpPr>
          <p:spPr>
            <a:xfrm>
              <a:off x="7538575" y="2058175"/>
              <a:ext cx="14075" cy="11875"/>
            </a:xfrm>
            <a:custGeom>
              <a:avLst/>
              <a:gdLst/>
              <a:ahLst/>
              <a:cxnLst/>
              <a:rect l="l" t="t" r="r" b="b"/>
              <a:pathLst>
                <a:path w="563" h="475" extrusionOk="0">
                  <a:moveTo>
                    <a:pt x="250" y="0"/>
                  </a:moveTo>
                  <a:cubicBezTo>
                    <a:pt x="184" y="0"/>
                    <a:pt x="117" y="25"/>
                    <a:pt x="67" y="75"/>
                  </a:cubicBezTo>
                  <a:cubicBezTo>
                    <a:pt x="0" y="176"/>
                    <a:pt x="0" y="342"/>
                    <a:pt x="67" y="409"/>
                  </a:cubicBezTo>
                  <a:cubicBezTo>
                    <a:pt x="113" y="455"/>
                    <a:pt x="166" y="475"/>
                    <a:pt x="218" y="475"/>
                  </a:cubicBezTo>
                  <a:cubicBezTo>
                    <a:pt x="394" y="475"/>
                    <a:pt x="562" y="255"/>
                    <a:pt x="434" y="75"/>
                  </a:cubicBezTo>
                  <a:cubicBezTo>
                    <a:pt x="384" y="25"/>
                    <a:pt x="317"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2" name="Google Shape;15702;p35"/>
            <p:cNvSpPr/>
            <p:nvPr/>
          </p:nvSpPr>
          <p:spPr>
            <a:xfrm>
              <a:off x="7709300" y="2175325"/>
              <a:ext cx="14300" cy="7625"/>
            </a:xfrm>
            <a:custGeom>
              <a:avLst/>
              <a:gdLst/>
              <a:ahLst/>
              <a:cxnLst/>
              <a:rect l="l" t="t" r="r" b="b"/>
              <a:pathLst>
                <a:path w="572" h="305" extrusionOk="0">
                  <a:moveTo>
                    <a:pt x="123" y="1"/>
                  </a:moveTo>
                  <a:cubicBezTo>
                    <a:pt x="48" y="1"/>
                    <a:pt x="1" y="44"/>
                    <a:pt x="43" y="160"/>
                  </a:cubicBezTo>
                  <a:cubicBezTo>
                    <a:pt x="68" y="261"/>
                    <a:pt x="152" y="305"/>
                    <a:pt x="250" y="305"/>
                  </a:cubicBezTo>
                  <a:cubicBezTo>
                    <a:pt x="280" y="305"/>
                    <a:pt x="311" y="301"/>
                    <a:pt x="343" y="293"/>
                  </a:cubicBezTo>
                  <a:cubicBezTo>
                    <a:pt x="571" y="202"/>
                    <a:pt x="28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3" name="Google Shape;15703;p35"/>
            <p:cNvSpPr/>
            <p:nvPr/>
          </p:nvSpPr>
          <p:spPr>
            <a:xfrm>
              <a:off x="7726425" y="2157325"/>
              <a:ext cx="13150" cy="11225"/>
            </a:xfrm>
            <a:custGeom>
              <a:avLst/>
              <a:gdLst/>
              <a:ahLst/>
              <a:cxnLst/>
              <a:rect l="l" t="t" r="r" b="b"/>
              <a:pathLst>
                <a:path w="526" h="449" extrusionOk="0">
                  <a:moveTo>
                    <a:pt x="252" y="0"/>
                  </a:moveTo>
                  <a:cubicBezTo>
                    <a:pt x="221" y="0"/>
                    <a:pt x="190" y="4"/>
                    <a:pt x="158" y="12"/>
                  </a:cubicBezTo>
                  <a:cubicBezTo>
                    <a:pt x="0" y="170"/>
                    <a:pt x="112" y="448"/>
                    <a:pt x="351" y="448"/>
                  </a:cubicBezTo>
                  <a:cubicBezTo>
                    <a:pt x="364" y="448"/>
                    <a:pt x="378" y="448"/>
                    <a:pt x="392" y="446"/>
                  </a:cubicBezTo>
                  <a:cubicBezTo>
                    <a:pt x="492" y="379"/>
                    <a:pt x="525" y="246"/>
                    <a:pt x="492" y="146"/>
                  </a:cubicBezTo>
                  <a:cubicBezTo>
                    <a:pt x="441" y="44"/>
                    <a:pt x="35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4" name="Google Shape;15704;p35"/>
            <p:cNvSpPr/>
            <p:nvPr/>
          </p:nvSpPr>
          <p:spPr>
            <a:xfrm>
              <a:off x="7701500" y="2049675"/>
              <a:ext cx="15225" cy="12450"/>
            </a:xfrm>
            <a:custGeom>
              <a:avLst/>
              <a:gdLst/>
              <a:ahLst/>
              <a:cxnLst/>
              <a:rect l="l" t="t" r="r" b="b"/>
              <a:pathLst>
                <a:path w="609" h="498" extrusionOk="0">
                  <a:moveTo>
                    <a:pt x="324" y="0"/>
                  </a:moveTo>
                  <a:cubicBezTo>
                    <a:pt x="169" y="0"/>
                    <a:pt x="1" y="153"/>
                    <a:pt x="88" y="349"/>
                  </a:cubicBezTo>
                  <a:cubicBezTo>
                    <a:pt x="123" y="453"/>
                    <a:pt x="202" y="497"/>
                    <a:pt x="285" y="497"/>
                  </a:cubicBezTo>
                  <a:cubicBezTo>
                    <a:pt x="441" y="497"/>
                    <a:pt x="608" y="344"/>
                    <a:pt x="521" y="149"/>
                  </a:cubicBezTo>
                  <a:cubicBezTo>
                    <a:pt x="487" y="44"/>
                    <a:pt x="407"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5" name="Google Shape;15705;p35"/>
            <p:cNvSpPr/>
            <p:nvPr/>
          </p:nvSpPr>
          <p:spPr>
            <a:xfrm>
              <a:off x="7586100" y="2091575"/>
              <a:ext cx="12525" cy="11875"/>
            </a:xfrm>
            <a:custGeom>
              <a:avLst/>
              <a:gdLst/>
              <a:ahLst/>
              <a:cxnLst/>
              <a:rect l="l" t="t" r="r" b="b"/>
              <a:pathLst>
                <a:path w="501" h="475" extrusionOk="0">
                  <a:moveTo>
                    <a:pt x="286" y="1"/>
                  </a:moveTo>
                  <a:cubicBezTo>
                    <a:pt x="269" y="1"/>
                    <a:pt x="252" y="3"/>
                    <a:pt x="234" y="7"/>
                  </a:cubicBezTo>
                  <a:cubicBezTo>
                    <a:pt x="101" y="7"/>
                    <a:pt x="0" y="107"/>
                    <a:pt x="34" y="241"/>
                  </a:cubicBezTo>
                  <a:cubicBezTo>
                    <a:pt x="34" y="374"/>
                    <a:pt x="134" y="474"/>
                    <a:pt x="267" y="474"/>
                  </a:cubicBezTo>
                  <a:cubicBezTo>
                    <a:pt x="401" y="474"/>
                    <a:pt x="501" y="341"/>
                    <a:pt x="501" y="207"/>
                  </a:cubicBezTo>
                  <a:cubicBezTo>
                    <a:pt x="501" y="91"/>
                    <a:pt x="400"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6" name="Google Shape;15706;p35"/>
            <p:cNvSpPr/>
            <p:nvPr/>
          </p:nvSpPr>
          <p:spPr>
            <a:xfrm>
              <a:off x="7656150" y="2205325"/>
              <a:ext cx="13900" cy="12050"/>
            </a:xfrm>
            <a:custGeom>
              <a:avLst/>
              <a:gdLst/>
              <a:ahLst/>
              <a:cxnLst/>
              <a:rect l="l" t="t" r="r" b="b"/>
              <a:pathLst>
                <a:path w="556" h="482" extrusionOk="0">
                  <a:moveTo>
                    <a:pt x="276" y="0"/>
                  </a:moveTo>
                  <a:cubicBezTo>
                    <a:pt x="241" y="0"/>
                    <a:pt x="204" y="9"/>
                    <a:pt x="167" y="27"/>
                  </a:cubicBezTo>
                  <a:cubicBezTo>
                    <a:pt x="67" y="94"/>
                    <a:pt x="0" y="227"/>
                    <a:pt x="67" y="361"/>
                  </a:cubicBezTo>
                  <a:cubicBezTo>
                    <a:pt x="115" y="440"/>
                    <a:pt x="201" y="482"/>
                    <a:pt x="285" y="482"/>
                  </a:cubicBezTo>
                  <a:cubicBezTo>
                    <a:pt x="376" y="482"/>
                    <a:pt x="466" y="432"/>
                    <a:pt x="501" y="327"/>
                  </a:cubicBezTo>
                  <a:cubicBezTo>
                    <a:pt x="555" y="164"/>
                    <a:pt x="432"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7" name="Google Shape;15707;p35"/>
            <p:cNvSpPr/>
            <p:nvPr/>
          </p:nvSpPr>
          <p:spPr>
            <a:xfrm>
              <a:off x="7747875" y="2147075"/>
              <a:ext cx="15425" cy="12275"/>
            </a:xfrm>
            <a:custGeom>
              <a:avLst/>
              <a:gdLst/>
              <a:ahLst/>
              <a:cxnLst/>
              <a:rect l="l" t="t" r="r" b="b"/>
              <a:pathLst>
                <a:path w="617" h="491" extrusionOk="0">
                  <a:moveTo>
                    <a:pt x="283" y="1"/>
                  </a:moveTo>
                  <a:cubicBezTo>
                    <a:pt x="236" y="1"/>
                    <a:pt x="185" y="17"/>
                    <a:pt x="134" y="55"/>
                  </a:cubicBezTo>
                  <a:cubicBezTo>
                    <a:pt x="34" y="122"/>
                    <a:pt x="1" y="255"/>
                    <a:pt x="67" y="389"/>
                  </a:cubicBezTo>
                  <a:cubicBezTo>
                    <a:pt x="111" y="453"/>
                    <a:pt x="195" y="490"/>
                    <a:pt x="277" y="490"/>
                  </a:cubicBezTo>
                  <a:cubicBezTo>
                    <a:pt x="322" y="490"/>
                    <a:pt x="366" y="479"/>
                    <a:pt x="401" y="456"/>
                  </a:cubicBezTo>
                  <a:cubicBezTo>
                    <a:pt x="617" y="294"/>
                    <a:pt x="484"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8" name="Google Shape;15708;p35"/>
            <p:cNvSpPr/>
            <p:nvPr/>
          </p:nvSpPr>
          <p:spPr>
            <a:xfrm>
              <a:off x="7687850" y="2011375"/>
              <a:ext cx="14200" cy="12300"/>
            </a:xfrm>
            <a:custGeom>
              <a:avLst/>
              <a:gdLst/>
              <a:ahLst/>
              <a:cxnLst/>
              <a:rect l="l" t="t" r="r" b="b"/>
              <a:pathLst>
                <a:path w="568" h="492" extrusionOk="0">
                  <a:moveTo>
                    <a:pt x="260" y="1"/>
                  </a:moveTo>
                  <a:cubicBezTo>
                    <a:pt x="230" y="1"/>
                    <a:pt x="198" y="5"/>
                    <a:pt x="167" y="13"/>
                  </a:cubicBezTo>
                  <a:cubicBezTo>
                    <a:pt x="67" y="79"/>
                    <a:pt x="0" y="213"/>
                    <a:pt x="67" y="346"/>
                  </a:cubicBezTo>
                  <a:cubicBezTo>
                    <a:pt x="118" y="448"/>
                    <a:pt x="208" y="492"/>
                    <a:pt x="307" y="492"/>
                  </a:cubicBezTo>
                  <a:cubicBezTo>
                    <a:pt x="337" y="492"/>
                    <a:pt x="369" y="488"/>
                    <a:pt x="400" y="480"/>
                  </a:cubicBezTo>
                  <a:cubicBezTo>
                    <a:pt x="500" y="413"/>
                    <a:pt x="567" y="246"/>
                    <a:pt x="500" y="146"/>
                  </a:cubicBezTo>
                  <a:cubicBezTo>
                    <a:pt x="449" y="44"/>
                    <a:pt x="360"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9" name="Google Shape;15709;p35"/>
            <p:cNvSpPr/>
            <p:nvPr/>
          </p:nvSpPr>
          <p:spPr>
            <a:xfrm>
              <a:off x="7613625" y="2045225"/>
              <a:ext cx="13350" cy="12175"/>
            </a:xfrm>
            <a:custGeom>
              <a:avLst/>
              <a:gdLst/>
              <a:ahLst/>
              <a:cxnLst/>
              <a:rect l="l" t="t" r="r" b="b"/>
              <a:pathLst>
                <a:path w="534" h="487" extrusionOk="0">
                  <a:moveTo>
                    <a:pt x="272" y="0"/>
                  </a:moveTo>
                  <a:cubicBezTo>
                    <a:pt x="239" y="0"/>
                    <a:pt x="203" y="8"/>
                    <a:pt x="167" y="26"/>
                  </a:cubicBezTo>
                  <a:cubicBezTo>
                    <a:pt x="34" y="60"/>
                    <a:pt x="0" y="193"/>
                    <a:pt x="34" y="327"/>
                  </a:cubicBezTo>
                  <a:cubicBezTo>
                    <a:pt x="82" y="424"/>
                    <a:pt x="167" y="486"/>
                    <a:pt x="248" y="486"/>
                  </a:cubicBezTo>
                  <a:cubicBezTo>
                    <a:pt x="278" y="486"/>
                    <a:pt x="307" y="478"/>
                    <a:pt x="334" y="460"/>
                  </a:cubicBezTo>
                  <a:cubicBezTo>
                    <a:pt x="467" y="427"/>
                    <a:pt x="534" y="260"/>
                    <a:pt x="467" y="160"/>
                  </a:cubicBezTo>
                  <a:cubicBezTo>
                    <a:pt x="443" y="62"/>
                    <a:pt x="365"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0" name="Google Shape;15710;p35"/>
            <p:cNvSpPr/>
            <p:nvPr/>
          </p:nvSpPr>
          <p:spPr>
            <a:xfrm>
              <a:off x="7672350" y="2257900"/>
              <a:ext cx="14550" cy="7525"/>
            </a:xfrm>
            <a:custGeom>
              <a:avLst/>
              <a:gdLst/>
              <a:ahLst/>
              <a:cxnLst/>
              <a:rect l="l" t="t" r="r" b="b"/>
              <a:pathLst>
                <a:path w="582" h="301" extrusionOk="0">
                  <a:moveTo>
                    <a:pt x="118" y="0"/>
                  </a:moveTo>
                  <a:cubicBezTo>
                    <a:pt x="44" y="0"/>
                    <a:pt x="0" y="43"/>
                    <a:pt x="53" y="159"/>
                  </a:cubicBezTo>
                  <a:cubicBezTo>
                    <a:pt x="80" y="241"/>
                    <a:pt x="176" y="301"/>
                    <a:pt x="283" y="301"/>
                  </a:cubicBezTo>
                  <a:cubicBezTo>
                    <a:pt x="306" y="301"/>
                    <a:pt x="330" y="298"/>
                    <a:pt x="353" y="292"/>
                  </a:cubicBezTo>
                  <a:cubicBezTo>
                    <a:pt x="581" y="201"/>
                    <a:pt x="279"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1" name="Google Shape;15711;p35"/>
            <p:cNvSpPr/>
            <p:nvPr/>
          </p:nvSpPr>
          <p:spPr>
            <a:xfrm>
              <a:off x="7797075" y="2225650"/>
              <a:ext cx="12550" cy="11375"/>
            </a:xfrm>
            <a:custGeom>
              <a:avLst/>
              <a:gdLst/>
              <a:ahLst/>
              <a:cxnLst/>
              <a:rect l="l" t="t" r="r" b="b"/>
              <a:pathLst>
                <a:path w="502" h="455" extrusionOk="0">
                  <a:moveTo>
                    <a:pt x="252" y="0"/>
                  </a:moveTo>
                  <a:cubicBezTo>
                    <a:pt x="129" y="0"/>
                    <a:pt x="1" y="85"/>
                    <a:pt x="1" y="248"/>
                  </a:cubicBezTo>
                  <a:cubicBezTo>
                    <a:pt x="1" y="364"/>
                    <a:pt x="101" y="455"/>
                    <a:pt x="215" y="455"/>
                  </a:cubicBezTo>
                  <a:cubicBezTo>
                    <a:pt x="233" y="455"/>
                    <a:pt x="250" y="453"/>
                    <a:pt x="268" y="448"/>
                  </a:cubicBezTo>
                  <a:cubicBezTo>
                    <a:pt x="401" y="448"/>
                    <a:pt x="501" y="315"/>
                    <a:pt x="468" y="181"/>
                  </a:cubicBezTo>
                  <a:cubicBezTo>
                    <a:pt x="453" y="60"/>
                    <a:pt x="354"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2" name="Google Shape;15712;p35"/>
            <p:cNvSpPr/>
            <p:nvPr/>
          </p:nvSpPr>
          <p:spPr>
            <a:xfrm>
              <a:off x="7794575" y="2074225"/>
              <a:ext cx="15050" cy="12525"/>
            </a:xfrm>
            <a:custGeom>
              <a:avLst/>
              <a:gdLst/>
              <a:ahLst/>
              <a:cxnLst/>
              <a:rect l="l" t="t" r="r" b="b"/>
              <a:pathLst>
                <a:path w="602" h="501" extrusionOk="0">
                  <a:moveTo>
                    <a:pt x="334" y="1"/>
                  </a:moveTo>
                  <a:cubicBezTo>
                    <a:pt x="1" y="34"/>
                    <a:pt x="34" y="501"/>
                    <a:pt x="368" y="501"/>
                  </a:cubicBezTo>
                  <a:cubicBezTo>
                    <a:pt x="501" y="468"/>
                    <a:pt x="601" y="367"/>
                    <a:pt x="568" y="234"/>
                  </a:cubicBezTo>
                  <a:cubicBezTo>
                    <a:pt x="568" y="101"/>
                    <a:pt x="468"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3" name="Google Shape;15713;p35"/>
            <p:cNvSpPr/>
            <p:nvPr/>
          </p:nvSpPr>
          <p:spPr>
            <a:xfrm>
              <a:off x="7734550" y="2080075"/>
              <a:ext cx="15025" cy="12525"/>
            </a:xfrm>
            <a:custGeom>
              <a:avLst/>
              <a:gdLst/>
              <a:ahLst/>
              <a:cxnLst/>
              <a:rect l="l" t="t" r="r" b="b"/>
              <a:pathLst>
                <a:path w="601" h="501" extrusionOk="0">
                  <a:moveTo>
                    <a:pt x="334" y="0"/>
                  </a:moveTo>
                  <a:cubicBezTo>
                    <a:pt x="0" y="0"/>
                    <a:pt x="33" y="500"/>
                    <a:pt x="367" y="500"/>
                  </a:cubicBezTo>
                  <a:cubicBezTo>
                    <a:pt x="500" y="467"/>
                    <a:pt x="600" y="367"/>
                    <a:pt x="600" y="234"/>
                  </a:cubicBezTo>
                  <a:cubicBezTo>
                    <a:pt x="567" y="100"/>
                    <a:pt x="467"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4" name="Google Shape;15714;p35"/>
            <p:cNvSpPr/>
            <p:nvPr/>
          </p:nvSpPr>
          <p:spPr>
            <a:xfrm>
              <a:off x="7726950" y="2316425"/>
              <a:ext cx="13075" cy="12025"/>
            </a:xfrm>
            <a:custGeom>
              <a:avLst/>
              <a:gdLst/>
              <a:ahLst/>
              <a:cxnLst/>
              <a:rect l="l" t="t" r="r" b="b"/>
              <a:pathLst>
                <a:path w="523" h="481" extrusionOk="0">
                  <a:moveTo>
                    <a:pt x="283" y="0"/>
                  </a:moveTo>
                  <a:cubicBezTo>
                    <a:pt x="145" y="0"/>
                    <a:pt x="1" y="103"/>
                    <a:pt x="37" y="286"/>
                  </a:cubicBezTo>
                  <a:cubicBezTo>
                    <a:pt x="52" y="420"/>
                    <a:pt x="153" y="481"/>
                    <a:pt x="257" y="481"/>
                  </a:cubicBezTo>
                  <a:cubicBezTo>
                    <a:pt x="387" y="481"/>
                    <a:pt x="523" y="386"/>
                    <a:pt x="504" y="220"/>
                  </a:cubicBezTo>
                  <a:cubicBezTo>
                    <a:pt x="504" y="69"/>
                    <a:pt x="396"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5" name="Google Shape;15715;p35"/>
            <p:cNvSpPr/>
            <p:nvPr/>
          </p:nvSpPr>
          <p:spPr>
            <a:xfrm>
              <a:off x="7908125" y="2349700"/>
              <a:ext cx="15750" cy="12475"/>
            </a:xfrm>
            <a:custGeom>
              <a:avLst/>
              <a:gdLst/>
              <a:ahLst/>
              <a:cxnLst/>
              <a:rect l="l" t="t" r="r" b="b"/>
              <a:pathLst>
                <a:path w="630" h="499" extrusionOk="0">
                  <a:moveTo>
                    <a:pt x="353" y="0"/>
                  </a:moveTo>
                  <a:cubicBezTo>
                    <a:pt x="97" y="0"/>
                    <a:pt x="1" y="401"/>
                    <a:pt x="296" y="490"/>
                  </a:cubicBezTo>
                  <a:cubicBezTo>
                    <a:pt x="318" y="495"/>
                    <a:pt x="341" y="498"/>
                    <a:pt x="364" y="498"/>
                  </a:cubicBezTo>
                  <a:cubicBezTo>
                    <a:pt x="472" y="498"/>
                    <a:pt x="568" y="433"/>
                    <a:pt x="596" y="323"/>
                  </a:cubicBezTo>
                  <a:cubicBezTo>
                    <a:pt x="629" y="190"/>
                    <a:pt x="562" y="56"/>
                    <a:pt x="462" y="23"/>
                  </a:cubicBezTo>
                  <a:cubicBezTo>
                    <a:pt x="424" y="7"/>
                    <a:pt x="38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6" name="Google Shape;15716;p35"/>
            <p:cNvSpPr/>
            <p:nvPr/>
          </p:nvSpPr>
          <p:spPr>
            <a:xfrm>
              <a:off x="7882150" y="2238300"/>
              <a:ext cx="14675" cy="11825"/>
            </a:xfrm>
            <a:custGeom>
              <a:avLst/>
              <a:gdLst/>
              <a:ahLst/>
              <a:cxnLst/>
              <a:rect l="l" t="t" r="r" b="b"/>
              <a:pathLst>
                <a:path w="587" h="473" extrusionOk="0">
                  <a:moveTo>
                    <a:pt x="302" y="0"/>
                  </a:moveTo>
                  <a:cubicBezTo>
                    <a:pt x="280" y="0"/>
                    <a:pt x="257" y="3"/>
                    <a:pt x="234" y="9"/>
                  </a:cubicBezTo>
                  <a:cubicBezTo>
                    <a:pt x="34" y="76"/>
                    <a:pt x="0" y="342"/>
                    <a:pt x="200" y="443"/>
                  </a:cubicBezTo>
                  <a:cubicBezTo>
                    <a:pt x="235" y="463"/>
                    <a:pt x="272" y="472"/>
                    <a:pt x="309" y="472"/>
                  </a:cubicBezTo>
                  <a:cubicBezTo>
                    <a:pt x="451" y="472"/>
                    <a:pt x="587" y="335"/>
                    <a:pt x="534" y="176"/>
                  </a:cubicBezTo>
                  <a:cubicBezTo>
                    <a:pt x="506" y="65"/>
                    <a:pt x="410"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7" name="Google Shape;15717;p35"/>
            <p:cNvSpPr/>
            <p:nvPr/>
          </p:nvSpPr>
          <p:spPr>
            <a:xfrm>
              <a:off x="7815700" y="2245975"/>
              <a:ext cx="16425" cy="12575"/>
            </a:xfrm>
            <a:custGeom>
              <a:avLst/>
              <a:gdLst/>
              <a:ahLst/>
              <a:cxnLst/>
              <a:rect l="l" t="t" r="r" b="b"/>
              <a:pathLst>
                <a:path w="657" h="503" extrusionOk="0">
                  <a:moveTo>
                    <a:pt x="325" y="0"/>
                  </a:moveTo>
                  <a:cubicBezTo>
                    <a:pt x="21" y="0"/>
                    <a:pt x="0" y="470"/>
                    <a:pt x="323" y="502"/>
                  </a:cubicBezTo>
                  <a:cubicBezTo>
                    <a:pt x="623" y="502"/>
                    <a:pt x="657" y="35"/>
                    <a:pt x="357" y="2"/>
                  </a:cubicBezTo>
                  <a:cubicBezTo>
                    <a:pt x="346" y="1"/>
                    <a:pt x="335" y="0"/>
                    <a:pt x="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8" name="Google Shape;15718;p35"/>
            <p:cNvSpPr/>
            <p:nvPr/>
          </p:nvSpPr>
          <p:spPr>
            <a:xfrm>
              <a:off x="7831475" y="2410550"/>
              <a:ext cx="14650" cy="10375"/>
            </a:xfrm>
            <a:custGeom>
              <a:avLst/>
              <a:gdLst/>
              <a:ahLst/>
              <a:cxnLst/>
              <a:rect l="l" t="t" r="r" b="b"/>
              <a:pathLst>
                <a:path w="586" h="415" extrusionOk="0">
                  <a:moveTo>
                    <a:pt x="326" y="0"/>
                  </a:moveTo>
                  <a:cubicBezTo>
                    <a:pt x="174" y="0"/>
                    <a:pt x="0" y="100"/>
                    <a:pt x="59" y="257"/>
                  </a:cubicBezTo>
                  <a:cubicBezTo>
                    <a:pt x="73" y="367"/>
                    <a:pt x="170" y="414"/>
                    <a:pt x="274" y="414"/>
                  </a:cubicBezTo>
                  <a:cubicBezTo>
                    <a:pt x="423" y="414"/>
                    <a:pt x="585" y="315"/>
                    <a:pt x="526" y="157"/>
                  </a:cubicBezTo>
                  <a:cubicBezTo>
                    <a:pt x="526" y="48"/>
                    <a:pt x="431"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9" name="Google Shape;15719;p35"/>
            <p:cNvSpPr/>
            <p:nvPr/>
          </p:nvSpPr>
          <p:spPr>
            <a:xfrm>
              <a:off x="7903825" y="2411125"/>
              <a:ext cx="12525" cy="12550"/>
            </a:xfrm>
            <a:custGeom>
              <a:avLst/>
              <a:gdLst/>
              <a:ahLst/>
              <a:cxnLst/>
              <a:rect l="l" t="t" r="r" b="b"/>
              <a:pathLst>
                <a:path w="501" h="502" extrusionOk="0">
                  <a:moveTo>
                    <a:pt x="267" y="1"/>
                  </a:moveTo>
                  <a:cubicBezTo>
                    <a:pt x="134" y="1"/>
                    <a:pt x="1" y="101"/>
                    <a:pt x="1" y="234"/>
                  </a:cubicBezTo>
                  <a:cubicBezTo>
                    <a:pt x="1" y="368"/>
                    <a:pt x="101" y="501"/>
                    <a:pt x="234" y="501"/>
                  </a:cubicBezTo>
                  <a:cubicBezTo>
                    <a:pt x="367" y="501"/>
                    <a:pt x="468"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0" name="Google Shape;15720;p35"/>
            <p:cNvSpPr/>
            <p:nvPr/>
          </p:nvSpPr>
          <p:spPr>
            <a:xfrm>
              <a:off x="7870975" y="2294200"/>
              <a:ext cx="14525" cy="12875"/>
            </a:xfrm>
            <a:custGeom>
              <a:avLst/>
              <a:gdLst/>
              <a:ahLst/>
              <a:cxnLst/>
              <a:rect l="l" t="t" r="r" b="b"/>
              <a:pathLst>
                <a:path w="581" h="515" extrusionOk="0">
                  <a:moveTo>
                    <a:pt x="317" y="0"/>
                  </a:moveTo>
                  <a:cubicBezTo>
                    <a:pt x="161" y="0"/>
                    <a:pt x="0" y="141"/>
                    <a:pt x="80" y="341"/>
                  </a:cubicBezTo>
                  <a:cubicBezTo>
                    <a:pt x="109" y="428"/>
                    <a:pt x="213" y="515"/>
                    <a:pt x="327" y="515"/>
                  </a:cubicBezTo>
                  <a:cubicBezTo>
                    <a:pt x="345" y="515"/>
                    <a:pt x="363" y="513"/>
                    <a:pt x="381" y="508"/>
                  </a:cubicBezTo>
                  <a:cubicBezTo>
                    <a:pt x="514" y="441"/>
                    <a:pt x="581" y="308"/>
                    <a:pt x="547" y="208"/>
                  </a:cubicBezTo>
                  <a:cubicBezTo>
                    <a:pt x="521" y="62"/>
                    <a:pt x="420" y="0"/>
                    <a:pt x="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1" name="Google Shape;15721;p35"/>
            <p:cNvSpPr/>
            <p:nvPr/>
          </p:nvSpPr>
          <p:spPr>
            <a:xfrm>
              <a:off x="7820425" y="2441000"/>
              <a:ext cx="15925" cy="12175"/>
            </a:xfrm>
            <a:custGeom>
              <a:avLst/>
              <a:gdLst/>
              <a:ahLst/>
              <a:cxnLst/>
              <a:rect l="l" t="t" r="r" b="b"/>
              <a:pathLst>
                <a:path w="637" h="487" extrusionOk="0">
                  <a:moveTo>
                    <a:pt x="249" y="0"/>
                  </a:moveTo>
                  <a:cubicBezTo>
                    <a:pt x="134" y="0"/>
                    <a:pt x="30" y="91"/>
                    <a:pt x="1" y="207"/>
                  </a:cubicBezTo>
                  <a:cubicBezTo>
                    <a:pt x="1" y="340"/>
                    <a:pt x="68" y="440"/>
                    <a:pt x="201" y="474"/>
                  </a:cubicBezTo>
                  <a:cubicBezTo>
                    <a:pt x="229" y="482"/>
                    <a:pt x="257" y="486"/>
                    <a:pt x="282" y="486"/>
                  </a:cubicBezTo>
                  <a:cubicBezTo>
                    <a:pt x="554" y="486"/>
                    <a:pt x="637" y="37"/>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2" name="Google Shape;15722;p35"/>
            <p:cNvSpPr/>
            <p:nvPr/>
          </p:nvSpPr>
          <p:spPr>
            <a:xfrm>
              <a:off x="7957700" y="2661600"/>
              <a:ext cx="14725" cy="10850"/>
            </a:xfrm>
            <a:custGeom>
              <a:avLst/>
              <a:gdLst/>
              <a:ahLst/>
              <a:cxnLst/>
              <a:rect l="l" t="t" r="r" b="b"/>
              <a:pathLst>
                <a:path w="589" h="434" extrusionOk="0">
                  <a:moveTo>
                    <a:pt x="271" y="1"/>
                  </a:moveTo>
                  <a:cubicBezTo>
                    <a:pt x="131" y="1"/>
                    <a:pt x="1" y="138"/>
                    <a:pt x="47" y="323"/>
                  </a:cubicBezTo>
                  <a:cubicBezTo>
                    <a:pt x="67" y="402"/>
                    <a:pt x="128" y="434"/>
                    <a:pt x="199" y="434"/>
                  </a:cubicBezTo>
                  <a:cubicBezTo>
                    <a:pt x="366" y="434"/>
                    <a:pt x="588" y="253"/>
                    <a:pt x="447" y="89"/>
                  </a:cubicBezTo>
                  <a:cubicBezTo>
                    <a:pt x="396" y="28"/>
                    <a:pt x="332"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3" name="Google Shape;15723;p35"/>
            <p:cNvSpPr/>
            <p:nvPr/>
          </p:nvSpPr>
          <p:spPr>
            <a:xfrm>
              <a:off x="8072075" y="2646125"/>
              <a:ext cx="12750" cy="10225"/>
            </a:xfrm>
            <a:custGeom>
              <a:avLst/>
              <a:gdLst/>
              <a:ahLst/>
              <a:cxnLst/>
              <a:rect l="l" t="t" r="r" b="b"/>
              <a:pathLst>
                <a:path w="510" h="409" extrusionOk="0">
                  <a:moveTo>
                    <a:pt x="389" y="1"/>
                  </a:moveTo>
                  <a:cubicBezTo>
                    <a:pt x="242" y="1"/>
                    <a:pt x="0" y="409"/>
                    <a:pt x="251" y="409"/>
                  </a:cubicBezTo>
                  <a:cubicBezTo>
                    <a:pt x="259" y="409"/>
                    <a:pt x="267" y="409"/>
                    <a:pt x="276" y="408"/>
                  </a:cubicBezTo>
                  <a:cubicBezTo>
                    <a:pt x="409" y="374"/>
                    <a:pt x="509" y="241"/>
                    <a:pt x="476" y="108"/>
                  </a:cubicBezTo>
                  <a:cubicBezTo>
                    <a:pt x="462" y="31"/>
                    <a:pt x="429" y="1"/>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4" name="Google Shape;15724;p35"/>
            <p:cNvSpPr/>
            <p:nvPr/>
          </p:nvSpPr>
          <p:spPr>
            <a:xfrm>
              <a:off x="8003075" y="2458025"/>
              <a:ext cx="14725" cy="12175"/>
            </a:xfrm>
            <a:custGeom>
              <a:avLst/>
              <a:gdLst/>
              <a:ahLst/>
              <a:cxnLst/>
              <a:rect l="l" t="t" r="r" b="b"/>
              <a:pathLst>
                <a:path w="589" h="487" extrusionOk="0">
                  <a:moveTo>
                    <a:pt x="339" y="0"/>
                  </a:moveTo>
                  <a:cubicBezTo>
                    <a:pt x="305" y="0"/>
                    <a:pt x="269" y="8"/>
                    <a:pt x="234" y="26"/>
                  </a:cubicBezTo>
                  <a:cubicBezTo>
                    <a:pt x="33" y="93"/>
                    <a:pt x="0" y="360"/>
                    <a:pt x="200" y="460"/>
                  </a:cubicBezTo>
                  <a:cubicBezTo>
                    <a:pt x="237" y="478"/>
                    <a:pt x="274" y="486"/>
                    <a:pt x="309" y="486"/>
                  </a:cubicBezTo>
                  <a:cubicBezTo>
                    <a:pt x="465" y="486"/>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5" name="Google Shape;15725;p35"/>
            <p:cNvSpPr/>
            <p:nvPr/>
          </p:nvSpPr>
          <p:spPr>
            <a:xfrm>
              <a:off x="7834600" y="2517350"/>
              <a:ext cx="14400" cy="12450"/>
            </a:xfrm>
            <a:custGeom>
              <a:avLst/>
              <a:gdLst/>
              <a:ahLst/>
              <a:cxnLst/>
              <a:rect l="l" t="t" r="r" b="b"/>
              <a:pathLst>
                <a:path w="576" h="498" extrusionOk="0">
                  <a:moveTo>
                    <a:pt x="275" y="0"/>
                  </a:moveTo>
                  <a:cubicBezTo>
                    <a:pt x="252" y="0"/>
                    <a:pt x="227" y="7"/>
                    <a:pt x="201" y="22"/>
                  </a:cubicBezTo>
                  <a:cubicBezTo>
                    <a:pt x="68" y="55"/>
                    <a:pt x="1" y="188"/>
                    <a:pt x="34" y="322"/>
                  </a:cubicBezTo>
                  <a:cubicBezTo>
                    <a:pt x="90" y="432"/>
                    <a:pt x="191" y="497"/>
                    <a:pt x="299" y="497"/>
                  </a:cubicBezTo>
                  <a:cubicBezTo>
                    <a:pt x="322" y="497"/>
                    <a:pt x="345" y="494"/>
                    <a:pt x="368" y="489"/>
                  </a:cubicBezTo>
                  <a:cubicBezTo>
                    <a:pt x="576" y="429"/>
                    <a:pt x="466"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6" name="Google Shape;15726;p35"/>
            <p:cNvSpPr/>
            <p:nvPr/>
          </p:nvSpPr>
          <p:spPr>
            <a:xfrm>
              <a:off x="7869625" y="2681950"/>
              <a:ext cx="13375" cy="12125"/>
            </a:xfrm>
            <a:custGeom>
              <a:avLst/>
              <a:gdLst/>
              <a:ahLst/>
              <a:cxnLst/>
              <a:rect l="l" t="t" r="r" b="b"/>
              <a:pathLst>
                <a:path w="535" h="485" extrusionOk="0">
                  <a:moveTo>
                    <a:pt x="269" y="0"/>
                  </a:moveTo>
                  <a:cubicBezTo>
                    <a:pt x="247" y="0"/>
                    <a:pt x="224" y="3"/>
                    <a:pt x="201" y="9"/>
                  </a:cubicBezTo>
                  <a:cubicBezTo>
                    <a:pt x="68" y="42"/>
                    <a:pt x="1" y="176"/>
                    <a:pt x="34" y="309"/>
                  </a:cubicBezTo>
                  <a:cubicBezTo>
                    <a:pt x="62" y="420"/>
                    <a:pt x="158" y="484"/>
                    <a:pt x="266" y="484"/>
                  </a:cubicBezTo>
                  <a:cubicBezTo>
                    <a:pt x="289" y="484"/>
                    <a:pt x="312" y="482"/>
                    <a:pt x="334" y="476"/>
                  </a:cubicBezTo>
                  <a:cubicBezTo>
                    <a:pt x="468" y="443"/>
                    <a:pt x="535" y="309"/>
                    <a:pt x="501" y="176"/>
                  </a:cubicBezTo>
                  <a:cubicBezTo>
                    <a:pt x="474"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7" name="Google Shape;15727;p35"/>
            <p:cNvSpPr/>
            <p:nvPr/>
          </p:nvSpPr>
          <p:spPr>
            <a:xfrm>
              <a:off x="8018075" y="2678000"/>
              <a:ext cx="16700" cy="12525"/>
            </a:xfrm>
            <a:custGeom>
              <a:avLst/>
              <a:gdLst/>
              <a:ahLst/>
              <a:cxnLst/>
              <a:rect l="l" t="t" r="r" b="b"/>
              <a:pathLst>
                <a:path w="668" h="501" extrusionOk="0">
                  <a:moveTo>
                    <a:pt x="367" y="0"/>
                  </a:moveTo>
                  <a:cubicBezTo>
                    <a:pt x="34" y="0"/>
                    <a:pt x="0" y="467"/>
                    <a:pt x="334" y="500"/>
                  </a:cubicBezTo>
                  <a:cubicBezTo>
                    <a:pt x="634" y="500"/>
                    <a:pt x="668" y="33"/>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8" name="Google Shape;15728;p35"/>
            <p:cNvSpPr/>
            <p:nvPr/>
          </p:nvSpPr>
          <p:spPr>
            <a:xfrm>
              <a:off x="7963875" y="2501825"/>
              <a:ext cx="14850" cy="11825"/>
            </a:xfrm>
            <a:custGeom>
              <a:avLst/>
              <a:gdLst/>
              <a:ahLst/>
              <a:cxnLst/>
              <a:rect l="l" t="t" r="r" b="b"/>
              <a:pathLst>
                <a:path w="594" h="473" extrusionOk="0">
                  <a:moveTo>
                    <a:pt x="335" y="0"/>
                  </a:moveTo>
                  <a:cubicBezTo>
                    <a:pt x="313" y="0"/>
                    <a:pt x="290" y="3"/>
                    <a:pt x="267" y="9"/>
                  </a:cubicBezTo>
                  <a:cubicBezTo>
                    <a:pt x="34" y="75"/>
                    <a:pt x="0" y="342"/>
                    <a:pt x="200" y="442"/>
                  </a:cubicBezTo>
                  <a:cubicBezTo>
                    <a:pt x="242" y="463"/>
                    <a:pt x="283" y="472"/>
                    <a:pt x="322" y="472"/>
                  </a:cubicBezTo>
                  <a:cubicBezTo>
                    <a:pt x="473" y="472"/>
                    <a:pt x="594" y="334"/>
                    <a:pt x="567" y="176"/>
                  </a:cubicBezTo>
                  <a:cubicBezTo>
                    <a:pt x="540" y="65"/>
                    <a:pt x="443"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9" name="Google Shape;15729;p35"/>
            <p:cNvSpPr/>
            <p:nvPr/>
          </p:nvSpPr>
          <p:spPr>
            <a:xfrm>
              <a:off x="7877150" y="2572700"/>
              <a:ext cx="12525" cy="11500"/>
            </a:xfrm>
            <a:custGeom>
              <a:avLst/>
              <a:gdLst/>
              <a:ahLst/>
              <a:cxnLst/>
              <a:rect l="l" t="t" r="r" b="b"/>
              <a:pathLst>
                <a:path w="501" h="460" extrusionOk="0">
                  <a:moveTo>
                    <a:pt x="250" y="1"/>
                  </a:moveTo>
                  <a:cubicBezTo>
                    <a:pt x="184" y="1"/>
                    <a:pt x="117" y="26"/>
                    <a:pt x="67" y="76"/>
                  </a:cubicBezTo>
                  <a:cubicBezTo>
                    <a:pt x="0" y="143"/>
                    <a:pt x="0" y="309"/>
                    <a:pt x="67" y="409"/>
                  </a:cubicBezTo>
                  <a:cubicBezTo>
                    <a:pt x="117" y="443"/>
                    <a:pt x="184" y="459"/>
                    <a:pt x="250" y="459"/>
                  </a:cubicBezTo>
                  <a:cubicBezTo>
                    <a:pt x="317" y="459"/>
                    <a:pt x="384" y="443"/>
                    <a:pt x="434" y="409"/>
                  </a:cubicBezTo>
                  <a:cubicBezTo>
                    <a:pt x="500" y="309"/>
                    <a:pt x="500" y="143"/>
                    <a:pt x="434" y="76"/>
                  </a:cubicBezTo>
                  <a:cubicBezTo>
                    <a:pt x="384" y="26"/>
                    <a:pt x="317"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0" name="Google Shape;15730;p35"/>
            <p:cNvSpPr/>
            <p:nvPr/>
          </p:nvSpPr>
          <p:spPr>
            <a:xfrm>
              <a:off x="7923000" y="2715750"/>
              <a:ext cx="15775" cy="12125"/>
            </a:xfrm>
            <a:custGeom>
              <a:avLst/>
              <a:gdLst/>
              <a:ahLst/>
              <a:cxnLst/>
              <a:rect l="l" t="t" r="r" b="b"/>
              <a:pathLst>
                <a:path w="631" h="485" extrusionOk="0">
                  <a:moveTo>
                    <a:pt x="305" y="1"/>
                  </a:moveTo>
                  <a:cubicBezTo>
                    <a:pt x="273" y="1"/>
                    <a:pt x="238" y="8"/>
                    <a:pt x="201" y="25"/>
                  </a:cubicBezTo>
                  <a:cubicBezTo>
                    <a:pt x="67" y="58"/>
                    <a:pt x="1" y="191"/>
                    <a:pt x="34" y="325"/>
                  </a:cubicBezTo>
                  <a:cubicBezTo>
                    <a:pt x="83" y="422"/>
                    <a:pt x="168" y="484"/>
                    <a:pt x="262" y="484"/>
                  </a:cubicBezTo>
                  <a:cubicBezTo>
                    <a:pt x="296" y="484"/>
                    <a:pt x="332" y="476"/>
                    <a:pt x="368" y="458"/>
                  </a:cubicBezTo>
                  <a:cubicBezTo>
                    <a:pt x="631" y="370"/>
                    <a:pt x="535"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1" name="Google Shape;15731;p35"/>
            <p:cNvSpPr/>
            <p:nvPr/>
          </p:nvSpPr>
          <p:spPr>
            <a:xfrm>
              <a:off x="7981850" y="2612275"/>
              <a:ext cx="15225" cy="12800"/>
            </a:xfrm>
            <a:custGeom>
              <a:avLst/>
              <a:gdLst/>
              <a:ahLst/>
              <a:cxnLst/>
              <a:rect l="l" t="t" r="r" b="b"/>
              <a:pathLst>
                <a:path w="609" h="512" extrusionOk="0">
                  <a:moveTo>
                    <a:pt x="307" y="1"/>
                  </a:moveTo>
                  <a:cubicBezTo>
                    <a:pt x="206" y="1"/>
                    <a:pt x="109" y="59"/>
                    <a:pt x="82" y="194"/>
                  </a:cubicBezTo>
                  <a:cubicBezTo>
                    <a:pt x="0" y="378"/>
                    <a:pt x="156" y="511"/>
                    <a:pt x="311" y="511"/>
                  </a:cubicBezTo>
                  <a:cubicBezTo>
                    <a:pt x="411" y="511"/>
                    <a:pt x="510" y="457"/>
                    <a:pt x="549" y="327"/>
                  </a:cubicBezTo>
                  <a:cubicBezTo>
                    <a:pt x="609" y="129"/>
                    <a:pt x="455"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2" name="Google Shape;15732;p35"/>
            <p:cNvSpPr/>
            <p:nvPr/>
          </p:nvSpPr>
          <p:spPr>
            <a:xfrm>
              <a:off x="7968875" y="2581050"/>
              <a:ext cx="14850" cy="11825"/>
            </a:xfrm>
            <a:custGeom>
              <a:avLst/>
              <a:gdLst/>
              <a:ahLst/>
              <a:cxnLst/>
              <a:rect l="l" t="t" r="r" b="b"/>
              <a:pathLst>
                <a:path w="594" h="473" extrusionOk="0">
                  <a:moveTo>
                    <a:pt x="302" y="0"/>
                  </a:moveTo>
                  <a:cubicBezTo>
                    <a:pt x="280" y="0"/>
                    <a:pt x="257" y="3"/>
                    <a:pt x="234" y="9"/>
                  </a:cubicBezTo>
                  <a:cubicBezTo>
                    <a:pt x="34" y="75"/>
                    <a:pt x="0" y="342"/>
                    <a:pt x="201" y="442"/>
                  </a:cubicBezTo>
                  <a:cubicBezTo>
                    <a:pt x="242" y="463"/>
                    <a:pt x="283" y="472"/>
                    <a:pt x="322" y="472"/>
                  </a:cubicBezTo>
                  <a:cubicBezTo>
                    <a:pt x="473" y="472"/>
                    <a:pt x="594" y="334"/>
                    <a:pt x="567" y="175"/>
                  </a:cubicBezTo>
                  <a:cubicBezTo>
                    <a:pt x="512" y="65"/>
                    <a:pt x="411"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3" name="Google Shape;15733;p35"/>
            <p:cNvSpPr/>
            <p:nvPr/>
          </p:nvSpPr>
          <p:spPr>
            <a:xfrm>
              <a:off x="8021400" y="2899650"/>
              <a:ext cx="13375" cy="12025"/>
            </a:xfrm>
            <a:custGeom>
              <a:avLst/>
              <a:gdLst/>
              <a:ahLst/>
              <a:cxnLst/>
              <a:rect l="l" t="t" r="r" b="b"/>
              <a:pathLst>
                <a:path w="535" h="481" extrusionOk="0">
                  <a:moveTo>
                    <a:pt x="287" y="1"/>
                  </a:moveTo>
                  <a:cubicBezTo>
                    <a:pt x="269" y="1"/>
                    <a:pt x="252" y="3"/>
                    <a:pt x="234" y="7"/>
                  </a:cubicBezTo>
                  <a:cubicBezTo>
                    <a:pt x="101" y="41"/>
                    <a:pt x="1" y="141"/>
                    <a:pt x="34" y="274"/>
                  </a:cubicBezTo>
                  <a:cubicBezTo>
                    <a:pt x="63" y="390"/>
                    <a:pt x="168" y="481"/>
                    <a:pt x="282" y="481"/>
                  </a:cubicBezTo>
                  <a:cubicBezTo>
                    <a:pt x="299" y="481"/>
                    <a:pt x="317" y="479"/>
                    <a:pt x="334" y="474"/>
                  </a:cubicBezTo>
                  <a:cubicBezTo>
                    <a:pt x="468" y="441"/>
                    <a:pt x="535" y="341"/>
                    <a:pt x="535" y="207"/>
                  </a:cubicBezTo>
                  <a:cubicBezTo>
                    <a:pt x="506" y="91"/>
                    <a:pt x="401"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4" name="Google Shape;15734;p35"/>
            <p:cNvSpPr/>
            <p:nvPr/>
          </p:nvSpPr>
          <p:spPr>
            <a:xfrm>
              <a:off x="8018675" y="2944200"/>
              <a:ext cx="13600" cy="11550"/>
            </a:xfrm>
            <a:custGeom>
              <a:avLst/>
              <a:gdLst/>
              <a:ahLst/>
              <a:cxnLst/>
              <a:rect l="l" t="t" r="r" b="b"/>
              <a:pathLst>
                <a:path w="544" h="462" extrusionOk="0">
                  <a:moveTo>
                    <a:pt x="252" y="0"/>
                  </a:moveTo>
                  <a:cubicBezTo>
                    <a:pt x="164" y="0"/>
                    <a:pt x="68" y="62"/>
                    <a:pt x="43" y="160"/>
                  </a:cubicBezTo>
                  <a:cubicBezTo>
                    <a:pt x="0" y="332"/>
                    <a:pt x="137" y="462"/>
                    <a:pt x="275" y="462"/>
                  </a:cubicBezTo>
                  <a:cubicBezTo>
                    <a:pt x="352" y="462"/>
                    <a:pt x="429" y="422"/>
                    <a:pt x="477" y="327"/>
                  </a:cubicBezTo>
                  <a:cubicBezTo>
                    <a:pt x="544" y="193"/>
                    <a:pt x="477" y="60"/>
                    <a:pt x="343" y="26"/>
                  </a:cubicBezTo>
                  <a:cubicBezTo>
                    <a:pt x="317" y="9"/>
                    <a:pt x="285"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5" name="Google Shape;15735;p35"/>
            <p:cNvSpPr/>
            <p:nvPr/>
          </p:nvSpPr>
          <p:spPr>
            <a:xfrm>
              <a:off x="8013900" y="3142850"/>
              <a:ext cx="13525" cy="8850"/>
            </a:xfrm>
            <a:custGeom>
              <a:avLst/>
              <a:gdLst/>
              <a:ahLst/>
              <a:cxnLst/>
              <a:rect l="l" t="t" r="r" b="b"/>
              <a:pathLst>
                <a:path w="541" h="354" extrusionOk="0">
                  <a:moveTo>
                    <a:pt x="83" y="1"/>
                  </a:moveTo>
                  <a:cubicBezTo>
                    <a:pt x="35" y="1"/>
                    <a:pt x="1" y="34"/>
                    <a:pt x="1" y="120"/>
                  </a:cubicBezTo>
                  <a:cubicBezTo>
                    <a:pt x="1" y="253"/>
                    <a:pt x="101" y="353"/>
                    <a:pt x="234" y="353"/>
                  </a:cubicBezTo>
                  <a:cubicBezTo>
                    <a:pt x="541" y="353"/>
                    <a:pt x="241"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6" name="Google Shape;15736;p35"/>
            <p:cNvSpPr/>
            <p:nvPr/>
          </p:nvSpPr>
          <p:spPr>
            <a:xfrm>
              <a:off x="8099175" y="3050400"/>
              <a:ext cx="13150" cy="12225"/>
            </a:xfrm>
            <a:custGeom>
              <a:avLst/>
              <a:gdLst/>
              <a:ahLst/>
              <a:cxnLst/>
              <a:rect l="l" t="t" r="r" b="b"/>
              <a:pathLst>
                <a:path w="526" h="489" extrusionOk="0">
                  <a:moveTo>
                    <a:pt x="248" y="1"/>
                  </a:moveTo>
                  <a:cubicBezTo>
                    <a:pt x="108" y="1"/>
                    <a:pt x="0" y="139"/>
                    <a:pt x="25" y="315"/>
                  </a:cubicBezTo>
                  <a:cubicBezTo>
                    <a:pt x="44" y="429"/>
                    <a:pt x="149" y="489"/>
                    <a:pt x="255" y="489"/>
                  </a:cubicBezTo>
                  <a:cubicBezTo>
                    <a:pt x="335" y="489"/>
                    <a:pt x="416" y="454"/>
                    <a:pt x="459" y="382"/>
                  </a:cubicBezTo>
                  <a:cubicBezTo>
                    <a:pt x="526" y="248"/>
                    <a:pt x="492" y="115"/>
                    <a:pt x="392" y="48"/>
                  </a:cubicBezTo>
                  <a:cubicBezTo>
                    <a:pt x="343" y="15"/>
                    <a:pt x="294"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7" name="Google Shape;15737;p35"/>
            <p:cNvSpPr/>
            <p:nvPr/>
          </p:nvSpPr>
          <p:spPr>
            <a:xfrm>
              <a:off x="8059075" y="2905450"/>
              <a:ext cx="14550" cy="8025"/>
            </a:xfrm>
            <a:custGeom>
              <a:avLst/>
              <a:gdLst/>
              <a:ahLst/>
              <a:cxnLst/>
              <a:rect l="l" t="t" r="r" b="b"/>
              <a:pathLst>
                <a:path w="582" h="321" extrusionOk="0">
                  <a:moveTo>
                    <a:pt x="330" y="0"/>
                  </a:moveTo>
                  <a:cubicBezTo>
                    <a:pt x="308" y="0"/>
                    <a:pt x="285" y="3"/>
                    <a:pt x="262" y="9"/>
                  </a:cubicBezTo>
                  <a:cubicBezTo>
                    <a:pt x="1" y="80"/>
                    <a:pt x="297" y="320"/>
                    <a:pt x="466" y="320"/>
                  </a:cubicBezTo>
                  <a:cubicBezTo>
                    <a:pt x="534" y="320"/>
                    <a:pt x="581" y="281"/>
                    <a:pt x="562" y="175"/>
                  </a:cubicBezTo>
                  <a:cubicBezTo>
                    <a:pt x="534" y="65"/>
                    <a:pt x="438"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8" name="Google Shape;15738;p35"/>
            <p:cNvSpPr/>
            <p:nvPr/>
          </p:nvSpPr>
          <p:spPr>
            <a:xfrm>
              <a:off x="7906325" y="3033275"/>
              <a:ext cx="15175" cy="11875"/>
            </a:xfrm>
            <a:custGeom>
              <a:avLst/>
              <a:gdLst/>
              <a:ahLst/>
              <a:cxnLst/>
              <a:rect l="l" t="t" r="r" b="b"/>
              <a:pathLst>
                <a:path w="607" h="475" extrusionOk="0">
                  <a:moveTo>
                    <a:pt x="279" y="1"/>
                  </a:moveTo>
                  <a:cubicBezTo>
                    <a:pt x="217" y="1"/>
                    <a:pt x="153" y="29"/>
                    <a:pt x="101" y="99"/>
                  </a:cubicBezTo>
                  <a:cubicBezTo>
                    <a:pt x="1" y="166"/>
                    <a:pt x="34" y="333"/>
                    <a:pt x="101" y="400"/>
                  </a:cubicBezTo>
                  <a:cubicBezTo>
                    <a:pt x="151" y="450"/>
                    <a:pt x="217" y="475"/>
                    <a:pt x="280" y="475"/>
                  </a:cubicBezTo>
                  <a:cubicBezTo>
                    <a:pt x="343" y="475"/>
                    <a:pt x="401" y="450"/>
                    <a:pt x="434" y="400"/>
                  </a:cubicBezTo>
                  <a:cubicBezTo>
                    <a:pt x="606" y="227"/>
                    <a:pt x="452"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9" name="Google Shape;15739;p35"/>
            <p:cNvSpPr/>
            <p:nvPr/>
          </p:nvSpPr>
          <p:spPr>
            <a:xfrm>
              <a:off x="7915500" y="3224925"/>
              <a:ext cx="11700" cy="11825"/>
            </a:xfrm>
            <a:custGeom>
              <a:avLst/>
              <a:gdLst/>
              <a:ahLst/>
              <a:cxnLst/>
              <a:rect l="l" t="t" r="r" b="b"/>
              <a:pathLst>
                <a:path w="468" h="473" extrusionOk="0">
                  <a:moveTo>
                    <a:pt x="275" y="0"/>
                  </a:moveTo>
                  <a:cubicBezTo>
                    <a:pt x="262" y="0"/>
                    <a:pt x="248" y="2"/>
                    <a:pt x="234" y="5"/>
                  </a:cubicBezTo>
                  <a:cubicBezTo>
                    <a:pt x="101" y="5"/>
                    <a:pt x="1" y="106"/>
                    <a:pt x="1" y="239"/>
                  </a:cubicBezTo>
                  <a:cubicBezTo>
                    <a:pt x="1" y="372"/>
                    <a:pt x="101" y="472"/>
                    <a:pt x="234" y="472"/>
                  </a:cubicBezTo>
                  <a:cubicBezTo>
                    <a:pt x="367" y="472"/>
                    <a:pt x="468" y="372"/>
                    <a:pt x="468" y="239"/>
                  </a:cubicBezTo>
                  <a:cubicBezTo>
                    <a:pt x="468" y="120"/>
                    <a:pt x="387"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0" name="Google Shape;15740;p35"/>
            <p:cNvSpPr/>
            <p:nvPr/>
          </p:nvSpPr>
          <p:spPr>
            <a:xfrm>
              <a:off x="8007000" y="3173225"/>
              <a:ext cx="16100" cy="12750"/>
            </a:xfrm>
            <a:custGeom>
              <a:avLst/>
              <a:gdLst/>
              <a:ahLst/>
              <a:cxnLst/>
              <a:rect l="l" t="t" r="r" b="b"/>
              <a:pathLst>
                <a:path w="644" h="510" extrusionOk="0">
                  <a:moveTo>
                    <a:pt x="379" y="1"/>
                  </a:moveTo>
                  <a:cubicBezTo>
                    <a:pt x="317" y="1"/>
                    <a:pt x="256" y="26"/>
                    <a:pt x="210" y="72"/>
                  </a:cubicBezTo>
                  <a:cubicBezTo>
                    <a:pt x="0" y="229"/>
                    <a:pt x="161" y="510"/>
                    <a:pt x="369" y="510"/>
                  </a:cubicBezTo>
                  <a:cubicBezTo>
                    <a:pt x="426" y="510"/>
                    <a:pt x="486" y="489"/>
                    <a:pt x="544" y="439"/>
                  </a:cubicBezTo>
                  <a:cubicBezTo>
                    <a:pt x="644" y="339"/>
                    <a:pt x="644" y="205"/>
                    <a:pt x="577" y="105"/>
                  </a:cubicBezTo>
                  <a:cubicBezTo>
                    <a:pt x="523" y="34"/>
                    <a:pt x="450" y="1"/>
                    <a:pt x="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1" name="Google Shape;15741;p35"/>
            <p:cNvSpPr/>
            <p:nvPr/>
          </p:nvSpPr>
          <p:spPr>
            <a:xfrm>
              <a:off x="7949600" y="2998000"/>
              <a:ext cx="15950" cy="12250"/>
            </a:xfrm>
            <a:custGeom>
              <a:avLst/>
              <a:gdLst/>
              <a:ahLst/>
              <a:cxnLst/>
              <a:rect l="l" t="t" r="r" b="b"/>
              <a:pathLst>
                <a:path w="638" h="490" extrusionOk="0">
                  <a:moveTo>
                    <a:pt x="373" y="1"/>
                  </a:moveTo>
                  <a:cubicBezTo>
                    <a:pt x="350" y="1"/>
                    <a:pt x="327" y="4"/>
                    <a:pt x="304" y="9"/>
                  </a:cubicBezTo>
                  <a:cubicBezTo>
                    <a:pt x="1" y="70"/>
                    <a:pt x="84" y="489"/>
                    <a:pt x="353" y="489"/>
                  </a:cubicBezTo>
                  <a:cubicBezTo>
                    <a:pt x="379" y="489"/>
                    <a:pt x="408" y="485"/>
                    <a:pt x="438" y="476"/>
                  </a:cubicBezTo>
                  <a:cubicBezTo>
                    <a:pt x="571" y="443"/>
                    <a:pt x="638" y="310"/>
                    <a:pt x="605" y="176"/>
                  </a:cubicBezTo>
                  <a:cubicBezTo>
                    <a:pt x="577" y="66"/>
                    <a:pt x="481" y="1"/>
                    <a:pt x="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2" name="Google Shape;15742;p35"/>
            <p:cNvSpPr/>
            <p:nvPr/>
          </p:nvSpPr>
          <p:spPr>
            <a:xfrm>
              <a:off x="7869250" y="3088175"/>
              <a:ext cx="15425" cy="12250"/>
            </a:xfrm>
            <a:custGeom>
              <a:avLst/>
              <a:gdLst/>
              <a:ahLst/>
              <a:cxnLst/>
              <a:rect l="l" t="t" r="r" b="b"/>
              <a:pathLst>
                <a:path w="617" h="490" extrusionOk="0">
                  <a:moveTo>
                    <a:pt x="334" y="0"/>
                  </a:moveTo>
                  <a:cubicBezTo>
                    <a:pt x="266" y="0"/>
                    <a:pt x="203" y="33"/>
                    <a:pt x="149" y="105"/>
                  </a:cubicBezTo>
                  <a:cubicBezTo>
                    <a:pt x="0" y="279"/>
                    <a:pt x="184" y="490"/>
                    <a:pt x="370" y="490"/>
                  </a:cubicBezTo>
                  <a:cubicBezTo>
                    <a:pt x="434" y="490"/>
                    <a:pt x="498" y="465"/>
                    <a:pt x="550" y="405"/>
                  </a:cubicBezTo>
                  <a:cubicBezTo>
                    <a:pt x="616" y="305"/>
                    <a:pt x="616" y="138"/>
                    <a:pt x="516" y="72"/>
                  </a:cubicBezTo>
                  <a:cubicBezTo>
                    <a:pt x="454" y="25"/>
                    <a:pt x="392"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3" name="Google Shape;15743;p35"/>
            <p:cNvSpPr/>
            <p:nvPr/>
          </p:nvSpPr>
          <p:spPr>
            <a:xfrm>
              <a:off x="7977075" y="3436500"/>
              <a:ext cx="12675" cy="12225"/>
            </a:xfrm>
            <a:custGeom>
              <a:avLst/>
              <a:gdLst/>
              <a:ahLst/>
              <a:cxnLst/>
              <a:rect l="l" t="t" r="r" b="b"/>
              <a:pathLst>
                <a:path w="507" h="489" extrusionOk="0">
                  <a:moveTo>
                    <a:pt x="280" y="1"/>
                  </a:moveTo>
                  <a:cubicBezTo>
                    <a:pt x="142" y="1"/>
                    <a:pt x="1" y="108"/>
                    <a:pt x="39" y="282"/>
                  </a:cubicBezTo>
                  <a:cubicBezTo>
                    <a:pt x="39" y="398"/>
                    <a:pt x="140" y="489"/>
                    <a:pt x="254" y="489"/>
                  </a:cubicBezTo>
                  <a:cubicBezTo>
                    <a:pt x="271" y="489"/>
                    <a:pt x="289" y="487"/>
                    <a:pt x="306" y="482"/>
                  </a:cubicBezTo>
                  <a:cubicBezTo>
                    <a:pt x="440" y="449"/>
                    <a:pt x="506" y="315"/>
                    <a:pt x="506" y="182"/>
                  </a:cubicBezTo>
                  <a:cubicBezTo>
                    <a:pt x="478" y="56"/>
                    <a:pt x="380"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4" name="Google Shape;15744;p35"/>
            <p:cNvSpPr/>
            <p:nvPr/>
          </p:nvSpPr>
          <p:spPr>
            <a:xfrm>
              <a:off x="8081075" y="3391400"/>
              <a:ext cx="15425" cy="12125"/>
            </a:xfrm>
            <a:custGeom>
              <a:avLst/>
              <a:gdLst/>
              <a:ahLst/>
              <a:cxnLst/>
              <a:rect l="l" t="t" r="r" b="b"/>
              <a:pathLst>
                <a:path w="617" h="485" extrusionOk="0">
                  <a:moveTo>
                    <a:pt x="342" y="0"/>
                  </a:moveTo>
                  <a:cubicBezTo>
                    <a:pt x="170" y="0"/>
                    <a:pt x="1" y="168"/>
                    <a:pt x="116" y="351"/>
                  </a:cubicBezTo>
                  <a:cubicBezTo>
                    <a:pt x="160" y="440"/>
                    <a:pt x="249" y="485"/>
                    <a:pt x="333" y="485"/>
                  </a:cubicBezTo>
                  <a:cubicBezTo>
                    <a:pt x="375" y="485"/>
                    <a:pt x="416" y="474"/>
                    <a:pt x="449" y="452"/>
                  </a:cubicBezTo>
                  <a:cubicBezTo>
                    <a:pt x="549" y="385"/>
                    <a:pt x="616" y="218"/>
                    <a:pt x="549" y="118"/>
                  </a:cubicBezTo>
                  <a:cubicBezTo>
                    <a:pt x="497" y="35"/>
                    <a:pt x="419"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5" name="Google Shape;15745;p35"/>
            <p:cNvSpPr/>
            <p:nvPr/>
          </p:nvSpPr>
          <p:spPr>
            <a:xfrm>
              <a:off x="8054650" y="3280775"/>
              <a:ext cx="13475" cy="12050"/>
            </a:xfrm>
            <a:custGeom>
              <a:avLst/>
              <a:gdLst/>
              <a:ahLst/>
              <a:cxnLst/>
              <a:rect l="l" t="t" r="r" b="b"/>
              <a:pathLst>
                <a:path w="539" h="482" extrusionOk="0">
                  <a:moveTo>
                    <a:pt x="274" y="1"/>
                  </a:moveTo>
                  <a:cubicBezTo>
                    <a:pt x="138" y="1"/>
                    <a:pt x="0" y="115"/>
                    <a:pt x="39" y="307"/>
                  </a:cubicBezTo>
                  <a:cubicBezTo>
                    <a:pt x="66" y="417"/>
                    <a:pt x="162" y="482"/>
                    <a:pt x="271" y="482"/>
                  </a:cubicBezTo>
                  <a:cubicBezTo>
                    <a:pt x="293" y="482"/>
                    <a:pt x="316" y="479"/>
                    <a:pt x="339" y="473"/>
                  </a:cubicBezTo>
                  <a:cubicBezTo>
                    <a:pt x="472" y="440"/>
                    <a:pt x="539" y="340"/>
                    <a:pt x="506" y="207"/>
                  </a:cubicBezTo>
                  <a:cubicBezTo>
                    <a:pt x="477" y="64"/>
                    <a:pt x="3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6" name="Google Shape;15746;p35"/>
            <p:cNvSpPr/>
            <p:nvPr/>
          </p:nvSpPr>
          <p:spPr>
            <a:xfrm>
              <a:off x="7950125" y="3424625"/>
              <a:ext cx="14925" cy="10075"/>
            </a:xfrm>
            <a:custGeom>
              <a:avLst/>
              <a:gdLst/>
              <a:ahLst/>
              <a:cxnLst/>
              <a:rect l="l" t="t" r="r" b="b"/>
              <a:pathLst>
                <a:path w="597" h="403" extrusionOk="0">
                  <a:moveTo>
                    <a:pt x="305" y="1"/>
                  </a:moveTo>
                  <a:cubicBezTo>
                    <a:pt x="237" y="1"/>
                    <a:pt x="169" y="27"/>
                    <a:pt x="117" y="90"/>
                  </a:cubicBezTo>
                  <a:cubicBezTo>
                    <a:pt x="0" y="230"/>
                    <a:pt x="226" y="402"/>
                    <a:pt x="395" y="402"/>
                  </a:cubicBezTo>
                  <a:cubicBezTo>
                    <a:pt x="468" y="402"/>
                    <a:pt x="530" y="370"/>
                    <a:pt x="550" y="290"/>
                  </a:cubicBezTo>
                  <a:cubicBezTo>
                    <a:pt x="596" y="130"/>
                    <a:pt x="453"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7" name="Google Shape;15747;p35"/>
            <p:cNvSpPr/>
            <p:nvPr/>
          </p:nvSpPr>
          <p:spPr>
            <a:xfrm>
              <a:off x="7963025" y="3640300"/>
              <a:ext cx="13175" cy="11775"/>
            </a:xfrm>
            <a:custGeom>
              <a:avLst/>
              <a:gdLst/>
              <a:ahLst/>
              <a:cxnLst/>
              <a:rect l="l" t="t" r="r" b="b"/>
              <a:pathLst>
                <a:path w="527" h="471" extrusionOk="0">
                  <a:moveTo>
                    <a:pt x="291" y="1"/>
                  </a:moveTo>
                  <a:cubicBezTo>
                    <a:pt x="284" y="1"/>
                    <a:pt x="276" y="1"/>
                    <a:pt x="268" y="2"/>
                  </a:cubicBezTo>
                  <a:cubicBezTo>
                    <a:pt x="134" y="2"/>
                    <a:pt x="1" y="102"/>
                    <a:pt x="1" y="236"/>
                  </a:cubicBezTo>
                  <a:cubicBezTo>
                    <a:pt x="1" y="369"/>
                    <a:pt x="134" y="469"/>
                    <a:pt x="268" y="469"/>
                  </a:cubicBezTo>
                  <a:cubicBezTo>
                    <a:pt x="276" y="470"/>
                    <a:pt x="284" y="471"/>
                    <a:pt x="291" y="471"/>
                  </a:cubicBezTo>
                  <a:cubicBezTo>
                    <a:pt x="527" y="471"/>
                    <a:pt x="527"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8" name="Google Shape;15748;p35"/>
            <p:cNvSpPr/>
            <p:nvPr/>
          </p:nvSpPr>
          <p:spPr>
            <a:xfrm>
              <a:off x="8072725" y="3559000"/>
              <a:ext cx="15425" cy="12425"/>
            </a:xfrm>
            <a:custGeom>
              <a:avLst/>
              <a:gdLst/>
              <a:ahLst/>
              <a:cxnLst/>
              <a:rect l="l" t="t" r="r" b="b"/>
              <a:pathLst>
                <a:path w="617" h="497" extrusionOk="0">
                  <a:moveTo>
                    <a:pt x="371" y="1"/>
                  </a:moveTo>
                  <a:cubicBezTo>
                    <a:pt x="184" y="1"/>
                    <a:pt x="0" y="212"/>
                    <a:pt x="149" y="386"/>
                  </a:cubicBezTo>
                  <a:cubicBezTo>
                    <a:pt x="208" y="464"/>
                    <a:pt x="278" y="496"/>
                    <a:pt x="346" y="496"/>
                  </a:cubicBezTo>
                  <a:cubicBezTo>
                    <a:pt x="394" y="496"/>
                    <a:pt x="442" y="480"/>
                    <a:pt x="483" y="452"/>
                  </a:cubicBezTo>
                  <a:cubicBezTo>
                    <a:pt x="583" y="352"/>
                    <a:pt x="616" y="219"/>
                    <a:pt x="550" y="85"/>
                  </a:cubicBezTo>
                  <a:cubicBezTo>
                    <a:pt x="499" y="26"/>
                    <a:pt x="434"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9" name="Google Shape;15749;p35"/>
            <p:cNvSpPr/>
            <p:nvPr/>
          </p:nvSpPr>
          <p:spPr>
            <a:xfrm>
              <a:off x="8045600" y="3352425"/>
              <a:ext cx="12525" cy="11925"/>
            </a:xfrm>
            <a:custGeom>
              <a:avLst/>
              <a:gdLst/>
              <a:ahLst/>
              <a:cxnLst/>
              <a:rect l="l" t="t" r="r" b="b"/>
              <a:pathLst>
                <a:path w="501" h="477" extrusionOk="0">
                  <a:moveTo>
                    <a:pt x="240" y="0"/>
                  </a:moveTo>
                  <a:cubicBezTo>
                    <a:pt x="121" y="0"/>
                    <a:pt x="0" y="84"/>
                    <a:pt x="0" y="243"/>
                  </a:cubicBezTo>
                  <a:cubicBezTo>
                    <a:pt x="0" y="376"/>
                    <a:pt x="134" y="476"/>
                    <a:pt x="267" y="476"/>
                  </a:cubicBezTo>
                  <a:cubicBezTo>
                    <a:pt x="401" y="443"/>
                    <a:pt x="501" y="343"/>
                    <a:pt x="467" y="209"/>
                  </a:cubicBezTo>
                  <a:cubicBezTo>
                    <a:pt x="452" y="67"/>
                    <a:pt x="346"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0" name="Google Shape;15750;p35"/>
            <p:cNvSpPr/>
            <p:nvPr/>
          </p:nvSpPr>
          <p:spPr>
            <a:xfrm>
              <a:off x="7882150" y="3492525"/>
              <a:ext cx="13350" cy="12250"/>
            </a:xfrm>
            <a:custGeom>
              <a:avLst/>
              <a:gdLst/>
              <a:ahLst/>
              <a:cxnLst/>
              <a:rect l="l" t="t" r="r" b="b"/>
              <a:pathLst>
                <a:path w="534" h="490" extrusionOk="0">
                  <a:moveTo>
                    <a:pt x="255" y="1"/>
                  </a:moveTo>
                  <a:cubicBezTo>
                    <a:pt x="192" y="1"/>
                    <a:pt x="134" y="26"/>
                    <a:pt x="100" y="76"/>
                  </a:cubicBezTo>
                  <a:cubicBezTo>
                    <a:pt x="0" y="176"/>
                    <a:pt x="0" y="343"/>
                    <a:pt x="100" y="443"/>
                  </a:cubicBezTo>
                  <a:cubicBezTo>
                    <a:pt x="145" y="473"/>
                    <a:pt x="204" y="489"/>
                    <a:pt x="264" y="489"/>
                  </a:cubicBezTo>
                  <a:cubicBezTo>
                    <a:pt x="337" y="489"/>
                    <a:pt x="412" y="465"/>
                    <a:pt x="467" y="409"/>
                  </a:cubicBezTo>
                  <a:cubicBezTo>
                    <a:pt x="534" y="309"/>
                    <a:pt x="534" y="143"/>
                    <a:pt x="434" y="76"/>
                  </a:cubicBezTo>
                  <a:cubicBezTo>
                    <a:pt x="384" y="26"/>
                    <a:pt x="317"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1" name="Google Shape;15751;p35"/>
            <p:cNvSpPr/>
            <p:nvPr/>
          </p:nvSpPr>
          <p:spPr>
            <a:xfrm>
              <a:off x="7887150" y="3718125"/>
              <a:ext cx="12225" cy="9100"/>
            </a:xfrm>
            <a:custGeom>
              <a:avLst/>
              <a:gdLst/>
              <a:ahLst/>
              <a:cxnLst/>
              <a:rect l="l" t="t" r="r" b="b"/>
              <a:pathLst>
                <a:path w="489" h="364" extrusionOk="0">
                  <a:moveTo>
                    <a:pt x="116" y="1"/>
                  </a:moveTo>
                  <a:cubicBezTo>
                    <a:pt x="74" y="1"/>
                    <a:pt x="41" y="35"/>
                    <a:pt x="34" y="125"/>
                  </a:cubicBezTo>
                  <a:cubicBezTo>
                    <a:pt x="0" y="225"/>
                    <a:pt x="100" y="359"/>
                    <a:pt x="234" y="359"/>
                  </a:cubicBezTo>
                  <a:cubicBezTo>
                    <a:pt x="251" y="362"/>
                    <a:pt x="266" y="363"/>
                    <a:pt x="279" y="363"/>
                  </a:cubicBezTo>
                  <a:cubicBezTo>
                    <a:pt x="488" y="363"/>
                    <a:pt x="25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2" name="Google Shape;15752;p35"/>
            <p:cNvSpPr/>
            <p:nvPr/>
          </p:nvSpPr>
          <p:spPr>
            <a:xfrm>
              <a:off x="7717025" y="3831500"/>
              <a:ext cx="12525" cy="12200"/>
            </a:xfrm>
            <a:custGeom>
              <a:avLst/>
              <a:gdLst/>
              <a:ahLst/>
              <a:cxnLst/>
              <a:rect l="l" t="t" r="r" b="b"/>
              <a:pathLst>
                <a:path w="501" h="488" extrusionOk="0">
                  <a:moveTo>
                    <a:pt x="249" y="0"/>
                  </a:moveTo>
                  <a:cubicBezTo>
                    <a:pt x="195" y="0"/>
                    <a:pt x="141" y="19"/>
                    <a:pt x="101" y="60"/>
                  </a:cubicBezTo>
                  <a:cubicBezTo>
                    <a:pt x="1" y="160"/>
                    <a:pt x="1" y="327"/>
                    <a:pt x="101" y="427"/>
                  </a:cubicBezTo>
                  <a:cubicBezTo>
                    <a:pt x="142" y="469"/>
                    <a:pt x="198" y="488"/>
                    <a:pt x="253" y="488"/>
                  </a:cubicBezTo>
                  <a:cubicBezTo>
                    <a:pt x="375" y="488"/>
                    <a:pt x="501" y="397"/>
                    <a:pt x="501" y="260"/>
                  </a:cubicBezTo>
                  <a:cubicBezTo>
                    <a:pt x="501" y="98"/>
                    <a:pt x="372"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3" name="Google Shape;15753;p35"/>
            <p:cNvSpPr/>
            <p:nvPr/>
          </p:nvSpPr>
          <p:spPr>
            <a:xfrm>
              <a:off x="7742875" y="4011800"/>
              <a:ext cx="13725" cy="8850"/>
            </a:xfrm>
            <a:custGeom>
              <a:avLst/>
              <a:gdLst/>
              <a:ahLst/>
              <a:cxnLst/>
              <a:rect l="l" t="t" r="r" b="b"/>
              <a:pathLst>
                <a:path w="549" h="354" extrusionOk="0">
                  <a:moveTo>
                    <a:pt x="84" y="1"/>
                  </a:moveTo>
                  <a:cubicBezTo>
                    <a:pt x="35" y="1"/>
                    <a:pt x="1" y="34"/>
                    <a:pt x="1" y="120"/>
                  </a:cubicBezTo>
                  <a:cubicBezTo>
                    <a:pt x="1" y="253"/>
                    <a:pt x="101" y="353"/>
                    <a:pt x="267" y="353"/>
                  </a:cubicBezTo>
                  <a:cubicBezTo>
                    <a:pt x="549" y="353"/>
                    <a:pt x="242"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4" name="Google Shape;15754;p35"/>
            <p:cNvSpPr/>
            <p:nvPr/>
          </p:nvSpPr>
          <p:spPr>
            <a:xfrm>
              <a:off x="7820600" y="3968125"/>
              <a:ext cx="14025" cy="12400"/>
            </a:xfrm>
            <a:custGeom>
              <a:avLst/>
              <a:gdLst/>
              <a:ahLst/>
              <a:cxnLst/>
              <a:rect l="l" t="t" r="r" b="b"/>
              <a:pathLst>
                <a:path w="561" h="496" extrusionOk="0">
                  <a:moveTo>
                    <a:pt x="268" y="1"/>
                  </a:moveTo>
                  <a:cubicBezTo>
                    <a:pt x="164" y="1"/>
                    <a:pt x="64" y="69"/>
                    <a:pt x="27" y="199"/>
                  </a:cubicBezTo>
                  <a:cubicBezTo>
                    <a:pt x="1" y="358"/>
                    <a:pt x="142" y="496"/>
                    <a:pt x="285" y="496"/>
                  </a:cubicBezTo>
                  <a:cubicBezTo>
                    <a:pt x="323" y="496"/>
                    <a:pt x="360" y="486"/>
                    <a:pt x="394" y="466"/>
                  </a:cubicBezTo>
                  <a:cubicBezTo>
                    <a:pt x="528" y="366"/>
                    <a:pt x="561" y="232"/>
                    <a:pt x="494" y="132"/>
                  </a:cubicBezTo>
                  <a:cubicBezTo>
                    <a:pt x="435" y="44"/>
                    <a:pt x="350"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5" name="Google Shape;15755;p35"/>
            <p:cNvSpPr/>
            <p:nvPr/>
          </p:nvSpPr>
          <p:spPr>
            <a:xfrm>
              <a:off x="7800400" y="3877800"/>
              <a:ext cx="13825" cy="8125"/>
            </a:xfrm>
            <a:custGeom>
              <a:avLst/>
              <a:gdLst/>
              <a:ahLst/>
              <a:cxnLst/>
              <a:rect l="l" t="t" r="r" b="b"/>
              <a:pathLst>
                <a:path w="553" h="325" extrusionOk="0">
                  <a:moveTo>
                    <a:pt x="336" y="1"/>
                  </a:moveTo>
                  <a:cubicBezTo>
                    <a:pt x="314" y="1"/>
                    <a:pt x="291" y="3"/>
                    <a:pt x="268" y="9"/>
                  </a:cubicBezTo>
                  <a:cubicBezTo>
                    <a:pt x="0" y="33"/>
                    <a:pt x="301" y="324"/>
                    <a:pt x="457" y="324"/>
                  </a:cubicBezTo>
                  <a:cubicBezTo>
                    <a:pt x="515" y="324"/>
                    <a:pt x="553" y="284"/>
                    <a:pt x="535" y="176"/>
                  </a:cubicBezTo>
                  <a:cubicBezTo>
                    <a:pt x="535" y="65"/>
                    <a:pt x="443"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6" name="Google Shape;15756;p35"/>
            <p:cNvSpPr/>
            <p:nvPr/>
          </p:nvSpPr>
          <p:spPr>
            <a:xfrm>
              <a:off x="7671725" y="3996950"/>
              <a:ext cx="17250" cy="12325"/>
            </a:xfrm>
            <a:custGeom>
              <a:avLst/>
              <a:gdLst/>
              <a:ahLst/>
              <a:cxnLst/>
              <a:rect l="l" t="t" r="r" b="b"/>
              <a:pathLst>
                <a:path w="690" h="493" extrusionOk="0">
                  <a:moveTo>
                    <a:pt x="354" y="1"/>
                  </a:moveTo>
                  <a:cubicBezTo>
                    <a:pt x="296" y="1"/>
                    <a:pt x="234" y="24"/>
                    <a:pt x="178" y="80"/>
                  </a:cubicBezTo>
                  <a:cubicBezTo>
                    <a:pt x="1" y="257"/>
                    <a:pt x="151" y="493"/>
                    <a:pt x="336" y="493"/>
                  </a:cubicBezTo>
                  <a:cubicBezTo>
                    <a:pt x="394" y="493"/>
                    <a:pt x="456" y="469"/>
                    <a:pt x="512" y="414"/>
                  </a:cubicBezTo>
                  <a:cubicBezTo>
                    <a:pt x="689" y="236"/>
                    <a:pt x="539"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7" name="Google Shape;15757;p35"/>
            <p:cNvSpPr/>
            <p:nvPr/>
          </p:nvSpPr>
          <p:spPr>
            <a:xfrm>
              <a:off x="7634125" y="4208550"/>
              <a:ext cx="14200" cy="12425"/>
            </a:xfrm>
            <a:custGeom>
              <a:avLst/>
              <a:gdLst/>
              <a:ahLst/>
              <a:cxnLst/>
              <a:rect l="l" t="t" r="r" b="b"/>
              <a:pathLst>
                <a:path w="568" h="497" extrusionOk="0">
                  <a:moveTo>
                    <a:pt x="298" y="1"/>
                  </a:moveTo>
                  <a:cubicBezTo>
                    <a:pt x="209" y="1"/>
                    <a:pt x="121" y="49"/>
                    <a:pt x="81" y="155"/>
                  </a:cubicBezTo>
                  <a:cubicBezTo>
                    <a:pt x="1" y="356"/>
                    <a:pt x="162" y="496"/>
                    <a:pt x="318" y="496"/>
                  </a:cubicBezTo>
                  <a:cubicBezTo>
                    <a:pt x="421" y="496"/>
                    <a:pt x="521" y="435"/>
                    <a:pt x="548" y="289"/>
                  </a:cubicBezTo>
                  <a:cubicBezTo>
                    <a:pt x="568" y="109"/>
                    <a:pt x="43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8" name="Google Shape;15758;p35"/>
            <p:cNvSpPr/>
            <p:nvPr/>
          </p:nvSpPr>
          <p:spPr>
            <a:xfrm>
              <a:off x="7685325" y="4154475"/>
              <a:ext cx="12550" cy="12325"/>
            </a:xfrm>
            <a:custGeom>
              <a:avLst/>
              <a:gdLst/>
              <a:ahLst/>
              <a:cxnLst/>
              <a:rect l="l" t="t" r="r" b="b"/>
              <a:pathLst>
                <a:path w="502" h="493" extrusionOk="0">
                  <a:moveTo>
                    <a:pt x="219" y="1"/>
                  </a:moveTo>
                  <a:cubicBezTo>
                    <a:pt x="102" y="1"/>
                    <a:pt x="1" y="97"/>
                    <a:pt x="1" y="250"/>
                  </a:cubicBezTo>
                  <a:cubicBezTo>
                    <a:pt x="1" y="387"/>
                    <a:pt x="110" y="493"/>
                    <a:pt x="232" y="493"/>
                  </a:cubicBezTo>
                  <a:cubicBezTo>
                    <a:pt x="289" y="493"/>
                    <a:pt x="348" y="470"/>
                    <a:pt x="401" y="417"/>
                  </a:cubicBezTo>
                  <a:cubicBezTo>
                    <a:pt x="501" y="317"/>
                    <a:pt x="501" y="184"/>
                    <a:pt x="401" y="83"/>
                  </a:cubicBezTo>
                  <a:cubicBezTo>
                    <a:pt x="344" y="26"/>
                    <a:pt x="27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9" name="Google Shape;15759;p35"/>
            <p:cNvSpPr/>
            <p:nvPr/>
          </p:nvSpPr>
          <p:spPr>
            <a:xfrm>
              <a:off x="7652825" y="4003100"/>
              <a:ext cx="11700" cy="12550"/>
            </a:xfrm>
            <a:custGeom>
              <a:avLst/>
              <a:gdLst/>
              <a:ahLst/>
              <a:cxnLst/>
              <a:rect l="l" t="t" r="r" b="b"/>
              <a:pathLst>
                <a:path w="468" h="502" extrusionOk="0">
                  <a:moveTo>
                    <a:pt x="234" y="1"/>
                  </a:moveTo>
                  <a:cubicBezTo>
                    <a:pt x="100" y="1"/>
                    <a:pt x="0" y="101"/>
                    <a:pt x="0" y="234"/>
                  </a:cubicBezTo>
                  <a:cubicBezTo>
                    <a:pt x="0" y="368"/>
                    <a:pt x="100" y="501"/>
                    <a:pt x="234" y="501"/>
                  </a:cubicBezTo>
                  <a:cubicBezTo>
                    <a:pt x="367" y="501"/>
                    <a:pt x="467" y="368"/>
                    <a:pt x="467" y="234"/>
                  </a:cubicBezTo>
                  <a:cubicBezTo>
                    <a:pt x="467"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0" name="Google Shape;15760;p35"/>
            <p:cNvSpPr/>
            <p:nvPr/>
          </p:nvSpPr>
          <p:spPr>
            <a:xfrm>
              <a:off x="7584425" y="4090800"/>
              <a:ext cx="14000" cy="11925"/>
            </a:xfrm>
            <a:custGeom>
              <a:avLst/>
              <a:gdLst/>
              <a:ahLst/>
              <a:cxnLst/>
              <a:rect l="l" t="t" r="r" b="b"/>
              <a:pathLst>
                <a:path w="560" h="477" extrusionOk="0">
                  <a:moveTo>
                    <a:pt x="272" y="1"/>
                  </a:moveTo>
                  <a:cubicBezTo>
                    <a:pt x="204" y="1"/>
                    <a:pt x="140" y="30"/>
                    <a:pt x="101" y="95"/>
                  </a:cubicBezTo>
                  <a:cubicBezTo>
                    <a:pt x="1" y="195"/>
                    <a:pt x="34" y="362"/>
                    <a:pt x="134" y="429"/>
                  </a:cubicBezTo>
                  <a:cubicBezTo>
                    <a:pt x="184" y="462"/>
                    <a:pt x="236" y="477"/>
                    <a:pt x="286" y="477"/>
                  </a:cubicBezTo>
                  <a:cubicBezTo>
                    <a:pt x="434" y="477"/>
                    <a:pt x="559" y="345"/>
                    <a:pt x="534" y="195"/>
                  </a:cubicBezTo>
                  <a:cubicBezTo>
                    <a:pt x="494" y="73"/>
                    <a:pt x="378"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1" name="Google Shape;15761;p35"/>
            <p:cNvSpPr/>
            <p:nvPr/>
          </p:nvSpPr>
          <p:spPr>
            <a:xfrm>
              <a:off x="7596100" y="4410900"/>
              <a:ext cx="12550" cy="12525"/>
            </a:xfrm>
            <a:custGeom>
              <a:avLst/>
              <a:gdLst/>
              <a:ahLst/>
              <a:cxnLst/>
              <a:rect l="l" t="t" r="r" b="b"/>
              <a:pathLst>
                <a:path w="502" h="501" extrusionOk="0">
                  <a:moveTo>
                    <a:pt x="268" y="0"/>
                  </a:moveTo>
                  <a:cubicBezTo>
                    <a:pt x="101" y="0"/>
                    <a:pt x="1" y="100"/>
                    <a:pt x="1" y="234"/>
                  </a:cubicBezTo>
                  <a:cubicBezTo>
                    <a:pt x="1" y="367"/>
                    <a:pt x="101" y="501"/>
                    <a:pt x="234" y="501"/>
                  </a:cubicBezTo>
                  <a:cubicBezTo>
                    <a:pt x="368" y="501"/>
                    <a:pt x="468" y="401"/>
                    <a:pt x="468" y="267"/>
                  </a:cubicBezTo>
                  <a:cubicBezTo>
                    <a:pt x="501" y="134"/>
                    <a:pt x="368" y="34"/>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2" name="Google Shape;15762;p35"/>
            <p:cNvSpPr/>
            <p:nvPr/>
          </p:nvSpPr>
          <p:spPr>
            <a:xfrm>
              <a:off x="7663175" y="4371525"/>
              <a:ext cx="13850" cy="11800"/>
            </a:xfrm>
            <a:custGeom>
              <a:avLst/>
              <a:gdLst/>
              <a:ahLst/>
              <a:cxnLst/>
              <a:rect l="l" t="t" r="r" b="b"/>
              <a:pathLst>
                <a:path w="554" h="472" extrusionOk="0">
                  <a:moveTo>
                    <a:pt x="293" y="1"/>
                  </a:moveTo>
                  <a:cubicBezTo>
                    <a:pt x="193" y="1"/>
                    <a:pt x="91" y="61"/>
                    <a:pt x="53" y="174"/>
                  </a:cubicBezTo>
                  <a:cubicBezTo>
                    <a:pt x="0" y="333"/>
                    <a:pt x="136" y="471"/>
                    <a:pt x="295" y="471"/>
                  </a:cubicBezTo>
                  <a:cubicBezTo>
                    <a:pt x="336" y="471"/>
                    <a:pt x="379" y="462"/>
                    <a:pt x="420" y="441"/>
                  </a:cubicBezTo>
                  <a:cubicBezTo>
                    <a:pt x="520" y="375"/>
                    <a:pt x="553" y="241"/>
                    <a:pt x="487" y="108"/>
                  </a:cubicBezTo>
                  <a:cubicBezTo>
                    <a:pt x="443" y="36"/>
                    <a:pt x="36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3" name="Google Shape;15763;p35"/>
            <p:cNvSpPr/>
            <p:nvPr/>
          </p:nvSpPr>
          <p:spPr>
            <a:xfrm>
              <a:off x="7668650" y="4265175"/>
              <a:ext cx="11700" cy="11625"/>
            </a:xfrm>
            <a:custGeom>
              <a:avLst/>
              <a:gdLst/>
              <a:ahLst/>
              <a:cxnLst/>
              <a:rect l="l" t="t" r="r" b="b"/>
              <a:pathLst>
                <a:path w="468" h="465" extrusionOk="0">
                  <a:moveTo>
                    <a:pt x="234" y="0"/>
                  </a:moveTo>
                  <a:cubicBezTo>
                    <a:pt x="118" y="0"/>
                    <a:pt x="1" y="75"/>
                    <a:pt x="1" y="225"/>
                  </a:cubicBezTo>
                  <a:cubicBezTo>
                    <a:pt x="1" y="345"/>
                    <a:pt x="81" y="464"/>
                    <a:pt x="193" y="464"/>
                  </a:cubicBezTo>
                  <a:cubicBezTo>
                    <a:pt x="207" y="464"/>
                    <a:pt x="220" y="462"/>
                    <a:pt x="234" y="459"/>
                  </a:cubicBezTo>
                  <a:cubicBezTo>
                    <a:pt x="368" y="459"/>
                    <a:pt x="468" y="359"/>
                    <a:pt x="468" y="225"/>
                  </a:cubicBezTo>
                  <a:cubicBezTo>
                    <a:pt x="468" y="75"/>
                    <a:pt x="351"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4" name="Google Shape;15764;p35"/>
            <p:cNvSpPr/>
            <p:nvPr/>
          </p:nvSpPr>
          <p:spPr>
            <a:xfrm>
              <a:off x="7511050" y="4236600"/>
              <a:ext cx="12525" cy="12550"/>
            </a:xfrm>
            <a:custGeom>
              <a:avLst/>
              <a:gdLst/>
              <a:ahLst/>
              <a:cxnLst/>
              <a:rect l="l" t="t" r="r" b="b"/>
              <a:pathLst>
                <a:path w="501" h="502" extrusionOk="0">
                  <a:moveTo>
                    <a:pt x="267" y="1"/>
                  </a:moveTo>
                  <a:cubicBezTo>
                    <a:pt x="134" y="1"/>
                    <a:pt x="0" y="101"/>
                    <a:pt x="0" y="234"/>
                  </a:cubicBezTo>
                  <a:cubicBezTo>
                    <a:pt x="0" y="368"/>
                    <a:pt x="100" y="501"/>
                    <a:pt x="234" y="501"/>
                  </a:cubicBezTo>
                  <a:cubicBezTo>
                    <a:pt x="367" y="501"/>
                    <a:pt x="467"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5" name="Google Shape;15765;p35"/>
            <p:cNvSpPr/>
            <p:nvPr/>
          </p:nvSpPr>
          <p:spPr>
            <a:xfrm>
              <a:off x="7323400" y="4488125"/>
              <a:ext cx="16200" cy="11800"/>
            </a:xfrm>
            <a:custGeom>
              <a:avLst/>
              <a:gdLst/>
              <a:ahLst/>
              <a:cxnLst/>
              <a:rect l="l" t="t" r="r" b="b"/>
              <a:pathLst>
                <a:path w="648" h="472" extrusionOk="0">
                  <a:moveTo>
                    <a:pt x="286" y="0"/>
                  </a:moveTo>
                  <a:cubicBezTo>
                    <a:pt x="221" y="0"/>
                    <a:pt x="156" y="25"/>
                    <a:pt x="101" y="80"/>
                  </a:cubicBezTo>
                  <a:cubicBezTo>
                    <a:pt x="1" y="180"/>
                    <a:pt x="34" y="347"/>
                    <a:pt x="134" y="414"/>
                  </a:cubicBezTo>
                  <a:cubicBezTo>
                    <a:pt x="182" y="455"/>
                    <a:pt x="233" y="472"/>
                    <a:pt x="283" y="472"/>
                  </a:cubicBezTo>
                  <a:cubicBezTo>
                    <a:pt x="479" y="472"/>
                    <a:pt x="647" y="206"/>
                    <a:pt x="435" y="47"/>
                  </a:cubicBezTo>
                  <a:cubicBezTo>
                    <a:pt x="390" y="17"/>
                    <a:pt x="338"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6" name="Google Shape;15766;p35"/>
            <p:cNvSpPr/>
            <p:nvPr/>
          </p:nvSpPr>
          <p:spPr>
            <a:xfrm>
              <a:off x="7411475" y="4455925"/>
              <a:ext cx="17525" cy="12725"/>
            </a:xfrm>
            <a:custGeom>
              <a:avLst/>
              <a:gdLst/>
              <a:ahLst/>
              <a:cxnLst/>
              <a:rect l="l" t="t" r="r" b="b"/>
              <a:pathLst>
                <a:path w="701" h="509" extrusionOk="0">
                  <a:moveTo>
                    <a:pt x="367" y="0"/>
                  </a:moveTo>
                  <a:cubicBezTo>
                    <a:pt x="330" y="0"/>
                    <a:pt x="289" y="11"/>
                    <a:pt x="247" y="34"/>
                  </a:cubicBezTo>
                  <a:cubicBezTo>
                    <a:pt x="1" y="157"/>
                    <a:pt x="124" y="509"/>
                    <a:pt x="355" y="509"/>
                  </a:cubicBezTo>
                  <a:cubicBezTo>
                    <a:pt x="374" y="509"/>
                    <a:pt x="394" y="506"/>
                    <a:pt x="414" y="501"/>
                  </a:cubicBezTo>
                  <a:cubicBezTo>
                    <a:pt x="701" y="386"/>
                    <a:pt x="593"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7" name="Google Shape;15767;p35"/>
            <p:cNvSpPr/>
            <p:nvPr/>
          </p:nvSpPr>
          <p:spPr>
            <a:xfrm>
              <a:off x="7490925" y="4186175"/>
              <a:ext cx="15150" cy="11550"/>
            </a:xfrm>
            <a:custGeom>
              <a:avLst/>
              <a:gdLst/>
              <a:ahLst/>
              <a:cxnLst/>
              <a:rect l="l" t="t" r="r" b="b"/>
              <a:pathLst>
                <a:path w="606" h="462" extrusionOk="0">
                  <a:moveTo>
                    <a:pt x="322" y="0"/>
                  </a:moveTo>
                  <a:cubicBezTo>
                    <a:pt x="107" y="0"/>
                    <a:pt x="1" y="331"/>
                    <a:pt x="238" y="450"/>
                  </a:cubicBezTo>
                  <a:cubicBezTo>
                    <a:pt x="262" y="458"/>
                    <a:pt x="287" y="462"/>
                    <a:pt x="313" y="462"/>
                  </a:cubicBezTo>
                  <a:cubicBezTo>
                    <a:pt x="398" y="462"/>
                    <a:pt x="488" y="418"/>
                    <a:pt x="538" y="317"/>
                  </a:cubicBezTo>
                  <a:cubicBezTo>
                    <a:pt x="605" y="183"/>
                    <a:pt x="538" y="50"/>
                    <a:pt x="405" y="16"/>
                  </a:cubicBezTo>
                  <a:cubicBezTo>
                    <a:pt x="376" y="5"/>
                    <a:pt x="348" y="0"/>
                    <a:pt x="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8" name="Google Shape;15768;p35"/>
            <p:cNvSpPr/>
            <p:nvPr/>
          </p:nvSpPr>
          <p:spPr>
            <a:xfrm>
              <a:off x="7410150" y="4255275"/>
              <a:ext cx="13350" cy="12025"/>
            </a:xfrm>
            <a:custGeom>
              <a:avLst/>
              <a:gdLst/>
              <a:ahLst/>
              <a:cxnLst/>
              <a:rect l="l" t="t" r="r" b="b"/>
              <a:pathLst>
                <a:path w="534" h="481" extrusionOk="0">
                  <a:moveTo>
                    <a:pt x="282" y="1"/>
                  </a:moveTo>
                  <a:cubicBezTo>
                    <a:pt x="232" y="1"/>
                    <a:pt x="180" y="17"/>
                    <a:pt x="134" y="54"/>
                  </a:cubicBezTo>
                  <a:cubicBezTo>
                    <a:pt x="33" y="154"/>
                    <a:pt x="0" y="288"/>
                    <a:pt x="100" y="388"/>
                  </a:cubicBezTo>
                  <a:cubicBezTo>
                    <a:pt x="151" y="451"/>
                    <a:pt x="220" y="481"/>
                    <a:pt x="289" y="481"/>
                  </a:cubicBezTo>
                  <a:cubicBezTo>
                    <a:pt x="402" y="481"/>
                    <a:pt x="513" y="400"/>
                    <a:pt x="534" y="254"/>
                  </a:cubicBezTo>
                  <a:cubicBezTo>
                    <a:pt x="534" y="110"/>
                    <a:pt x="4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9" name="Google Shape;15769;p35"/>
            <p:cNvSpPr/>
            <p:nvPr/>
          </p:nvSpPr>
          <p:spPr>
            <a:xfrm>
              <a:off x="7369275" y="4467400"/>
              <a:ext cx="14775" cy="11950"/>
            </a:xfrm>
            <a:custGeom>
              <a:avLst/>
              <a:gdLst/>
              <a:ahLst/>
              <a:cxnLst/>
              <a:rect l="l" t="t" r="r" b="b"/>
              <a:pathLst>
                <a:path w="591" h="478" extrusionOk="0">
                  <a:moveTo>
                    <a:pt x="299" y="0"/>
                  </a:moveTo>
                  <a:cubicBezTo>
                    <a:pt x="191" y="0"/>
                    <a:pt x="95" y="65"/>
                    <a:pt x="67" y="175"/>
                  </a:cubicBezTo>
                  <a:cubicBezTo>
                    <a:pt x="1" y="276"/>
                    <a:pt x="67" y="409"/>
                    <a:pt x="201" y="476"/>
                  </a:cubicBezTo>
                  <a:cubicBezTo>
                    <a:pt x="212" y="477"/>
                    <a:pt x="224" y="478"/>
                    <a:pt x="235" y="478"/>
                  </a:cubicBezTo>
                  <a:cubicBezTo>
                    <a:pt x="478" y="478"/>
                    <a:pt x="591" y="136"/>
                    <a:pt x="368" y="9"/>
                  </a:cubicBezTo>
                  <a:cubicBezTo>
                    <a:pt x="345" y="3"/>
                    <a:pt x="322"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0" name="Google Shape;15770;p35"/>
            <p:cNvSpPr/>
            <p:nvPr/>
          </p:nvSpPr>
          <p:spPr>
            <a:xfrm>
              <a:off x="7042225" y="4605825"/>
              <a:ext cx="17650" cy="12750"/>
            </a:xfrm>
            <a:custGeom>
              <a:avLst/>
              <a:gdLst/>
              <a:ahLst/>
              <a:cxnLst/>
              <a:rect l="l" t="t" r="r" b="b"/>
              <a:pathLst>
                <a:path w="706" h="510" extrusionOk="0">
                  <a:moveTo>
                    <a:pt x="376" y="0"/>
                  </a:moveTo>
                  <a:cubicBezTo>
                    <a:pt x="333" y="0"/>
                    <a:pt x="287" y="13"/>
                    <a:pt x="240" y="42"/>
                  </a:cubicBezTo>
                  <a:cubicBezTo>
                    <a:pt x="1" y="202"/>
                    <a:pt x="164" y="510"/>
                    <a:pt x="376" y="510"/>
                  </a:cubicBezTo>
                  <a:cubicBezTo>
                    <a:pt x="429" y="510"/>
                    <a:pt x="486" y="490"/>
                    <a:pt x="540" y="443"/>
                  </a:cubicBezTo>
                  <a:cubicBezTo>
                    <a:pt x="705" y="278"/>
                    <a:pt x="576" y="0"/>
                    <a:pt x="3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1" name="Google Shape;15771;p35"/>
            <p:cNvSpPr/>
            <p:nvPr/>
          </p:nvSpPr>
          <p:spPr>
            <a:xfrm>
              <a:off x="7059050" y="4717775"/>
              <a:ext cx="14200" cy="11875"/>
            </a:xfrm>
            <a:custGeom>
              <a:avLst/>
              <a:gdLst/>
              <a:ahLst/>
              <a:cxnLst/>
              <a:rect l="l" t="t" r="r" b="b"/>
              <a:pathLst>
                <a:path w="568" h="475" extrusionOk="0">
                  <a:moveTo>
                    <a:pt x="234" y="1"/>
                  </a:moveTo>
                  <a:cubicBezTo>
                    <a:pt x="101" y="1"/>
                    <a:pt x="1" y="134"/>
                    <a:pt x="1" y="268"/>
                  </a:cubicBezTo>
                  <a:cubicBezTo>
                    <a:pt x="1" y="384"/>
                    <a:pt x="101" y="474"/>
                    <a:pt x="215" y="474"/>
                  </a:cubicBezTo>
                  <a:cubicBezTo>
                    <a:pt x="233" y="474"/>
                    <a:pt x="250" y="472"/>
                    <a:pt x="268" y="468"/>
                  </a:cubicBezTo>
                  <a:cubicBezTo>
                    <a:pt x="568" y="435"/>
                    <a:pt x="501"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2" name="Google Shape;15772;p35"/>
            <p:cNvSpPr/>
            <p:nvPr/>
          </p:nvSpPr>
          <p:spPr>
            <a:xfrm>
              <a:off x="7155175" y="4645975"/>
              <a:ext cx="15650" cy="12650"/>
            </a:xfrm>
            <a:custGeom>
              <a:avLst/>
              <a:gdLst/>
              <a:ahLst/>
              <a:cxnLst/>
              <a:rect l="l" t="t" r="r" b="b"/>
              <a:pathLst>
                <a:path w="626" h="506" extrusionOk="0">
                  <a:moveTo>
                    <a:pt x="320" y="1"/>
                  </a:moveTo>
                  <a:cubicBezTo>
                    <a:pt x="138" y="1"/>
                    <a:pt x="0" y="217"/>
                    <a:pt x="125" y="404"/>
                  </a:cubicBezTo>
                  <a:cubicBezTo>
                    <a:pt x="168" y="469"/>
                    <a:pt x="239" y="506"/>
                    <a:pt x="320" y="506"/>
                  </a:cubicBezTo>
                  <a:cubicBezTo>
                    <a:pt x="364" y="506"/>
                    <a:pt x="412" y="495"/>
                    <a:pt x="459" y="471"/>
                  </a:cubicBezTo>
                  <a:cubicBezTo>
                    <a:pt x="626" y="338"/>
                    <a:pt x="559"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3" name="Google Shape;15773;p35"/>
            <p:cNvSpPr/>
            <p:nvPr/>
          </p:nvSpPr>
          <p:spPr>
            <a:xfrm>
              <a:off x="7070725" y="4559000"/>
              <a:ext cx="15875" cy="12025"/>
            </a:xfrm>
            <a:custGeom>
              <a:avLst/>
              <a:gdLst/>
              <a:ahLst/>
              <a:cxnLst/>
              <a:rect l="l" t="t" r="r" b="b"/>
              <a:pathLst>
                <a:path w="635" h="481" extrusionOk="0">
                  <a:moveTo>
                    <a:pt x="324" y="1"/>
                  </a:moveTo>
                  <a:cubicBezTo>
                    <a:pt x="254" y="1"/>
                    <a:pt x="189" y="26"/>
                    <a:pt x="134" y="81"/>
                  </a:cubicBezTo>
                  <a:cubicBezTo>
                    <a:pt x="1" y="247"/>
                    <a:pt x="134" y="481"/>
                    <a:pt x="334" y="481"/>
                  </a:cubicBezTo>
                  <a:cubicBezTo>
                    <a:pt x="568" y="481"/>
                    <a:pt x="635" y="214"/>
                    <a:pt x="501" y="47"/>
                  </a:cubicBezTo>
                  <a:cubicBezTo>
                    <a:pt x="441" y="17"/>
                    <a:pt x="381"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4" name="Google Shape;15774;p35"/>
            <p:cNvSpPr/>
            <p:nvPr/>
          </p:nvSpPr>
          <p:spPr>
            <a:xfrm>
              <a:off x="6751625" y="4734900"/>
              <a:ext cx="17350" cy="12150"/>
            </a:xfrm>
            <a:custGeom>
              <a:avLst/>
              <a:gdLst/>
              <a:ahLst/>
              <a:cxnLst/>
              <a:rect l="l" t="t" r="r" b="b"/>
              <a:pathLst>
                <a:path w="694" h="486" extrusionOk="0">
                  <a:moveTo>
                    <a:pt x="349" y="0"/>
                  </a:moveTo>
                  <a:cubicBezTo>
                    <a:pt x="320" y="0"/>
                    <a:pt x="289" y="5"/>
                    <a:pt x="256" y="16"/>
                  </a:cubicBezTo>
                  <a:cubicBezTo>
                    <a:pt x="0" y="130"/>
                    <a:pt x="107" y="486"/>
                    <a:pt x="330" y="486"/>
                  </a:cubicBezTo>
                  <a:cubicBezTo>
                    <a:pt x="369" y="486"/>
                    <a:pt x="411" y="475"/>
                    <a:pt x="456" y="450"/>
                  </a:cubicBezTo>
                  <a:cubicBezTo>
                    <a:pt x="694" y="331"/>
                    <a:pt x="587"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5" name="Google Shape;15775;p35"/>
            <p:cNvSpPr/>
            <p:nvPr/>
          </p:nvSpPr>
          <p:spPr>
            <a:xfrm>
              <a:off x="6794700" y="4821825"/>
              <a:ext cx="15325" cy="12200"/>
            </a:xfrm>
            <a:custGeom>
              <a:avLst/>
              <a:gdLst/>
              <a:ahLst/>
              <a:cxnLst/>
              <a:rect l="l" t="t" r="r" b="b"/>
              <a:pathLst>
                <a:path w="613" h="488" extrusionOk="0">
                  <a:moveTo>
                    <a:pt x="264" y="1"/>
                  </a:moveTo>
                  <a:cubicBezTo>
                    <a:pt x="244" y="1"/>
                    <a:pt x="223" y="3"/>
                    <a:pt x="201" y="9"/>
                  </a:cubicBezTo>
                  <a:cubicBezTo>
                    <a:pt x="67" y="75"/>
                    <a:pt x="1" y="209"/>
                    <a:pt x="67" y="342"/>
                  </a:cubicBezTo>
                  <a:cubicBezTo>
                    <a:pt x="93" y="444"/>
                    <a:pt x="196" y="488"/>
                    <a:pt x="288" y="488"/>
                  </a:cubicBezTo>
                  <a:cubicBezTo>
                    <a:pt x="316" y="488"/>
                    <a:pt x="344" y="483"/>
                    <a:pt x="367" y="476"/>
                  </a:cubicBezTo>
                  <a:cubicBezTo>
                    <a:pt x="612" y="322"/>
                    <a:pt x="49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6" name="Google Shape;15776;p35"/>
            <p:cNvSpPr/>
            <p:nvPr/>
          </p:nvSpPr>
          <p:spPr>
            <a:xfrm>
              <a:off x="7086750" y="4620525"/>
              <a:ext cx="13200" cy="12125"/>
            </a:xfrm>
            <a:custGeom>
              <a:avLst/>
              <a:gdLst/>
              <a:ahLst/>
              <a:cxnLst/>
              <a:rect l="l" t="t" r="r" b="b"/>
              <a:pathLst>
                <a:path w="528" h="485" extrusionOk="0">
                  <a:moveTo>
                    <a:pt x="264" y="1"/>
                  </a:moveTo>
                  <a:cubicBezTo>
                    <a:pt x="156" y="1"/>
                    <a:pt x="46" y="72"/>
                    <a:pt x="27" y="188"/>
                  </a:cubicBezTo>
                  <a:cubicBezTo>
                    <a:pt x="0" y="347"/>
                    <a:pt x="142" y="485"/>
                    <a:pt x="285" y="485"/>
                  </a:cubicBezTo>
                  <a:cubicBezTo>
                    <a:pt x="322" y="485"/>
                    <a:pt x="359" y="476"/>
                    <a:pt x="394" y="455"/>
                  </a:cubicBezTo>
                  <a:cubicBezTo>
                    <a:pt x="494" y="355"/>
                    <a:pt x="527" y="222"/>
                    <a:pt x="461" y="122"/>
                  </a:cubicBezTo>
                  <a:cubicBezTo>
                    <a:pt x="419" y="38"/>
                    <a:pt x="34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7" name="Google Shape;15777;p35"/>
            <p:cNvSpPr/>
            <p:nvPr/>
          </p:nvSpPr>
          <p:spPr>
            <a:xfrm>
              <a:off x="7102200" y="4536600"/>
              <a:ext cx="13600" cy="11350"/>
            </a:xfrm>
            <a:custGeom>
              <a:avLst/>
              <a:gdLst/>
              <a:ahLst/>
              <a:cxnLst/>
              <a:rect l="l" t="t" r="r" b="b"/>
              <a:pathLst>
                <a:path w="544" h="454" extrusionOk="0">
                  <a:moveTo>
                    <a:pt x="273" y="1"/>
                  </a:moveTo>
                  <a:cubicBezTo>
                    <a:pt x="165" y="1"/>
                    <a:pt x="70" y="60"/>
                    <a:pt x="43" y="143"/>
                  </a:cubicBezTo>
                  <a:cubicBezTo>
                    <a:pt x="1" y="331"/>
                    <a:pt x="142" y="453"/>
                    <a:pt x="286" y="453"/>
                  </a:cubicBezTo>
                  <a:cubicBezTo>
                    <a:pt x="372" y="453"/>
                    <a:pt x="460" y="409"/>
                    <a:pt x="510" y="310"/>
                  </a:cubicBezTo>
                  <a:cubicBezTo>
                    <a:pt x="543" y="176"/>
                    <a:pt x="476" y="43"/>
                    <a:pt x="343" y="9"/>
                  </a:cubicBezTo>
                  <a:cubicBezTo>
                    <a:pt x="319" y="3"/>
                    <a:pt x="296"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8" name="Google Shape;15778;p35"/>
            <p:cNvSpPr/>
            <p:nvPr/>
          </p:nvSpPr>
          <p:spPr>
            <a:xfrm>
              <a:off x="7048425" y="4676625"/>
              <a:ext cx="14825" cy="12300"/>
            </a:xfrm>
            <a:custGeom>
              <a:avLst/>
              <a:gdLst/>
              <a:ahLst/>
              <a:cxnLst/>
              <a:rect l="l" t="t" r="r" b="b"/>
              <a:pathLst>
                <a:path w="593" h="492" extrusionOk="0">
                  <a:moveTo>
                    <a:pt x="313" y="0"/>
                  </a:moveTo>
                  <a:cubicBezTo>
                    <a:pt x="219" y="0"/>
                    <a:pt x="110" y="44"/>
                    <a:pt x="59" y="146"/>
                  </a:cubicBezTo>
                  <a:cubicBezTo>
                    <a:pt x="0" y="293"/>
                    <a:pt x="122" y="491"/>
                    <a:pt x="289" y="491"/>
                  </a:cubicBezTo>
                  <a:cubicBezTo>
                    <a:pt x="312" y="491"/>
                    <a:pt x="335" y="487"/>
                    <a:pt x="359" y="479"/>
                  </a:cubicBezTo>
                  <a:cubicBezTo>
                    <a:pt x="559" y="413"/>
                    <a:pt x="593" y="112"/>
                    <a:pt x="392" y="12"/>
                  </a:cubicBezTo>
                  <a:cubicBezTo>
                    <a:pt x="369" y="4"/>
                    <a:pt x="341"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9" name="Google Shape;15779;p35"/>
            <p:cNvSpPr/>
            <p:nvPr/>
          </p:nvSpPr>
          <p:spPr>
            <a:xfrm>
              <a:off x="7209375" y="4622800"/>
              <a:ext cx="11500" cy="10325"/>
            </a:xfrm>
            <a:custGeom>
              <a:avLst/>
              <a:gdLst/>
              <a:ahLst/>
              <a:cxnLst/>
              <a:rect l="l" t="t" r="r" b="b"/>
              <a:pathLst>
                <a:path w="460" h="413" extrusionOk="0">
                  <a:moveTo>
                    <a:pt x="328" y="0"/>
                  </a:moveTo>
                  <a:cubicBezTo>
                    <a:pt x="184" y="0"/>
                    <a:pt x="1" y="413"/>
                    <a:pt x="186" y="413"/>
                  </a:cubicBezTo>
                  <a:cubicBezTo>
                    <a:pt x="206" y="413"/>
                    <a:pt x="230" y="408"/>
                    <a:pt x="259" y="397"/>
                  </a:cubicBezTo>
                  <a:cubicBezTo>
                    <a:pt x="392" y="364"/>
                    <a:pt x="459" y="231"/>
                    <a:pt x="426" y="97"/>
                  </a:cubicBezTo>
                  <a:cubicBezTo>
                    <a:pt x="400" y="28"/>
                    <a:pt x="366"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0" name="Google Shape;15780;p35"/>
            <p:cNvSpPr/>
            <p:nvPr/>
          </p:nvSpPr>
          <p:spPr>
            <a:xfrm>
              <a:off x="7235150" y="4491550"/>
              <a:ext cx="11575" cy="10275"/>
            </a:xfrm>
            <a:custGeom>
              <a:avLst/>
              <a:gdLst/>
              <a:ahLst/>
              <a:cxnLst/>
              <a:rect l="l" t="t" r="r" b="b"/>
              <a:pathLst>
                <a:path w="463" h="411" extrusionOk="0">
                  <a:moveTo>
                    <a:pt x="203" y="1"/>
                  </a:moveTo>
                  <a:cubicBezTo>
                    <a:pt x="1" y="1"/>
                    <a:pt x="201" y="410"/>
                    <a:pt x="340" y="410"/>
                  </a:cubicBezTo>
                  <a:cubicBezTo>
                    <a:pt x="377" y="410"/>
                    <a:pt x="409" y="382"/>
                    <a:pt x="429" y="310"/>
                  </a:cubicBezTo>
                  <a:cubicBezTo>
                    <a:pt x="462" y="210"/>
                    <a:pt x="395" y="77"/>
                    <a:pt x="262" y="10"/>
                  </a:cubicBezTo>
                  <a:cubicBezTo>
                    <a:pt x="239" y="4"/>
                    <a:pt x="219" y="1"/>
                    <a:pt x="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1" name="Google Shape;15781;p35"/>
            <p:cNvSpPr/>
            <p:nvPr/>
          </p:nvSpPr>
          <p:spPr>
            <a:xfrm>
              <a:off x="6961125" y="4466650"/>
              <a:ext cx="13725" cy="8950"/>
            </a:xfrm>
            <a:custGeom>
              <a:avLst/>
              <a:gdLst/>
              <a:ahLst/>
              <a:cxnLst/>
              <a:rect l="l" t="t" r="r" b="b"/>
              <a:pathLst>
                <a:path w="549" h="358" extrusionOk="0">
                  <a:moveTo>
                    <a:pt x="323" y="0"/>
                  </a:moveTo>
                  <a:cubicBezTo>
                    <a:pt x="310" y="0"/>
                    <a:pt x="296" y="2"/>
                    <a:pt x="282" y="5"/>
                  </a:cubicBezTo>
                  <a:cubicBezTo>
                    <a:pt x="1" y="5"/>
                    <a:pt x="307" y="358"/>
                    <a:pt x="465" y="358"/>
                  </a:cubicBezTo>
                  <a:cubicBezTo>
                    <a:pt x="514" y="358"/>
                    <a:pt x="549" y="325"/>
                    <a:pt x="549" y="239"/>
                  </a:cubicBezTo>
                  <a:cubicBezTo>
                    <a:pt x="519" y="120"/>
                    <a:pt x="436"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2" name="Google Shape;15782;p35"/>
            <p:cNvSpPr/>
            <p:nvPr/>
          </p:nvSpPr>
          <p:spPr>
            <a:xfrm>
              <a:off x="6739650" y="4718400"/>
              <a:ext cx="15450" cy="12625"/>
            </a:xfrm>
            <a:custGeom>
              <a:avLst/>
              <a:gdLst/>
              <a:ahLst/>
              <a:cxnLst/>
              <a:rect l="l" t="t" r="r" b="b"/>
              <a:pathLst>
                <a:path w="618" h="505" extrusionOk="0">
                  <a:moveTo>
                    <a:pt x="268" y="1"/>
                  </a:moveTo>
                  <a:cubicBezTo>
                    <a:pt x="209" y="1"/>
                    <a:pt x="151" y="26"/>
                    <a:pt x="101" y="76"/>
                  </a:cubicBezTo>
                  <a:cubicBezTo>
                    <a:pt x="1" y="176"/>
                    <a:pt x="1" y="343"/>
                    <a:pt x="101" y="443"/>
                  </a:cubicBezTo>
                  <a:cubicBezTo>
                    <a:pt x="151" y="486"/>
                    <a:pt x="206" y="504"/>
                    <a:pt x="259" y="504"/>
                  </a:cubicBezTo>
                  <a:cubicBezTo>
                    <a:pt x="452" y="504"/>
                    <a:pt x="618" y="259"/>
                    <a:pt x="435" y="76"/>
                  </a:cubicBezTo>
                  <a:cubicBezTo>
                    <a:pt x="385" y="26"/>
                    <a:pt x="326"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3" name="Google Shape;15783;p35"/>
            <p:cNvSpPr/>
            <p:nvPr/>
          </p:nvSpPr>
          <p:spPr>
            <a:xfrm>
              <a:off x="6834725" y="4775825"/>
              <a:ext cx="15550" cy="11875"/>
            </a:xfrm>
            <a:custGeom>
              <a:avLst/>
              <a:gdLst/>
              <a:ahLst/>
              <a:cxnLst/>
              <a:rect l="l" t="t" r="r" b="b"/>
              <a:pathLst>
                <a:path w="622" h="475" extrusionOk="0">
                  <a:moveTo>
                    <a:pt x="314" y="1"/>
                  </a:moveTo>
                  <a:cubicBezTo>
                    <a:pt x="288" y="1"/>
                    <a:pt x="261" y="5"/>
                    <a:pt x="234" y="14"/>
                  </a:cubicBezTo>
                  <a:cubicBezTo>
                    <a:pt x="34" y="81"/>
                    <a:pt x="1" y="347"/>
                    <a:pt x="201" y="448"/>
                  </a:cubicBezTo>
                  <a:cubicBezTo>
                    <a:pt x="238" y="466"/>
                    <a:pt x="275" y="474"/>
                    <a:pt x="311" y="474"/>
                  </a:cubicBezTo>
                  <a:cubicBezTo>
                    <a:pt x="404" y="474"/>
                    <a:pt x="486" y="420"/>
                    <a:pt x="534" y="347"/>
                  </a:cubicBezTo>
                  <a:cubicBezTo>
                    <a:pt x="621" y="174"/>
                    <a:pt x="483" y="1"/>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4" name="Google Shape;15784;p35"/>
            <p:cNvSpPr/>
            <p:nvPr/>
          </p:nvSpPr>
          <p:spPr>
            <a:xfrm>
              <a:off x="6995075" y="4609500"/>
              <a:ext cx="13125" cy="12075"/>
            </a:xfrm>
            <a:custGeom>
              <a:avLst/>
              <a:gdLst/>
              <a:ahLst/>
              <a:cxnLst/>
              <a:rect l="l" t="t" r="r" b="b"/>
              <a:pathLst>
                <a:path w="525" h="483" extrusionOk="0">
                  <a:moveTo>
                    <a:pt x="263" y="1"/>
                  </a:moveTo>
                  <a:cubicBezTo>
                    <a:pt x="152" y="1"/>
                    <a:pt x="45" y="73"/>
                    <a:pt x="25" y="196"/>
                  </a:cubicBezTo>
                  <a:cubicBezTo>
                    <a:pt x="0" y="365"/>
                    <a:pt x="117" y="482"/>
                    <a:pt x="247" y="482"/>
                  </a:cubicBezTo>
                  <a:cubicBezTo>
                    <a:pt x="295" y="482"/>
                    <a:pt x="346" y="466"/>
                    <a:pt x="392" y="429"/>
                  </a:cubicBezTo>
                  <a:cubicBezTo>
                    <a:pt x="492" y="362"/>
                    <a:pt x="525" y="196"/>
                    <a:pt x="458" y="96"/>
                  </a:cubicBezTo>
                  <a:cubicBezTo>
                    <a:pt x="406" y="31"/>
                    <a:pt x="334"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5" name="Google Shape;15785;p35"/>
            <p:cNvSpPr/>
            <p:nvPr/>
          </p:nvSpPr>
          <p:spPr>
            <a:xfrm>
              <a:off x="6850925" y="4559950"/>
              <a:ext cx="14550" cy="8050"/>
            </a:xfrm>
            <a:custGeom>
              <a:avLst/>
              <a:gdLst/>
              <a:ahLst/>
              <a:cxnLst/>
              <a:rect l="l" t="t" r="r" b="b"/>
              <a:pathLst>
                <a:path w="582" h="322" extrusionOk="0">
                  <a:moveTo>
                    <a:pt x="252" y="1"/>
                  </a:moveTo>
                  <a:cubicBezTo>
                    <a:pt x="144" y="1"/>
                    <a:pt x="47" y="66"/>
                    <a:pt x="20" y="176"/>
                  </a:cubicBezTo>
                  <a:cubicBezTo>
                    <a:pt x="1" y="282"/>
                    <a:pt x="48" y="321"/>
                    <a:pt x="116" y="321"/>
                  </a:cubicBezTo>
                  <a:cubicBezTo>
                    <a:pt x="284" y="321"/>
                    <a:pt x="581" y="81"/>
                    <a:pt x="320" y="9"/>
                  </a:cubicBezTo>
                  <a:cubicBezTo>
                    <a:pt x="297" y="4"/>
                    <a:pt x="274"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6" name="Google Shape;15786;p35"/>
            <p:cNvSpPr/>
            <p:nvPr/>
          </p:nvSpPr>
          <p:spPr>
            <a:xfrm>
              <a:off x="6566200" y="4806975"/>
              <a:ext cx="13375" cy="11775"/>
            </a:xfrm>
            <a:custGeom>
              <a:avLst/>
              <a:gdLst/>
              <a:ahLst/>
              <a:cxnLst/>
              <a:rect l="l" t="t" r="r" b="b"/>
              <a:pathLst>
                <a:path w="535" h="471" extrusionOk="0">
                  <a:moveTo>
                    <a:pt x="258" y="1"/>
                  </a:moveTo>
                  <a:cubicBezTo>
                    <a:pt x="213" y="1"/>
                    <a:pt x="170" y="12"/>
                    <a:pt x="134" y="35"/>
                  </a:cubicBezTo>
                  <a:cubicBezTo>
                    <a:pt x="34" y="102"/>
                    <a:pt x="1" y="269"/>
                    <a:pt x="67" y="369"/>
                  </a:cubicBezTo>
                  <a:cubicBezTo>
                    <a:pt x="110" y="434"/>
                    <a:pt x="195" y="470"/>
                    <a:pt x="277" y="470"/>
                  </a:cubicBezTo>
                  <a:cubicBezTo>
                    <a:pt x="322" y="470"/>
                    <a:pt x="365" y="459"/>
                    <a:pt x="401" y="436"/>
                  </a:cubicBezTo>
                  <a:cubicBezTo>
                    <a:pt x="501" y="369"/>
                    <a:pt x="534" y="202"/>
                    <a:pt x="468" y="102"/>
                  </a:cubicBezTo>
                  <a:cubicBezTo>
                    <a:pt x="425" y="38"/>
                    <a:pt x="340" y="1"/>
                    <a:pt x="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7" name="Google Shape;15787;p35"/>
            <p:cNvSpPr/>
            <p:nvPr/>
          </p:nvSpPr>
          <p:spPr>
            <a:xfrm>
              <a:off x="6721325" y="4802850"/>
              <a:ext cx="11700" cy="11700"/>
            </a:xfrm>
            <a:custGeom>
              <a:avLst/>
              <a:gdLst/>
              <a:ahLst/>
              <a:cxnLst/>
              <a:rect l="l" t="t" r="r" b="b"/>
              <a:pathLst>
                <a:path w="468" h="468" extrusionOk="0">
                  <a:moveTo>
                    <a:pt x="234" y="0"/>
                  </a:moveTo>
                  <a:cubicBezTo>
                    <a:pt x="100" y="0"/>
                    <a:pt x="0" y="100"/>
                    <a:pt x="0" y="234"/>
                  </a:cubicBezTo>
                  <a:cubicBezTo>
                    <a:pt x="0" y="367"/>
                    <a:pt x="100" y="467"/>
                    <a:pt x="234" y="467"/>
                  </a:cubicBezTo>
                  <a:cubicBezTo>
                    <a:pt x="367" y="467"/>
                    <a:pt x="467" y="367"/>
                    <a:pt x="467" y="234"/>
                  </a:cubicBezTo>
                  <a:cubicBezTo>
                    <a:pt x="467" y="100"/>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8" name="Google Shape;15788;p35"/>
            <p:cNvSpPr/>
            <p:nvPr/>
          </p:nvSpPr>
          <p:spPr>
            <a:xfrm>
              <a:off x="6751825" y="4610875"/>
              <a:ext cx="15375" cy="12075"/>
            </a:xfrm>
            <a:custGeom>
              <a:avLst/>
              <a:gdLst/>
              <a:ahLst/>
              <a:cxnLst/>
              <a:rect l="l" t="t" r="r" b="b"/>
              <a:pathLst>
                <a:path w="615" h="483" extrusionOk="0">
                  <a:moveTo>
                    <a:pt x="357" y="1"/>
                  </a:moveTo>
                  <a:cubicBezTo>
                    <a:pt x="99" y="1"/>
                    <a:pt x="1" y="412"/>
                    <a:pt x="281" y="474"/>
                  </a:cubicBezTo>
                  <a:cubicBezTo>
                    <a:pt x="304" y="480"/>
                    <a:pt x="327" y="483"/>
                    <a:pt x="349" y="483"/>
                  </a:cubicBezTo>
                  <a:cubicBezTo>
                    <a:pt x="457" y="483"/>
                    <a:pt x="554" y="418"/>
                    <a:pt x="581" y="307"/>
                  </a:cubicBezTo>
                  <a:cubicBezTo>
                    <a:pt x="615" y="174"/>
                    <a:pt x="548" y="41"/>
                    <a:pt x="415" y="7"/>
                  </a:cubicBezTo>
                  <a:cubicBezTo>
                    <a:pt x="395" y="3"/>
                    <a:pt x="375"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9" name="Google Shape;15789;p35"/>
            <p:cNvSpPr/>
            <p:nvPr/>
          </p:nvSpPr>
          <p:spPr>
            <a:xfrm>
              <a:off x="6538675" y="4677375"/>
              <a:ext cx="10800" cy="10350"/>
            </a:xfrm>
            <a:custGeom>
              <a:avLst/>
              <a:gdLst/>
              <a:ahLst/>
              <a:cxnLst/>
              <a:rect l="l" t="t" r="r" b="b"/>
              <a:pathLst>
                <a:path w="432" h="414" extrusionOk="0">
                  <a:moveTo>
                    <a:pt x="266" y="1"/>
                  </a:moveTo>
                  <a:cubicBezTo>
                    <a:pt x="249" y="1"/>
                    <a:pt x="227" y="5"/>
                    <a:pt x="201" y="16"/>
                  </a:cubicBezTo>
                  <a:cubicBezTo>
                    <a:pt x="68" y="49"/>
                    <a:pt x="1" y="183"/>
                    <a:pt x="34" y="316"/>
                  </a:cubicBezTo>
                  <a:cubicBezTo>
                    <a:pt x="53" y="385"/>
                    <a:pt x="83" y="413"/>
                    <a:pt x="116" y="413"/>
                  </a:cubicBezTo>
                  <a:cubicBezTo>
                    <a:pt x="246" y="413"/>
                    <a:pt x="431"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0" name="Google Shape;15790;p35"/>
            <p:cNvSpPr/>
            <p:nvPr/>
          </p:nvSpPr>
          <p:spPr>
            <a:xfrm>
              <a:off x="6497825" y="4844025"/>
              <a:ext cx="13775" cy="11975"/>
            </a:xfrm>
            <a:custGeom>
              <a:avLst/>
              <a:gdLst/>
              <a:ahLst/>
              <a:cxnLst/>
              <a:rect l="l" t="t" r="r" b="b"/>
              <a:pathLst>
                <a:path w="551" h="479" extrusionOk="0">
                  <a:moveTo>
                    <a:pt x="263" y="0"/>
                  </a:moveTo>
                  <a:cubicBezTo>
                    <a:pt x="167" y="0"/>
                    <a:pt x="69" y="50"/>
                    <a:pt x="34" y="155"/>
                  </a:cubicBezTo>
                  <a:cubicBezTo>
                    <a:pt x="0" y="288"/>
                    <a:pt x="34" y="421"/>
                    <a:pt x="167" y="455"/>
                  </a:cubicBezTo>
                  <a:cubicBezTo>
                    <a:pt x="200" y="471"/>
                    <a:pt x="233" y="479"/>
                    <a:pt x="265" y="479"/>
                  </a:cubicBezTo>
                  <a:cubicBezTo>
                    <a:pt x="425" y="479"/>
                    <a:pt x="551" y="288"/>
                    <a:pt x="467" y="121"/>
                  </a:cubicBezTo>
                  <a:cubicBezTo>
                    <a:pt x="436" y="42"/>
                    <a:pt x="351"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1" name="Google Shape;15791;p35"/>
            <p:cNvSpPr/>
            <p:nvPr/>
          </p:nvSpPr>
          <p:spPr>
            <a:xfrm>
              <a:off x="6503650" y="4755725"/>
              <a:ext cx="14600" cy="12150"/>
            </a:xfrm>
            <a:custGeom>
              <a:avLst/>
              <a:gdLst/>
              <a:ahLst/>
              <a:cxnLst/>
              <a:rect l="l" t="t" r="r" b="b"/>
              <a:pathLst>
                <a:path w="584" h="486" extrusionOk="0">
                  <a:moveTo>
                    <a:pt x="265" y="1"/>
                  </a:moveTo>
                  <a:cubicBezTo>
                    <a:pt x="192" y="1"/>
                    <a:pt x="119" y="35"/>
                    <a:pt x="68" y="117"/>
                  </a:cubicBezTo>
                  <a:cubicBezTo>
                    <a:pt x="1" y="217"/>
                    <a:pt x="34" y="384"/>
                    <a:pt x="134" y="451"/>
                  </a:cubicBezTo>
                  <a:cubicBezTo>
                    <a:pt x="182" y="475"/>
                    <a:pt x="229" y="486"/>
                    <a:pt x="273" y="486"/>
                  </a:cubicBezTo>
                  <a:cubicBezTo>
                    <a:pt x="354" y="486"/>
                    <a:pt x="425" y="449"/>
                    <a:pt x="468" y="384"/>
                  </a:cubicBezTo>
                  <a:cubicBezTo>
                    <a:pt x="583" y="176"/>
                    <a:pt x="427"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2" name="Google Shape;15792;p35"/>
            <p:cNvSpPr/>
            <p:nvPr/>
          </p:nvSpPr>
          <p:spPr>
            <a:xfrm>
              <a:off x="6542025" y="4796050"/>
              <a:ext cx="13375" cy="12500"/>
            </a:xfrm>
            <a:custGeom>
              <a:avLst/>
              <a:gdLst/>
              <a:ahLst/>
              <a:cxnLst/>
              <a:rect l="l" t="t" r="r" b="b"/>
              <a:pathLst>
                <a:path w="535" h="500" extrusionOk="0">
                  <a:moveTo>
                    <a:pt x="268" y="1"/>
                  </a:moveTo>
                  <a:cubicBezTo>
                    <a:pt x="201" y="1"/>
                    <a:pt x="136" y="34"/>
                    <a:pt x="100" y="106"/>
                  </a:cubicBezTo>
                  <a:cubicBezTo>
                    <a:pt x="0" y="172"/>
                    <a:pt x="0" y="339"/>
                    <a:pt x="100" y="439"/>
                  </a:cubicBezTo>
                  <a:cubicBezTo>
                    <a:pt x="142" y="481"/>
                    <a:pt x="196" y="500"/>
                    <a:pt x="249" y="500"/>
                  </a:cubicBezTo>
                  <a:cubicBezTo>
                    <a:pt x="323" y="500"/>
                    <a:pt x="395" y="464"/>
                    <a:pt x="434" y="406"/>
                  </a:cubicBezTo>
                  <a:cubicBezTo>
                    <a:pt x="534" y="306"/>
                    <a:pt x="534" y="139"/>
                    <a:pt x="434" y="72"/>
                  </a:cubicBezTo>
                  <a:cubicBezTo>
                    <a:pt x="388" y="26"/>
                    <a:pt x="327"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3" name="Google Shape;15793;p35"/>
            <p:cNvSpPr/>
            <p:nvPr/>
          </p:nvSpPr>
          <p:spPr>
            <a:xfrm>
              <a:off x="6597250" y="4759025"/>
              <a:ext cx="14000" cy="12175"/>
            </a:xfrm>
            <a:custGeom>
              <a:avLst/>
              <a:gdLst/>
              <a:ahLst/>
              <a:cxnLst/>
              <a:rect l="l" t="t" r="r" b="b"/>
              <a:pathLst>
                <a:path w="560" h="487" extrusionOk="0">
                  <a:moveTo>
                    <a:pt x="287" y="0"/>
                  </a:moveTo>
                  <a:cubicBezTo>
                    <a:pt x="176" y="0"/>
                    <a:pt x="66" y="80"/>
                    <a:pt x="26" y="219"/>
                  </a:cubicBezTo>
                  <a:cubicBezTo>
                    <a:pt x="1" y="372"/>
                    <a:pt x="132" y="486"/>
                    <a:pt x="285" y="486"/>
                  </a:cubicBezTo>
                  <a:cubicBezTo>
                    <a:pt x="331" y="486"/>
                    <a:pt x="380" y="476"/>
                    <a:pt x="427" y="452"/>
                  </a:cubicBezTo>
                  <a:cubicBezTo>
                    <a:pt x="527" y="352"/>
                    <a:pt x="560" y="219"/>
                    <a:pt x="493" y="119"/>
                  </a:cubicBezTo>
                  <a:cubicBezTo>
                    <a:pt x="439" y="38"/>
                    <a:pt x="363"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4" name="Google Shape;15794;p35"/>
            <p:cNvSpPr/>
            <p:nvPr/>
          </p:nvSpPr>
          <p:spPr>
            <a:xfrm>
              <a:off x="6373650" y="4648275"/>
              <a:ext cx="14125" cy="11775"/>
            </a:xfrm>
            <a:custGeom>
              <a:avLst/>
              <a:gdLst/>
              <a:ahLst/>
              <a:cxnLst/>
              <a:rect l="l" t="t" r="r" b="b"/>
              <a:pathLst>
                <a:path w="565" h="471" extrusionOk="0">
                  <a:moveTo>
                    <a:pt x="304" y="0"/>
                  </a:moveTo>
                  <a:cubicBezTo>
                    <a:pt x="205" y="0"/>
                    <a:pt x="115" y="44"/>
                    <a:pt x="64" y="146"/>
                  </a:cubicBezTo>
                  <a:cubicBezTo>
                    <a:pt x="1" y="335"/>
                    <a:pt x="163" y="471"/>
                    <a:pt x="316" y="471"/>
                  </a:cubicBezTo>
                  <a:cubicBezTo>
                    <a:pt x="406" y="471"/>
                    <a:pt x="494" y="424"/>
                    <a:pt x="531" y="312"/>
                  </a:cubicBezTo>
                  <a:cubicBezTo>
                    <a:pt x="564" y="179"/>
                    <a:pt x="498" y="46"/>
                    <a:pt x="397" y="12"/>
                  </a:cubicBezTo>
                  <a:cubicBezTo>
                    <a:pt x="366" y="4"/>
                    <a:pt x="334"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5" name="Google Shape;15795;p35"/>
            <p:cNvSpPr/>
            <p:nvPr/>
          </p:nvSpPr>
          <p:spPr>
            <a:xfrm>
              <a:off x="6077525" y="4779175"/>
              <a:ext cx="14700" cy="12050"/>
            </a:xfrm>
            <a:custGeom>
              <a:avLst/>
              <a:gdLst/>
              <a:ahLst/>
              <a:cxnLst/>
              <a:rect l="l" t="t" r="r" b="b"/>
              <a:pathLst>
                <a:path w="588" h="482" extrusionOk="0">
                  <a:moveTo>
                    <a:pt x="280" y="0"/>
                  </a:moveTo>
                  <a:cubicBezTo>
                    <a:pt x="254" y="0"/>
                    <a:pt x="227" y="4"/>
                    <a:pt x="201" y="13"/>
                  </a:cubicBezTo>
                  <a:cubicBezTo>
                    <a:pt x="67" y="47"/>
                    <a:pt x="0" y="180"/>
                    <a:pt x="34" y="314"/>
                  </a:cubicBezTo>
                  <a:cubicBezTo>
                    <a:pt x="70" y="422"/>
                    <a:pt x="165" y="481"/>
                    <a:pt x="265" y="481"/>
                  </a:cubicBezTo>
                  <a:cubicBezTo>
                    <a:pt x="350" y="481"/>
                    <a:pt x="440" y="439"/>
                    <a:pt x="501" y="347"/>
                  </a:cubicBezTo>
                  <a:cubicBezTo>
                    <a:pt x="587" y="174"/>
                    <a:pt x="449"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6" name="Google Shape;15796;p35"/>
            <p:cNvSpPr/>
            <p:nvPr/>
          </p:nvSpPr>
          <p:spPr>
            <a:xfrm>
              <a:off x="6213475" y="4808550"/>
              <a:ext cx="14625" cy="8650"/>
            </a:xfrm>
            <a:custGeom>
              <a:avLst/>
              <a:gdLst/>
              <a:ahLst/>
              <a:cxnLst/>
              <a:rect l="l" t="t" r="r" b="b"/>
              <a:pathLst>
                <a:path w="585" h="346" extrusionOk="0">
                  <a:moveTo>
                    <a:pt x="480" y="1"/>
                  </a:moveTo>
                  <a:cubicBezTo>
                    <a:pt x="314" y="1"/>
                    <a:pt x="0" y="267"/>
                    <a:pt x="266" y="339"/>
                  </a:cubicBezTo>
                  <a:cubicBezTo>
                    <a:pt x="284" y="344"/>
                    <a:pt x="302"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7" name="Google Shape;15797;p35"/>
            <p:cNvSpPr/>
            <p:nvPr/>
          </p:nvSpPr>
          <p:spPr>
            <a:xfrm>
              <a:off x="6312250" y="4734175"/>
              <a:ext cx="15475" cy="12000"/>
            </a:xfrm>
            <a:custGeom>
              <a:avLst/>
              <a:gdLst/>
              <a:ahLst/>
              <a:cxnLst/>
              <a:rect l="l" t="t" r="r" b="b"/>
              <a:pathLst>
                <a:path w="619" h="480" extrusionOk="0">
                  <a:moveTo>
                    <a:pt x="314" y="0"/>
                  </a:moveTo>
                  <a:cubicBezTo>
                    <a:pt x="142" y="0"/>
                    <a:pt x="1" y="199"/>
                    <a:pt x="118" y="346"/>
                  </a:cubicBezTo>
                  <a:cubicBezTo>
                    <a:pt x="140" y="435"/>
                    <a:pt x="222" y="479"/>
                    <a:pt x="303" y="479"/>
                  </a:cubicBezTo>
                  <a:cubicBezTo>
                    <a:pt x="344" y="479"/>
                    <a:pt x="385" y="468"/>
                    <a:pt x="418" y="446"/>
                  </a:cubicBezTo>
                  <a:cubicBezTo>
                    <a:pt x="619" y="346"/>
                    <a:pt x="585" y="79"/>
                    <a:pt x="385" y="12"/>
                  </a:cubicBezTo>
                  <a:cubicBezTo>
                    <a:pt x="361" y="4"/>
                    <a:pt x="337"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8" name="Google Shape;15798;p35"/>
            <p:cNvSpPr/>
            <p:nvPr/>
          </p:nvSpPr>
          <p:spPr>
            <a:xfrm>
              <a:off x="6189150" y="4662400"/>
              <a:ext cx="17775" cy="12400"/>
            </a:xfrm>
            <a:custGeom>
              <a:avLst/>
              <a:gdLst/>
              <a:ahLst/>
              <a:cxnLst/>
              <a:rect l="l" t="t" r="r" b="b"/>
              <a:pathLst>
                <a:path w="711" h="496" extrusionOk="0">
                  <a:moveTo>
                    <a:pt x="357" y="0"/>
                  </a:moveTo>
                  <a:cubicBezTo>
                    <a:pt x="111" y="0"/>
                    <a:pt x="1" y="391"/>
                    <a:pt x="272" y="481"/>
                  </a:cubicBezTo>
                  <a:cubicBezTo>
                    <a:pt x="304" y="491"/>
                    <a:pt x="334" y="495"/>
                    <a:pt x="362" y="495"/>
                  </a:cubicBezTo>
                  <a:cubicBezTo>
                    <a:pt x="627" y="495"/>
                    <a:pt x="710" y="105"/>
                    <a:pt x="439" y="14"/>
                  </a:cubicBezTo>
                  <a:cubicBezTo>
                    <a:pt x="410" y="5"/>
                    <a:pt x="383"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9" name="Google Shape;15799;p35"/>
            <p:cNvSpPr/>
            <p:nvPr/>
          </p:nvSpPr>
          <p:spPr>
            <a:xfrm>
              <a:off x="6111725" y="4753875"/>
              <a:ext cx="15500" cy="12150"/>
            </a:xfrm>
            <a:custGeom>
              <a:avLst/>
              <a:gdLst/>
              <a:ahLst/>
              <a:cxnLst/>
              <a:rect l="l" t="t" r="r" b="b"/>
              <a:pathLst>
                <a:path w="620" h="486" extrusionOk="0">
                  <a:moveTo>
                    <a:pt x="279" y="0"/>
                  </a:moveTo>
                  <a:cubicBezTo>
                    <a:pt x="231" y="0"/>
                    <a:pt x="181" y="17"/>
                    <a:pt x="133" y="58"/>
                  </a:cubicBezTo>
                  <a:cubicBezTo>
                    <a:pt x="0" y="125"/>
                    <a:pt x="0" y="291"/>
                    <a:pt x="67" y="392"/>
                  </a:cubicBezTo>
                  <a:cubicBezTo>
                    <a:pt x="125" y="450"/>
                    <a:pt x="194" y="485"/>
                    <a:pt x="268" y="485"/>
                  </a:cubicBezTo>
                  <a:cubicBezTo>
                    <a:pt x="322" y="485"/>
                    <a:pt x="378" y="467"/>
                    <a:pt x="434" y="425"/>
                  </a:cubicBezTo>
                  <a:cubicBezTo>
                    <a:pt x="620" y="265"/>
                    <a:pt x="467"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0" name="Google Shape;15800;p35"/>
            <p:cNvSpPr/>
            <p:nvPr/>
          </p:nvSpPr>
          <p:spPr>
            <a:xfrm>
              <a:off x="6199300" y="4781025"/>
              <a:ext cx="14625" cy="8675"/>
            </a:xfrm>
            <a:custGeom>
              <a:avLst/>
              <a:gdLst/>
              <a:ahLst/>
              <a:cxnLst/>
              <a:rect l="l" t="t" r="r" b="b"/>
              <a:pathLst>
                <a:path w="585" h="347" extrusionOk="0">
                  <a:moveTo>
                    <a:pt x="480" y="1"/>
                  </a:moveTo>
                  <a:cubicBezTo>
                    <a:pt x="314" y="1"/>
                    <a:pt x="0" y="267"/>
                    <a:pt x="266" y="340"/>
                  </a:cubicBezTo>
                  <a:cubicBezTo>
                    <a:pt x="284" y="344"/>
                    <a:pt x="301"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1" name="Google Shape;15801;p35"/>
            <p:cNvSpPr/>
            <p:nvPr/>
          </p:nvSpPr>
          <p:spPr>
            <a:xfrm>
              <a:off x="6266350" y="4691625"/>
              <a:ext cx="15500" cy="12225"/>
            </a:xfrm>
            <a:custGeom>
              <a:avLst/>
              <a:gdLst/>
              <a:ahLst/>
              <a:cxnLst/>
              <a:rect l="l" t="t" r="r" b="b"/>
              <a:pathLst>
                <a:path w="620" h="489" extrusionOk="0">
                  <a:moveTo>
                    <a:pt x="357" y="0"/>
                  </a:moveTo>
                  <a:cubicBezTo>
                    <a:pt x="176" y="0"/>
                    <a:pt x="1" y="236"/>
                    <a:pt x="153" y="413"/>
                  </a:cubicBezTo>
                  <a:cubicBezTo>
                    <a:pt x="203" y="463"/>
                    <a:pt x="270" y="488"/>
                    <a:pt x="336" y="488"/>
                  </a:cubicBezTo>
                  <a:cubicBezTo>
                    <a:pt x="403" y="488"/>
                    <a:pt x="470" y="463"/>
                    <a:pt x="520" y="413"/>
                  </a:cubicBezTo>
                  <a:cubicBezTo>
                    <a:pt x="587" y="313"/>
                    <a:pt x="620" y="180"/>
                    <a:pt x="520" y="80"/>
                  </a:cubicBezTo>
                  <a:cubicBezTo>
                    <a:pt x="472" y="24"/>
                    <a:pt x="414"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2" name="Google Shape;15802;p35"/>
            <p:cNvSpPr/>
            <p:nvPr/>
          </p:nvSpPr>
          <p:spPr>
            <a:xfrm>
              <a:off x="6097575" y="4607500"/>
              <a:ext cx="14175" cy="11900"/>
            </a:xfrm>
            <a:custGeom>
              <a:avLst/>
              <a:gdLst/>
              <a:ahLst/>
              <a:cxnLst/>
              <a:rect l="l" t="t" r="r" b="b"/>
              <a:pathLst>
                <a:path w="567" h="476" extrusionOk="0">
                  <a:moveTo>
                    <a:pt x="308" y="0"/>
                  </a:moveTo>
                  <a:cubicBezTo>
                    <a:pt x="211" y="0"/>
                    <a:pt x="93" y="60"/>
                    <a:pt x="66" y="142"/>
                  </a:cubicBezTo>
                  <a:cubicBezTo>
                    <a:pt x="1" y="337"/>
                    <a:pt x="161" y="476"/>
                    <a:pt x="309" y="476"/>
                  </a:cubicBezTo>
                  <a:cubicBezTo>
                    <a:pt x="388" y="476"/>
                    <a:pt x="464" y="436"/>
                    <a:pt x="499" y="342"/>
                  </a:cubicBezTo>
                  <a:cubicBezTo>
                    <a:pt x="566" y="209"/>
                    <a:pt x="499" y="75"/>
                    <a:pt x="366" y="9"/>
                  </a:cubicBezTo>
                  <a:cubicBezTo>
                    <a:pt x="348" y="3"/>
                    <a:pt x="328"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3" name="Google Shape;15803;p35"/>
            <p:cNvSpPr/>
            <p:nvPr/>
          </p:nvSpPr>
          <p:spPr>
            <a:xfrm>
              <a:off x="5980775" y="4731600"/>
              <a:ext cx="13175" cy="12500"/>
            </a:xfrm>
            <a:custGeom>
              <a:avLst/>
              <a:gdLst/>
              <a:ahLst/>
              <a:cxnLst/>
              <a:rect l="l" t="t" r="r" b="b"/>
              <a:pathLst>
                <a:path w="527" h="500" extrusionOk="0">
                  <a:moveTo>
                    <a:pt x="267" y="0"/>
                  </a:moveTo>
                  <a:cubicBezTo>
                    <a:pt x="222" y="0"/>
                    <a:pt x="176" y="15"/>
                    <a:pt x="134" y="48"/>
                  </a:cubicBezTo>
                  <a:cubicBezTo>
                    <a:pt x="34" y="148"/>
                    <a:pt x="1" y="282"/>
                    <a:pt x="68" y="415"/>
                  </a:cubicBezTo>
                  <a:cubicBezTo>
                    <a:pt x="114" y="474"/>
                    <a:pt x="182" y="499"/>
                    <a:pt x="250" y="499"/>
                  </a:cubicBezTo>
                  <a:cubicBezTo>
                    <a:pt x="375" y="499"/>
                    <a:pt x="501" y="412"/>
                    <a:pt x="501" y="282"/>
                  </a:cubicBezTo>
                  <a:cubicBezTo>
                    <a:pt x="526" y="132"/>
                    <a:pt x="401"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4" name="Google Shape;15804;p35"/>
            <p:cNvSpPr/>
            <p:nvPr/>
          </p:nvSpPr>
          <p:spPr>
            <a:xfrm>
              <a:off x="6082525" y="4748425"/>
              <a:ext cx="13375" cy="12075"/>
            </a:xfrm>
            <a:custGeom>
              <a:avLst/>
              <a:gdLst/>
              <a:ahLst/>
              <a:cxnLst/>
              <a:rect l="l" t="t" r="r" b="b"/>
              <a:pathLst>
                <a:path w="535" h="483" extrusionOk="0">
                  <a:moveTo>
                    <a:pt x="266" y="1"/>
                  </a:moveTo>
                  <a:cubicBezTo>
                    <a:pt x="158" y="1"/>
                    <a:pt x="62" y="65"/>
                    <a:pt x="34" y="176"/>
                  </a:cubicBezTo>
                  <a:cubicBezTo>
                    <a:pt x="1" y="309"/>
                    <a:pt x="67" y="443"/>
                    <a:pt x="201" y="476"/>
                  </a:cubicBezTo>
                  <a:cubicBezTo>
                    <a:pt x="219" y="481"/>
                    <a:pt x="236" y="483"/>
                    <a:pt x="254" y="483"/>
                  </a:cubicBezTo>
                  <a:cubicBezTo>
                    <a:pt x="368" y="483"/>
                    <a:pt x="472" y="396"/>
                    <a:pt x="501" y="309"/>
                  </a:cubicBezTo>
                  <a:cubicBezTo>
                    <a:pt x="534" y="176"/>
                    <a:pt x="468" y="42"/>
                    <a:pt x="334" y="9"/>
                  </a:cubicBezTo>
                  <a:cubicBezTo>
                    <a:pt x="311" y="3"/>
                    <a:pt x="288"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5" name="Google Shape;15805;p35"/>
            <p:cNvSpPr/>
            <p:nvPr/>
          </p:nvSpPr>
          <p:spPr>
            <a:xfrm>
              <a:off x="6136350" y="4683150"/>
              <a:ext cx="14575" cy="11525"/>
            </a:xfrm>
            <a:custGeom>
              <a:avLst/>
              <a:gdLst/>
              <a:ahLst/>
              <a:cxnLst/>
              <a:rect l="l" t="t" r="r" b="b"/>
              <a:pathLst>
                <a:path w="583" h="461" extrusionOk="0">
                  <a:moveTo>
                    <a:pt x="328" y="0"/>
                  </a:moveTo>
                  <a:cubicBezTo>
                    <a:pt x="147" y="0"/>
                    <a:pt x="0" y="211"/>
                    <a:pt x="149" y="385"/>
                  </a:cubicBezTo>
                  <a:cubicBezTo>
                    <a:pt x="199" y="435"/>
                    <a:pt x="266" y="460"/>
                    <a:pt x="328" y="460"/>
                  </a:cubicBezTo>
                  <a:cubicBezTo>
                    <a:pt x="391" y="460"/>
                    <a:pt x="449" y="435"/>
                    <a:pt x="483" y="385"/>
                  </a:cubicBezTo>
                  <a:cubicBezTo>
                    <a:pt x="583" y="318"/>
                    <a:pt x="583" y="152"/>
                    <a:pt x="516" y="85"/>
                  </a:cubicBezTo>
                  <a:cubicBezTo>
                    <a:pt x="456" y="25"/>
                    <a:pt x="390"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6" name="Google Shape;15806;p35"/>
            <p:cNvSpPr/>
            <p:nvPr/>
          </p:nvSpPr>
          <p:spPr>
            <a:xfrm>
              <a:off x="5972675" y="4545325"/>
              <a:ext cx="15650" cy="12450"/>
            </a:xfrm>
            <a:custGeom>
              <a:avLst/>
              <a:gdLst/>
              <a:ahLst/>
              <a:cxnLst/>
              <a:rect l="l" t="t" r="r" b="b"/>
              <a:pathLst>
                <a:path w="626" h="498" extrusionOk="0">
                  <a:moveTo>
                    <a:pt x="310" y="0"/>
                  </a:moveTo>
                  <a:cubicBezTo>
                    <a:pt x="236" y="0"/>
                    <a:pt x="164" y="36"/>
                    <a:pt x="125" y="94"/>
                  </a:cubicBezTo>
                  <a:cubicBezTo>
                    <a:pt x="0" y="281"/>
                    <a:pt x="138" y="497"/>
                    <a:pt x="320" y="497"/>
                  </a:cubicBezTo>
                  <a:cubicBezTo>
                    <a:pt x="332" y="497"/>
                    <a:pt x="345" y="496"/>
                    <a:pt x="358" y="494"/>
                  </a:cubicBezTo>
                  <a:cubicBezTo>
                    <a:pt x="592" y="428"/>
                    <a:pt x="625" y="161"/>
                    <a:pt x="458" y="61"/>
                  </a:cubicBezTo>
                  <a:cubicBezTo>
                    <a:pt x="416" y="19"/>
                    <a:pt x="363"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7" name="Google Shape;15807;p35"/>
            <p:cNvSpPr/>
            <p:nvPr/>
          </p:nvSpPr>
          <p:spPr>
            <a:xfrm>
              <a:off x="5663900" y="4575875"/>
              <a:ext cx="11700" cy="11850"/>
            </a:xfrm>
            <a:custGeom>
              <a:avLst/>
              <a:gdLst/>
              <a:ahLst/>
              <a:cxnLst/>
              <a:rect l="l" t="t" r="r" b="b"/>
              <a:pathLst>
                <a:path w="468" h="474" extrusionOk="0">
                  <a:moveTo>
                    <a:pt x="193" y="1"/>
                  </a:moveTo>
                  <a:cubicBezTo>
                    <a:pt x="80" y="1"/>
                    <a:pt x="0" y="120"/>
                    <a:pt x="0" y="240"/>
                  </a:cubicBezTo>
                  <a:cubicBezTo>
                    <a:pt x="0" y="373"/>
                    <a:pt x="100" y="473"/>
                    <a:pt x="234" y="473"/>
                  </a:cubicBezTo>
                  <a:cubicBezTo>
                    <a:pt x="367" y="473"/>
                    <a:pt x="467" y="373"/>
                    <a:pt x="467" y="240"/>
                  </a:cubicBezTo>
                  <a:cubicBezTo>
                    <a:pt x="467" y="120"/>
                    <a:pt x="387" y="1"/>
                    <a:pt x="275" y="1"/>
                  </a:cubicBezTo>
                  <a:cubicBezTo>
                    <a:pt x="262" y="1"/>
                    <a:pt x="248" y="3"/>
                    <a:pt x="234" y="6"/>
                  </a:cubicBezTo>
                  <a:cubicBezTo>
                    <a:pt x="220" y="3"/>
                    <a:pt x="206"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8" name="Google Shape;15808;p35"/>
            <p:cNvSpPr/>
            <p:nvPr/>
          </p:nvSpPr>
          <p:spPr>
            <a:xfrm>
              <a:off x="5740825" y="4697700"/>
              <a:ext cx="15650" cy="12025"/>
            </a:xfrm>
            <a:custGeom>
              <a:avLst/>
              <a:gdLst/>
              <a:ahLst/>
              <a:cxnLst/>
              <a:rect l="l" t="t" r="r" b="b"/>
              <a:pathLst>
                <a:path w="626" h="481" extrusionOk="0">
                  <a:moveTo>
                    <a:pt x="320" y="0"/>
                  </a:moveTo>
                  <a:cubicBezTo>
                    <a:pt x="138" y="0"/>
                    <a:pt x="1" y="214"/>
                    <a:pt x="126" y="370"/>
                  </a:cubicBezTo>
                  <a:cubicBezTo>
                    <a:pt x="165" y="448"/>
                    <a:pt x="238" y="481"/>
                    <a:pt x="312" y="481"/>
                  </a:cubicBezTo>
                  <a:cubicBezTo>
                    <a:pt x="365" y="481"/>
                    <a:pt x="418" y="465"/>
                    <a:pt x="459" y="437"/>
                  </a:cubicBezTo>
                  <a:cubicBezTo>
                    <a:pt x="626" y="304"/>
                    <a:pt x="593" y="37"/>
                    <a:pt x="359" y="3"/>
                  </a:cubicBezTo>
                  <a:cubicBezTo>
                    <a:pt x="346" y="1"/>
                    <a:pt x="333"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9" name="Google Shape;15809;p35"/>
            <p:cNvSpPr/>
            <p:nvPr/>
          </p:nvSpPr>
          <p:spPr>
            <a:xfrm>
              <a:off x="5898225" y="4665075"/>
              <a:ext cx="12525" cy="11875"/>
            </a:xfrm>
            <a:custGeom>
              <a:avLst/>
              <a:gdLst/>
              <a:ahLst/>
              <a:cxnLst/>
              <a:rect l="l" t="t" r="r" b="b"/>
              <a:pathLst>
                <a:path w="501" h="475" extrusionOk="0">
                  <a:moveTo>
                    <a:pt x="285" y="1"/>
                  </a:moveTo>
                  <a:cubicBezTo>
                    <a:pt x="269" y="1"/>
                    <a:pt x="252" y="3"/>
                    <a:pt x="234" y="7"/>
                  </a:cubicBezTo>
                  <a:cubicBezTo>
                    <a:pt x="101" y="7"/>
                    <a:pt x="1" y="107"/>
                    <a:pt x="1" y="241"/>
                  </a:cubicBezTo>
                  <a:cubicBezTo>
                    <a:pt x="34" y="374"/>
                    <a:pt x="134" y="474"/>
                    <a:pt x="267" y="474"/>
                  </a:cubicBezTo>
                  <a:cubicBezTo>
                    <a:pt x="401" y="474"/>
                    <a:pt x="501" y="341"/>
                    <a:pt x="501" y="208"/>
                  </a:cubicBezTo>
                  <a:cubicBezTo>
                    <a:pt x="472" y="92"/>
                    <a:pt x="39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0" name="Google Shape;15810;p35"/>
            <p:cNvSpPr/>
            <p:nvPr/>
          </p:nvSpPr>
          <p:spPr>
            <a:xfrm>
              <a:off x="5876550" y="4570700"/>
              <a:ext cx="15525" cy="12350"/>
            </a:xfrm>
            <a:custGeom>
              <a:avLst/>
              <a:gdLst/>
              <a:ahLst/>
              <a:cxnLst/>
              <a:rect l="l" t="t" r="r" b="b"/>
              <a:pathLst>
                <a:path w="621" h="494" extrusionOk="0">
                  <a:moveTo>
                    <a:pt x="294" y="1"/>
                  </a:moveTo>
                  <a:cubicBezTo>
                    <a:pt x="263" y="1"/>
                    <a:pt x="232" y="5"/>
                    <a:pt x="200" y="13"/>
                  </a:cubicBezTo>
                  <a:cubicBezTo>
                    <a:pt x="0" y="113"/>
                    <a:pt x="34" y="413"/>
                    <a:pt x="234" y="480"/>
                  </a:cubicBezTo>
                  <a:cubicBezTo>
                    <a:pt x="261" y="489"/>
                    <a:pt x="287" y="493"/>
                    <a:pt x="314" y="493"/>
                  </a:cubicBezTo>
                  <a:cubicBezTo>
                    <a:pt x="482" y="493"/>
                    <a:pt x="621" y="320"/>
                    <a:pt x="534" y="146"/>
                  </a:cubicBezTo>
                  <a:cubicBezTo>
                    <a:pt x="483" y="44"/>
                    <a:pt x="39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1" name="Google Shape;15811;p35"/>
            <p:cNvSpPr/>
            <p:nvPr/>
          </p:nvSpPr>
          <p:spPr>
            <a:xfrm>
              <a:off x="5769225" y="4569300"/>
              <a:ext cx="14775" cy="12575"/>
            </a:xfrm>
            <a:custGeom>
              <a:avLst/>
              <a:gdLst/>
              <a:ahLst/>
              <a:cxnLst/>
              <a:rect l="l" t="t" r="r" b="b"/>
              <a:pathLst>
                <a:path w="591" h="503" extrusionOk="0">
                  <a:moveTo>
                    <a:pt x="327" y="1"/>
                  </a:moveTo>
                  <a:cubicBezTo>
                    <a:pt x="53" y="1"/>
                    <a:pt x="1" y="438"/>
                    <a:pt x="290" y="503"/>
                  </a:cubicBezTo>
                  <a:cubicBezTo>
                    <a:pt x="424" y="503"/>
                    <a:pt x="557" y="403"/>
                    <a:pt x="557" y="269"/>
                  </a:cubicBezTo>
                  <a:cubicBezTo>
                    <a:pt x="591" y="136"/>
                    <a:pt x="491" y="36"/>
                    <a:pt x="357" y="2"/>
                  </a:cubicBezTo>
                  <a:cubicBezTo>
                    <a:pt x="347" y="1"/>
                    <a:pt x="337"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2" name="Google Shape;15812;p35"/>
            <p:cNvSpPr/>
            <p:nvPr/>
          </p:nvSpPr>
          <p:spPr>
            <a:xfrm>
              <a:off x="5721825" y="4680475"/>
              <a:ext cx="15075" cy="12100"/>
            </a:xfrm>
            <a:custGeom>
              <a:avLst/>
              <a:gdLst/>
              <a:ahLst/>
              <a:cxnLst/>
              <a:rect l="l" t="t" r="r" b="b"/>
              <a:pathLst>
                <a:path w="603" h="484" extrusionOk="0">
                  <a:moveTo>
                    <a:pt x="298" y="0"/>
                  </a:moveTo>
                  <a:cubicBezTo>
                    <a:pt x="209" y="0"/>
                    <a:pt x="122" y="47"/>
                    <a:pt x="85" y="159"/>
                  </a:cubicBezTo>
                  <a:cubicBezTo>
                    <a:pt x="1" y="348"/>
                    <a:pt x="155" y="484"/>
                    <a:pt x="305" y="484"/>
                  </a:cubicBezTo>
                  <a:cubicBezTo>
                    <a:pt x="394" y="484"/>
                    <a:pt x="482" y="437"/>
                    <a:pt x="519" y="325"/>
                  </a:cubicBezTo>
                  <a:cubicBezTo>
                    <a:pt x="603" y="136"/>
                    <a:pt x="449"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3" name="Google Shape;15813;p35"/>
            <p:cNvSpPr/>
            <p:nvPr/>
          </p:nvSpPr>
          <p:spPr>
            <a:xfrm>
              <a:off x="5857375" y="4686900"/>
              <a:ext cx="13175" cy="12600"/>
            </a:xfrm>
            <a:custGeom>
              <a:avLst/>
              <a:gdLst/>
              <a:ahLst/>
              <a:cxnLst/>
              <a:rect l="l" t="t" r="r" b="b"/>
              <a:pathLst>
                <a:path w="527" h="504" extrusionOk="0">
                  <a:moveTo>
                    <a:pt x="289" y="0"/>
                  </a:moveTo>
                  <a:cubicBezTo>
                    <a:pt x="282" y="0"/>
                    <a:pt x="275" y="1"/>
                    <a:pt x="267" y="2"/>
                  </a:cubicBezTo>
                  <a:cubicBezTo>
                    <a:pt x="134" y="2"/>
                    <a:pt x="33" y="102"/>
                    <a:pt x="33" y="235"/>
                  </a:cubicBezTo>
                  <a:cubicBezTo>
                    <a:pt x="0" y="369"/>
                    <a:pt x="134" y="502"/>
                    <a:pt x="267" y="502"/>
                  </a:cubicBezTo>
                  <a:cubicBezTo>
                    <a:pt x="275" y="503"/>
                    <a:pt x="282" y="503"/>
                    <a:pt x="289" y="503"/>
                  </a:cubicBezTo>
                  <a:cubicBezTo>
                    <a:pt x="526" y="503"/>
                    <a:pt x="526"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4" name="Google Shape;15814;p35"/>
            <p:cNvSpPr/>
            <p:nvPr/>
          </p:nvSpPr>
          <p:spPr>
            <a:xfrm>
              <a:off x="6004125" y="4545000"/>
              <a:ext cx="16300" cy="11900"/>
            </a:xfrm>
            <a:custGeom>
              <a:avLst/>
              <a:gdLst/>
              <a:ahLst/>
              <a:cxnLst/>
              <a:rect l="l" t="t" r="r" b="b"/>
              <a:pathLst>
                <a:path w="652" h="476" extrusionOk="0">
                  <a:moveTo>
                    <a:pt x="298" y="1"/>
                  </a:moveTo>
                  <a:cubicBezTo>
                    <a:pt x="256" y="1"/>
                    <a:pt x="212" y="13"/>
                    <a:pt x="168" y="40"/>
                  </a:cubicBezTo>
                  <a:cubicBezTo>
                    <a:pt x="34" y="107"/>
                    <a:pt x="1" y="274"/>
                    <a:pt x="68" y="374"/>
                  </a:cubicBezTo>
                  <a:cubicBezTo>
                    <a:pt x="132" y="438"/>
                    <a:pt x="211" y="475"/>
                    <a:pt x="285" y="475"/>
                  </a:cubicBezTo>
                  <a:cubicBezTo>
                    <a:pt x="326" y="475"/>
                    <a:pt x="366" y="464"/>
                    <a:pt x="401" y="441"/>
                  </a:cubicBezTo>
                  <a:lnTo>
                    <a:pt x="401" y="474"/>
                  </a:lnTo>
                  <a:cubicBezTo>
                    <a:pt x="652" y="307"/>
                    <a:pt x="507"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5" name="Google Shape;15815;p35"/>
            <p:cNvSpPr/>
            <p:nvPr/>
          </p:nvSpPr>
          <p:spPr>
            <a:xfrm>
              <a:off x="5808225" y="4480725"/>
              <a:ext cx="11650" cy="10250"/>
            </a:xfrm>
            <a:custGeom>
              <a:avLst/>
              <a:gdLst/>
              <a:ahLst/>
              <a:cxnLst/>
              <a:rect l="l" t="t" r="r" b="b"/>
              <a:pathLst>
                <a:path w="466" h="410" extrusionOk="0">
                  <a:moveTo>
                    <a:pt x="205" y="0"/>
                  </a:moveTo>
                  <a:cubicBezTo>
                    <a:pt x="1" y="0"/>
                    <a:pt x="183" y="410"/>
                    <a:pt x="331" y="410"/>
                  </a:cubicBezTo>
                  <a:cubicBezTo>
                    <a:pt x="369" y="410"/>
                    <a:pt x="406" y="381"/>
                    <a:pt x="432" y="310"/>
                  </a:cubicBezTo>
                  <a:cubicBezTo>
                    <a:pt x="465" y="176"/>
                    <a:pt x="365" y="43"/>
                    <a:pt x="265" y="9"/>
                  </a:cubicBezTo>
                  <a:cubicBezTo>
                    <a:pt x="242" y="3"/>
                    <a:pt x="222"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6" name="Google Shape;15816;p35"/>
            <p:cNvSpPr/>
            <p:nvPr/>
          </p:nvSpPr>
          <p:spPr>
            <a:xfrm>
              <a:off x="5604625" y="4579825"/>
              <a:ext cx="17700" cy="12425"/>
            </a:xfrm>
            <a:custGeom>
              <a:avLst/>
              <a:gdLst/>
              <a:ahLst/>
              <a:cxnLst/>
              <a:rect l="l" t="t" r="r" b="b"/>
              <a:pathLst>
                <a:path w="708" h="497" extrusionOk="0">
                  <a:moveTo>
                    <a:pt x="352" y="1"/>
                  </a:moveTo>
                  <a:cubicBezTo>
                    <a:pt x="326" y="1"/>
                    <a:pt x="298" y="5"/>
                    <a:pt x="270" y="15"/>
                  </a:cubicBezTo>
                  <a:cubicBezTo>
                    <a:pt x="0" y="135"/>
                    <a:pt x="107" y="497"/>
                    <a:pt x="349" y="497"/>
                  </a:cubicBezTo>
                  <a:cubicBezTo>
                    <a:pt x="377" y="497"/>
                    <a:pt x="406" y="492"/>
                    <a:pt x="437" y="482"/>
                  </a:cubicBezTo>
                  <a:cubicBezTo>
                    <a:pt x="708" y="391"/>
                    <a:pt x="598"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7" name="Google Shape;15817;p35"/>
            <p:cNvSpPr/>
            <p:nvPr/>
          </p:nvSpPr>
          <p:spPr>
            <a:xfrm>
              <a:off x="5700575" y="4601650"/>
              <a:ext cx="15150" cy="12275"/>
            </a:xfrm>
            <a:custGeom>
              <a:avLst/>
              <a:gdLst/>
              <a:ahLst/>
              <a:cxnLst/>
              <a:rect l="l" t="t" r="r" b="b"/>
              <a:pathLst>
                <a:path w="606" h="491" extrusionOk="0">
                  <a:moveTo>
                    <a:pt x="266" y="1"/>
                  </a:moveTo>
                  <a:cubicBezTo>
                    <a:pt x="158" y="1"/>
                    <a:pt x="62" y="65"/>
                    <a:pt x="34" y="176"/>
                  </a:cubicBezTo>
                  <a:cubicBezTo>
                    <a:pt x="1" y="309"/>
                    <a:pt x="68" y="443"/>
                    <a:pt x="201" y="476"/>
                  </a:cubicBezTo>
                  <a:cubicBezTo>
                    <a:pt x="230" y="486"/>
                    <a:pt x="257" y="490"/>
                    <a:pt x="283" y="490"/>
                  </a:cubicBezTo>
                  <a:cubicBezTo>
                    <a:pt x="523" y="490"/>
                    <a:pt x="606" y="100"/>
                    <a:pt x="335" y="9"/>
                  </a:cubicBezTo>
                  <a:cubicBezTo>
                    <a:pt x="312" y="3"/>
                    <a:pt x="289"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8" name="Google Shape;15818;p35"/>
            <p:cNvSpPr/>
            <p:nvPr/>
          </p:nvSpPr>
          <p:spPr>
            <a:xfrm>
              <a:off x="5727525" y="4513025"/>
              <a:ext cx="14950" cy="8200"/>
            </a:xfrm>
            <a:custGeom>
              <a:avLst/>
              <a:gdLst/>
              <a:ahLst/>
              <a:cxnLst/>
              <a:rect l="l" t="t" r="r" b="b"/>
              <a:pathLst>
                <a:path w="598" h="328" extrusionOk="0">
                  <a:moveTo>
                    <a:pt x="482" y="1"/>
                  </a:moveTo>
                  <a:cubicBezTo>
                    <a:pt x="316" y="1"/>
                    <a:pt x="0" y="225"/>
                    <a:pt x="257" y="319"/>
                  </a:cubicBezTo>
                  <a:cubicBezTo>
                    <a:pt x="280" y="324"/>
                    <a:pt x="303" y="327"/>
                    <a:pt x="325" y="327"/>
                  </a:cubicBezTo>
                  <a:cubicBezTo>
                    <a:pt x="433" y="327"/>
                    <a:pt x="530" y="262"/>
                    <a:pt x="557" y="152"/>
                  </a:cubicBezTo>
                  <a:cubicBezTo>
                    <a:pt x="597" y="42"/>
                    <a:pt x="554"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9" name="Google Shape;15819;p35"/>
            <p:cNvSpPr/>
            <p:nvPr/>
          </p:nvSpPr>
          <p:spPr>
            <a:xfrm>
              <a:off x="5600675" y="4446750"/>
              <a:ext cx="14875" cy="12625"/>
            </a:xfrm>
            <a:custGeom>
              <a:avLst/>
              <a:gdLst/>
              <a:ahLst/>
              <a:cxnLst/>
              <a:rect l="l" t="t" r="r" b="b"/>
              <a:pathLst>
                <a:path w="595" h="505" extrusionOk="0">
                  <a:moveTo>
                    <a:pt x="297" y="1"/>
                  </a:moveTo>
                  <a:cubicBezTo>
                    <a:pt x="213" y="1"/>
                    <a:pt x="139" y="45"/>
                    <a:pt x="94" y="134"/>
                  </a:cubicBezTo>
                  <a:cubicBezTo>
                    <a:pt x="1" y="290"/>
                    <a:pt x="140" y="504"/>
                    <a:pt x="322" y="504"/>
                  </a:cubicBezTo>
                  <a:cubicBezTo>
                    <a:pt x="335" y="504"/>
                    <a:pt x="348" y="503"/>
                    <a:pt x="361" y="501"/>
                  </a:cubicBezTo>
                  <a:cubicBezTo>
                    <a:pt x="561" y="434"/>
                    <a:pt x="595" y="168"/>
                    <a:pt x="428" y="34"/>
                  </a:cubicBezTo>
                  <a:cubicBezTo>
                    <a:pt x="383" y="12"/>
                    <a:pt x="339" y="1"/>
                    <a:pt x="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0" name="Google Shape;15820;p35"/>
            <p:cNvSpPr/>
            <p:nvPr/>
          </p:nvSpPr>
          <p:spPr>
            <a:xfrm>
              <a:off x="5467925" y="4506575"/>
              <a:ext cx="13375" cy="12075"/>
            </a:xfrm>
            <a:custGeom>
              <a:avLst/>
              <a:gdLst/>
              <a:ahLst/>
              <a:cxnLst/>
              <a:rect l="l" t="t" r="r" b="b"/>
              <a:pathLst>
                <a:path w="535" h="483" extrusionOk="0">
                  <a:moveTo>
                    <a:pt x="269" y="1"/>
                  </a:moveTo>
                  <a:cubicBezTo>
                    <a:pt x="246" y="1"/>
                    <a:pt x="223" y="4"/>
                    <a:pt x="200" y="9"/>
                  </a:cubicBezTo>
                  <a:cubicBezTo>
                    <a:pt x="67" y="43"/>
                    <a:pt x="0" y="176"/>
                    <a:pt x="34" y="276"/>
                  </a:cubicBezTo>
                  <a:cubicBezTo>
                    <a:pt x="63" y="392"/>
                    <a:pt x="167" y="483"/>
                    <a:pt x="281" y="483"/>
                  </a:cubicBezTo>
                  <a:cubicBezTo>
                    <a:pt x="299" y="483"/>
                    <a:pt x="316" y="481"/>
                    <a:pt x="334" y="476"/>
                  </a:cubicBezTo>
                  <a:cubicBezTo>
                    <a:pt x="434" y="410"/>
                    <a:pt x="534" y="276"/>
                    <a:pt x="501" y="176"/>
                  </a:cubicBezTo>
                  <a:cubicBezTo>
                    <a:pt x="473" y="66"/>
                    <a:pt x="377"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1" name="Google Shape;15821;p35"/>
            <p:cNvSpPr/>
            <p:nvPr/>
          </p:nvSpPr>
          <p:spPr>
            <a:xfrm>
              <a:off x="5484600" y="4547650"/>
              <a:ext cx="14200" cy="12375"/>
            </a:xfrm>
            <a:custGeom>
              <a:avLst/>
              <a:gdLst/>
              <a:ahLst/>
              <a:cxnLst/>
              <a:rect l="l" t="t" r="r" b="b"/>
              <a:pathLst>
                <a:path w="568" h="495" extrusionOk="0">
                  <a:moveTo>
                    <a:pt x="298" y="1"/>
                  </a:moveTo>
                  <a:cubicBezTo>
                    <a:pt x="256" y="1"/>
                    <a:pt x="212" y="12"/>
                    <a:pt x="167" y="34"/>
                  </a:cubicBezTo>
                  <a:cubicBezTo>
                    <a:pt x="67" y="101"/>
                    <a:pt x="0" y="234"/>
                    <a:pt x="67" y="335"/>
                  </a:cubicBezTo>
                  <a:cubicBezTo>
                    <a:pt x="116" y="432"/>
                    <a:pt x="201" y="494"/>
                    <a:pt x="295" y="494"/>
                  </a:cubicBezTo>
                  <a:cubicBezTo>
                    <a:pt x="329" y="494"/>
                    <a:pt x="365" y="486"/>
                    <a:pt x="401" y="468"/>
                  </a:cubicBezTo>
                  <a:cubicBezTo>
                    <a:pt x="501" y="401"/>
                    <a:pt x="568" y="268"/>
                    <a:pt x="501" y="134"/>
                  </a:cubicBezTo>
                  <a:cubicBezTo>
                    <a:pt x="456" y="45"/>
                    <a:pt x="38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2" name="Google Shape;15822;p35"/>
            <p:cNvSpPr/>
            <p:nvPr/>
          </p:nvSpPr>
          <p:spPr>
            <a:xfrm>
              <a:off x="5573125" y="4477725"/>
              <a:ext cx="14075" cy="11625"/>
            </a:xfrm>
            <a:custGeom>
              <a:avLst/>
              <a:gdLst/>
              <a:ahLst/>
              <a:cxnLst/>
              <a:rect l="l" t="t" r="r" b="b"/>
              <a:pathLst>
                <a:path w="563" h="465" extrusionOk="0">
                  <a:moveTo>
                    <a:pt x="318" y="0"/>
                  </a:moveTo>
                  <a:cubicBezTo>
                    <a:pt x="159" y="0"/>
                    <a:pt x="0" y="173"/>
                    <a:pt x="95" y="363"/>
                  </a:cubicBezTo>
                  <a:cubicBezTo>
                    <a:pt x="138" y="428"/>
                    <a:pt x="209" y="464"/>
                    <a:pt x="290" y="464"/>
                  </a:cubicBezTo>
                  <a:cubicBezTo>
                    <a:pt x="334" y="464"/>
                    <a:pt x="382" y="453"/>
                    <a:pt x="429" y="430"/>
                  </a:cubicBezTo>
                  <a:cubicBezTo>
                    <a:pt x="529" y="363"/>
                    <a:pt x="562" y="229"/>
                    <a:pt x="496" y="96"/>
                  </a:cubicBezTo>
                  <a:cubicBezTo>
                    <a:pt x="447" y="29"/>
                    <a:pt x="383"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3" name="Google Shape;15823;p35"/>
            <p:cNvSpPr/>
            <p:nvPr/>
          </p:nvSpPr>
          <p:spPr>
            <a:xfrm>
              <a:off x="5553825" y="4380225"/>
              <a:ext cx="14725" cy="12175"/>
            </a:xfrm>
            <a:custGeom>
              <a:avLst/>
              <a:gdLst/>
              <a:ahLst/>
              <a:cxnLst/>
              <a:rect l="l" t="t" r="r" b="b"/>
              <a:pathLst>
                <a:path w="589" h="487" extrusionOk="0">
                  <a:moveTo>
                    <a:pt x="339" y="0"/>
                  </a:moveTo>
                  <a:cubicBezTo>
                    <a:pt x="305" y="0"/>
                    <a:pt x="269" y="9"/>
                    <a:pt x="234" y="27"/>
                  </a:cubicBezTo>
                  <a:cubicBezTo>
                    <a:pt x="33" y="60"/>
                    <a:pt x="0" y="360"/>
                    <a:pt x="200" y="460"/>
                  </a:cubicBezTo>
                  <a:cubicBezTo>
                    <a:pt x="231" y="479"/>
                    <a:pt x="264" y="487"/>
                    <a:pt x="297" y="487"/>
                  </a:cubicBezTo>
                  <a:cubicBezTo>
                    <a:pt x="443" y="487"/>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4" name="Google Shape;15824;p35"/>
            <p:cNvSpPr/>
            <p:nvPr/>
          </p:nvSpPr>
          <p:spPr>
            <a:xfrm>
              <a:off x="5438100" y="4367375"/>
              <a:ext cx="14000" cy="12575"/>
            </a:xfrm>
            <a:custGeom>
              <a:avLst/>
              <a:gdLst/>
              <a:ahLst/>
              <a:cxnLst/>
              <a:rect l="l" t="t" r="r" b="b"/>
              <a:pathLst>
                <a:path w="560" h="503" extrusionOk="0">
                  <a:moveTo>
                    <a:pt x="275" y="0"/>
                  </a:moveTo>
                  <a:cubicBezTo>
                    <a:pt x="167" y="0"/>
                    <a:pt x="88" y="91"/>
                    <a:pt x="59" y="207"/>
                  </a:cubicBezTo>
                  <a:cubicBezTo>
                    <a:pt x="0" y="384"/>
                    <a:pt x="138" y="503"/>
                    <a:pt x="281" y="503"/>
                  </a:cubicBezTo>
                  <a:cubicBezTo>
                    <a:pt x="382" y="503"/>
                    <a:pt x="485" y="444"/>
                    <a:pt x="526" y="307"/>
                  </a:cubicBezTo>
                  <a:cubicBezTo>
                    <a:pt x="560" y="174"/>
                    <a:pt x="459" y="40"/>
                    <a:pt x="326" y="7"/>
                  </a:cubicBezTo>
                  <a:cubicBezTo>
                    <a:pt x="308" y="2"/>
                    <a:pt x="291"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5" name="Google Shape;15825;p35"/>
            <p:cNvSpPr/>
            <p:nvPr/>
          </p:nvSpPr>
          <p:spPr>
            <a:xfrm>
              <a:off x="5332100" y="4309700"/>
              <a:ext cx="14925" cy="12200"/>
            </a:xfrm>
            <a:custGeom>
              <a:avLst/>
              <a:gdLst/>
              <a:ahLst/>
              <a:cxnLst/>
              <a:rect l="l" t="t" r="r" b="b"/>
              <a:pathLst>
                <a:path w="597" h="488" extrusionOk="0">
                  <a:moveTo>
                    <a:pt x="330" y="0"/>
                  </a:moveTo>
                  <a:cubicBezTo>
                    <a:pt x="145" y="0"/>
                    <a:pt x="1" y="250"/>
                    <a:pt x="163" y="412"/>
                  </a:cubicBezTo>
                  <a:cubicBezTo>
                    <a:pt x="213" y="463"/>
                    <a:pt x="271" y="488"/>
                    <a:pt x="330" y="488"/>
                  </a:cubicBezTo>
                  <a:cubicBezTo>
                    <a:pt x="388" y="488"/>
                    <a:pt x="446" y="463"/>
                    <a:pt x="496" y="412"/>
                  </a:cubicBezTo>
                  <a:cubicBezTo>
                    <a:pt x="597" y="279"/>
                    <a:pt x="563" y="146"/>
                    <a:pt x="463" y="46"/>
                  </a:cubicBezTo>
                  <a:cubicBezTo>
                    <a:pt x="419" y="14"/>
                    <a:pt x="373"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6" name="Google Shape;15826;p35"/>
            <p:cNvSpPr/>
            <p:nvPr/>
          </p:nvSpPr>
          <p:spPr>
            <a:xfrm>
              <a:off x="5364525" y="4283275"/>
              <a:ext cx="14200" cy="11775"/>
            </a:xfrm>
            <a:custGeom>
              <a:avLst/>
              <a:gdLst/>
              <a:ahLst/>
              <a:cxnLst/>
              <a:rect l="l" t="t" r="r" b="b"/>
              <a:pathLst>
                <a:path w="568" h="471" extrusionOk="0">
                  <a:moveTo>
                    <a:pt x="291" y="0"/>
                  </a:moveTo>
                  <a:cubicBezTo>
                    <a:pt x="246" y="0"/>
                    <a:pt x="202" y="11"/>
                    <a:pt x="167" y="35"/>
                  </a:cubicBezTo>
                  <a:cubicBezTo>
                    <a:pt x="67" y="102"/>
                    <a:pt x="0" y="235"/>
                    <a:pt x="67" y="369"/>
                  </a:cubicBezTo>
                  <a:cubicBezTo>
                    <a:pt x="131" y="433"/>
                    <a:pt x="210" y="470"/>
                    <a:pt x="293" y="470"/>
                  </a:cubicBezTo>
                  <a:cubicBezTo>
                    <a:pt x="339" y="470"/>
                    <a:pt x="386" y="459"/>
                    <a:pt x="434" y="435"/>
                  </a:cubicBezTo>
                  <a:cubicBezTo>
                    <a:pt x="534" y="369"/>
                    <a:pt x="567" y="235"/>
                    <a:pt x="500" y="102"/>
                  </a:cubicBezTo>
                  <a:cubicBezTo>
                    <a:pt x="457" y="37"/>
                    <a:pt x="372"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7" name="Google Shape;15827;p35"/>
            <p:cNvSpPr/>
            <p:nvPr/>
          </p:nvSpPr>
          <p:spPr>
            <a:xfrm>
              <a:off x="5299475" y="4180700"/>
              <a:ext cx="15650" cy="11825"/>
            </a:xfrm>
            <a:custGeom>
              <a:avLst/>
              <a:gdLst/>
              <a:ahLst/>
              <a:cxnLst/>
              <a:rect l="l" t="t" r="r" b="b"/>
              <a:pathLst>
                <a:path w="626" h="473" extrusionOk="0">
                  <a:moveTo>
                    <a:pt x="291" y="0"/>
                  </a:moveTo>
                  <a:cubicBezTo>
                    <a:pt x="246" y="0"/>
                    <a:pt x="202" y="12"/>
                    <a:pt x="167" y="35"/>
                  </a:cubicBezTo>
                  <a:cubicBezTo>
                    <a:pt x="0" y="169"/>
                    <a:pt x="67" y="469"/>
                    <a:pt x="300" y="469"/>
                  </a:cubicBezTo>
                  <a:cubicBezTo>
                    <a:pt x="313" y="471"/>
                    <a:pt x="326" y="472"/>
                    <a:pt x="339" y="472"/>
                  </a:cubicBezTo>
                  <a:cubicBezTo>
                    <a:pt x="517" y="472"/>
                    <a:pt x="625" y="258"/>
                    <a:pt x="501" y="102"/>
                  </a:cubicBezTo>
                  <a:cubicBezTo>
                    <a:pt x="457" y="37"/>
                    <a:pt x="373"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8" name="Google Shape;15828;p35"/>
            <p:cNvSpPr/>
            <p:nvPr/>
          </p:nvSpPr>
          <p:spPr>
            <a:xfrm>
              <a:off x="5292800" y="4354875"/>
              <a:ext cx="17050" cy="12675"/>
            </a:xfrm>
            <a:custGeom>
              <a:avLst/>
              <a:gdLst/>
              <a:ahLst/>
              <a:cxnLst/>
              <a:rect l="l" t="t" r="r" b="b"/>
              <a:pathLst>
                <a:path w="682" h="507" extrusionOk="0">
                  <a:moveTo>
                    <a:pt x="356" y="1"/>
                  </a:moveTo>
                  <a:cubicBezTo>
                    <a:pt x="339" y="1"/>
                    <a:pt x="320" y="3"/>
                    <a:pt x="301" y="6"/>
                  </a:cubicBezTo>
                  <a:cubicBezTo>
                    <a:pt x="0" y="73"/>
                    <a:pt x="67" y="507"/>
                    <a:pt x="367" y="507"/>
                  </a:cubicBezTo>
                  <a:cubicBezTo>
                    <a:pt x="681" y="475"/>
                    <a:pt x="641"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9" name="Google Shape;15829;p35"/>
            <p:cNvSpPr/>
            <p:nvPr/>
          </p:nvSpPr>
          <p:spPr>
            <a:xfrm>
              <a:off x="5565500" y="4631000"/>
              <a:ext cx="27300" cy="20750"/>
            </a:xfrm>
            <a:custGeom>
              <a:avLst/>
              <a:gdLst/>
              <a:ahLst/>
              <a:cxnLst/>
              <a:rect l="l" t="t" r="r" b="b"/>
              <a:pathLst>
                <a:path w="1092" h="830" extrusionOk="0">
                  <a:moveTo>
                    <a:pt x="543" y="1"/>
                  </a:moveTo>
                  <a:cubicBezTo>
                    <a:pt x="529" y="1"/>
                    <a:pt x="515" y="1"/>
                    <a:pt x="500" y="3"/>
                  </a:cubicBezTo>
                  <a:cubicBezTo>
                    <a:pt x="134" y="36"/>
                    <a:pt x="0" y="503"/>
                    <a:pt x="267" y="737"/>
                  </a:cubicBezTo>
                  <a:cubicBezTo>
                    <a:pt x="357" y="797"/>
                    <a:pt x="460" y="830"/>
                    <a:pt x="559" y="830"/>
                  </a:cubicBezTo>
                  <a:cubicBezTo>
                    <a:pt x="680" y="830"/>
                    <a:pt x="794" y="780"/>
                    <a:pt x="867" y="670"/>
                  </a:cubicBezTo>
                  <a:cubicBezTo>
                    <a:pt x="1092" y="381"/>
                    <a:pt x="885" y="1"/>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0" name="Google Shape;15830;p35"/>
            <p:cNvSpPr/>
            <p:nvPr/>
          </p:nvSpPr>
          <p:spPr>
            <a:xfrm>
              <a:off x="5657225" y="4622700"/>
              <a:ext cx="28925" cy="20900"/>
            </a:xfrm>
            <a:custGeom>
              <a:avLst/>
              <a:gdLst/>
              <a:ahLst/>
              <a:cxnLst/>
              <a:rect l="l" t="t" r="r" b="b"/>
              <a:pathLst>
                <a:path w="1157" h="836" extrusionOk="0">
                  <a:moveTo>
                    <a:pt x="600" y="0"/>
                  </a:moveTo>
                  <a:cubicBezTo>
                    <a:pt x="589" y="0"/>
                    <a:pt x="579" y="0"/>
                    <a:pt x="567" y="1"/>
                  </a:cubicBezTo>
                  <a:cubicBezTo>
                    <a:pt x="0" y="1"/>
                    <a:pt x="34" y="835"/>
                    <a:pt x="601" y="835"/>
                  </a:cubicBezTo>
                  <a:cubicBezTo>
                    <a:pt x="1157" y="802"/>
                    <a:pt x="113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1" name="Google Shape;15831;p35"/>
            <p:cNvSpPr/>
            <p:nvPr/>
          </p:nvSpPr>
          <p:spPr>
            <a:xfrm>
              <a:off x="5630200" y="4512300"/>
              <a:ext cx="26075" cy="20975"/>
            </a:xfrm>
            <a:custGeom>
              <a:avLst/>
              <a:gdLst/>
              <a:ahLst/>
              <a:cxnLst/>
              <a:rect l="l" t="t" r="r" b="b"/>
              <a:pathLst>
                <a:path w="1043" h="839" extrusionOk="0">
                  <a:moveTo>
                    <a:pt x="530" y="1"/>
                  </a:moveTo>
                  <a:cubicBezTo>
                    <a:pt x="264" y="1"/>
                    <a:pt x="0" y="244"/>
                    <a:pt x="147" y="581"/>
                  </a:cubicBezTo>
                  <a:cubicBezTo>
                    <a:pt x="220" y="762"/>
                    <a:pt x="366" y="838"/>
                    <a:pt x="514" y="838"/>
                  </a:cubicBezTo>
                  <a:cubicBezTo>
                    <a:pt x="776" y="838"/>
                    <a:pt x="1042" y="600"/>
                    <a:pt x="915" y="281"/>
                  </a:cubicBezTo>
                  <a:cubicBezTo>
                    <a:pt x="841" y="84"/>
                    <a:pt x="68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2" name="Google Shape;15832;p35"/>
            <p:cNvSpPr/>
            <p:nvPr/>
          </p:nvSpPr>
          <p:spPr>
            <a:xfrm>
              <a:off x="5564375" y="4513025"/>
              <a:ext cx="25325" cy="20425"/>
            </a:xfrm>
            <a:custGeom>
              <a:avLst/>
              <a:gdLst/>
              <a:ahLst/>
              <a:cxnLst/>
              <a:rect l="l" t="t" r="r" b="b"/>
              <a:pathLst>
                <a:path w="1013" h="817" extrusionOk="0">
                  <a:moveTo>
                    <a:pt x="470" y="1"/>
                  </a:moveTo>
                  <a:cubicBezTo>
                    <a:pt x="301" y="1"/>
                    <a:pt x="133" y="121"/>
                    <a:pt x="78" y="285"/>
                  </a:cubicBezTo>
                  <a:cubicBezTo>
                    <a:pt x="0" y="571"/>
                    <a:pt x="226" y="816"/>
                    <a:pt x="471" y="816"/>
                  </a:cubicBezTo>
                  <a:cubicBezTo>
                    <a:pt x="541" y="816"/>
                    <a:pt x="612" y="796"/>
                    <a:pt x="679" y="752"/>
                  </a:cubicBezTo>
                  <a:cubicBezTo>
                    <a:pt x="1012" y="585"/>
                    <a:pt x="946" y="85"/>
                    <a:pt x="579" y="18"/>
                  </a:cubicBezTo>
                  <a:cubicBezTo>
                    <a:pt x="543" y="7"/>
                    <a:pt x="507" y="1"/>
                    <a:pt x="4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3" name="Google Shape;15833;p35"/>
            <p:cNvSpPr/>
            <p:nvPr/>
          </p:nvSpPr>
          <p:spPr>
            <a:xfrm>
              <a:off x="5647425" y="4651850"/>
              <a:ext cx="27325" cy="20475"/>
            </a:xfrm>
            <a:custGeom>
              <a:avLst/>
              <a:gdLst/>
              <a:ahLst/>
              <a:cxnLst/>
              <a:rect l="l" t="t" r="r" b="b"/>
              <a:pathLst>
                <a:path w="1093" h="819" extrusionOk="0">
                  <a:moveTo>
                    <a:pt x="553" y="1"/>
                  </a:moveTo>
                  <a:cubicBezTo>
                    <a:pt x="209" y="1"/>
                    <a:pt x="1" y="413"/>
                    <a:pt x="226" y="670"/>
                  </a:cubicBezTo>
                  <a:cubicBezTo>
                    <a:pt x="323" y="767"/>
                    <a:pt x="443" y="819"/>
                    <a:pt x="565" y="819"/>
                  </a:cubicBezTo>
                  <a:cubicBezTo>
                    <a:pt x="653" y="819"/>
                    <a:pt x="742" y="792"/>
                    <a:pt x="826" y="737"/>
                  </a:cubicBezTo>
                  <a:cubicBezTo>
                    <a:pt x="1093" y="503"/>
                    <a:pt x="959" y="36"/>
                    <a:pt x="593" y="3"/>
                  </a:cubicBezTo>
                  <a:cubicBezTo>
                    <a:pt x="579" y="1"/>
                    <a:pt x="566"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4" name="Google Shape;15834;p35"/>
            <p:cNvSpPr/>
            <p:nvPr/>
          </p:nvSpPr>
          <p:spPr>
            <a:xfrm>
              <a:off x="5838175" y="4650225"/>
              <a:ext cx="24225" cy="20875"/>
            </a:xfrm>
            <a:custGeom>
              <a:avLst/>
              <a:gdLst/>
              <a:ahLst/>
              <a:cxnLst/>
              <a:rect l="l" t="t" r="r" b="b"/>
              <a:pathLst>
                <a:path w="969" h="835" extrusionOk="0">
                  <a:moveTo>
                    <a:pt x="533" y="1"/>
                  </a:moveTo>
                  <a:cubicBezTo>
                    <a:pt x="440" y="1"/>
                    <a:pt x="347" y="32"/>
                    <a:pt x="268" y="101"/>
                  </a:cubicBezTo>
                  <a:cubicBezTo>
                    <a:pt x="1" y="335"/>
                    <a:pt x="134" y="802"/>
                    <a:pt x="535" y="835"/>
                  </a:cubicBezTo>
                  <a:cubicBezTo>
                    <a:pt x="735" y="835"/>
                    <a:pt x="935" y="668"/>
                    <a:pt x="968" y="435"/>
                  </a:cubicBezTo>
                  <a:cubicBezTo>
                    <a:pt x="968" y="176"/>
                    <a:pt x="753"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5" name="Google Shape;15835;p35"/>
            <p:cNvSpPr/>
            <p:nvPr/>
          </p:nvSpPr>
          <p:spPr>
            <a:xfrm>
              <a:off x="5840675" y="4546725"/>
              <a:ext cx="24850" cy="21150"/>
            </a:xfrm>
            <a:custGeom>
              <a:avLst/>
              <a:gdLst/>
              <a:ahLst/>
              <a:cxnLst/>
              <a:rect l="l" t="t" r="r" b="b"/>
              <a:pathLst>
                <a:path w="994" h="846" extrusionOk="0">
                  <a:moveTo>
                    <a:pt x="553" y="0"/>
                  </a:moveTo>
                  <a:cubicBezTo>
                    <a:pt x="536" y="0"/>
                    <a:pt x="518" y="2"/>
                    <a:pt x="501" y="5"/>
                  </a:cubicBezTo>
                  <a:cubicBezTo>
                    <a:pt x="101" y="71"/>
                    <a:pt x="1" y="538"/>
                    <a:pt x="301" y="772"/>
                  </a:cubicBezTo>
                  <a:cubicBezTo>
                    <a:pt x="377" y="822"/>
                    <a:pt x="459" y="845"/>
                    <a:pt x="540" y="845"/>
                  </a:cubicBezTo>
                  <a:cubicBezTo>
                    <a:pt x="776" y="845"/>
                    <a:pt x="993" y="646"/>
                    <a:pt x="968" y="372"/>
                  </a:cubicBezTo>
                  <a:cubicBezTo>
                    <a:pt x="938" y="158"/>
                    <a:pt x="740"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6" name="Google Shape;15836;p35"/>
            <p:cNvSpPr/>
            <p:nvPr/>
          </p:nvSpPr>
          <p:spPr>
            <a:xfrm>
              <a:off x="5726700" y="4538125"/>
              <a:ext cx="23125" cy="21175"/>
            </a:xfrm>
            <a:custGeom>
              <a:avLst/>
              <a:gdLst/>
              <a:ahLst/>
              <a:cxnLst/>
              <a:rect l="l" t="t" r="r" b="b"/>
              <a:pathLst>
                <a:path w="925" h="847" extrusionOk="0">
                  <a:moveTo>
                    <a:pt x="452" y="0"/>
                  </a:moveTo>
                  <a:cubicBezTo>
                    <a:pt x="258" y="0"/>
                    <a:pt x="85" y="150"/>
                    <a:pt x="57" y="349"/>
                  </a:cubicBezTo>
                  <a:cubicBezTo>
                    <a:pt x="1" y="665"/>
                    <a:pt x="236" y="846"/>
                    <a:pt x="472" y="846"/>
                  </a:cubicBezTo>
                  <a:cubicBezTo>
                    <a:pt x="659" y="846"/>
                    <a:pt x="846" y="733"/>
                    <a:pt x="891" y="482"/>
                  </a:cubicBezTo>
                  <a:cubicBezTo>
                    <a:pt x="924" y="249"/>
                    <a:pt x="791" y="48"/>
                    <a:pt x="557" y="15"/>
                  </a:cubicBezTo>
                  <a:cubicBezTo>
                    <a:pt x="522" y="5"/>
                    <a:pt x="487" y="0"/>
                    <a:pt x="4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7" name="Google Shape;15837;p35"/>
            <p:cNvSpPr/>
            <p:nvPr/>
          </p:nvSpPr>
          <p:spPr>
            <a:xfrm>
              <a:off x="5731450" y="4628950"/>
              <a:ext cx="23675" cy="20825"/>
            </a:xfrm>
            <a:custGeom>
              <a:avLst/>
              <a:gdLst/>
              <a:ahLst/>
              <a:cxnLst/>
              <a:rect l="l" t="t" r="r" b="b"/>
              <a:pathLst>
                <a:path w="947" h="833" extrusionOk="0">
                  <a:moveTo>
                    <a:pt x="488" y="1"/>
                  </a:moveTo>
                  <a:cubicBezTo>
                    <a:pt x="448" y="1"/>
                    <a:pt x="408" y="6"/>
                    <a:pt x="367" y="18"/>
                  </a:cubicBezTo>
                  <a:cubicBezTo>
                    <a:pt x="134" y="51"/>
                    <a:pt x="0" y="285"/>
                    <a:pt x="67" y="518"/>
                  </a:cubicBezTo>
                  <a:cubicBezTo>
                    <a:pt x="121" y="737"/>
                    <a:pt x="288" y="832"/>
                    <a:pt x="456" y="832"/>
                  </a:cubicBezTo>
                  <a:cubicBezTo>
                    <a:pt x="699" y="832"/>
                    <a:pt x="946" y="633"/>
                    <a:pt x="867" y="318"/>
                  </a:cubicBezTo>
                  <a:cubicBezTo>
                    <a:pt x="840" y="125"/>
                    <a:pt x="676"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8" name="Google Shape;15838;p35"/>
            <p:cNvSpPr/>
            <p:nvPr/>
          </p:nvSpPr>
          <p:spPr>
            <a:xfrm>
              <a:off x="5955725" y="4663375"/>
              <a:ext cx="30125" cy="21275"/>
            </a:xfrm>
            <a:custGeom>
              <a:avLst/>
              <a:gdLst/>
              <a:ahLst/>
              <a:cxnLst/>
              <a:rect l="l" t="t" r="r" b="b"/>
              <a:pathLst>
                <a:path w="1205" h="851" extrusionOk="0">
                  <a:moveTo>
                    <a:pt x="583" y="0"/>
                  </a:moveTo>
                  <a:cubicBezTo>
                    <a:pt x="119" y="0"/>
                    <a:pt x="1" y="748"/>
                    <a:pt x="536" y="843"/>
                  </a:cubicBezTo>
                  <a:cubicBezTo>
                    <a:pt x="568" y="848"/>
                    <a:pt x="599" y="851"/>
                    <a:pt x="628" y="851"/>
                  </a:cubicBezTo>
                  <a:cubicBezTo>
                    <a:pt x="1116" y="851"/>
                    <a:pt x="1204" y="103"/>
                    <a:pt x="669" y="9"/>
                  </a:cubicBezTo>
                  <a:cubicBezTo>
                    <a:pt x="639" y="3"/>
                    <a:pt x="61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9" name="Google Shape;15839;p35"/>
            <p:cNvSpPr/>
            <p:nvPr/>
          </p:nvSpPr>
          <p:spPr>
            <a:xfrm>
              <a:off x="6175925" y="4697775"/>
              <a:ext cx="28375" cy="21500"/>
            </a:xfrm>
            <a:custGeom>
              <a:avLst/>
              <a:gdLst/>
              <a:ahLst/>
              <a:cxnLst/>
              <a:rect l="l" t="t" r="r" b="b"/>
              <a:pathLst>
                <a:path w="1135" h="860" extrusionOk="0">
                  <a:moveTo>
                    <a:pt x="568" y="0"/>
                  </a:moveTo>
                  <a:cubicBezTo>
                    <a:pt x="201" y="0"/>
                    <a:pt x="1" y="467"/>
                    <a:pt x="267" y="734"/>
                  </a:cubicBezTo>
                  <a:cubicBezTo>
                    <a:pt x="351" y="818"/>
                    <a:pt x="459" y="859"/>
                    <a:pt x="568" y="859"/>
                  </a:cubicBezTo>
                  <a:cubicBezTo>
                    <a:pt x="676" y="859"/>
                    <a:pt x="784" y="818"/>
                    <a:pt x="868" y="734"/>
                  </a:cubicBezTo>
                  <a:cubicBezTo>
                    <a:pt x="1135" y="467"/>
                    <a:pt x="935"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0" name="Google Shape;15840;p35"/>
            <p:cNvSpPr/>
            <p:nvPr/>
          </p:nvSpPr>
          <p:spPr>
            <a:xfrm>
              <a:off x="6559525" y="4697025"/>
              <a:ext cx="24225" cy="20775"/>
            </a:xfrm>
            <a:custGeom>
              <a:avLst/>
              <a:gdLst/>
              <a:ahLst/>
              <a:cxnLst/>
              <a:rect l="l" t="t" r="r" b="b"/>
              <a:pathLst>
                <a:path w="969" h="831" extrusionOk="0">
                  <a:moveTo>
                    <a:pt x="568" y="1"/>
                  </a:moveTo>
                  <a:cubicBezTo>
                    <a:pt x="464" y="1"/>
                    <a:pt x="357" y="41"/>
                    <a:pt x="268" y="130"/>
                  </a:cubicBezTo>
                  <a:cubicBezTo>
                    <a:pt x="1" y="397"/>
                    <a:pt x="201" y="831"/>
                    <a:pt x="568" y="831"/>
                  </a:cubicBezTo>
                  <a:cubicBezTo>
                    <a:pt x="801" y="831"/>
                    <a:pt x="968" y="631"/>
                    <a:pt x="968" y="431"/>
                  </a:cubicBezTo>
                  <a:cubicBezTo>
                    <a:pt x="968" y="164"/>
                    <a:pt x="775"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1" name="Google Shape;15841;p35"/>
            <p:cNvSpPr/>
            <p:nvPr/>
          </p:nvSpPr>
          <p:spPr>
            <a:xfrm>
              <a:off x="6620850" y="4690450"/>
              <a:ext cx="24600" cy="20875"/>
            </a:xfrm>
            <a:custGeom>
              <a:avLst/>
              <a:gdLst/>
              <a:ahLst/>
              <a:cxnLst/>
              <a:rect l="l" t="t" r="r" b="b"/>
              <a:pathLst>
                <a:path w="984" h="835" extrusionOk="0">
                  <a:moveTo>
                    <a:pt x="545" y="0"/>
                  </a:moveTo>
                  <a:cubicBezTo>
                    <a:pt x="421" y="0"/>
                    <a:pt x="297" y="59"/>
                    <a:pt x="216" y="193"/>
                  </a:cubicBezTo>
                  <a:cubicBezTo>
                    <a:pt x="0" y="471"/>
                    <a:pt x="213" y="834"/>
                    <a:pt x="536" y="834"/>
                  </a:cubicBezTo>
                  <a:cubicBezTo>
                    <a:pt x="562" y="834"/>
                    <a:pt x="589" y="832"/>
                    <a:pt x="617" y="827"/>
                  </a:cubicBezTo>
                  <a:cubicBezTo>
                    <a:pt x="850" y="794"/>
                    <a:pt x="984" y="560"/>
                    <a:pt x="950" y="327"/>
                  </a:cubicBezTo>
                  <a:cubicBezTo>
                    <a:pt x="910" y="128"/>
                    <a:pt x="72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2" name="Google Shape;15842;p35"/>
            <p:cNvSpPr/>
            <p:nvPr/>
          </p:nvSpPr>
          <p:spPr>
            <a:xfrm>
              <a:off x="6299350" y="4668575"/>
              <a:ext cx="27550" cy="20875"/>
            </a:xfrm>
            <a:custGeom>
              <a:avLst/>
              <a:gdLst/>
              <a:ahLst/>
              <a:cxnLst/>
              <a:rect l="l" t="t" r="r" b="b"/>
              <a:pathLst>
                <a:path w="1102" h="835" extrusionOk="0">
                  <a:moveTo>
                    <a:pt x="534" y="1"/>
                  </a:moveTo>
                  <a:cubicBezTo>
                    <a:pt x="0" y="1"/>
                    <a:pt x="0" y="835"/>
                    <a:pt x="534" y="835"/>
                  </a:cubicBezTo>
                  <a:cubicBezTo>
                    <a:pt x="1101" y="835"/>
                    <a:pt x="1101" y="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3" name="Google Shape;15843;p35"/>
            <p:cNvSpPr/>
            <p:nvPr/>
          </p:nvSpPr>
          <p:spPr>
            <a:xfrm>
              <a:off x="6156750" y="4742925"/>
              <a:ext cx="25275" cy="20775"/>
            </a:xfrm>
            <a:custGeom>
              <a:avLst/>
              <a:gdLst/>
              <a:ahLst/>
              <a:cxnLst/>
              <a:rect l="l" t="t" r="r" b="b"/>
              <a:pathLst>
                <a:path w="1011" h="831" extrusionOk="0">
                  <a:moveTo>
                    <a:pt x="489" y="1"/>
                  </a:moveTo>
                  <a:cubicBezTo>
                    <a:pt x="439" y="1"/>
                    <a:pt x="387" y="10"/>
                    <a:pt x="334" y="29"/>
                  </a:cubicBezTo>
                  <a:cubicBezTo>
                    <a:pt x="134" y="96"/>
                    <a:pt x="0" y="329"/>
                    <a:pt x="100" y="563"/>
                  </a:cubicBezTo>
                  <a:cubicBezTo>
                    <a:pt x="153" y="738"/>
                    <a:pt x="316" y="830"/>
                    <a:pt x="483" y="830"/>
                  </a:cubicBezTo>
                  <a:cubicBezTo>
                    <a:pt x="634" y="830"/>
                    <a:pt x="788" y="754"/>
                    <a:pt x="868" y="596"/>
                  </a:cubicBezTo>
                  <a:cubicBezTo>
                    <a:pt x="1010" y="311"/>
                    <a:pt x="787" y="1"/>
                    <a:pt x="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4" name="Google Shape;15844;p35"/>
            <p:cNvSpPr/>
            <p:nvPr/>
          </p:nvSpPr>
          <p:spPr>
            <a:xfrm>
              <a:off x="6466125" y="4748650"/>
              <a:ext cx="24225" cy="20875"/>
            </a:xfrm>
            <a:custGeom>
              <a:avLst/>
              <a:gdLst/>
              <a:ahLst/>
              <a:cxnLst/>
              <a:rect l="l" t="t" r="r" b="b"/>
              <a:pathLst>
                <a:path w="969" h="835" extrusionOk="0">
                  <a:moveTo>
                    <a:pt x="535" y="0"/>
                  </a:moveTo>
                  <a:cubicBezTo>
                    <a:pt x="1" y="0"/>
                    <a:pt x="1" y="834"/>
                    <a:pt x="535" y="834"/>
                  </a:cubicBezTo>
                  <a:cubicBezTo>
                    <a:pt x="768" y="834"/>
                    <a:pt x="968" y="634"/>
                    <a:pt x="968" y="434"/>
                  </a:cubicBezTo>
                  <a:cubicBezTo>
                    <a:pt x="968" y="200"/>
                    <a:pt x="768" y="0"/>
                    <a:pt x="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5" name="Google Shape;15845;p35"/>
            <p:cNvSpPr/>
            <p:nvPr/>
          </p:nvSpPr>
          <p:spPr>
            <a:xfrm>
              <a:off x="6638450" y="4651700"/>
              <a:ext cx="24525" cy="21000"/>
            </a:xfrm>
            <a:custGeom>
              <a:avLst/>
              <a:gdLst/>
              <a:ahLst/>
              <a:cxnLst/>
              <a:rect l="l" t="t" r="r" b="b"/>
              <a:pathLst>
                <a:path w="981" h="840" extrusionOk="0">
                  <a:moveTo>
                    <a:pt x="496" y="0"/>
                  </a:moveTo>
                  <a:cubicBezTo>
                    <a:pt x="338" y="0"/>
                    <a:pt x="180" y="92"/>
                    <a:pt x="113" y="276"/>
                  </a:cubicBezTo>
                  <a:cubicBezTo>
                    <a:pt x="0" y="557"/>
                    <a:pt x="245" y="839"/>
                    <a:pt x="525" y="839"/>
                  </a:cubicBezTo>
                  <a:cubicBezTo>
                    <a:pt x="576" y="839"/>
                    <a:pt x="628" y="830"/>
                    <a:pt x="680" y="809"/>
                  </a:cubicBezTo>
                  <a:cubicBezTo>
                    <a:pt x="880" y="709"/>
                    <a:pt x="980" y="476"/>
                    <a:pt x="880" y="276"/>
                  </a:cubicBezTo>
                  <a:cubicBezTo>
                    <a:pt x="813" y="92"/>
                    <a:pt x="655"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6" name="Google Shape;15846;p35"/>
            <p:cNvSpPr/>
            <p:nvPr/>
          </p:nvSpPr>
          <p:spPr>
            <a:xfrm>
              <a:off x="6580000" y="4639300"/>
              <a:ext cx="25425" cy="20800"/>
            </a:xfrm>
            <a:custGeom>
              <a:avLst/>
              <a:gdLst/>
              <a:ahLst/>
              <a:cxnLst/>
              <a:rect l="l" t="t" r="r" b="b"/>
              <a:pathLst>
                <a:path w="1017" h="832" extrusionOk="0">
                  <a:moveTo>
                    <a:pt x="431" y="0"/>
                  </a:moveTo>
                  <a:cubicBezTo>
                    <a:pt x="244" y="0"/>
                    <a:pt x="49" y="158"/>
                    <a:pt x="49" y="371"/>
                  </a:cubicBezTo>
                  <a:cubicBezTo>
                    <a:pt x="1" y="636"/>
                    <a:pt x="214" y="832"/>
                    <a:pt x="449" y="832"/>
                  </a:cubicBezTo>
                  <a:cubicBezTo>
                    <a:pt x="539" y="832"/>
                    <a:pt x="633" y="803"/>
                    <a:pt x="716" y="738"/>
                  </a:cubicBezTo>
                  <a:cubicBezTo>
                    <a:pt x="1016" y="505"/>
                    <a:pt x="850" y="38"/>
                    <a:pt x="483" y="4"/>
                  </a:cubicBezTo>
                  <a:cubicBezTo>
                    <a:pt x="466" y="1"/>
                    <a:pt x="448"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7" name="Google Shape;15847;p35"/>
            <p:cNvSpPr/>
            <p:nvPr/>
          </p:nvSpPr>
          <p:spPr>
            <a:xfrm>
              <a:off x="6520350" y="4712100"/>
              <a:ext cx="22300" cy="20900"/>
            </a:xfrm>
            <a:custGeom>
              <a:avLst/>
              <a:gdLst/>
              <a:ahLst/>
              <a:cxnLst/>
              <a:rect l="l" t="t" r="r" b="b"/>
              <a:pathLst>
                <a:path w="892" h="836" extrusionOk="0">
                  <a:moveTo>
                    <a:pt x="447" y="1"/>
                  </a:moveTo>
                  <a:cubicBezTo>
                    <a:pt x="361" y="1"/>
                    <a:pt x="274" y="30"/>
                    <a:pt x="200" y="94"/>
                  </a:cubicBezTo>
                  <a:cubicBezTo>
                    <a:pt x="33" y="261"/>
                    <a:pt x="0" y="528"/>
                    <a:pt x="133" y="695"/>
                  </a:cubicBezTo>
                  <a:cubicBezTo>
                    <a:pt x="230" y="791"/>
                    <a:pt x="347" y="835"/>
                    <a:pt x="460" y="835"/>
                  </a:cubicBezTo>
                  <a:cubicBezTo>
                    <a:pt x="661" y="835"/>
                    <a:pt x="846" y="696"/>
                    <a:pt x="867" y="461"/>
                  </a:cubicBezTo>
                  <a:cubicBezTo>
                    <a:pt x="891" y="196"/>
                    <a:pt x="672" y="1"/>
                    <a:pt x="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8" name="Google Shape;15848;p35"/>
            <p:cNvSpPr/>
            <p:nvPr/>
          </p:nvSpPr>
          <p:spPr>
            <a:xfrm>
              <a:off x="6785925" y="4667325"/>
              <a:ext cx="24650" cy="20625"/>
            </a:xfrm>
            <a:custGeom>
              <a:avLst/>
              <a:gdLst/>
              <a:ahLst/>
              <a:cxnLst/>
              <a:rect l="l" t="t" r="r" b="b"/>
              <a:pathLst>
                <a:path w="986" h="825" extrusionOk="0">
                  <a:moveTo>
                    <a:pt x="538" y="0"/>
                  </a:moveTo>
                  <a:cubicBezTo>
                    <a:pt x="416" y="0"/>
                    <a:pt x="295" y="48"/>
                    <a:pt x="218" y="151"/>
                  </a:cubicBezTo>
                  <a:cubicBezTo>
                    <a:pt x="1" y="430"/>
                    <a:pt x="188" y="825"/>
                    <a:pt x="510" y="825"/>
                  </a:cubicBezTo>
                  <a:cubicBezTo>
                    <a:pt x="534" y="825"/>
                    <a:pt x="559" y="823"/>
                    <a:pt x="585" y="818"/>
                  </a:cubicBezTo>
                  <a:cubicBezTo>
                    <a:pt x="819" y="785"/>
                    <a:pt x="985" y="585"/>
                    <a:pt x="952" y="351"/>
                  </a:cubicBezTo>
                  <a:cubicBezTo>
                    <a:pt x="931" y="125"/>
                    <a:pt x="733"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9" name="Google Shape;15849;p35"/>
            <p:cNvSpPr/>
            <p:nvPr/>
          </p:nvSpPr>
          <p:spPr>
            <a:xfrm>
              <a:off x="7003575" y="4631275"/>
              <a:ext cx="24650" cy="20850"/>
            </a:xfrm>
            <a:custGeom>
              <a:avLst/>
              <a:gdLst/>
              <a:ahLst/>
              <a:cxnLst/>
              <a:rect l="l" t="t" r="r" b="b"/>
              <a:pathLst>
                <a:path w="986" h="834" extrusionOk="0">
                  <a:moveTo>
                    <a:pt x="531" y="0"/>
                  </a:moveTo>
                  <a:cubicBezTo>
                    <a:pt x="393" y="0"/>
                    <a:pt x="257" y="61"/>
                    <a:pt x="185" y="192"/>
                  </a:cubicBezTo>
                  <a:cubicBezTo>
                    <a:pt x="1" y="499"/>
                    <a:pt x="240" y="834"/>
                    <a:pt x="565" y="834"/>
                  </a:cubicBezTo>
                  <a:cubicBezTo>
                    <a:pt x="593" y="834"/>
                    <a:pt x="622" y="831"/>
                    <a:pt x="652" y="826"/>
                  </a:cubicBezTo>
                  <a:cubicBezTo>
                    <a:pt x="852" y="759"/>
                    <a:pt x="986" y="525"/>
                    <a:pt x="952" y="292"/>
                  </a:cubicBezTo>
                  <a:cubicBezTo>
                    <a:pt x="896" y="103"/>
                    <a:pt x="711"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0" name="Google Shape;15850;p35"/>
            <p:cNvSpPr/>
            <p:nvPr/>
          </p:nvSpPr>
          <p:spPr>
            <a:xfrm>
              <a:off x="6827225" y="4679825"/>
              <a:ext cx="25325" cy="20425"/>
            </a:xfrm>
            <a:custGeom>
              <a:avLst/>
              <a:gdLst/>
              <a:ahLst/>
              <a:cxnLst/>
              <a:rect l="l" t="t" r="r" b="b"/>
              <a:pathLst>
                <a:path w="1013" h="817" extrusionOk="0">
                  <a:moveTo>
                    <a:pt x="553" y="1"/>
                  </a:moveTo>
                  <a:cubicBezTo>
                    <a:pt x="514" y="1"/>
                    <a:pt x="475" y="6"/>
                    <a:pt x="434" y="18"/>
                  </a:cubicBezTo>
                  <a:cubicBezTo>
                    <a:pt x="67" y="85"/>
                    <a:pt x="0" y="585"/>
                    <a:pt x="334" y="752"/>
                  </a:cubicBezTo>
                  <a:cubicBezTo>
                    <a:pt x="401" y="796"/>
                    <a:pt x="473" y="816"/>
                    <a:pt x="543" y="816"/>
                  </a:cubicBezTo>
                  <a:cubicBezTo>
                    <a:pt x="788" y="816"/>
                    <a:pt x="1012" y="577"/>
                    <a:pt x="934" y="318"/>
                  </a:cubicBezTo>
                  <a:cubicBezTo>
                    <a:pt x="879" y="125"/>
                    <a:pt x="733"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1" name="Google Shape;15851;p35"/>
            <p:cNvSpPr/>
            <p:nvPr/>
          </p:nvSpPr>
          <p:spPr>
            <a:xfrm>
              <a:off x="6791375" y="4716750"/>
              <a:ext cx="21700" cy="20800"/>
            </a:xfrm>
            <a:custGeom>
              <a:avLst/>
              <a:gdLst/>
              <a:ahLst/>
              <a:cxnLst/>
              <a:rect l="l" t="t" r="r" b="b"/>
              <a:pathLst>
                <a:path w="868" h="832" extrusionOk="0">
                  <a:moveTo>
                    <a:pt x="452" y="1"/>
                  </a:moveTo>
                  <a:cubicBezTo>
                    <a:pt x="353" y="1"/>
                    <a:pt x="251" y="35"/>
                    <a:pt x="167" y="109"/>
                  </a:cubicBezTo>
                  <a:cubicBezTo>
                    <a:pt x="0" y="275"/>
                    <a:pt x="0" y="542"/>
                    <a:pt x="167" y="709"/>
                  </a:cubicBezTo>
                  <a:cubicBezTo>
                    <a:pt x="252" y="794"/>
                    <a:pt x="354" y="832"/>
                    <a:pt x="453" y="832"/>
                  </a:cubicBezTo>
                  <a:cubicBezTo>
                    <a:pt x="666" y="832"/>
                    <a:pt x="867" y="659"/>
                    <a:pt x="867" y="409"/>
                  </a:cubicBezTo>
                  <a:cubicBezTo>
                    <a:pt x="867" y="158"/>
                    <a:pt x="665" y="1"/>
                    <a:pt x="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2" name="Google Shape;15852;p35"/>
            <p:cNvSpPr/>
            <p:nvPr/>
          </p:nvSpPr>
          <p:spPr>
            <a:xfrm>
              <a:off x="7213425" y="4461450"/>
              <a:ext cx="27450" cy="20950"/>
            </a:xfrm>
            <a:custGeom>
              <a:avLst/>
              <a:gdLst/>
              <a:ahLst/>
              <a:cxnLst/>
              <a:rect l="l" t="t" r="r" b="b"/>
              <a:pathLst>
                <a:path w="1098" h="838" extrusionOk="0">
                  <a:moveTo>
                    <a:pt x="595" y="1"/>
                  </a:moveTo>
                  <a:cubicBezTo>
                    <a:pt x="527" y="1"/>
                    <a:pt x="459" y="16"/>
                    <a:pt x="397" y="47"/>
                  </a:cubicBezTo>
                  <a:cubicBezTo>
                    <a:pt x="0" y="273"/>
                    <a:pt x="230" y="838"/>
                    <a:pt x="615" y="838"/>
                  </a:cubicBezTo>
                  <a:cubicBezTo>
                    <a:pt x="683" y="838"/>
                    <a:pt x="756" y="820"/>
                    <a:pt x="831" y="780"/>
                  </a:cubicBezTo>
                  <a:cubicBezTo>
                    <a:pt x="1031" y="647"/>
                    <a:pt x="1098" y="413"/>
                    <a:pt x="964" y="213"/>
                  </a:cubicBezTo>
                  <a:cubicBezTo>
                    <a:pt x="895" y="75"/>
                    <a:pt x="74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3" name="Google Shape;15853;p35"/>
            <p:cNvSpPr/>
            <p:nvPr/>
          </p:nvSpPr>
          <p:spPr>
            <a:xfrm>
              <a:off x="7489750" y="4278125"/>
              <a:ext cx="27150" cy="20750"/>
            </a:xfrm>
            <a:custGeom>
              <a:avLst/>
              <a:gdLst/>
              <a:ahLst/>
              <a:cxnLst/>
              <a:rect l="l" t="t" r="r" b="b"/>
              <a:pathLst>
                <a:path w="1086" h="830" extrusionOk="0">
                  <a:moveTo>
                    <a:pt x="538" y="0"/>
                  </a:moveTo>
                  <a:cubicBezTo>
                    <a:pt x="215" y="0"/>
                    <a:pt x="0" y="364"/>
                    <a:pt x="185" y="641"/>
                  </a:cubicBezTo>
                  <a:cubicBezTo>
                    <a:pt x="271" y="770"/>
                    <a:pt x="411" y="829"/>
                    <a:pt x="545" y="829"/>
                  </a:cubicBezTo>
                  <a:cubicBezTo>
                    <a:pt x="620" y="829"/>
                    <a:pt x="692" y="811"/>
                    <a:pt x="752" y="775"/>
                  </a:cubicBezTo>
                  <a:cubicBezTo>
                    <a:pt x="1086" y="541"/>
                    <a:pt x="986" y="74"/>
                    <a:pt x="619" y="8"/>
                  </a:cubicBezTo>
                  <a:cubicBezTo>
                    <a:pt x="591" y="3"/>
                    <a:pt x="564"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4" name="Google Shape;15854;p35"/>
            <p:cNvSpPr/>
            <p:nvPr/>
          </p:nvSpPr>
          <p:spPr>
            <a:xfrm>
              <a:off x="7464350" y="4314000"/>
              <a:ext cx="23150" cy="20875"/>
            </a:xfrm>
            <a:custGeom>
              <a:avLst/>
              <a:gdLst/>
              <a:ahLst/>
              <a:cxnLst/>
              <a:rect l="l" t="t" r="r" b="b"/>
              <a:pathLst>
                <a:path w="926" h="835" extrusionOk="0">
                  <a:moveTo>
                    <a:pt x="479" y="0"/>
                  </a:moveTo>
                  <a:cubicBezTo>
                    <a:pt x="366" y="0"/>
                    <a:pt x="251" y="44"/>
                    <a:pt x="167" y="140"/>
                  </a:cubicBezTo>
                  <a:cubicBezTo>
                    <a:pt x="0" y="307"/>
                    <a:pt x="34" y="574"/>
                    <a:pt x="234" y="741"/>
                  </a:cubicBezTo>
                  <a:cubicBezTo>
                    <a:pt x="308" y="806"/>
                    <a:pt x="395" y="834"/>
                    <a:pt x="481" y="834"/>
                  </a:cubicBezTo>
                  <a:cubicBezTo>
                    <a:pt x="705" y="834"/>
                    <a:pt x="925" y="639"/>
                    <a:pt x="901" y="374"/>
                  </a:cubicBezTo>
                  <a:cubicBezTo>
                    <a:pt x="880" y="139"/>
                    <a:pt x="681" y="0"/>
                    <a:pt x="4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5" name="Google Shape;15855;p35"/>
            <p:cNvSpPr/>
            <p:nvPr/>
          </p:nvSpPr>
          <p:spPr>
            <a:xfrm>
              <a:off x="7336750" y="4444475"/>
              <a:ext cx="27025" cy="21850"/>
            </a:xfrm>
            <a:custGeom>
              <a:avLst/>
              <a:gdLst/>
              <a:ahLst/>
              <a:cxnLst/>
              <a:rect l="l" t="t" r="r" b="b"/>
              <a:pathLst>
                <a:path w="1081" h="874" extrusionOk="0">
                  <a:moveTo>
                    <a:pt x="468" y="0"/>
                  </a:moveTo>
                  <a:cubicBezTo>
                    <a:pt x="359" y="0"/>
                    <a:pt x="251" y="42"/>
                    <a:pt x="167" y="125"/>
                  </a:cubicBezTo>
                  <a:cubicBezTo>
                    <a:pt x="1" y="292"/>
                    <a:pt x="1" y="592"/>
                    <a:pt x="201" y="759"/>
                  </a:cubicBezTo>
                  <a:cubicBezTo>
                    <a:pt x="288" y="839"/>
                    <a:pt x="384" y="873"/>
                    <a:pt x="475" y="873"/>
                  </a:cubicBezTo>
                  <a:cubicBezTo>
                    <a:pt x="803" y="873"/>
                    <a:pt x="1081" y="438"/>
                    <a:pt x="768" y="125"/>
                  </a:cubicBezTo>
                  <a:cubicBezTo>
                    <a:pt x="684" y="42"/>
                    <a:pt x="576" y="0"/>
                    <a:pt x="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6" name="Google Shape;15856;p35"/>
            <p:cNvSpPr/>
            <p:nvPr/>
          </p:nvSpPr>
          <p:spPr>
            <a:xfrm>
              <a:off x="7459600" y="4405325"/>
              <a:ext cx="31300" cy="21175"/>
            </a:xfrm>
            <a:custGeom>
              <a:avLst/>
              <a:gdLst/>
              <a:ahLst/>
              <a:cxnLst/>
              <a:rect l="l" t="t" r="r" b="b"/>
              <a:pathLst>
                <a:path w="1252" h="847" extrusionOk="0">
                  <a:moveTo>
                    <a:pt x="664" y="1"/>
                  </a:moveTo>
                  <a:cubicBezTo>
                    <a:pt x="599" y="1"/>
                    <a:pt x="530" y="18"/>
                    <a:pt x="457" y="57"/>
                  </a:cubicBezTo>
                  <a:cubicBezTo>
                    <a:pt x="1" y="256"/>
                    <a:pt x="227" y="846"/>
                    <a:pt x="615" y="846"/>
                  </a:cubicBezTo>
                  <a:cubicBezTo>
                    <a:pt x="681" y="846"/>
                    <a:pt x="752" y="829"/>
                    <a:pt x="824" y="790"/>
                  </a:cubicBezTo>
                  <a:cubicBezTo>
                    <a:pt x="1252" y="591"/>
                    <a:pt x="1046" y="1"/>
                    <a:pt x="6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7" name="Google Shape;15857;p35"/>
            <p:cNvSpPr/>
            <p:nvPr/>
          </p:nvSpPr>
          <p:spPr>
            <a:xfrm>
              <a:off x="7586975" y="4286625"/>
              <a:ext cx="30375" cy="21475"/>
            </a:xfrm>
            <a:custGeom>
              <a:avLst/>
              <a:gdLst/>
              <a:ahLst/>
              <a:cxnLst/>
              <a:rect l="l" t="t" r="r" b="b"/>
              <a:pathLst>
                <a:path w="1215" h="859" extrusionOk="0">
                  <a:moveTo>
                    <a:pt x="628" y="0"/>
                  </a:moveTo>
                  <a:cubicBezTo>
                    <a:pt x="541" y="0"/>
                    <a:pt x="451" y="31"/>
                    <a:pt x="366" y="101"/>
                  </a:cubicBezTo>
                  <a:cubicBezTo>
                    <a:pt x="1" y="388"/>
                    <a:pt x="288" y="859"/>
                    <a:pt x="622" y="859"/>
                  </a:cubicBezTo>
                  <a:cubicBezTo>
                    <a:pt x="715" y="859"/>
                    <a:pt x="812" y="822"/>
                    <a:pt x="899" y="735"/>
                  </a:cubicBezTo>
                  <a:cubicBezTo>
                    <a:pt x="1215" y="420"/>
                    <a:pt x="950"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8" name="Google Shape;15858;p35"/>
            <p:cNvSpPr/>
            <p:nvPr/>
          </p:nvSpPr>
          <p:spPr>
            <a:xfrm>
              <a:off x="7443500" y="4345500"/>
              <a:ext cx="23725" cy="20400"/>
            </a:xfrm>
            <a:custGeom>
              <a:avLst/>
              <a:gdLst/>
              <a:ahLst/>
              <a:cxnLst/>
              <a:rect l="l" t="t" r="r" b="b"/>
              <a:pathLst>
                <a:path w="949" h="816" extrusionOk="0">
                  <a:moveTo>
                    <a:pt x="462" y="1"/>
                  </a:moveTo>
                  <a:cubicBezTo>
                    <a:pt x="399" y="1"/>
                    <a:pt x="332" y="15"/>
                    <a:pt x="267" y="48"/>
                  </a:cubicBezTo>
                  <a:cubicBezTo>
                    <a:pt x="67" y="148"/>
                    <a:pt x="0" y="381"/>
                    <a:pt x="100" y="582"/>
                  </a:cubicBezTo>
                  <a:cubicBezTo>
                    <a:pt x="180" y="740"/>
                    <a:pt x="327" y="816"/>
                    <a:pt x="473" y="816"/>
                  </a:cubicBezTo>
                  <a:cubicBezTo>
                    <a:pt x="636" y="816"/>
                    <a:pt x="798" y="723"/>
                    <a:pt x="868" y="548"/>
                  </a:cubicBezTo>
                  <a:cubicBezTo>
                    <a:pt x="948" y="253"/>
                    <a:pt x="726"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9" name="Google Shape;15859;p35"/>
            <p:cNvSpPr/>
            <p:nvPr/>
          </p:nvSpPr>
          <p:spPr>
            <a:xfrm>
              <a:off x="7420150" y="4407150"/>
              <a:ext cx="24550" cy="21150"/>
            </a:xfrm>
            <a:custGeom>
              <a:avLst/>
              <a:gdLst/>
              <a:ahLst/>
              <a:cxnLst/>
              <a:rect l="l" t="t" r="r" b="b"/>
              <a:pathLst>
                <a:path w="982" h="846" extrusionOk="0">
                  <a:moveTo>
                    <a:pt x="484" y="0"/>
                  </a:moveTo>
                  <a:cubicBezTo>
                    <a:pt x="326" y="0"/>
                    <a:pt x="167" y="84"/>
                    <a:pt x="100" y="250"/>
                  </a:cubicBezTo>
                  <a:cubicBezTo>
                    <a:pt x="0" y="484"/>
                    <a:pt x="100" y="717"/>
                    <a:pt x="334" y="818"/>
                  </a:cubicBezTo>
                  <a:cubicBezTo>
                    <a:pt x="382" y="837"/>
                    <a:pt x="430" y="846"/>
                    <a:pt x="477" y="846"/>
                  </a:cubicBezTo>
                  <a:cubicBezTo>
                    <a:pt x="754" y="846"/>
                    <a:pt x="982" y="536"/>
                    <a:pt x="868" y="250"/>
                  </a:cubicBezTo>
                  <a:cubicBezTo>
                    <a:pt x="801" y="84"/>
                    <a:pt x="643"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0" name="Google Shape;15860;p35"/>
            <p:cNvSpPr/>
            <p:nvPr/>
          </p:nvSpPr>
          <p:spPr>
            <a:xfrm>
              <a:off x="7611375" y="4247750"/>
              <a:ext cx="23125" cy="20950"/>
            </a:xfrm>
            <a:custGeom>
              <a:avLst/>
              <a:gdLst/>
              <a:ahLst/>
              <a:cxnLst/>
              <a:rect l="l" t="t" r="r" b="b"/>
              <a:pathLst>
                <a:path w="925" h="838" extrusionOk="0">
                  <a:moveTo>
                    <a:pt x="447" y="0"/>
                  </a:moveTo>
                  <a:cubicBezTo>
                    <a:pt x="245" y="0"/>
                    <a:pt x="45" y="153"/>
                    <a:pt x="24" y="389"/>
                  </a:cubicBezTo>
                  <a:cubicBezTo>
                    <a:pt x="0" y="646"/>
                    <a:pt x="222" y="837"/>
                    <a:pt x="449" y="837"/>
                  </a:cubicBezTo>
                  <a:cubicBezTo>
                    <a:pt x="546" y="837"/>
                    <a:pt x="644" y="802"/>
                    <a:pt x="724" y="722"/>
                  </a:cubicBezTo>
                  <a:cubicBezTo>
                    <a:pt x="891" y="589"/>
                    <a:pt x="924" y="322"/>
                    <a:pt x="757" y="155"/>
                  </a:cubicBezTo>
                  <a:cubicBezTo>
                    <a:pt x="674" y="48"/>
                    <a:pt x="560"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1" name="Google Shape;15861;p35"/>
            <p:cNvSpPr/>
            <p:nvPr/>
          </p:nvSpPr>
          <p:spPr>
            <a:xfrm>
              <a:off x="7616325" y="4118975"/>
              <a:ext cx="24850" cy="20875"/>
            </a:xfrm>
            <a:custGeom>
              <a:avLst/>
              <a:gdLst/>
              <a:ahLst/>
              <a:cxnLst/>
              <a:rect l="l" t="t" r="r" b="b"/>
              <a:pathLst>
                <a:path w="994" h="835" extrusionOk="0">
                  <a:moveTo>
                    <a:pt x="550" y="0"/>
                  </a:moveTo>
                  <a:cubicBezTo>
                    <a:pt x="208" y="0"/>
                    <a:pt x="0" y="381"/>
                    <a:pt x="192" y="670"/>
                  </a:cubicBezTo>
                  <a:cubicBezTo>
                    <a:pt x="281" y="783"/>
                    <a:pt x="403" y="835"/>
                    <a:pt x="524" y="835"/>
                  </a:cubicBezTo>
                  <a:cubicBezTo>
                    <a:pt x="723" y="835"/>
                    <a:pt x="918" y="697"/>
                    <a:pt x="960" y="469"/>
                  </a:cubicBezTo>
                  <a:cubicBezTo>
                    <a:pt x="993" y="236"/>
                    <a:pt x="826" y="36"/>
                    <a:pt x="593" y="2"/>
                  </a:cubicBezTo>
                  <a:cubicBezTo>
                    <a:pt x="578" y="1"/>
                    <a:pt x="564" y="0"/>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2" name="Google Shape;15862;p35"/>
            <p:cNvSpPr/>
            <p:nvPr/>
          </p:nvSpPr>
          <p:spPr>
            <a:xfrm>
              <a:off x="7553750" y="4179575"/>
              <a:ext cx="27375" cy="21250"/>
            </a:xfrm>
            <a:custGeom>
              <a:avLst/>
              <a:gdLst/>
              <a:ahLst/>
              <a:cxnLst/>
              <a:rect l="l" t="t" r="r" b="b"/>
              <a:pathLst>
                <a:path w="1095" h="850" extrusionOk="0">
                  <a:moveTo>
                    <a:pt x="559" y="0"/>
                  </a:moveTo>
                  <a:cubicBezTo>
                    <a:pt x="430" y="0"/>
                    <a:pt x="294" y="60"/>
                    <a:pt x="194" y="180"/>
                  </a:cubicBezTo>
                  <a:cubicBezTo>
                    <a:pt x="1" y="437"/>
                    <a:pt x="211" y="849"/>
                    <a:pt x="554" y="849"/>
                  </a:cubicBezTo>
                  <a:cubicBezTo>
                    <a:pt x="567" y="849"/>
                    <a:pt x="581" y="849"/>
                    <a:pt x="594" y="847"/>
                  </a:cubicBezTo>
                  <a:cubicBezTo>
                    <a:pt x="961" y="781"/>
                    <a:pt x="1094" y="314"/>
                    <a:pt x="794" y="80"/>
                  </a:cubicBezTo>
                  <a:cubicBezTo>
                    <a:pt x="727" y="27"/>
                    <a:pt x="645"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3" name="Google Shape;15863;p35"/>
            <p:cNvSpPr/>
            <p:nvPr/>
          </p:nvSpPr>
          <p:spPr>
            <a:xfrm>
              <a:off x="7591925" y="4184900"/>
              <a:ext cx="20875" cy="20875"/>
            </a:xfrm>
            <a:custGeom>
              <a:avLst/>
              <a:gdLst/>
              <a:ahLst/>
              <a:cxnLst/>
              <a:rect l="l" t="t" r="r" b="b"/>
              <a:pathLst>
                <a:path w="835" h="835" extrusionOk="0">
                  <a:moveTo>
                    <a:pt x="435" y="1"/>
                  </a:moveTo>
                  <a:cubicBezTo>
                    <a:pt x="201" y="1"/>
                    <a:pt x="1" y="167"/>
                    <a:pt x="1" y="401"/>
                  </a:cubicBezTo>
                  <a:cubicBezTo>
                    <a:pt x="1" y="634"/>
                    <a:pt x="201" y="835"/>
                    <a:pt x="435" y="835"/>
                  </a:cubicBezTo>
                  <a:cubicBezTo>
                    <a:pt x="668" y="835"/>
                    <a:pt x="835" y="634"/>
                    <a:pt x="835" y="401"/>
                  </a:cubicBezTo>
                  <a:cubicBezTo>
                    <a:pt x="835" y="167"/>
                    <a:pt x="668"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4" name="Google Shape;15864;p35"/>
            <p:cNvSpPr/>
            <p:nvPr/>
          </p:nvSpPr>
          <p:spPr>
            <a:xfrm>
              <a:off x="7725675" y="3915875"/>
              <a:ext cx="28900" cy="21525"/>
            </a:xfrm>
            <a:custGeom>
              <a:avLst/>
              <a:gdLst/>
              <a:ahLst/>
              <a:cxnLst/>
              <a:rect l="l" t="t" r="r" b="b"/>
              <a:pathLst>
                <a:path w="1156" h="861" extrusionOk="0">
                  <a:moveTo>
                    <a:pt x="641" y="0"/>
                  </a:moveTo>
                  <a:cubicBezTo>
                    <a:pt x="229" y="0"/>
                    <a:pt x="1" y="620"/>
                    <a:pt x="488" y="821"/>
                  </a:cubicBezTo>
                  <a:cubicBezTo>
                    <a:pt x="542" y="848"/>
                    <a:pt x="601" y="860"/>
                    <a:pt x="659" y="860"/>
                  </a:cubicBezTo>
                  <a:cubicBezTo>
                    <a:pt x="820" y="860"/>
                    <a:pt x="982" y="768"/>
                    <a:pt x="1056" y="621"/>
                  </a:cubicBezTo>
                  <a:cubicBezTo>
                    <a:pt x="1156" y="421"/>
                    <a:pt x="1056" y="154"/>
                    <a:pt x="855" y="54"/>
                  </a:cubicBezTo>
                  <a:cubicBezTo>
                    <a:pt x="781" y="17"/>
                    <a:pt x="709" y="0"/>
                    <a:pt x="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5" name="Google Shape;15865;p35"/>
            <p:cNvSpPr/>
            <p:nvPr/>
          </p:nvSpPr>
          <p:spPr>
            <a:xfrm>
              <a:off x="7794325" y="3680800"/>
              <a:ext cx="25300" cy="21200"/>
            </a:xfrm>
            <a:custGeom>
              <a:avLst/>
              <a:gdLst/>
              <a:ahLst/>
              <a:cxnLst/>
              <a:rect l="l" t="t" r="r" b="b"/>
              <a:pathLst>
                <a:path w="1012" h="848" extrusionOk="0">
                  <a:moveTo>
                    <a:pt x="531" y="0"/>
                  </a:moveTo>
                  <a:cubicBezTo>
                    <a:pt x="242" y="0"/>
                    <a:pt x="0" y="322"/>
                    <a:pt x="178" y="617"/>
                  </a:cubicBezTo>
                  <a:cubicBezTo>
                    <a:pt x="255" y="772"/>
                    <a:pt x="397" y="848"/>
                    <a:pt x="541" y="848"/>
                  </a:cubicBezTo>
                  <a:cubicBezTo>
                    <a:pt x="706" y="848"/>
                    <a:pt x="873" y="747"/>
                    <a:pt x="945" y="551"/>
                  </a:cubicBezTo>
                  <a:cubicBezTo>
                    <a:pt x="1011" y="317"/>
                    <a:pt x="878" y="84"/>
                    <a:pt x="645" y="17"/>
                  </a:cubicBezTo>
                  <a:cubicBezTo>
                    <a:pt x="606" y="5"/>
                    <a:pt x="568"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6" name="Google Shape;15866;p35"/>
            <p:cNvSpPr/>
            <p:nvPr/>
          </p:nvSpPr>
          <p:spPr>
            <a:xfrm>
              <a:off x="7782900" y="3759175"/>
              <a:ext cx="26350" cy="21000"/>
            </a:xfrm>
            <a:custGeom>
              <a:avLst/>
              <a:gdLst/>
              <a:ahLst/>
              <a:cxnLst/>
              <a:rect l="l" t="t" r="r" b="b"/>
              <a:pathLst>
                <a:path w="1054" h="840" extrusionOk="0">
                  <a:moveTo>
                    <a:pt x="461" y="0"/>
                  </a:moveTo>
                  <a:cubicBezTo>
                    <a:pt x="291" y="0"/>
                    <a:pt x="123" y="125"/>
                    <a:pt x="67" y="318"/>
                  </a:cubicBezTo>
                  <a:cubicBezTo>
                    <a:pt x="1" y="518"/>
                    <a:pt x="134" y="751"/>
                    <a:pt x="368" y="818"/>
                  </a:cubicBezTo>
                  <a:cubicBezTo>
                    <a:pt x="416" y="833"/>
                    <a:pt x="461" y="840"/>
                    <a:pt x="504" y="840"/>
                  </a:cubicBezTo>
                  <a:cubicBezTo>
                    <a:pt x="932" y="840"/>
                    <a:pt x="1053" y="139"/>
                    <a:pt x="568" y="17"/>
                  </a:cubicBezTo>
                  <a:cubicBezTo>
                    <a:pt x="533" y="6"/>
                    <a:pt x="497"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7" name="Google Shape;15867;p35"/>
            <p:cNvSpPr/>
            <p:nvPr/>
          </p:nvSpPr>
          <p:spPr>
            <a:xfrm>
              <a:off x="7782075" y="3907875"/>
              <a:ext cx="24825" cy="21075"/>
            </a:xfrm>
            <a:custGeom>
              <a:avLst/>
              <a:gdLst/>
              <a:ahLst/>
              <a:cxnLst/>
              <a:rect l="l" t="t" r="r" b="b"/>
              <a:pathLst>
                <a:path w="993" h="843" extrusionOk="0">
                  <a:moveTo>
                    <a:pt x="455" y="0"/>
                  </a:moveTo>
                  <a:cubicBezTo>
                    <a:pt x="254" y="0"/>
                    <a:pt x="55" y="139"/>
                    <a:pt x="34" y="374"/>
                  </a:cubicBezTo>
                  <a:cubicBezTo>
                    <a:pt x="0" y="607"/>
                    <a:pt x="167" y="808"/>
                    <a:pt x="401" y="841"/>
                  </a:cubicBezTo>
                  <a:cubicBezTo>
                    <a:pt x="414" y="842"/>
                    <a:pt x="427" y="843"/>
                    <a:pt x="440" y="843"/>
                  </a:cubicBezTo>
                  <a:cubicBezTo>
                    <a:pt x="784" y="843"/>
                    <a:pt x="993" y="430"/>
                    <a:pt x="768" y="140"/>
                  </a:cubicBezTo>
                  <a:cubicBezTo>
                    <a:pt x="683" y="44"/>
                    <a:pt x="56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8" name="Google Shape;15868;p35"/>
            <p:cNvSpPr/>
            <p:nvPr/>
          </p:nvSpPr>
          <p:spPr>
            <a:xfrm>
              <a:off x="7859825" y="3647250"/>
              <a:ext cx="25425" cy="20650"/>
            </a:xfrm>
            <a:custGeom>
              <a:avLst/>
              <a:gdLst/>
              <a:ahLst/>
              <a:cxnLst/>
              <a:rect l="l" t="t" r="r" b="b"/>
              <a:pathLst>
                <a:path w="1017" h="826" extrusionOk="0">
                  <a:moveTo>
                    <a:pt x="503" y="1"/>
                  </a:moveTo>
                  <a:cubicBezTo>
                    <a:pt x="346" y="1"/>
                    <a:pt x="190" y="88"/>
                    <a:pt x="126" y="291"/>
                  </a:cubicBezTo>
                  <a:cubicBezTo>
                    <a:pt x="1" y="604"/>
                    <a:pt x="267" y="826"/>
                    <a:pt x="524" y="826"/>
                  </a:cubicBezTo>
                  <a:cubicBezTo>
                    <a:pt x="679" y="826"/>
                    <a:pt x="831" y="746"/>
                    <a:pt x="893" y="558"/>
                  </a:cubicBezTo>
                  <a:cubicBezTo>
                    <a:pt x="1017" y="228"/>
                    <a:pt x="75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9" name="Google Shape;15869;p35"/>
            <p:cNvSpPr/>
            <p:nvPr/>
          </p:nvSpPr>
          <p:spPr>
            <a:xfrm>
              <a:off x="7862125" y="3576050"/>
              <a:ext cx="23125" cy="21075"/>
            </a:xfrm>
            <a:custGeom>
              <a:avLst/>
              <a:gdLst/>
              <a:ahLst/>
              <a:cxnLst/>
              <a:rect l="l" t="t" r="r" b="b"/>
              <a:pathLst>
                <a:path w="925" h="843" extrusionOk="0">
                  <a:moveTo>
                    <a:pt x="441" y="0"/>
                  </a:moveTo>
                  <a:cubicBezTo>
                    <a:pt x="258" y="0"/>
                    <a:pt x="77" y="106"/>
                    <a:pt x="34" y="337"/>
                  </a:cubicBezTo>
                  <a:cubicBezTo>
                    <a:pt x="1" y="571"/>
                    <a:pt x="134" y="804"/>
                    <a:pt x="368" y="838"/>
                  </a:cubicBezTo>
                  <a:cubicBezTo>
                    <a:pt x="388" y="841"/>
                    <a:pt x="408" y="842"/>
                    <a:pt x="427" y="842"/>
                  </a:cubicBezTo>
                  <a:cubicBezTo>
                    <a:pt x="635" y="842"/>
                    <a:pt x="807" y="687"/>
                    <a:pt x="868" y="504"/>
                  </a:cubicBezTo>
                  <a:cubicBezTo>
                    <a:pt x="925" y="183"/>
                    <a:pt x="681"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0" name="Google Shape;15870;p35"/>
            <p:cNvSpPr/>
            <p:nvPr/>
          </p:nvSpPr>
          <p:spPr>
            <a:xfrm>
              <a:off x="7960525" y="3726925"/>
              <a:ext cx="24750" cy="21150"/>
            </a:xfrm>
            <a:custGeom>
              <a:avLst/>
              <a:gdLst/>
              <a:ahLst/>
              <a:cxnLst/>
              <a:rect l="l" t="t" r="r" b="b"/>
              <a:pathLst>
                <a:path w="990" h="846" extrusionOk="0">
                  <a:moveTo>
                    <a:pt x="466" y="1"/>
                  </a:moveTo>
                  <a:cubicBezTo>
                    <a:pt x="411" y="1"/>
                    <a:pt x="355" y="13"/>
                    <a:pt x="301" y="40"/>
                  </a:cubicBezTo>
                  <a:cubicBezTo>
                    <a:pt x="68" y="140"/>
                    <a:pt x="1" y="373"/>
                    <a:pt x="101" y="607"/>
                  </a:cubicBezTo>
                  <a:cubicBezTo>
                    <a:pt x="179" y="775"/>
                    <a:pt x="315" y="845"/>
                    <a:pt x="450" y="845"/>
                  </a:cubicBezTo>
                  <a:cubicBezTo>
                    <a:pt x="719" y="845"/>
                    <a:pt x="990" y="572"/>
                    <a:pt x="835" y="240"/>
                  </a:cubicBezTo>
                  <a:cubicBezTo>
                    <a:pt x="762" y="93"/>
                    <a:pt x="617" y="1"/>
                    <a:pt x="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1" name="Google Shape;15871;p35"/>
            <p:cNvSpPr/>
            <p:nvPr/>
          </p:nvSpPr>
          <p:spPr>
            <a:xfrm>
              <a:off x="8013075" y="3656150"/>
              <a:ext cx="27300" cy="21250"/>
            </a:xfrm>
            <a:custGeom>
              <a:avLst/>
              <a:gdLst/>
              <a:ahLst/>
              <a:cxnLst/>
              <a:rect l="l" t="t" r="r" b="b"/>
              <a:pathLst>
                <a:path w="1092" h="850" extrusionOk="0">
                  <a:moveTo>
                    <a:pt x="510" y="0"/>
                  </a:moveTo>
                  <a:cubicBezTo>
                    <a:pt x="496" y="0"/>
                    <a:pt x="482" y="1"/>
                    <a:pt x="467" y="2"/>
                  </a:cubicBezTo>
                  <a:cubicBezTo>
                    <a:pt x="100" y="69"/>
                    <a:pt x="0" y="536"/>
                    <a:pt x="301" y="769"/>
                  </a:cubicBezTo>
                  <a:cubicBezTo>
                    <a:pt x="367" y="823"/>
                    <a:pt x="450" y="849"/>
                    <a:pt x="534" y="849"/>
                  </a:cubicBezTo>
                  <a:cubicBezTo>
                    <a:pt x="659" y="849"/>
                    <a:pt x="788" y="789"/>
                    <a:pt x="868" y="669"/>
                  </a:cubicBezTo>
                  <a:cubicBezTo>
                    <a:pt x="1092" y="381"/>
                    <a:pt x="855" y="0"/>
                    <a:pt x="5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2" name="Google Shape;15872;p35"/>
            <p:cNvSpPr/>
            <p:nvPr/>
          </p:nvSpPr>
          <p:spPr>
            <a:xfrm>
              <a:off x="7976375" y="3477350"/>
              <a:ext cx="24650" cy="20475"/>
            </a:xfrm>
            <a:custGeom>
              <a:avLst/>
              <a:gdLst/>
              <a:ahLst/>
              <a:cxnLst/>
              <a:rect l="l" t="t" r="r" b="b"/>
              <a:pathLst>
                <a:path w="986" h="819" extrusionOk="0">
                  <a:moveTo>
                    <a:pt x="561" y="1"/>
                  </a:moveTo>
                  <a:cubicBezTo>
                    <a:pt x="530" y="1"/>
                    <a:pt x="498" y="5"/>
                    <a:pt x="468" y="16"/>
                  </a:cubicBezTo>
                  <a:cubicBezTo>
                    <a:pt x="101" y="82"/>
                    <a:pt x="1" y="549"/>
                    <a:pt x="301" y="750"/>
                  </a:cubicBezTo>
                  <a:cubicBezTo>
                    <a:pt x="372" y="797"/>
                    <a:pt x="448" y="818"/>
                    <a:pt x="523" y="818"/>
                  </a:cubicBezTo>
                  <a:cubicBezTo>
                    <a:pt x="764" y="818"/>
                    <a:pt x="986" y="596"/>
                    <a:pt x="935" y="316"/>
                  </a:cubicBezTo>
                  <a:cubicBezTo>
                    <a:pt x="906" y="146"/>
                    <a:pt x="734"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3" name="Google Shape;15873;p35"/>
            <p:cNvSpPr/>
            <p:nvPr/>
          </p:nvSpPr>
          <p:spPr>
            <a:xfrm>
              <a:off x="7923850" y="3478700"/>
              <a:ext cx="24425" cy="20675"/>
            </a:xfrm>
            <a:custGeom>
              <a:avLst/>
              <a:gdLst/>
              <a:ahLst/>
              <a:cxnLst/>
              <a:rect l="l" t="t" r="r" b="b"/>
              <a:pathLst>
                <a:path w="977" h="827" extrusionOk="0">
                  <a:moveTo>
                    <a:pt x="487" y="0"/>
                  </a:moveTo>
                  <a:cubicBezTo>
                    <a:pt x="438" y="0"/>
                    <a:pt x="387" y="9"/>
                    <a:pt x="334" y="28"/>
                  </a:cubicBezTo>
                  <a:cubicBezTo>
                    <a:pt x="134" y="95"/>
                    <a:pt x="0" y="329"/>
                    <a:pt x="67" y="529"/>
                  </a:cubicBezTo>
                  <a:cubicBezTo>
                    <a:pt x="138" y="725"/>
                    <a:pt x="305" y="826"/>
                    <a:pt x="471" y="826"/>
                  </a:cubicBezTo>
                  <a:cubicBezTo>
                    <a:pt x="614" y="826"/>
                    <a:pt x="757" y="750"/>
                    <a:pt x="834" y="595"/>
                  </a:cubicBezTo>
                  <a:cubicBezTo>
                    <a:pt x="977" y="310"/>
                    <a:pt x="778"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4" name="Google Shape;15874;p35"/>
            <p:cNvSpPr/>
            <p:nvPr/>
          </p:nvSpPr>
          <p:spPr>
            <a:xfrm>
              <a:off x="7945525" y="3521550"/>
              <a:ext cx="23150" cy="21075"/>
            </a:xfrm>
            <a:custGeom>
              <a:avLst/>
              <a:gdLst/>
              <a:ahLst/>
              <a:cxnLst/>
              <a:rect l="l" t="t" r="r" b="b"/>
              <a:pathLst>
                <a:path w="926" h="843" extrusionOk="0">
                  <a:moveTo>
                    <a:pt x="472" y="1"/>
                  </a:moveTo>
                  <a:cubicBezTo>
                    <a:pt x="438" y="1"/>
                    <a:pt x="403" y="6"/>
                    <a:pt x="367" y="16"/>
                  </a:cubicBezTo>
                  <a:cubicBezTo>
                    <a:pt x="167" y="49"/>
                    <a:pt x="0" y="282"/>
                    <a:pt x="67" y="516"/>
                  </a:cubicBezTo>
                  <a:lnTo>
                    <a:pt x="34" y="516"/>
                  </a:lnTo>
                  <a:cubicBezTo>
                    <a:pt x="76" y="742"/>
                    <a:pt x="250" y="842"/>
                    <a:pt x="429" y="842"/>
                  </a:cubicBezTo>
                  <a:cubicBezTo>
                    <a:pt x="673" y="842"/>
                    <a:pt x="925" y="657"/>
                    <a:pt x="868" y="349"/>
                  </a:cubicBezTo>
                  <a:cubicBezTo>
                    <a:pt x="839" y="151"/>
                    <a:pt x="667"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5" name="Google Shape;15875;p35"/>
            <p:cNvSpPr/>
            <p:nvPr/>
          </p:nvSpPr>
          <p:spPr>
            <a:xfrm>
              <a:off x="8040125" y="3046400"/>
              <a:ext cx="25500" cy="21125"/>
            </a:xfrm>
            <a:custGeom>
              <a:avLst/>
              <a:gdLst/>
              <a:ahLst/>
              <a:cxnLst/>
              <a:rect l="l" t="t" r="r" b="b"/>
              <a:pathLst>
                <a:path w="1020" h="845" extrusionOk="0">
                  <a:moveTo>
                    <a:pt x="572" y="1"/>
                  </a:moveTo>
                  <a:cubicBezTo>
                    <a:pt x="244" y="1"/>
                    <a:pt x="1" y="364"/>
                    <a:pt x="186" y="642"/>
                  </a:cubicBezTo>
                  <a:cubicBezTo>
                    <a:pt x="284" y="781"/>
                    <a:pt x="422" y="845"/>
                    <a:pt x="555" y="845"/>
                  </a:cubicBezTo>
                  <a:cubicBezTo>
                    <a:pt x="740" y="845"/>
                    <a:pt x="914" y="722"/>
                    <a:pt x="953" y="508"/>
                  </a:cubicBezTo>
                  <a:cubicBezTo>
                    <a:pt x="1020" y="275"/>
                    <a:pt x="853" y="75"/>
                    <a:pt x="653" y="8"/>
                  </a:cubicBezTo>
                  <a:cubicBezTo>
                    <a:pt x="625" y="3"/>
                    <a:pt x="5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6" name="Google Shape;15876;p35"/>
            <p:cNvSpPr/>
            <p:nvPr/>
          </p:nvSpPr>
          <p:spPr>
            <a:xfrm>
              <a:off x="7946000" y="2756325"/>
              <a:ext cx="24575" cy="20975"/>
            </a:xfrm>
            <a:custGeom>
              <a:avLst/>
              <a:gdLst/>
              <a:ahLst/>
              <a:cxnLst/>
              <a:rect l="l" t="t" r="r" b="b"/>
              <a:pathLst>
                <a:path w="983" h="839" extrusionOk="0">
                  <a:moveTo>
                    <a:pt x="510" y="1"/>
                  </a:moveTo>
                  <a:cubicBezTo>
                    <a:pt x="262" y="1"/>
                    <a:pt x="1" y="214"/>
                    <a:pt x="81" y="536"/>
                  </a:cubicBezTo>
                  <a:cubicBezTo>
                    <a:pt x="147" y="747"/>
                    <a:pt x="312" y="839"/>
                    <a:pt x="478" y="839"/>
                  </a:cubicBezTo>
                  <a:cubicBezTo>
                    <a:pt x="730" y="839"/>
                    <a:pt x="983" y="626"/>
                    <a:pt x="882" y="303"/>
                  </a:cubicBezTo>
                  <a:cubicBezTo>
                    <a:pt x="829" y="92"/>
                    <a:pt x="672" y="1"/>
                    <a:pt x="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7" name="Google Shape;15877;p35"/>
            <p:cNvSpPr/>
            <p:nvPr/>
          </p:nvSpPr>
          <p:spPr>
            <a:xfrm>
              <a:off x="7908825" y="2882050"/>
              <a:ext cx="24675" cy="20475"/>
            </a:xfrm>
            <a:custGeom>
              <a:avLst/>
              <a:gdLst/>
              <a:ahLst/>
              <a:cxnLst/>
              <a:rect l="l" t="t" r="r" b="b"/>
              <a:pathLst>
                <a:path w="987" h="819" extrusionOk="0">
                  <a:moveTo>
                    <a:pt x="448" y="1"/>
                  </a:moveTo>
                  <a:cubicBezTo>
                    <a:pt x="257" y="1"/>
                    <a:pt x="74" y="125"/>
                    <a:pt x="34" y="344"/>
                  </a:cubicBezTo>
                  <a:cubicBezTo>
                    <a:pt x="1" y="578"/>
                    <a:pt x="134" y="778"/>
                    <a:pt x="368" y="811"/>
                  </a:cubicBezTo>
                  <a:cubicBezTo>
                    <a:pt x="395" y="816"/>
                    <a:pt x="422" y="819"/>
                    <a:pt x="448" y="819"/>
                  </a:cubicBezTo>
                  <a:cubicBezTo>
                    <a:pt x="772" y="819"/>
                    <a:pt x="986" y="455"/>
                    <a:pt x="801" y="177"/>
                  </a:cubicBezTo>
                  <a:cubicBezTo>
                    <a:pt x="707" y="57"/>
                    <a:pt x="576"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8" name="Google Shape;15878;p35"/>
            <p:cNvSpPr/>
            <p:nvPr/>
          </p:nvSpPr>
          <p:spPr>
            <a:xfrm>
              <a:off x="7983050" y="3078550"/>
              <a:ext cx="26300" cy="21025"/>
            </a:xfrm>
            <a:custGeom>
              <a:avLst/>
              <a:gdLst/>
              <a:ahLst/>
              <a:cxnLst/>
              <a:rect l="l" t="t" r="r" b="b"/>
              <a:pathLst>
                <a:path w="1052" h="841" extrusionOk="0">
                  <a:moveTo>
                    <a:pt x="475" y="0"/>
                  </a:moveTo>
                  <a:cubicBezTo>
                    <a:pt x="431" y="0"/>
                    <a:pt x="384" y="7"/>
                    <a:pt x="334" y="23"/>
                  </a:cubicBezTo>
                  <a:cubicBezTo>
                    <a:pt x="134" y="56"/>
                    <a:pt x="0" y="290"/>
                    <a:pt x="67" y="523"/>
                  </a:cubicBezTo>
                  <a:cubicBezTo>
                    <a:pt x="122" y="716"/>
                    <a:pt x="268" y="841"/>
                    <a:pt x="449" y="841"/>
                  </a:cubicBezTo>
                  <a:cubicBezTo>
                    <a:pt x="487" y="841"/>
                    <a:pt x="527" y="835"/>
                    <a:pt x="568" y="824"/>
                  </a:cubicBezTo>
                  <a:cubicBezTo>
                    <a:pt x="1051" y="672"/>
                    <a:pt x="905"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9" name="Google Shape;15879;p35"/>
            <p:cNvSpPr/>
            <p:nvPr/>
          </p:nvSpPr>
          <p:spPr>
            <a:xfrm>
              <a:off x="8048525" y="3011875"/>
              <a:ext cx="22950" cy="21000"/>
            </a:xfrm>
            <a:custGeom>
              <a:avLst/>
              <a:gdLst/>
              <a:ahLst/>
              <a:cxnLst/>
              <a:rect l="l" t="t" r="r" b="b"/>
              <a:pathLst>
                <a:path w="918" h="840" extrusionOk="0">
                  <a:moveTo>
                    <a:pt x="467" y="0"/>
                  </a:moveTo>
                  <a:cubicBezTo>
                    <a:pt x="225" y="0"/>
                    <a:pt x="1" y="217"/>
                    <a:pt x="50" y="488"/>
                  </a:cubicBezTo>
                  <a:cubicBezTo>
                    <a:pt x="71" y="715"/>
                    <a:pt x="256" y="839"/>
                    <a:pt x="450" y="839"/>
                  </a:cubicBezTo>
                  <a:cubicBezTo>
                    <a:pt x="570" y="839"/>
                    <a:pt x="694" y="791"/>
                    <a:pt x="784" y="689"/>
                  </a:cubicBezTo>
                  <a:cubicBezTo>
                    <a:pt x="917" y="488"/>
                    <a:pt x="884" y="222"/>
                    <a:pt x="717" y="88"/>
                  </a:cubicBezTo>
                  <a:cubicBezTo>
                    <a:pt x="639" y="27"/>
                    <a:pt x="552" y="0"/>
                    <a:pt x="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0" name="Google Shape;15880;p35"/>
            <p:cNvSpPr/>
            <p:nvPr/>
          </p:nvSpPr>
          <p:spPr>
            <a:xfrm>
              <a:off x="8018900" y="2836075"/>
              <a:ext cx="23125" cy="20900"/>
            </a:xfrm>
            <a:custGeom>
              <a:avLst/>
              <a:gdLst/>
              <a:ahLst/>
              <a:cxnLst/>
              <a:rect l="l" t="t" r="r" b="b"/>
              <a:pathLst>
                <a:path w="925" h="836" extrusionOk="0">
                  <a:moveTo>
                    <a:pt x="473" y="0"/>
                  </a:moveTo>
                  <a:cubicBezTo>
                    <a:pt x="438" y="0"/>
                    <a:pt x="403" y="5"/>
                    <a:pt x="368" y="15"/>
                  </a:cubicBezTo>
                  <a:cubicBezTo>
                    <a:pt x="168" y="48"/>
                    <a:pt x="1" y="248"/>
                    <a:pt x="34" y="482"/>
                  </a:cubicBezTo>
                  <a:cubicBezTo>
                    <a:pt x="78" y="728"/>
                    <a:pt x="259" y="836"/>
                    <a:pt x="442" y="836"/>
                  </a:cubicBezTo>
                  <a:cubicBezTo>
                    <a:pt x="682" y="836"/>
                    <a:pt x="925" y="651"/>
                    <a:pt x="868" y="349"/>
                  </a:cubicBezTo>
                  <a:cubicBezTo>
                    <a:pt x="840" y="150"/>
                    <a:pt x="667" y="0"/>
                    <a:pt x="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1" name="Google Shape;15881;p35"/>
            <p:cNvSpPr/>
            <p:nvPr/>
          </p:nvSpPr>
          <p:spPr>
            <a:xfrm>
              <a:off x="7977200" y="2796575"/>
              <a:ext cx="27325" cy="20750"/>
            </a:xfrm>
            <a:custGeom>
              <a:avLst/>
              <a:gdLst/>
              <a:ahLst/>
              <a:cxnLst/>
              <a:rect l="l" t="t" r="r" b="b"/>
              <a:pathLst>
                <a:path w="1093" h="830" extrusionOk="0">
                  <a:moveTo>
                    <a:pt x="566" y="1"/>
                  </a:moveTo>
                  <a:cubicBezTo>
                    <a:pt x="471" y="1"/>
                    <a:pt x="376" y="34"/>
                    <a:pt x="301" y="94"/>
                  </a:cubicBezTo>
                  <a:cubicBezTo>
                    <a:pt x="1" y="327"/>
                    <a:pt x="134" y="794"/>
                    <a:pt x="501" y="828"/>
                  </a:cubicBezTo>
                  <a:cubicBezTo>
                    <a:pt x="516" y="829"/>
                    <a:pt x="530" y="830"/>
                    <a:pt x="544" y="830"/>
                  </a:cubicBezTo>
                  <a:cubicBezTo>
                    <a:pt x="886" y="830"/>
                    <a:pt x="1093" y="449"/>
                    <a:pt x="868" y="161"/>
                  </a:cubicBezTo>
                  <a:cubicBezTo>
                    <a:pt x="795" y="50"/>
                    <a:pt x="6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2" name="Google Shape;15882;p35"/>
            <p:cNvSpPr/>
            <p:nvPr/>
          </p:nvSpPr>
          <p:spPr>
            <a:xfrm>
              <a:off x="7962200" y="3157775"/>
              <a:ext cx="24200" cy="21425"/>
            </a:xfrm>
            <a:custGeom>
              <a:avLst/>
              <a:gdLst/>
              <a:ahLst/>
              <a:cxnLst/>
              <a:rect l="l" t="t" r="r" b="b"/>
              <a:pathLst>
                <a:path w="968" h="857" extrusionOk="0">
                  <a:moveTo>
                    <a:pt x="415" y="0"/>
                  </a:moveTo>
                  <a:cubicBezTo>
                    <a:pt x="202" y="0"/>
                    <a:pt x="1" y="173"/>
                    <a:pt x="1" y="423"/>
                  </a:cubicBezTo>
                  <a:cubicBezTo>
                    <a:pt x="1" y="657"/>
                    <a:pt x="167" y="857"/>
                    <a:pt x="401" y="857"/>
                  </a:cubicBezTo>
                  <a:cubicBezTo>
                    <a:pt x="768" y="857"/>
                    <a:pt x="968" y="390"/>
                    <a:pt x="701" y="123"/>
                  </a:cubicBezTo>
                  <a:cubicBezTo>
                    <a:pt x="616" y="38"/>
                    <a:pt x="51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3" name="Google Shape;15883;p35"/>
            <p:cNvSpPr/>
            <p:nvPr/>
          </p:nvSpPr>
          <p:spPr>
            <a:xfrm>
              <a:off x="7995125" y="3261700"/>
              <a:ext cx="24650" cy="21050"/>
            </a:xfrm>
            <a:custGeom>
              <a:avLst/>
              <a:gdLst/>
              <a:ahLst/>
              <a:cxnLst/>
              <a:rect l="l" t="t" r="r" b="b"/>
              <a:pathLst>
                <a:path w="986" h="842" extrusionOk="0">
                  <a:moveTo>
                    <a:pt x="463" y="0"/>
                  </a:moveTo>
                  <a:cubicBezTo>
                    <a:pt x="222" y="0"/>
                    <a:pt x="0" y="222"/>
                    <a:pt x="51" y="503"/>
                  </a:cubicBezTo>
                  <a:cubicBezTo>
                    <a:pt x="81" y="712"/>
                    <a:pt x="272" y="841"/>
                    <a:pt x="480" y="841"/>
                  </a:cubicBezTo>
                  <a:cubicBezTo>
                    <a:pt x="504" y="841"/>
                    <a:pt x="528" y="840"/>
                    <a:pt x="552" y="836"/>
                  </a:cubicBezTo>
                  <a:cubicBezTo>
                    <a:pt x="918" y="769"/>
                    <a:pt x="985" y="269"/>
                    <a:pt x="685" y="69"/>
                  </a:cubicBezTo>
                  <a:cubicBezTo>
                    <a:pt x="614" y="22"/>
                    <a:pt x="538" y="0"/>
                    <a:pt x="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4" name="Google Shape;15884;p35"/>
            <p:cNvSpPr/>
            <p:nvPr/>
          </p:nvSpPr>
          <p:spPr>
            <a:xfrm>
              <a:off x="8036800" y="3136475"/>
              <a:ext cx="24675" cy="20475"/>
            </a:xfrm>
            <a:custGeom>
              <a:avLst/>
              <a:gdLst/>
              <a:ahLst/>
              <a:cxnLst/>
              <a:rect l="l" t="t" r="r" b="b"/>
              <a:pathLst>
                <a:path w="987" h="819" extrusionOk="0">
                  <a:moveTo>
                    <a:pt x="539" y="0"/>
                  </a:moveTo>
                  <a:cubicBezTo>
                    <a:pt x="215" y="0"/>
                    <a:pt x="0" y="364"/>
                    <a:pt x="185" y="641"/>
                  </a:cubicBezTo>
                  <a:cubicBezTo>
                    <a:pt x="266" y="762"/>
                    <a:pt x="395" y="818"/>
                    <a:pt x="525" y="818"/>
                  </a:cubicBezTo>
                  <a:cubicBezTo>
                    <a:pt x="718" y="818"/>
                    <a:pt x="913" y="694"/>
                    <a:pt x="953" y="475"/>
                  </a:cubicBezTo>
                  <a:cubicBezTo>
                    <a:pt x="986" y="274"/>
                    <a:pt x="853" y="41"/>
                    <a:pt x="619" y="8"/>
                  </a:cubicBezTo>
                  <a:cubicBezTo>
                    <a:pt x="592" y="3"/>
                    <a:pt x="565"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5" name="Google Shape;15885;p35"/>
            <p:cNvSpPr/>
            <p:nvPr/>
          </p:nvSpPr>
          <p:spPr>
            <a:xfrm>
              <a:off x="7959125" y="2708900"/>
              <a:ext cx="23200" cy="21600"/>
            </a:xfrm>
            <a:custGeom>
              <a:avLst/>
              <a:gdLst/>
              <a:ahLst/>
              <a:cxnLst/>
              <a:rect l="l" t="t" r="r" b="b"/>
              <a:pathLst>
                <a:path w="928" h="864" extrusionOk="0">
                  <a:moveTo>
                    <a:pt x="472" y="1"/>
                  </a:moveTo>
                  <a:cubicBezTo>
                    <a:pt x="236" y="1"/>
                    <a:pt x="1" y="182"/>
                    <a:pt x="57" y="499"/>
                  </a:cubicBezTo>
                  <a:cubicBezTo>
                    <a:pt x="86" y="749"/>
                    <a:pt x="266" y="863"/>
                    <a:pt x="451" y="863"/>
                  </a:cubicBezTo>
                  <a:cubicBezTo>
                    <a:pt x="685" y="863"/>
                    <a:pt x="928" y="682"/>
                    <a:pt x="891" y="365"/>
                  </a:cubicBezTo>
                  <a:cubicBezTo>
                    <a:pt x="847" y="115"/>
                    <a:pt x="659"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6" name="Google Shape;15886;p35"/>
            <p:cNvSpPr/>
            <p:nvPr/>
          </p:nvSpPr>
          <p:spPr>
            <a:xfrm>
              <a:off x="7905950" y="2511250"/>
              <a:ext cx="23900" cy="20875"/>
            </a:xfrm>
            <a:custGeom>
              <a:avLst/>
              <a:gdLst/>
              <a:ahLst/>
              <a:cxnLst/>
              <a:rect l="l" t="t" r="r" b="b"/>
              <a:pathLst>
                <a:path w="956" h="835" extrusionOk="0">
                  <a:moveTo>
                    <a:pt x="503" y="1"/>
                  </a:moveTo>
                  <a:cubicBezTo>
                    <a:pt x="251" y="1"/>
                    <a:pt x="0" y="206"/>
                    <a:pt x="116" y="532"/>
                  </a:cubicBezTo>
                  <a:cubicBezTo>
                    <a:pt x="172" y="742"/>
                    <a:pt x="333" y="835"/>
                    <a:pt x="496" y="835"/>
                  </a:cubicBezTo>
                  <a:cubicBezTo>
                    <a:pt x="723" y="835"/>
                    <a:pt x="955" y="656"/>
                    <a:pt x="916" y="366"/>
                  </a:cubicBezTo>
                  <a:cubicBezTo>
                    <a:pt x="874" y="111"/>
                    <a:pt x="68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7" name="Google Shape;15887;p35"/>
            <p:cNvSpPr/>
            <p:nvPr/>
          </p:nvSpPr>
          <p:spPr>
            <a:xfrm>
              <a:off x="7862125" y="2612525"/>
              <a:ext cx="26525" cy="20825"/>
            </a:xfrm>
            <a:custGeom>
              <a:avLst/>
              <a:gdLst/>
              <a:ahLst/>
              <a:cxnLst/>
              <a:rect l="l" t="t" r="r" b="b"/>
              <a:pathLst>
                <a:path w="1061" h="833" extrusionOk="0">
                  <a:moveTo>
                    <a:pt x="447" y="0"/>
                  </a:moveTo>
                  <a:cubicBezTo>
                    <a:pt x="259" y="0"/>
                    <a:pt x="95" y="125"/>
                    <a:pt x="67" y="317"/>
                  </a:cubicBezTo>
                  <a:cubicBezTo>
                    <a:pt x="1" y="518"/>
                    <a:pt x="134" y="751"/>
                    <a:pt x="368" y="818"/>
                  </a:cubicBezTo>
                  <a:cubicBezTo>
                    <a:pt x="408" y="828"/>
                    <a:pt x="447" y="833"/>
                    <a:pt x="484" y="833"/>
                  </a:cubicBezTo>
                  <a:cubicBezTo>
                    <a:pt x="928" y="833"/>
                    <a:pt x="1061" y="140"/>
                    <a:pt x="568" y="17"/>
                  </a:cubicBezTo>
                  <a:cubicBezTo>
                    <a:pt x="527" y="6"/>
                    <a:pt x="4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8" name="Google Shape;15888;p35"/>
            <p:cNvSpPr/>
            <p:nvPr/>
          </p:nvSpPr>
          <p:spPr>
            <a:xfrm>
              <a:off x="7892375" y="2637925"/>
              <a:ext cx="27325" cy="21300"/>
            </a:xfrm>
            <a:custGeom>
              <a:avLst/>
              <a:gdLst/>
              <a:ahLst/>
              <a:cxnLst/>
              <a:rect l="l" t="t" r="r" b="b"/>
              <a:pathLst>
                <a:path w="1093" h="852" extrusionOk="0">
                  <a:moveTo>
                    <a:pt x="552" y="0"/>
                  </a:moveTo>
                  <a:cubicBezTo>
                    <a:pt x="209" y="0"/>
                    <a:pt x="0" y="413"/>
                    <a:pt x="225" y="702"/>
                  </a:cubicBezTo>
                  <a:cubicBezTo>
                    <a:pt x="303" y="800"/>
                    <a:pt x="426" y="852"/>
                    <a:pt x="555" y="852"/>
                  </a:cubicBezTo>
                  <a:cubicBezTo>
                    <a:pt x="647" y="852"/>
                    <a:pt x="742" y="825"/>
                    <a:pt x="825" y="769"/>
                  </a:cubicBezTo>
                  <a:cubicBezTo>
                    <a:pt x="1092" y="536"/>
                    <a:pt x="959" y="69"/>
                    <a:pt x="592" y="2"/>
                  </a:cubicBezTo>
                  <a:cubicBezTo>
                    <a:pt x="579" y="1"/>
                    <a:pt x="565"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9" name="Google Shape;15889;p35"/>
            <p:cNvSpPr/>
            <p:nvPr/>
          </p:nvSpPr>
          <p:spPr>
            <a:xfrm>
              <a:off x="7762050" y="2215025"/>
              <a:ext cx="24925" cy="21125"/>
            </a:xfrm>
            <a:custGeom>
              <a:avLst/>
              <a:gdLst/>
              <a:ahLst/>
              <a:cxnLst/>
              <a:rect l="l" t="t" r="r" b="b"/>
              <a:pathLst>
                <a:path w="997" h="845" extrusionOk="0">
                  <a:moveTo>
                    <a:pt x="482" y="1"/>
                  </a:moveTo>
                  <a:cubicBezTo>
                    <a:pt x="423" y="1"/>
                    <a:pt x="362" y="13"/>
                    <a:pt x="301" y="39"/>
                  </a:cubicBezTo>
                  <a:cubicBezTo>
                    <a:pt x="101" y="139"/>
                    <a:pt x="1" y="373"/>
                    <a:pt x="101" y="573"/>
                  </a:cubicBezTo>
                  <a:cubicBezTo>
                    <a:pt x="173" y="765"/>
                    <a:pt x="319" y="845"/>
                    <a:pt x="466" y="845"/>
                  </a:cubicBezTo>
                  <a:cubicBezTo>
                    <a:pt x="728" y="845"/>
                    <a:pt x="996" y="593"/>
                    <a:pt x="868" y="273"/>
                  </a:cubicBezTo>
                  <a:cubicBezTo>
                    <a:pt x="794" y="100"/>
                    <a:pt x="64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0" name="Google Shape;15890;p35"/>
            <p:cNvSpPr/>
            <p:nvPr/>
          </p:nvSpPr>
          <p:spPr>
            <a:xfrm>
              <a:off x="7603275" y="2067500"/>
              <a:ext cx="24575" cy="20975"/>
            </a:xfrm>
            <a:custGeom>
              <a:avLst/>
              <a:gdLst/>
              <a:ahLst/>
              <a:cxnLst/>
              <a:rect l="l" t="t" r="r" b="b"/>
              <a:pathLst>
                <a:path w="983" h="839" extrusionOk="0">
                  <a:moveTo>
                    <a:pt x="509" y="1"/>
                  </a:moveTo>
                  <a:cubicBezTo>
                    <a:pt x="261" y="1"/>
                    <a:pt x="0" y="214"/>
                    <a:pt x="81" y="536"/>
                  </a:cubicBezTo>
                  <a:cubicBezTo>
                    <a:pt x="147" y="747"/>
                    <a:pt x="312" y="838"/>
                    <a:pt x="477" y="838"/>
                  </a:cubicBezTo>
                  <a:cubicBezTo>
                    <a:pt x="729" y="838"/>
                    <a:pt x="982" y="626"/>
                    <a:pt x="881" y="303"/>
                  </a:cubicBezTo>
                  <a:cubicBezTo>
                    <a:pt x="828" y="92"/>
                    <a:pt x="671" y="1"/>
                    <a:pt x="5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1" name="Google Shape;15891;p35"/>
            <p:cNvSpPr/>
            <p:nvPr/>
          </p:nvSpPr>
          <p:spPr>
            <a:xfrm>
              <a:off x="7650300" y="2134025"/>
              <a:ext cx="23375" cy="20950"/>
            </a:xfrm>
            <a:custGeom>
              <a:avLst/>
              <a:gdLst/>
              <a:ahLst/>
              <a:cxnLst/>
              <a:rect l="l" t="t" r="r" b="b"/>
              <a:pathLst>
                <a:path w="935" h="838" extrusionOk="0">
                  <a:moveTo>
                    <a:pt x="483" y="1"/>
                  </a:moveTo>
                  <a:cubicBezTo>
                    <a:pt x="388" y="1"/>
                    <a:pt x="291" y="35"/>
                    <a:pt x="201" y="110"/>
                  </a:cubicBezTo>
                  <a:cubicBezTo>
                    <a:pt x="34" y="244"/>
                    <a:pt x="1" y="511"/>
                    <a:pt x="168" y="677"/>
                  </a:cubicBezTo>
                  <a:cubicBezTo>
                    <a:pt x="241" y="788"/>
                    <a:pt x="355" y="837"/>
                    <a:pt x="470" y="837"/>
                  </a:cubicBezTo>
                  <a:cubicBezTo>
                    <a:pt x="565" y="837"/>
                    <a:pt x="660" y="804"/>
                    <a:pt x="735" y="744"/>
                  </a:cubicBezTo>
                  <a:cubicBezTo>
                    <a:pt x="902" y="611"/>
                    <a:pt x="935" y="344"/>
                    <a:pt x="802" y="144"/>
                  </a:cubicBezTo>
                  <a:cubicBezTo>
                    <a:pt x="710" y="52"/>
                    <a:pt x="598"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2" name="Google Shape;15892;p35"/>
            <p:cNvSpPr/>
            <p:nvPr/>
          </p:nvSpPr>
          <p:spPr>
            <a:xfrm>
              <a:off x="7659475" y="2079025"/>
              <a:ext cx="42575" cy="37950"/>
            </a:xfrm>
            <a:custGeom>
              <a:avLst/>
              <a:gdLst/>
              <a:ahLst/>
              <a:cxnLst/>
              <a:rect l="l" t="t" r="r" b="b"/>
              <a:pathLst>
                <a:path w="1703" h="1518" extrusionOk="0">
                  <a:moveTo>
                    <a:pt x="886" y="1"/>
                  </a:moveTo>
                  <a:cubicBezTo>
                    <a:pt x="803" y="1"/>
                    <a:pt x="718" y="14"/>
                    <a:pt x="635" y="42"/>
                  </a:cubicBezTo>
                  <a:cubicBezTo>
                    <a:pt x="234" y="175"/>
                    <a:pt x="1" y="609"/>
                    <a:pt x="134" y="1009"/>
                  </a:cubicBezTo>
                  <a:cubicBezTo>
                    <a:pt x="240" y="1326"/>
                    <a:pt x="533" y="1518"/>
                    <a:pt x="850" y="1518"/>
                  </a:cubicBezTo>
                  <a:cubicBezTo>
                    <a:pt x="933" y="1518"/>
                    <a:pt x="1018" y="1504"/>
                    <a:pt x="1102" y="1476"/>
                  </a:cubicBezTo>
                  <a:cubicBezTo>
                    <a:pt x="1502" y="1343"/>
                    <a:pt x="1702" y="909"/>
                    <a:pt x="1569" y="509"/>
                  </a:cubicBezTo>
                  <a:cubicBezTo>
                    <a:pt x="1489" y="192"/>
                    <a:pt x="1201"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3" name="Google Shape;15893;p35"/>
            <p:cNvSpPr/>
            <p:nvPr/>
          </p:nvSpPr>
          <p:spPr>
            <a:xfrm>
              <a:off x="7933875" y="2836900"/>
              <a:ext cx="45875" cy="38175"/>
            </a:xfrm>
            <a:custGeom>
              <a:avLst/>
              <a:gdLst/>
              <a:ahLst/>
              <a:cxnLst/>
              <a:rect l="l" t="t" r="r" b="b"/>
              <a:pathLst>
                <a:path w="1835" h="1527" extrusionOk="0">
                  <a:moveTo>
                    <a:pt x="844" y="1"/>
                  </a:moveTo>
                  <a:cubicBezTo>
                    <a:pt x="400" y="1"/>
                    <a:pt x="0" y="386"/>
                    <a:pt x="99" y="883"/>
                  </a:cubicBezTo>
                  <a:cubicBezTo>
                    <a:pt x="159" y="1272"/>
                    <a:pt x="461" y="1527"/>
                    <a:pt x="836" y="1527"/>
                  </a:cubicBezTo>
                  <a:cubicBezTo>
                    <a:pt x="878" y="1527"/>
                    <a:pt x="922" y="1523"/>
                    <a:pt x="967" y="1516"/>
                  </a:cubicBezTo>
                  <a:cubicBezTo>
                    <a:pt x="1634" y="1416"/>
                    <a:pt x="1834" y="549"/>
                    <a:pt x="1300" y="149"/>
                  </a:cubicBezTo>
                  <a:cubicBezTo>
                    <a:pt x="1155" y="46"/>
                    <a:pt x="997" y="1"/>
                    <a:pt x="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4" name="Google Shape;15894;p35"/>
            <p:cNvSpPr/>
            <p:nvPr/>
          </p:nvSpPr>
          <p:spPr>
            <a:xfrm>
              <a:off x="7873800" y="3533600"/>
              <a:ext cx="45725" cy="38425"/>
            </a:xfrm>
            <a:custGeom>
              <a:avLst/>
              <a:gdLst/>
              <a:ahLst/>
              <a:cxnLst/>
              <a:rect l="l" t="t" r="r" b="b"/>
              <a:pathLst>
                <a:path w="1829" h="1537" extrusionOk="0">
                  <a:moveTo>
                    <a:pt x="878" y="1"/>
                  </a:moveTo>
                  <a:cubicBezTo>
                    <a:pt x="563" y="1"/>
                    <a:pt x="244" y="188"/>
                    <a:pt x="134" y="534"/>
                  </a:cubicBezTo>
                  <a:cubicBezTo>
                    <a:pt x="1" y="935"/>
                    <a:pt x="234" y="1368"/>
                    <a:pt x="634" y="1502"/>
                  </a:cubicBezTo>
                  <a:cubicBezTo>
                    <a:pt x="710" y="1526"/>
                    <a:pt x="785" y="1537"/>
                    <a:pt x="858" y="1537"/>
                  </a:cubicBezTo>
                  <a:cubicBezTo>
                    <a:pt x="1398" y="1537"/>
                    <a:pt x="1829" y="930"/>
                    <a:pt x="1535" y="401"/>
                  </a:cubicBezTo>
                  <a:cubicBezTo>
                    <a:pt x="1399" y="129"/>
                    <a:pt x="1140"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5" name="Google Shape;15895;p35"/>
            <p:cNvSpPr/>
            <p:nvPr/>
          </p:nvSpPr>
          <p:spPr>
            <a:xfrm>
              <a:off x="7368450" y="4279875"/>
              <a:ext cx="47325" cy="38000"/>
            </a:xfrm>
            <a:custGeom>
              <a:avLst/>
              <a:gdLst/>
              <a:ahLst/>
              <a:cxnLst/>
              <a:rect l="l" t="t" r="r" b="b"/>
              <a:pathLst>
                <a:path w="1893" h="1520" extrusionOk="0">
                  <a:moveTo>
                    <a:pt x="942" y="1"/>
                  </a:moveTo>
                  <a:cubicBezTo>
                    <a:pt x="829" y="1"/>
                    <a:pt x="714" y="24"/>
                    <a:pt x="601" y="71"/>
                  </a:cubicBezTo>
                  <a:cubicBezTo>
                    <a:pt x="0" y="371"/>
                    <a:pt x="34" y="1239"/>
                    <a:pt x="667" y="1472"/>
                  </a:cubicBezTo>
                  <a:cubicBezTo>
                    <a:pt x="761" y="1505"/>
                    <a:pt x="853" y="1520"/>
                    <a:pt x="942" y="1520"/>
                  </a:cubicBezTo>
                  <a:cubicBezTo>
                    <a:pt x="1485" y="1520"/>
                    <a:pt x="1893" y="954"/>
                    <a:pt x="1635" y="438"/>
                  </a:cubicBezTo>
                  <a:cubicBezTo>
                    <a:pt x="1491" y="151"/>
                    <a:pt x="1227"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6" name="Google Shape;15896;p35"/>
            <p:cNvSpPr/>
            <p:nvPr/>
          </p:nvSpPr>
          <p:spPr>
            <a:xfrm>
              <a:off x="7210000" y="4382775"/>
              <a:ext cx="43250" cy="37900"/>
            </a:xfrm>
            <a:custGeom>
              <a:avLst/>
              <a:gdLst/>
              <a:ahLst/>
              <a:cxnLst/>
              <a:rect l="l" t="t" r="r" b="b"/>
              <a:pathLst>
                <a:path w="1730" h="1516" extrusionOk="0">
                  <a:moveTo>
                    <a:pt x="878" y="1"/>
                  </a:moveTo>
                  <a:cubicBezTo>
                    <a:pt x="741" y="1"/>
                    <a:pt x="600" y="39"/>
                    <a:pt x="467" y="125"/>
                  </a:cubicBezTo>
                  <a:cubicBezTo>
                    <a:pt x="100" y="325"/>
                    <a:pt x="0" y="825"/>
                    <a:pt x="234" y="1159"/>
                  </a:cubicBezTo>
                  <a:cubicBezTo>
                    <a:pt x="390" y="1401"/>
                    <a:pt x="638" y="1515"/>
                    <a:pt x="881" y="1515"/>
                  </a:cubicBezTo>
                  <a:cubicBezTo>
                    <a:pt x="1207" y="1515"/>
                    <a:pt x="1525" y="1308"/>
                    <a:pt x="1602" y="925"/>
                  </a:cubicBezTo>
                  <a:cubicBezTo>
                    <a:pt x="1729" y="414"/>
                    <a:pt x="1328"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7" name="Google Shape;15897;p35"/>
            <p:cNvSpPr/>
            <p:nvPr/>
          </p:nvSpPr>
          <p:spPr>
            <a:xfrm>
              <a:off x="6837225" y="4632325"/>
              <a:ext cx="45150" cy="38200"/>
            </a:xfrm>
            <a:custGeom>
              <a:avLst/>
              <a:gdLst/>
              <a:ahLst/>
              <a:cxnLst/>
              <a:rect l="l" t="t" r="r" b="b"/>
              <a:pathLst>
                <a:path w="1806" h="1528" extrusionOk="0">
                  <a:moveTo>
                    <a:pt x="826" y="1"/>
                  </a:moveTo>
                  <a:cubicBezTo>
                    <a:pt x="775" y="1"/>
                    <a:pt x="722" y="6"/>
                    <a:pt x="668" y="16"/>
                  </a:cubicBezTo>
                  <a:cubicBezTo>
                    <a:pt x="268" y="117"/>
                    <a:pt x="1" y="517"/>
                    <a:pt x="67" y="917"/>
                  </a:cubicBezTo>
                  <a:cubicBezTo>
                    <a:pt x="165" y="1308"/>
                    <a:pt x="504" y="1527"/>
                    <a:pt x="841" y="1527"/>
                  </a:cubicBezTo>
                  <a:cubicBezTo>
                    <a:pt x="1079" y="1527"/>
                    <a:pt x="1317" y="1418"/>
                    <a:pt x="1468" y="1184"/>
                  </a:cubicBezTo>
                  <a:cubicBezTo>
                    <a:pt x="1806" y="663"/>
                    <a:pt x="141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8" name="Google Shape;15898;p35"/>
            <p:cNvSpPr/>
            <p:nvPr/>
          </p:nvSpPr>
          <p:spPr>
            <a:xfrm>
              <a:off x="6416925" y="4679325"/>
              <a:ext cx="45450" cy="38075"/>
            </a:xfrm>
            <a:custGeom>
              <a:avLst/>
              <a:gdLst/>
              <a:ahLst/>
              <a:cxnLst/>
              <a:rect l="l" t="t" r="r" b="b"/>
              <a:pathLst>
                <a:path w="1818" h="1523" extrusionOk="0">
                  <a:moveTo>
                    <a:pt x="816" y="0"/>
                  </a:moveTo>
                  <a:cubicBezTo>
                    <a:pt x="789" y="0"/>
                    <a:pt x="762" y="2"/>
                    <a:pt x="735" y="4"/>
                  </a:cubicBezTo>
                  <a:cubicBezTo>
                    <a:pt x="334" y="38"/>
                    <a:pt x="1" y="405"/>
                    <a:pt x="67" y="838"/>
                  </a:cubicBezTo>
                  <a:cubicBezTo>
                    <a:pt x="110" y="1261"/>
                    <a:pt x="459" y="1523"/>
                    <a:pt x="820" y="1523"/>
                  </a:cubicBezTo>
                  <a:cubicBezTo>
                    <a:pt x="1030" y="1523"/>
                    <a:pt x="1243" y="1435"/>
                    <a:pt x="1402" y="1239"/>
                  </a:cubicBezTo>
                  <a:cubicBezTo>
                    <a:pt x="1818" y="727"/>
                    <a:pt x="1436" y="0"/>
                    <a:pt x="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9" name="Google Shape;15899;p35"/>
            <p:cNvSpPr/>
            <p:nvPr/>
          </p:nvSpPr>
          <p:spPr>
            <a:xfrm>
              <a:off x="5985500" y="4634325"/>
              <a:ext cx="52325" cy="38500"/>
            </a:xfrm>
            <a:custGeom>
              <a:avLst/>
              <a:gdLst/>
              <a:ahLst/>
              <a:cxnLst/>
              <a:rect l="l" t="t" r="r" b="b"/>
              <a:pathLst>
                <a:path w="2093" h="1540" extrusionOk="0">
                  <a:moveTo>
                    <a:pt x="1047" y="1"/>
                  </a:moveTo>
                  <a:cubicBezTo>
                    <a:pt x="75" y="1"/>
                    <a:pt x="0" y="1440"/>
                    <a:pt x="979" y="1538"/>
                  </a:cubicBezTo>
                  <a:cubicBezTo>
                    <a:pt x="1001" y="1539"/>
                    <a:pt x="1022" y="1540"/>
                    <a:pt x="1042" y="1540"/>
                  </a:cubicBezTo>
                  <a:cubicBezTo>
                    <a:pt x="1985" y="1540"/>
                    <a:pt x="2092" y="68"/>
                    <a:pt x="1113" y="3"/>
                  </a:cubicBezTo>
                  <a:cubicBezTo>
                    <a:pt x="1090" y="2"/>
                    <a:pt x="1068"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0" name="Google Shape;15900;p35"/>
            <p:cNvSpPr/>
            <p:nvPr/>
          </p:nvSpPr>
          <p:spPr>
            <a:xfrm>
              <a:off x="5839125" y="4603000"/>
              <a:ext cx="45775" cy="38575"/>
            </a:xfrm>
            <a:custGeom>
              <a:avLst/>
              <a:gdLst/>
              <a:ahLst/>
              <a:cxnLst/>
              <a:rect l="l" t="t" r="r" b="b"/>
              <a:pathLst>
                <a:path w="1831" h="1543" extrusionOk="0">
                  <a:moveTo>
                    <a:pt x="858" y="1"/>
                  </a:moveTo>
                  <a:cubicBezTo>
                    <a:pt x="514" y="1"/>
                    <a:pt x="187" y="246"/>
                    <a:pt x="130" y="589"/>
                  </a:cubicBezTo>
                  <a:cubicBezTo>
                    <a:pt x="0" y="1106"/>
                    <a:pt x="412" y="1543"/>
                    <a:pt x="867" y="1543"/>
                  </a:cubicBezTo>
                  <a:cubicBezTo>
                    <a:pt x="1000" y="1543"/>
                    <a:pt x="1136" y="1506"/>
                    <a:pt x="1264" y="1423"/>
                  </a:cubicBezTo>
                  <a:cubicBezTo>
                    <a:pt x="1831" y="1056"/>
                    <a:pt x="1697" y="155"/>
                    <a:pt x="1030" y="22"/>
                  </a:cubicBezTo>
                  <a:cubicBezTo>
                    <a:pt x="973" y="8"/>
                    <a:pt x="915"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1" name="Google Shape;15901;p35"/>
            <p:cNvSpPr/>
            <p:nvPr/>
          </p:nvSpPr>
          <p:spPr>
            <a:xfrm>
              <a:off x="5672700" y="4521425"/>
              <a:ext cx="55850" cy="38925"/>
            </a:xfrm>
            <a:custGeom>
              <a:avLst/>
              <a:gdLst/>
              <a:ahLst/>
              <a:cxnLst/>
              <a:rect l="l" t="t" r="r" b="b"/>
              <a:pathLst>
                <a:path w="2234" h="1557" extrusionOk="0">
                  <a:moveTo>
                    <a:pt x="1068" y="0"/>
                  </a:moveTo>
                  <a:cubicBezTo>
                    <a:pt x="350" y="0"/>
                    <a:pt x="0" y="1107"/>
                    <a:pt x="782" y="1484"/>
                  </a:cubicBezTo>
                  <a:cubicBezTo>
                    <a:pt x="899" y="1534"/>
                    <a:pt x="1012" y="1556"/>
                    <a:pt x="1117" y="1556"/>
                  </a:cubicBezTo>
                  <a:cubicBezTo>
                    <a:pt x="1850" y="1556"/>
                    <a:pt x="2233" y="462"/>
                    <a:pt x="1416" y="83"/>
                  </a:cubicBezTo>
                  <a:cubicBezTo>
                    <a:pt x="1293" y="26"/>
                    <a:pt x="1177"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2" name="Google Shape;15902;p35"/>
            <p:cNvSpPr/>
            <p:nvPr/>
          </p:nvSpPr>
          <p:spPr>
            <a:xfrm>
              <a:off x="5498350" y="4439075"/>
              <a:ext cx="56850" cy="39275"/>
            </a:xfrm>
            <a:custGeom>
              <a:avLst/>
              <a:gdLst/>
              <a:ahLst/>
              <a:cxnLst/>
              <a:rect l="l" t="t" r="r" b="b"/>
              <a:pathLst>
                <a:path w="2274" h="1571" extrusionOk="0">
                  <a:moveTo>
                    <a:pt x="1115" y="1"/>
                  </a:moveTo>
                  <a:cubicBezTo>
                    <a:pt x="448" y="1"/>
                    <a:pt x="0" y="973"/>
                    <a:pt x="718" y="1442"/>
                  </a:cubicBezTo>
                  <a:cubicBezTo>
                    <a:pt x="863" y="1531"/>
                    <a:pt x="1008" y="1570"/>
                    <a:pt x="1144" y="1570"/>
                  </a:cubicBezTo>
                  <a:cubicBezTo>
                    <a:pt x="1817" y="1570"/>
                    <a:pt x="2274" y="613"/>
                    <a:pt x="1552" y="141"/>
                  </a:cubicBezTo>
                  <a:cubicBezTo>
                    <a:pt x="1402" y="43"/>
                    <a:pt x="1254"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903" name="Google Shape;15903;p35"/>
          <p:cNvSpPr/>
          <p:nvPr/>
        </p:nvSpPr>
        <p:spPr>
          <a:xfrm rot="-1276185">
            <a:off x="9128098" y="934211"/>
            <a:ext cx="372298" cy="205609"/>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904" name="Google Shape;15904;p35"/>
          <p:cNvGrpSpPr/>
          <p:nvPr/>
        </p:nvGrpSpPr>
        <p:grpSpPr>
          <a:xfrm rot="5509917" flipH="1">
            <a:off x="8243342" y="934728"/>
            <a:ext cx="3607845" cy="3378307"/>
            <a:chOff x="5272775" y="2011375"/>
            <a:chExt cx="3027200" cy="2935100"/>
          </a:xfrm>
        </p:grpSpPr>
        <p:sp>
          <p:nvSpPr>
            <p:cNvPr id="15905" name="Google Shape;15905;p35"/>
            <p:cNvSpPr/>
            <p:nvPr/>
          </p:nvSpPr>
          <p:spPr>
            <a:xfrm>
              <a:off x="6106700" y="2471800"/>
              <a:ext cx="13375" cy="12125"/>
            </a:xfrm>
            <a:custGeom>
              <a:avLst/>
              <a:gdLst/>
              <a:ahLst/>
              <a:cxnLst/>
              <a:rect l="l" t="t" r="r" b="b"/>
              <a:pathLst>
                <a:path w="535" h="485" extrusionOk="0">
                  <a:moveTo>
                    <a:pt x="280" y="1"/>
                  </a:moveTo>
                  <a:cubicBezTo>
                    <a:pt x="218" y="1"/>
                    <a:pt x="151" y="26"/>
                    <a:pt x="101" y="76"/>
                  </a:cubicBezTo>
                  <a:cubicBezTo>
                    <a:pt x="1" y="142"/>
                    <a:pt x="1" y="309"/>
                    <a:pt x="101" y="409"/>
                  </a:cubicBezTo>
                  <a:cubicBezTo>
                    <a:pt x="134" y="459"/>
                    <a:pt x="193" y="484"/>
                    <a:pt x="255" y="484"/>
                  </a:cubicBezTo>
                  <a:cubicBezTo>
                    <a:pt x="318" y="484"/>
                    <a:pt x="384" y="459"/>
                    <a:pt x="435" y="409"/>
                  </a:cubicBezTo>
                  <a:cubicBezTo>
                    <a:pt x="535" y="309"/>
                    <a:pt x="535" y="176"/>
                    <a:pt x="435" y="76"/>
                  </a:cubicBezTo>
                  <a:cubicBezTo>
                    <a:pt x="401" y="26"/>
                    <a:pt x="34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6" name="Google Shape;15906;p35"/>
            <p:cNvSpPr/>
            <p:nvPr/>
          </p:nvSpPr>
          <p:spPr>
            <a:xfrm>
              <a:off x="5595700" y="3047225"/>
              <a:ext cx="14025" cy="12000"/>
            </a:xfrm>
            <a:custGeom>
              <a:avLst/>
              <a:gdLst/>
              <a:ahLst/>
              <a:cxnLst/>
              <a:rect l="l" t="t" r="r" b="b"/>
              <a:pathLst>
                <a:path w="561" h="480" extrusionOk="0">
                  <a:moveTo>
                    <a:pt x="293" y="0"/>
                  </a:moveTo>
                  <a:cubicBezTo>
                    <a:pt x="235" y="0"/>
                    <a:pt x="176" y="25"/>
                    <a:pt x="126" y="75"/>
                  </a:cubicBezTo>
                  <a:lnTo>
                    <a:pt x="126" y="108"/>
                  </a:lnTo>
                  <a:cubicBezTo>
                    <a:pt x="1" y="284"/>
                    <a:pt x="140" y="479"/>
                    <a:pt x="316" y="479"/>
                  </a:cubicBezTo>
                  <a:cubicBezTo>
                    <a:pt x="374" y="479"/>
                    <a:pt x="436" y="458"/>
                    <a:pt x="493" y="409"/>
                  </a:cubicBezTo>
                  <a:cubicBezTo>
                    <a:pt x="560" y="309"/>
                    <a:pt x="560" y="175"/>
                    <a:pt x="460" y="75"/>
                  </a:cubicBezTo>
                  <a:cubicBezTo>
                    <a:pt x="410" y="25"/>
                    <a:pt x="352"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7" name="Google Shape;15907;p35"/>
            <p:cNvSpPr/>
            <p:nvPr/>
          </p:nvSpPr>
          <p:spPr>
            <a:xfrm>
              <a:off x="5931575" y="2955475"/>
              <a:ext cx="13375" cy="12225"/>
            </a:xfrm>
            <a:custGeom>
              <a:avLst/>
              <a:gdLst/>
              <a:ahLst/>
              <a:cxnLst/>
              <a:rect l="l" t="t" r="r" b="b"/>
              <a:pathLst>
                <a:path w="535" h="489" extrusionOk="0">
                  <a:moveTo>
                    <a:pt x="238" y="0"/>
                  </a:moveTo>
                  <a:cubicBezTo>
                    <a:pt x="215" y="0"/>
                    <a:pt x="191" y="3"/>
                    <a:pt x="168" y="9"/>
                  </a:cubicBezTo>
                  <a:cubicBezTo>
                    <a:pt x="68" y="76"/>
                    <a:pt x="1" y="209"/>
                    <a:pt x="34" y="343"/>
                  </a:cubicBezTo>
                  <a:cubicBezTo>
                    <a:pt x="85" y="445"/>
                    <a:pt x="175" y="488"/>
                    <a:pt x="274" y="488"/>
                  </a:cubicBezTo>
                  <a:cubicBezTo>
                    <a:pt x="305" y="488"/>
                    <a:pt x="336" y="484"/>
                    <a:pt x="368" y="476"/>
                  </a:cubicBezTo>
                  <a:cubicBezTo>
                    <a:pt x="501" y="409"/>
                    <a:pt x="535" y="276"/>
                    <a:pt x="501" y="143"/>
                  </a:cubicBezTo>
                  <a:cubicBezTo>
                    <a:pt x="446" y="60"/>
                    <a:pt x="346"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8" name="Google Shape;15908;p35"/>
            <p:cNvSpPr/>
            <p:nvPr/>
          </p:nvSpPr>
          <p:spPr>
            <a:xfrm>
              <a:off x="8152325" y="2173500"/>
              <a:ext cx="16325" cy="12700"/>
            </a:xfrm>
            <a:custGeom>
              <a:avLst/>
              <a:gdLst/>
              <a:ahLst/>
              <a:cxnLst/>
              <a:rect l="l" t="t" r="r" b="b"/>
              <a:pathLst>
                <a:path w="653" h="508" extrusionOk="0">
                  <a:moveTo>
                    <a:pt x="293" y="0"/>
                  </a:moveTo>
                  <a:cubicBezTo>
                    <a:pt x="254" y="0"/>
                    <a:pt x="212" y="10"/>
                    <a:pt x="168" y="32"/>
                  </a:cubicBezTo>
                  <a:cubicBezTo>
                    <a:pt x="68" y="66"/>
                    <a:pt x="1" y="199"/>
                    <a:pt x="34" y="333"/>
                  </a:cubicBezTo>
                  <a:cubicBezTo>
                    <a:pt x="62" y="443"/>
                    <a:pt x="158" y="508"/>
                    <a:pt x="266" y="508"/>
                  </a:cubicBezTo>
                  <a:cubicBezTo>
                    <a:pt x="289" y="508"/>
                    <a:pt x="312" y="505"/>
                    <a:pt x="335" y="499"/>
                  </a:cubicBezTo>
                  <a:cubicBezTo>
                    <a:pt x="653" y="413"/>
                    <a:pt x="545"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9" name="Google Shape;15909;p35"/>
            <p:cNvSpPr/>
            <p:nvPr/>
          </p:nvSpPr>
          <p:spPr>
            <a:xfrm>
              <a:off x="8125650" y="2210475"/>
              <a:ext cx="13175" cy="12225"/>
            </a:xfrm>
            <a:custGeom>
              <a:avLst/>
              <a:gdLst/>
              <a:ahLst/>
              <a:cxnLst/>
              <a:rect l="l" t="t" r="r" b="b"/>
              <a:pathLst>
                <a:path w="527" h="489" extrusionOk="0">
                  <a:moveTo>
                    <a:pt x="264" y="0"/>
                  </a:moveTo>
                  <a:cubicBezTo>
                    <a:pt x="186" y="0"/>
                    <a:pt x="109" y="37"/>
                    <a:pt x="67" y="121"/>
                  </a:cubicBezTo>
                  <a:cubicBezTo>
                    <a:pt x="1" y="221"/>
                    <a:pt x="1" y="355"/>
                    <a:pt x="134" y="455"/>
                  </a:cubicBezTo>
                  <a:cubicBezTo>
                    <a:pt x="172" y="478"/>
                    <a:pt x="214" y="488"/>
                    <a:pt x="255" y="488"/>
                  </a:cubicBezTo>
                  <a:cubicBezTo>
                    <a:pt x="394" y="488"/>
                    <a:pt x="527" y="368"/>
                    <a:pt x="501" y="188"/>
                  </a:cubicBezTo>
                  <a:cubicBezTo>
                    <a:pt x="482" y="72"/>
                    <a:pt x="3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0" name="Google Shape;15910;p35"/>
            <p:cNvSpPr/>
            <p:nvPr/>
          </p:nvSpPr>
          <p:spPr>
            <a:xfrm>
              <a:off x="6069175" y="3281375"/>
              <a:ext cx="13950" cy="12100"/>
            </a:xfrm>
            <a:custGeom>
              <a:avLst/>
              <a:gdLst/>
              <a:ahLst/>
              <a:cxnLst/>
              <a:rect l="l" t="t" r="r" b="b"/>
              <a:pathLst>
                <a:path w="558" h="484" extrusionOk="0">
                  <a:moveTo>
                    <a:pt x="247" y="1"/>
                  </a:moveTo>
                  <a:cubicBezTo>
                    <a:pt x="220" y="1"/>
                    <a:pt x="193" y="6"/>
                    <a:pt x="168" y="16"/>
                  </a:cubicBezTo>
                  <a:cubicBezTo>
                    <a:pt x="34" y="82"/>
                    <a:pt x="1" y="249"/>
                    <a:pt x="68" y="349"/>
                  </a:cubicBezTo>
                  <a:cubicBezTo>
                    <a:pt x="113" y="441"/>
                    <a:pt x="194" y="484"/>
                    <a:pt x="275" y="484"/>
                  </a:cubicBezTo>
                  <a:cubicBezTo>
                    <a:pt x="370" y="484"/>
                    <a:pt x="465" y="424"/>
                    <a:pt x="501" y="316"/>
                  </a:cubicBezTo>
                  <a:cubicBezTo>
                    <a:pt x="558" y="146"/>
                    <a:pt x="399"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1" name="Google Shape;15911;p35"/>
            <p:cNvSpPr/>
            <p:nvPr/>
          </p:nvSpPr>
          <p:spPr>
            <a:xfrm>
              <a:off x="5326975" y="3766100"/>
              <a:ext cx="16450" cy="12700"/>
            </a:xfrm>
            <a:custGeom>
              <a:avLst/>
              <a:gdLst/>
              <a:ahLst/>
              <a:cxnLst/>
              <a:rect l="l" t="t" r="r" b="b"/>
              <a:pathLst>
                <a:path w="658" h="508" extrusionOk="0">
                  <a:moveTo>
                    <a:pt x="298" y="1"/>
                  </a:moveTo>
                  <a:cubicBezTo>
                    <a:pt x="256" y="1"/>
                    <a:pt x="212" y="13"/>
                    <a:pt x="168" y="41"/>
                  </a:cubicBezTo>
                  <a:cubicBezTo>
                    <a:pt x="34" y="107"/>
                    <a:pt x="1" y="274"/>
                    <a:pt x="101" y="374"/>
                  </a:cubicBezTo>
                  <a:cubicBezTo>
                    <a:pt x="145" y="463"/>
                    <a:pt x="234" y="508"/>
                    <a:pt x="318" y="508"/>
                  </a:cubicBezTo>
                  <a:cubicBezTo>
                    <a:pt x="360" y="508"/>
                    <a:pt x="401" y="497"/>
                    <a:pt x="435" y="474"/>
                  </a:cubicBezTo>
                  <a:cubicBezTo>
                    <a:pt x="657" y="307"/>
                    <a:pt x="508"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2" name="Google Shape;15912;p35"/>
            <p:cNvSpPr/>
            <p:nvPr/>
          </p:nvSpPr>
          <p:spPr>
            <a:xfrm>
              <a:off x="6218575" y="3441950"/>
              <a:ext cx="10750" cy="10325"/>
            </a:xfrm>
            <a:custGeom>
              <a:avLst/>
              <a:gdLst/>
              <a:ahLst/>
              <a:cxnLst/>
              <a:rect l="l" t="t" r="r" b="b"/>
              <a:pathLst>
                <a:path w="430" h="413" extrusionOk="0">
                  <a:moveTo>
                    <a:pt x="302" y="0"/>
                  </a:moveTo>
                  <a:cubicBezTo>
                    <a:pt x="165" y="0"/>
                    <a:pt x="1" y="413"/>
                    <a:pt x="189" y="413"/>
                  </a:cubicBezTo>
                  <a:cubicBezTo>
                    <a:pt x="210" y="413"/>
                    <a:pt x="234" y="408"/>
                    <a:pt x="263" y="398"/>
                  </a:cubicBezTo>
                  <a:cubicBezTo>
                    <a:pt x="363" y="364"/>
                    <a:pt x="429" y="231"/>
                    <a:pt x="396" y="97"/>
                  </a:cubicBezTo>
                  <a:cubicBezTo>
                    <a:pt x="371" y="28"/>
                    <a:pt x="337"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3" name="Google Shape;15913;p35"/>
            <p:cNvSpPr/>
            <p:nvPr/>
          </p:nvSpPr>
          <p:spPr>
            <a:xfrm>
              <a:off x="6526175" y="4097550"/>
              <a:ext cx="14200" cy="12350"/>
            </a:xfrm>
            <a:custGeom>
              <a:avLst/>
              <a:gdLst/>
              <a:ahLst/>
              <a:cxnLst/>
              <a:rect l="l" t="t" r="r" b="b"/>
              <a:pathLst>
                <a:path w="568" h="494" extrusionOk="0">
                  <a:moveTo>
                    <a:pt x="288" y="1"/>
                  </a:moveTo>
                  <a:cubicBezTo>
                    <a:pt x="239" y="1"/>
                    <a:pt x="187" y="19"/>
                    <a:pt x="134" y="59"/>
                  </a:cubicBezTo>
                  <a:cubicBezTo>
                    <a:pt x="34" y="126"/>
                    <a:pt x="1" y="259"/>
                    <a:pt x="67" y="392"/>
                  </a:cubicBezTo>
                  <a:cubicBezTo>
                    <a:pt x="132" y="457"/>
                    <a:pt x="210" y="494"/>
                    <a:pt x="285" y="494"/>
                  </a:cubicBezTo>
                  <a:cubicBezTo>
                    <a:pt x="326" y="494"/>
                    <a:pt x="365" y="483"/>
                    <a:pt x="401" y="459"/>
                  </a:cubicBezTo>
                  <a:cubicBezTo>
                    <a:pt x="534" y="359"/>
                    <a:pt x="568" y="226"/>
                    <a:pt x="468" y="126"/>
                  </a:cubicBezTo>
                  <a:cubicBezTo>
                    <a:pt x="427" y="45"/>
                    <a:pt x="362"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4" name="Google Shape;15914;p35"/>
            <p:cNvSpPr/>
            <p:nvPr/>
          </p:nvSpPr>
          <p:spPr>
            <a:xfrm>
              <a:off x="6346050" y="4366175"/>
              <a:ext cx="13825" cy="12225"/>
            </a:xfrm>
            <a:custGeom>
              <a:avLst/>
              <a:gdLst/>
              <a:ahLst/>
              <a:cxnLst/>
              <a:rect l="l" t="t" r="r" b="b"/>
              <a:pathLst>
                <a:path w="553" h="489" extrusionOk="0">
                  <a:moveTo>
                    <a:pt x="278" y="1"/>
                  </a:moveTo>
                  <a:cubicBezTo>
                    <a:pt x="202" y="1"/>
                    <a:pt x="123" y="38"/>
                    <a:pt x="67" y="122"/>
                  </a:cubicBezTo>
                  <a:cubicBezTo>
                    <a:pt x="0" y="222"/>
                    <a:pt x="34" y="388"/>
                    <a:pt x="134" y="455"/>
                  </a:cubicBezTo>
                  <a:cubicBezTo>
                    <a:pt x="180" y="478"/>
                    <a:pt x="227" y="489"/>
                    <a:pt x="273" y="489"/>
                  </a:cubicBezTo>
                  <a:cubicBezTo>
                    <a:pt x="425" y="489"/>
                    <a:pt x="552" y="368"/>
                    <a:pt x="501" y="188"/>
                  </a:cubicBezTo>
                  <a:cubicBezTo>
                    <a:pt x="481" y="72"/>
                    <a:pt x="383"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5" name="Google Shape;15915;p35"/>
            <p:cNvSpPr/>
            <p:nvPr/>
          </p:nvSpPr>
          <p:spPr>
            <a:xfrm>
              <a:off x="8083500" y="3369150"/>
              <a:ext cx="13825" cy="12125"/>
            </a:xfrm>
            <a:custGeom>
              <a:avLst/>
              <a:gdLst/>
              <a:ahLst/>
              <a:cxnLst/>
              <a:rect l="l" t="t" r="r" b="b"/>
              <a:pathLst>
                <a:path w="553" h="485" extrusionOk="0">
                  <a:moveTo>
                    <a:pt x="292" y="1"/>
                  </a:moveTo>
                  <a:cubicBezTo>
                    <a:pt x="192" y="1"/>
                    <a:pt x="90" y="60"/>
                    <a:pt x="52" y="174"/>
                  </a:cubicBezTo>
                  <a:cubicBezTo>
                    <a:pt x="0" y="329"/>
                    <a:pt x="129" y="484"/>
                    <a:pt x="282" y="484"/>
                  </a:cubicBezTo>
                  <a:cubicBezTo>
                    <a:pt x="327" y="484"/>
                    <a:pt x="374" y="471"/>
                    <a:pt x="419" y="441"/>
                  </a:cubicBezTo>
                  <a:cubicBezTo>
                    <a:pt x="519" y="374"/>
                    <a:pt x="552" y="241"/>
                    <a:pt x="486" y="107"/>
                  </a:cubicBezTo>
                  <a:cubicBezTo>
                    <a:pt x="442" y="35"/>
                    <a:pt x="36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6" name="Google Shape;15916;p35"/>
            <p:cNvSpPr/>
            <p:nvPr/>
          </p:nvSpPr>
          <p:spPr>
            <a:xfrm>
              <a:off x="7163850" y="4549850"/>
              <a:ext cx="15325" cy="12225"/>
            </a:xfrm>
            <a:custGeom>
              <a:avLst/>
              <a:gdLst/>
              <a:ahLst/>
              <a:cxnLst/>
              <a:rect l="l" t="t" r="r" b="b"/>
              <a:pathLst>
                <a:path w="613" h="489" extrusionOk="0">
                  <a:moveTo>
                    <a:pt x="336" y="0"/>
                  </a:moveTo>
                  <a:cubicBezTo>
                    <a:pt x="151" y="0"/>
                    <a:pt x="1" y="236"/>
                    <a:pt x="179" y="413"/>
                  </a:cubicBezTo>
                  <a:cubicBezTo>
                    <a:pt x="212" y="463"/>
                    <a:pt x="270" y="488"/>
                    <a:pt x="333" y="488"/>
                  </a:cubicBezTo>
                  <a:cubicBezTo>
                    <a:pt x="395" y="488"/>
                    <a:pt x="462" y="463"/>
                    <a:pt x="512" y="413"/>
                  </a:cubicBezTo>
                  <a:cubicBezTo>
                    <a:pt x="612" y="347"/>
                    <a:pt x="612" y="180"/>
                    <a:pt x="512" y="80"/>
                  </a:cubicBezTo>
                  <a:cubicBezTo>
                    <a:pt x="456" y="24"/>
                    <a:pt x="394"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7" name="Google Shape;15917;p35"/>
            <p:cNvSpPr/>
            <p:nvPr/>
          </p:nvSpPr>
          <p:spPr>
            <a:xfrm>
              <a:off x="5533200" y="4799325"/>
              <a:ext cx="16475" cy="12300"/>
            </a:xfrm>
            <a:custGeom>
              <a:avLst/>
              <a:gdLst/>
              <a:ahLst/>
              <a:cxnLst/>
              <a:rect l="l" t="t" r="r" b="b"/>
              <a:pathLst>
                <a:path w="659" h="492" extrusionOk="0">
                  <a:moveTo>
                    <a:pt x="362" y="1"/>
                  </a:moveTo>
                  <a:cubicBezTo>
                    <a:pt x="166" y="1"/>
                    <a:pt x="1" y="267"/>
                    <a:pt x="225" y="442"/>
                  </a:cubicBezTo>
                  <a:cubicBezTo>
                    <a:pt x="258" y="475"/>
                    <a:pt x="316" y="492"/>
                    <a:pt x="379" y="492"/>
                  </a:cubicBezTo>
                  <a:cubicBezTo>
                    <a:pt x="441" y="492"/>
                    <a:pt x="508" y="475"/>
                    <a:pt x="558" y="442"/>
                  </a:cubicBezTo>
                  <a:cubicBezTo>
                    <a:pt x="625" y="341"/>
                    <a:pt x="658" y="175"/>
                    <a:pt x="558" y="108"/>
                  </a:cubicBezTo>
                  <a:cubicBezTo>
                    <a:pt x="499" y="32"/>
                    <a:pt x="429"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8" name="Google Shape;15918;p35"/>
            <p:cNvSpPr/>
            <p:nvPr/>
          </p:nvSpPr>
          <p:spPr>
            <a:xfrm>
              <a:off x="7781700" y="4934425"/>
              <a:ext cx="16600" cy="12050"/>
            </a:xfrm>
            <a:custGeom>
              <a:avLst/>
              <a:gdLst/>
              <a:ahLst/>
              <a:cxnLst/>
              <a:rect l="l" t="t" r="r" b="b"/>
              <a:pathLst>
                <a:path w="664" h="482" extrusionOk="0">
                  <a:moveTo>
                    <a:pt x="310" y="1"/>
                  </a:moveTo>
                  <a:cubicBezTo>
                    <a:pt x="291" y="1"/>
                    <a:pt x="270" y="3"/>
                    <a:pt x="249" y="8"/>
                  </a:cubicBezTo>
                  <a:cubicBezTo>
                    <a:pt x="1" y="101"/>
                    <a:pt x="99" y="482"/>
                    <a:pt x="354" y="482"/>
                  </a:cubicBezTo>
                  <a:cubicBezTo>
                    <a:pt x="374" y="482"/>
                    <a:pt x="394" y="479"/>
                    <a:pt x="416" y="475"/>
                  </a:cubicBezTo>
                  <a:cubicBezTo>
                    <a:pt x="664" y="382"/>
                    <a:pt x="566"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9" name="Google Shape;15919;p35"/>
            <p:cNvSpPr/>
            <p:nvPr/>
          </p:nvSpPr>
          <p:spPr>
            <a:xfrm>
              <a:off x="7923850" y="2065875"/>
              <a:ext cx="12525" cy="12550"/>
            </a:xfrm>
            <a:custGeom>
              <a:avLst/>
              <a:gdLst/>
              <a:ahLst/>
              <a:cxnLst/>
              <a:rect l="l" t="t" r="r" b="b"/>
              <a:pathLst>
                <a:path w="501" h="502" extrusionOk="0">
                  <a:moveTo>
                    <a:pt x="267" y="1"/>
                  </a:moveTo>
                  <a:cubicBezTo>
                    <a:pt x="134" y="1"/>
                    <a:pt x="33" y="101"/>
                    <a:pt x="33" y="234"/>
                  </a:cubicBezTo>
                  <a:cubicBezTo>
                    <a:pt x="0" y="368"/>
                    <a:pt x="134" y="501"/>
                    <a:pt x="267" y="501"/>
                  </a:cubicBezTo>
                  <a:cubicBezTo>
                    <a:pt x="400" y="501"/>
                    <a:pt x="500" y="401"/>
                    <a:pt x="500" y="268"/>
                  </a:cubicBezTo>
                  <a:cubicBezTo>
                    <a:pt x="500" y="134"/>
                    <a:pt x="400"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0" name="Google Shape;15920;p35"/>
            <p:cNvSpPr/>
            <p:nvPr/>
          </p:nvSpPr>
          <p:spPr>
            <a:xfrm>
              <a:off x="8007525" y="2054175"/>
              <a:ext cx="16975" cy="11775"/>
            </a:xfrm>
            <a:custGeom>
              <a:avLst/>
              <a:gdLst/>
              <a:ahLst/>
              <a:cxnLst/>
              <a:rect l="l" t="t" r="r" b="b"/>
              <a:pathLst>
                <a:path w="679" h="471" extrusionOk="0">
                  <a:moveTo>
                    <a:pt x="353" y="0"/>
                  </a:moveTo>
                  <a:cubicBezTo>
                    <a:pt x="343" y="0"/>
                    <a:pt x="333" y="1"/>
                    <a:pt x="322" y="2"/>
                  </a:cubicBezTo>
                  <a:cubicBezTo>
                    <a:pt x="0" y="34"/>
                    <a:pt x="51" y="471"/>
                    <a:pt x="356" y="471"/>
                  </a:cubicBezTo>
                  <a:cubicBezTo>
                    <a:pt x="366" y="471"/>
                    <a:pt x="378" y="470"/>
                    <a:pt x="389" y="469"/>
                  </a:cubicBezTo>
                  <a:cubicBezTo>
                    <a:pt x="679" y="437"/>
                    <a:pt x="62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1" name="Google Shape;15921;p35"/>
            <p:cNvSpPr/>
            <p:nvPr/>
          </p:nvSpPr>
          <p:spPr>
            <a:xfrm>
              <a:off x="8209875" y="2482825"/>
              <a:ext cx="13375" cy="12225"/>
            </a:xfrm>
            <a:custGeom>
              <a:avLst/>
              <a:gdLst/>
              <a:ahLst/>
              <a:cxnLst/>
              <a:rect l="l" t="t" r="r" b="b"/>
              <a:pathLst>
                <a:path w="535" h="489" extrusionOk="0">
                  <a:moveTo>
                    <a:pt x="270" y="0"/>
                  </a:moveTo>
                  <a:cubicBezTo>
                    <a:pt x="208" y="0"/>
                    <a:pt x="146" y="22"/>
                    <a:pt x="101" y="68"/>
                  </a:cubicBezTo>
                  <a:cubicBezTo>
                    <a:pt x="1" y="168"/>
                    <a:pt x="34" y="335"/>
                    <a:pt x="134" y="435"/>
                  </a:cubicBezTo>
                  <a:cubicBezTo>
                    <a:pt x="181" y="472"/>
                    <a:pt x="232" y="489"/>
                    <a:pt x="283" y="489"/>
                  </a:cubicBezTo>
                  <a:cubicBezTo>
                    <a:pt x="413" y="489"/>
                    <a:pt x="534" y="379"/>
                    <a:pt x="534" y="235"/>
                  </a:cubicBezTo>
                  <a:cubicBezTo>
                    <a:pt x="512" y="82"/>
                    <a:pt x="390"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2" name="Google Shape;15922;p35"/>
            <p:cNvSpPr/>
            <p:nvPr/>
          </p:nvSpPr>
          <p:spPr>
            <a:xfrm>
              <a:off x="7394300" y="4304825"/>
              <a:ext cx="24625" cy="20625"/>
            </a:xfrm>
            <a:custGeom>
              <a:avLst/>
              <a:gdLst/>
              <a:ahLst/>
              <a:cxnLst/>
              <a:rect l="l" t="t" r="r" b="b"/>
              <a:pathLst>
                <a:path w="985" h="825" extrusionOk="0">
                  <a:moveTo>
                    <a:pt x="475" y="0"/>
                  </a:moveTo>
                  <a:cubicBezTo>
                    <a:pt x="451" y="0"/>
                    <a:pt x="426" y="2"/>
                    <a:pt x="401" y="7"/>
                  </a:cubicBezTo>
                  <a:cubicBezTo>
                    <a:pt x="167" y="7"/>
                    <a:pt x="0" y="241"/>
                    <a:pt x="34" y="474"/>
                  </a:cubicBezTo>
                  <a:cubicBezTo>
                    <a:pt x="54" y="700"/>
                    <a:pt x="252" y="825"/>
                    <a:pt x="448" y="825"/>
                  </a:cubicBezTo>
                  <a:cubicBezTo>
                    <a:pt x="570" y="825"/>
                    <a:pt x="691" y="777"/>
                    <a:pt x="768" y="674"/>
                  </a:cubicBezTo>
                  <a:cubicBezTo>
                    <a:pt x="985" y="395"/>
                    <a:pt x="798"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3" name="Google Shape;15923;p35"/>
            <p:cNvSpPr/>
            <p:nvPr/>
          </p:nvSpPr>
          <p:spPr>
            <a:xfrm>
              <a:off x="7711550" y="3810525"/>
              <a:ext cx="23025" cy="21375"/>
            </a:xfrm>
            <a:custGeom>
              <a:avLst/>
              <a:gdLst/>
              <a:ahLst/>
              <a:cxnLst/>
              <a:rect l="l" t="t" r="r" b="b"/>
              <a:pathLst>
                <a:path w="921" h="855" extrusionOk="0">
                  <a:moveTo>
                    <a:pt x="465" y="1"/>
                  </a:moveTo>
                  <a:cubicBezTo>
                    <a:pt x="212" y="1"/>
                    <a:pt x="1" y="246"/>
                    <a:pt x="53" y="532"/>
                  </a:cubicBezTo>
                  <a:cubicBezTo>
                    <a:pt x="91" y="743"/>
                    <a:pt x="272" y="854"/>
                    <a:pt x="458" y="854"/>
                  </a:cubicBezTo>
                  <a:cubicBezTo>
                    <a:pt x="595" y="854"/>
                    <a:pt x="735" y="793"/>
                    <a:pt x="820" y="665"/>
                  </a:cubicBezTo>
                  <a:cubicBezTo>
                    <a:pt x="920" y="465"/>
                    <a:pt x="887" y="198"/>
                    <a:pt x="687" y="65"/>
                  </a:cubicBezTo>
                  <a:cubicBezTo>
                    <a:pt x="613" y="21"/>
                    <a:pt x="537"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4" name="Google Shape;15924;p35"/>
            <p:cNvSpPr/>
            <p:nvPr/>
          </p:nvSpPr>
          <p:spPr>
            <a:xfrm>
              <a:off x="8108700" y="2112275"/>
              <a:ext cx="26150" cy="20775"/>
            </a:xfrm>
            <a:custGeom>
              <a:avLst/>
              <a:gdLst/>
              <a:ahLst/>
              <a:cxnLst/>
              <a:rect l="l" t="t" r="r" b="b"/>
              <a:pathLst>
                <a:path w="1046" h="831" extrusionOk="0">
                  <a:moveTo>
                    <a:pt x="547" y="0"/>
                  </a:moveTo>
                  <a:cubicBezTo>
                    <a:pt x="396" y="0"/>
                    <a:pt x="247" y="75"/>
                    <a:pt x="178" y="213"/>
                  </a:cubicBezTo>
                  <a:cubicBezTo>
                    <a:pt x="1" y="509"/>
                    <a:pt x="216" y="830"/>
                    <a:pt x="523" y="830"/>
                  </a:cubicBezTo>
                  <a:cubicBezTo>
                    <a:pt x="562" y="830"/>
                    <a:pt x="603" y="825"/>
                    <a:pt x="645" y="814"/>
                  </a:cubicBezTo>
                  <a:cubicBezTo>
                    <a:pt x="1012" y="713"/>
                    <a:pt x="1045" y="246"/>
                    <a:pt x="745" y="46"/>
                  </a:cubicBezTo>
                  <a:cubicBezTo>
                    <a:pt x="683" y="15"/>
                    <a:pt x="615"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5" name="Google Shape;15925;p35"/>
            <p:cNvSpPr/>
            <p:nvPr/>
          </p:nvSpPr>
          <p:spPr>
            <a:xfrm>
              <a:off x="7454350" y="4887975"/>
              <a:ext cx="21700" cy="20800"/>
            </a:xfrm>
            <a:custGeom>
              <a:avLst/>
              <a:gdLst/>
              <a:ahLst/>
              <a:cxnLst/>
              <a:rect l="l" t="t" r="r" b="b"/>
              <a:pathLst>
                <a:path w="868" h="832" extrusionOk="0">
                  <a:moveTo>
                    <a:pt x="428" y="0"/>
                  </a:moveTo>
                  <a:cubicBezTo>
                    <a:pt x="219" y="0"/>
                    <a:pt x="22" y="155"/>
                    <a:pt x="0" y="398"/>
                  </a:cubicBezTo>
                  <a:cubicBezTo>
                    <a:pt x="0" y="656"/>
                    <a:pt x="215" y="832"/>
                    <a:pt x="435" y="832"/>
                  </a:cubicBezTo>
                  <a:cubicBezTo>
                    <a:pt x="528" y="832"/>
                    <a:pt x="621" y="801"/>
                    <a:pt x="701" y="732"/>
                  </a:cubicBezTo>
                  <a:cubicBezTo>
                    <a:pt x="867" y="565"/>
                    <a:pt x="867" y="298"/>
                    <a:pt x="734" y="131"/>
                  </a:cubicBezTo>
                  <a:cubicBezTo>
                    <a:pt x="644" y="41"/>
                    <a:pt x="534"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6" name="Google Shape;15926;p35"/>
            <p:cNvSpPr/>
            <p:nvPr/>
          </p:nvSpPr>
          <p:spPr>
            <a:xfrm>
              <a:off x="7936600" y="4793775"/>
              <a:ext cx="44800" cy="38500"/>
            </a:xfrm>
            <a:custGeom>
              <a:avLst/>
              <a:gdLst/>
              <a:ahLst/>
              <a:cxnLst/>
              <a:rect l="l" t="t" r="r" b="b"/>
              <a:pathLst>
                <a:path w="1792" h="1540" extrusionOk="0">
                  <a:moveTo>
                    <a:pt x="922" y="0"/>
                  </a:moveTo>
                  <a:cubicBezTo>
                    <a:pt x="410" y="0"/>
                    <a:pt x="0" y="532"/>
                    <a:pt x="224" y="1064"/>
                  </a:cubicBezTo>
                  <a:cubicBezTo>
                    <a:pt x="357" y="1381"/>
                    <a:pt x="649" y="1539"/>
                    <a:pt x="937" y="1539"/>
                  </a:cubicBezTo>
                  <a:cubicBezTo>
                    <a:pt x="1225" y="1539"/>
                    <a:pt x="1508" y="1381"/>
                    <a:pt x="1625" y="1064"/>
                  </a:cubicBezTo>
                  <a:cubicBezTo>
                    <a:pt x="1792" y="664"/>
                    <a:pt x="1592" y="230"/>
                    <a:pt x="1225" y="63"/>
                  </a:cubicBezTo>
                  <a:cubicBezTo>
                    <a:pt x="1123" y="20"/>
                    <a:pt x="1020"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7" name="Google Shape;15927;p35"/>
            <p:cNvSpPr/>
            <p:nvPr/>
          </p:nvSpPr>
          <p:spPr>
            <a:xfrm>
              <a:off x="5984125" y="4653325"/>
              <a:ext cx="44025" cy="38125"/>
            </a:xfrm>
            <a:custGeom>
              <a:avLst/>
              <a:gdLst/>
              <a:ahLst/>
              <a:cxnLst/>
              <a:rect l="l" t="t" r="r" b="b"/>
              <a:pathLst>
                <a:path w="1761" h="1525" extrusionOk="0">
                  <a:moveTo>
                    <a:pt x="883" y="0"/>
                  </a:moveTo>
                  <a:cubicBezTo>
                    <a:pt x="780" y="0"/>
                    <a:pt x="673" y="24"/>
                    <a:pt x="567" y="77"/>
                  </a:cubicBezTo>
                  <a:cubicBezTo>
                    <a:pt x="167" y="244"/>
                    <a:pt x="0" y="678"/>
                    <a:pt x="167" y="1078"/>
                  </a:cubicBezTo>
                  <a:cubicBezTo>
                    <a:pt x="299" y="1374"/>
                    <a:pt x="585" y="1524"/>
                    <a:pt x="868" y="1524"/>
                  </a:cubicBezTo>
                  <a:cubicBezTo>
                    <a:pt x="1160" y="1524"/>
                    <a:pt x="1450" y="1366"/>
                    <a:pt x="1568" y="1044"/>
                  </a:cubicBezTo>
                  <a:cubicBezTo>
                    <a:pt x="1761" y="522"/>
                    <a:pt x="1364" y="0"/>
                    <a:pt x="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8" name="Google Shape;15928;p35"/>
            <p:cNvSpPr/>
            <p:nvPr/>
          </p:nvSpPr>
          <p:spPr>
            <a:xfrm>
              <a:off x="5495625" y="4410425"/>
              <a:ext cx="47375" cy="38350"/>
            </a:xfrm>
            <a:custGeom>
              <a:avLst/>
              <a:gdLst/>
              <a:ahLst/>
              <a:cxnLst/>
              <a:rect l="l" t="t" r="r" b="b"/>
              <a:pathLst>
                <a:path w="1895" h="1534" extrusionOk="0">
                  <a:moveTo>
                    <a:pt x="956" y="1"/>
                  </a:moveTo>
                  <a:cubicBezTo>
                    <a:pt x="677" y="1"/>
                    <a:pt x="402" y="160"/>
                    <a:pt x="260" y="420"/>
                  </a:cubicBezTo>
                  <a:cubicBezTo>
                    <a:pt x="0" y="939"/>
                    <a:pt x="414" y="1533"/>
                    <a:pt x="941" y="1533"/>
                  </a:cubicBezTo>
                  <a:cubicBezTo>
                    <a:pt x="1023" y="1533"/>
                    <a:pt x="1108" y="1519"/>
                    <a:pt x="1194" y="1487"/>
                  </a:cubicBezTo>
                  <a:cubicBezTo>
                    <a:pt x="1828" y="1287"/>
                    <a:pt x="1894" y="386"/>
                    <a:pt x="1294" y="86"/>
                  </a:cubicBezTo>
                  <a:cubicBezTo>
                    <a:pt x="1187" y="28"/>
                    <a:pt x="1071" y="1"/>
                    <a:pt x="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9" name="Google Shape;15929;p35"/>
            <p:cNvSpPr/>
            <p:nvPr/>
          </p:nvSpPr>
          <p:spPr>
            <a:xfrm>
              <a:off x="7260875" y="3364475"/>
              <a:ext cx="43375" cy="38025"/>
            </a:xfrm>
            <a:custGeom>
              <a:avLst/>
              <a:gdLst/>
              <a:ahLst/>
              <a:cxnLst/>
              <a:rect l="l" t="t" r="r" b="b"/>
              <a:pathLst>
                <a:path w="1735" h="1521" extrusionOk="0">
                  <a:moveTo>
                    <a:pt x="866" y="0"/>
                  </a:moveTo>
                  <a:cubicBezTo>
                    <a:pt x="720" y="0"/>
                    <a:pt x="570" y="41"/>
                    <a:pt x="434" y="128"/>
                  </a:cubicBezTo>
                  <a:cubicBezTo>
                    <a:pt x="100" y="361"/>
                    <a:pt x="0" y="828"/>
                    <a:pt x="234" y="1162"/>
                  </a:cubicBezTo>
                  <a:cubicBezTo>
                    <a:pt x="382" y="1395"/>
                    <a:pt x="626" y="1521"/>
                    <a:pt x="878" y="1521"/>
                  </a:cubicBezTo>
                  <a:cubicBezTo>
                    <a:pt x="1021" y="1521"/>
                    <a:pt x="1168" y="1480"/>
                    <a:pt x="1301" y="1395"/>
                  </a:cubicBezTo>
                  <a:cubicBezTo>
                    <a:pt x="1635" y="1162"/>
                    <a:pt x="1735" y="695"/>
                    <a:pt x="1501" y="328"/>
                  </a:cubicBezTo>
                  <a:cubicBezTo>
                    <a:pt x="1354" y="118"/>
                    <a:pt x="1115"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0" name="Google Shape;15930;p35"/>
            <p:cNvSpPr/>
            <p:nvPr/>
          </p:nvSpPr>
          <p:spPr>
            <a:xfrm>
              <a:off x="7432725" y="2516450"/>
              <a:ext cx="45000" cy="37875"/>
            </a:xfrm>
            <a:custGeom>
              <a:avLst/>
              <a:gdLst/>
              <a:ahLst/>
              <a:cxnLst/>
              <a:rect l="l" t="t" r="r" b="b"/>
              <a:pathLst>
                <a:path w="1800" h="1515" extrusionOk="0">
                  <a:moveTo>
                    <a:pt x="973" y="0"/>
                  </a:moveTo>
                  <a:cubicBezTo>
                    <a:pt x="402" y="0"/>
                    <a:pt x="0" y="647"/>
                    <a:pt x="331" y="1158"/>
                  </a:cubicBezTo>
                  <a:cubicBezTo>
                    <a:pt x="488" y="1400"/>
                    <a:pt x="735" y="1515"/>
                    <a:pt x="981" y="1515"/>
                  </a:cubicBezTo>
                  <a:cubicBezTo>
                    <a:pt x="1311" y="1515"/>
                    <a:pt x="1637" y="1307"/>
                    <a:pt x="1732" y="925"/>
                  </a:cubicBezTo>
                  <a:cubicBezTo>
                    <a:pt x="1799" y="525"/>
                    <a:pt x="1566" y="91"/>
                    <a:pt x="1165" y="24"/>
                  </a:cubicBezTo>
                  <a:cubicBezTo>
                    <a:pt x="1100" y="8"/>
                    <a:pt x="1035" y="0"/>
                    <a:pt x="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1" name="Google Shape;15931;p35"/>
            <p:cNvSpPr/>
            <p:nvPr/>
          </p:nvSpPr>
          <p:spPr>
            <a:xfrm>
              <a:off x="7765300" y="2445900"/>
              <a:ext cx="45150" cy="38200"/>
            </a:xfrm>
            <a:custGeom>
              <a:avLst/>
              <a:gdLst/>
              <a:ahLst/>
              <a:cxnLst/>
              <a:rect l="l" t="t" r="r" b="b"/>
              <a:pathLst>
                <a:path w="1806" h="1528" extrusionOk="0">
                  <a:moveTo>
                    <a:pt x="963" y="1"/>
                  </a:moveTo>
                  <a:cubicBezTo>
                    <a:pt x="727" y="1"/>
                    <a:pt x="490" y="110"/>
                    <a:pt x="338" y="344"/>
                  </a:cubicBezTo>
                  <a:cubicBezTo>
                    <a:pt x="1" y="866"/>
                    <a:pt x="396" y="1528"/>
                    <a:pt x="980" y="1528"/>
                  </a:cubicBezTo>
                  <a:cubicBezTo>
                    <a:pt x="1032" y="1528"/>
                    <a:pt x="1084" y="1523"/>
                    <a:pt x="1138" y="1512"/>
                  </a:cubicBezTo>
                  <a:cubicBezTo>
                    <a:pt x="1539" y="1412"/>
                    <a:pt x="1806" y="1012"/>
                    <a:pt x="1705" y="611"/>
                  </a:cubicBezTo>
                  <a:cubicBezTo>
                    <a:pt x="1627" y="220"/>
                    <a:pt x="129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2" name="Google Shape;15932;p35"/>
            <p:cNvSpPr/>
            <p:nvPr/>
          </p:nvSpPr>
          <p:spPr>
            <a:xfrm>
              <a:off x="8059775" y="3876125"/>
              <a:ext cx="15675" cy="11950"/>
            </a:xfrm>
            <a:custGeom>
              <a:avLst/>
              <a:gdLst/>
              <a:ahLst/>
              <a:cxnLst/>
              <a:rect l="l" t="t" r="r" b="b"/>
              <a:pathLst>
                <a:path w="627" h="478" extrusionOk="0">
                  <a:moveTo>
                    <a:pt x="272" y="1"/>
                  </a:moveTo>
                  <a:cubicBezTo>
                    <a:pt x="228" y="1"/>
                    <a:pt x="181" y="13"/>
                    <a:pt x="134" y="43"/>
                  </a:cubicBezTo>
                  <a:cubicBezTo>
                    <a:pt x="34" y="110"/>
                    <a:pt x="0" y="276"/>
                    <a:pt x="100" y="376"/>
                  </a:cubicBezTo>
                  <a:cubicBezTo>
                    <a:pt x="143" y="441"/>
                    <a:pt x="214" y="478"/>
                    <a:pt x="295" y="478"/>
                  </a:cubicBezTo>
                  <a:cubicBezTo>
                    <a:pt x="339" y="478"/>
                    <a:pt x="387" y="467"/>
                    <a:pt x="434" y="443"/>
                  </a:cubicBezTo>
                  <a:cubicBezTo>
                    <a:pt x="626" y="278"/>
                    <a:pt x="479"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3" name="Google Shape;15933;p35"/>
            <p:cNvSpPr/>
            <p:nvPr/>
          </p:nvSpPr>
          <p:spPr>
            <a:xfrm>
              <a:off x="7967200" y="3380650"/>
              <a:ext cx="15150" cy="12250"/>
            </a:xfrm>
            <a:custGeom>
              <a:avLst/>
              <a:gdLst/>
              <a:ahLst/>
              <a:cxnLst/>
              <a:rect l="l" t="t" r="r" b="b"/>
              <a:pathLst>
                <a:path w="606" h="490" extrusionOk="0">
                  <a:moveTo>
                    <a:pt x="282" y="0"/>
                  </a:moveTo>
                  <a:cubicBezTo>
                    <a:pt x="257" y="0"/>
                    <a:pt x="230" y="5"/>
                    <a:pt x="201" y="14"/>
                  </a:cubicBezTo>
                  <a:cubicBezTo>
                    <a:pt x="67" y="48"/>
                    <a:pt x="1" y="181"/>
                    <a:pt x="34" y="314"/>
                  </a:cubicBezTo>
                  <a:cubicBezTo>
                    <a:pt x="62" y="425"/>
                    <a:pt x="158" y="490"/>
                    <a:pt x="266" y="490"/>
                  </a:cubicBezTo>
                  <a:cubicBezTo>
                    <a:pt x="288" y="490"/>
                    <a:pt x="311" y="487"/>
                    <a:pt x="334" y="481"/>
                  </a:cubicBezTo>
                  <a:cubicBezTo>
                    <a:pt x="606" y="391"/>
                    <a:pt x="523" y="0"/>
                    <a:pt x="2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4" name="Google Shape;15934;p35"/>
            <p:cNvSpPr/>
            <p:nvPr/>
          </p:nvSpPr>
          <p:spPr>
            <a:xfrm>
              <a:off x="7610275" y="2819725"/>
              <a:ext cx="11925" cy="10225"/>
            </a:xfrm>
            <a:custGeom>
              <a:avLst/>
              <a:gdLst/>
              <a:ahLst/>
              <a:cxnLst/>
              <a:rect l="l" t="t" r="r" b="b"/>
              <a:pathLst>
                <a:path w="477" h="409" extrusionOk="0">
                  <a:moveTo>
                    <a:pt x="225" y="1"/>
                  </a:moveTo>
                  <a:cubicBezTo>
                    <a:pt x="218" y="1"/>
                    <a:pt x="210" y="1"/>
                    <a:pt x="201" y="2"/>
                  </a:cubicBezTo>
                  <a:cubicBezTo>
                    <a:pt x="68" y="35"/>
                    <a:pt x="1" y="169"/>
                    <a:pt x="1" y="302"/>
                  </a:cubicBezTo>
                  <a:cubicBezTo>
                    <a:pt x="15" y="379"/>
                    <a:pt x="48" y="409"/>
                    <a:pt x="87" y="409"/>
                  </a:cubicBezTo>
                  <a:cubicBezTo>
                    <a:pt x="234" y="409"/>
                    <a:pt x="477"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5" name="Google Shape;15935;p35"/>
            <p:cNvSpPr/>
            <p:nvPr/>
          </p:nvSpPr>
          <p:spPr>
            <a:xfrm>
              <a:off x="8060125" y="2302950"/>
              <a:ext cx="16350" cy="12525"/>
            </a:xfrm>
            <a:custGeom>
              <a:avLst/>
              <a:gdLst/>
              <a:ahLst/>
              <a:cxnLst/>
              <a:rect l="l" t="t" r="r" b="b"/>
              <a:pathLst>
                <a:path w="654" h="501" extrusionOk="0">
                  <a:moveTo>
                    <a:pt x="371" y="0"/>
                  </a:moveTo>
                  <a:cubicBezTo>
                    <a:pt x="174" y="0"/>
                    <a:pt x="0" y="266"/>
                    <a:pt x="186" y="425"/>
                  </a:cubicBezTo>
                  <a:cubicBezTo>
                    <a:pt x="237" y="475"/>
                    <a:pt x="303" y="500"/>
                    <a:pt x="370" y="500"/>
                  </a:cubicBezTo>
                  <a:cubicBezTo>
                    <a:pt x="437" y="500"/>
                    <a:pt x="503" y="475"/>
                    <a:pt x="553" y="425"/>
                  </a:cubicBezTo>
                  <a:cubicBezTo>
                    <a:pt x="653" y="325"/>
                    <a:pt x="620" y="158"/>
                    <a:pt x="520" y="58"/>
                  </a:cubicBezTo>
                  <a:cubicBezTo>
                    <a:pt x="473" y="17"/>
                    <a:pt x="421"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6" name="Google Shape;15936;p35"/>
            <p:cNvSpPr/>
            <p:nvPr/>
          </p:nvSpPr>
          <p:spPr>
            <a:xfrm>
              <a:off x="8283225" y="2064975"/>
              <a:ext cx="16750" cy="12825"/>
            </a:xfrm>
            <a:custGeom>
              <a:avLst/>
              <a:gdLst/>
              <a:ahLst/>
              <a:cxnLst/>
              <a:rect l="l" t="t" r="r" b="b"/>
              <a:pathLst>
                <a:path w="670" h="513" extrusionOk="0">
                  <a:moveTo>
                    <a:pt x="352" y="1"/>
                  </a:moveTo>
                  <a:cubicBezTo>
                    <a:pt x="161" y="1"/>
                    <a:pt x="0" y="286"/>
                    <a:pt x="202" y="437"/>
                  </a:cubicBezTo>
                  <a:cubicBezTo>
                    <a:pt x="252" y="487"/>
                    <a:pt x="319" y="512"/>
                    <a:pt x="386" y="512"/>
                  </a:cubicBezTo>
                  <a:cubicBezTo>
                    <a:pt x="452" y="512"/>
                    <a:pt x="519" y="487"/>
                    <a:pt x="569" y="437"/>
                  </a:cubicBezTo>
                  <a:cubicBezTo>
                    <a:pt x="669" y="337"/>
                    <a:pt x="636" y="170"/>
                    <a:pt x="536" y="104"/>
                  </a:cubicBezTo>
                  <a:cubicBezTo>
                    <a:pt x="479" y="30"/>
                    <a:pt x="414"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7" name="Google Shape;15937;p35"/>
            <p:cNvSpPr/>
            <p:nvPr/>
          </p:nvSpPr>
          <p:spPr>
            <a:xfrm>
              <a:off x="7496875" y="2065050"/>
              <a:ext cx="12525" cy="11500"/>
            </a:xfrm>
            <a:custGeom>
              <a:avLst/>
              <a:gdLst/>
              <a:ahLst/>
              <a:cxnLst/>
              <a:rect l="l" t="t" r="r" b="b"/>
              <a:pathLst>
                <a:path w="501" h="460" extrusionOk="0">
                  <a:moveTo>
                    <a:pt x="267" y="1"/>
                  </a:moveTo>
                  <a:cubicBezTo>
                    <a:pt x="134" y="1"/>
                    <a:pt x="0" y="101"/>
                    <a:pt x="0" y="234"/>
                  </a:cubicBezTo>
                  <a:cubicBezTo>
                    <a:pt x="0" y="384"/>
                    <a:pt x="125" y="459"/>
                    <a:pt x="250" y="459"/>
                  </a:cubicBezTo>
                  <a:cubicBezTo>
                    <a:pt x="376" y="459"/>
                    <a:pt x="501" y="384"/>
                    <a:pt x="501" y="234"/>
                  </a:cubicBezTo>
                  <a:cubicBezTo>
                    <a:pt x="501" y="101"/>
                    <a:pt x="367"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8" name="Google Shape;15938;p35"/>
            <p:cNvSpPr/>
            <p:nvPr/>
          </p:nvSpPr>
          <p:spPr>
            <a:xfrm>
              <a:off x="6738000" y="2077350"/>
              <a:ext cx="14200" cy="12125"/>
            </a:xfrm>
            <a:custGeom>
              <a:avLst/>
              <a:gdLst/>
              <a:ahLst/>
              <a:cxnLst/>
              <a:rect l="l" t="t" r="r" b="b"/>
              <a:pathLst>
                <a:path w="568" h="485" extrusionOk="0">
                  <a:moveTo>
                    <a:pt x="269" y="0"/>
                  </a:moveTo>
                  <a:cubicBezTo>
                    <a:pt x="246" y="0"/>
                    <a:pt x="223" y="3"/>
                    <a:pt x="200" y="9"/>
                  </a:cubicBezTo>
                  <a:cubicBezTo>
                    <a:pt x="100" y="42"/>
                    <a:pt x="0" y="176"/>
                    <a:pt x="67" y="309"/>
                  </a:cubicBezTo>
                  <a:cubicBezTo>
                    <a:pt x="95" y="420"/>
                    <a:pt x="191" y="484"/>
                    <a:pt x="280" y="484"/>
                  </a:cubicBezTo>
                  <a:cubicBezTo>
                    <a:pt x="298" y="484"/>
                    <a:pt x="317" y="482"/>
                    <a:pt x="334" y="476"/>
                  </a:cubicBezTo>
                  <a:cubicBezTo>
                    <a:pt x="467" y="443"/>
                    <a:pt x="567"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9" name="Google Shape;15939;p35"/>
            <p:cNvSpPr/>
            <p:nvPr/>
          </p:nvSpPr>
          <p:spPr>
            <a:xfrm>
              <a:off x="6400250" y="2372275"/>
              <a:ext cx="13150" cy="12625"/>
            </a:xfrm>
            <a:custGeom>
              <a:avLst/>
              <a:gdLst/>
              <a:ahLst/>
              <a:cxnLst/>
              <a:rect l="l" t="t" r="r" b="b"/>
              <a:pathLst>
                <a:path w="526" h="505" extrusionOk="0">
                  <a:moveTo>
                    <a:pt x="252" y="1"/>
                  </a:moveTo>
                  <a:cubicBezTo>
                    <a:pt x="199" y="1"/>
                    <a:pt x="146" y="17"/>
                    <a:pt x="101" y="54"/>
                  </a:cubicBezTo>
                  <a:cubicBezTo>
                    <a:pt x="1" y="154"/>
                    <a:pt x="1" y="287"/>
                    <a:pt x="67" y="421"/>
                  </a:cubicBezTo>
                  <a:cubicBezTo>
                    <a:pt x="114" y="479"/>
                    <a:pt x="177" y="505"/>
                    <a:pt x="241" y="505"/>
                  </a:cubicBezTo>
                  <a:cubicBezTo>
                    <a:pt x="359" y="505"/>
                    <a:pt x="479" y="417"/>
                    <a:pt x="501" y="287"/>
                  </a:cubicBezTo>
                  <a:cubicBezTo>
                    <a:pt x="525" y="118"/>
                    <a:pt x="391"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0" name="Google Shape;15940;p35"/>
            <p:cNvSpPr/>
            <p:nvPr/>
          </p:nvSpPr>
          <p:spPr>
            <a:xfrm>
              <a:off x="7253350" y="2963125"/>
              <a:ext cx="15725" cy="12450"/>
            </a:xfrm>
            <a:custGeom>
              <a:avLst/>
              <a:gdLst/>
              <a:ahLst/>
              <a:cxnLst/>
              <a:rect l="l" t="t" r="r" b="b"/>
              <a:pathLst>
                <a:path w="629" h="498" extrusionOk="0">
                  <a:moveTo>
                    <a:pt x="339" y="0"/>
                  </a:moveTo>
                  <a:cubicBezTo>
                    <a:pt x="327" y="0"/>
                    <a:pt x="314" y="1"/>
                    <a:pt x="301" y="3"/>
                  </a:cubicBezTo>
                  <a:cubicBezTo>
                    <a:pt x="68" y="37"/>
                    <a:pt x="1" y="337"/>
                    <a:pt x="201" y="437"/>
                  </a:cubicBezTo>
                  <a:cubicBezTo>
                    <a:pt x="243" y="479"/>
                    <a:pt x="291" y="497"/>
                    <a:pt x="340" y="497"/>
                  </a:cubicBezTo>
                  <a:cubicBezTo>
                    <a:pt x="407" y="497"/>
                    <a:pt x="477" y="462"/>
                    <a:pt x="535" y="404"/>
                  </a:cubicBezTo>
                  <a:cubicBezTo>
                    <a:pt x="628" y="216"/>
                    <a:pt x="518"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1" name="Google Shape;15941;p35"/>
            <p:cNvSpPr/>
            <p:nvPr/>
          </p:nvSpPr>
          <p:spPr>
            <a:xfrm>
              <a:off x="7628625" y="3308450"/>
              <a:ext cx="12550" cy="12525"/>
            </a:xfrm>
            <a:custGeom>
              <a:avLst/>
              <a:gdLst/>
              <a:ahLst/>
              <a:cxnLst/>
              <a:rect l="l" t="t" r="r" b="b"/>
              <a:pathLst>
                <a:path w="502" h="501" extrusionOk="0">
                  <a:moveTo>
                    <a:pt x="234" y="0"/>
                  </a:moveTo>
                  <a:cubicBezTo>
                    <a:pt x="101" y="34"/>
                    <a:pt x="1" y="134"/>
                    <a:pt x="34" y="267"/>
                  </a:cubicBezTo>
                  <a:cubicBezTo>
                    <a:pt x="34" y="400"/>
                    <a:pt x="134" y="501"/>
                    <a:pt x="268" y="501"/>
                  </a:cubicBezTo>
                  <a:cubicBezTo>
                    <a:pt x="401" y="501"/>
                    <a:pt x="501" y="367"/>
                    <a:pt x="501" y="234"/>
                  </a:cubicBezTo>
                  <a:cubicBezTo>
                    <a:pt x="501" y="100"/>
                    <a:pt x="368"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2" name="Google Shape;15942;p35"/>
            <p:cNvSpPr/>
            <p:nvPr/>
          </p:nvSpPr>
          <p:spPr>
            <a:xfrm>
              <a:off x="7041550" y="3520875"/>
              <a:ext cx="14675" cy="11825"/>
            </a:xfrm>
            <a:custGeom>
              <a:avLst/>
              <a:gdLst/>
              <a:ahLst/>
              <a:cxnLst/>
              <a:rect l="l" t="t" r="r" b="b"/>
              <a:pathLst>
                <a:path w="587" h="473" extrusionOk="0">
                  <a:moveTo>
                    <a:pt x="302" y="1"/>
                  </a:moveTo>
                  <a:cubicBezTo>
                    <a:pt x="280" y="1"/>
                    <a:pt x="257" y="4"/>
                    <a:pt x="234" y="9"/>
                  </a:cubicBezTo>
                  <a:cubicBezTo>
                    <a:pt x="34" y="76"/>
                    <a:pt x="0" y="376"/>
                    <a:pt x="200" y="443"/>
                  </a:cubicBezTo>
                  <a:cubicBezTo>
                    <a:pt x="242" y="464"/>
                    <a:pt x="283" y="473"/>
                    <a:pt x="322" y="473"/>
                  </a:cubicBezTo>
                  <a:cubicBezTo>
                    <a:pt x="472" y="473"/>
                    <a:pt x="587" y="335"/>
                    <a:pt x="534" y="176"/>
                  </a:cubicBezTo>
                  <a:cubicBezTo>
                    <a:pt x="506" y="66"/>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3" name="Google Shape;15943;p35"/>
            <p:cNvSpPr/>
            <p:nvPr/>
          </p:nvSpPr>
          <p:spPr>
            <a:xfrm>
              <a:off x="7300900" y="2835400"/>
              <a:ext cx="13375" cy="12200"/>
            </a:xfrm>
            <a:custGeom>
              <a:avLst/>
              <a:gdLst/>
              <a:ahLst/>
              <a:cxnLst/>
              <a:rect l="l" t="t" r="r" b="b"/>
              <a:pathLst>
                <a:path w="535" h="488" extrusionOk="0">
                  <a:moveTo>
                    <a:pt x="299" y="0"/>
                  </a:moveTo>
                  <a:cubicBezTo>
                    <a:pt x="190" y="0"/>
                    <a:pt x="89" y="65"/>
                    <a:pt x="34" y="175"/>
                  </a:cubicBezTo>
                  <a:cubicBezTo>
                    <a:pt x="0" y="275"/>
                    <a:pt x="67" y="409"/>
                    <a:pt x="167" y="476"/>
                  </a:cubicBezTo>
                  <a:cubicBezTo>
                    <a:pt x="199" y="484"/>
                    <a:pt x="230" y="488"/>
                    <a:pt x="261" y="488"/>
                  </a:cubicBezTo>
                  <a:cubicBezTo>
                    <a:pt x="360" y="488"/>
                    <a:pt x="450" y="444"/>
                    <a:pt x="501" y="342"/>
                  </a:cubicBezTo>
                  <a:cubicBezTo>
                    <a:pt x="534" y="209"/>
                    <a:pt x="467" y="75"/>
                    <a:pt x="367" y="9"/>
                  </a:cubicBezTo>
                  <a:cubicBezTo>
                    <a:pt x="344" y="3"/>
                    <a:pt x="321"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4" name="Google Shape;15944;p35"/>
            <p:cNvSpPr/>
            <p:nvPr/>
          </p:nvSpPr>
          <p:spPr>
            <a:xfrm>
              <a:off x="7146625" y="2396750"/>
              <a:ext cx="13350" cy="12125"/>
            </a:xfrm>
            <a:custGeom>
              <a:avLst/>
              <a:gdLst/>
              <a:ahLst/>
              <a:cxnLst/>
              <a:rect l="l" t="t" r="r" b="b"/>
              <a:pathLst>
                <a:path w="534" h="485" extrusionOk="0">
                  <a:moveTo>
                    <a:pt x="271" y="0"/>
                  </a:moveTo>
                  <a:cubicBezTo>
                    <a:pt x="248" y="0"/>
                    <a:pt x="224" y="3"/>
                    <a:pt x="200" y="9"/>
                  </a:cubicBezTo>
                  <a:cubicBezTo>
                    <a:pt x="67" y="42"/>
                    <a:pt x="0" y="176"/>
                    <a:pt x="34" y="309"/>
                  </a:cubicBezTo>
                  <a:cubicBezTo>
                    <a:pt x="89" y="419"/>
                    <a:pt x="190" y="484"/>
                    <a:pt x="299" y="484"/>
                  </a:cubicBezTo>
                  <a:cubicBezTo>
                    <a:pt x="321" y="484"/>
                    <a:pt x="344" y="481"/>
                    <a:pt x="367" y="476"/>
                  </a:cubicBezTo>
                  <a:cubicBezTo>
                    <a:pt x="467" y="409"/>
                    <a:pt x="534" y="276"/>
                    <a:pt x="501" y="142"/>
                  </a:cubicBezTo>
                  <a:cubicBezTo>
                    <a:pt x="473" y="60"/>
                    <a:pt x="378"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5" name="Google Shape;15945;p35"/>
            <p:cNvSpPr/>
            <p:nvPr/>
          </p:nvSpPr>
          <p:spPr>
            <a:xfrm>
              <a:off x="6674025" y="2247475"/>
              <a:ext cx="14800" cy="12275"/>
            </a:xfrm>
            <a:custGeom>
              <a:avLst/>
              <a:gdLst/>
              <a:ahLst/>
              <a:cxnLst/>
              <a:rect l="l" t="t" r="r" b="b"/>
              <a:pathLst>
                <a:path w="592" h="491" extrusionOk="0">
                  <a:moveTo>
                    <a:pt x="289" y="0"/>
                  </a:moveTo>
                  <a:cubicBezTo>
                    <a:pt x="181" y="0"/>
                    <a:pt x="85" y="65"/>
                    <a:pt x="57" y="176"/>
                  </a:cubicBezTo>
                  <a:cubicBezTo>
                    <a:pt x="1" y="345"/>
                    <a:pt x="136" y="491"/>
                    <a:pt x="300" y="491"/>
                  </a:cubicBezTo>
                  <a:cubicBezTo>
                    <a:pt x="330" y="491"/>
                    <a:pt x="360" y="486"/>
                    <a:pt x="391" y="476"/>
                  </a:cubicBezTo>
                  <a:cubicBezTo>
                    <a:pt x="591" y="376"/>
                    <a:pt x="558" y="76"/>
                    <a:pt x="358" y="9"/>
                  </a:cubicBezTo>
                  <a:cubicBezTo>
                    <a:pt x="335" y="3"/>
                    <a:pt x="312"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6" name="Google Shape;15946;p35"/>
            <p:cNvSpPr/>
            <p:nvPr/>
          </p:nvSpPr>
          <p:spPr>
            <a:xfrm>
              <a:off x="6623075" y="2036025"/>
              <a:ext cx="14225" cy="12425"/>
            </a:xfrm>
            <a:custGeom>
              <a:avLst/>
              <a:gdLst/>
              <a:ahLst/>
              <a:cxnLst/>
              <a:rect l="l" t="t" r="r" b="b"/>
              <a:pathLst>
                <a:path w="569" h="497" extrusionOk="0">
                  <a:moveTo>
                    <a:pt x="289" y="1"/>
                  </a:moveTo>
                  <a:cubicBezTo>
                    <a:pt x="143" y="1"/>
                    <a:pt x="1" y="129"/>
                    <a:pt x="61" y="328"/>
                  </a:cubicBezTo>
                  <a:cubicBezTo>
                    <a:pt x="87" y="446"/>
                    <a:pt x="175" y="497"/>
                    <a:pt x="269" y="497"/>
                  </a:cubicBezTo>
                  <a:cubicBezTo>
                    <a:pt x="412" y="497"/>
                    <a:pt x="568" y="376"/>
                    <a:pt x="528" y="194"/>
                  </a:cubicBezTo>
                  <a:cubicBezTo>
                    <a:pt x="487" y="60"/>
                    <a:pt x="387"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7" name="Google Shape;15947;p35"/>
            <p:cNvSpPr/>
            <p:nvPr/>
          </p:nvSpPr>
          <p:spPr>
            <a:xfrm>
              <a:off x="5813175" y="2152275"/>
              <a:ext cx="13850" cy="12075"/>
            </a:xfrm>
            <a:custGeom>
              <a:avLst/>
              <a:gdLst/>
              <a:ahLst/>
              <a:cxnLst/>
              <a:rect l="l" t="t" r="r" b="b"/>
              <a:pathLst>
                <a:path w="554" h="483" extrusionOk="0">
                  <a:moveTo>
                    <a:pt x="247" y="1"/>
                  </a:moveTo>
                  <a:cubicBezTo>
                    <a:pt x="221" y="1"/>
                    <a:pt x="194" y="5"/>
                    <a:pt x="167" y="14"/>
                  </a:cubicBezTo>
                  <a:cubicBezTo>
                    <a:pt x="67" y="47"/>
                    <a:pt x="0" y="181"/>
                    <a:pt x="34" y="314"/>
                  </a:cubicBezTo>
                  <a:cubicBezTo>
                    <a:pt x="70" y="423"/>
                    <a:pt x="174" y="482"/>
                    <a:pt x="273" y="482"/>
                  </a:cubicBezTo>
                  <a:cubicBezTo>
                    <a:pt x="357" y="482"/>
                    <a:pt x="437" y="439"/>
                    <a:pt x="467" y="348"/>
                  </a:cubicBezTo>
                  <a:cubicBezTo>
                    <a:pt x="554" y="174"/>
                    <a:pt x="415"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8" name="Google Shape;15948;p35"/>
            <p:cNvSpPr/>
            <p:nvPr/>
          </p:nvSpPr>
          <p:spPr>
            <a:xfrm>
              <a:off x="5915850" y="2557625"/>
              <a:ext cx="14775" cy="8025"/>
            </a:xfrm>
            <a:custGeom>
              <a:avLst/>
              <a:gdLst/>
              <a:ahLst/>
              <a:cxnLst/>
              <a:rect l="l" t="t" r="r" b="b"/>
              <a:pathLst>
                <a:path w="591" h="321" extrusionOk="0">
                  <a:moveTo>
                    <a:pt x="111" y="0"/>
                  </a:moveTo>
                  <a:cubicBezTo>
                    <a:pt x="44" y="0"/>
                    <a:pt x="1" y="39"/>
                    <a:pt x="29" y="145"/>
                  </a:cubicBezTo>
                  <a:cubicBezTo>
                    <a:pt x="57" y="256"/>
                    <a:pt x="153" y="320"/>
                    <a:pt x="261" y="320"/>
                  </a:cubicBezTo>
                  <a:cubicBezTo>
                    <a:pt x="284" y="320"/>
                    <a:pt x="307" y="318"/>
                    <a:pt x="330" y="312"/>
                  </a:cubicBezTo>
                  <a:cubicBezTo>
                    <a:pt x="591" y="241"/>
                    <a:pt x="277"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9" name="Google Shape;15949;p35"/>
            <p:cNvSpPr/>
            <p:nvPr/>
          </p:nvSpPr>
          <p:spPr>
            <a:xfrm>
              <a:off x="6492250" y="2926350"/>
              <a:ext cx="17825" cy="12025"/>
            </a:xfrm>
            <a:custGeom>
              <a:avLst/>
              <a:gdLst/>
              <a:ahLst/>
              <a:cxnLst/>
              <a:rect l="l" t="t" r="r" b="b"/>
              <a:pathLst>
                <a:path w="713" h="481" extrusionOk="0">
                  <a:moveTo>
                    <a:pt x="359" y="0"/>
                  </a:moveTo>
                  <a:cubicBezTo>
                    <a:pt x="149" y="0"/>
                    <a:pt x="1" y="301"/>
                    <a:pt x="223" y="440"/>
                  </a:cubicBezTo>
                  <a:cubicBezTo>
                    <a:pt x="273" y="468"/>
                    <a:pt x="322" y="480"/>
                    <a:pt x="366" y="480"/>
                  </a:cubicBezTo>
                  <a:cubicBezTo>
                    <a:pt x="588" y="480"/>
                    <a:pt x="713" y="179"/>
                    <a:pt x="490" y="40"/>
                  </a:cubicBezTo>
                  <a:cubicBezTo>
                    <a:pt x="446" y="12"/>
                    <a:pt x="401"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0" name="Google Shape;15950;p35"/>
            <p:cNvSpPr/>
            <p:nvPr/>
          </p:nvSpPr>
          <p:spPr>
            <a:xfrm>
              <a:off x="6717150" y="2748575"/>
              <a:ext cx="15600" cy="11850"/>
            </a:xfrm>
            <a:custGeom>
              <a:avLst/>
              <a:gdLst/>
              <a:ahLst/>
              <a:cxnLst/>
              <a:rect l="l" t="t" r="r" b="b"/>
              <a:pathLst>
                <a:path w="624" h="474" extrusionOk="0">
                  <a:moveTo>
                    <a:pt x="269" y="1"/>
                  </a:moveTo>
                  <a:cubicBezTo>
                    <a:pt x="225" y="1"/>
                    <a:pt x="178" y="14"/>
                    <a:pt x="134" y="46"/>
                  </a:cubicBezTo>
                  <a:cubicBezTo>
                    <a:pt x="34" y="113"/>
                    <a:pt x="0" y="279"/>
                    <a:pt x="100" y="379"/>
                  </a:cubicBezTo>
                  <a:cubicBezTo>
                    <a:pt x="139" y="438"/>
                    <a:pt x="212" y="473"/>
                    <a:pt x="285" y="473"/>
                  </a:cubicBezTo>
                  <a:cubicBezTo>
                    <a:pt x="338" y="473"/>
                    <a:pt x="392" y="455"/>
                    <a:pt x="434" y="413"/>
                  </a:cubicBezTo>
                  <a:cubicBezTo>
                    <a:pt x="623" y="251"/>
                    <a:pt x="46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1" name="Google Shape;15951;p35"/>
            <p:cNvSpPr/>
            <p:nvPr/>
          </p:nvSpPr>
          <p:spPr>
            <a:xfrm>
              <a:off x="6538675" y="2427775"/>
              <a:ext cx="15575" cy="12025"/>
            </a:xfrm>
            <a:custGeom>
              <a:avLst/>
              <a:gdLst/>
              <a:ahLst/>
              <a:cxnLst/>
              <a:rect l="l" t="t" r="r" b="b"/>
              <a:pathLst>
                <a:path w="623" h="481" extrusionOk="0">
                  <a:moveTo>
                    <a:pt x="349" y="1"/>
                  </a:moveTo>
                  <a:cubicBezTo>
                    <a:pt x="309" y="1"/>
                    <a:pt x="270" y="12"/>
                    <a:pt x="234" y="35"/>
                  </a:cubicBezTo>
                  <a:cubicBezTo>
                    <a:pt x="1" y="102"/>
                    <a:pt x="34" y="402"/>
                    <a:pt x="268" y="469"/>
                  </a:cubicBezTo>
                  <a:cubicBezTo>
                    <a:pt x="292" y="477"/>
                    <a:pt x="315" y="481"/>
                    <a:pt x="337" y="481"/>
                  </a:cubicBezTo>
                  <a:cubicBezTo>
                    <a:pt x="504" y="481"/>
                    <a:pt x="623" y="278"/>
                    <a:pt x="535" y="102"/>
                  </a:cubicBezTo>
                  <a:cubicBezTo>
                    <a:pt x="492" y="37"/>
                    <a:pt x="42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2" name="Google Shape;15952;p35"/>
            <p:cNvSpPr/>
            <p:nvPr/>
          </p:nvSpPr>
          <p:spPr>
            <a:xfrm>
              <a:off x="6043325" y="2371950"/>
              <a:ext cx="12550" cy="11850"/>
            </a:xfrm>
            <a:custGeom>
              <a:avLst/>
              <a:gdLst/>
              <a:ahLst/>
              <a:cxnLst/>
              <a:rect l="l" t="t" r="r" b="b"/>
              <a:pathLst>
                <a:path w="502" h="474" extrusionOk="0">
                  <a:moveTo>
                    <a:pt x="268" y="0"/>
                  </a:moveTo>
                  <a:cubicBezTo>
                    <a:pt x="134" y="0"/>
                    <a:pt x="34" y="100"/>
                    <a:pt x="1" y="200"/>
                  </a:cubicBezTo>
                  <a:cubicBezTo>
                    <a:pt x="1" y="334"/>
                    <a:pt x="101" y="467"/>
                    <a:pt x="234" y="467"/>
                  </a:cubicBezTo>
                  <a:cubicBezTo>
                    <a:pt x="252" y="471"/>
                    <a:pt x="269" y="473"/>
                    <a:pt x="285" y="473"/>
                  </a:cubicBezTo>
                  <a:cubicBezTo>
                    <a:pt x="393" y="473"/>
                    <a:pt x="472" y="383"/>
                    <a:pt x="501" y="267"/>
                  </a:cubicBezTo>
                  <a:cubicBezTo>
                    <a:pt x="501" y="133"/>
                    <a:pt x="4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3" name="Google Shape;15953;p35"/>
            <p:cNvSpPr/>
            <p:nvPr/>
          </p:nvSpPr>
          <p:spPr>
            <a:xfrm>
              <a:off x="5906575" y="2652125"/>
              <a:ext cx="13950" cy="12075"/>
            </a:xfrm>
            <a:custGeom>
              <a:avLst/>
              <a:gdLst/>
              <a:ahLst/>
              <a:cxnLst/>
              <a:rect l="l" t="t" r="r" b="b"/>
              <a:pathLst>
                <a:path w="558" h="483" extrusionOk="0">
                  <a:moveTo>
                    <a:pt x="274" y="0"/>
                  </a:moveTo>
                  <a:cubicBezTo>
                    <a:pt x="194" y="0"/>
                    <a:pt x="113" y="43"/>
                    <a:pt x="67" y="134"/>
                  </a:cubicBezTo>
                  <a:cubicBezTo>
                    <a:pt x="0" y="235"/>
                    <a:pt x="67" y="401"/>
                    <a:pt x="167" y="468"/>
                  </a:cubicBezTo>
                  <a:cubicBezTo>
                    <a:pt x="198" y="478"/>
                    <a:pt x="228" y="483"/>
                    <a:pt x="258" y="483"/>
                  </a:cubicBezTo>
                  <a:cubicBezTo>
                    <a:pt x="422" y="483"/>
                    <a:pt x="557" y="337"/>
                    <a:pt x="501" y="168"/>
                  </a:cubicBezTo>
                  <a:cubicBezTo>
                    <a:pt x="464" y="59"/>
                    <a:pt x="370"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4" name="Google Shape;15954;p35"/>
            <p:cNvSpPr/>
            <p:nvPr/>
          </p:nvSpPr>
          <p:spPr>
            <a:xfrm>
              <a:off x="5827350" y="3269075"/>
              <a:ext cx="14550" cy="12025"/>
            </a:xfrm>
            <a:custGeom>
              <a:avLst/>
              <a:gdLst/>
              <a:ahLst/>
              <a:cxnLst/>
              <a:rect l="l" t="t" r="r" b="b"/>
              <a:pathLst>
                <a:path w="582" h="481" extrusionOk="0">
                  <a:moveTo>
                    <a:pt x="248" y="1"/>
                  </a:moveTo>
                  <a:cubicBezTo>
                    <a:pt x="134" y="1"/>
                    <a:pt x="34" y="92"/>
                    <a:pt x="34" y="208"/>
                  </a:cubicBezTo>
                  <a:cubicBezTo>
                    <a:pt x="0" y="341"/>
                    <a:pt x="100" y="474"/>
                    <a:pt x="234" y="474"/>
                  </a:cubicBezTo>
                  <a:cubicBezTo>
                    <a:pt x="252" y="479"/>
                    <a:pt x="270" y="481"/>
                    <a:pt x="287" y="481"/>
                  </a:cubicBezTo>
                  <a:cubicBezTo>
                    <a:pt x="541" y="481"/>
                    <a:pt x="582" y="39"/>
                    <a:pt x="300" y="7"/>
                  </a:cubicBezTo>
                  <a:cubicBezTo>
                    <a:pt x="283" y="3"/>
                    <a:pt x="265"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5" name="Google Shape;15955;p35"/>
            <p:cNvSpPr/>
            <p:nvPr/>
          </p:nvSpPr>
          <p:spPr>
            <a:xfrm>
              <a:off x="6250425" y="3786550"/>
              <a:ext cx="14750" cy="11750"/>
            </a:xfrm>
            <a:custGeom>
              <a:avLst/>
              <a:gdLst/>
              <a:ahLst/>
              <a:cxnLst/>
              <a:rect l="l" t="t" r="r" b="b"/>
              <a:pathLst>
                <a:path w="590" h="470" extrusionOk="0">
                  <a:moveTo>
                    <a:pt x="324" y="0"/>
                  </a:moveTo>
                  <a:cubicBezTo>
                    <a:pt x="146" y="0"/>
                    <a:pt x="1" y="195"/>
                    <a:pt x="123" y="390"/>
                  </a:cubicBezTo>
                  <a:cubicBezTo>
                    <a:pt x="178" y="445"/>
                    <a:pt x="243" y="470"/>
                    <a:pt x="313" y="470"/>
                  </a:cubicBezTo>
                  <a:cubicBezTo>
                    <a:pt x="370" y="470"/>
                    <a:pt x="430" y="453"/>
                    <a:pt x="490" y="424"/>
                  </a:cubicBezTo>
                  <a:cubicBezTo>
                    <a:pt x="590" y="323"/>
                    <a:pt x="590" y="190"/>
                    <a:pt x="523" y="90"/>
                  </a:cubicBezTo>
                  <a:cubicBezTo>
                    <a:pt x="460" y="27"/>
                    <a:pt x="390"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6" name="Google Shape;15956;p35"/>
            <p:cNvSpPr/>
            <p:nvPr/>
          </p:nvSpPr>
          <p:spPr>
            <a:xfrm>
              <a:off x="6830775" y="3420100"/>
              <a:ext cx="15650" cy="12625"/>
            </a:xfrm>
            <a:custGeom>
              <a:avLst/>
              <a:gdLst/>
              <a:ahLst/>
              <a:cxnLst/>
              <a:rect l="l" t="t" r="r" b="b"/>
              <a:pathLst>
                <a:path w="626" h="505" extrusionOk="0">
                  <a:moveTo>
                    <a:pt x="320" y="1"/>
                  </a:moveTo>
                  <a:cubicBezTo>
                    <a:pt x="138" y="1"/>
                    <a:pt x="1" y="215"/>
                    <a:pt x="125" y="371"/>
                  </a:cubicBezTo>
                  <a:cubicBezTo>
                    <a:pt x="170" y="460"/>
                    <a:pt x="244" y="504"/>
                    <a:pt x="328" y="504"/>
                  </a:cubicBezTo>
                  <a:cubicBezTo>
                    <a:pt x="370" y="504"/>
                    <a:pt x="414" y="493"/>
                    <a:pt x="459" y="471"/>
                  </a:cubicBezTo>
                  <a:cubicBezTo>
                    <a:pt x="626" y="338"/>
                    <a:pt x="592"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7" name="Google Shape;15957;p35"/>
            <p:cNvSpPr/>
            <p:nvPr/>
          </p:nvSpPr>
          <p:spPr>
            <a:xfrm>
              <a:off x="6683800" y="2885425"/>
              <a:ext cx="14675" cy="11825"/>
            </a:xfrm>
            <a:custGeom>
              <a:avLst/>
              <a:gdLst/>
              <a:ahLst/>
              <a:cxnLst/>
              <a:rect l="l" t="t" r="r" b="b"/>
              <a:pathLst>
                <a:path w="587" h="473" extrusionOk="0">
                  <a:moveTo>
                    <a:pt x="302" y="1"/>
                  </a:moveTo>
                  <a:cubicBezTo>
                    <a:pt x="279" y="1"/>
                    <a:pt x="256" y="3"/>
                    <a:pt x="234" y="9"/>
                  </a:cubicBezTo>
                  <a:cubicBezTo>
                    <a:pt x="33" y="42"/>
                    <a:pt x="0" y="343"/>
                    <a:pt x="200" y="443"/>
                  </a:cubicBezTo>
                  <a:cubicBezTo>
                    <a:pt x="235" y="463"/>
                    <a:pt x="272" y="473"/>
                    <a:pt x="309" y="473"/>
                  </a:cubicBezTo>
                  <a:cubicBezTo>
                    <a:pt x="450" y="473"/>
                    <a:pt x="587" y="335"/>
                    <a:pt x="534" y="176"/>
                  </a:cubicBezTo>
                  <a:cubicBezTo>
                    <a:pt x="506" y="65"/>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8" name="Google Shape;15958;p35"/>
            <p:cNvSpPr/>
            <p:nvPr/>
          </p:nvSpPr>
          <p:spPr>
            <a:xfrm>
              <a:off x="6211300" y="2631000"/>
              <a:ext cx="17675" cy="12275"/>
            </a:xfrm>
            <a:custGeom>
              <a:avLst/>
              <a:gdLst/>
              <a:ahLst/>
              <a:cxnLst/>
              <a:rect l="l" t="t" r="r" b="b"/>
              <a:pathLst>
                <a:path w="707" h="491" extrusionOk="0">
                  <a:moveTo>
                    <a:pt x="355" y="1"/>
                  </a:moveTo>
                  <a:cubicBezTo>
                    <a:pt x="174" y="1"/>
                    <a:pt x="0" y="389"/>
                    <a:pt x="253" y="446"/>
                  </a:cubicBezTo>
                  <a:cubicBezTo>
                    <a:pt x="285" y="477"/>
                    <a:pt x="318" y="490"/>
                    <a:pt x="352" y="490"/>
                  </a:cubicBezTo>
                  <a:cubicBezTo>
                    <a:pt x="533" y="490"/>
                    <a:pt x="707" y="102"/>
                    <a:pt x="454" y="45"/>
                  </a:cubicBezTo>
                  <a:cubicBezTo>
                    <a:pt x="422" y="14"/>
                    <a:pt x="388"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9" name="Google Shape;15959;p35"/>
            <p:cNvSpPr/>
            <p:nvPr/>
          </p:nvSpPr>
          <p:spPr>
            <a:xfrm>
              <a:off x="5730600" y="2838275"/>
              <a:ext cx="14575" cy="11950"/>
            </a:xfrm>
            <a:custGeom>
              <a:avLst/>
              <a:gdLst/>
              <a:ahLst/>
              <a:cxnLst/>
              <a:rect l="l" t="t" r="r" b="b"/>
              <a:pathLst>
                <a:path w="583" h="478" extrusionOk="0">
                  <a:moveTo>
                    <a:pt x="297" y="0"/>
                  </a:moveTo>
                  <a:cubicBezTo>
                    <a:pt x="264" y="0"/>
                    <a:pt x="232" y="9"/>
                    <a:pt x="201" y="27"/>
                  </a:cubicBezTo>
                  <a:cubicBezTo>
                    <a:pt x="68" y="94"/>
                    <a:pt x="1" y="227"/>
                    <a:pt x="68" y="327"/>
                  </a:cubicBezTo>
                  <a:cubicBezTo>
                    <a:pt x="101" y="427"/>
                    <a:pt x="193" y="477"/>
                    <a:pt x="284" y="477"/>
                  </a:cubicBezTo>
                  <a:cubicBezTo>
                    <a:pt x="376" y="477"/>
                    <a:pt x="468" y="427"/>
                    <a:pt x="501" y="327"/>
                  </a:cubicBezTo>
                  <a:cubicBezTo>
                    <a:pt x="583" y="164"/>
                    <a:pt x="442"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0" name="Google Shape;15960;p35"/>
            <p:cNvSpPr/>
            <p:nvPr/>
          </p:nvSpPr>
          <p:spPr>
            <a:xfrm>
              <a:off x="5512125" y="3208325"/>
              <a:ext cx="15575" cy="11900"/>
            </a:xfrm>
            <a:custGeom>
              <a:avLst/>
              <a:gdLst/>
              <a:ahLst/>
              <a:cxnLst/>
              <a:rect l="l" t="t" r="r" b="b"/>
              <a:pathLst>
                <a:path w="623" h="476" extrusionOk="0">
                  <a:moveTo>
                    <a:pt x="262" y="1"/>
                  </a:moveTo>
                  <a:cubicBezTo>
                    <a:pt x="181" y="1"/>
                    <a:pt x="110" y="38"/>
                    <a:pt x="67" y="102"/>
                  </a:cubicBezTo>
                  <a:cubicBezTo>
                    <a:pt x="0" y="236"/>
                    <a:pt x="34" y="369"/>
                    <a:pt x="134" y="436"/>
                  </a:cubicBezTo>
                  <a:cubicBezTo>
                    <a:pt x="184" y="464"/>
                    <a:pt x="232" y="476"/>
                    <a:pt x="276" y="476"/>
                  </a:cubicBezTo>
                  <a:cubicBezTo>
                    <a:pt x="498" y="476"/>
                    <a:pt x="623" y="175"/>
                    <a:pt x="401" y="36"/>
                  </a:cubicBezTo>
                  <a:cubicBezTo>
                    <a:pt x="353" y="12"/>
                    <a:pt x="306"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1" name="Google Shape;15961;p35"/>
            <p:cNvSpPr/>
            <p:nvPr/>
          </p:nvSpPr>
          <p:spPr>
            <a:xfrm>
              <a:off x="5732275" y="3482725"/>
              <a:ext cx="15875" cy="12375"/>
            </a:xfrm>
            <a:custGeom>
              <a:avLst/>
              <a:gdLst/>
              <a:ahLst/>
              <a:cxnLst/>
              <a:rect l="l" t="t" r="r" b="b"/>
              <a:pathLst>
                <a:path w="635" h="495" extrusionOk="0">
                  <a:moveTo>
                    <a:pt x="334" y="1"/>
                  </a:moveTo>
                  <a:cubicBezTo>
                    <a:pt x="134" y="1"/>
                    <a:pt x="1" y="234"/>
                    <a:pt x="134" y="401"/>
                  </a:cubicBezTo>
                  <a:cubicBezTo>
                    <a:pt x="173" y="459"/>
                    <a:pt x="245" y="495"/>
                    <a:pt x="319" y="495"/>
                  </a:cubicBezTo>
                  <a:cubicBezTo>
                    <a:pt x="372" y="495"/>
                    <a:pt x="426" y="476"/>
                    <a:pt x="468" y="434"/>
                  </a:cubicBezTo>
                  <a:cubicBezTo>
                    <a:pt x="634" y="301"/>
                    <a:pt x="568" y="34"/>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2" name="Google Shape;15962;p35"/>
            <p:cNvSpPr/>
            <p:nvPr/>
          </p:nvSpPr>
          <p:spPr>
            <a:xfrm>
              <a:off x="6486850" y="3283900"/>
              <a:ext cx="13500" cy="12050"/>
            </a:xfrm>
            <a:custGeom>
              <a:avLst/>
              <a:gdLst/>
              <a:ahLst/>
              <a:cxnLst/>
              <a:rect l="l" t="t" r="r" b="b"/>
              <a:pathLst>
                <a:path w="540" h="482" extrusionOk="0">
                  <a:moveTo>
                    <a:pt x="266" y="0"/>
                  </a:moveTo>
                  <a:cubicBezTo>
                    <a:pt x="131" y="0"/>
                    <a:pt x="0" y="107"/>
                    <a:pt x="39" y="282"/>
                  </a:cubicBezTo>
                  <a:cubicBezTo>
                    <a:pt x="72" y="415"/>
                    <a:pt x="173" y="482"/>
                    <a:pt x="306" y="482"/>
                  </a:cubicBezTo>
                  <a:cubicBezTo>
                    <a:pt x="439" y="415"/>
                    <a:pt x="539" y="282"/>
                    <a:pt x="506" y="182"/>
                  </a:cubicBezTo>
                  <a:cubicBezTo>
                    <a:pt x="464" y="56"/>
                    <a:pt x="364" y="0"/>
                    <a:pt x="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3" name="Google Shape;15963;p35"/>
            <p:cNvSpPr/>
            <p:nvPr/>
          </p:nvSpPr>
          <p:spPr>
            <a:xfrm>
              <a:off x="6651275" y="2626625"/>
              <a:ext cx="13975" cy="12400"/>
            </a:xfrm>
            <a:custGeom>
              <a:avLst/>
              <a:gdLst/>
              <a:ahLst/>
              <a:cxnLst/>
              <a:rect l="l" t="t" r="r" b="b"/>
              <a:pathLst>
                <a:path w="559" h="496" extrusionOk="0">
                  <a:moveTo>
                    <a:pt x="256" y="1"/>
                  </a:moveTo>
                  <a:cubicBezTo>
                    <a:pt x="149" y="1"/>
                    <a:pt x="47" y="67"/>
                    <a:pt x="33" y="220"/>
                  </a:cubicBezTo>
                  <a:cubicBezTo>
                    <a:pt x="0" y="321"/>
                    <a:pt x="67" y="454"/>
                    <a:pt x="200" y="487"/>
                  </a:cubicBezTo>
                  <a:cubicBezTo>
                    <a:pt x="223" y="493"/>
                    <a:pt x="246" y="496"/>
                    <a:pt x="268" y="496"/>
                  </a:cubicBezTo>
                  <a:cubicBezTo>
                    <a:pt x="377" y="496"/>
                    <a:pt x="473" y="431"/>
                    <a:pt x="500" y="321"/>
                  </a:cubicBezTo>
                  <a:cubicBezTo>
                    <a:pt x="559" y="127"/>
                    <a:pt x="403" y="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4" name="Google Shape;15964;p35"/>
            <p:cNvSpPr/>
            <p:nvPr/>
          </p:nvSpPr>
          <p:spPr>
            <a:xfrm>
              <a:off x="6368000" y="2181775"/>
              <a:ext cx="15600" cy="11900"/>
            </a:xfrm>
            <a:custGeom>
              <a:avLst/>
              <a:gdLst/>
              <a:ahLst/>
              <a:cxnLst/>
              <a:rect l="l" t="t" r="r" b="b"/>
              <a:pathLst>
                <a:path w="624" h="476" extrusionOk="0">
                  <a:moveTo>
                    <a:pt x="362" y="0"/>
                  </a:moveTo>
                  <a:cubicBezTo>
                    <a:pt x="318" y="0"/>
                    <a:pt x="270" y="11"/>
                    <a:pt x="223" y="35"/>
                  </a:cubicBezTo>
                  <a:cubicBezTo>
                    <a:pt x="1" y="174"/>
                    <a:pt x="149" y="475"/>
                    <a:pt x="359" y="475"/>
                  </a:cubicBezTo>
                  <a:cubicBezTo>
                    <a:pt x="401" y="475"/>
                    <a:pt x="446" y="463"/>
                    <a:pt x="490" y="435"/>
                  </a:cubicBezTo>
                  <a:cubicBezTo>
                    <a:pt x="590" y="369"/>
                    <a:pt x="623" y="202"/>
                    <a:pt x="557" y="102"/>
                  </a:cubicBezTo>
                  <a:cubicBezTo>
                    <a:pt x="514" y="37"/>
                    <a:pt x="443" y="0"/>
                    <a:pt x="3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5" name="Google Shape;15965;p35"/>
            <p:cNvSpPr/>
            <p:nvPr/>
          </p:nvSpPr>
          <p:spPr>
            <a:xfrm>
              <a:off x="5917400" y="2215125"/>
              <a:ext cx="16450" cy="12575"/>
            </a:xfrm>
            <a:custGeom>
              <a:avLst/>
              <a:gdLst/>
              <a:ahLst/>
              <a:cxnLst/>
              <a:rect l="l" t="t" r="r" b="b"/>
              <a:pathLst>
                <a:path w="658" h="503" extrusionOk="0">
                  <a:moveTo>
                    <a:pt x="332" y="0"/>
                  </a:moveTo>
                  <a:cubicBezTo>
                    <a:pt x="322" y="0"/>
                    <a:pt x="312" y="1"/>
                    <a:pt x="301" y="2"/>
                  </a:cubicBezTo>
                  <a:cubicBezTo>
                    <a:pt x="1" y="35"/>
                    <a:pt x="34" y="502"/>
                    <a:pt x="334" y="502"/>
                  </a:cubicBezTo>
                  <a:cubicBezTo>
                    <a:pt x="657" y="470"/>
                    <a:pt x="636"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6" name="Google Shape;15966;p35"/>
            <p:cNvSpPr/>
            <p:nvPr/>
          </p:nvSpPr>
          <p:spPr>
            <a:xfrm>
              <a:off x="5521300" y="2595225"/>
              <a:ext cx="13350" cy="12125"/>
            </a:xfrm>
            <a:custGeom>
              <a:avLst/>
              <a:gdLst/>
              <a:ahLst/>
              <a:cxnLst/>
              <a:rect l="l" t="t" r="r" b="b"/>
              <a:pathLst>
                <a:path w="534" h="485" extrusionOk="0">
                  <a:moveTo>
                    <a:pt x="284" y="0"/>
                  </a:moveTo>
                  <a:cubicBezTo>
                    <a:pt x="217" y="0"/>
                    <a:pt x="150" y="25"/>
                    <a:pt x="100" y="75"/>
                  </a:cubicBezTo>
                  <a:cubicBezTo>
                    <a:pt x="0" y="176"/>
                    <a:pt x="0" y="342"/>
                    <a:pt x="100" y="409"/>
                  </a:cubicBezTo>
                  <a:cubicBezTo>
                    <a:pt x="150" y="459"/>
                    <a:pt x="217" y="484"/>
                    <a:pt x="284" y="484"/>
                  </a:cubicBezTo>
                  <a:cubicBezTo>
                    <a:pt x="350" y="484"/>
                    <a:pt x="417" y="459"/>
                    <a:pt x="467" y="409"/>
                  </a:cubicBezTo>
                  <a:cubicBezTo>
                    <a:pt x="534" y="342"/>
                    <a:pt x="534" y="176"/>
                    <a:pt x="467" y="75"/>
                  </a:cubicBezTo>
                  <a:cubicBezTo>
                    <a:pt x="417" y="25"/>
                    <a:pt x="350"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7" name="Google Shape;15967;p35"/>
            <p:cNvSpPr/>
            <p:nvPr/>
          </p:nvSpPr>
          <p:spPr>
            <a:xfrm>
              <a:off x="5501275" y="3131500"/>
              <a:ext cx="11700" cy="12275"/>
            </a:xfrm>
            <a:custGeom>
              <a:avLst/>
              <a:gdLst/>
              <a:ahLst/>
              <a:cxnLst/>
              <a:rect l="l" t="t" r="r" b="b"/>
              <a:pathLst>
                <a:path w="468" h="491" extrusionOk="0">
                  <a:moveTo>
                    <a:pt x="184" y="0"/>
                  </a:moveTo>
                  <a:cubicBezTo>
                    <a:pt x="76" y="0"/>
                    <a:pt x="1" y="95"/>
                    <a:pt x="1" y="240"/>
                  </a:cubicBezTo>
                  <a:cubicBezTo>
                    <a:pt x="1" y="407"/>
                    <a:pt x="117" y="490"/>
                    <a:pt x="234" y="490"/>
                  </a:cubicBezTo>
                  <a:cubicBezTo>
                    <a:pt x="351" y="490"/>
                    <a:pt x="468" y="407"/>
                    <a:pt x="468" y="240"/>
                  </a:cubicBezTo>
                  <a:cubicBezTo>
                    <a:pt x="468" y="107"/>
                    <a:pt x="368" y="6"/>
                    <a:pt x="234" y="6"/>
                  </a:cubicBezTo>
                  <a:cubicBezTo>
                    <a:pt x="217" y="2"/>
                    <a:pt x="200"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8" name="Google Shape;15968;p35"/>
            <p:cNvSpPr/>
            <p:nvPr/>
          </p:nvSpPr>
          <p:spPr>
            <a:xfrm>
              <a:off x="6099200" y="3701025"/>
              <a:ext cx="13375" cy="12100"/>
            </a:xfrm>
            <a:custGeom>
              <a:avLst/>
              <a:gdLst/>
              <a:ahLst/>
              <a:cxnLst/>
              <a:rect l="l" t="t" r="r" b="b"/>
              <a:pathLst>
                <a:path w="535" h="484" extrusionOk="0">
                  <a:moveTo>
                    <a:pt x="280" y="0"/>
                  </a:moveTo>
                  <a:cubicBezTo>
                    <a:pt x="217" y="0"/>
                    <a:pt x="151" y="25"/>
                    <a:pt x="101" y="75"/>
                  </a:cubicBezTo>
                  <a:cubicBezTo>
                    <a:pt x="1" y="142"/>
                    <a:pt x="1" y="309"/>
                    <a:pt x="101" y="409"/>
                  </a:cubicBezTo>
                  <a:cubicBezTo>
                    <a:pt x="151" y="459"/>
                    <a:pt x="217" y="484"/>
                    <a:pt x="280" y="484"/>
                  </a:cubicBezTo>
                  <a:cubicBezTo>
                    <a:pt x="343" y="484"/>
                    <a:pt x="401" y="459"/>
                    <a:pt x="434" y="409"/>
                  </a:cubicBezTo>
                  <a:cubicBezTo>
                    <a:pt x="534" y="309"/>
                    <a:pt x="534" y="142"/>
                    <a:pt x="434" y="75"/>
                  </a:cubicBezTo>
                  <a:cubicBezTo>
                    <a:pt x="401" y="25"/>
                    <a:pt x="343"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9" name="Google Shape;15969;p35"/>
            <p:cNvSpPr/>
            <p:nvPr/>
          </p:nvSpPr>
          <p:spPr>
            <a:xfrm>
              <a:off x="6966500" y="3545200"/>
              <a:ext cx="11700" cy="10225"/>
            </a:xfrm>
            <a:custGeom>
              <a:avLst/>
              <a:gdLst/>
              <a:ahLst/>
              <a:cxnLst/>
              <a:rect l="l" t="t" r="r" b="b"/>
              <a:pathLst>
                <a:path w="468" h="409" extrusionOk="0">
                  <a:moveTo>
                    <a:pt x="372" y="0"/>
                  </a:moveTo>
                  <a:cubicBezTo>
                    <a:pt x="221" y="0"/>
                    <a:pt x="0" y="408"/>
                    <a:pt x="223" y="408"/>
                  </a:cubicBezTo>
                  <a:cubicBezTo>
                    <a:pt x="236" y="408"/>
                    <a:pt x="251" y="407"/>
                    <a:pt x="267" y="404"/>
                  </a:cubicBezTo>
                  <a:cubicBezTo>
                    <a:pt x="400" y="371"/>
                    <a:pt x="467" y="237"/>
                    <a:pt x="467" y="104"/>
                  </a:cubicBezTo>
                  <a:cubicBezTo>
                    <a:pt x="447" y="30"/>
                    <a:pt x="412"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0" name="Google Shape;15970;p35"/>
            <p:cNvSpPr/>
            <p:nvPr/>
          </p:nvSpPr>
          <p:spPr>
            <a:xfrm>
              <a:off x="7250675" y="2937500"/>
              <a:ext cx="15225" cy="11825"/>
            </a:xfrm>
            <a:custGeom>
              <a:avLst/>
              <a:gdLst/>
              <a:ahLst/>
              <a:cxnLst/>
              <a:rect l="l" t="t" r="r" b="b"/>
              <a:pathLst>
                <a:path w="609" h="473" extrusionOk="0">
                  <a:moveTo>
                    <a:pt x="346" y="1"/>
                  </a:moveTo>
                  <a:cubicBezTo>
                    <a:pt x="259" y="1"/>
                    <a:pt x="165" y="56"/>
                    <a:pt x="141" y="128"/>
                  </a:cubicBezTo>
                  <a:cubicBezTo>
                    <a:pt x="1" y="292"/>
                    <a:pt x="223" y="473"/>
                    <a:pt x="390" y="473"/>
                  </a:cubicBezTo>
                  <a:cubicBezTo>
                    <a:pt x="461" y="473"/>
                    <a:pt x="522" y="440"/>
                    <a:pt x="542" y="361"/>
                  </a:cubicBezTo>
                  <a:cubicBezTo>
                    <a:pt x="608" y="228"/>
                    <a:pt x="575" y="94"/>
                    <a:pt x="442" y="28"/>
                  </a:cubicBezTo>
                  <a:cubicBezTo>
                    <a:pt x="414" y="9"/>
                    <a:pt x="380" y="1"/>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1" name="Google Shape;15971;p35"/>
            <p:cNvSpPr/>
            <p:nvPr/>
          </p:nvSpPr>
          <p:spPr>
            <a:xfrm>
              <a:off x="7016525" y="2532050"/>
              <a:ext cx="14825" cy="12025"/>
            </a:xfrm>
            <a:custGeom>
              <a:avLst/>
              <a:gdLst/>
              <a:ahLst/>
              <a:cxnLst/>
              <a:rect l="l" t="t" r="r" b="b"/>
              <a:pathLst>
                <a:path w="593" h="481" extrusionOk="0">
                  <a:moveTo>
                    <a:pt x="317" y="1"/>
                  </a:moveTo>
                  <a:cubicBezTo>
                    <a:pt x="275" y="1"/>
                    <a:pt x="234" y="12"/>
                    <a:pt x="201" y="34"/>
                  </a:cubicBezTo>
                  <a:cubicBezTo>
                    <a:pt x="1" y="134"/>
                    <a:pt x="34" y="401"/>
                    <a:pt x="234" y="468"/>
                  </a:cubicBezTo>
                  <a:cubicBezTo>
                    <a:pt x="261" y="477"/>
                    <a:pt x="287" y="481"/>
                    <a:pt x="312" y="481"/>
                  </a:cubicBezTo>
                  <a:cubicBezTo>
                    <a:pt x="475" y="481"/>
                    <a:pt x="592" y="307"/>
                    <a:pt x="534" y="134"/>
                  </a:cubicBezTo>
                  <a:cubicBezTo>
                    <a:pt x="490" y="45"/>
                    <a:pt x="401"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2" name="Google Shape;15972;p35"/>
            <p:cNvSpPr/>
            <p:nvPr/>
          </p:nvSpPr>
          <p:spPr>
            <a:xfrm>
              <a:off x="6149700" y="2426000"/>
              <a:ext cx="14575" cy="12000"/>
            </a:xfrm>
            <a:custGeom>
              <a:avLst/>
              <a:gdLst/>
              <a:ahLst/>
              <a:cxnLst/>
              <a:rect l="l" t="t" r="r" b="b"/>
              <a:pathLst>
                <a:path w="583" h="480" extrusionOk="0">
                  <a:moveTo>
                    <a:pt x="296" y="0"/>
                  </a:moveTo>
                  <a:cubicBezTo>
                    <a:pt x="42" y="0"/>
                    <a:pt x="1" y="442"/>
                    <a:pt x="282" y="473"/>
                  </a:cubicBezTo>
                  <a:cubicBezTo>
                    <a:pt x="300" y="478"/>
                    <a:pt x="317" y="480"/>
                    <a:pt x="335" y="480"/>
                  </a:cubicBezTo>
                  <a:cubicBezTo>
                    <a:pt x="449" y="480"/>
                    <a:pt x="549" y="389"/>
                    <a:pt x="549" y="273"/>
                  </a:cubicBezTo>
                  <a:cubicBezTo>
                    <a:pt x="583" y="140"/>
                    <a:pt x="482" y="6"/>
                    <a:pt x="349" y="6"/>
                  </a:cubicBezTo>
                  <a:cubicBezTo>
                    <a:pt x="330" y="2"/>
                    <a:pt x="312" y="0"/>
                    <a:pt x="2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3" name="Google Shape;15973;p35"/>
            <p:cNvSpPr/>
            <p:nvPr/>
          </p:nvSpPr>
          <p:spPr>
            <a:xfrm>
              <a:off x="5920750" y="3707050"/>
              <a:ext cx="13350" cy="11750"/>
            </a:xfrm>
            <a:custGeom>
              <a:avLst/>
              <a:gdLst/>
              <a:ahLst/>
              <a:cxnLst/>
              <a:rect l="l" t="t" r="r" b="b"/>
              <a:pathLst>
                <a:path w="534" h="470" extrusionOk="0">
                  <a:moveTo>
                    <a:pt x="270" y="1"/>
                  </a:moveTo>
                  <a:cubicBezTo>
                    <a:pt x="186" y="1"/>
                    <a:pt x="111" y="45"/>
                    <a:pt x="67" y="134"/>
                  </a:cubicBezTo>
                  <a:cubicBezTo>
                    <a:pt x="0" y="234"/>
                    <a:pt x="34" y="401"/>
                    <a:pt x="167" y="435"/>
                  </a:cubicBezTo>
                  <a:cubicBezTo>
                    <a:pt x="202" y="458"/>
                    <a:pt x="242" y="469"/>
                    <a:pt x="281" y="469"/>
                  </a:cubicBezTo>
                  <a:cubicBezTo>
                    <a:pt x="353" y="469"/>
                    <a:pt x="424" y="432"/>
                    <a:pt x="467" y="368"/>
                  </a:cubicBezTo>
                  <a:cubicBezTo>
                    <a:pt x="534" y="234"/>
                    <a:pt x="501" y="101"/>
                    <a:pt x="401" y="34"/>
                  </a:cubicBezTo>
                  <a:cubicBezTo>
                    <a:pt x="356" y="12"/>
                    <a:pt x="312" y="1"/>
                    <a:pt x="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4" name="Google Shape;15974;p35"/>
            <p:cNvSpPr/>
            <p:nvPr/>
          </p:nvSpPr>
          <p:spPr>
            <a:xfrm>
              <a:off x="6843350" y="3549450"/>
              <a:ext cx="13075" cy="12700"/>
            </a:xfrm>
            <a:custGeom>
              <a:avLst/>
              <a:gdLst/>
              <a:ahLst/>
              <a:cxnLst/>
              <a:rect l="l" t="t" r="r" b="b"/>
              <a:pathLst>
                <a:path w="523" h="508" extrusionOk="0">
                  <a:moveTo>
                    <a:pt x="284" y="1"/>
                  </a:moveTo>
                  <a:cubicBezTo>
                    <a:pt x="142" y="1"/>
                    <a:pt x="0" y="114"/>
                    <a:pt x="56" y="301"/>
                  </a:cubicBezTo>
                  <a:cubicBezTo>
                    <a:pt x="56" y="417"/>
                    <a:pt x="157" y="507"/>
                    <a:pt x="270" y="507"/>
                  </a:cubicBezTo>
                  <a:cubicBezTo>
                    <a:pt x="288" y="507"/>
                    <a:pt x="305" y="505"/>
                    <a:pt x="323" y="501"/>
                  </a:cubicBezTo>
                  <a:cubicBezTo>
                    <a:pt x="456" y="467"/>
                    <a:pt x="523" y="367"/>
                    <a:pt x="523" y="234"/>
                  </a:cubicBezTo>
                  <a:cubicBezTo>
                    <a:pt x="508" y="72"/>
                    <a:pt x="39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5" name="Google Shape;15975;p35"/>
            <p:cNvSpPr/>
            <p:nvPr/>
          </p:nvSpPr>
          <p:spPr>
            <a:xfrm>
              <a:off x="6896375" y="3010575"/>
              <a:ext cx="12600" cy="12625"/>
            </a:xfrm>
            <a:custGeom>
              <a:avLst/>
              <a:gdLst/>
              <a:ahLst/>
              <a:cxnLst/>
              <a:rect l="l" t="t" r="r" b="b"/>
              <a:pathLst>
                <a:path w="504" h="505" extrusionOk="0">
                  <a:moveTo>
                    <a:pt x="229" y="0"/>
                  </a:moveTo>
                  <a:cubicBezTo>
                    <a:pt x="137" y="0"/>
                    <a:pt x="36" y="91"/>
                    <a:pt x="36" y="207"/>
                  </a:cubicBezTo>
                  <a:cubicBezTo>
                    <a:pt x="1" y="403"/>
                    <a:pt x="137" y="504"/>
                    <a:pt x="272" y="504"/>
                  </a:cubicBezTo>
                  <a:cubicBezTo>
                    <a:pt x="388" y="504"/>
                    <a:pt x="503" y="428"/>
                    <a:pt x="503" y="274"/>
                  </a:cubicBezTo>
                  <a:cubicBezTo>
                    <a:pt x="503" y="140"/>
                    <a:pt x="437" y="7"/>
                    <a:pt x="270" y="7"/>
                  </a:cubicBezTo>
                  <a:cubicBezTo>
                    <a:pt x="257" y="2"/>
                    <a:pt x="243"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6" name="Google Shape;15976;p35"/>
            <p:cNvSpPr/>
            <p:nvPr/>
          </p:nvSpPr>
          <p:spPr>
            <a:xfrm>
              <a:off x="6679625" y="2642100"/>
              <a:ext cx="13350" cy="11775"/>
            </a:xfrm>
            <a:custGeom>
              <a:avLst/>
              <a:gdLst/>
              <a:ahLst/>
              <a:cxnLst/>
              <a:rect l="l" t="t" r="r" b="b"/>
              <a:pathLst>
                <a:path w="534" h="471" extrusionOk="0">
                  <a:moveTo>
                    <a:pt x="273" y="0"/>
                  </a:moveTo>
                  <a:cubicBezTo>
                    <a:pt x="228" y="0"/>
                    <a:pt x="181" y="11"/>
                    <a:pt x="134" y="35"/>
                  </a:cubicBezTo>
                  <a:cubicBezTo>
                    <a:pt x="34" y="102"/>
                    <a:pt x="0" y="235"/>
                    <a:pt x="67" y="369"/>
                  </a:cubicBezTo>
                  <a:cubicBezTo>
                    <a:pt x="110" y="433"/>
                    <a:pt x="181" y="470"/>
                    <a:pt x="262" y="470"/>
                  </a:cubicBezTo>
                  <a:cubicBezTo>
                    <a:pt x="306" y="470"/>
                    <a:pt x="353" y="459"/>
                    <a:pt x="401" y="435"/>
                  </a:cubicBezTo>
                  <a:cubicBezTo>
                    <a:pt x="501" y="369"/>
                    <a:pt x="534" y="235"/>
                    <a:pt x="467" y="102"/>
                  </a:cubicBezTo>
                  <a:cubicBezTo>
                    <a:pt x="424" y="37"/>
                    <a:pt x="35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7" name="Google Shape;15977;p35"/>
            <p:cNvSpPr/>
            <p:nvPr/>
          </p:nvSpPr>
          <p:spPr>
            <a:xfrm>
              <a:off x="5993300" y="2555250"/>
              <a:ext cx="12525" cy="12025"/>
            </a:xfrm>
            <a:custGeom>
              <a:avLst/>
              <a:gdLst/>
              <a:ahLst/>
              <a:cxnLst/>
              <a:rect l="l" t="t" r="r" b="b"/>
              <a:pathLst>
                <a:path w="501" h="481" extrusionOk="0">
                  <a:moveTo>
                    <a:pt x="248" y="0"/>
                  </a:moveTo>
                  <a:cubicBezTo>
                    <a:pt x="134" y="0"/>
                    <a:pt x="29" y="91"/>
                    <a:pt x="0" y="207"/>
                  </a:cubicBezTo>
                  <a:cubicBezTo>
                    <a:pt x="0" y="340"/>
                    <a:pt x="100" y="474"/>
                    <a:pt x="234" y="474"/>
                  </a:cubicBezTo>
                  <a:cubicBezTo>
                    <a:pt x="251" y="478"/>
                    <a:pt x="268" y="480"/>
                    <a:pt x="285" y="480"/>
                  </a:cubicBezTo>
                  <a:cubicBezTo>
                    <a:pt x="392" y="480"/>
                    <a:pt x="472" y="389"/>
                    <a:pt x="501" y="273"/>
                  </a:cubicBezTo>
                  <a:cubicBezTo>
                    <a:pt x="501" y="140"/>
                    <a:pt x="434" y="7"/>
                    <a:pt x="301" y="7"/>
                  </a:cubicBezTo>
                  <a:cubicBezTo>
                    <a:pt x="283" y="2"/>
                    <a:pt x="265" y="0"/>
                    <a:pt x="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8" name="Google Shape;15978;p35"/>
            <p:cNvSpPr/>
            <p:nvPr/>
          </p:nvSpPr>
          <p:spPr>
            <a:xfrm>
              <a:off x="5384525" y="2805750"/>
              <a:ext cx="13375" cy="12175"/>
            </a:xfrm>
            <a:custGeom>
              <a:avLst/>
              <a:gdLst/>
              <a:ahLst/>
              <a:cxnLst/>
              <a:rect l="l" t="t" r="r" b="b"/>
              <a:pathLst>
                <a:path w="535" h="487" extrusionOk="0">
                  <a:moveTo>
                    <a:pt x="273" y="1"/>
                  </a:moveTo>
                  <a:cubicBezTo>
                    <a:pt x="239" y="1"/>
                    <a:pt x="203" y="9"/>
                    <a:pt x="167" y="27"/>
                  </a:cubicBezTo>
                  <a:cubicBezTo>
                    <a:pt x="34" y="60"/>
                    <a:pt x="1" y="194"/>
                    <a:pt x="34" y="327"/>
                  </a:cubicBezTo>
                  <a:cubicBezTo>
                    <a:pt x="83" y="425"/>
                    <a:pt x="167" y="487"/>
                    <a:pt x="262" y="487"/>
                  </a:cubicBezTo>
                  <a:cubicBezTo>
                    <a:pt x="296" y="487"/>
                    <a:pt x="332" y="479"/>
                    <a:pt x="368" y="461"/>
                  </a:cubicBezTo>
                  <a:cubicBezTo>
                    <a:pt x="468" y="427"/>
                    <a:pt x="534" y="261"/>
                    <a:pt x="501" y="161"/>
                  </a:cubicBezTo>
                  <a:cubicBezTo>
                    <a:pt x="452" y="63"/>
                    <a:pt x="368"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9" name="Google Shape;15979;p35"/>
            <p:cNvSpPr/>
            <p:nvPr/>
          </p:nvSpPr>
          <p:spPr>
            <a:xfrm>
              <a:off x="5969100" y="3866300"/>
              <a:ext cx="15000" cy="11975"/>
            </a:xfrm>
            <a:custGeom>
              <a:avLst/>
              <a:gdLst/>
              <a:ahLst/>
              <a:cxnLst/>
              <a:rect l="l" t="t" r="r" b="b"/>
              <a:pathLst>
                <a:path w="600" h="479" extrusionOk="0">
                  <a:moveTo>
                    <a:pt x="294" y="1"/>
                  </a:moveTo>
                  <a:cubicBezTo>
                    <a:pt x="211" y="1"/>
                    <a:pt x="132" y="38"/>
                    <a:pt x="68" y="102"/>
                  </a:cubicBezTo>
                  <a:cubicBezTo>
                    <a:pt x="1" y="202"/>
                    <a:pt x="34" y="369"/>
                    <a:pt x="134" y="436"/>
                  </a:cubicBezTo>
                  <a:cubicBezTo>
                    <a:pt x="182" y="465"/>
                    <a:pt x="228" y="478"/>
                    <a:pt x="271" y="478"/>
                  </a:cubicBezTo>
                  <a:cubicBezTo>
                    <a:pt x="470" y="478"/>
                    <a:pt x="599" y="200"/>
                    <a:pt x="435" y="36"/>
                  </a:cubicBezTo>
                  <a:cubicBezTo>
                    <a:pt x="387" y="12"/>
                    <a:pt x="340"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0" name="Google Shape;15980;p35"/>
            <p:cNvSpPr/>
            <p:nvPr/>
          </p:nvSpPr>
          <p:spPr>
            <a:xfrm>
              <a:off x="7143250" y="3753175"/>
              <a:ext cx="12575" cy="9825"/>
            </a:xfrm>
            <a:custGeom>
              <a:avLst/>
              <a:gdLst/>
              <a:ahLst/>
              <a:cxnLst/>
              <a:rect l="l" t="t" r="r" b="b"/>
              <a:pathLst>
                <a:path w="503" h="393" extrusionOk="0">
                  <a:moveTo>
                    <a:pt x="416" y="0"/>
                  </a:moveTo>
                  <a:cubicBezTo>
                    <a:pt x="267" y="0"/>
                    <a:pt x="0" y="392"/>
                    <a:pt x="244" y="392"/>
                  </a:cubicBezTo>
                  <a:cubicBezTo>
                    <a:pt x="252" y="392"/>
                    <a:pt x="260" y="392"/>
                    <a:pt x="269" y="391"/>
                  </a:cubicBezTo>
                  <a:cubicBezTo>
                    <a:pt x="402" y="358"/>
                    <a:pt x="502" y="257"/>
                    <a:pt x="502" y="124"/>
                  </a:cubicBezTo>
                  <a:cubicBezTo>
                    <a:pt x="495" y="35"/>
                    <a:pt x="461" y="0"/>
                    <a:pt x="4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1" name="Google Shape;15981;p35"/>
            <p:cNvSpPr/>
            <p:nvPr/>
          </p:nvSpPr>
          <p:spPr>
            <a:xfrm>
              <a:off x="7211725" y="2953150"/>
              <a:ext cx="12475" cy="9100"/>
            </a:xfrm>
            <a:custGeom>
              <a:avLst/>
              <a:gdLst/>
              <a:ahLst/>
              <a:cxnLst/>
              <a:rect l="l" t="t" r="r" b="b"/>
              <a:pathLst>
                <a:path w="499" h="364" extrusionOk="0">
                  <a:moveTo>
                    <a:pt x="240" y="1"/>
                  </a:moveTo>
                  <a:cubicBezTo>
                    <a:pt x="0" y="1"/>
                    <a:pt x="257" y="364"/>
                    <a:pt x="407" y="364"/>
                  </a:cubicBezTo>
                  <a:cubicBezTo>
                    <a:pt x="454" y="364"/>
                    <a:pt x="491" y="328"/>
                    <a:pt x="498" y="236"/>
                  </a:cubicBezTo>
                  <a:cubicBezTo>
                    <a:pt x="498" y="102"/>
                    <a:pt x="398" y="2"/>
                    <a:pt x="265" y="2"/>
                  </a:cubicBezTo>
                  <a:cubicBezTo>
                    <a:pt x="256" y="1"/>
                    <a:pt x="247" y="1"/>
                    <a:pt x="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2" name="Google Shape;15982;p35"/>
            <p:cNvSpPr/>
            <p:nvPr/>
          </p:nvSpPr>
          <p:spPr>
            <a:xfrm>
              <a:off x="6864750" y="2408600"/>
              <a:ext cx="15575" cy="12025"/>
            </a:xfrm>
            <a:custGeom>
              <a:avLst/>
              <a:gdLst/>
              <a:ahLst/>
              <a:cxnLst/>
              <a:rect l="l" t="t" r="r" b="b"/>
              <a:pathLst>
                <a:path w="623" h="481" extrusionOk="0">
                  <a:moveTo>
                    <a:pt x="308" y="0"/>
                  </a:moveTo>
                  <a:cubicBezTo>
                    <a:pt x="262" y="0"/>
                    <a:pt x="215" y="11"/>
                    <a:pt x="167" y="35"/>
                  </a:cubicBezTo>
                  <a:cubicBezTo>
                    <a:pt x="1" y="135"/>
                    <a:pt x="34" y="435"/>
                    <a:pt x="267" y="469"/>
                  </a:cubicBezTo>
                  <a:cubicBezTo>
                    <a:pt x="291" y="477"/>
                    <a:pt x="315" y="480"/>
                    <a:pt x="337" y="480"/>
                  </a:cubicBezTo>
                  <a:cubicBezTo>
                    <a:pt x="503" y="480"/>
                    <a:pt x="622" y="278"/>
                    <a:pt x="534" y="102"/>
                  </a:cubicBezTo>
                  <a:cubicBezTo>
                    <a:pt x="470" y="37"/>
                    <a:pt x="391"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3" name="Google Shape;15983;p35"/>
            <p:cNvSpPr/>
            <p:nvPr/>
          </p:nvSpPr>
          <p:spPr>
            <a:xfrm>
              <a:off x="6595400" y="2618100"/>
              <a:ext cx="15900" cy="12850"/>
            </a:xfrm>
            <a:custGeom>
              <a:avLst/>
              <a:gdLst/>
              <a:ahLst/>
              <a:cxnLst/>
              <a:rect l="l" t="t" r="r" b="b"/>
              <a:pathLst>
                <a:path w="636" h="514" extrusionOk="0">
                  <a:moveTo>
                    <a:pt x="282" y="1"/>
                  </a:moveTo>
                  <a:cubicBezTo>
                    <a:pt x="229" y="1"/>
                    <a:pt x="176" y="19"/>
                    <a:pt x="134" y="61"/>
                  </a:cubicBezTo>
                  <a:cubicBezTo>
                    <a:pt x="34" y="128"/>
                    <a:pt x="0" y="295"/>
                    <a:pt x="100" y="395"/>
                  </a:cubicBezTo>
                  <a:cubicBezTo>
                    <a:pt x="147" y="479"/>
                    <a:pt x="215" y="513"/>
                    <a:pt x="283" y="513"/>
                  </a:cubicBezTo>
                  <a:cubicBezTo>
                    <a:pt x="458" y="513"/>
                    <a:pt x="635" y="287"/>
                    <a:pt x="467" y="94"/>
                  </a:cubicBezTo>
                  <a:cubicBezTo>
                    <a:pt x="428" y="36"/>
                    <a:pt x="356"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4" name="Google Shape;15984;p35"/>
            <p:cNvSpPr/>
            <p:nvPr/>
          </p:nvSpPr>
          <p:spPr>
            <a:xfrm>
              <a:off x="5583600" y="3375725"/>
              <a:ext cx="16100" cy="12500"/>
            </a:xfrm>
            <a:custGeom>
              <a:avLst/>
              <a:gdLst/>
              <a:ahLst/>
              <a:cxnLst/>
              <a:rect l="l" t="t" r="r" b="b"/>
              <a:pathLst>
                <a:path w="644" h="500" extrusionOk="0">
                  <a:moveTo>
                    <a:pt x="380" y="1"/>
                  </a:moveTo>
                  <a:cubicBezTo>
                    <a:pt x="332" y="1"/>
                    <a:pt x="285" y="17"/>
                    <a:pt x="243" y="44"/>
                  </a:cubicBezTo>
                  <a:cubicBezTo>
                    <a:pt x="1" y="206"/>
                    <a:pt x="151" y="499"/>
                    <a:pt x="358" y="499"/>
                  </a:cubicBezTo>
                  <a:cubicBezTo>
                    <a:pt x="407" y="499"/>
                    <a:pt x="459" y="483"/>
                    <a:pt x="510" y="445"/>
                  </a:cubicBezTo>
                  <a:cubicBezTo>
                    <a:pt x="610" y="345"/>
                    <a:pt x="644" y="211"/>
                    <a:pt x="577" y="111"/>
                  </a:cubicBezTo>
                  <a:cubicBezTo>
                    <a:pt x="518" y="33"/>
                    <a:pt x="448" y="1"/>
                    <a:pt x="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5" name="Google Shape;15985;p35"/>
            <p:cNvSpPr/>
            <p:nvPr/>
          </p:nvSpPr>
          <p:spPr>
            <a:xfrm>
              <a:off x="5760625" y="3895200"/>
              <a:ext cx="13975" cy="12450"/>
            </a:xfrm>
            <a:custGeom>
              <a:avLst/>
              <a:gdLst/>
              <a:ahLst/>
              <a:cxnLst/>
              <a:rect l="l" t="t" r="r" b="b"/>
              <a:pathLst>
                <a:path w="559" h="498" extrusionOk="0">
                  <a:moveTo>
                    <a:pt x="279" y="1"/>
                  </a:moveTo>
                  <a:cubicBezTo>
                    <a:pt x="254" y="1"/>
                    <a:pt x="228" y="5"/>
                    <a:pt x="201" y="14"/>
                  </a:cubicBezTo>
                  <a:cubicBezTo>
                    <a:pt x="67" y="80"/>
                    <a:pt x="1" y="214"/>
                    <a:pt x="34" y="347"/>
                  </a:cubicBezTo>
                  <a:cubicBezTo>
                    <a:pt x="67" y="447"/>
                    <a:pt x="159" y="497"/>
                    <a:pt x="255" y="497"/>
                  </a:cubicBezTo>
                  <a:cubicBezTo>
                    <a:pt x="351" y="497"/>
                    <a:pt x="451" y="447"/>
                    <a:pt x="501" y="347"/>
                  </a:cubicBezTo>
                  <a:cubicBezTo>
                    <a:pt x="559" y="174"/>
                    <a:pt x="441"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6" name="Google Shape;15986;p35"/>
            <p:cNvSpPr/>
            <p:nvPr/>
          </p:nvSpPr>
          <p:spPr>
            <a:xfrm>
              <a:off x="6544050" y="3766600"/>
              <a:ext cx="14375" cy="8200"/>
            </a:xfrm>
            <a:custGeom>
              <a:avLst/>
              <a:gdLst/>
              <a:ahLst/>
              <a:cxnLst/>
              <a:rect l="l" t="t" r="r" b="b"/>
              <a:pathLst>
                <a:path w="575" h="328" extrusionOk="0">
                  <a:moveTo>
                    <a:pt x="110" y="0"/>
                  </a:moveTo>
                  <a:cubicBezTo>
                    <a:pt x="45" y="0"/>
                    <a:pt x="1" y="42"/>
                    <a:pt x="19" y="154"/>
                  </a:cubicBezTo>
                  <a:cubicBezTo>
                    <a:pt x="48" y="241"/>
                    <a:pt x="127" y="327"/>
                    <a:pt x="234" y="327"/>
                  </a:cubicBezTo>
                  <a:cubicBezTo>
                    <a:pt x="251" y="327"/>
                    <a:pt x="268" y="325"/>
                    <a:pt x="286" y="321"/>
                  </a:cubicBezTo>
                  <a:cubicBezTo>
                    <a:pt x="574" y="273"/>
                    <a:pt x="275"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7" name="Google Shape;15987;p35"/>
            <p:cNvSpPr/>
            <p:nvPr/>
          </p:nvSpPr>
          <p:spPr>
            <a:xfrm>
              <a:off x="6748975" y="3073875"/>
              <a:ext cx="11550" cy="10275"/>
            </a:xfrm>
            <a:custGeom>
              <a:avLst/>
              <a:gdLst/>
              <a:ahLst/>
              <a:cxnLst/>
              <a:rect l="l" t="t" r="r" b="b"/>
              <a:pathLst>
                <a:path w="462" h="411" extrusionOk="0">
                  <a:moveTo>
                    <a:pt x="202" y="1"/>
                  </a:moveTo>
                  <a:cubicBezTo>
                    <a:pt x="1" y="1"/>
                    <a:pt x="201" y="410"/>
                    <a:pt x="340" y="410"/>
                  </a:cubicBezTo>
                  <a:cubicBezTo>
                    <a:pt x="377" y="410"/>
                    <a:pt x="409" y="382"/>
                    <a:pt x="429" y="310"/>
                  </a:cubicBezTo>
                  <a:cubicBezTo>
                    <a:pt x="462" y="177"/>
                    <a:pt x="395" y="43"/>
                    <a:pt x="262" y="10"/>
                  </a:cubicBezTo>
                  <a:cubicBezTo>
                    <a:pt x="239" y="4"/>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8" name="Google Shape;15988;p35"/>
            <p:cNvSpPr/>
            <p:nvPr/>
          </p:nvSpPr>
          <p:spPr>
            <a:xfrm>
              <a:off x="6283300" y="2373350"/>
              <a:ext cx="17100" cy="12225"/>
            </a:xfrm>
            <a:custGeom>
              <a:avLst/>
              <a:gdLst/>
              <a:ahLst/>
              <a:cxnLst/>
              <a:rect l="l" t="t" r="r" b="b"/>
              <a:pathLst>
                <a:path w="684" h="489" extrusionOk="0">
                  <a:moveTo>
                    <a:pt x="350" y="0"/>
                  </a:moveTo>
                  <a:cubicBezTo>
                    <a:pt x="176" y="0"/>
                    <a:pt x="0" y="189"/>
                    <a:pt x="142" y="378"/>
                  </a:cubicBezTo>
                  <a:cubicBezTo>
                    <a:pt x="191" y="456"/>
                    <a:pt x="263" y="488"/>
                    <a:pt x="335" y="488"/>
                  </a:cubicBezTo>
                  <a:cubicBezTo>
                    <a:pt x="508" y="488"/>
                    <a:pt x="684" y="300"/>
                    <a:pt x="542" y="111"/>
                  </a:cubicBezTo>
                  <a:cubicBezTo>
                    <a:pt x="493" y="33"/>
                    <a:pt x="422"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9" name="Google Shape;15989;p35"/>
            <p:cNvSpPr/>
            <p:nvPr/>
          </p:nvSpPr>
          <p:spPr>
            <a:xfrm>
              <a:off x="5384525" y="2532675"/>
              <a:ext cx="12525" cy="12075"/>
            </a:xfrm>
            <a:custGeom>
              <a:avLst/>
              <a:gdLst/>
              <a:ahLst/>
              <a:cxnLst/>
              <a:rect l="l" t="t" r="r" b="b"/>
              <a:pathLst>
                <a:path w="501" h="483" extrusionOk="0">
                  <a:moveTo>
                    <a:pt x="269" y="0"/>
                  </a:moveTo>
                  <a:cubicBezTo>
                    <a:pt x="247" y="0"/>
                    <a:pt x="224" y="3"/>
                    <a:pt x="201" y="9"/>
                  </a:cubicBezTo>
                  <a:cubicBezTo>
                    <a:pt x="67" y="9"/>
                    <a:pt x="1" y="142"/>
                    <a:pt x="1" y="276"/>
                  </a:cubicBezTo>
                  <a:cubicBezTo>
                    <a:pt x="30" y="392"/>
                    <a:pt x="134" y="482"/>
                    <a:pt x="248" y="482"/>
                  </a:cubicBezTo>
                  <a:cubicBezTo>
                    <a:pt x="266" y="482"/>
                    <a:pt x="283" y="480"/>
                    <a:pt x="301" y="476"/>
                  </a:cubicBezTo>
                  <a:cubicBezTo>
                    <a:pt x="434" y="443"/>
                    <a:pt x="501"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0" name="Google Shape;15990;p35"/>
            <p:cNvSpPr/>
            <p:nvPr/>
          </p:nvSpPr>
          <p:spPr>
            <a:xfrm>
              <a:off x="5870700" y="3356400"/>
              <a:ext cx="13900" cy="11950"/>
            </a:xfrm>
            <a:custGeom>
              <a:avLst/>
              <a:gdLst/>
              <a:ahLst/>
              <a:cxnLst/>
              <a:rect l="l" t="t" r="r" b="b"/>
              <a:pathLst>
                <a:path w="556" h="478" extrusionOk="0">
                  <a:moveTo>
                    <a:pt x="268" y="0"/>
                  </a:moveTo>
                  <a:cubicBezTo>
                    <a:pt x="176" y="0"/>
                    <a:pt x="84" y="50"/>
                    <a:pt x="34" y="150"/>
                  </a:cubicBezTo>
                  <a:cubicBezTo>
                    <a:pt x="1" y="284"/>
                    <a:pt x="68" y="417"/>
                    <a:pt x="168" y="451"/>
                  </a:cubicBezTo>
                  <a:cubicBezTo>
                    <a:pt x="204" y="469"/>
                    <a:pt x="241" y="477"/>
                    <a:pt x="276" y="477"/>
                  </a:cubicBezTo>
                  <a:cubicBezTo>
                    <a:pt x="432" y="477"/>
                    <a:pt x="556" y="314"/>
                    <a:pt x="501" y="150"/>
                  </a:cubicBezTo>
                  <a:cubicBezTo>
                    <a:pt x="451" y="50"/>
                    <a:pt x="359"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1" name="Google Shape;15991;p35"/>
            <p:cNvSpPr/>
            <p:nvPr/>
          </p:nvSpPr>
          <p:spPr>
            <a:xfrm>
              <a:off x="6813875" y="3151575"/>
              <a:ext cx="11700" cy="10225"/>
            </a:xfrm>
            <a:custGeom>
              <a:avLst/>
              <a:gdLst/>
              <a:ahLst/>
              <a:cxnLst/>
              <a:rect l="l" t="t" r="r" b="b"/>
              <a:pathLst>
                <a:path w="468" h="409" extrusionOk="0">
                  <a:moveTo>
                    <a:pt x="355" y="1"/>
                  </a:moveTo>
                  <a:cubicBezTo>
                    <a:pt x="221" y="1"/>
                    <a:pt x="1" y="409"/>
                    <a:pt x="224" y="409"/>
                  </a:cubicBezTo>
                  <a:cubicBezTo>
                    <a:pt x="237" y="409"/>
                    <a:pt x="251" y="407"/>
                    <a:pt x="268" y="404"/>
                  </a:cubicBezTo>
                  <a:cubicBezTo>
                    <a:pt x="401" y="371"/>
                    <a:pt x="468" y="238"/>
                    <a:pt x="434" y="104"/>
                  </a:cubicBezTo>
                  <a:cubicBezTo>
                    <a:pt x="421" y="30"/>
                    <a:pt x="391"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2" name="Google Shape;15992;p35"/>
            <p:cNvSpPr/>
            <p:nvPr/>
          </p:nvSpPr>
          <p:spPr>
            <a:xfrm>
              <a:off x="6853625" y="2654900"/>
              <a:ext cx="13850" cy="8950"/>
            </a:xfrm>
            <a:custGeom>
              <a:avLst/>
              <a:gdLst/>
              <a:ahLst/>
              <a:cxnLst/>
              <a:rect l="l" t="t" r="r" b="b"/>
              <a:pathLst>
                <a:path w="554" h="358" extrusionOk="0">
                  <a:moveTo>
                    <a:pt x="471" y="0"/>
                  </a:moveTo>
                  <a:cubicBezTo>
                    <a:pt x="316" y="0"/>
                    <a:pt x="1" y="332"/>
                    <a:pt x="279" y="357"/>
                  </a:cubicBezTo>
                  <a:cubicBezTo>
                    <a:pt x="412" y="357"/>
                    <a:pt x="546" y="257"/>
                    <a:pt x="546" y="124"/>
                  </a:cubicBezTo>
                  <a:cubicBezTo>
                    <a:pt x="554" y="34"/>
                    <a:pt x="521" y="0"/>
                    <a:pt x="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3" name="Google Shape;15993;p35"/>
            <p:cNvSpPr/>
            <p:nvPr/>
          </p:nvSpPr>
          <p:spPr>
            <a:xfrm>
              <a:off x="6452375" y="2406800"/>
              <a:ext cx="17725" cy="11975"/>
            </a:xfrm>
            <a:custGeom>
              <a:avLst/>
              <a:gdLst/>
              <a:ahLst/>
              <a:cxnLst/>
              <a:rect l="l" t="t" r="r" b="b"/>
              <a:pathLst>
                <a:path w="709" h="479" extrusionOk="0">
                  <a:moveTo>
                    <a:pt x="353" y="1"/>
                  </a:moveTo>
                  <a:cubicBezTo>
                    <a:pt x="144" y="1"/>
                    <a:pt x="0" y="302"/>
                    <a:pt x="251" y="441"/>
                  </a:cubicBezTo>
                  <a:cubicBezTo>
                    <a:pt x="293" y="467"/>
                    <a:pt x="334" y="478"/>
                    <a:pt x="372" y="478"/>
                  </a:cubicBezTo>
                  <a:cubicBezTo>
                    <a:pt x="579" y="478"/>
                    <a:pt x="709" y="153"/>
                    <a:pt x="484" y="40"/>
                  </a:cubicBezTo>
                  <a:cubicBezTo>
                    <a:pt x="440" y="13"/>
                    <a:pt x="395"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4" name="Google Shape;15994;p35"/>
            <p:cNvSpPr/>
            <p:nvPr/>
          </p:nvSpPr>
          <p:spPr>
            <a:xfrm>
              <a:off x="5277775" y="2962400"/>
              <a:ext cx="14975" cy="11950"/>
            </a:xfrm>
            <a:custGeom>
              <a:avLst/>
              <a:gdLst/>
              <a:ahLst/>
              <a:cxnLst/>
              <a:rect l="l" t="t" r="r" b="b"/>
              <a:pathLst>
                <a:path w="599" h="478" extrusionOk="0">
                  <a:moveTo>
                    <a:pt x="250" y="0"/>
                  </a:moveTo>
                  <a:cubicBezTo>
                    <a:pt x="222" y="0"/>
                    <a:pt x="194" y="10"/>
                    <a:pt x="168" y="32"/>
                  </a:cubicBezTo>
                  <a:cubicBezTo>
                    <a:pt x="34" y="99"/>
                    <a:pt x="1" y="232"/>
                    <a:pt x="34" y="333"/>
                  </a:cubicBezTo>
                  <a:cubicBezTo>
                    <a:pt x="85" y="434"/>
                    <a:pt x="175" y="478"/>
                    <a:pt x="274" y="478"/>
                  </a:cubicBezTo>
                  <a:cubicBezTo>
                    <a:pt x="305" y="478"/>
                    <a:pt x="336" y="474"/>
                    <a:pt x="368" y="466"/>
                  </a:cubicBezTo>
                  <a:cubicBezTo>
                    <a:pt x="599" y="408"/>
                    <a:pt x="430"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5" name="Google Shape;15995;p35"/>
            <p:cNvSpPr/>
            <p:nvPr/>
          </p:nvSpPr>
          <p:spPr>
            <a:xfrm>
              <a:off x="5272775" y="3564450"/>
              <a:ext cx="12550" cy="11700"/>
            </a:xfrm>
            <a:custGeom>
              <a:avLst/>
              <a:gdLst/>
              <a:ahLst/>
              <a:cxnLst/>
              <a:rect l="l" t="t" r="r" b="b"/>
              <a:pathLst>
                <a:path w="502" h="468" extrusionOk="0">
                  <a:moveTo>
                    <a:pt x="234" y="1"/>
                  </a:moveTo>
                  <a:cubicBezTo>
                    <a:pt x="101" y="1"/>
                    <a:pt x="1" y="101"/>
                    <a:pt x="1" y="234"/>
                  </a:cubicBezTo>
                  <a:cubicBezTo>
                    <a:pt x="1" y="368"/>
                    <a:pt x="101" y="468"/>
                    <a:pt x="234" y="468"/>
                  </a:cubicBezTo>
                  <a:cubicBezTo>
                    <a:pt x="368" y="468"/>
                    <a:pt x="501" y="368"/>
                    <a:pt x="501" y="234"/>
                  </a:cubicBezTo>
                  <a:cubicBezTo>
                    <a:pt x="501" y="101"/>
                    <a:pt x="36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6" name="Google Shape;15996;p35"/>
            <p:cNvSpPr/>
            <p:nvPr/>
          </p:nvSpPr>
          <p:spPr>
            <a:xfrm>
              <a:off x="6536250" y="3854150"/>
              <a:ext cx="14000" cy="8200"/>
            </a:xfrm>
            <a:custGeom>
              <a:avLst/>
              <a:gdLst/>
              <a:ahLst/>
              <a:cxnLst/>
              <a:rect l="l" t="t" r="r" b="b"/>
              <a:pathLst>
                <a:path w="560" h="328" extrusionOk="0">
                  <a:moveTo>
                    <a:pt x="462" y="1"/>
                  </a:moveTo>
                  <a:cubicBezTo>
                    <a:pt x="307" y="1"/>
                    <a:pt x="1" y="273"/>
                    <a:pt x="265" y="321"/>
                  </a:cubicBezTo>
                  <a:cubicBezTo>
                    <a:pt x="283" y="326"/>
                    <a:pt x="300" y="328"/>
                    <a:pt x="318" y="328"/>
                  </a:cubicBezTo>
                  <a:cubicBezTo>
                    <a:pt x="431" y="328"/>
                    <a:pt x="532" y="241"/>
                    <a:pt x="532" y="155"/>
                  </a:cubicBezTo>
                  <a:cubicBezTo>
                    <a:pt x="560" y="42"/>
                    <a:pt x="522"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7" name="Google Shape;15997;p35"/>
            <p:cNvSpPr/>
            <p:nvPr/>
          </p:nvSpPr>
          <p:spPr>
            <a:xfrm>
              <a:off x="6898950" y="3558200"/>
              <a:ext cx="13850" cy="12450"/>
            </a:xfrm>
            <a:custGeom>
              <a:avLst/>
              <a:gdLst/>
              <a:ahLst/>
              <a:cxnLst/>
              <a:rect l="l" t="t" r="r" b="b"/>
              <a:pathLst>
                <a:path w="554" h="498" extrusionOk="0">
                  <a:moveTo>
                    <a:pt x="250" y="1"/>
                  </a:moveTo>
                  <a:cubicBezTo>
                    <a:pt x="159" y="1"/>
                    <a:pt x="67" y="51"/>
                    <a:pt x="34" y="151"/>
                  </a:cubicBezTo>
                  <a:cubicBezTo>
                    <a:pt x="0" y="284"/>
                    <a:pt x="67" y="418"/>
                    <a:pt x="167" y="484"/>
                  </a:cubicBezTo>
                  <a:cubicBezTo>
                    <a:pt x="194" y="493"/>
                    <a:pt x="221" y="497"/>
                    <a:pt x="247" y="497"/>
                  </a:cubicBezTo>
                  <a:cubicBezTo>
                    <a:pt x="415" y="497"/>
                    <a:pt x="554" y="324"/>
                    <a:pt x="467" y="151"/>
                  </a:cubicBezTo>
                  <a:cubicBezTo>
                    <a:pt x="434" y="51"/>
                    <a:pt x="34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8" name="Google Shape;15998;p35"/>
            <p:cNvSpPr/>
            <p:nvPr/>
          </p:nvSpPr>
          <p:spPr>
            <a:xfrm>
              <a:off x="6953000" y="3455625"/>
              <a:ext cx="15175" cy="12125"/>
            </a:xfrm>
            <a:custGeom>
              <a:avLst/>
              <a:gdLst/>
              <a:ahLst/>
              <a:cxnLst/>
              <a:rect l="l" t="t" r="r" b="b"/>
              <a:pathLst>
                <a:path w="607" h="485" extrusionOk="0">
                  <a:moveTo>
                    <a:pt x="350" y="0"/>
                  </a:moveTo>
                  <a:cubicBezTo>
                    <a:pt x="132" y="0"/>
                    <a:pt x="0" y="304"/>
                    <a:pt x="207" y="451"/>
                  </a:cubicBezTo>
                  <a:cubicBezTo>
                    <a:pt x="251" y="473"/>
                    <a:pt x="295" y="484"/>
                    <a:pt x="337" y="484"/>
                  </a:cubicBezTo>
                  <a:cubicBezTo>
                    <a:pt x="421" y="484"/>
                    <a:pt x="496" y="440"/>
                    <a:pt x="540" y="351"/>
                  </a:cubicBezTo>
                  <a:cubicBezTo>
                    <a:pt x="607" y="251"/>
                    <a:pt x="573" y="84"/>
                    <a:pt x="440" y="17"/>
                  </a:cubicBezTo>
                  <a:cubicBezTo>
                    <a:pt x="409" y="6"/>
                    <a:pt x="379"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9" name="Google Shape;15999;p35"/>
            <p:cNvSpPr/>
            <p:nvPr/>
          </p:nvSpPr>
          <p:spPr>
            <a:xfrm>
              <a:off x="6989850" y="3365950"/>
              <a:ext cx="13350" cy="11725"/>
            </a:xfrm>
            <a:custGeom>
              <a:avLst/>
              <a:gdLst/>
              <a:ahLst/>
              <a:cxnLst/>
              <a:rect l="l" t="t" r="r" b="b"/>
              <a:pathLst>
                <a:path w="534" h="469" extrusionOk="0">
                  <a:moveTo>
                    <a:pt x="244" y="0"/>
                  </a:moveTo>
                  <a:cubicBezTo>
                    <a:pt x="166" y="0"/>
                    <a:pt x="88" y="37"/>
                    <a:pt x="67" y="102"/>
                  </a:cubicBezTo>
                  <a:cubicBezTo>
                    <a:pt x="0" y="235"/>
                    <a:pt x="33" y="369"/>
                    <a:pt x="167" y="435"/>
                  </a:cubicBezTo>
                  <a:cubicBezTo>
                    <a:pt x="200" y="458"/>
                    <a:pt x="237" y="469"/>
                    <a:pt x="274" y="469"/>
                  </a:cubicBezTo>
                  <a:cubicBezTo>
                    <a:pt x="348" y="469"/>
                    <a:pt x="423" y="424"/>
                    <a:pt x="467" y="335"/>
                  </a:cubicBezTo>
                  <a:cubicBezTo>
                    <a:pt x="534" y="235"/>
                    <a:pt x="500" y="69"/>
                    <a:pt x="367" y="35"/>
                  </a:cubicBezTo>
                  <a:cubicBezTo>
                    <a:pt x="332" y="12"/>
                    <a:pt x="28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0" name="Google Shape;16000;p35"/>
            <p:cNvSpPr/>
            <p:nvPr/>
          </p:nvSpPr>
          <p:spPr>
            <a:xfrm>
              <a:off x="6923125" y="3484375"/>
              <a:ext cx="14200" cy="11750"/>
            </a:xfrm>
            <a:custGeom>
              <a:avLst/>
              <a:gdLst/>
              <a:ahLst/>
              <a:cxnLst/>
              <a:rect l="l" t="t" r="r" b="b"/>
              <a:pathLst>
                <a:path w="568" h="470" extrusionOk="0">
                  <a:moveTo>
                    <a:pt x="295" y="0"/>
                  </a:moveTo>
                  <a:cubicBezTo>
                    <a:pt x="215" y="0"/>
                    <a:pt x="144" y="37"/>
                    <a:pt x="101" y="102"/>
                  </a:cubicBezTo>
                  <a:cubicBezTo>
                    <a:pt x="1" y="235"/>
                    <a:pt x="34" y="368"/>
                    <a:pt x="167" y="435"/>
                  </a:cubicBezTo>
                  <a:cubicBezTo>
                    <a:pt x="203" y="459"/>
                    <a:pt x="247" y="470"/>
                    <a:pt x="291" y="470"/>
                  </a:cubicBezTo>
                  <a:cubicBezTo>
                    <a:pt x="373" y="470"/>
                    <a:pt x="458" y="433"/>
                    <a:pt x="501" y="368"/>
                  </a:cubicBezTo>
                  <a:cubicBezTo>
                    <a:pt x="568" y="268"/>
                    <a:pt x="534" y="102"/>
                    <a:pt x="434" y="35"/>
                  </a:cubicBezTo>
                  <a:cubicBezTo>
                    <a:pt x="387" y="11"/>
                    <a:pt x="340" y="0"/>
                    <a:pt x="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1" name="Google Shape;16001;p35"/>
            <p:cNvSpPr/>
            <p:nvPr/>
          </p:nvSpPr>
          <p:spPr>
            <a:xfrm>
              <a:off x="6928975" y="3460975"/>
              <a:ext cx="15650" cy="12100"/>
            </a:xfrm>
            <a:custGeom>
              <a:avLst/>
              <a:gdLst/>
              <a:ahLst/>
              <a:cxnLst/>
              <a:rect l="l" t="t" r="r" b="b"/>
              <a:pathLst>
                <a:path w="626" h="484" extrusionOk="0">
                  <a:moveTo>
                    <a:pt x="311" y="0"/>
                  </a:moveTo>
                  <a:cubicBezTo>
                    <a:pt x="297" y="0"/>
                    <a:pt x="282" y="1"/>
                    <a:pt x="267" y="4"/>
                  </a:cubicBezTo>
                  <a:cubicBezTo>
                    <a:pt x="67" y="37"/>
                    <a:pt x="0" y="304"/>
                    <a:pt x="167" y="437"/>
                  </a:cubicBezTo>
                  <a:cubicBezTo>
                    <a:pt x="212" y="467"/>
                    <a:pt x="270" y="484"/>
                    <a:pt x="327" y="484"/>
                  </a:cubicBezTo>
                  <a:cubicBezTo>
                    <a:pt x="397" y="484"/>
                    <a:pt x="464" y="459"/>
                    <a:pt x="500" y="404"/>
                  </a:cubicBezTo>
                  <a:cubicBezTo>
                    <a:pt x="625" y="217"/>
                    <a:pt x="517" y="0"/>
                    <a:pt x="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2" name="Google Shape;16002;p35"/>
            <p:cNvSpPr/>
            <p:nvPr/>
          </p:nvSpPr>
          <p:spPr>
            <a:xfrm>
              <a:off x="7024875" y="3300275"/>
              <a:ext cx="14200" cy="12350"/>
            </a:xfrm>
            <a:custGeom>
              <a:avLst/>
              <a:gdLst/>
              <a:ahLst/>
              <a:cxnLst/>
              <a:rect l="l" t="t" r="r" b="b"/>
              <a:pathLst>
                <a:path w="568" h="494" extrusionOk="0">
                  <a:moveTo>
                    <a:pt x="290" y="0"/>
                  </a:moveTo>
                  <a:cubicBezTo>
                    <a:pt x="198" y="0"/>
                    <a:pt x="115" y="55"/>
                    <a:pt x="67" y="127"/>
                  </a:cubicBezTo>
                  <a:cubicBezTo>
                    <a:pt x="0" y="260"/>
                    <a:pt x="33" y="394"/>
                    <a:pt x="167" y="461"/>
                  </a:cubicBezTo>
                  <a:cubicBezTo>
                    <a:pt x="200" y="483"/>
                    <a:pt x="241" y="494"/>
                    <a:pt x="283" y="494"/>
                  </a:cubicBezTo>
                  <a:cubicBezTo>
                    <a:pt x="367" y="494"/>
                    <a:pt x="456" y="449"/>
                    <a:pt x="500" y="361"/>
                  </a:cubicBezTo>
                  <a:cubicBezTo>
                    <a:pt x="567" y="260"/>
                    <a:pt x="500" y="94"/>
                    <a:pt x="400" y="27"/>
                  </a:cubicBezTo>
                  <a:cubicBezTo>
                    <a:pt x="363" y="8"/>
                    <a:pt x="326" y="0"/>
                    <a:pt x="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3" name="Google Shape;16003;p35"/>
            <p:cNvSpPr/>
            <p:nvPr/>
          </p:nvSpPr>
          <p:spPr>
            <a:xfrm>
              <a:off x="7021525" y="3386675"/>
              <a:ext cx="14775" cy="11900"/>
            </a:xfrm>
            <a:custGeom>
              <a:avLst/>
              <a:gdLst/>
              <a:ahLst/>
              <a:cxnLst/>
              <a:rect l="l" t="t" r="r" b="b"/>
              <a:pathLst>
                <a:path w="591" h="476" extrusionOk="0">
                  <a:moveTo>
                    <a:pt x="249" y="0"/>
                  </a:moveTo>
                  <a:cubicBezTo>
                    <a:pt x="135" y="0"/>
                    <a:pt x="34" y="91"/>
                    <a:pt x="34" y="207"/>
                  </a:cubicBezTo>
                  <a:cubicBezTo>
                    <a:pt x="1" y="340"/>
                    <a:pt x="101" y="474"/>
                    <a:pt x="234" y="474"/>
                  </a:cubicBezTo>
                  <a:cubicBezTo>
                    <a:pt x="245" y="475"/>
                    <a:pt x="255" y="475"/>
                    <a:pt x="264" y="475"/>
                  </a:cubicBezTo>
                  <a:cubicBezTo>
                    <a:pt x="539" y="475"/>
                    <a:pt x="591" y="39"/>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4" name="Google Shape;16004;p35"/>
            <p:cNvSpPr/>
            <p:nvPr/>
          </p:nvSpPr>
          <p:spPr>
            <a:xfrm>
              <a:off x="7034725" y="3437350"/>
              <a:ext cx="14150" cy="11925"/>
            </a:xfrm>
            <a:custGeom>
              <a:avLst/>
              <a:gdLst/>
              <a:ahLst/>
              <a:cxnLst/>
              <a:rect l="l" t="t" r="r" b="b"/>
              <a:pathLst>
                <a:path w="566" h="477" extrusionOk="0">
                  <a:moveTo>
                    <a:pt x="281" y="0"/>
                  </a:moveTo>
                  <a:cubicBezTo>
                    <a:pt x="142" y="0"/>
                    <a:pt x="1" y="107"/>
                    <a:pt x="40" y="281"/>
                  </a:cubicBezTo>
                  <a:cubicBezTo>
                    <a:pt x="67" y="419"/>
                    <a:pt x="168" y="477"/>
                    <a:pt x="270" y="477"/>
                  </a:cubicBezTo>
                  <a:cubicBezTo>
                    <a:pt x="417" y="477"/>
                    <a:pt x="566" y="358"/>
                    <a:pt x="507" y="181"/>
                  </a:cubicBezTo>
                  <a:cubicBezTo>
                    <a:pt x="479" y="56"/>
                    <a:pt x="381"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5" name="Google Shape;16005;p35"/>
            <p:cNvSpPr/>
            <p:nvPr/>
          </p:nvSpPr>
          <p:spPr>
            <a:xfrm>
              <a:off x="7119925" y="3309850"/>
              <a:ext cx="14200" cy="12000"/>
            </a:xfrm>
            <a:custGeom>
              <a:avLst/>
              <a:gdLst/>
              <a:ahLst/>
              <a:cxnLst/>
              <a:rect l="l" t="t" r="r" b="b"/>
              <a:pathLst>
                <a:path w="568" h="480" extrusionOk="0">
                  <a:moveTo>
                    <a:pt x="273" y="0"/>
                  </a:moveTo>
                  <a:cubicBezTo>
                    <a:pt x="202" y="0"/>
                    <a:pt x="140" y="33"/>
                    <a:pt x="101" y="111"/>
                  </a:cubicBezTo>
                  <a:cubicBezTo>
                    <a:pt x="1" y="211"/>
                    <a:pt x="34" y="344"/>
                    <a:pt x="134" y="445"/>
                  </a:cubicBezTo>
                  <a:cubicBezTo>
                    <a:pt x="182" y="468"/>
                    <a:pt x="229" y="479"/>
                    <a:pt x="273" y="479"/>
                  </a:cubicBezTo>
                  <a:cubicBezTo>
                    <a:pt x="354" y="479"/>
                    <a:pt x="425" y="442"/>
                    <a:pt x="468" y="378"/>
                  </a:cubicBezTo>
                  <a:cubicBezTo>
                    <a:pt x="568" y="278"/>
                    <a:pt x="535" y="111"/>
                    <a:pt x="434" y="44"/>
                  </a:cubicBezTo>
                  <a:cubicBezTo>
                    <a:pt x="379" y="17"/>
                    <a:pt x="32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6" name="Google Shape;16006;p35"/>
            <p:cNvSpPr/>
            <p:nvPr/>
          </p:nvSpPr>
          <p:spPr>
            <a:xfrm>
              <a:off x="7138375" y="3372225"/>
              <a:ext cx="14700" cy="8175"/>
            </a:xfrm>
            <a:custGeom>
              <a:avLst/>
              <a:gdLst/>
              <a:ahLst/>
              <a:cxnLst/>
              <a:rect l="l" t="t" r="r" b="b"/>
              <a:pathLst>
                <a:path w="588" h="327" extrusionOk="0">
                  <a:moveTo>
                    <a:pt x="120" y="0"/>
                  </a:moveTo>
                  <a:cubicBezTo>
                    <a:pt x="48" y="0"/>
                    <a:pt x="0" y="41"/>
                    <a:pt x="30" y="151"/>
                  </a:cubicBezTo>
                  <a:cubicBezTo>
                    <a:pt x="85" y="262"/>
                    <a:pt x="186" y="326"/>
                    <a:pt x="276" y="326"/>
                  </a:cubicBezTo>
                  <a:cubicBezTo>
                    <a:pt x="295" y="326"/>
                    <a:pt x="313" y="324"/>
                    <a:pt x="330" y="318"/>
                  </a:cubicBezTo>
                  <a:cubicBezTo>
                    <a:pt x="587" y="224"/>
                    <a:pt x="288"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7" name="Google Shape;16007;p35"/>
            <p:cNvSpPr/>
            <p:nvPr/>
          </p:nvSpPr>
          <p:spPr>
            <a:xfrm>
              <a:off x="7132775" y="3151000"/>
              <a:ext cx="14700" cy="12750"/>
            </a:xfrm>
            <a:custGeom>
              <a:avLst/>
              <a:gdLst/>
              <a:ahLst/>
              <a:cxnLst/>
              <a:rect l="l" t="t" r="r" b="b"/>
              <a:pathLst>
                <a:path w="588" h="510" extrusionOk="0">
                  <a:moveTo>
                    <a:pt x="302" y="1"/>
                  </a:moveTo>
                  <a:cubicBezTo>
                    <a:pt x="221" y="1"/>
                    <a:pt x="136" y="63"/>
                    <a:pt x="87" y="160"/>
                  </a:cubicBezTo>
                  <a:cubicBezTo>
                    <a:pt x="0" y="356"/>
                    <a:pt x="154" y="509"/>
                    <a:pt x="309" y="509"/>
                  </a:cubicBezTo>
                  <a:cubicBezTo>
                    <a:pt x="391" y="509"/>
                    <a:pt x="474" y="465"/>
                    <a:pt x="521" y="361"/>
                  </a:cubicBezTo>
                  <a:cubicBezTo>
                    <a:pt x="588" y="227"/>
                    <a:pt x="521" y="94"/>
                    <a:pt x="387" y="27"/>
                  </a:cubicBezTo>
                  <a:cubicBezTo>
                    <a:pt x="361" y="9"/>
                    <a:pt x="331"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8" name="Google Shape;16008;p35"/>
            <p:cNvSpPr/>
            <p:nvPr/>
          </p:nvSpPr>
          <p:spPr>
            <a:xfrm>
              <a:off x="7222725" y="3047900"/>
              <a:ext cx="13150" cy="12500"/>
            </a:xfrm>
            <a:custGeom>
              <a:avLst/>
              <a:gdLst/>
              <a:ahLst/>
              <a:cxnLst/>
              <a:rect l="l" t="t" r="r" b="b"/>
              <a:pathLst>
                <a:path w="526" h="500" extrusionOk="0">
                  <a:moveTo>
                    <a:pt x="288" y="0"/>
                  </a:moveTo>
                  <a:cubicBezTo>
                    <a:pt x="144" y="0"/>
                    <a:pt x="0" y="131"/>
                    <a:pt x="25" y="282"/>
                  </a:cubicBezTo>
                  <a:cubicBezTo>
                    <a:pt x="47" y="411"/>
                    <a:pt x="167" y="499"/>
                    <a:pt x="285" y="499"/>
                  </a:cubicBezTo>
                  <a:cubicBezTo>
                    <a:pt x="349" y="499"/>
                    <a:pt x="412" y="474"/>
                    <a:pt x="459" y="415"/>
                  </a:cubicBezTo>
                  <a:cubicBezTo>
                    <a:pt x="525" y="282"/>
                    <a:pt x="525" y="148"/>
                    <a:pt x="425" y="48"/>
                  </a:cubicBezTo>
                  <a:cubicBezTo>
                    <a:pt x="384" y="15"/>
                    <a:pt x="336"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9" name="Google Shape;16009;p35"/>
            <p:cNvSpPr/>
            <p:nvPr/>
          </p:nvSpPr>
          <p:spPr>
            <a:xfrm>
              <a:off x="7119925" y="3180150"/>
              <a:ext cx="13800" cy="11925"/>
            </a:xfrm>
            <a:custGeom>
              <a:avLst/>
              <a:gdLst/>
              <a:ahLst/>
              <a:cxnLst/>
              <a:rect l="l" t="t" r="r" b="b"/>
              <a:pathLst>
                <a:path w="552" h="477" extrusionOk="0">
                  <a:moveTo>
                    <a:pt x="263" y="1"/>
                  </a:moveTo>
                  <a:cubicBezTo>
                    <a:pt x="192" y="1"/>
                    <a:pt x="120" y="30"/>
                    <a:pt x="68" y="95"/>
                  </a:cubicBezTo>
                  <a:cubicBezTo>
                    <a:pt x="1" y="229"/>
                    <a:pt x="34" y="362"/>
                    <a:pt x="134" y="429"/>
                  </a:cubicBezTo>
                  <a:cubicBezTo>
                    <a:pt x="176" y="462"/>
                    <a:pt x="224" y="477"/>
                    <a:pt x="271" y="477"/>
                  </a:cubicBezTo>
                  <a:cubicBezTo>
                    <a:pt x="414" y="477"/>
                    <a:pt x="551" y="345"/>
                    <a:pt x="501" y="195"/>
                  </a:cubicBezTo>
                  <a:cubicBezTo>
                    <a:pt x="481" y="73"/>
                    <a:pt x="37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0" name="Google Shape;16010;p35"/>
            <p:cNvSpPr/>
            <p:nvPr/>
          </p:nvSpPr>
          <p:spPr>
            <a:xfrm>
              <a:off x="7108175" y="3131475"/>
              <a:ext cx="15950" cy="12175"/>
            </a:xfrm>
            <a:custGeom>
              <a:avLst/>
              <a:gdLst/>
              <a:ahLst/>
              <a:cxnLst/>
              <a:rect l="l" t="t" r="r" b="b"/>
              <a:pathLst>
                <a:path w="638" h="487" extrusionOk="0">
                  <a:moveTo>
                    <a:pt x="390" y="1"/>
                  </a:moveTo>
                  <a:cubicBezTo>
                    <a:pt x="372" y="1"/>
                    <a:pt x="355" y="3"/>
                    <a:pt x="337" y="7"/>
                  </a:cubicBezTo>
                  <a:cubicBezTo>
                    <a:pt x="0" y="7"/>
                    <a:pt x="57" y="486"/>
                    <a:pt x="328" y="486"/>
                  </a:cubicBezTo>
                  <a:cubicBezTo>
                    <a:pt x="352" y="486"/>
                    <a:pt x="377" y="483"/>
                    <a:pt x="404" y="474"/>
                  </a:cubicBezTo>
                  <a:cubicBezTo>
                    <a:pt x="538" y="441"/>
                    <a:pt x="638" y="341"/>
                    <a:pt x="604" y="208"/>
                  </a:cubicBezTo>
                  <a:cubicBezTo>
                    <a:pt x="604" y="92"/>
                    <a:pt x="504"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1" name="Google Shape;16011;p35"/>
            <p:cNvSpPr/>
            <p:nvPr/>
          </p:nvSpPr>
          <p:spPr>
            <a:xfrm>
              <a:off x="7112425" y="2972375"/>
              <a:ext cx="13375" cy="12525"/>
            </a:xfrm>
            <a:custGeom>
              <a:avLst/>
              <a:gdLst/>
              <a:ahLst/>
              <a:cxnLst/>
              <a:rect l="l" t="t" r="r" b="b"/>
              <a:pathLst>
                <a:path w="535" h="501" extrusionOk="0">
                  <a:moveTo>
                    <a:pt x="301" y="0"/>
                  </a:moveTo>
                  <a:cubicBezTo>
                    <a:pt x="1" y="34"/>
                    <a:pt x="1" y="467"/>
                    <a:pt x="301" y="501"/>
                  </a:cubicBezTo>
                  <a:cubicBezTo>
                    <a:pt x="434" y="501"/>
                    <a:pt x="534" y="401"/>
                    <a:pt x="534" y="267"/>
                  </a:cubicBezTo>
                  <a:cubicBezTo>
                    <a:pt x="534"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2" name="Google Shape;16012;p35"/>
            <p:cNvSpPr/>
            <p:nvPr/>
          </p:nvSpPr>
          <p:spPr>
            <a:xfrm>
              <a:off x="7101125" y="3016350"/>
              <a:ext cx="14625" cy="7900"/>
            </a:xfrm>
            <a:custGeom>
              <a:avLst/>
              <a:gdLst/>
              <a:ahLst/>
              <a:cxnLst/>
              <a:rect l="l" t="t" r="r" b="b"/>
              <a:pathLst>
                <a:path w="585" h="316" extrusionOk="0">
                  <a:moveTo>
                    <a:pt x="251" y="1"/>
                  </a:moveTo>
                  <a:cubicBezTo>
                    <a:pt x="143" y="1"/>
                    <a:pt x="47" y="65"/>
                    <a:pt x="19" y="176"/>
                  </a:cubicBezTo>
                  <a:cubicBezTo>
                    <a:pt x="1" y="277"/>
                    <a:pt x="43" y="315"/>
                    <a:pt x="107" y="315"/>
                  </a:cubicBezTo>
                  <a:cubicBezTo>
                    <a:pt x="274" y="315"/>
                    <a:pt x="585" y="57"/>
                    <a:pt x="319" y="9"/>
                  </a:cubicBezTo>
                  <a:cubicBezTo>
                    <a:pt x="296" y="3"/>
                    <a:pt x="273"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3" name="Google Shape;16013;p35"/>
            <p:cNvSpPr/>
            <p:nvPr/>
          </p:nvSpPr>
          <p:spPr>
            <a:xfrm>
              <a:off x="7072400" y="3147325"/>
              <a:ext cx="14775" cy="11925"/>
            </a:xfrm>
            <a:custGeom>
              <a:avLst/>
              <a:gdLst/>
              <a:ahLst/>
              <a:cxnLst/>
              <a:rect l="l" t="t" r="r" b="b"/>
              <a:pathLst>
                <a:path w="591" h="477" extrusionOk="0">
                  <a:moveTo>
                    <a:pt x="282" y="1"/>
                  </a:moveTo>
                  <a:cubicBezTo>
                    <a:pt x="167" y="1"/>
                    <a:pt x="63" y="91"/>
                    <a:pt x="34" y="207"/>
                  </a:cubicBezTo>
                  <a:cubicBezTo>
                    <a:pt x="0" y="341"/>
                    <a:pt x="101" y="441"/>
                    <a:pt x="234" y="474"/>
                  </a:cubicBezTo>
                  <a:cubicBezTo>
                    <a:pt x="246" y="476"/>
                    <a:pt x="257" y="476"/>
                    <a:pt x="269" y="476"/>
                  </a:cubicBezTo>
                  <a:cubicBezTo>
                    <a:pt x="539" y="476"/>
                    <a:pt x="590" y="103"/>
                    <a:pt x="334" y="7"/>
                  </a:cubicBezTo>
                  <a:cubicBezTo>
                    <a:pt x="316"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4" name="Google Shape;16014;p35"/>
            <p:cNvSpPr/>
            <p:nvPr/>
          </p:nvSpPr>
          <p:spPr>
            <a:xfrm>
              <a:off x="7082375" y="2959850"/>
              <a:ext cx="12575" cy="12550"/>
            </a:xfrm>
            <a:custGeom>
              <a:avLst/>
              <a:gdLst/>
              <a:ahLst/>
              <a:cxnLst/>
              <a:rect l="l" t="t" r="r" b="b"/>
              <a:pathLst>
                <a:path w="503" h="502" extrusionOk="0">
                  <a:moveTo>
                    <a:pt x="269" y="1"/>
                  </a:moveTo>
                  <a:cubicBezTo>
                    <a:pt x="135" y="1"/>
                    <a:pt x="35" y="101"/>
                    <a:pt x="35" y="234"/>
                  </a:cubicBezTo>
                  <a:cubicBezTo>
                    <a:pt x="0" y="409"/>
                    <a:pt x="131" y="502"/>
                    <a:pt x="262" y="502"/>
                  </a:cubicBezTo>
                  <a:cubicBezTo>
                    <a:pt x="382" y="502"/>
                    <a:pt x="502" y="426"/>
                    <a:pt x="502" y="268"/>
                  </a:cubicBezTo>
                  <a:cubicBezTo>
                    <a:pt x="502" y="134"/>
                    <a:pt x="40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5" name="Google Shape;16015;p35"/>
            <p:cNvSpPr/>
            <p:nvPr/>
          </p:nvSpPr>
          <p:spPr>
            <a:xfrm>
              <a:off x="7109400" y="2871425"/>
              <a:ext cx="14725" cy="11950"/>
            </a:xfrm>
            <a:custGeom>
              <a:avLst/>
              <a:gdLst/>
              <a:ahLst/>
              <a:cxnLst/>
              <a:rect l="l" t="t" r="r" b="b"/>
              <a:pathLst>
                <a:path w="589" h="478" extrusionOk="0">
                  <a:moveTo>
                    <a:pt x="354" y="0"/>
                  </a:moveTo>
                  <a:cubicBezTo>
                    <a:pt x="81" y="0"/>
                    <a:pt x="0" y="373"/>
                    <a:pt x="288" y="469"/>
                  </a:cubicBezTo>
                  <a:cubicBezTo>
                    <a:pt x="306" y="475"/>
                    <a:pt x="324" y="478"/>
                    <a:pt x="342" y="478"/>
                  </a:cubicBezTo>
                  <a:cubicBezTo>
                    <a:pt x="431" y="478"/>
                    <a:pt x="528" y="413"/>
                    <a:pt x="555" y="302"/>
                  </a:cubicBezTo>
                  <a:cubicBezTo>
                    <a:pt x="589" y="169"/>
                    <a:pt x="522" y="35"/>
                    <a:pt x="388" y="2"/>
                  </a:cubicBezTo>
                  <a:cubicBezTo>
                    <a:pt x="377" y="1"/>
                    <a:pt x="365" y="0"/>
                    <a:pt x="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6" name="Google Shape;16016;p35"/>
            <p:cNvSpPr/>
            <p:nvPr/>
          </p:nvSpPr>
          <p:spPr>
            <a:xfrm>
              <a:off x="7190275" y="2995425"/>
              <a:ext cx="14750" cy="12300"/>
            </a:xfrm>
            <a:custGeom>
              <a:avLst/>
              <a:gdLst/>
              <a:ahLst/>
              <a:cxnLst/>
              <a:rect l="l" t="t" r="r" b="b"/>
              <a:pathLst>
                <a:path w="590" h="492" extrusionOk="0">
                  <a:moveTo>
                    <a:pt x="308" y="1"/>
                  </a:moveTo>
                  <a:cubicBezTo>
                    <a:pt x="119" y="1"/>
                    <a:pt x="1" y="199"/>
                    <a:pt x="89" y="346"/>
                  </a:cubicBezTo>
                  <a:cubicBezTo>
                    <a:pt x="114" y="448"/>
                    <a:pt x="218" y="491"/>
                    <a:pt x="310" y="491"/>
                  </a:cubicBezTo>
                  <a:cubicBezTo>
                    <a:pt x="338" y="491"/>
                    <a:pt x="365" y="487"/>
                    <a:pt x="389" y="479"/>
                  </a:cubicBezTo>
                  <a:cubicBezTo>
                    <a:pt x="589" y="379"/>
                    <a:pt x="589" y="112"/>
                    <a:pt x="389" y="12"/>
                  </a:cubicBezTo>
                  <a:cubicBezTo>
                    <a:pt x="361" y="4"/>
                    <a:pt x="334"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7" name="Google Shape;16017;p35"/>
            <p:cNvSpPr/>
            <p:nvPr/>
          </p:nvSpPr>
          <p:spPr>
            <a:xfrm>
              <a:off x="7173300" y="3020700"/>
              <a:ext cx="13900" cy="12400"/>
            </a:xfrm>
            <a:custGeom>
              <a:avLst/>
              <a:gdLst/>
              <a:ahLst/>
              <a:cxnLst/>
              <a:rect l="l" t="t" r="r" b="b"/>
              <a:pathLst>
                <a:path w="556" h="496" extrusionOk="0">
                  <a:moveTo>
                    <a:pt x="275" y="1"/>
                  </a:moveTo>
                  <a:cubicBezTo>
                    <a:pt x="194" y="1"/>
                    <a:pt x="113" y="44"/>
                    <a:pt x="67" y="135"/>
                  </a:cubicBezTo>
                  <a:cubicBezTo>
                    <a:pt x="1" y="269"/>
                    <a:pt x="34" y="402"/>
                    <a:pt x="167" y="469"/>
                  </a:cubicBezTo>
                  <a:cubicBezTo>
                    <a:pt x="204" y="487"/>
                    <a:pt x="241" y="496"/>
                    <a:pt x="276" y="496"/>
                  </a:cubicBezTo>
                  <a:cubicBezTo>
                    <a:pt x="432" y="496"/>
                    <a:pt x="556" y="332"/>
                    <a:pt x="501" y="169"/>
                  </a:cubicBezTo>
                  <a:cubicBezTo>
                    <a:pt x="465" y="60"/>
                    <a:pt x="37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8" name="Google Shape;16018;p35"/>
            <p:cNvSpPr/>
            <p:nvPr/>
          </p:nvSpPr>
          <p:spPr>
            <a:xfrm>
              <a:off x="7144675" y="2866050"/>
              <a:ext cx="11975" cy="9825"/>
            </a:xfrm>
            <a:custGeom>
              <a:avLst/>
              <a:gdLst/>
              <a:ahLst/>
              <a:cxnLst/>
              <a:rect l="l" t="t" r="r" b="b"/>
              <a:pathLst>
                <a:path w="479" h="393" extrusionOk="0">
                  <a:moveTo>
                    <a:pt x="358" y="0"/>
                  </a:moveTo>
                  <a:cubicBezTo>
                    <a:pt x="220" y="0"/>
                    <a:pt x="0" y="393"/>
                    <a:pt x="214" y="393"/>
                  </a:cubicBezTo>
                  <a:cubicBezTo>
                    <a:pt x="232" y="393"/>
                    <a:pt x="253" y="390"/>
                    <a:pt x="278" y="384"/>
                  </a:cubicBezTo>
                  <a:cubicBezTo>
                    <a:pt x="378" y="350"/>
                    <a:pt x="479" y="250"/>
                    <a:pt x="445" y="117"/>
                  </a:cubicBezTo>
                  <a:cubicBezTo>
                    <a:pt x="431" y="33"/>
                    <a:pt x="398"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9" name="Google Shape;16019;p35"/>
            <p:cNvSpPr/>
            <p:nvPr/>
          </p:nvSpPr>
          <p:spPr>
            <a:xfrm>
              <a:off x="7159875" y="2836900"/>
              <a:ext cx="10950" cy="10775"/>
            </a:xfrm>
            <a:custGeom>
              <a:avLst/>
              <a:gdLst/>
              <a:ahLst/>
              <a:cxnLst/>
              <a:rect l="l" t="t" r="r" b="b"/>
              <a:pathLst>
                <a:path w="438" h="431" extrusionOk="0">
                  <a:moveTo>
                    <a:pt x="197" y="0"/>
                  </a:moveTo>
                  <a:cubicBezTo>
                    <a:pt x="1" y="0"/>
                    <a:pt x="158" y="431"/>
                    <a:pt x="306" y="431"/>
                  </a:cubicBezTo>
                  <a:cubicBezTo>
                    <a:pt x="341" y="431"/>
                    <a:pt x="375" y="407"/>
                    <a:pt x="404" y="349"/>
                  </a:cubicBezTo>
                  <a:cubicBezTo>
                    <a:pt x="438" y="215"/>
                    <a:pt x="371" y="82"/>
                    <a:pt x="271" y="15"/>
                  </a:cubicBezTo>
                  <a:cubicBezTo>
                    <a:pt x="242" y="5"/>
                    <a:pt x="218" y="0"/>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0" name="Google Shape;16020;p35"/>
            <p:cNvSpPr/>
            <p:nvPr/>
          </p:nvSpPr>
          <p:spPr>
            <a:xfrm>
              <a:off x="7162375" y="2978550"/>
              <a:ext cx="13075" cy="12050"/>
            </a:xfrm>
            <a:custGeom>
              <a:avLst/>
              <a:gdLst/>
              <a:ahLst/>
              <a:cxnLst/>
              <a:rect l="l" t="t" r="r" b="b"/>
              <a:pathLst>
                <a:path w="523" h="482" extrusionOk="0">
                  <a:moveTo>
                    <a:pt x="283" y="1"/>
                  </a:moveTo>
                  <a:cubicBezTo>
                    <a:pt x="145" y="1"/>
                    <a:pt x="1" y="104"/>
                    <a:pt x="37" y="287"/>
                  </a:cubicBezTo>
                  <a:cubicBezTo>
                    <a:pt x="52" y="421"/>
                    <a:pt x="153" y="481"/>
                    <a:pt x="257" y="481"/>
                  </a:cubicBezTo>
                  <a:cubicBezTo>
                    <a:pt x="387" y="481"/>
                    <a:pt x="523" y="387"/>
                    <a:pt x="504" y="220"/>
                  </a:cubicBezTo>
                  <a:cubicBezTo>
                    <a:pt x="504" y="70"/>
                    <a:pt x="39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1" name="Google Shape;16021;p35"/>
            <p:cNvSpPr/>
            <p:nvPr/>
          </p:nvSpPr>
          <p:spPr>
            <a:xfrm>
              <a:off x="7123125" y="2812725"/>
              <a:ext cx="14100" cy="12200"/>
            </a:xfrm>
            <a:custGeom>
              <a:avLst/>
              <a:gdLst/>
              <a:ahLst/>
              <a:cxnLst/>
              <a:rect l="l" t="t" r="r" b="b"/>
              <a:pathLst>
                <a:path w="564" h="488" extrusionOk="0">
                  <a:moveTo>
                    <a:pt x="281" y="1"/>
                  </a:moveTo>
                  <a:cubicBezTo>
                    <a:pt x="142" y="1"/>
                    <a:pt x="1" y="107"/>
                    <a:pt x="40" y="282"/>
                  </a:cubicBezTo>
                  <a:cubicBezTo>
                    <a:pt x="68" y="424"/>
                    <a:pt x="175" y="488"/>
                    <a:pt x="281" y="488"/>
                  </a:cubicBezTo>
                  <a:cubicBezTo>
                    <a:pt x="424" y="488"/>
                    <a:pt x="564" y="373"/>
                    <a:pt x="507" y="182"/>
                  </a:cubicBezTo>
                  <a:cubicBezTo>
                    <a:pt x="479" y="56"/>
                    <a:pt x="380"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2" name="Google Shape;16022;p35"/>
            <p:cNvSpPr/>
            <p:nvPr/>
          </p:nvSpPr>
          <p:spPr>
            <a:xfrm>
              <a:off x="7121600" y="2678825"/>
              <a:ext cx="12525" cy="12525"/>
            </a:xfrm>
            <a:custGeom>
              <a:avLst/>
              <a:gdLst/>
              <a:ahLst/>
              <a:cxnLst/>
              <a:rect l="l" t="t" r="r" b="b"/>
              <a:pathLst>
                <a:path w="501" h="501" extrusionOk="0">
                  <a:moveTo>
                    <a:pt x="234" y="0"/>
                  </a:moveTo>
                  <a:cubicBezTo>
                    <a:pt x="101" y="34"/>
                    <a:pt x="1" y="134"/>
                    <a:pt x="1" y="267"/>
                  </a:cubicBezTo>
                  <a:cubicBezTo>
                    <a:pt x="34" y="401"/>
                    <a:pt x="134" y="501"/>
                    <a:pt x="267" y="501"/>
                  </a:cubicBezTo>
                  <a:cubicBezTo>
                    <a:pt x="401" y="467"/>
                    <a:pt x="501" y="367"/>
                    <a:pt x="501" y="234"/>
                  </a:cubicBezTo>
                  <a:cubicBezTo>
                    <a:pt x="468" y="101"/>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3" name="Google Shape;16023;p35"/>
            <p:cNvSpPr/>
            <p:nvPr/>
          </p:nvSpPr>
          <p:spPr>
            <a:xfrm>
              <a:off x="7113475" y="2652975"/>
              <a:ext cx="12325" cy="10250"/>
            </a:xfrm>
            <a:custGeom>
              <a:avLst/>
              <a:gdLst/>
              <a:ahLst/>
              <a:cxnLst/>
              <a:rect l="l" t="t" r="r" b="b"/>
              <a:pathLst>
                <a:path w="493" h="410" extrusionOk="0">
                  <a:moveTo>
                    <a:pt x="367" y="0"/>
                  </a:moveTo>
                  <a:cubicBezTo>
                    <a:pt x="220" y="0"/>
                    <a:pt x="1" y="410"/>
                    <a:pt x="200" y="410"/>
                  </a:cubicBezTo>
                  <a:cubicBezTo>
                    <a:pt x="216" y="410"/>
                    <a:pt x="236" y="407"/>
                    <a:pt x="259" y="401"/>
                  </a:cubicBezTo>
                  <a:cubicBezTo>
                    <a:pt x="392" y="367"/>
                    <a:pt x="492" y="234"/>
                    <a:pt x="459" y="100"/>
                  </a:cubicBezTo>
                  <a:cubicBezTo>
                    <a:pt x="439" y="29"/>
                    <a:pt x="406"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4" name="Google Shape;16024;p35"/>
            <p:cNvSpPr/>
            <p:nvPr/>
          </p:nvSpPr>
          <p:spPr>
            <a:xfrm>
              <a:off x="7058525" y="2566275"/>
              <a:ext cx="9725" cy="10775"/>
            </a:xfrm>
            <a:custGeom>
              <a:avLst/>
              <a:gdLst/>
              <a:ahLst/>
              <a:cxnLst/>
              <a:rect l="l" t="t" r="r" b="b"/>
              <a:pathLst>
                <a:path w="389" h="431" extrusionOk="0">
                  <a:moveTo>
                    <a:pt x="231" y="0"/>
                  </a:moveTo>
                  <a:cubicBezTo>
                    <a:pt x="93" y="0"/>
                    <a:pt x="0" y="431"/>
                    <a:pt x="164" y="431"/>
                  </a:cubicBezTo>
                  <a:cubicBezTo>
                    <a:pt x="189" y="431"/>
                    <a:pt x="219" y="421"/>
                    <a:pt x="255" y="400"/>
                  </a:cubicBezTo>
                  <a:cubicBezTo>
                    <a:pt x="355" y="333"/>
                    <a:pt x="389" y="199"/>
                    <a:pt x="322" y="66"/>
                  </a:cubicBezTo>
                  <a:cubicBezTo>
                    <a:pt x="291" y="19"/>
                    <a:pt x="260"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5" name="Google Shape;16025;p35"/>
            <p:cNvSpPr/>
            <p:nvPr/>
          </p:nvSpPr>
          <p:spPr>
            <a:xfrm>
              <a:off x="7048225" y="2686300"/>
              <a:ext cx="13150" cy="12575"/>
            </a:xfrm>
            <a:custGeom>
              <a:avLst/>
              <a:gdLst/>
              <a:ahLst/>
              <a:cxnLst/>
              <a:rect l="l" t="t" r="r" b="b"/>
              <a:pathLst>
                <a:path w="526" h="503" extrusionOk="0">
                  <a:moveTo>
                    <a:pt x="257" y="0"/>
                  </a:moveTo>
                  <a:cubicBezTo>
                    <a:pt x="250" y="0"/>
                    <a:pt x="242" y="1"/>
                    <a:pt x="234" y="2"/>
                  </a:cubicBezTo>
                  <a:cubicBezTo>
                    <a:pt x="100" y="35"/>
                    <a:pt x="0" y="135"/>
                    <a:pt x="0" y="269"/>
                  </a:cubicBezTo>
                  <a:cubicBezTo>
                    <a:pt x="0" y="402"/>
                    <a:pt x="100" y="502"/>
                    <a:pt x="267" y="502"/>
                  </a:cubicBezTo>
                  <a:cubicBezTo>
                    <a:pt x="526" y="502"/>
                    <a:pt x="502" y="0"/>
                    <a:pt x="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6" name="Google Shape;16026;p35"/>
            <p:cNvSpPr/>
            <p:nvPr/>
          </p:nvSpPr>
          <p:spPr>
            <a:xfrm>
              <a:off x="7078650" y="2708700"/>
              <a:ext cx="16300" cy="12675"/>
            </a:xfrm>
            <a:custGeom>
              <a:avLst/>
              <a:gdLst/>
              <a:ahLst/>
              <a:cxnLst/>
              <a:rect l="l" t="t" r="r" b="b"/>
              <a:pathLst>
                <a:path w="652" h="507" extrusionOk="0">
                  <a:moveTo>
                    <a:pt x="385" y="0"/>
                  </a:moveTo>
                  <a:cubicBezTo>
                    <a:pt x="168" y="0"/>
                    <a:pt x="0" y="306"/>
                    <a:pt x="251" y="473"/>
                  </a:cubicBezTo>
                  <a:cubicBezTo>
                    <a:pt x="284" y="496"/>
                    <a:pt x="325" y="507"/>
                    <a:pt x="367" y="507"/>
                  </a:cubicBezTo>
                  <a:cubicBezTo>
                    <a:pt x="451" y="507"/>
                    <a:pt x="540" y="462"/>
                    <a:pt x="584" y="373"/>
                  </a:cubicBezTo>
                  <a:cubicBezTo>
                    <a:pt x="651" y="273"/>
                    <a:pt x="618" y="106"/>
                    <a:pt x="518" y="40"/>
                  </a:cubicBezTo>
                  <a:cubicBezTo>
                    <a:pt x="473" y="12"/>
                    <a:pt x="428"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7" name="Google Shape;16027;p35"/>
            <p:cNvSpPr/>
            <p:nvPr/>
          </p:nvSpPr>
          <p:spPr>
            <a:xfrm>
              <a:off x="7086800" y="2583725"/>
              <a:ext cx="13150" cy="11775"/>
            </a:xfrm>
            <a:custGeom>
              <a:avLst/>
              <a:gdLst/>
              <a:ahLst/>
              <a:cxnLst/>
              <a:rect l="l" t="t" r="r" b="b"/>
              <a:pathLst>
                <a:path w="526" h="471" extrusionOk="0">
                  <a:moveTo>
                    <a:pt x="265" y="0"/>
                  </a:moveTo>
                  <a:cubicBezTo>
                    <a:pt x="0" y="0"/>
                    <a:pt x="0" y="470"/>
                    <a:pt x="265" y="470"/>
                  </a:cubicBezTo>
                  <a:cubicBezTo>
                    <a:pt x="274" y="470"/>
                    <a:pt x="283" y="470"/>
                    <a:pt x="292" y="469"/>
                  </a:cubicBezTo>
                  <a:cubicBezTo>
                    <a:pt x="425" y="469"/>
                    <a:pt x="525" y="369"/>
                    <a:pt x="525" y="235"/>
                  </a:cubicBezTo>
                  <a:cubicBezTo>
                    <a:pt x="492" y="102"/>
                    <a:pt x="392" y="2"/>
                    <a:pt x="292" y="2"/>
                  </a:cubicBezTo>
                  <a:cubicBezTo>
                    <a:pt x="283" y="1"/>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8" name="Google Shape;16028;p35"/>
            <p:cNvSpPr/>
            <p:nvPr/>
          </p:nvSpPr>
          <p:spPr>
            <a:xfrm>
              <a:off x="6933275" y="2550250"/>
              <a:ext cx="14875" cy="8650"/>
            </a:xfrm>
            <a:custGeom>
              <a:avLst/>
              <a:gdLst/>
              <a:ahLst/>
              <a:cxnLst/>
              <a:rect l="l" t="t" r="r" b="b"/>
              <a:pathLst>
                <a:path w="595" h="346" extrusionOk="0">
                  <a:moveTo>
                    <a:pt x="276" y="0"/>
                  </a:moveTo>
                  <a:cubicBezTo>
                    <a:pt x="162" y="0"/>
                    <a:pt x="57" y="91"/>
                    <a:pt x="28" y="207"/>
                  </a:cubicBezTo>
                  <a:cubicBezTo>
                    <a:pt x="1" y="307"/>
                    <a:pt x="38" y="345"/>
                    <a:pt x="100" y="345"/>
                  </a:cubicBezTo>
                  <a:cubicBezTo>
                    <a:pt x="263" y="345"/>
                    <a:pt x="595" y="79"/>
                    <a:pt x="328" y="6"/>
                  </a:cubicBezTo>
                  <a:cubicBezTo>
                    <a:pt x="311" y="2"/>
                    <a:pt x="293"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9" name="Google Shape;16029;p35"/>
            <p:cNvSpPr/>
            <p:nvPr/>
          </p:nvSpPr>
          <p:spPr>
            <a:xfrm>
              <a:off x="6983175" y="2637850"/>
              <a:ext cx="15650" cy="12475"/>
            </a:xfrm>
            <a:custGeom>
              <a:avLst/>
              <a:gdLst/>
              <a:ahLst/>
              <a:cxnLst/>
              <a:rect l="l" t="t" r="r" b="b"/>
              <a:pathLst>
                <a:path w="626" h="499" extrusionOk="0">
                  <a:moveTo>
                    <a:pt x="268" y="1"/>
                  </a:moveTo>
                  <a:cubicBezTo>
                    <a:pt x="226" y="1"/>
                    <a:pt x="181" y="12"/>
                    <a:pt x="134" y="38"/>
                  </a:cubicBezTo>
                  <a:cubicBezTo>
                    <a:pt x="34" y="105"/>
                    <a:pt x="0" y="272"/>
                    <a:pt x="67" y="372"/>
                  </a:cubicBezTo>
                  <a:cubicBezTo>
                    <a:pt x="115" y="444"/>
                    <a:pt x="198" y="499"/>
                    <a:pt x="290" y="499"/>
                  </a:cubicBezTo>
                  <a:cubicBezTo>
                    <a:pt x="326" y="499"/>
                    <a:pt x="363" y="491"/>
                    <a:pt x="401" y="472"/>
                  </a:cubicBezTo>
                  <a:cubicBezTo>
                    <a:pt x="626" y="331"/>
                    <a:pt x="495"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0" name="Google Shape;16030;p35"/>
            <p:cNvSpPr/>
            <p:nvPr/>
          </p:nvSpPr>
          <p:spPr>
            <a:xfrm>
              <a:off x="7041550" y="2545400"/>
              <a:ext cx="13350" cy="12525"/>
            </a:xfrm>
            <a:custGeom>
              <a:avLst/>
              <a:gdLst/>
              <a:ahLst/>
              <a:cxnLst/>
              <a:rect l="l" t="t" r="r" b="b"/>
              <a:pathLst>
                <a:path w="534" h="501" extrusionOk="0">
                  <a:moveTo>
                    <a:pt x="270" y="0"/>
                  </a:moveTo>
                  <a:cubicBezTo>
                    <a:pt x="186" y="0"/>
                    <a:pt x="111" y="45"/>
                    <a:pt x="67" y="134"/>
                  </a:cubicBezTo>
                  <a:cubicBezTo>
                    <a:pt x="0" y="234"/>
                    <a:pt x="34" y="401"/>
                    <a:pt x="134" y="467"/>
                  </a:cubicBezTo>
                  <a:cubicBezTo>
                    <a:pt x="178" y="490"/>
                    <a:pt x="223" y="501"/>
                    <a:pt x="265" y="501"/>
                  </a:cubicBezTo>
                  <a:cubicBezTo>
                    <a:pt x="349" y="501"/>
                    <a:pt x="423" y="456"/>
                    <a:pt x="467" y="367"/>
                  </a:cubicBezTo>
                  <a:cubicBezTo>
                    <a:pt x="534" y="267"/>
                    <a:pt x="501" y="100"/>
                    <a:pt x="401" y="34"/>
                  </a:cubicBezTo>
                  <a:cubicBezTo>
                    <a:pt x="356" y="11"/>
                    <a:pt x="312"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1" name="Google Shape;16031;p35"/>
            <p:cNvSpPr/>
            <p:nvPr/>
          </p:nvSpPr>
          <p:spPr>
            <a:xfrm>
              <a:off x="6938675" y="2419375"/>
              <a:ext cx="15325" cy="12475"/>
            </a:xfrm>
            <a:custGeom>
              <a:avLst/>
              <a:gdLst/>
              <a:ahLst/>
              <a:cxnLst/>
              <a:rect l="l" t="t" r="r" b="b"/>
              <a:pathLst>
                <a:path w="613" h="499" extrusionOk="0">
                  <a:moveTo>
                    <a:pt x="352" y="0"/>
                  </a:moveTo>
                  <a:cubicBezTo>
                    <a:pt x="171" y="0"/>
                    <a:pt x="1" y="211"/>
                    <a:pt x="146" y="405"/>
                  </a:cubicBezTo>
                  <a:cubicBezTo>
                    <a:pt x="204" y="463"/>
                    <a:pt x="273" y="498"/>
                    <a:pt x="341" y="498"/>
                  </a:cubicBezTo>
                  <a:cubicBezTo>
                    <a:pt x="390" y="498"/>
                    <a:pt x="437" y="480"/>
                    <a:pt x="479" y="438"/>
                  </a:cubicBezTo>
                  <a:cubicBezTo>
                    <a:pt x="613" y="338"/>
                    <a:pt x="613" y="205"/>
                    <a:pt x="546" y="104"/>
                  </a:cubicBezTo>
                  <a:cubicBezTo>
                    <a:pt x="491" y="31"/>
                    <a:pt x="421"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2" name="Google Shape;16032;p35"/>
            <p:cNvSpPr/>
            <p:nvPr/>
          </p:nvSpPr>
          <p:spPr>
            <a:xfrm>
              <a:off x="6865225" y="2438500"/>
              <a:ext cx="14550" cy="12000"/>
            </a:xfrm>
            <a:custGeom>
              <a:avLst/>
              <a:gdLst/>
              <a:ahLst/>
              <a:cxnLst/>
              <a:rect l="l" t="t" r="r" b="b"/>
              <a:pathLst>
                <a:path w="582" h="480" extrusionOk="0">
                  <a:moveTo>
                    <a:pt x="334" y="0"/>
                  </a:moveTo>
                  <a:cubicBezTo>
                    <a:pt x="317" y="0"/>
                    <a:pt x="299" y="2"/>
                    <a:pt x="282" y="7"/>
                  </a:cubicBezTo>
                  <a:cubicBezTo>
                    <a:pt x="0" y="38"/>
                    <a:pt x="41" y="480"/>
                    <a:pt x="295" y="480"/>
                  </a:cubicBezTo>
                  <a:cubicBezTo>
                    <a:pt x="312" y="480"/>
                    <a:pt x="330" y="478"/>
                    <a:pt x="348" y="474"/>
                  </a:cubicBezTo>
                  <a:cubicBezTo>
                    <a:pt x="482" y="474"/>
                    <a:pt x="582" y="340"/>
                    <a:pt x="582" y="207"/>
                  </a:cubicBezTo>
                  <a:cubicBezTo>
                    <a:pt x="553" y="91"/>
                    <a:pt x="449"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3" name="Google Shape;16033;p35"/>
            <p:cNvSpPr/>
            <p:nvPr/>
          </p:nvSpPr>
          <p:spPr>
            <a:xfrm>
              <a:off x="6911850" y="2451200"/>
              <a:ext cx="16300" cy="12700"/>
            </a:xfrm>
            <a:custGeom>
              <a:avLst/>
              <a:gdLst/>
              <a:ahLst/>
              <a:cxnLst/>
              <a:rect l="l" t="t" r="r" b="b"/>
              <a:pathLst>
                <a:path w="652" h="508" extrusionOk="0">
                  <a:moveTo>
                    <a:pt x="359" y="0"/>
                  </a:moveTo>
                  <a:cubicBezTo>
                    <a:pt x="108" y="0"/>
                    <a:pt x="0" y="413"/>
                    <a:pt x="318" y="499"/>
                  </a:cubicBezTo>
                  <a:cubicBezTo>
                    <a:pt x="336" y="505"/>
                    <a:pt x="355" y="508"/>
                    <a:pt x="374" y="508"/>
                  </a:cubicBezTo>
                  <a:cubicBezTo>
                    <a:pt x="463" y="508"/>
                    <a:pt x="563" y="448"/>
                    <a:pt x="618" y="366"/>
                  </a:cubicBezTo>
                  <a:cubicBezTo>
                    <a:pt x="652" y="232"/>
                    <a:pt x="618" y="99"/>
                    <a:pt x="485" y="32"/>
                  </a:cubicBezTo>
                  <a:cubicBezTo>
                    <a:pt x="440" y="10"/>
                    <a:pt x="398"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4" name="Google Shape;16034;p35"/>
            <p:cNvSpPr/>
            <p:nvPr/>
          </p:nvSpPr>
          <p:spPr>
            <a:xfrm>
              <a:off x="6966600" y="2335700"/>
              <a:ext cx="11600" cy="10350"/>
            </a:xfrm>
            <a:custGeom>
              <a:avLst/>
              <a:gdLst/>
              <a:ahLst/>
              <a:cxnLst/>
              <a:rect l="l" t="t" r="r" b="b"/>
              <a:pathLst>
                <a:path w="464" h="414" extrusionOk="0">
                  <a:moveTo>
                    <a:pt x="190" y="0"/>
                  </a:moveTo>
                  <a:cubicBezTo>
                    <a:pt x="1" y="0"/>
                    <a:pt x="165" y="413"/>
                    <a:pt x="302" y="413"/>
                  </a:cubicBezTo>
                  <a:cubicBezTo>
                    <a:pt x="337" y="413"/>
                    <a:pt x="371" y="385"/>
                    <a:pt x="396" y="316"/>
                  </a:cubicBezTo>
                  <a:cubicBezTo>
                    <a:pt x="463" y="182"/>
                    <a:pt x="396" y="49"/>
                    <a:pt x="263" y="16"/>
                  </a:cubicBezTo>
                  <a:cubicBezTo>
                    <a:pt x="234" y="5"/>
                    <a:pt x="210"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5" name="Google Shape;16035;p35"/>
            <p:cNvSpPr/>
            <p:nvPr/>
          </p:nvSpPr>
          <p:spPr>
            <a:xfrm>
              <a:off x="6884225" y="2308250"/>
              <a:ext cx="14750" cy="11850"/>
            </a:xfrm>
            <a:custGeom>
              <a:avLst/>
              <a:gdLst/>
              <a:ahLst/>
              <a:cxnLst/>
              <a:rect l="l" t="t" r="r" b="b"/>
              <a:pathLst>
                <a:path w="590" h="474" extrusionOk="0">
                  <a:moveTo>
                    <a:pt x="262" y="1"/>
                  </a:moveTo>
                  <a:cubicBezTo>
                    <a:pt x="165" y="1"/>
                    <a:pt x="81" y="44"/>
                    <a:pt x="55" y="146"/>
                  </a:cubicBezTo>
                  <a:cubicBezTo>
                    <a:pt x="1" y="310"/>
                    <a:pt x="124" y="473"/>
                    <a:pt x="280" y="473"/>
                  </a:cubicBezTo>
                  <a:cubicBezTo>
                    <a:pt x="316" y="473"/>
                    <a:pt x="352" y="465"/>
                    <a:pt x="389" y="447"/>
                  </a:cubicBezTo>
                  <a:cubicBezTo>
                    <a:pt x="589" y="346"/>
                    <a:pt x="556" y="80"/>
                    <a:pt x="356" y="13"/>
                  </a:cubicBezTo>
                  <a:cubicBezTo>
                    <a:pt x="324" y="5"/>
                    <a:pt x="293"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6" name="Google Shape;16036;p35"/>
            <p:cNvSpPr/>
            <p:nvPr/>
          </p:nvSpPr>
          <p:spPr>
            <a:xfrm>
              <a:off x="6868925" y="2327725"/>
              <a:ext cx="13950" cy="12100"/>
            </a:xfrm>
            <a:custGeom>
              <a:avLst/>
              <a:gdLst/>
              <a:ahLst/>
              <a:cxnLst/>
              <a:rect l="l" t="t" r="r" b="b"/>
              <a:pathLst>
                <a:path w="558" h="484" extrusionOk="0">
                  <a:moveTo>
                    <a:pt x="275" y="0"/>
                  </a:moveTo>
                  <a:cubicBezTo>
                    <a:pt x="194" y="0"/>
                    <a:pt x="113" y="43"/>
                    <a:pt x="67" y="135"/>
                  </a:cubicBezTo>
                  <a:cubicBezTo>
                    <a:pt x="0" y="235"/>
                    <a:pt x="67" y="401"/>
                    <a:pt x="167" y="468"/>
                  </a:cubicBezTo>
                  <a:cubicBezTo>
                    <a:pt x="198" y="478"/>
                    <a:pt x="228" y="483"/>
                    <a:pt x="258" y="483"/>
                  </a:cubicBezTo>
                  <a:cubicBezTo>
                    <a:pt x="422" y="483"/>
                    <a:pt x="557" y="337"/>
                    <a:pt x="501" y="168"/>
                  </a:cubicBezTo>
                  <a:cubicBezTo>
                    <a:pt x="465" y="60"/>
                    <a:pt x="37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7" name="Google Shape;16037;p35"/>
            <p:cNvSpPr/>
            <p:nvPr/>
          </p:nvSpPr>
          <p:spPr>
            <a:xfrm>
              <a:off x="6895750" y="2263300"/>
              <a:ext cx="11550" cy="10250"/>
            </a:xfrm>
            <a:custGeom>
              <a:avLst/>
              <a:gdLst/>
              <a:ahLst/>
              <a:cxnLst/>
              <a:rect l="l" t="t" r="r" b="b"/>
              <a:pathLst>
                <a:path w="462" h="410" extrusionOk="0">
                  <a:moveTo>
                    <a:pt x="202" y="1"/>
                  </a:moveTo>
                  <a:cubicBezTo>
                    <a:pt x="0" y="1"/>
                    <a:pt x="201" y="410"/>
                    <a:pt x="340" y="410"/>
                  </a:cubicBezTo>
                  <a:cubicBezTo>
                    <a:pt x="377" y="410"/>
                    <a:pt x="409" y="382"/>
                    <a:pt x="428" y="310"/>
                  </a:cubicBezTo>
                  <a:cubicBezTo>
                    <a:pt x="462" y="176"/>
                    <a:pt x="395" y="43"/>
                    <a:pt x="262" y="10"/>
                  </a:cubicBezTo>
                  <a:cubicBezTo>
                    <a:pt x="239"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8" name="Google Shape;16038;p35"/>
            <p:cNvSpPr/>
            <p:nvPr/>
          </p:nvSpPr>
          <p:spPr>
            <a:xfrm>
              <a:off x="6772125" y="2166675"/>
              <a:ext cx="16775" cy="12850"/>
            </a:xfrm>
            <a:custGeom>
              <a:avLst/>
              <a:gdLst/>
              <a:ahLst/>
              <a:cxnLst/>
              <a:rect l="l" t="t" r="r" b="b"/>
              <a:pathLst>
                <a:path w="671" h="514" extrusionOk="0">
                  <a:moveTo>
                    <a:pt x="376" y="1"/>
                  </a:moveTo>
                  <a:cubicBezTo>
                    <a:pt x="176" y="1"/>
                    <a:pt x="1" y="282"/>
                    <a:pt x="236" y="439"/>
                  </a:cubicBezTo>
                  <a:cubicBezTo>
                    <a:pt x="286" y="489"/>
                    <a:pt x="345" y="514"/>
                    <a:pt x="403" y="514"/>
                  </a:cubicBezTo>
                  <a:cubicBezTo>
                    <a:pt x="462" y="514"/>
                    <a:pt x="520" y="489"/>
                    <a:pt x="570" y="439"/>
                  </a:cubicBezTo>
                  <a:cubicBezTo>
                    <a:pt x="670" y="339"/>
                    <a:pt x="637" y="172"/>
                    <a:pt x="537" y="72"/>
                  </a:cubicBezTo>
                  <a:cubicBezTo>
                    <a:pt x="487" y="22"/>
                    <a:pt x="430" y="1"/>
                    <a:pt x="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9" name="Google Shape;16039;p35"/>
            <p:cNvSpPr/>
            <p:nvPr/>
          </p:nvSpPr>
          <p:spPr>
            <a:xfrm>
              <a:off x="6738000" y="2180425"/>
              <a:ext cx="13350" cy="12400"/>
            </a:xfrm>
            <a:custGeom>
              <a:avLst/>
              <a:gdLst/>
              <a:ahLst/>
              <a:cxnLst/>
              <a:rect l="l" t="t" r="r" b="b"/>
              <a:pathLst>
                <a:path w="534" h="496" extrusionOk="0">
                  <a:moveTo>
                    <a:pt x="287" y="1"/>
                  </a:moveTo>
                  <a:cubicBezTo>
                    <a:pt x="259" y="1"/>
                    <a:pt x="230" y="8"/>
                    <a:pt x="200" y="22"/>
                  </a:cubicBezTo>
                  <a:cubicBezTo>
                    <a:pt x="67" y="56"/>
                    <a:pt x="0" y="189"/>
                    <a:pt x="34" y="322"/>
                  </a:cubicBezTo>
                  <a:cubicBezTo>
                    <a:pt x="62" y="409"/>
                    <a:pt x="166" y="496"/>
                    <a:pt x="280" y="496"/>
                  </a:cubicBezTo>
                  <a:cubicBezTo>
                    <a:pt x="298" y="496"/>
                    <a:pt x="316" y="494"/>
                    <a:pt x="334" y="489"/>
                  </a:cubicBezTo>
                  <a:cubicBezTo>
                    <a:pt x="467" y="423"/>
                    <a:pt x="534" y="289"/>
                    <a:pt x="501" y="189"/>
                  </a:cubicBezTo>
                  <a:cubicBezTo>
                    <a:pt x="475" y="85"/>
                    <a:pt x="388"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0" name="Google Shape;16040;p35"/>
            <p:cNvSpPr/>
            <p:nvPr/>
          </p:nvSpPr>
          <p:spPr>
            <a:xfrm>
              <a:off x="6841400" y="2189325"/>
              <a:ext cx="13100" cy="12675"/>
            </a:xfrm>
            <a:custGeom>
              <a:avLst/>
              <a:gdLst/>
              <a:ahLst/>
              <a:cxnLst/>
              <a:rect l="l" t="t" r="r" b="b"/>
              <a:pathLst>
                <a:path w="524" h="507" extrusionOk="0">
                  <a:moveTo>
                    <a:pt x="240" y="0"/>
                  </a:moveTo>
                  <a:cubicBezTo>
                    <a:pt x="128" y="0"/>
                    <a:pt x="15" y="71"/>
                    <a:pt x="1" y="233"/>
                  </a:cubicBezTo>
                  <a:cubicBezTo>
                    <a:pt x="1" y="367"/>
                    <a:pt x="67" y="467"/>
                    <a:pt x="201" y="500"/>
                  </a:cubicBezTo>
                  <a:cubicBezTo>
                    <a:pt x="218" y="505"/>
                    <a:pt x="236" y="507"/>
                    <a:pt x="253" y="507"/>
                  </a:cubicBezTo>
                  <a:cubicBezTo>
                    <a:pt x="367" y="507"/>
                    <a:pt x="468" y="416"/>
                    <a:pt x="468" y="300"/>
                  </a:cubicBezTo>
                  <a:cubicBezTo>
                    <a:pt x="523" y="114"/>
                    <a:pt x="382"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1" name="Google Shape;16041;p35"/>
            <p:cNvSpPr/>
            <p:nvPr/>
          </p:nvSpPr>
          <p:spPr>
            <a:xfrm>
              <a:off x="6831650" y="2120775"/>
              <a:ext cx="13950" cy="11900"/>
            </a:xfrm>
            <a:custGeom>
              <a:avLst/>
              <a:gdLst/>
              <a:ahLst/>
              <a:cxnLst/>
              <a:rect l="l" t="t" r="r" b="b"/>
              <a:pathLst>
                <a:path w="558" h="476" extrusionOk="0">
                  <a:moveTo>
                    <a:pt x="309" y="0"/>
                  </a:moveTo>
                  <a:cubicBezTo>
                    <a:pt x="292" y="0"/>
                    <a:pt x="275" y="2"/>
                    <a:pt x="257" y="7"/>
                  </a:cubicBezTo>
                  <a:cubicBezTo>
                    <a:pt x="0" y="71"/>
                    <a:pt x="52" y="475"/>
                    <a:pt x="325" y="475"/>
                  </a:cubicBezTo>
                  <a:cubicBezTo>
                    <a:pt x="335" y="475"/>
                    <a:pt x="346" y="475"/>
                    <a:pt x="357" y="474"/>
                  </a:cubicBezTo>
                  <a:cubicBezTo>
                    <a:pt x="491" y="474"/>
                    <a:pt x="557" y="340"/>
                    <a:pt x="557" y="207"/>
                  </a:cubicBezTo>
                  <a:cubicBezTo>
                    <a:pt x="528" y="91"/>
                    <a:pt x="424" y="0"/>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2" name="Google Shape;16042;p35"/>
            <p:cNvSpPr/>
            <p:nvPr/>
          </p:nvSpPr>
          <p:spPr>
            <a:xfrm>
              <a:off x="6687550" y="2129275"/>
              <a:ext cx="13350" cy="11700"/>
            </a:xfrm>
            <a:custGeom>
              <a:avLst/>
              <a:gdLst/>
              <a:ahLst/>
              <a:cxnLst/>
              <a:rect l="l" t="t" r="r" b="b"/>
              <a:pathLst>
                <a:path w="534" h="468" extrusionOk="0">
                  <a:moveTo>
                    <a:pt x="284" y="0"/>
                  </a:moveTo>
                  <a:cubicBezTo>
                    <a:pt x="117" y="0"/>
                    <a:pt x="17" y="134"/>
                    <a:pt x="17" y="267"/>
                  </a:cubicBezTo>
                  <a:cubicBezTo>
                    <a:pt x="0" y="400"/>
                    <a:pt x="134" y="467"/>
                    <a:pt x="267" y="467"/>
                  </a:cubicBezTo>
                  <a:cubicBezTo>
                    <a:pt x="400" y="467"/>
                    <a:pt x="534" y="400"/>
                    <a:pt x="517" y="267"/>
                  </a:cubicBezTo>
                  <a:cubicBezTo>
                    <a:pt x="517" y="134"/>
                    <a:pt x="384"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3" name="Google Shape;16043;p35"/>
            <p:cNvSpPr/>
            <p:nvPr/>
          </p:nvSpPr>
          <p:spPr>
            <a:xfrm>
              <a:off x="6703800" y="2114875"/>
              <a:ext cx="13375" cy="12125"/>
            </a:xfrm>
            <a:custGeom>
              <a:avLst/>
              <a:gdLst/>
              <a:ahLst/>
              <a:cxnLst/>
              <a:rect l="l" t="t" r="r" b="b"/>
              <a:pathLst>
                <a:path w="535" h="485" extrusionOk="0">
                  <a:moveTo>
                    <a:pt x="284" y="1"/>
                  </a:moveTo>
                  <a:cubicBezTo>
                    <a:pt x="217" y="1"/>
                    <a:pt x="151" y="26"/>
                    <a:pt x="101" y="76"/>
                  </a:cubicBezTo>
                  <a:cubicBezTo>
                    <a:pt x="1" y="142"/>
                    <a:pt x="1" y="309"/>
                    <a:pt x="101" y="409"/>
                  </a:cubicBezTo>
                  <a:cubicBezTo>
                    <a:pt x="151" y="459"/>
                    <a:pt x="217" y="484"/>
                    <a:pt x="284" y="484"/>
                  </a:cubicBezTo>
                  <a:cubicBezTo>
                    <a:pt x="351" y="484"/>
                    <a:pt x="418" y="459"/>
                    <a:pt x="468" y="409"/>
                  </a:cubicBezTo>
                  <a:cubicBezTo>
                    <a:pt x="534" y="309"/>
                    <a:pt x="534" y="142"/>
                    <a:pt x="468" y="76"/>
                  </a:cubicBezTo>
                  <a:cubicBezTo>
                    <a:pt x="418" y="26"/>
                    <a:pt x="351"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4" name="Google Shape;16044;p35"/>
            <p:cNvSpPr/>
            <p:nvPr/>
          </p:nvSpPr>
          <p:spPr>
            <a:xfrm>
              <a:off x="6727150" y="2040500"/>
              <a:ext cx="14600" cy="13125"/>
            </a:xfrm>
            <a:custGeom>
              <a:avLst/>
              <a:gdLst/>
              <a:ahLst/>
              <a:cxnLst/>
              <a:rect l="l" t="t" r="r" b="b"/>
              <a:pathLst>
                <a:path w="584" h="525" extrusionOk="0">
                  <a:moveTo>
                    <a:pt x="252" y="0"/>
                  </a:moveTo>
                  <a:cubicBezTo>
                    <a:pt x="153" y="0"/>
                    <a:pt x="59" y="55"/>
                    <a:pt x="34" y="182"/>
                  </a:cubicBezTo>
                  <a:cubicBezTo>
                    <a:pt x="1" y="315"/>
                    <a:pt x="67" y="449"/>
                    <a:pt x="201" y="516"/>
                  </a:cubicBezTo>
                  <a:cubicBezTo>
                    <a:pt x="218" y="521"/>
                    <a:pt x="236" y="524"/>
                    <a:pt x="255" y="524"/>
                  </a:cubicBezTo>
                  <a:cubicBezTo>
                    <a:pt x="344" y="524"/>
                    <a:pt x="440" y="459"/>
                    <a:pt x="468" y="349"/>
                  </a:cubicBezTo>
                  <a:lnTo>
                    <a:pt x="501" y="349"/>
                  </a:lnTo>
                  <a:cubicBezTo>
                    <a:pt x="583" y="143"/>
                    <a:pt x="41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5" name="Google Shape;16045;p35"/>
            <p:cNvSpPr/>
            <p:nvPr/>
          </p:nvSpPr>
          <p:spPr>
            <a:xfrm>
              <a:off x="6768575" y="3719775"/>
              <a:ext cx="15300" cy="12450"/>
            </a:xfrm>
            <a:custGeom>
              <a:avLst/>
              <a:gdLst/>
              <a:ahLst/>
              <a:cxnLst/>
              <a:rect l="l" t="t" r="r" b="b"/>
              <a:pathLst>
                <a:path w="612" h="498" extrusionOk="0">
                  <a:moveTo>
                    <a:pt x="339" y="1"/>
                  </a:moveTo>
                  <a:cubicBezTo>
                    <a:pt x="262" y="1"/>
                    <a:pt x="185" y="45"/>
                    <a:pt x="145" y="126"/>
                  </a:cubicBezTo>
                  <a:cubicBezTo>
                    <a:pt x="1" y="294"/>
                    <a:pt x="169" y="497"/>
                    <a:pt x="349" y="497"/>
                  </a:cubicBezTo>
                  <a:cubicBezTo>
                    <a:pt x="418" y="497"/>
                    <a:pt x="489" y="467"/>
                    <a:pt x="545" y="393"/>
                  </a:cubicBezTo>
                  <a:cubicBezTo>
                    <a:pt x="612" y="293"/>
                    <a:pt x="579" y="126"/>
                    <a:pt x="478" y="59"/>
                  </a:cubicBezTo>
                  <a:cubicBezTo>
                    <a:pt x="439" y="20"/>
                    <a:pt x="38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6" name="Google Shape;16046;p35"/>
            <p:cNvSpPr/>
            <p:nvPr/>
          </p:nvSpPr>
          <p:spPr>
            <a:xfrm>
              <a:off x="6776400" y="3674425"/>
              <a:ext cx="12500" cy="10225"/>
            </a:xfrm>
            <a:custGeom>
              <a:avLst/>
              <a:gdLst/>
              <a:ahLst/>
              <a:cxnLst/>
              <a:rect l="l" t="t" r="r" b="b"/>
              <a:pathLst>
                <a:path w="500" h="409" extrusionOk="0">
                  <a:moveTo>
                    <a:pt x="222" y="1"/>
                  </a:moveTo>
                  <a:cubicBezTo>
                    <a:pt x="1" y="1"/>
                    <a:pt x="241" y="408"/>
                    <a:pt x="383" y="408"/>
                  </a:cubicBezTo>
                  <a:cubicBezTo>
                    <a:pt x="421" y="408"/>
                    <a:pt x="452" y="379"/>
                    <a:pt x="466" y="305"/>
                  </a:cubicBezTo>
                  <a:cubicBezTo>
                    <a:pt x="499" y="172"/>
                    <a:pt x="399" y="38"/>
                    <a:pt x="266" y="5"/>
                  </a:cubicBezTo>
                  <a:cubicBezTo>
                    <a:pt x="249" y="2"/>
                    <a:pt x="235" y="1"/>
                    <a:pt x="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7" name="Google Shape;16047;p35"/>
            <p:cNvSpPr/>
            <p:nvPr/>
          </p:nvSpPr>
          <p:spPr>
            <a:xfrm>
              <a:off x="6855025" y="3571425"/>
              <a:ext cx="15600" cy="12500"/>
            </a:xfrm>
            <a:custGeom>
              <a:avLst/>
              <a:gdLst/>
              <a:ahLst/>
              <a:cxnLst/>
              <a:rect l="l" t="t" r="r" b="b"/>
              <a:pathLst>
                <a:path w="624" h="500" extrusionOk="0">
                  <a:moveTo>
                    <a:pt x="353" y="1"/>
                  </a:moveTo>
                  <a:cubicBezTo>
                    <a:pt x="161" y="1"/>
                    <a:pt x="0" y="294"/>
                    <a:pt x="189" y="456"/>
                  </a:cubicBezTo>
                  <a:cubicBezTo>
                    <a:pt x="245" y="483"/>
                    <a:pt x="300" y="500"/>
                    <a:pt x="353" y="500"/>
                  </a:cubicBezTo>
                  <a:cubicBezTo>
                    <a:pt x="428" y="500"/>
                    <a:pt x="498" y="467"/>
                    <a:pt x="556" y="389"/>
                  </a:cubicBezTo>
                  <a:cubicBezTo>
                    <a:pt x="623" y="289"/>
                    <a:pt x="590" y="155"/>
                    <a:pt x="490" y="55"/>
                  </a:cubicBezTo>
                  <a:cubicBezTo>
                    <a:pt x="445" y="17"/>
                    <a:pt x="398"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8" name="Google Shape;16048;p35"/>
            <p:cNvSpPr/>
            <p:nvPr/>
          </p:nvSpPr>
          <p:spPr>
            <a:xfrm>
              <a:off x="6803050" y="3645325"/>
              <a:ext cx="14200" cy="12050"/>
            </a:xfrm>
            <a:custGeom>
              <a:avLst/>
              <a:gdLst/>
              <a:ahLst/>
              <a:cxnLst/>
              <a:rect l="l" t="t" r="r" b="b"/>
              <a:pathLst>
                <a:path w="568" h="482" extrusionOk="0">
                  <a:moveTo>
                    <a:pt x="310" y="0"/>
                  </a:moveTo>
                  <a:cubicBezTo>
                    <a:pt x="228" y="0"/>
                    <a:pt x="143" y="37"/>
                    <a:pt x="100" y="102"/>
                  </a:cubicBezTo>
                  <a:cubicBezTo>
                    <a:pt x="0" y="202"/>
                    <a:pt x="33" y="368"/>
                    <a:pt x="134" y="435"/>
                  </a:cubicBezTo>
                  <a:cubicBezTo>
                    <a:pt x="179" y="465"/>
                    <a:pt x="237" y="482"/>
                    <a:pt x="294" y="482"/>
                  </a:cubicBezTo>
                  <a:cubicBezTo>
                    <a:pt x="363" y="482"/>
                    <a:pt x="430" y="457"/>
                    <a:pt x="467" y="402"/>
                  </a:cubicBezTo>
                  <a:cubicBezTo>
                    <a:pt x="567" y="268"/>
                    <a:pt x="534" y="135"/>
                    <a:pt x="434" y="35"/>
                  </a:cubicBezTo>
                  <a:cubicBezTo>
                    <a:pt x="398" y="11"/>
                    <a:pt x="354"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9" name="Google Shape;16049;p35"/>
            <p:cNvSpPr/>
            <p:nvPr/>
          </p:nvSpPr>
          <p:spPr>
            <a:xfrm>
              <a:off x="6660575" y="3707275"/>
              <a:ext cx="18075" cy="12125"/>
            </a:xfrm>
            <a:custGeom>
              <a:avLst/>
              <a:gdLst/>
              <a:ahLst/>
              <a:cxnLst/>
              <a:rect l="l" t="t" r="r" b="b"/>
              <a:pathLst>
                <a:path w="723" h="485" extrusionOk="0">
                  <a:moveTo>
                    <a:pt x="374" y="0"/>
                  </a:moveTo>
                  <a:cubicBezTo>
                    <a:pt x="339" y="0"/>
                    <a:pt x="301" y="8"/>
                    <a:pt x="262" y="25"/>
                  </a:cubicBezTo>
                  <a:cubicBezTo>
                    <a:pt x="1" y="141"/>
                    <a:pt x="118" y="484"/>
                    <a:pt x="350" y="484"/>
                  </a:cubicBezTo>
                  <a:cubicBezTo>
                    <a:pt x="385" y="484"/>
                    <a:pt x="423" y="476"/>
                    <a:pt x="462" y="459"/>
                  </a:cubicBezTo>
                  <a:cubicBezTo>
                    <a:pt x="723" y="343"/>
                    <a:pt x="606"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0" name="Google Shape;16050;p35"/>
            <p:cNvSpPr/>
            <p:nvPr/>
          </p:nvSpPr>
          <p:spPr>
            <a:xfrm>
              <a:off x="6675450" y="3585100"/>
              <a:ext cx="13000" cy="12075"/>
            </a:xfrm>
            <a:custGeom>
              <a:avLst/>
              <a:gdLst/>
              <a:ahLst/>
              <a:cxnLst/>
              <a:rect l="l" t="t" r="r" b="b"/>
              <a:pathLst>
                <a:path w="520" h="483" extrusionOk="0">
                  <a:moveTo>
                    <a:pt x="241" y="1"/>
                  </a:moveTo>
                  <a:cubicBezTo>
                    <a:pt x="135" y="1"/>
                    <a:pt x="30" y="64"/>
                    <a:pt x="0" y="209"/>
                  </a:cubicBezTo>
                  <a:cubicBezTo>
                    <a:pt x="0" y="342"/>
                    <a:pt x="67" y="442"/>
                    <a:pt x="201" y="476"/>
                  </a:cubicBezTo>
                  <a:cubicBezTo>
                    <a:pt x="218" y="480"/>
                    <a:pt x="236" y="482"/>
                    <a:pt x="253" y="482"/>
                  </a:cubicBezTo>
                  <a:cubicBezTo>
                    <a:pt x="367" y="482"/>
                    <a:pt x="472" y="392"/>
                    <a:pt x="501" y="276"/>
                  </a:cubicBezTo>
                  <a:cubicBezTo>
                    <a:pt x="520" y="106"/>
                    <a:pt x="379"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1" name="Google Shape;16051;p35"/>
            <p:cNvSpPr/>
            <p:nvPr/>
          </p:nvSpPr>
          <p:spPr>
            <a:xfrm>
              <a:off x="6732400" y="3611550"/>
              <a:ext cx="14950" cy="8175"/>
            </a:xfrm>
            <a:custGeom>
              <a:avLst/>
              <a:gdLst/>
              <a:ahLst/>
              <a:cxnLst/>
              <a:rect l="l" t="t" r="r" b="b"/>
              <a:pathLst>
                <a:path w="598" h="327" extrusionOk="0">
                  <a:moveTo>
                    <a:pt x="483" y="1"/>
                  </a:moveTo>
                  <a:cubicBezTo>
                    <a:pt x="316" y="1"/>
                    <a:pt x="1" y="225"/>
                    <a:pt x="258" y="318"/>
                  </a:cubicBezTo>
                  <a:cubicBezTo>
                    <a:pt x="280" y="324"/>
                    <a:pt x="303" y="327"/>
                    <a:pt x="326" y="327"/>
                  </a:cubicBezTo>
                  <a:cubicBezTo>
                    <a:pt x="434" y="327"/>
                    <a:pt x="530" y="262"/>
                    <a:pt x="558" y="152"/>
                  </a:cubicBezTo>
                  <a:cubicBezTo>
                    <a:pt x="598" y="42"/>
                    <a:pt x="554"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2" name="Google Shape;16052;p35"/>
            <p:cNvSpPr/>
            <p:nvPr/>
          </p:nvSpPr>
          <p:spPr>
            <a:xfrm>
              <a:off x="6585375" y="3747625"/>
              <a:ext cx="14925" cy="11850"/>
            </a:xfrm>
            <a:custGeom>
              <a:avLst/>
              <a:gdLst/>
              <a:ahLst/>
              <a:cxnLst/>
              <a:rect l="l" t="t" r="r" b="b"/>
              <a:pathLst>
                <a:path w="597" h="474" extrusionOk="0">
                  <a:moveTo>
                    <a:pt x="249" y="1"/>
                  </a:moveTo>
                  <a:cubicBezTo>
                    <a:pt x="202" y="1"/>
                    <a:pt x="151" y="14"/>
                    <a:pt x="101" y="46"/>
                  </a:cubicBezTo>
                  <a:cubicBezTo>
                    <a:pt x="1" y="146"/>
                    <a:pt x="1" y="279"/>
                    <a:pt x="68" y="379"/>
                  </a:cubicBezTo>
                  <a:cubicBezTo>
                    <a:pt x="126" y="438"/>
                    <a:pt x="206" y="473"/>
                    <a:pt x="283" y="473"/>
                  </a:cubicBezTo>
                  <a:cubicBezTo>
                    <a:pt x="339" y="473"/>
                    <a:pt x="393" y="455"/>
                    <a:pt x="435" y="413"/>
                  </a:cubicBezTo>
                  <a:cubicBezTo>
                    <a:pt x="597" y="250"/>
                    <a:pt x="452"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3" name="Google Shape;16053;p35"/>
            <p:cNvSpPr/>
            <p:nvPr/>
          </p:nvSpPr>
          <p:spPr>
            <a:xfrm>
              <a:off x="6537850" y="3738750"/>
              <a:ext cx="13000" cy="12175"/>
            </a:xfrm>
            <a:custGeom>
              <a:avLst/>
              <a:gdLst/>
              <a:ahLst/>
              <a:cxnLst/>
              <a:rect l="l" t="t" r="r" b="b"/>
              <a:pathLst>
                <a:path w="520" h="487" extrusionOk="0">
                  <a:moveTo>
                    <a:pt x="234" y="1"/>
                  </a:moveTo>
                  <a:cubicBezTo>
                    <a:pt x="101" y="34"/>
                    <a:pt x="1" y="134"/>
                    <a:pt x="34" y="267"/>
                  </a:cubicBezTo>
                  <a:cubicBezTo>
                    <a:pt x="49" y="418"/>
                    <a:pt x="152" y="487"/>
                    <a:pt x="258" y="487"/>
                  </a:cubicBezTo>
                  <a:cubicBezTo>
                    <a:pt x="386" y="487"/>
                    <a:pt x="519" y="384"/>
                    <a:pt x="501" y="201"/>
                  </a:cubicBezTo>
                  <a:cubicBezTo>
                    <a:pt x="468" y="67"/>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4" name="Google Shape;16054;p35"/>
            <p:cNvSpPr/>
            <p:nvPr/>
          </p:nvSpPr>
          <p:spPr>
            <a:xfrm>
              <a:off x="6586225" y="3715375"/>
              <a:ext cx="13350" cy="11750"/>
            </a:xfrm>
            <a:custGeom>
              <a:avLst/>
              <a:gdLst/>
              <a:ahLst/>
              <a:cxnLst/>
              <a:rect l="l" t="t" r="r" b="b"/>
              <a:pathLst>
                <a:path w="534" h="470" extrusionOk="0">
                  <a:moveTo>
                    <a:pt x="281" y="0"/>
                  </a:moveTo>
                  <a:cubicBezTo>
                    <a:pt x="242" y="0"/>
                    <a:pt x="202" y="11"/>
                    <a:pt x="167" y="35"/>
                  </a:cubicBezTo>
                  <a:cubicBezTo>
                    <a:pt x="34" y="102"/>
                    <a:pt x="0" y="235"/>
                    <a:pt x="67" y="368"/>
                  </a:cubicBezTo>
                  <a:cubicBezTo>
                    <a:pt x="110" y="433"/>
                    <a:pt x="195" y="470"/>
                    <a:pt x="276" y="470"/>
                  </a:cubicBezTo>
                  <a:cubicBezTo>
                    <a:pt x="321" y="470"/>
                    <a:pt x="365" y="459"/>
                    <a:pt x="401" y="435"/>
                  </a:cubicBezTo>
                  <a:cubicBezTo>
                    <a:pt x="501" y="368"/>
                    <a:pt x="534" y="235"/>
                    <a:pt x="467" y="102"/>
                  </a:cubicBezTo>
                  <a:cubicBezTo>
                    <a:pt x="424" y="37"/>
                    <a:pt x="353"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5" name="Google Shape;16055;p35"/>
            <p:cNvSpPr/>
            <p:nvPr/>
          </p:nvSpPr>
          <p:spPr>
            <a:xfrm>
              <a:off x="6497825" y="3793300"/>
              <a:ext cx="13125" cy="12050"/>
            </a:xfrm>
            <a:custGeom>
              <a:avLst/>
              <a:gdLst/>
              <a:ahLst/>
              <a:cxnLst/>
              <a:rect l="l" t="t" r="r" b="b"/>
              <a:pathLst>
                <a:path w="525" h="482" extrusionOk="0">
                  <a:moveTo>
                    <a:pt x="279" y="0"/>
                  </a:moveTo>
                  <a:cubicBezTo>
                    <a:pt x="230" y="0"/>
                    <a:pt x="179" y="17"/>
                    <a:pt x="134" y="53"/>
                  </a:cubicBezTo>
                  <a:cubicBezTo>
                    <a:pt x="0" y="154"/>
                    <a:pt x="0" y="287"/>
                    <a:pt x="100" y="387"/>
                  </a:cubicBezTo>
                  <a:cubicBezTo>
                    <a:pt x="152" y="452"/>
                    <a:pt x="225" y="482"/>
                    <a:pt x="294" y="482"/>
                  </a:cubicBezTo>
                  <a:cubicBezTo>
                    <a:pt x="401" y="482"/>
                    <a:pt x="501" y="409"/>
                    <a:pt x="501" y="287"/>
                  </a:cubicBezTo>
                  <a:cubicBezTo>
                    <a:pt x="525" y="117"/>
                    <a:pt x="40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6" name="Google Shape;16056;p35"/>
            <p:cNvSpPr/>
            <p:nvPr/>
          </p:nvSpPr>
          <p:spPr>
            <a:xfrm>
              <a:off x="6233475" y="3810475"/>
              <a:ext cx="12525" cy="11850"/>
            </a:xfrm>
            <a:custGeom>
              <a:avLst/>
              <a:gdLst/>
              <a:ahLst/>
              <a:cxnLst/>
              <a:rect l="l" t="t" r="r" b="b"/>
              <a:pathLst>
                <a:path w="501" h="474" extrusionOk="0">
                  <a:moveTo>
                    <a:pt x="234" y="0"/>
                  </a:moveTo>
                  <a:cubicBezTo>
                    <a:pt x="67" y="0"/>
                    <a:pt x="0" y="134"/>
                    <a:pt x="0" y="267"/>
                  </a:cubicBezTo>
                  <a:cubicBezTo>
                    <a:pt x="0" y="383"/>
                    <a:pt x="101" y="474"/>
                    <a:pt x="215" y="474"/>
                  </a:cubicBezTo>
                  <a:cubicBezTo>
                    <a:pt x="232" y="474"/>
                    <a:pt x="249" y="472"/>
                    <a:pt x="267" y="467"/>
                  </a:cubicBezTo>
                  <a:cubicBezTo>
                    <a:pt x="400" y="467"/>
                    <a:pt x="501" y="334"/>
                    <a:pt x="467" y="234"/>
                  </a:cubicBezTo>
                  <a:cubicBezTo>
                    <a:pt x="467" y="100"/>
                    <a:pt x="334"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7" name="Google Shape;16057;p35"/>
            <p:cNvSpPr/>
            <p:nvPr/>
          </p:nvSpPr>
          <p:spPr>
            <a:xfrm>
              <a:off x="6165175" y="3779025"/>
              <a:ext cx="18200" cy="12050"/>
            </a:xfrm>
            <a:custGeom>
              <a:avLst/>
              <a:gdLst/>
              <a:ahLst/>
              <a:cxnLst/>
              <a:rect l="l" t="t" r="r" b="b"/>
              <a:pathLst>
                <a:path w="728" h="482" extrusionOk="0">
                  <a:moveTo>
                    <a:pt x="358" y="0"/>
                  </a:moveTo>
                  <a:cubicBezTo>
                    <a:pt x="122" y="0"/>
                    <a:pt x="1" y="370"/>
                    <a:pt x="264" y="458"/>
                  </a:cubicBezTo>
                  <a:cubicBezTo>
                    <a:pt x="301" y="474"/>
                    <a:pt x="336" y="481"/>
                    <a:pt x="370" y="481"/>
                  </a:cubicBezTo>
                  <a:cubicBezTo>
                    <a:pt x="606" y="481"/>
                    <a:pt x="727" y="112"/>
                    <a:pt x="464" y="24"/>
                  </a:cubicBezTo>
                  <a:cubicBezTo>
                    <a:pt x="427" y="8"/>
                    <a:pt x="391"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8" name="Google Shape;16058;p35"/>
            <p:cNvSpPr/>
            <p:nvPr/>
          </p:nvSpPr>
          <p:spPr>
            <a:xfrm>
              <a:off x="6284325" y="3781700"/>
              <a:ext cx="12550" cy="12125"/>
            </a:xfrm>
            <a:custGeom>
              <a:avLst/>
              <a:gdLst/>
              <a:ahLst/>
              <a:cxnLst/>
              <a:rect l="l" t="t" r="r" b="b"/>
              <a:pathLst>
                <a:path w="502" h="485" extrusionOk="0">
                  <a:moveTo>
                    <a:pt x="251" y="0"/>
                  </a:moveTo>
                  <a:cubicBezTo>
                    <a:pt x="126" y="0"/>
                    <a:pt x="1" y="84"/>
                    <a:pt x="1" y="251"/>
                  </a:cubicBezTo>
                  <a:cubicBezTo>
                    <a:pt x="1" y="384"/>
                    <a:pt x="101" y="484"/>
                    <a:pt x="234" y="484"/>
                  </a:cubicBezTo>
                  <a:cubicBezTo>
                    <a:pt x="368" y="484"/>
                    <a:pt x="501" y="384"/>
                    <a:pt x="501" y="251"/>
                  </a:cubicBezTo>
                  <a:cubicBezTo>
                    <a:pt x="501" y="84"/>
                    <a:pt x="376"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9" name="Google Shape;16059;p35"/>
            <p:cNvSpPr/>
            <p:nvPr/>
          </p:nvSpPr>
          <p:spPr>
            <a:xfrm>
              <a:off x="6245975" y="3836475"/>
              <a:ext cx="13375" cy="12225"/>
            </a:xfrm>
            <a:custGeom>
              <a:avLst/>
              <a:gdLst/>
              <a:ahLst/>
              <a:cxnLst/>
              <a:rect l="l" t="t" r="r" b="b"/>
              <a:pathLst>
                <a:path w="535" h="489" extrusionOk="0">
                  <a:moveTo>
                    <a:pt x="286" y="1"/>
                  </a:moveTo>
                  <a:cubicBezTo>
                    <a:pt x="212" y="1"/>
                    <a:pt x="139" y="36"/>
                    <a:pt x="101" y="94"/>
                  </a:cubicBezTo>
                  <a:cubicBezTo>
                    <a:pt x="1" y="194"/>
                    <a:pt x="34" y="328"/>
                    <a:pt x="134" y="428"/>
                  </a:cubicBezTo>
                  <a:cubicBezTo>
                    <a:pt x="176" y="470"/>
                    <a:pt x="229" y="488"/>
                    <a:pt x="283" y="488"/>
                  </a:cubicBezTo>
                  <a:cubicBezTo>
                    <a:pt x="356" y="488"/>
                    <a:pt x="429" y="453"/>
                    <a:pt x="468" y="395"/>
                  </a:cubicBezTo>
                  <a:cubicBezTo>
                    <a:pt x="534" y="295"/>
                    <a:pt x="534" y="128"/>
                    <a:pt x="434" y="61"/>
                  </a:cubicBezTo>
                  <a:cubicBezTo>
                    <a:pt x="392" y="19"/>
                    <a:pt x="33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0" name="Google Shape;16060;p35"/>
            <p:cNvSpPr/>
            <p:nvPr/>
          </p:nvSpPr>
          <p:spPr>
            <a:xfrm>
              <a:off x="6090150" y="3793575"/>
              <a:ext cx="14775" cy="8025"/>
            </a:xfrm>
            <a:custGeom>
              <a:avLst/>
              <a:gdLst/>
              <a:ahLst/>
              <a:cxnLst/>
              <a:rect l="l" t="t" r="r" b="b"/>
              <a:pathLst>
                <a:path w="591" h="321" extrusionOk="0">
                  <a:moveTo>
                    <a:pt x="261" y="1"/>
                  </a:moveTo>
                  <a:cubicBezTo>
                    <a:pt x="153" y="1"/>
                    <a:pt x="57" y="65"/>
                    <a:pt x="29" y="176"/>
                  </a:cubicBezTo>
                  <a:cubicBezTo>
                    <a:pt x="0" y="281"/>
                    <a:pt x="43" y="321"/>
                    <a:pt x="111" y="321"/>
                  </a:cubicBezTo>
                  <a:cubicBezTo>
                    <a:pt x="277" y="321"/>
                    <a:pt x="591" y="80"/>
                    <a:pt x="329" y="9"/>
                  </a:cubicBezTo>
                  <a:cubicBezTo>
                    <a:pt x="306" y="3"/>
                    <a:pt x="284"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1" name="Google Shape;16061;p35"/>
            <p:cNvSpPr/>
            <p:nvPr/>
          </p:nvSpPr>
          <p:spPr>
            <a:xfrm>
              <a:off x="6066200" y="3778025"/>
              <a:ext cx="13850" cy="11950"/>
            </a:xfrm>
            <a:custGeom>
              <a:avLst/>
              <a:gdLst/>
              <a:ahLst/>
              <a:cxnLst/>
              <a:rect l="l" t="t" r="r" b="b"/>
              <a:pathLst>
                <a:path w="554" h="478" extrusionOk="0">
                  <a:moveTo>
                    <a:pt x="278" y="1"/>
                  </a:moveTo>
                  <a:cubicBezTo>
                    <a:pt x="136" y="1"/>
                    <a:pt x="0" y="139"/>
                    <a:pt x="53" y="298"/>
                  </a:cubicBezTo>
                  <a:cubicBezTo>
                    <a:pt x="88" y="419"/>
                    <a:pt x="185" y="477"/>
                    <a:pt x="285" y="477"/>
                  </a:cubicBezTo>
                  <a:cubicBezTo>
                    <a:pt x="378" y="477"/>
                    <a:pt x="472" y="427"/>
                    <a:pt x="520" y="331"/>
                  </a:cubicBezTo>
                  <a:cubicBezTo>
                    <a:pt x="553" y="231"/>
                    <a:pt x="520" y="64"/>
                    <a:pt x="387" y="31"/>
                  </a:cubicBezTo>
                  <a:cubicBezTo>
                    <a:pt x="352" y="10"/>
                    <a:pt x="31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2" name="Google Shape;16062;p35"/>
            <p:cNvSpPr/>
            <p:nvPr/>
          </p:nvSpPr>
          <p:spPr>
            <a:xfrm>
              <a:off x="6411950" y="3833125"/>
              <a:ext cx="14400" cy="9050"/>
            </a:xfrm>
            <a:custGeom>
              <a:avLst/>
              <a:gdLst/>
              <a:ahLst/>
              <a:cxnLst/>
              <a:rect l="l" t="t" r="r" b="b"/>
              <a:pathLst>
                <a:path w="576" h="362" extrusionOk="0">
                  <a:moveTo>
                    <a:pt x="482" y="1"/>
                  </a:moveTo>
                  <a:cubicBezTo>
                    <a:pt x="317" y="1"/>
                    <a:pt x="0" y="312"/>
                    <a:pt x="300" y="362"/>
                  </a:cubicBezTo>
                  <a:cubicBezTo>
                    <a:pt x="433" y="362"/>
                    <a:pt x="533" y="262"/>
                    <a:pt x="567" y="128"/>
                  </a:cubicBezTo>
                  <a:cubicBezTo>
                    <a:pt x="575" y="36"/>
                    <a:pt x="53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3" name="Google Shape;16063;p35"/>
            <p:cNvSpPr/>
            <p:nvPr/>
          </p:nvSpPr>
          <p:spPr>
            <a:xfrm>
              <a:off x="6257650" y="3876175"/>
              <a:ext cx="13500" cy="12225"/>
            </a:xfrm>
            <a:custGeom>
              <a:avLst/>
              <a:gdLst/>
              <a:ahLst/>
              <a:cxnLst/>
              <a:rect l="l" t="t" r="r" b="b"/>
              <a:pathLst>
                <a:path w="540" h="489" extrusionOk="0">
                  <a:moveTo>
                    <a:pt x="253" y="1"/>
                  </a:moveTo>
                  <a:cubicBezTo>
                    <a:pt x="236" y="1"/>
                    <a:pt x="218" y="3"/>
                    <a:pt x="201" y="7"/>
                  </a:cubicBezTo>
                  <a:cubicBezTo>
                    <a:pt x="67" y="41"/>
                    <a:pt x="1" y="174"/>
                    <a:pt x="34" y="308"/>
                  </a:cubicBezTo>
                  <a:cubicBezTo>
                    <a:pt x="62" y="433"/>
                    <a:pt x="160" y="489"/>
                    <a:pt x="260" y="489"/>
                  </a:cubicBezTo>
                  <a:cubicBezTo>
                    <a:pt x="398" y="489"/>
                    <a:pt x="540" y="382"/>
                    <a:pt x="501" y="208"/>
                  </a:cubicBezTo>
                  <a:cubicBezTo>
                    <a:pt x="472" y="92"/>
                    <a:pt x="367"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4" name="Google Shape;16064;p35"/>
            <p:cNvSpPr/>
            <p:nvPr/>
          </p:nvSpPr>
          <p:spPr>
            <a:xfrm>
              <a:off x="6157900" y="3849425"/>
              <a:ext cx="11375" cy="9525"/>
            </a:xfrm>
            <a:custGeom>
              <a:avLst/>
              <a:gdLst/>
              <a:ahLst/>
              <a:cxnLst/>
              <a:rect l="l" t="t" r="r" b="b"/>
              <a:pathLst>
                <a:path w="455" h="381" extrusionOk="0">
                  <a:moveTo>
                    <a:pt x="193" y="1"/>
                  </a:moveTo>
                  <a:cubicBezTo>
                    <a:pt x="0" y="1"/>
                    <a:pt x="212" y="380"/>
                    <a:pt x="359" y="380"/>
                  </a:cubicBezTo>
                  <a:cubicBezTo>
                    <a:pt x="399" y="380"/>
                    <a:pt x="434" y="351"/>
                    <a:pt x="455" y="277"/>
                  </a:cubicBezTo>
                  <a:cubicBezTo>
                    <a:pt x="455" y="143"/>
                    <a:pt x="388" y="10"/>
                    <a:pt x="255" y="10"/>
                  </a:cubicBezTo>
                  <a:cubicBezTo>
                    <a:pt x="231" y="4"/>
                    <a:pt x="210"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5" name="Google Shape;16065;p35"/>
            <p:cNvSpPr/>
            <p:nvPr/>
          </p:nvSpPr>
          <p:spPr>
            <a:xfrm>
              <a:off x="6178825" y="3869025"/>
              <a:ext cx="15250" cy="7350"/>
            </a:xfrm>
            <a:custGeom>
              <a:avLst/>
              <a:gdLst/>
              <a:ahLst/>
              <a:cxnLst/>
              <a:rect l="l" t="t" r="r" b="b"/>
              <a:pathLst>
                <a:path w="610" h="294" extrusionOk="0">
                  <a:moveTo>
                    <a:pt x="453" y="0"/>
                  </a:moveTo>
                  <a:cubicBezTo>
                    <a:pt x="279" y="0"/>
                    <a:pt x="1" y="151"/>
                    <a:pt x="218" y="260"/>
                  </a:cubicBezTo>
                  <a:cubicBezTo>
                    <a:pt x="263" y="282"/>
                    <a:pt x="307" y="293"/>
                    <a:pt x="349" y="293"/>
                  </a:cubicBezTo>
                  <a:cubicBezTo>
                    <a:pt x="433" y="293"/>
                    <a:pt x="507" y="249"/>
                    <a:pt x="552" y="160"/>
                  </a:cubicBezTo>
                  <a:cubicBezTo>
                    <a:pt x="610" y="44"/>
                    <a:pt x="546"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6" name="Google Shape;16066;p35"/>
            <p:cNvSpPr/>
            <p:nvPr/>
          </p:nvSpPr>
          <p:spPr>
            <a:xfrm>
              <a:off x="6010375" y="3796975"/>
              <a:ext cx="13975" cy="8375"/>
            </a:xfrm>
            <a:custGeom>
              <a:avLst/>
              <a:gdLst/>
              <a:ahLst/>
              <a:cxnLst/>
              <a:rect l="l" t="t" r="r" b="b"/>
              <a:pathLst>
                <a:path w="559" h="335" extrusionOk="0">
                  <a:moveTo>
                    <a:pt x="232" y="0"/>
                  </a:moveTo>
                  <a:cubicBezTo>
                    <a:pt x="118" y="0"/>
                    <a:pt x="18" y="91"/>
                    <a:pt x="18" y="207"/>
                  </a:cubicBezTo>
                  <a:cubicBezTo>
                    <a:pt x="1" y="300"/>
                    <a:pt x="33" y="335"/>
                    <a:pt x="85" y="335"/>
                  </a:cubicBezTo>
                  <a:cubicBezTo>
                    <a:pt x="238" y="335"/>
                    <a:pt x="558" y="31"/>
                    <a:pt x="285" y="7"/>
                  </a:cubicBezTo>
                  <a:cubicBezTo>
                    <a:pt x="267" y="2"/>
                    <a:pt x="250"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7" name="Google Shape;16067;p35"/>
            <p:cNvSpPr/>
            <p:nvPr/>
          </p:nvSpPr>
          <p:spPr>
            <a:xfrm>
              <a:off x="5726650" y="3680525"/>
              <a:ext cx="14825" cy="11875"/>
            </a:xfrm>
            <a:custGeom>
              <a:avLst/>
              <a:gdLst/>
              <a:ahLst/>
              <a:cxnLst/>
              <a:rect l="l" t="t" r="r" b="b"/>
              <a:pathLst>
                <a:path w="593" h="475" extrusionOk="0">
                  <a:moveTo>
                    <a:pt x="282" y="1"/>
                  </a:moveTo>
                  <a:cubicBezTo>
                    <a:pt x="190" y="1"/>
                    <a:pt x="107" y="56"/>
                    <a:pt x="59" y="128"/>
                  </a:cubicBezTo>
                  <a:cubicBezTo>
                    <a:pt x="1" y="301"/>
                    <a:pt x="143" y="475"/>
                    <a:pt x="312" y="475"/>
                  </a:cubicBezTo>
                  <a:cubicBezTo>
                    <a:pt x="339" y="475"/>
                    <a:pt x="365" y="470"/>
                    <a:pt x="392" y="461"/>
                  </a:cubicBezTo>
                  <a:cubicBezTo>
                    <a:pt x="592" y="395"/>
                    <a:pt x="592" y="95"/>
                    <a:pt x="392" y="28"/>
                  </a:cubicBezTo>
                  <a:cubicBezTo>
                    <a:pt x="355" y="9"/>
                    <a:pt x="318"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8" name="Google Shape;16068;p35"/>
            <p:cNvSpPr/>
            <p:nvPr/>
          </p:nvSpPr>
          <p:spPr>
            <a:xfrm>
              <a:off x="5723250" y="3652850"/>
              <a:ext cx="11550" cy="10275"/>
            </a:xfrm>
            <a:custGeom>
              <a:avLst/>
              <a:gdLst/>
              <a:ahLst/>
              <a:cxnLst/>
              <a:rect l="l" t="t" r="r" b="b"/>
              <a:pathLst>
                <a:path w="462" h="411" extrusionOk="0">
                  <a:moveTo>
                    <a:pt x="340" y="1"/>
                  </a:moveTo>
                  <a:cubicBezTo>
                    <a:pt x="201" y="1"/>
                    <a:pt x="0" y="410"/>
                    <a:pt x="202" y="410"/>
                  </a:cubicBezTo>
                  <a:cubicBezTo>
                    <a:pt x="219" y="410"/>
                    <a:pt x="239" y="407"/>
                    <a:pt x="261" y="401"/>
                  </a:cubicBezTo>
                  <a:cubicBezTo>
                    <a:pt x="395" y="368"/>
                    <a:pt x="462" y="201"/>
                    <a:pt x="428" y="101"/>
                  </a:cubicBezTo>
                  <a:cubicBezTo>
                    <a:pt x="409" y="29"/>
                    <a:pt x="376" y="1"/>
                    <a:pt x="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9" name="Google Shape;16069;p35"/>
            <p:cNvSpPr/>
            <p:nvPr/>
          </p:nvSpPr>
          <p:spPr>
            <a:xfrm>
              <a:off x="5810675" y="3717825"/>
              <a:ext cx="15700" cy="11800"/>
            </a:xfrm>
            <a:custGeom>
              <a:avLst/>
              <a:gdLst/>
              <a:ahLst/>
              <a:cxnLst/>
              <a:rect l="l" t="t" r="r" b="b"/>
              <a:pathLst>
                <a:path w="628" h="472" extrusionOk="0">
                  <a:moveTo>
                    <a:pt x="339" y="0"/>
                  </a:moveTo>
                  <a:cubicBezTo>
                    <a:pt x="326" y="0"/>
                    <a:pt x="313" y="1"/>
                    <a:pt x="300" y="4"/>
                  </a:cubicBezTo>
                  <a:cubicBezTo>
                    <a:pt x="67" y="37"/>
                    <a:pt x="0" y="304"/>
                    <a:pt x="200" y="437"/>
                  </a:cubicBezTo>
                  <a:cubicBezTo>
                    <a:pt x="236" y="461"/>
                    <a:pt x="275" y="472"/>
                    <a:pt x="316" y="472"/>
                  </a:cubicBezTo>
                  <a:cubicBezTo>
                    <a:pt x="391" y="472"/>
                    <a:pt x="469" y="435"/>
                    <a:pt x="534" y="371"/>
                  </a:cubicBezTo>
                  <a:cubicBezTo>
                    <a:pt x="627" y="215"/>
                    <a:pt x="517"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0" name="Google Shape;16070;p35"/>
            <p:cNvSpPr/>
            <p:nvPr/>
          </p:nvSpPr>
          <p:spPr>
            <a:xfrm>
              <a:off x="5814000" y="3734575"/>
              <a:ext cx="11700" cy="12550"/>
            </a:xfrm>
            <a:custGeom>
              <a:avLst/>
              <a:gdLst/>
              <a:ahLst/>
              <a:cxnLst/>
              <a:rect l="l" t="t" r="r" b="b"/>
              <a:pathLst>
                <a:path w="468" h="502" extrusionOk="0">
                  <a:moveTo>
                    <a:pt x="234" y="1"/>
                  </a:moveTo>
                  <a:cubicBezTo>
                    <a:pt x="101" y="1"/>
                    <a:pt x="1" y="101"/>
                    <a:pt x="1" y="234"/>
                  </a:cubicBezTo>
                  <a:cubicBezTo>
                    <a:pt x="1" y="401"/>
                    <a:pt x="101" y="501"/>
                    <a:pt x="234" y="501"/>
                  </a:cubicBezTo>
                  <a:cubicBezTo>
                    <a:pt x="367" y="501"/>
                    <a:pt x="468" y="401"/>
                    <a:pt x="468" y="234"/>
                  </a:cubicBezTo>
                  <a:cubicBezTo>
                    <a:pt x="468"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1" name="Google Shape;16071;p35"/>
            <p:cNvSpPr/>
            <p:nvPr/>
          </p:nvSpPr>
          <p:spPr>
            <a:xfrm>
              <a:off x="5571525" y="3628900"/>
              <a:ext cx="18875" cy="12875"/>
            </a:xfrm>
            <a:custGeom>
              <a:avLst/>
              <a:gdLst/>
              <a:ahLst/>
              <a:cxnLst/>
              <a:rect l="l" t="t" r="r" b="b"/>
              <a:pathLst>
                <a:path w="755" h="515" extrusionOk="0">
                  <a:moveTo>
                    <a:pt x="354" y="1"/>
                  </a:moveTo>
                  <a:cubicBezTo>
                    <a:pt x="118" y="1"/>
                    <a:pt x="0" y="375"/>
                    <a:pt x="293" y="492"/>
                  </a:cubicBezTo>
                  <a:cubicBezTo>
                    <a:pt x="328" y="507"/>
                    <a:pt x="361" y="514"/>
                    <a:pt x="393" y="514"/>
                  </a:cubicBezTo>
                  <a:cubicBezTo>
                    <a:pt x="632" y="514"/>
                    <a:pt x="754" y="113"/>
                    <a:pt x="460" y="25"/>
                  </a:cubicBezTo>
                  <a:cubicBezTo>
                    <a:pt x="423" y="8"/>
                    <a:pt x="387"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2" name="Google Shape;16072;p35"/>
            <p:cNvSpPr/>
            <p:nvPr/>
          </p:nvSpPr>
          <p:spPr>
            <a:xfrm>
              <a:off x="5408700" y="3487525"/>
              <a:ext cx="15525" cy="12525"/>
            </a:xfrm>
            <a:custGeom>
              <a:avLst/>
              <a:gdLst/>
              <a:ahLst/>
              <a:cxnLst/>
              <a:rect l="l" t="t" r="r" b="b"/>
              <a:pathLst>
                <a:path w="621" h="501" extrusionOk="0">
                  <a:moveTo>
                    <a:pt x="239" y="1"/>
                  </a:moveTo>
                  <a:cubicBezTo>
                    <a:pt x="176" y="1"/>
                    <a:pt x="118" y="26"/>
                    <a:pt x="68" y="76"/>
                  </a:cubicBezTo>
                  <a:cubicBezTo>
                    <a:pt x="1" y="176"/>
                    <a:pt x="1" y="343"/>
                    <a:pt x="101" y="443"/>
                  </a:cubicBezTo>
                  <a:cubicBezTo>
                    <a:pt x="155" y="483"/>
                    <a:pt x="211" y="501"/>
                    <a:pt x="263" y="501"/>
                  </a:cubicBezTo>
                  <a:cubicBezTo>
                    <a:pt x="468" y="501"/>
                    <a:pt x="621" y="235"/>
                    <a:pt x="435" y="76"/>
                  </a:cubicBezTo>
                  <a:cubicBezTo>
                    <a:pt x="368" y="26"/>
                    <a:pt x="301"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3" name="Google Shape;16073;p35"/>
            <p:cNvSpPr/>
            <p:nvPr/>
          </p:nvSpPr>
          <p:spPr>
            <a:xfrm>
              <a:off x="5428725" y="3508575"/>
              <a:ext cx="12525" cy="12550"/>
            </a:xfrm>
            <a:custGeom>
              <a:avLst/>
              <a:gdLst/>
              <a:ahLst/>
              <a:cxnLst/>
              <a:rect l="l" t="t" r="r" b="b"/>
              <a:pathLst>
                <a:path w="501" h="502" extrusionOk="0">
                  <a:moveTo>
                    <a:pt x="234" y="1"/>
                  </a:moveTo>
                  <a:cubicBezTo>
                    <a:pt x="101" y="1"/>
                    <a:pt x="1" y="101"/>
                    <a:pt x="1" y="234"/>
                  </a:cubicBezTo>
                  <a:cubicBezTo>
                    <a:pt x="1" y="368"/>
                    <a:pt x="101" y="501"/>
                    <a:pt x="234" y="501"/>
                  </a:cubicBezTo>
                  <a:cubicBezTo>
                    <a:pt x="367" y="501"/>
                    <a:pt x="501" y="368"/>
                    <a:pt x="501" y="234"/>
                  </a:cubicBezTo>
                  <a:cubicBezTo>
                    <a:pt x="501"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4" name="Google Shape;16074;p35"/>
            <p:cNvSpPr/>
            <p:nvPr/>
          </p:nvSpPr>
          <p:spPr>
            <a:xfrm>
              <a:off x="5536300" y="3687250"/>
              <a:ext cx="14200" cy="12375"/>
            </a:xfrm>
            <a:custGeom>
              <a:avLst/>
              <a:gdLst/>
              <a:ahLst/>
              <a:cxnLst/>
              <a:rect l="l" t="t" r="r" b="b"/>
              <a:pathLst>
                <a:path w="568" h="495" extrusionOk="0">
                  <a:moveTo>
                    <a:pt x="295" y="1"/>
                  </a:moveTo>
                  <a:cubicBezTo>
                    <a:pt x="251" y="1"/>
                    <a:pt x="207" y="20"/>
                    <a:pt x="167" y="59"/>
                  </a:cubicBezTo>
                  <a:cubicBezTo>
                    <a:pt x="34" y="126"/>
                    <a:pt x="1" y="259"/>
                    <a:pt x="67" y="393"/>
                  </a:cubicBezTo>
                  <a:cubicBezTo>
                    <a:pt x="110" y="457"/>
                    <a:pt x="195" y="494"/>
                    <a:pt x="277" y="494"/>
                  </a:cubicBezTo>
                  <a:cubicBezTo>
                    <a:pt x="322" y="494"/>
                    <a:pt x="365" y="483"/>
                    <a:pt x="401" y="459"/>
                  </a:cubicBezTo>
                  <a:cubicBezTo>
                    <a:pt x="534" y="359"/>
                    <a:pt x="568" y="226"/>
                    <a:pt x="468" y="126"/>
                  </a:cubicBezTo>
                  <a:cubicBezTo>
                    <a:pt x="427" y="45"/>
                    <a:pt x="362"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5" name="Google Shape;16075;p35"/>
            <p:cNvSpPr/>
            <p:nvPr/>
          </p:nvSpPr>
          <p:spPr>
            <a:xfrm>
              <a:off x="5444575" y="3616325"/>
              <a:ext cx="14200" cy="12225"/>
            </a:xfrm>
            <a:custGeom>
              <a:avLst/>
              <a:gdLst/>
              <a:ahLst/>
              <a:cxnLst/>
              <a:rect l="l" t="t" r="r" b="b"/>
              <a:pathLst>
                <a:path w="568" h="489" extrusionOk="0">
                  <a:moveTo>
                    <a:pt x="285" y="0"/>
                  </a:moveTo>
                  <a:cubicBezTo>
                    <a:pt x="212" y="0"/>
                    <a:pt x="139" y="36"/>
                    <a:pt x="100" y="94"/>
                  </a:cubicBezTo>
                  <a:cubicBezTo>
                    <a:pt x="0" y="194"/>
                    <a:pt x="34" y="361"/>
                    <a:pt x="134" y="428"/>
                  </a:cubicBezTo>
                  <a:cubicBezTo>
                    <a:pt x="176" y="470"/>
                    <a:pt x="229" y="488"/>
                    <a:pt x="282" y="488"/>
                  </a:cubicBezTo>
                  <a:cubicBezTo>
                    <a:pt x="356" y="488"/>
                    <a:pt x="429" y="452"/>
                    <a:pt x="467" y="394"/>
                  </a:cubicBezTo>
                  <a:cubicBezTo>
                    <a:pt x="567" y="294"/>
                    <a:pt x="534" y="127"/>
                    <a:pt x="434" y="61"/>
                  </a:cubicBezTo>
                  <a:cubicBezTo>
                    <a:pt x="392" y="19"/>
                    <a:pt x="338"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6" name="Google Shape;16076;p35"/>
            <p:cNvSpPr/>
            <p:nvPr/>
          </p:nvSpPr>
          <p:spPr>
            <a:xfrm>
              <a:off x="5277775" y="3390125"/>
              <a:ext cx="13375" cy="12000"/>
            </a:xfrm>
            <a:custGeom>
              <a:avLst/>
              <a:gdLst/>
              <a:ahLst/>
              <a:cxnLst/>
              <a:rect l="l" t="t" r="r" b="b"/>
              <a:pathLst>
                <a:path w="535" h="480" extrusionOk="0">
                  <a:moveTo>
                    <a:pt x="250" y="1"/>
                  </a:moveTo>
                  <a:cubicBezTo>
                    <a:pt x="209" y="1"/>
                    <a:pt x="170" y="12"/>
                    <a:pt x="134" y="36"/>
                  </a:cubicBezTo>
                  <a:cubicBezTo>
                    <a:pt x="1" y="136"/>
                    <a:pt x="1" y="269"/>
                    <a:pt x="68" y="369"/>
                  </a:cubicBezTo>
                  <a:cubicBezTo>
                    <a:pt x="126" y="447"/>
                    <a:pt x="196" y="480"/>
                    <a:pt x="264" y="480"/>
                  </a:cubicBezTo>
                  <a:cubicBezTo>
                    <a:pt x="313" y="480"/>
                    <a:pt x="360" y="463"/>
                    <a:pt x="401" y="436"/>
                  </a:cubicBezTo>
                  <a:cubicBezTo>
                    <a:pt x="501" y="336"/>
                    <a:pt x="535" y="202"/>
                    <a:pt x="468" y="102"/>
                  </a:cubicBezTo>
                  <a:cubicBezTo>
                    <a:pt x="403" y="38"/>
                    <a:pt x="325"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7" name="Google Shape;16077;p35"/>
            <p:cNvSpPr/>
            <p:nvPr/>
          </p:nvSpPr>
          <p:spPr>
            <a:xfrm>
              <a:off x="5284450" y="3334975"/>
              <a:ext cx="13375" cy="12675"/>
            </a:xfrm>
            <a:custGeom>
              <a:avLst/>
              <a:gdLst/>
              <a:ahLst/>
              <a:cxnLst/>
              <a:rect l="l" t="t" r="r" b="b"/>
              <a:pathLst>
                <a:path w="535" h="507" extrusionOk="0">
                  <a:moveTo>
                    <a:pt x="249" y="0"/>
                  </a:moveTo>
                  <a:cubicBezTo>
                    <a:pt x="135" y="0"/>
                    <a:pt x="34" y="91"/>
                    <a:pt x="34" y="207"/>
                  </a:cubicBezTo>
                  <a:cubicBezTo>
                    <a:pt x="1" y="340"/>
                    <a:pt x="101" y="474"/>
                    <a:pt x="234" y="507"/>
                  </a:cubicBezTo>
                  <a:cubicBezTo>
                    <a:pt x="368" y="507"/>
                    <a:pt x="468" y="407"/>
                    <a:pt x="501" y="273"/>
                  </a:cubicBezTo>
                  <a:cubicBezTo>
                    <a:pt x="534" y="140"/>
                    <a:pt x="434" y="40"/>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8" name="Google Shape;16078;p35"/>
            <p:cNvSpPr/>
            <p:nvPr/>
          </p:nvSpPr>
          <p:spPr>
            <a:xfrm>
              <a:off x="5519625" y="3506825"/>
              <a:ext cx="14725" cy="12475"/>
            </a:xfrm>
            <a:custGeom>
              <a:avLst/>
              <a:gdLst/>
              <a:ahLst/>
              <a:cxnLst/>
              <a:rect l="l" t="t" r="r" b="b"/>
              <a:pathLst>
                <a:path w="589" h="499" extrusionOk="0">
                  <a:moveTo>
                    <a:pt x="256" y="0"/>
                  </a:moveTo>
                  <a:cubicBezTo>
                    <a:pt x="190" y="0"/>
                    <a:pt x="122" y="31"/>
                    <a:pt x="67" y="104"/>
                  </a:cubicBezTo>
                  <a:cubicBezTo>
                    <a:pt x="0" y="204"/>
                    <a:pt x="0" y="371"/>
                    <a:pt x="134" y="438"/>
                  </a:cubicBezTo>
                  <a:cubicBezTo>
                    <a:pt x="176" y="480"/>
                    <a:pt x="224" y="498"/>
                    <a:pt x="272" y="498"/>
                  </a:cubicBezTo>
                  <a:cubicBezTo>
                    <a:pt x="340" y="498"/>
                    <a:pt x="409" y="463"/>
                    <a:pt x="467" y="404"/>
                  </a:cubicBezTo>
                  <a:cubicBezTo>
                    <a:pt x="588" y="211"/>
                    <a:pt x="429" y="0"/>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9" name="Google Shape;16079;p35"/>
            <p:cNvSpPr/>
            <p:nvPr/>
          </p:nvSpPr>
          <p:spPr>
            <a:xfrm>
              <a:off x="5525825" y="3543600"/>
              <a:ext cx="13600" cy="11850"/>
            </a:xfrm>
            <a:custGeom>
              <a:avLst/>
              <a:gdLst/>
              <a:ahLst/>
              <a:cxnLst/>
              <a:rect l="l" t="t" r="r" b="b"/>
              <a:pathLst>
                <a:path w="544" h="474" extrusionOk="0">
                  <a:moveTo>
                    <a:pt x="251" y="1"/>
                  </a:moveTo>
                  <a:cubicBezTo>
                    <a:pt x="123" y="1"/>
                    <a:pt x="0" y="96"/>
                    <a:pt x="19" y="268"/>
                  </a:cubicBezTo>
                  <a:cubicBezTo>
                    <a:pt x="19" y="410"/>
                    <a:pt x="122" y="473"/>
                    <a:pt x="233" y="473"/>
                  </a:cubicBezTo>
                  <a:cubicBezTo>
                    <a:pt x="382" y="473"/>
                    <a:pt x="544" y="359"/>
                    <a:pt x="486" y="168"/>
                  </a:cubicBezTo>
                  <a:cubicBezTo>
                    <a:pt x="444" y="54"/>
                    <a:pt x="346"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0" name="Google Shape;16080;p35"/>
            <p:cNvSpPr/>
            <p:nvPr/>
          </p:nvSpPr>
          <p:spPr>
            <a:xfrm>
              <a:off x="5349525" y="3355800"/>
              <a:ext cx="17450" cy="12350"/>
            </a:xfrm>
            <a:custGeom>
              <a:avLst/>
              <a:gdLst/>
              <a:ahLst/>
              <a:cxnLst/>
              <a:rect l="l" t="t" r="r" b="b"/>
              <a:pathLst>
                <a:path w="698" h="494" extrusionOk="0">
                  <a:moveTo>
                    <a:pt x="370" y="0"/>
                  </a:moveTo>
                  <a:cubicBezTo>
                    <a:pt x="173" y="0"/>
                    <a:pt x="1" y="267"/>
                    <a:pt x="200" y="441"/>
                  </a:cubicBezTo>
                  <a:cubicBezTo>
                    <a:pt x="251" y="478"/>
                    <a:pt x="305" y="493"/>
                    <a:pt x="356" y="493"/>
                  </a:cubicBezTo>
                  <a:cubicBezTo>
                    <a:pt x="542" y="493"/>
                    <a:pt x="697" y="290"/>
                    <a:pt x="567" y="108"/>
                  </a:cubicBezTo>
                  <a:cubicBezTo>
                    <a:pt x="507" y="31"/>
                    <a:pt x="437" y="0"/>
                    <a:pt x="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1" name="Google Shape;16081;p35"/>
            <p:cNvSpPr/>
            <p:nvPr/>
          </p:nvSpPr>
          <p:spPr>
            <a:xfrm>
              <a:off x="5275275" y="3156500"/>
              <a:ext cx="13375" cy="12075"/>
            </a:xfrm>
            <a:custGeom>
              <a:avLst/>
              <a:gdLst/>
              <a:ahLst/>
              <a:cxnLst/>
              <a:rect l="l" t="t" r="r" b="b"/>
              <a:pathLst>
                <a:path w="535" h="483" extrusionOk="0">
                  <a:moveTo>
                    <a:pt x="282" y="1"/>
                  </a:moveTo>
                  <a:cubicBezTo>
                    <a:pt x="168" y="1"/>
                    <a:pt x="63" y="91"/>
                    <a:pt x="34" y="207"/>
                  </a:cubicBezTo>
                  <a:cubicBezTo>
                    <a:pt x="1" y="341"/>
                    <a:pt x="101" y="474"/>
                    <a:pt x="234" y="474"/>
                  </a:cubicBezTo>
                  <a:cubicBezTo>
                    <a:pt x="257" y="480"/>
                    <a:pt x="280" y="483"/>
                    <a:pt x="302" y="483"/>
                  </a:cubicBezTo>
                  <a:cubicBezTo>
                    <a:pt x="411" y="483"/>
                    <a:pt x="507" y="418"/>
                    <a:pt x="535" y="307"/>
                  </a:cubicBezTo>
                  <a:cubicBezTo>
                    <a:pt x="535" y="174"/>
                    <a:pt x="468" y="41"/>
                    <a:pt x="334" y="7"/>
                  </a:cubicBezTo>
                  <a:cubicBezTo>
                    <a:pt x="317"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2" name="Google Shape;16082;p35"/>
            <p:cNvSpPr/>
            <p:nvPr/>
          </p:nvSpPr>
          <p:spPr>
            <a:xfrm>
              <a:off x="7538575" y="2058175"/>
              <a:ext cx="14075" cy="11875"/>
            </a:xfrm>
            <a:custGeom>
              <a:avLst/>
              <a:gdLst/>
              <a:ahLst/>
              <a:cxnLst/>
              <a:rect l="l" t="t" r="r" b="b"/>
              <a:pathLst>
                <a:path w="563" h="475" extrusionOk="0">
                  <a:moveTo>
                    <a:pt x="250" y="0"/>
                  </a:moveTo>
                  <a:cubicBezTo>
                    <a:pt x="184" y="0"/>
                    <a:pt x="117" y="25"/>
                    <a:pt x="67" y="75"/>
                  </a:cubicBezTo>
                  <a:cubicBezTo>
                    <a:pt x="0" y="176"/>
                    <a:pt x="0" y="342"/>
                    <a:pt x="67" y="409"/>
                  </a:cubicBezTo>
                  <a:cubicBezTo>
                    <a:pt x="113" y="455"/>
                    <a:pt x="166" y="475"/>
                    <a:pt x="218" y="475"/>
                  </a:cubicBezTo>
                  <a:cubicBezTo>
                    <a:pt x="394" y="475"/>
                    <a:pt x="562" y="255"/>
                    <a:pt x="434" y="75"/>
                  </a:cubicBezTo>
                  <a:cubicBezTo>
                    <a:pt x="384" y="25"/>
                    <a:pt x="317"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3" name="Google Shape;16083;p35"/>
            <p:cNvSpPr/>
            <p:nvPr/>
          </p:nvSpPr>
          <p:spPr>
            <a:xfrm>
              <a:off x="7709300" y="2175325"/>
              <a:ext cx="14300" cy="7625"/>
            </a:xfrm>
            <a:custGeom>
              <a:avLst/>
              <a:gdLst/>
              <a:ahLst/>
              <a:cxnLst/>
              <a:rect l="l" t="t" r="r" b="b"/>
              <a:pathLst>
                <a:path w="572" h="305" extrusionOk="0">
                  <a:moveTo>
                    <a:pt x="123" y="1"/>
                  </a:moveTo>
                  <a:cubicBezTo>
                    <a:pt x="48" y="1"/>
                    <a:pt x="1" y="44"/>
                    <a:pt x="43" y="160"/>
                  </a:cubicBezTo>
                  <a:cubicBezTo>
                    <a:pt x="68" y="261"/>
                    <a:pt x="152" y="305"/>
                    <a:pt x="250" y="305"/>
                  </a:cubicBezTo>
                  <a:cubicBezTo>
                    <a:pt x="280" y="305"/>
                    <a:pt x="311" y="301"/>
                    <a:pt x="343" y="293"/>
                  </a:cubicBezTo>
                  <a:cubicBezTo>
                    <a:pt x="571" y="202"/>
                    <a:pt x="28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4" name="Google Shape;16084;p35"/>
            <p:cNvSpPr/>
            <p:nvPr/>
          </p:nvSpPr>
          <p:spPr>
            <a:xfrm>
              <a:off x="7726425" y="2157325"/>
              <a:ext cx="13150" cy="11225"/>
            </a:xfrm>
            <a:custGeom>
              <a:avLst/>
              <a:gdLst/>
              <a:ahLst/>
              <a:cxnLst/>
              <a:rect l="l" t="t" r="r" b="b"/>
              <a:pathLst>
                <a:path w="526" h="449" extrusionOk="0">
                  <a:moveTo>
                    <a:pt x="252" y="0"/>
                  </a:moveTo>
                  <a:cubicBezTo>
                    <a:pt x="221" y="0"/>
                    <a:pt x="190" y="4"/>
                    <a:pt x="158" y="12"/>
                  </a:cubicBezTo>
                  <a:cubicBezTo>
                    <a:pt x="0" y="170"/>
                    <a:pt x="112" y="448"/>
                    <a:pt x="351" y="448"/>
                  </a:cubicBezTo>
                  <a:cubicBezTo>
                    <a:pt x="364" y="448"/>
                    <a:pt x="378" y="448"/>
                    <a:pt x="392" y="446"/>
                  </a:cubicBezTo>
                  <a:cubicBezTo>
                    <a:pt x="492" y="379"/>
                    <a:pt x="525" y="246"/>
                    <a:pt x="492" y="146"/>
                  </a:cubicBezTo>
                  <a:cubicBezTo>
                    <a:pt x="441" y="44"/>
                    <a:pt x="35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5" name="Google Shape;16085;p35"/>
            <p:cNvSpPr/>
            <p:nvPr/>
          </p:nvSpPr>
          <p:spPr>
            <a:xfrm>
              <a:off x="7701500" y="2049675"/>
              <a:ext cx="15225" cy="12450"/>
            </a:xfrm>
            <a:custGeom>
              <a:avLst/>
              <a:gdLst/>
              <a:ahLst/>
              <a:cxnLst/>
              <a:rect l="l" t="t" r="r" b="b"/>
              <a:pathLst>
                <a:path w="609" h="498" extrusionOk="0">
                  <a:moveTo>
                    <a:pt x="324" y="0"/>
                  </a:moveTo>
                  <a:cubicBezTo>
                    <a:pt x="169" y="0"/>
                    <a:pt x="1" y="153"/>
                    <a:pt x="88" y="349"/>
                  </a:cubicBezTo>
                  <a:cubicBezTo>
                    <a:pt x="123" y="453"/>
                    <a:pt x="202" y="497"/>
                    <a:pt x="285" y="497"/>
                  </a:cubicBezTo>
                  <a:cubicBezTo>
                    <a:pt x="441" y="497"/>
                    <a:pt x="608" y="344"/>
                    <a:pt x="521" y="149"/>
                  </a:cubicBezTo>
                  <a:cubicBezTo>
                    <a:pt x="487" y="44"/>
                    <a:pt x="407"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6" name="Google Shape;16086;p35"/>
            <p:cNvSpPr/>
            <p:nvPr/>
          </p:nvSpPr>
          <p:spPr>
            <a:xfrm>
              <a:off x="7586100" y="2091575"/>
              <a:ext cx="12525" cy="11875"/>
            </a:xfrm>
            <a:custGeom>
              <a:avLst/>
              <a:gdLst/>
              <a:ahLst/>
              <a:cxnLst/>
              <a:rect l="l" t="t" r="r" b="b"/>
              <a:pathLst>
                <a:path w="501" h="475" extrusionOk="0">
                  <a:moveTo>
                    <a:pt x="286" y="1"/>
                  </a:moveTo>
                  <a:cubicBezTo>
                    <a:pt x="269" y="1"/>
                    <a:pt x="252" y="3"/>
                    <a:pt x="234" y="7"/>
                  </a:cubicBezTo>
                  <a:cubicBezTo>
                    <a:pt x="101" y="7"/>
                    <a:pt x="0" y="107"/>
                    <a:pt x="34" y="241"/>
                  </a:cubicBezTo>
                  <a:cubicBezTo>
                    <a:pt x="34" y="374"/>
                    <a:pt x="134" y="474"/>
                    <a:pt x="267" y="474"/>
                  </a:cubicBezTo>
                  <a:cubicBezTo>
                    <a:pt x="401" y="474"/>
                    <a:pt x="501" y="341"/>
                    <a:pt x="501" y="207"/>
                  </a:cubicBezTo>
                  <a:cubicBezTo>
                    <a:pt x="501" y="91"/>
                    <a:pt x="400"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7" name="Google Shape;16087;p35"/>
            <p:cNvSpPr/>
            <p:nvPr/>
          </p:nvSpPr>
          <p:spPr>
            <a:xfrm>
              <a:off x="7656150" y="2205325"/>
              <a:ext cx="13900" cy="12050"/>
            </a:xfrm>
            <a:custGeom>
              <a:avLst/>
              <a:gdLst/>
              <a:ahLst/>
              <a:cxnLst/>
              <a:rect l="l" t="t" r="r" b="b"/>
              <a:pathLst>
                <a:path w="556" h="482" extrusionOk="0">
                  <a:moveTo>
                    <a:pt x="276" y="0"/>
                  </a:moveTo>
                  <a:cubicBezTo>
                    <a:pt x="241" y="0"/>
                    <a:pt x="204" y="9"/>
                    <a:pt x="167" y="27"/>
                  </a:cubicBezTo>
                  <a:cubicBezTo>
                    <a:pt x="67" y="94"/>
                    <a:pt x="0" y="227"/>
                    <a:pt x="67" y="361"/>
                  </a:cubicBezTo>
                  <a:cubicBezTo>
                    <a:pt x="115" y="440"/>
                    <a:pt x="201" y="482"/>
                    <a:pt x="285" y="482"/>
                  </a:cubicBezTo>
                  <a:cubicBezTo>
                    <a:pt x="376" y="482"/>
                    <a:pt x="466" y="432"/>
                    <a:pt x="501" y="327"/>
                  </a:cubicBezTo>
                  <a:cubicBezTo>
                    <a:pt x="555" y="164"/>
                    <a:pt x="432"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8" name="Google Shape;16088;p35"/>
            <p:cNvSpPr/>
            <p:nvPr/>
          </p:nvSpPr>
          <p:spPr>
            <a:xfrm>
              <a:off x="7747875" y="2147075"/>
              <a:ext cx="15425" cy="12275"/>
            </a:xfrm>
            <a:custGeom>
              <a:avLst/>
              <a:gdLst/>
              <a:ahLst/>
              <a:cxnLst/>
              <a:rect l="l" t="t" r="r" b="b"/>
              <a:pathLst>
                <a:path w="617" h="491" extrusionOk="0">
                  <a:moveTo>
                    <a:pt x="283" y="1"/>
                  </a:moveTo>
                  <a:cubicBezTo>
                    <a:pt x="236" y="1"/>
                    <a:pt x="185" y="17"/>
                    <a:pt x="134" y="55"/>
                  </a:cubicBezTo>
                  <a:cubicBezTo>
                    <a:pt x="34" y="122"/>
                    <a:pt x="1" y="255"/>
                    <a:pt x="67" y="389"/>
                  </a:cubicBezTo>
                  <a:cubicBezTo>
                    <a:pt x="111" y="453"/>
                    <a:pt x="195" y="490"/>
                    <a:pt x="277" y="490"/>
                  </a:cubicBezTo>
                  <a:cubicBezTo>
                    <a:pt x="322" y="490"/>
                    <a:pt x="366" y="479"/>
                    <a:pt x="401" y="456"/>
                  </a:cubicBezTo>
                  <a:cubicBezTo>
                    <a:pt x="617" y="294"/>
                    <a:pt x="484"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9" name="Google Shape;16089;p35"/>
            <p:cNvSpPr/>
            <p:nvPr/>
          </p:nvSpPr>
          <p:spPr>
            <a:xfrm>
              <a:off x="7687850" y="2011375"/>
              <a:ext cx="14200" cy="12300"/>
            </a:xfrm>
            <a:custGeom>
              <a:avLst/>
              <a:gdLst/>
              <a:ahLst/>
              <a:cxnLst/>
              <a:rect l="l" t="t" r="r" b="b"/>
              <a:pathLst>
                <a:path w="568" h="492" extrusionOk="0">
                  <a:moveTo>
                    <a:pt x="260" y="1"/>
                  </a:moveTo>
                  <a:cubicBezTo>
                    <a:pt x="230" y="1"/>
                    <a:pt x="198" y="5"/>
                    <a:pt x="167" y="13"/>
                  </a:cubicBezTo>
                  <a:cubicBezTo>
                    <a:pt x="67" y="79"/>
                    <a:pt x="0" y="213"/>
                    <a:pt x="67" y="346"/>
                  </a:cubicBezTo>
                  <a:cubicBezTo>
                    <a:pt x="118" y="448"/>
                    <a:pt x="208" y="492"/>
                    <a:pt x="307" y="492"/>
                  </a:cubicBezTo>
                  <a:cubicBezTo>
                    <a:pt x="337" y="492"/>
                    <a:pt x="369" y="488"/>
                    <a:pt x="400" y="480"/>
                  </a:cubicBezTo>
                  <a:cubicBezTo>
                    <a:pt x="500" y="413"/>
                    <a:pt x="567" y="246"/>
                    <a:pt x="500" y="146"/>
                  </a:cubicBezTo>
                  <a:cubicBezTo>
                    <a:pt x="449" y="44"/>
                    <a:pt x="360"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0" name="Google Shape;16090;p35"/>
            <p:cNvSpPr/>
            <p:nvPr/>
          </p:nvSpPr>
          <p:spPr>
            <a:xfrm>
              <a:off x="7613625" y="2045225"/>
              <a:ext cx="13350" cy="12175"/>
            </a:xfrm>
            <a:custGeom>
              <a:avLst/>
              <a:gdLst/>
              <a:ahLst/>
              <a:cxnLst/>
              <a:rect l="l" t="t" r="r" b="b"/>
              <a:pathLst>
                <a:path w="534" h="487" extrusionOk="0">
                  <a:moveTo>
                    <a:pt x="272" y="0"/>
                  </a:moveTo>
                  <a:cubicBezTo>
                    <a:pt x="239" y="0"/>
                    <a:pt x="203" y="8"/>
                    <a:pt x="167" y="26"/>
                  </a:cubicBezTo>
                  <a:cubicBezTo>
                    <a:pt x="34" y="60"/>
                    <a:pt x="0" y="193"/>
                    <a:pt x="34" y="327"/>
                  </a:cubicBezTo>
                  <a:cubicBezTo>
                    <a:pt x="82" y="424"/>
                    <a:pt x="167" y="486"/>
                    <a:pt x="248" y="486"/>
                  </a:cubicBezTo>
                  <a:cubicBezTo>
                    <a:pt x="278" y="486"/>
                    <a:pt x="307" y="478"/>
                    <a:pt x="334" y="460"/>
                  </a:cubicBezTo>
                  <a:cubicBezTo>
                    <a:pt x="467" y="427"/>
                    <a:pt x="534" y="260"/>
                    <a:pt x="467" y="160"/>
                  </a:cubicBezTo>
                  <a:cubicBezTo>
                    <a:pt x="443" y="62"/>
                    <a:pt x="365"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1" name="Google Shape;16091;p35"/>
            <p:cNvSpPr/>
            <p:nvPr/>
          </p:nvSpPr>
          <p:spPr>
            <a:xfrm>
              <a:off x="7672350" y="2257900"/>
              <a:ext cx="14550" cy="7525"/>
            </a:xfrm>
            <a:custGeom>
              <a:avLst/>
              <a:gdLst/>
              <a:ahLst/>
              <a:cxnLst/>
              <a:rect l="l" t="t" r="r" b="b"/>
              <a:pathLst>
                <a:path w="582" h="301" extrusionOk="0">
                  <a:moveTo>
                    <a:pt x="118" y="0"/>
                  </a:moveTo>
                  <a:cubicBezTo>
                    <a:pt x="44" y="0"/>
                    <a:pt x="0" y="43"/>
                    <a:pt x="53" y="159"/>
                  </a:cubicBezTo>
                  <a:cubicBezTo>
                    <a:pt x="80" y="241"/>
                    <a:pt x="176" y="301"/>
                    <a:pt x="283" y="301"/>
                  </a:cubicBezTo>
                  <a:cubicBezTo>
                    <a:pt x="306" y="301"/>
                    <a:pt x="330" y="298"/>
                    <a:pt x="353" y="292"/>
                  </a:cubicBezTo>
                  <a:cubicBezTo>
                    <a:pt x="581" y="201"/>
                    <a:pt x="279"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2" name="Google Shape;16092;p35"/>
            <p:cNvSpPr/>
            <p:nvPr/>
          </p:nvSpPr>
          <p:spPr>
            <a:xfrm>
              <a:off x="7797075" y="2225650"/>
              <a:ext cx="12550" cy="11375"/>
            </a:xfrm>
            <a:custGeom>
              <a:avLst/>
              <a:gdLst/>
              <a:ahLst/>
              <a:cxnLst/>
              <a:rect l="l" t="t" r="r" b="b"/>
              <a:pathLst>
                <a:path w="502" h="455" extrusionOk="0">
                  <a:moveTo>
                    <a:pt x="252" y="0"/>
                  </a:moveTo>
                  <a:cubicBezTo>
                    <a:pt x="129" y="0"/>
                    <a:pt x="1" y="85"/>
                    <a:pt x="1" y="248"/>
                  </a:cubicBezTo>
                  <a:cubicBezTo>
                    <a:pt x="1" y="364"/>
                    <a:pt x="101" y="455"/>
                    <a:pt x="215" y="455"/>
                  </a:cubicBezTo>
                  <a:cubicBezTo>
                    <a:pt x="233" y="455"/>
                    <a:pt x="250" y="453"/>
                    <a:pt x="268" y="448"/>
                  </a:cubicBezTo>
                  <a:cubicBezTo>
                    <a:pt x="401" y="448"/>
                    <a:pt x="501" y="315"/>
                    <a:pt x="468" y="181"/>
                  </a:cubicBezTo>
                  <a:cubicBezTo>
                    <a:pt x="453" y="60"/>
                    <a:pt x="354"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3" name="Google Shape;16093;p35"/>
            <p:cNvSpPr/>
            <p:nvPr/>
          </p:nvSpPr>
          <p:spPr>
            <a:xfrm>
              <a:off x="7794575" y="2074225"/>
              <a:ext cx="15050" cy="12525"/>
            </a:xfrm>
            <a:custGeom>
              <a:avLst/>
              <a:gdLst/>
              <a:ahLst/>
              <a:cxnLst/>
              <a:rect l="l" t="t" r="r" b="b"/>
              <a:pathLst>
                <a:path w="602" h="501" extrusionOk="0">
                  <a:moveTo>
                    <a:pt x="334" y="1"/>
                  </a:moveTo>
                  <a:cubicBezTo>
                    <a:pt x="1" y="34"/>
                    <a:pt x="34" y="501"/>
                    <a:pt x="368" y="501"/>
                  </a:cubicBezTo>
                  <a:cubicBezTo>
                    <a:pt x="501" y="468"/>
                    <a:pt x="601" y="367"/>
                    <a:pt x="568" y="234"/>
                  </a:cubicBezTo>
                  <a:cubicBezTo>
                    <a:pt x="568" y="101"/>
                    <a:pt x="468"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4" name="Google Shape;16094;p35"/>
            <p:cNvSpPr/>
            <p:nvPr/>
          </p:nvSpPr>
          <p:spPr>
            <a:xfrm>
              <a:off x="7734550" y="2080075"/>
              <a:ext cx="15025" cy="12525"/>
            </a:xfrm>
            <a:custGeom>
              <a:avLst/>
              <a:gdLst/>
              <a:ahLst/>
              <a:cxnLst/>
              <a:rect l="l" t="t" r="r" b="b"/>
              <a:pathLst>
                <a:path w="601" h="501" extrusionOk="0">
                  <a:moveTo>
                    <a:pt x="334" y="0"/>
                  </a:moveTo>
                  <a:cubicBezTo>
                    <a:pt x="0" y="0"/>
                    <a:pt x="33" y="500"/>
                    <a:pt x="367" y="500"/>
                  </a:cubicBezTo>
                  <a:cubicBezTo>
                    <a:pt x="500" y="467"/>
                    <a:pt x="600" y="367"/>
                    <a:pt x="600" y="234"/>
                  </a:cubicBezTo>
                  <a:cubicBezTo>
                    <a:pt x="567" y="100"/>
                    <a:pt x="467"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5" name="Google Shape;16095;p35"/>
            <p:cNvSpPr/>
            <p:nvPr/>
          </p:nvSpPr>
          <p:spPr>
            <a:xfrm>
              <a:off x="7726950" y="2316425"/>
              <a:ext cx="13075" cy="12025"/>
            </a:xfrm>
            <a:custGeom>
              <a:avLst/>
              <a:gdLst/>
              <a:ahLst/>
              <a:cxnLst/>
              <a:rect l="l" t="t" r="r" b="b"/>
              <a:pathLst>
                <a:path w="523" h="481" extrusionOk="0">
                  <a:moveTo>
                    <a:pt x="283" y="0"/>
                  </a:moveTo>
                  <a:cubicBezTo>
                    <a:pt x="145" y="0"/>
                    <a:pt x="1" y="103"/>
                    <a:pt x="37" y="286"/>
                  </a:cubicBezTo>
                  <a:cubicBezTo>
                    <a:pt x="52" y="420"/>
                    <a:pt x="153" y="481"/>
                    <a:pt x="257" y="481"/>
                  </a:cubicBezTo>
                  <a:cubicBezTo>
                    <a:pt x="387" y="481"/>
                    <a:pt x="523" y="386"/>
                    <a:pt x="504" y="220"/>
                  </a:cubicBezTo>
                  <a:cubicBezTo>
                    <a:pt x="504" y="69"/>
                    <a:pt x="396"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6" name="Google Shape;16096;p35"/>
            <p:cNvSpPr/>
            <p:nvPr/>
          </p:nvSpPr>
          <p:spPr>
            <a:xfrm>
              <a:off x="7908125" y="2349700"/>
              <a:ext cx="15750" cy="12475"/>
            </a:xfrm>
            <a:custGeom>
              <a:avLst/>
              <a:gdLst/>
              <a:ahLst/>
              <a:cxnLst/>
              <a:rect l="l" t="t" r="r" b="b"/>
              <a:pathLst>
                <a:path w="630" h="499" extrusionOk="0">
                  <a:moveTo>
                    <a:pt x="353" y="0"/>
                  </a:moveTo>
                  <a:cubicBezTo>
                    <a:pt x="97" y="0"/>
                    <a:pt x="1" y="401"/>
                    <a:pt x="296" y="490"/>
                  </a:cubicBezTo>
                  <a:cubicBezTo>
                    <a:pt x="318" y="495"/>
                    <a:pt x="341" y="498"/>
                    <a:pt x="364" y="498"/>
                  </a:cubicBezTo>
                  <a:cubicBezTo>
                    <a:pt x="472" y="498"/>
                    <a:pt x="568" y="433"/>
                    <a:pt x="596" y="323"/>
                  </a:cubicBezTo>
                  <a:cubicBezTo>
                    <a:pt x="629" y="190"/>
                    <a:pt x="562" y="56"/>
                    <a:pt x="462" y="23"/>
                  </a:cubicBezTo>
                  <a:cubicBezTo>
                    <a:pt x="424" y="7"/>
                    <a:pt x="38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7" name="Google Shape;16097;p35"/>
            <p:cNvSpPr/>
            <p:nvPr/>
          </p:nvSpPr>
          <p:spPr>
            <a:xfrm>
              <a:off x="7882150" y="2238300"/>
              <a:ext cx="14675" cy="11825"/>
            </a:xfrm>
            <a:custGeom>
              <a:avLst/>
              <a:gdLst/>
              <a:ahLst/>
              <a:cxnLst/>
              <a:rect l="l" t="t" r="r" b="b"/>
              <a:pathLst>
                <a:path w="587" h="473" extrusionOk="0">
                  <a:moveTo>
                    <a:pt x="302" y="0"/>
                  </a:moveTo>
                  <a:cubicBezTo>
                    <a:pt x="280" y="0"/>
                    <a:pt x="257" y="3"/>
                    <a:pt x="234" y="9"/>
                  </a:cubicBezTo>
                  <a:cubicBezTo>
                    <a:pt x="34" y="76"/>
                    <a:pt x="0" y="342"/>
                    <a:pt x="200" y="443"/>
                  </a:cubicBezTo>
                  <a:cubicBezTo>
                    <a:pt x="235" y="463"/>
                    <a:pt x="272" y="472"/>
                    <a:pt x="309" y="472"/>
                  </a:cubicBezTo>
                  <a:cubicBezTo>
                    <a:pt x="451" y="472"/>
                    <a:pt x="587" y="335"/>
                    <a:pt x="534" y="176"/>
                  </a:cubicBezTo>
                  <a:cubicBezTo>
                    <a:pt x="506" y="65"/>
                    <a:pt x="410"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8" name="Google Shape;16098;p35"/>
            <p:cNvSpPr/>
            <p:nvPr/>
          </p:nvSpPr>
          <p:spPr>
            <a:xfrm>
              <a:off x="7815700" y="2245975"/>
              <a:ext cx="16425" cy="12575"/>
            </a:xfrm>
            <a:custGeom>
              <a:avLst/>
              <a:gdLst/>
              <a:ahLst/>
              <a:cxnLst/>
              <a:rect l="l" t="t" r="r" b="b"/>
              <a:pathLst>
                <a:path w="657" h="503" extrusionOk="0">
                  <a:moveTo>
                    <a:pt x="325" y="0"/>
                  </a:moveTo>
                  <a:cubicBezTo>
                    <a:pt x="21" y="0"/>
                    <a:pt x="0" y="470"/>
                    <a:pt x="323" y="502"/>
                  </a:cubicBezTo>
                  <a:cubicBezTo>
                    <a:pt x="623" y="502"/>
                    <a:pt x="657" y="35"/>
                    <a:pt x="357" y="2"/>
                  </a:cubicBezTo>
                  <a:cubicBezTo>
                    <a:pt x="346" y="1"/>
                    <a:pt x="335" y="0"/>
                    <a:pt x="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9" name="Google Shape;16099;p35"/>
            <p:cNvSpPr/>
            <p:nvPr/>
          </p:nvSpPr>
          <p:spPr>
            <a:xfrm>
              <a:off x="7831475" y="2410550"/>
              <a:ext cx="14650" cy="10375"/>
            </a:xfrm>
            <a:custGeom>
              <a:avLst/>
              <a:gdLst/>
              <a:ahLst/>
              <a:cxnLst/>
              <a:rect l="l" t="t" r="r" b="b"/>
              <a:pathLst>
                <a:path w="586" h="415" extrusionOk="0">
                  <a:moveTo>
                    <a:pt x="326" y="0"/>
                  </a:moveTo>
                  <a:cubicBezTo>
                    <a:pt x="174" y="0"/>
                    <a:pt x="0" y="100"/>
                    <a:pt x="59" y="257"/>
                  </a:cubicBezTo>
                  <a:cubicBezTo>
                    <a:pt x="73" y="367"/>
                    <a:pt x="170" y="414"/>
                    <a:pt x="274" y="414"/>
                  </a:cubicBezTo>
                  <a:cubicBezTo>
                    <a:pt x="423" y="414"/>
                    <a:pt x="585" y="315"/>
                    <a:pt x="526" y="157"/>
                  </a:cubicBezTo>
                  <a:cubicBezTo>
                    <a:pt x="526" y="48"/>
                    <a:pt x="431"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0" name="Google Shape;16100;p35"/>
            <p:cNvSpPr/>
            <p:nvPr/>
          </p:nvSpPr>
          <p:spPr>
            <a:xfrm>
              <a:off x="7903825" y="2411125"/>
              <a:ext cx="12525" cy="12550"/>
            </a:xfrm>
            <a:custGeom>
              <a:avLst/>
              <a:gdLst/>
              <a:ahLst/>
              <a:cxnLst/>
              <a:rect l="l" t="t" r="r" b="b"/>
              <a:pathLst>
                <a:path w="501" h="502" extrusionOk="0">
                  <a:moveTo>
                    <a:pt x="267" y="1"/>
                  </a:moveTo>
                  <a:cubicBezTo>
                    <a:pt x="134" y="1"/>
                    <a:pt x="1" y="101"/>
                    <a:pt x="1" y="234"/>
                  </a:cubicBezTo>
                  <a:cubicBezTo>
                    <a:pt x="1" y="368"/>
                    <a:pt x="101" y="501"/>
                    <a:pt x="234" y="501"/>
                  </a:cubicBezTo>
                  <a:cubicBezTo>
                    <a:pt x="367" y="501"/>
                    <a:pt x="468"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1" name="Google Shape;16101;p35"/>
            <p:cNvSpPr/>
            <p:nvPr/>
          </p:nvSpPr>
          <p:spPr>
            <a:xfrm>
              <a:off x="7870975" y="2294200"/>
              <a:ext cx="14525" cy="12875"/>
            </a:xfrm>
            <a:custGeom>
              <a:avLst/>
              <a:gdLst/>
              <a:ahLst/>
              <a:cxnLst/>
              <a:rect l="l" t="t" r="r" b="b"/>
              <a:pathLst>
                <a:path w="581" h="515" extrusionOk="0">
                  <a:moveTo>
                    <a:pt x="317" y="0"/>
                  </a:moveTo>
                  <a:cubicBezTo>
                    <a:pt x="161" y="0"/>
                    <a:pt x="0" y="141"/>
                    <a:pt x="80" y="341"/>
                  </a:cubicBezTo>
                  <a:cubicBezTo>
                    <a:pt x="109" y="428"/>
                    <a:pt x="213" y="515"/>
                    <a:pt x="327" y="515"/>
                  </a:cubicBezTo>
                  <a:cubicBezTo>
                    <a:pt x="345" y="515"/>
                    <a:pt x="363" y="513"/>
                    <a:pt x="381" y="508"/>
                  </a:cubicBezTo>
                  <a:cubicBezTo>
                    <a:pt x="514" y="441"/>
                    <a:pt x="581" y="308"/>
                    <a:pt x="547" y="208"/>
                  </a:cubicBezTo>
                  <a:cubicBezTo>
                    <a:pt x="521" y="62"/>
                    <a:pt x="420" y="0"/>
                    <a:pt x="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2" name="Google Shape;16102;p35"/>
            <p:cNvSpPr/>
            <p:nvPr/>
          </p:nvSpPr>
          <p:spPr>
            <a:xfrm>
              <a:off x="7820425" y="2441000"/>
              <a:ext cx="15925" cy="12175"/>
            </a:xfrm>
            <a:custGeom>
              <a:avLst/>
              <a:gdLst/>
              <a:ahLst/>
              <a:cxnLst/>
              <a:rect l="l" t="t" r="r" b="b"/>
              <a:pathLst>
                <a:path w="637" h="487" extrusionOk="0">
                  <a:moveTo>
                    <a:pt x="249" y="0"/>
                  </a:moveTo>
                  <a:cubicBezTo>
                    <a:pt x="134" y="0"/>
                    <a:pt x="30" y="91"/>
                    <a:pt x="1" y="207"/>
                  </a:cubicBezTo>
                  <a:cubicBezTo>
                    <a:pt x="1" y="340"/>
                    <a:pt x="68" y="440"/>
                    <a:pt x="201" y="474"/>
                  </a:cubicBezTo>
                  <a:cubicBezTo>
                    <a:pt x="229" y="482"/>
                    <a:pt x="257" y="486"/>
                    <a:pt x="282" y="486"/>
                  </a:cubicBezTo>
                  <a:cubicBezTo>
                    <a:pt x="554" y="486"/>
                    <a:pt x="637" y="37"/>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3" name="Google Shape;16103;p35"/>
            <p:cNvSpPr/>
            <p:nvPr/>
          </p:nvSpPr>
          <p:spPr>
            <a:xfrm>
              <a:off x="7957700" y="2661600"/>
              <a:ext cx="14725" cy="10850"/>
            </a:xfrm>
            <a:custGeom>
              <a:avLst/>
              <a:gdLst/>
              <a:ahLst/>
              <a:cxnLst/>
              <a:rect l="l" t="t" r="r" b="b"/>
              <a:pathLst>
                <a:path w="589" h="434" extrusionOk="0">
                  <a:moveTo>
                    <a:pt x="271" y="1"/>
                  </a:moveTo>
                  <a:cubicBezTo>
                    <a:pt x="131" y="1"/>
                    <a:pt x="1" y="138"/>
                    <a:pt x="47" y="323"/>
                  </a:cubicBezTo>
                  <a:cubicBezTo>
                    <a:pt x="67" y="402"/>
                    <a:pt x="128" y="434"/>
                    <a:pt x="199" y="434"/>
                  </a:cubicBezTo>
                  <a:cubicBezTo>
                    <a:pt x="366" y="434"/>
                    <a:pt x="588" y="253"/>
                    <a:pt x="447" y="89"/>
                  </a:cubicBezTo>
                  <a:cubicBezTo>
                    <a:pt x="396" y="28"/>
                    <a:pt x="332"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4" name="Google Shape;16104;p35"/>
            <p:cNvSpPr/>
            <p:nvPr/>
          </p:nvSpPr>
          <p:spPr>
            <a:xfrm>
              <a:off x="8072075" y="2646125"/>
              <a:ext cx="12750" cy="10225"/>
            </a:xfrm>
            <a:custGeom>
              <a:avLst/>
              <a:gdLst/>
              <a:ahLst/>
              <a:cxnLst/>
              <a:rect l="l" t="t" r="r" b="b"/>
              <a:pathLst>
                <a:path w="510" h="409" extrusionOk="0">
                  <a:moveTo>
                    <a:pt x="389" y="1"/>
                  </a:moveTo>
                  <a:cubicBezTo>
                    <a:pt x="242" y="1"/>
                    <a:pt x="0" y="409"/>
                    <a:pt x="251" y="409"/>
                  </a:cubicBezTo>
                  <a:cubicBezTo>
                    <a:pt x="259" y="409"/>
                    <a:pt x="267" y="409"/>
                    <a:pt x="276" y="408"/>
                  </a:cubicBezTo>
                  <a:cubicBezTo>
                    <a:pt x="409" y="374"/>
                    <a:pt x="509" y="241"/>
                    <a:pt x="476" y="108"/>
                  </a:cubicBezTo>
                  <a:cubicBezTo>
                    <a:pt x="462" y="31"/>
                    <a:pt x="429" y="1"/>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5" name="Google Shape;16105;p35"/>
            <p:cNvSpPr/>
            <p:nvPr/>
          </p:nvSpPr>
          <p:spPr>
            <a:xfrm>
              <a:off x="8003075" y="2458025"/>
              <a:ext cx="14725" cy="12175"/>
            </a:xfrm>
            <a:custGeom>
              <a:avLst/>
              <a:gdLst/>
              <a:ahLst/>
              <a:cxnLst/>
              <a:rect l="l" t="t" r="r" b="b"/>
              <a:pathLst>
                <a:path w="589" h="487" extrusionOk="0">
                  <a:moveTo>
                    <a:pt x="339" y="0"/>
                  </a:moveTo>
                  <a:cubicBezTo>
                    <a:pt x="305" y="0"/>
                    <a:pt x="269" y="8"/>
                    <a:pt x="234" y="26"/>
                  </a:cubicBezTo>
                  <a:cubicBezTo>
                    <a:pt x="33" y="93"/>
                    <a:pt x="0" y="360"/>
                    <a:pt x="200" y="460"/>
                  </a:cubicBezTo>
                  <a:cubicBezTo>
                    <a:pt x="237" y="478"/>
                    <a:pt x="274" y="486"/>
                    <a:pt x="309" y="486"/>
                  </a:cubicBezTo>
                  <a:cubicBezTo>
                    <a:pt x="465" y="486"/>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6" name="Google Shape;16106;p35"/>
            <p:cNvSpPr/>
            <p:nvPr/>
          </p:nvSpPr>
          <p:spPr>
            <a:xfrm>
              <a:off x="7834600" y="2517350"/>
              <a:ext cx="14400" cy="12450"/>
            </a:xfrm>
            <a:custGeom>
              <a:avLst/>
              <a:gdLst/>
              <a:ahLst/>
              <a:cxnLst/>
              <a:rect l="l" t="t" r="r" b="b"/>
              <a:pathLst>
                <a:path w="576" h="498" extrusionOk="0">
                  <a:moveTo>
                    <a:pt x="275" y="0"/>
                  </a:moveTo>
                  <a:cubicBezTo>
                    <a:pt x="252" y="0"/>
                    <a:pt x="227" y="7"/>
                    <a:pt x="201" y="22"/>
                  </a:cubicBezTo>
                  <a:cubicBezTo>
                    <a:pt x="68" y="55"/>
                    <a:pt x="1" y="188"/>
                    <a:pt x="34" y="322"/>
                  </a:cubicBezTo>
                  <a:cubicBezTo>
                    <a:pt x="90" y="432"/>
                    <a:pt x="191" y="497"/>
                    <a:pt x="299" y="497"/>
                  </a:cubicBezTo>
                  <a:cubicBezTo>
                    <a:pt x="322" y="497"/>
                    <a:pt x="345" y="494"/>
                    <a:pt x="368" y="489"/>
                  </a:cubicBezTo>
                  <a:cubicBezTo>
                    <a:pt x="576" y="429"/>
                    <a:pt x="466"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7" name="Google Shape;16107;p35"/>
            <p:cNvSpPr/>
            <p:nvPr/>
          </p:nvSpPr>
          <p:spPr>
            <a:xfrm>
              <a:off x="7869625" y="2681950"/>
              <a:ext cx="13375" cy="12125"/>
            </a:xfrm>
            <a:custGeom>
              <a:avLst/>
              <a:gdLst/>
              <a:ahLst/>
              <a:cxnLst/>
              <a:rect l="l" t="t" r="r" b="b"/>
              <a:pathLst>
                <a:path w="535" h="485" extrusionOk="0">
                  <a:moveTo>
                    <a:pt x="269" y="0"/>
                  </a:moveTo>
                  <a:cubicBezTo>
                    <a:pt x="247" y="0"/>
                    <a:pt x="224" y="3"/>
                    <a:pt x="201" y="9"/>
                  </a:cubicBezTo>
                  <a:cubicBezTo>
                    <a:pt x="68" y="42"/>
                    <a:pt x="1" y="176"/>
                    <a:pt x="34" y="309"/>
                  </a:cubicBezTo>
                  <a:cubicBezTo>
                    <a:pt x="62" y="420"/>
                    <a:pt x="158" y="484"/>
                    <a:pt x="266" y="484"/>
                  </a:cubicBezTo>
                  <a:cubicBezTo>
                    <a:pt x="289" y="484"/>
                    <a:pt x="312" y="482"/>
                    <a:pt x="334" y="476"/>
                  </a:cubicBezTo>
                  <a:cubicBezTo>
                    <a:pt x="468" y="443"/>
                    <a:pt x="535" y="309"/>
                    <a:pt x="501" y="176"/>
                  </a:cubicBezTo>
                  <a:cubicBezTo>
                    <a:pt x="474"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8" name="Google Shape;16108;p35"/>
            <p:cNvSpPr/>
            <p:nvPr/>
          </p:nvSpPr>
          <p:spPr>
            <a:xfrm>
              <a:off x="8018075" y="2678000"/>
              <a:ext cx="16700" cy="12525"/>
            </a:xfrm>
            <a:custGeom>
              <a:avLst/>
              <a:gdLst/>
              <a:ahLst/>
              <a:cxnLst/>
              <a:rect l="l" t="t" r="r" b="b"/>
              <a:pathLst>
                <a:path w="668" h="501" extrusionOk="0">
                  <a:moveTo>
                    <a:pt x="367" y="0"/>
                  </a:moveTo>
                  <a:cubicBezTo>
                    <a:pt x="34" y="0"/>
                    <a:pt x="0" y="467"/>
                    <a:pt x="334" y="500"/>
                  </a:cubicBezTo>
                  <a:cubicBezTo>
                    <a:pt x="634" y="500"/>
                    <a:pt x="668" y="33"/>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9" name="Google Shape;16109;p35"/>
            <p:cNvSpPr/>
            <p:nvPr/>
          </p:nvSpPr>
          <p:spPr>
            <a:xfrm>
              <a:off x="7963875" y="2501825"/>
              <a:ext cx="14850" cy="11825"/>
            </a:xfrm>
            <a:custGeom>
              <a:avLst/>
              <a:gdLst/>
              <a:ahLst/>
              <a:cxnLst/>
              <a:rect l="l" t="t" r="r" b="b"/>
              <a:pathLst>
                <a:path w="594" h="473" extrusionOk="0">
                  <a:moveTo>
                    <a:pt x="335" y="0"/>
                  </a:moveTo>
                  <a:cubicBezTo>
                    <a:pt x="313" y="0"/>
                    <a:pt x="290" y="3"/>
                    <a:pt x="267" y="9"/>
                  </a:cubicBezTo>
                  <a:cubicBezTo>
                    <a:pt x="34" y="75"/>
                    <a:pt x="0" y="342"/>
                    <a:pt x="200" y="442"/>
                  </a:cubicBezTo>
                  <a:cubicBezTo>
                    <a:pt x="242" y="463"/>
                    <a:pt x="283" y="472"/>
                    <a:pt x="322" y="472"/>
                  </a:cubicBezTo>
                  <a:cubicBezTo>
                    <a:pt x="473" y="472"/>
                    <a:pt x="594" y="334"/>
                    <a:pt x="567" y="176"/>
                  </a:cubicBezTo>
                  <a:cubicBezTo>
                    <a:pt x="540" y="65"/>
                    <a:pt x="443"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0" name="Google Shape;16110;p35"/>
            <p:cNvSpPr/>
            <p:nvPr/>
          </p:nvSpPr>
          <p:spPr>
            <a:xfrm>
              <a:off x="7877150" y="2572700"/>
              <a:ext cx="12525" cy="11500"/>
            </a:xfrm>
            <a:custGeom>
              <a:avLst/>
              <a:gdLst/>
              <a:ahLst/>
              <a:cxnLst/>
              <a:rect l="l" t="t" r="r" b="b"/>
              <a:pathLst>
                <a:path w="501" h="460" extrusionOk="0">
                  <a:moveTo>
                    <a:pt x="250" y="1"/>
                  </a:moveTo>
                  <a:cubicBezTo>
                    <a:pt x="184" y="1"/>
                    <a:pt x="117" y="26"/>
                    <a:pt x="67" y="76"/>
                  </a:cubicBezTo>
                  <a:cubicBezTo>
                    <a:pt x="0" y="143"/>
                    <a:pt x="0" y="309"/>
                    <a:pt x="67" y="409"/>
                  </a:cubicBezTo>
                  <a:cubicBezTo>
                    <a:pt x="117" y="443"/>
                    <a:pt x="184" y="459"/>
                    <a:pt x="250" y="459"/>
                  </a:cubicBezTo>
                  <a:cubicBezTo>
                    <a:pt x="317" y="459"/>
                    <a:pt x="384" y="443"/>
                    <a:pt x="434" y="409"/>
                  </a:cubicBezTo>
                  <a:cubicBezTo>
                    <a:pt x="500" y="309"/>
                    <a:pt x="500" y="143"/>
                    <a:pt x="434" y="76"/>
                  </a:cubicBezTo>
                  <a:cubicBezTo>
                    <a:pt x="384" y="26"/>
                    <a:pt x="317"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1" name="Google Shape;16111;p35"/>
            <p:cNvSpPr/>
            <p:nvPr/>
          </p:nvSpPr>
          <p:spPr>
            <a:xfrm>
              <a:off x="7923000" y="2715750"/>
              <a:ext cx="15775" cy="12125"/>
            </a:xfrm>
            <a:custGeom>
              <a:avLst/>
              <a:gdLst/>
              <a:ahLst/>
              <a:cxnLst/>
              <a:rect l="l" t="t" r="r" b="b"/>
              <a:pathLst>
                <a:path w="631" h="485" extrusionOk="0">
                  <a:moveTo>
                    <a:pt x="305" y="1"/>
                  </a:moveTo>
                  <a:cubicBezTo>
                    <a:pt x="273" y="1"/>
                    <a:pt x="238" y="8"/>
                    <a:pt x="201" y="25"/>
                  </a:cubicBezTo>
                  <a:cubicBezTo>
                    <a:pt x="67" y="58"/>
                    <a:pt x="1" y="191"/>
                    <a:pt x="34" y="325"/>
                  </a:cubicBezTo>
                  <a:cubicBezTo>
                    <a:pt x="83" y="422"/>
                    <a:pt x="168" y="484"/>
                    <a:pt x="262" y="484"/>
                  </a:cubicBezTo>
                  <a:cubicBezTo>
                    <a:pt x="296" y="484"/>
                    <a:pt x="332" y="476"/>
                    <a:pt x="368" y="458"/>
                  </a:cubicBezTo>
                  <a:cubicBezTo>
                    <a:pt x="631" y="370"/>
                    <a:pt x="535"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2" name="Google Shape;16112;p35"/>
            <p:cNvSpPr/>
            <p:nvPr/>
          </p:nvSpPr>
          <p:spPr>
            <a:xfrm>
              <a:off x="7981850" y="2612275"/>
              <a:ext cx="15225" cy="12800"/>
            </a:xfrm>
            <a:custGeom>
              <a:avLst/>
              <a:gdLst/>
              <a:ahLst/>
              <a:cxnLst/>
              <a:rect l="l" t="t" r="r" b="b"/>
              <a:pathLst>
                <a:path w="609" h="512" extrusionOk="0">
                  <a:moveTo>
                    <a:pt x="307" y="1"/>
                  </a:moveTo>
                  <a:cubicBezTo>
                    <a:pt x="206" y="1"/>
                    <a:pt x="109" y="59"/>
                    <a:pt x="82" y="194"/>
                  </a:cubicBezTo>
                  <a:cubicBezTo>
                    <a:pt x="0" y="378"/>
                    <a:pt x="156" y="511"/>
                    <a:pt x="311" y="511"/>
                  </a:cubicBezTo>
                  <a:cubicBezTo>
                    <a:pt x="411" y="511"/>
                    <a:pt x="510" y="457"/>
                    <a:pt x="549" y="327"/>
                  </a:cubicBezTo>
                  <a:cubicBezTo>
                    <a:pt x="609" y="129"/>
                    <a:pt x="455"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3" name="Google Shape;16113;p35"/>
            <p:cNvSpPr/>
            <p:nvPr/>
          </p:nvSpPr>
          <p:spPr>
            <a:xfrm>
              <a:off x="7968875" y="2581050"/>
              <a:ext cx="14850" cy="11825"/>
            </a:xfrm>
            <a:custGeom>
              <a:avLst/>
              <a:gdLst/>
              <a:ahLst/>
              <a:cxnLst/>
              <a:rect l="l" t="t" r="r" b="b"/>
              <a:pathLst>
                <a:path w="594" h="473" extrusionOk="0">
                  <a:moveTo>
                    <a:pt x="302" y="0"/>
                  </a:moveTo>
                  <a:cubicBezTo>
                    <a:pt x="280" y="0"/>
                    <a:pt x="257" y="3"/>
                    <a:pt x="234" y="9"/>
                  </a:cubicBezTo>
                  <a:cubicBezTo>
                    <a:pt x="34" y="75"/>
                    <a:pt x="0" y="342"/>
                    <a:pt x="201" y="442"/>
                  </a:cubicBezTo>
                  <a:cubicBezTo>
                    <a:pt x="242" y="463"/>
                    <a:pt x="283" y="472"/>
                    <a:pt x="322" y="472"/>
                  </a:cubicBezTo>
                  <a:cubicBezTo>
                    <a:pt x="473" y="472"/>
                    <a:pt x="594" y="334"/>
                    <a:pt x="567" y="175"/>
                  </a:cubicBezTo>
                  <a:cubicBezTo>
                    <a:pt x="512" y="65"/>
                    <a:pt x="411"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4" name="Google Shape;16114;p35"/>
            <p:cNvSpPr/>
            <p:nvPr/>
          </p:nvSpPr>
          <p:spPr>
            <a:xfrm>
              <a:off x="8021400" y="2899650"/>
              <a:ext cx="13375" cy="12025"/>
            </a:xfrm>
            <a:custGeom>
              <a:avLst/>
              <a:gdLst/>
              <a:ahLst/>
              <a:cxnLst/>
              <a:rect l="l" t="t" r="r" b="b"/>
              <a:pathLst>
                <a:path w="535" h="481" extrusionOk="0">
                  <a:moveTo>
                    <a:pt x="287" y="1"/>
                  </a:moveTo>
                  <a:cubicBezTo>
                    <a:pt x="269" y="1"/>
                    <a:pt x="252" y="3"/>
                    <a:pt x="234" y="7"/>
                  </a:cubicBezTo>
                  <a:cubicBezTo>
                    <a:pt x="101" y="41"/>
                    <a:pt x="1" y="141"/>
                    <a:pt x="34" y="274"/>
                  </a:cubicBezTo>
                  <a:cubicBezTo>
                    <a:pt x="63" y="390"/>
                    <a:pt x="168" y="481"/>
                    <a:pt x="282" y="481"/>
                  </a:cubicBezTo>
                  <a:cubicBezTo>
                    <a:pt x="299" y="481"/>
                    <a:pt x="317" y="479"/>
                    <a:pt x="334" y="474"/>
                  </a:cubicBezTo>
                  <a:cubicBezTo>
                    <a:pt x="468" y="441"/>
                    <a:pt x="535" y="341"/>
                    <a:pt x="535" y="207"/>
                  </a:cubicBezTo>
                  <a:cubicBezTo>
                    <a:pt x="506" y="91"/>
                    <a:pt x="401"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5" name="Google Shape;16115;p35"/>
            <p:cNvSpPr/>
            <p:nvPr/>
          </p:nvSpPr>
          <p:spPr>
            <a:xfrm>
              <a:off x="8018675" y="2944200"/>
              <a:ext cx="13600" cy="11550"/>
            </a:xfrm>
            <a:custGeom>
              <a:avLst/>
              <a:gdLst/>
              <a:ahLst/>
              <a:cxnLst/>
              <a:rect l="l" t="t" r="r" b="b"/>
              <a:pathLst>
                <a:path w="544" h="462" extrusionOk="0">
                  <a:moveTo>
                    <a:pt x="252" y="0"/>
                  </a:moveTo>
                  <a:cubicBezTo>
                    <a:pt x="164" y="0"/>
                    <a:pt x="68" y="62"/>
                    <a:pt x="43" y="160"/>
                  </a:cubicBezTo>
                  <a:cubicBezTo>
                    <a:pt x="0" y="332"/>
                    <a:pt x="137" y="462"/>
                    <a:pt x="275" y="462"/>
                  </a:cubicBezTo>
                  <a:cubicBezTo>
                    <a:pt x="352" y="462"/>
                    <a:pt x="429" y="422"/>
                    <a:pt x="477" y="327"/>
                  </a:cubicBezTo>
                  <a:cubicBezTo>
                    <a:pt x="544" y="193"/>
                    <a:pt x="477" y="60"/>
                    <a:pt x="343" y="26"/>
                  </a:cubicBezTo>
                  <a:cubicBezTo>
                    <a:pt x="317" y="9"/>
                    <a:pt x="285"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6" name="Google Shape;16116;p35"/>
            <p:cNvSpPr/>
            <p:nvPr/>
          </p:nvSpPr>
          <p:spPr>
            <a:xfrm>
              <a:off x="8013900" y="3142850"/>
              <a:ext cx="13525" cy="8850"/>
            </a:xfrm>
            <a:custGeom>
              <a:avLst/>
              <a:gdLst/>
              <a:ahLst/>
              <a:cxnLst/>
              <a:rect l="l" t="t" r="r" b="b"/>
              <a:pathLst>
                <a:path w="541" h="354" extrusionOk="0">
                  <a:moveTo>
                    <a:pt x="83" y="1"/>
                  </a:moveTo>
                  <a:cubicBezTo>
                    <a:pt x="35" y="1"/>
                    <a:pt x="1" y="34"/>
                    <a:pt x="1" y="120"/>
                  </a:cubicBezTo>
                  <a:cubicBezTo>
                    <a:pt x="1" y="253"/>
                    <a:pt x="101" y="353"/>
                    <a:pt x="234" y="353"/>
                  </a:cubicBezTo>
                  <a:cubicBezTo>
                    <a:pt x="541" y="353"/>
                    <a:pt x="241"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7" name="Google Shape;16117;p35"/>
            <p:cNvSpPr/>
            <p:nvPr/>
          </p:nvSpPr>
          <p:spPr>
            <a:xfrm>
              <a:off x="8099175" y="3050400"/>
              <a:ext cx="13150" cy="12225"/>
            </a:xfrm>
            <a:custGeom>
              <a:avLst/>
              <a:gdLst/>
              <a:ahLst/>
              <a:cxnLst/>
              <a:rect l="l" t="t" r="r" b="b"/>
              <a:pathLst>
                <a:path w="526" h="489" extrusionOk="0">
                  <a:moveTo>
                    <a:pt x="248" y="1"/>
                  </a:moveTo>
                  <a:cubicBezTo>
                    <a:pt x="108" y="1"/>
                    <a:pt x="0" y="139"/>
                    <a:pt x="25" y="315"/>
                  </a:cubicBezTo>
                  <a:cubicBezTo>
                    <a:pt x="44" y="429"/>
                    <a:pt x="149" y="489"/>
                    <a:pt x="255" y="489"/>
                  </a:cubicBezTo>
                  <a:cubicBezTo>
                    <a:pt x="335" y="489"/>
                    <a:pt x="416" y="454"/>
                    <a:pt x="459" y="382"/>
                  </a:cubicBezTo>
                  <a:cubicBezTo>
                    <a:pt x="526" y="248"/>
                    <a:pt x="492" y="115"/>
                    <a:pt x="392" y="48"/>
                  </a:cubicBezTo>
                  <a:cubicBezTo>
                    <a:pt x="343" y="15"/>
                    <a:pt x="294"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8" name="Google Shape;16118;p35"/>
            <p:cNvSpPr/>
            <p:nvPr/>
          </p:nvSpPr>
          <p:spPr>
            <a:xfrm>
              <a:off x="8059075" y="2905450"/>
              <a:ext cx="14550" cy="8025"/>
            </a:xfrm>
            <a:custGeom>
              <a:avLst/>
              <a:gdLst/>
              <a:ahLst/>
              <a:cxnLst/>
              <a:rect l="l" t="t" r="r" b="b"/>
              <a:pathLst>
                <a:path w="582" h="321" extrusionOk="0">
                  <a:moveTo>
                    <a:pt x="330" y="0"/>
                  </a:moveTo>
                  <a:cubicBezTo>
                    <a:pt x="308" y="0"/>
                    <a:pt x="285" y="3"/>
                    <a:pt x="262" y="9"/>
                  </a:cubicBezTo>
                  <a:cubicBezTo>
                    <a:pt x="1" y="80"/>
                    <a:pt x="297" y="320"/>
                    <a:pt x="466" y="320"/>
                  </a:cubicBezTo>
                  <a:cubicBezTo>
                    <a:pt x="534" y="320"/>
                    <a:pt x="581" y="281"/>
                    <a:pt x="562" y="175"/>
                  </a:cubicBezTo>
                  <a:cubicBezTo>
                    <a:pt x="534" y="65"/>
                    <a:pt x="438"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9" name="Google Shape;16119;p35"/>
            <p:cNvSpPr/>
            <p:nvPr/>
          </p:nvSpPr>
          <p:spPr>
            <a:xfrm>
              <a:off x="7906325" y="3033275"/>
              <a:ext cx="15175" cy="11875"/>
            </a:xfrm>
            <a:custGeom>
              <a:avLst/>
              <a:gdLst/>
              <a:ahLst/>
              <a:cxnLst/>
              <a:rect l="l" t="t" r="r" b="b"/>
              <a:pathLst>
                <a:path w="607" h="475" extrusionOk="0">
                  <a:moveTo>
                    <a:pt x="279" y="1"/>
                  </a:moveTo>
                  <a:cubicBezTo>
                    <a:pt x="217" y="1"/>
                    <a:pt x="153" y="29"/>
                    <a:pt x="101" y="99"/>
                  </a:cubicBezTo>
                  <a:cubicBezTo>
                    <a:pt x="1" y="166"/>
                    <a:pt x="34" y="333"/>
                    <a:pt x="101" y="400"/>
                  </a:cubicBezTo>
                  <a:cubicBezTo>
                    <a:pt x="151" y="450"/>
                    <a:pt x="217" y="475"/>
                    <a:pt x="280" y="475"/>
                  </a:cubicBezTo>
                  <a:cubicBezTo>
                    <a:pt x="343" y="475"/>
                    <a:pt x="401" y="450"/>
                    <a:pt x="434" y="400"/>
                  </a:cubicBezTo>
                  <a:cubicBezTo>
                    <a:pt x="606" y="227"/>
                    <a:pt x="452"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0" name="Google Shape;16120;p35"/>
            <p:cNvSpPr/>
            <p:nvPr/>
          </p:nvSpPr>
          <p:spPr>
            <a:xfrm>
              <a:off x="7915500" y="3224925"/>
              <a:ext cx="11700" cy="11825"/>
            </a:xfrm>
            <a:custGeom>
              <a:avLst/>
              <a:gdLst/>
              <a:ahLst/>
              <a:cxnLst/>
              <a:rect l="l" t="t" r="r" b="b"/>
              <a:pathLst>
                <a:path w="468" h="473" extrusionOk="0">
                  <a:moveTo>
                    <a:pt x="275" y="0"/>
                  </a:moveTo>
                  <a:cubicBezTo>
                    <a:pt x="262" y="0"/>
                    <a:pt x="248" y="2"/>
                    <a:pt x="234" y="5"/>
                  </a:cubicBezTo>
                  <a:cubicBezTo>
                    <a:pt x="101" y="5"/>
                    <a:pt x="1" y="106"/>
                    <a:pt x="1" y="239"/>
                  </a:cubicBezTo>
                  <a:cubicBezTo>
                    <a:pt x="1" y="372"/>
                    <a:pt x="101" y="472"/>
                    <a:pt x="234" y="472"/>
                  </a:cubicBezTo>
                  <a:cubicBezTo>
                    <a:pt x="367" y="472"/>
                    <a:pt x="468" y="372"/>
                    <a:pt x="468" y="239"/>
                  </a:cubicBezTo>
                  <a:cubicBezTo>
                    <a:pt x="468" y="120"/>
                    <a:pt x="387"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1" name="Google Shape;16121;p35"/>
            <p:cNvSpPr/>
            <p:nvPr/>
          </p:nvSpPr>
          <p:spPr>
            <a:xfrm>
              <a:off x="8007000" y="3173225"/>
              <a:ext cx="16100" cy="12750"/>
            </a:xfrm>
            <a:custGeom>
              <a:avLst/>
              <a:gdLst/>
              <a:ahLst/>
              <a:cxnLst/>
              <a:rect l="l" t="t" r="r" b="b"/>
              <a:pathLst>
                <a:path w="644" h="510" extrusionOk="0">
                  <a:moveTo>
                    <a:pt x="379" y="1"/>
                  </a:moveTo>
                  <a:cubicBezTo>
                    <a:pt x="317" y="1"/>
                    <a:pt x="256" y="26"/>
                    <a:pt x="210" y="72"/>
                  </a:cubicBezTo>
                  <a:cubicBezTo>
                    <a:pt x="0" y="229"/>
                    <a:pt x="161" y="510"/>
                    <a:pt x="369" y="510"/>
                  </a:cubicBezTo>
                  <a:cubicBezTo>
                    <a:pt x="426" y="510"/>
                    <a:pt x="486" y="489"/>
                    <a:pt x="544" y="439"/>
                  </a:cubicBezTo>
                  <a:cubicBezTo>
                    <a:pt x="644" y="339"/>
                    <a:pt x="644" y="205"/>
                    <a:pt x="577" y="105"/>
                  </a:cubicBezTo>
                  <a:cubicBezTo>
                    <a:pt x="523" y="34"/>
                    <a:pt x="450" y="1"/>
                    <a:pt x="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2" name="Google Shape;16122;p35"/>
            <p:cNvSpPr/>
            <p:nvPr/>
          </p:nvSpPr>
          <p:spPr>
            <a:xfrm>
              <a:off x="7949600" y="2998000"/>
              <a:ext cx="15950" cy="12250"/>
            </a:xfrm>
            <a:custGeom>
              <a:avLst/>
              <a:gdLst/>
              <a:ahLst/>
              <a:cxnLst/>
              <a:rect l="l" t="t" r="r" b="b"/>
              <a:pathLst>
                <a:path w="638" h="490" extrusionOk="0">
                  <a:moveTo>
                    <a:pt x="373" y="1"/>
                  </a:moveTo>
                  <a:cubicBezTo>
                    <a:pt x="350" y="1"/>
                    <a:pt x="327" y="4"/>
                    <a:pt x="304" y="9"/>
                  </a:cubicBezTo>
                  <a:cubicBezTo>
                    <a:pt x="1" y="70"/>
                    <a:pt x="84" y="489"/>
                    <a:pt x="353" y="489"/>
                  </a:cubicBezTo>
                  <a:cubicBezTo>
                    <a:pt x="379" y="489"/>
                    <a:pt x="408" y="485"/>
                    <a:pt x="438" y="476"/>
                  </a:cubicBezTo>
                  <a:cubicBezTo>
                    <a:pt x="571" y="443"/>
                    <a:pt x="638" y="310"/>
                    <a:pt x="605" y="176"/>
                  </a:cubicBezTo>
                  <a:cubicBezTo>
                    <a:pt x="577" y="66"/>
                    <a:pt x="481" y="1"/>
                    <a:pt x="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3" name="Google Shape;16123;p35"/>
            <p:cNvSpPr/>
            <p:nvPr/>
          </p:nvSpPr>
          <p:spPr>
            <a:xfrm>
              <a:off x="7869250" y="3088175"/>
              <a:ext cx="15425" cy="12250"/>
            </a:xfrm>
            <a:custGeom>
              <a:avLst/>
              <a:gdLst/>
              <a:ahLst/>
              <a:cxnLst/>
              <a:rect l="l" t="t" r="r" b="b"/>
              <a:pathLst>
                <a:path w="617" h="490" extrusionOk="0">
                  <a:moveTo>
                    <a:pt x="334" y="0"/>
                  </a:moveTo>
                  <a:cubicBezTo>
                    <a:pt x="266" y="0"/>
                    <a:pt x="203" y="33"/>
                    <a:pt x="149" y="105"/>
                  </a:cubicBezTo>
                  <a:cubicBezTo>
                    <a:pt x="0" y="279"/>
                    <a:pt x="184" y="490"/>
                    <a:pt x="370" y="490"/>
                  </a:cubicBezTo>
                  <a:cubicBezTo>
                    <a:pt x="434" y="490"/>
                    <a:pt x="498" y="465"/>
                    <a:pt x="550" y="405"/>
                  </a:cubicBezTo>
                  <a:cubicBezTo>
                    <a:pt x="616" y="305"/>
                    <a:pt x="616" y="138"/>
                    <a:pt x="516" y="72"/>
                  </a:cubicBezTo>
                  <a:cubicBezTo>
                    <a:pt x="454" y="25"/>
                    <a:pt x="392"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4" name="Google Shape;16124;p35"/>
            <p:cNvSpPr/>
            <p:nvPr/>
          </p:nvSpPr>
          <p:spPr>
            <a:xfrm>
              <a:off x="7977075" y="3436500"/>
              <a:ext cx="12675" cy="12225"/>
            </a:xfrm>
            <a:custGeom>
              <a:avLst/>
              <a:gdLst/>
              <a:ahLst/>
              <a:cxnLst/>
              <a:rect l="l" t="t" r="r" b="b"/>
              <a:pathLst>
                <a:path w="507" h="489" extrusionOk="0">
                  <a:moveTo>
                    <a:pt x="280" y="1"/>
                  </a:moveTo>
                  <a:cubicBezTo>
                    <a:pt x="142" y="1"/>
                    <a:pt x="1" y="108"/>
                    <a:pt x="39" y="282"/>
                  </a:cubicBezTo>
                  <a:cubicBezTo>
                    <a:pt x="39" y="398"/>
                    <a:pt x="140" y="489"/>
                    <a:pt x="254" y="489"/>
                  </a:cubicBezTo>
                  <a:cubicBezTo>
                    <a:pt x="271" y="489"/>
                    <a:pt x="289" y="487"/>
                    <a:pt x="306" y="482"/>
                  </a:cubicBezTo>
                  <a:cubicBezTo>
                    <a:pt x="440" y="449"/>
                    <a:pt x="506" y="315"/>
                    <a:pt x="506" y="182"/>
                  </a:cubicBezTo>
                  <a:cubicBezTo>
                    <a:pt x="478" y="56"/>
                    <a:pt x="380"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5" name="Google Shape;16125;p35"/>
            <p:cNvSpPr/>
            <p:nvPr/>
          </p:nvSpPr>
          <p:spPr>
            <a:xfrm>
              <a:off x="8081075" y="3391400"/>
              <a:ext cx="15425" cy="12125"/>
            </a:xfrm>
            <a:custGeom>
              <a:avLst/>
              <a:gdLst/>
              <a:ahLst/>
              <a:cxnLst/>
              <a:rect l="l" t="t" r="r" b="b"/>
              <a:pathLst>
                <a:path w="617" h="485" extrusionOk="0">
                  <a:moveTo>
                    <a:pt x="342" y="0"/>
                  </a:moveTo>
                  <a:cubicBezTo>
                    <a:pt x="170" y="0"/>
                    <a:pt x="1" y="168"/>
                    <a:pt x="116" y="351"/>
                  </a:cubicBezTo>
                  <a:cubicBezTo>
                    <a:pt x="160" y="440"/>
                    <a:pt x="249" y="485"/>
                    <a:pt x="333" y="485"/>
                  </a:cubicBezTo>
                  <a:cubicBezTo>
                    <a:pt x="375" y="485"/>
                    <a:pt x="416" y="474"/>
                    <a:pt x="449" y="452"/>
                  </a:cubicBezTo>
                  <a:cubicBezTo>
                    <a:pt x="549" y="385"/>
                    <a:pt x="616" y="218"/>
                    <a:pt x="549" y="118"/>
                  </a:cubicBezTo>
                  <a:cubicBezTo>
                    <a:pt x="497" y="35"/>
                    <a:pt x="419"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6" name="Google Shape;16126;p35"/>
            <p:cNvSpPr/>
            <p:nvPr/>
          </p:nvSpPr>
          <p:spPr>
            <a:xfrm>
              <a:off x="8054650" y="3280775"/>
              <a:ext cx="13475" cy="12050"/>
            </a:xfrm>
            <a:custGeom>
              <a:avLst/>
              <a:gdLst/>
              <a:ahLst/>
              <a:cxnLst/>
              <a:rect l="l" t="t" r="r" b="b"/>
              <a:pathLst>
                <a:path w="539" h="482" extrusionOk="0">
                  <a:moveTo>
                    <a:pt x="274" y="1"/>
                  </a:moveTo>
                  <a:cubicBezTo>
                    <a:pt x="138" y="1"/>
                    <a:pt x="0" y="115"/>
                    <a:pt x="39" y="307"/>
                  </a:cubicBezTo>
                  <a:cubicBezTo>
                    <a:pt x="66" y="417"/>
                    <a:pt x="162" y="482"/>
                    <a:pt x="271" y="482"/>
                  </a:cubicBezTo>
                  <a:cubicBezTo>
                    <a:pt x="293" y="482"/>
                    <a:pt x="316" y="479"/>
                    <a:pt x="339" y="473"/>
                  </a:cubicBezTo>
                  <a:cubicBezTo>
                    <a:pt x="472" y="440"/>
                    <a:pt x="539" y="340"/>
                    <a:pt x="506" y="207"/>
                  </a:cubicBezTo>
                  <a:cubicBezTo>
                    <a:pt x="477" y="64"/>
                    <a:pt x="3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7" name="Google Shape;16127;p35"/>
            <p:cNvSpPr/>
            <p:nvPr/>
          </p:nvSpPr>
          <p:spPr>
            <a:xfrm>
              <a:off x="7950125" y="3424625"/>
              <a:ext cx="14925" cy="10075"/>
            </a:xfrm>
            <a:custGeom>
              <a:avLst/>
              <a:gdLst/>
              <a:ahLst/>
              <a:cxnLst/>
              <a:rect l="l" t="t" r="r" b="b"/>
              <a:pathLst>
                <a:path w="597" h="403" extrusionOk="0">
                  <a:moveTo>
                    <a:pt x="305" y="1"/>
                  </a:moveTo>
                  <a:cubicBezTo>
                    <a:pt x="237" y="1"/>
                    <a:pt x="169" y="27"/>
                    <a:pt x="117" y="90"/>
                  </a:cubicBezTo>
                  <a:cubicBezTo>
                    <a:pt x="0" y="230"/>
                    <a:pt x="226" y="402"/>
                    <a:pt x="395" y="402"/>
                  </a:cubicBezTo>
                  <a:cubicBezTo>
                    <a:pt x="468" y="402"/>
                    <a:pt x="530" y="370"/>
                    <a:pt x="550" y="290"/>
                  </a:cubicBezTo>
                  <a:cubicBezTo>
                    <a:pt x="596" y="130"/>
                    <a:pt x="453"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8" name="Google Shape;16128;p35"/>
            <p:cNvSpPr/>
            <p:nvPr/>
          </p:nvSpPr>
          <p:spPr>
            <a:xfrm>
              <a:off x="7963025" y="3640300"/>
              <a:ext cx="13175" cy="11775"/>
            </a:xfrm>
            <a:custGeom>
              <a:avLst/>
              <a:gdLst/>
              <a:ahLst/>
              <a:cxnLst/>
              <a:rect l="l" t="t" r="r" b="b"/>
              <a:pathLst>
                <a:path w="527" h="471" extrusionOk="0">
                  <a:moveTo>
                    <a:pt x="291" y="1"/>
                  </a:moveTo>
                  <a:cubicBezTo>
                    <a:pt x="284" y="1"/>
                    <a:pt x="276" y="1"/>
                    <a:pt x="268" y="2"/>
                  </a:cubicBezTo>
                  <a:cubicBezTo>
                    <a:pt x="134" y="2"/>
                    <a:pt x="1" y="102"/>
                    <a:pt x="1" y="236"/>
                  </a:cubicBezTo>
                  <a:cubicBezTo>
                    <a:pt x="1" y="369"/>
                    <a:pt x="134" y="469"/>
                    <a:pt x="268" y="469"/>
                  </a:cubicBezTo>
                  <a:cubicBezTo>
                    <a:pt x="276" y="470"/>
                    <a:pt x="284" y="471"/>
                    <a:pt x="291" y="471"/>
                  </a:cubicBezTo>
                  <a:cubicBezTo>
                    <a:pt x="527" y="471"/>
                    <a:pt x="527"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9" name="Google Shape;16129;p35"/>
            <p:cNvSpPr/>
            <p:nvPr/>
          </p:nvSpPr>
          <p:spPr>
            <a:xfrm>
              <a:off x="8072725" y="3559000"/>
              <a:ext cx="15425" cy="12425"/>
            </a:xfrm>
            <a:custGeom>
              <a:avLst/>
              <a:gdLst/>
              <a:ahLst/>
              <a:cxnLst/>
              <a:rect l="l" t="t" r="r" b="b"/>
              <a:pathLst>
                <a:path w="617" h="497" extrusionOk="0">
                  <a:moveTo>
                    <a:pt x="371" y="1"/>
                  </a:moveTo>
                  <a:cubicBezTo>
                    <a:pt x="184" y="1"/>
                    <a:pt x="0" y="212"/>
                    <a:pt x="149" y="386"/>
                  </a:cubicBezTo>
                  <a:cubicBezTo>
                    <a:pt x="208" y="464"/>
                    <a:pt x="278" y="496"/>
                    <a:pt x="346" y="496"/>
                  </a:cubicBezTo>
                  <a:cubicBezTo>
                    <a:pt x="394" y="496"/>
                    <a:pt x="442" y="480"/>
                    <a:pt x="483" y="452"/>
                  </a:cubicBezTo>
                  <a:cubicBezTo>
                    <a:pt x="583" y="352"/>
                    <a:pt x="616" y="219"/>
                    <a:pt x="550" y="85"/>
                  </a:cubicBezTo>
                  <a:cubicBezTo>
                    <a:pt x="499" y="26"/>
                    <a:pt x="434"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0" name="Google Shape;16130;p35"/>
            <p:cNvSpPr/>
            <p:nvPr/>
          </p:nvSpPr>
          <p:spPr>
            <a:xfrm>
              <a:off x="8045600" y="3352425"/>
              <a:ext cx="12525" cy="11925"/>
            </a:xfrm>
            <a:custGeom>
              <a:avLst/>
              <a:gdLst/>
              <a:ahLst/>
              <a:cxnLst/>
              <a:rect l="l" t="t" r="r" b="b"/>
              <a:pathLst>
                <a:path w="501" h="477" extrusionOk="0">
                  <a:moveTo>
                    <a:pt x="240" y="0"/>
                  </a:moveTo>
                  <a:cubicBezTo>
                    <a:pt x="121" y="0"/>
                    <a:pt x="0" y="84"/>
                    <a:pt x="0" y="243"/>
                  </a:cubicBezTo>
                  <a:cubicBezTo>
                    <a:pt x="0" y="376"/>
                    <a:pt x="134" y="476"/>
                    <a:pt x="267" y="476"/>
                  </a:cubicBezTo>
                  <a:cubicBezTo>
                    <a:pt x="401" y="443"/>
                    <a:pt x="501" y="343"/>
                    <a:pt x="467" y="209"/>
                  </a:cubicBezTo>
                  <a:cubicBezTo>
                    <a:pt x="452" y="67"/>
                    <a:pt x="346"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1" name="Google Shape;16131;p35"/>
            <p:cNvSpPr/>
            <p:nvPr/>
          </p:nvSpPr>
          <p:spPr>
            <a:xfrm>
              <a:off x="7882150" y="3492525"/>
              <a:ext cx="13350" cy="12250"/>
            </a:xfrm>
            <a:custGeom>
              <a:avLst/>
              <a:gdLst/>
              <a:ahLst/>
              <a:cxnLst/>
              <a:rect l="l" t="t" r="r" b="b"/>
              <a:pathLst>
                <a:path w="534" h="490" extrusionOk="0">
                  <a:moveTo>
                    <a:pt x="255" y="1"/>
                  </a:moveTo>
                  <a:cubicBezTo>
                    <a:pt x="192" y="1"/>
                    <a:pt x="134" y="26"/>
                    <a:pt x="100" y="76"/>
                  </a:cubicBezTo>
                  <a:cubicBezTo>
                    <a:pt x="0" y="176"/>
                    <a:pt x="0" y="343"/>
                    <a:pt x="100" y="443"/>
                  </a:cubicBezTo>
                  <a:cubicBezTo>
                    <a:pt x="145" y="473"/>
                    <a:pt x="204" y="489"/>
                    <a:pt x="264" y="489"/>
                  </a:cubicBezTo>
                  <a:cubicBezTo>
                    <a:pt x="337" y="489"/>
                    <a:pt x="412" y="465"/>
                    <a:pt x="467" y="409"/>
                  </a:cubicBezTo>
                  <a:cubicBezTo>
                    <a:pt x="534" y="309"/>
                    <a:pt x="534" y="143"/>
                    <a:pt x="434" y="76"/>
                  </a:cubicBezTo>
                  <a:cubicBezTo>
                    <a:pt x="384" y="26"/>
                    <a:pt x="317"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2" name="Google Shape;16132;p35"/>
            <p:cNvSpPr/>
            <p:nvPr/>
          </p:nvSpPr>
          <p:spPr>
            <a:xfrm>
              <a:off x="7887150" y="3718125"/>
              <a:ext cx="12225" cy="9100"/>
            </a:xfrm>
            <a:custGeom>
              <a:avLst/>
              <a:gdLst/>
              <a:ahLst/>
              <a:cxnLst/>
              <a:rect l="l" t="t" r="r" b="b"/>
              <a:pathLst>
                <a:path w="489" h="364" extrusionOk="0">
                  <a:moveTo>
                    <a:pt x="116" y="1"/>
                  </a:moveTo>
                  <a:cubicBezTo>
                    <a:pt x="74" y="1"/>
                    <a:pt x="41" y="35"/>
                    <a:pt x="34" y="125"/>
                  </a:cubicBezTo>
                  <a:cubicBezTo>
                    <a:pt x="0" y="225"/>
                    <a:pt x="100" y="359"/>
                    <a:pt x="234" y="359"/>
                  </a:cubicBezTo>
                  <a:cubicBezTo>
                    <a:pt x="251" y="362"/>
                    <a:pt x="266" y="363"/>
                    <a:pt x="279" y="363"/>
                  </a:cubicBezTo>
                  <a:cubicBezTo>
                    <a:pt x="488" y="363"/>
                    <a:pt x="25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3" name="Google Shape;16133;p35"/>
            <p:cNvSpPr/>
            <p:nvPr/>
          </p:nvSpPr>
          <p:spPr>
            <a:xfrm>
              <a:off x="7717025" y="3831500"/>
              <a:ext cx="12525" cy="12200"/>
            </a:xfrm>
            <a:custGeom>
              <a:avLst/>
              <a:gdLst/>
              <a:ahLst/>
              <a:cxnLst/>
              <a:rect l="l" t="t" r="r" b="b"/>
              <a:pathLst>
                <a:path w="501" h="488" extrusionOk="0">
                  <a:moveTo>
                    <a:pt x="249" y="0"/>
                  </a:moveTo>
                  <a:cubicBezTo>
                    <a:pt x="195" y="0"/>
                    <a:pt x="141" y="19"/>
                    <a:pt x="101" y="60"/>
                  </a:cubicBezTo>
                  <a:cubicBezTo>
                    <a:pt x="1" y="160"/>
                    <a:pt x="1" y="327"/>
                    <a:pt x="101" y="427"/>
                  </a:cubicBezTo>
                  <a:cubicBezTo>
                    <a:pt x="142" y="469"/>
                    <a:pt x="198" y="488"/>
                    <a:pt x="253" y="488"/>
                  </a:cubicBezTo>
                  <a:cubicBezTo>
                    <a:pt x="375" y="488"/>
                    <a:pt x="501" y="397"/>
                    <a:pt x="501" y="260"/>
                  </a:cubicBezTo>
                  <a:cubicBezTo>
                    <a:pt x="501" y="98"/>
                    <a:pt x="372"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4" name="Google Shape;16134;p35"/>
            <p:cNvSpPr/>
            <p:nvPr/>
          </p:nvSpPr>
          <p:spPr>
            <a:xfrm>
              <a:off x="7742875" y="4011800"/>
              <a:ext cx="13725" cy="8850"/>
            </a:xfrm>
            <a:custGeom>
              <a:avLst/>
              <a:gdLst/>
              <a:ahLst/>
              <a:cxnLst/>
              <a:rect l="l" t="t" r="r" b="b"/>
              <a:pathLst>
                <a:path w="549" h="354" extrusionOk="0">
                  <a:moveTo>
                    <a:pt x="84" y="1"/>
                  </a:moveTo>
                  <a:cubicBezTo>
                    <a:pt x="35" y="1"/>
                    <a:pt x="1" y="34"/>
                    <a:pt x="1" y="120"/>
                  </a:cubicBezTo>
                  <a:cubicBezTo>
                    <a:pt x="1" y="253"/>
                    <a:pt x="101" y="353"/>
                    <a:pt x="267" y="353"/>
                  </a:cubicBezTo>
                  <a:cubicBezTo>
                    <a:pt x="549" y="353"/>
                    <a:pt x="242"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5" name="Google Shape;16135;p35"/>
            <p:cNvSpPr/>
            <p:nvPr/>
          </p:nvSpPr>
          <p:spPr>
            <a:xfrm>
              <a:off x="7820600" y="3968125"/>
              <a:ext cx="14025" cy="12400"/>
            </a:xfrm>
            <a:custGeom>
              <a:avLst/>
              <a:gdLst/>
              <a:ahLst/>
              <a:cxnLst/>
              <a:rect l="l" t="t" r="r" b="b"/>
              <a:pathLst>
                <a:path w="561" h="496" extrusionOk="0">
                  <a:moveTo>
                    <a:pt x="268" y="1"/>
                  </a:moveTo>
                  <a:cubicBezTo>
                    <a:pt x="164" y="1"/>
                    <a:pt x="64" y="69"/>
                    <a:pt x="27" y="199"/>
                  </a:cubicBezTo>
                  <a:cubicBezTo>
                    <a:pt x="1" y="358"/>
                    <a:pt x="142" y="496"/>
                    <a:pt x="285" y="496"/>
                  </a:cubicBezTo>
                  <a:cubicBezTo>
                    <a:pt x="323" y="496"/>
                    <a:pt x="360" y="486"/>
                    <a:pt x="394" y="466"/>
                  </a:cubicBezTo>
                  <a:cubicBezTo>
                    <a:pt x="528" y="366"/>
                    <a:pt x="561" y="232"/>
                    <a:pt x="494" y="132"/>
                  </a:cubicBezTo>
                  <a:cubicBezTo>
                    <a:pt x="435" y="44"/>
                    <a:pt x="350"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6" name="Google Shape;16136;p35"/>
            <p:cNvSpPr/>
            <p:nvPr/>
          </p:nvSpPr>
          <p:spPr>
            <a:xfrm>
              <a:off x="7800400" y="3877800"/>
              <a:ext cx="13825" cy="8125"/>
            </a:xfrm>
            <a:custGeom>
              <a:avLst/>
              <a:gdLst/>
              <a:ahLst/>
              <a:cxnLst/>
              <a:rect l="l" t="t" r="r" b="b"/>
              <a:pathLst>
                <a:path w="553" h="325" extrusionOk="0">
                  <a:moveTo>
                    <a:pt x="336" y="1"/>
                  </a:moveTo>
                  <a:cubicBezTo>
                    <a:pt x="314" y="1"/>
                    <a:pt x="291" y="3"/>
                    <a:pt x="268" y="9"/>
                  </a:cubicBezTo>
                  <a:cubicBezTo>
                    <a:pt x="0" y="33"/>
                    <a:pt x="301" y="324"/>
                    <a:pt x="457" y="324"/>
                  </a:cubicBezTo>
                  <a:cubicBezTo>
                    <a:pt x="515" y="324"/>
                    <a:pt x="553" y="284"/>
                    <a:pt x="535" y="176"/>
                  </a:cubicBezTo>
                  <a:cubicBezTo>
                    <a:pt x="535" y="65"/>
                    <a:pt x="443"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7" name="Google Shape;16137;p35"/>
            <p:cNvSpPr/>
            <p:nvPr/>
          </p:nvSpPr>
          <p:spPr>
            <a:xfrm>
              <a:off x="7671725" y="3996950"/>
              <a:ext cx="17250" cy="12325"/>
            </a:xfrm>
            <a:custGeom>
              <a:avLst/>
              <a:gdLst/>
              <a:ahLst/>
              <a:cxnLst/>
              <a:rect l="l" t="t" r="r" b="b"/>
              <a:pathLst>
                <a:path w="690" h="493" extrusionOk="0">
                  <a:moveTo>
                    <a:pt x="354" y="1"/>
                  </a:moveTo>
                  <a:cubicBezTo>
                    <a:pt x="296" y="1"/>
                    <a:pt x="234" y="24"/>
                    <a:pt x="178" y="80"/>
                  </a:cubicBezTo>
                  <a:cubicBezTo>
                    <a:pt x="1" y="257"/>
                    <a:pt x="151" y="493"/>
                    <a:pt x="336" y="493"/>
                  </a:cubicBezTo>
                  <a:cubicBezTo>
                    <a:pt x="394" y="493"/>
                    <a:pt x="456" y="469"/>
                    <a:pt x="512" y="414"/>
                  </a:cubicBezTo>
                  <a:cubicBezTo>
                    <a:pt x="689" y="236"/>
                    <a:pt x="539"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8" name="Google Shape;16138;p35"/>
            <p:cNvSpPr/>
            <p:nvPr/>
          </p:nvSpPr>
          <p:spPr>
            <a:xfrm>
              <a:off x="7634125" y="4208550"/>
              <a:ext cx="14200" cy="12425"/>
            </a:xfrm>
            <a:custGeom>
              <a:avLst/>
              <a:gdLst/>
              <a:ahLst/>
              <a:cxnLst/>
              <a:rect l="l" t="t" r="r" b="b"/>
              <a:pathLst>
                <a:path w="568" h="497" extrusionOk="0">
                  <a:moveTo>
                    <a:pt x="298" y="1"/>
                  </a:moveTo>
                  <a:cubicBezTo>
                    <a:pt x="209" y="1"/>
                    <a:pt x="121" y="49"/>
                    <a:pt x="81" y="155"/>
                  </a:cubicBezTo>
                  <a:cubicBezTo>
                    <a:pt x="1" y="356"/>
                    <a:pt x="162" y="496"/>
                    <a:pt x="318" y="496"/>
                  </a:cubicBezTo>
                  <a:cubicBezTo>
                    <a:pt x="421" y="496"/>
                    <a:pt x="521" y="435"/>
                    <a:pt x="548" y="289"/>
                  </a:cubicBezTo>
                  <a:cubicBezTo>
                    <a:pt x="568" y="109"/>
                    <a:pt x="43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9" name="Google Shape;16139;p35"/>
            <p:cNvSpPr/>
            <p:nvPr/>
          </p:nvSpPr>
          <p:spPr>
            <a:xfrm>
              <a:off x="7685325" y="4154475"/>
              <a:ext cx="12550" cy="12325"/>
            </a:xfrm>
            <a:custGeom>
              <a:avLst/>
              <a:gdLst/>
              <a:ahLst/>
              <a:cxnLst/>
              <a:rect l="l" t="t" r="r" b="b"/>
              <a:pathLst>
                <a:path w="502" h="493" extrusionOk="0">
                  <a:moveTo>
                    <a:pt x="219" y="1"/>
                  </a:moveTo>
                  <a:cubicBezTo>
                    <a:pt x="102" y="1"/>
                    <a:pt x="1" y="97"/>
                    <a:pt x="1" y="250"/>
                  </a:cubicBezTo>
                  <a:cubicBezTo>
                    <a:pt x="1" y="387"/>
                    <a:pt x="110" y="493"/>
                    <a:pt x="232" y="493"/>
                  </a:cubicBezTo>
                  <a:cubicBezTo>
                    <a:pt x="289" y="493"/>
                    <a:pt x="348" y="470"/>
                    <a:pt x="401" y="417"/>
                  </a:cubicBezTo>
                  <a:cubicBezTo>
                    <a:pt x="501" y="317"/>
                    <a:pt x="501" y="184"/>
                    <a:pt x="401" y="83"/>
                  </a:cubicBezTo>
                  <a:cubicBezTo>
                    <a:pt x="344" y="26"/>
                    <a:pt x="27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0" name="Google Shape;16140;p35"/>
            <p:cNvSpPr/>
            <p:nvPr/>
          </p:nvSpPr>
          <p:spPr>
            <a:xfrm>
              <a:off x="7652825" y="4003100"/>
              <a:ext cx="11700" cy="12550"/>
            </a:xfrm>
            <a:custGeom>
              <a:avLst/>
              <a:gdLst/>
              <a:ahLst/>
              <a:cxnLst/>
              <a:rect l="l" t="t" r="r" b="b"/>
              <a:pathLst>
                <a:path w="468" h="502" extrusionOk="0">
                  <a:moveTo>
                    <a:pt x="234" y="1"/>
                  </a:moveTo>
                  <a:cubicBezTo>
                    <a:pt x="100" y="1"/>
                    <a:pt x="0" y="101"/>
                    <a:pt x="0" y="234"/>
                  </a:cubicBezTo>
                  <a:cubicBezTo>
                    <a:pt x="0" y="368"/>
                    <a:pt x="100" y="501"/>
                    <a:pt x="234" y="501"/>
                  </a:cubicBezTo>
                  <a:cubicBezTo>
                    <a:pt x="367" y="501"/>
                    <a:pt x="467" y="368"/>
                    <a:pt x="467" y="234"/>
                  </a:cubicBezTo>
                  <a:cubicBezTo>
                    <a:pt x="467"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1" name="Google Shape;16141;p35"/>
            <p:cNvSpPr/>
            <p:nvPr/>
          </p:nvSpPr>
          <p:spPr>
            <a:xfrm>
              <a:off x="7584425" y="4090800"/>
              <a:ext cx="14000" cy="11925"/>
            </a:xfrm>
            <a:custGeom>
              <a:avLst/>
              <a:gdLst/>
              <a:ahLst/>
              <a:cxnLst/>
              <a:rect l="l" t="t" r="r" b="b"/>
              <a:pathLst>
                <a:path w="560" h="477" extrusionOk="0">
                  <a:moveTo>
                    <a:pt x="272" y="1"/>
                  </a:moveTo>
                  <a:cubicBezTo>
                    <a:pt x="204" y="1"/>
                    <a:pt x="140" y="30"/>
                    <a:pt x="101" y="95"/>
                  </a:cubicBezTo>
                  <a:cubicBezTo>
                    <a:pt x="1" y="195"/>
                    <a:pt x="34" y="362"/>
                    <a:pt x="134" y="429"/>
                  </a:cubicBezTo>
                  <a:cubicBezTo>
                    <a:pt x="184" y="462"/>
                    <a:pt x="236" y="477"/>
                    <a:pt x="286" y="477"/>
                  </a:cubicBezTo>
                  <a:cubicBezTo>
                    <a:pt x="434" y="477"/>
                    <a:pt x="559" y="345"/>
                    <a:pt x="534" y="195"/>
                  </a:cubicBezTo>
                  <a:cubicBezTo>
                    <a:pt x="494" y="73"/>
                    <a:pt x="378"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2" name="Google Shape;16142;p35"/>
            <p:cNvSpPr/>
            <p:nvPr/>
          </p:nvSpPr>
          <p:spPr>
            <a:xfrm>
              <a:off x="7596100" y="4410900"/>
              <a:ext cx="12550" cy="12525"/>
            </a:xfrm>
            <a:custGeom>
              <a:avLst/>
              <a:gdLst/>
              <a:ahLst/>
              <a:cxnLst/>
              <a:rect l="l" t="t" r="r" b="b"/>
              <a:pathLst>
                <a:path w="502" h="501" extrusionOk="0">
                  <a:moveTo>
                    <a:pt x="268" y="0"/>
                  </a:moveTo>
                  <a:cubicBezTo>
                    <a:pt x="101" y="0"/>
                    <a:pt x="1" y="100"/>
                    <a:pt x="1" y="234"/>
                  </a:cubicBezTo>
                  <a:cubicBezTo>
                    <a:pt x="1" y="367"/>
                    <a:pt x="101" y="501"/>
                    <a:pt x="234" y="501"/>
                  </a:cubicBezTo>
                  <a:cubicBezTo>
                    <a:pt x="368" y="501"/>
                    <a:pt x="468" y="401"/>
                    <a:pt x="468" y="267"/>
                  </a:cubicBezTo>
                  <a:cubicBezTo>
                    <a:pt x="501" y="134"/>
                    <a:pt x="368" y="34"/>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3" name="Google Shape;16143;p35"/>
            <p:cNvSpPr/>
            <p:nvPr/>
          </p:nvSpPr>
          <p:spPr>
            <a:xfrm>
              <a:off x="7663175" y="4371525"/>
              <a:ext cx="13850" cy="11800"/>
            </a:xfrm>
            <a:custGeom>
              <a:avLst/>
              <a:gdLst/>
              <a:ahLst/>
              <a:cxnLst/>
              <a:rect l="l" t="t" r="r" b="b"/>
              <a:pathLst>
                <a:path w="554" h="472" extrusionOk="0">
                  <a:moveTo>
                    <a:pt x="293" y="1"/>
                  </a:moveTo>
                  <a:cubicBezTo>
                    <a:pt x="193" y="1"/>
                    <a:pt x="91" y="61"/>
                    <a:pt x="53" y="174"/>
                  </a:cubicBezTo>
                  <a:cubicBezTo>
                    <a:pt x="0" y="333"/>
                    <a:pt x="136" y="471"/>
                    <a:pt x="295" y="471"/>
                  </a:cubicBezTo>
                  <a:cubicBezTo>
                    <a:pt x="336" y="471"/>
                    <a:pt x="379" y="462"/>
                    <a:pt x="420" y="441"/>
                  </a:cubicBezTo>
                  <a:cubicBezTo>
                    <a:pt x="520" y="375"/>
                    <a:pt x="553" y="241"/>
                    <a:pt x="487" y="108"/>
                  </a:cubicBezTo>
                  <a:cubicBezTo>
                    <a:pt x="443" y="36"/>
                    <a:pt x="36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4" name="Google Shape;16144;p35"/>
            <p:cNvSpPr/>
            <p:nvPr/>
          </p:nvSpPr>
          <p:spPr>
            <a:xfrm>
              <a:off x="7668650" y="4265175"/>
              <a:ext cx="11700" cy="11625"/>
            </a:xfrm>
            <a:custGeom>
              <a:avLst/>
              <a:gdLst/>
              <a:ahLst/>
              <a:cxnLst/>
              <a:rect l="l" t="t" r="r" b="b"/>
              <a:pathLst>
                <a:path w="468" h="465" extrusionOk="0">
                  <a:moveTo>
                    <a:pt x="234" y="0"/>
                  </a:moveTo>
                  <a:cubicBezTo>
                    <a:pt x="118" y="0"/>
                    <a:pt x="1" y="75"/>
                    <a:pt x="1" y="225"/>
                  </a:cubicBezTo>
                  <a:cubicBezTo>
                    <a:pt x="1" y="345"/>
                    <a:pt x="81" y="464"/>
                    <a:pt x="193" y="464"/>
                  </a:cubicBezTo>
                  <a:cubicBezTo>
                    <a:pt x="207" y="464"/>
                    <a:pt x="220" y="462"/>
                    <a:pt x="234" y="459"/>
                  </a:cubicBezTo>
                  <a:cubicBezTo>
                    <a:pt x="368" y="459"/>
                    <a:pt x="468" y="359"/>
                    <a:pt x="468" y="225"/>
                  </a:cubicBezTo>
                  <a:cubicBezTo>
                    <a:pt x="468" y="75"/>
                    <a:pt x="351"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5" name="Google Shape;16145;p35"/>
            <p:cNvSpPr/>
            <p:nvPr/>
          </p:nvSpPr>
          <p:spPr>
            <a:xfrm>
              <a:off x="7511050" y="4236600"/>
              <a:ext cx="12525" cy="12550"/>
            </a:xfrm>
            <a:custGeom>
              <a:avLst/>
              <a:gdLst/>
              <a:ahLst/>
              <a:cxnLst/>
              <a:rect l="l" t="t" r="r" b="b"/>
              <a:pathLst>
                <a:path w="501" h="502" extrusionOk="0">
                  <a:moveTo>
                    <a:pt x="267" y="1"/>
                  </a:moveTo>
                  <a:cubicBezTo>
                    <a:pt x="134" y="1"/>
                    <a:pt x="0" y="101"/>
                    <a:pt x="0" y="234"/>
                  </a:cubicBezTo>
                  <a:cubicBezTo>
                    <a:pt x="0" y="368"/>
                    <a:pt x="100" y="501"/>
                    <a:pt x="234" y="501"/>
                  </a:cubicBezTo>
                  <a:cubicBezTo>
                    <a:pt x="367" y="501"/>
                    <a:pt x="467"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6" name="Google Shape;16146;p35"/>
            <p:cNvSpPr/>
            <p:nvPr/>
          </p:nvSpPr>
          <p:spPr>
            <a:xfrm>
              <a:off x="7323400" y="4488125"/>
              <a:ext cx="16200" cy="11800"/>
            </a:xfrm>
            <a:custGeom>
              <a:avLst/>
              <a:gdLst/>
              <a:ahLst/>
              <a:cxnLst/>
              <a:rect l="l" t="t" r="r" b="b"/>
              <a:pathLst>
                <a:path w="648" h="472" extrusionOk="0">
                  <a:moveTo>
                    <a:pt x="286" y="0"/>
                  </a:moveTo>
                  <a:cubicBezTo>
                    <a:pt x="221" y="0"/>
                    <a:pt x="156" y="25"/>
                    <a:pt x="101" y="80"/>
                  </a:cubicBezTo>
                  <a:cubicBezTo>
                    <a:pt x="1" y="180"/>
                    <a:pt x="34" y="347"/>
                    <a:pt x="134" y="414"/>
                  </a:cubicBezTo>
                  <a:cubicBezTo>
                    <a:pt x="182" y="455"/>
                    <a:pt x="233" y="472"/>
                    <a:pt x="283" y="472"/>
                  </a:cubicBezTo>
                  <a:cubicBezTo>
                    <a:pt x="479" y="472"/>
                    <a:pt x="647" y="206"/>
                    <a:pt x="435" y="47"/>
                  </a:cubicBezTo>
                  <a:cubicBezTo>
                    <a:pt x="390" y="17"/>
                    <a:pt x="338"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7" name="Google Shape;16147;p35"/>
            <p:cNvSpPr/>
            <p:nvPr/>
          </p:nvSpPr>
          <p:spPr>
            <a:xfrm>
              <a:off x="7411475" y="4455925"/>
              <a:ext cx="17525" cy="12725"/>
            </a:xfrm>
            <a:custGeom>
              <a:avLst/>
              <a:gdLst/>
              <a:ahLst/>
              <a:cxnLst/>
              <a:rect l="l" t="t" r="r" b="b"/>
              <a:pathLst>
                <a:path w="701" h="509" extrusionOk="0">
                  <a:moveTo>
                    <a:pt x="367" y="0"/>
                  </a:moveTo>
                  <a:cubicBezTo>
                    <a:pt x="330" y="0"/>
                    <a:pt x="289" y="11"/>
                    <a:pt x="247" y="34"/>
                  </a:cubicBezTo>
                  <a:cubicBezTo>
                    <a:pt x="1" y="157"/>
                    <a:pt x="124" y="509"/>
                    <a:pt x="355" y="509"/>
                  </a:cubicBezTo>
                  <a:cubicBezTo>
                    <a:pt x="374" y="509"/>
                    <a:pt x="394" y="506"/>
                    <a:pt x="414" y="501"/>
                  </a:cubicBezTo>
                  <a:cubicBezTo>
                    <a:pt x="701" y="386"/>
                    <a:pt x="593"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8" name="Google Shape;16148;p35"/>
            <p:cNvSpPr/>
            <p:nvPr/>
          </p:nvSpPr>
          <p:spPr>
            <a:xfrm>
              <a:off x="7490925" y="4186175"/>
              <a:ext cx="15150" cy="11550"/>
            </a:xfrm>
            <a:custGeom>
              <a:avLst/>
              <a:gdLst/>
              <a:ahLst/>
              <a:cxnLst/>
              <a:rect l="l" t="t" r="r" b="b"/>
              <a:pathLst>
                <a:path w="606" h="462" extrusionOk="0">
                  <a:moveTo>
                    <a:pt x="322" y="0"/>
                  </a:moveTo>
                  <a:cubicBezTo>
                    <a:pt x="107" y="0"/>
                    <a:pt x="1" y="331"/>
                    <a:pt x="238" y="450"/>
                  </a:cubicBezTo>
                  <a:cubicBezTo>
                    <a:pt x="262" y="458"/>
                    <a:pt x="287" y="462"/>
                    <a:pt x="313" y="462"/>
                  </a:cubicBezTo>
                  <a:cubicBezTo>
                    <a:pt x="398" y="462"/>
                    <a:pt x="488" y="418"/>
                    <a:pt x="538" y="317"/>
                  </a:cubicBezTo>
                  <a:cubicBezTo>
                    <a:pt x="605" y="183"/>
                    <a:pt x="538" y="50"/>
                    <a:pt x="405" y="16"/>
                  </a:cubicBezTo>
                  <a:cubicBezTo>
                    <a:pt x="376" y="5"/>
                    <a:pt x="348" y="0"/>
                    <a:pt x="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9" name="Google Shape;16149;p35"/>
            <p:cNvSpPr/>
            <p:nvPr/>
          </p:nvSpPr>
          <p:spPr>
            <a:xfrm>
              <a:off x="7410150" y="4255275"/>
              <a:ext cx="13350" cy="12025"/>
            </a:xfrm>
            <a:custGeom>
              <a:avLst/>
              <a:gdLst/>
              <a:ahLst/>
              <a:cxnLst/>
              <a:rect l="l" t="t" r="r" b="b"/>
              <a:pathLst>
                <a:path w="534" h="481" extrusionOk="0">
                  <a:moveTo>
                    <a:pt x="282" y="1"/>
                  </a:moveTo>
                  <a:cubicBezTo>
                    <a:pt x="232" y="1"/>
                    <a:pt x="180" y="17"/>
                    <a:pt x="134" y="54"/>
                  </a:cubicBezTo>
                  <a:cubicBezTo>
                    <a:pt x="33" y="154"/>
                    <a:pt x="0" y="288"/>
                    <a:pt x="100" y="388"/>
                  </a:cubicBezTo>
                  <a:cubicBezTo>
                    <a:pt x="151" y="451"/>
                    <a:pt x="220" y="481"/>
                    <a:pt x="289" y="481"/>
                  </a:cubicBezTo>
                  <a:cubicBezTo>
                    <a:pt x="402" y="481"/>
                    <a:pt x="513" y="400"/>
                    <a:pt x="534" y="254"/>
                  </a:cubicBezTo>
                  <a:cubicBezTo>
                    <a:pt x="534" y="110"/>
                    <a:pt x="4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0" name="Google Shape;16150;p35"/>
            <p:cNvSpPr/>
            <p:nvPr/>
          </p:nvSpPr>
          <p:spPr>
            <a:xfrm>
              <a:off x="7369275" y="4467400"/>
              <a:ext cx="14775" cy="11950"/>
            </a:xfrm>
            <a:custGeom>
              <a:avLst/>
              <a:gdLst/>
              <a:ahLst/>
              <a:cxnLst/>
              <a:rect l="l" t="t" r="r" b="b"/>
              <a:pathLst>
                <a:path w="591" h="478" extrusionOk="0">
                  <a:moveTo>
                    <a:pt x="299" y="0"/>
                  </a:moveTo>
                  <a:cubicBezTo>
                    <a:pt x="191" y="0"/>
                    <a:pt x="95" y="65"/>
                    <a:pt x="67" y="175"/>
                  </a:cubicBezTo>
                  <a:cubicBezTo>
                    <a:pt x="1" y="276"/>
                    <a:pt x="67" y="409"/>
                    <a:pt x="201" y="476"/>
                  </a:cubicBezTo>
                  <a:cubicBezTo>
                    <a:pt x="212" y="477"/>
                    <a:pt x="224" y="478"/>
                    <a:pt x="235" y="478"/>
                  </a:cubicBezTo>
                  <a:cubicBezTo>
                    <a:pt x="478" y="478"/>
                    <a:pt x="591" y="136"/>
                    <a:pt x="368" y="9"/>
                  </a:cubicBezTo>
                  <a:cubicBezTo>
                    <a:pt x="345" y="3"/>
                    <a:pt x="322"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1" name="Google Shape;16151;p35"/>
            <p:cNvSpPr/>
            <p:nvPr/>
          </p:nvSpPr>
          <p:spPr>
            <a:xfrm>
              <a:off x="7042225" y="4605825"/>
              <a:ext cx="17650" cy="12750"/>
            </a:xfrm>
            <a:custGeom>
              <a:avLst/>
              <a:gdLst/>
              <a:ahLst/>
              <a:cxnLst/>
              <a:rect l="l" t="t" r="r" b="b"/>
              <a:pathLst>
                <a:path w="706" h="510" extrusionOk="0">
                  <a:moveTo>
                    <a:pt x="376" y="0"/>
                  </a:moveTo>
                  <a:cubicBezTo>
                    <a:pt x="333" y="0"/>
                    <a:pt x="287" y="13"/>
                    <a:pt x="240" y="42"/>
                  </a:cubicBezTo>
                  <a:cubicBezTo>
                    <a:pt x="1" y="202"/>
                    <a:pt x="164" y="510"/>
                    <a:pt x="376" y="510"/>
                  </a:cubicBezTo>
                  <a:cubicBezTo>
                    <a:pt x="429" y="510"/>
                    <a:pt x="486" y="490"/>
                    <a:pt x="540" y="443"/>
                  </a:cubicBezTo>
                  <a:cubicBezTo>
                    <a:pt x="705" y="278"/>
                    <a:pt x="576" y="0"/>
                    <a:pt x="3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2" name="Google Shape;16152;p35"/>
            <p:cNvSpPr/>
            <p:nvPr/>
          </p:nvSpPr>
          <p:spPr>
            <a:xfrm>
              <a:off x="7059050" y="4717775"/>
              <a:ext cx="14200" cy="11875"/>
            </a:xfrm>
            <a:custGeom>
              <a:avLst/>
              <a:gdLst/>
              <a:ahLst/>
              <a:cxnLst/>
              <a:rect l="l" t="t" r="r" b="b"/>
              <a:pathLst>
                <a:path w="568" h="475" extrusionOk="0">
                  <a:moveTo>
                    <a:pt x="234" y="1"/>
                  </a:moveTo>
                  <a:cubicBezTo>
                    <a:pt x="101" y="1"/>
                    <a:pt x="1" y="134"/>
                    <a:pt x="1" y="268"/>
                  </a:cubicBezTo>
                  <a:cubicBezTo>
                    <a:pt x="1" y="384"/>
                    <a:pt x="101" y="474"/>
                    <a:pt x="215" y="474"/>
                  </a:cubicBezTo>
                  <a:cubicBezTo>
                    <a:pt x="233" y="474"/>
                    <a:pt x="250" y="472"/>
                    <a:pt x="268" y="468"/>
                  </a:cubicBezTo>
                  <a:cubicBezTo>
                    <a:pt x="568" y="435"/>
                    <a:pt x="501"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3" name="Google Shape;16153;p35"/>
            <p:cNvSpPr/>
            <p:nvPr/>
          </p:nvSpPr>
          <p:spPr>
            <a:xfrm>
              <a:off x="7155175" y="4645975"/>
              <a:ext cx="15650" cy="12650"/>
            </a:xfrm>
            <a:custGeom>
              <a:avLst/>
              <a:gdLst/>
              <a:ahLst/>
              <a:cxnLst/>
              <a:rect l="l" t="t" r="r" b="b"/>
              <a:pathLst>
                <a:path w="626" h="506" extrusionOk="0">
                  <a:moveTo>
                    <a:pt x="320" y="1"/>
                  </a:moveTo>
                  <a:cubicBezTo>
                    <a:pt x="138" y="1"/>
                    <a:pt x="0" y="217"/>
                    <a:pt x="125" y="404"/>
                  </a:cubicBezTo>
                  <a:cubicBezTo>
                    <a:pt x="168" y="469"/>
                    <a:pt x="239" y="506"/>
                    <a:pt x="320" y="506"/>
                  </a:cubicBezTo>
                  <a:cubicBezTo>
                    <a:pt x="364" y="506"/>
                    <a:pt x="412" y="495"/>
                    <a:pt x="459" y="471"/>
                  </a:cubicBezTo>
                  <a:cubicBezTo>
                    <a:pt x="626" y="338"/>
                    <a:pt x="559"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4" name="Google Shape;16154;p35"/>
            <p:cNvSpPr/>
            <p:nvPr/>
          </p:nvSpPr>
          <p:spPr>
            <a:xfrm>
              <a:off x="7070725" y="4559000"/>
              <a:ext cx="15875" cy="12025"/>
            </a:xfrm>
            <a:custGeom>
              <a:avLst/>
              <a:gdLst/>
              <a:ahLst/>
              <a:cxnLst/>
              <a:rect l="l" t="t" r="r" b="b"/>
              <a:pathLst>
                <a:path w="635" h="481" extrusionOk="0">
                  <a:moveTo>
                    <a:pt x="324" y="1"/>
                  </a:moveTo>
                  <a:cubicBezTo>
                    <a:pt x="254" y="1"/>
                    <a:pt x="189" y="26"/>
                    <a:pt x="134" y="81"/>
                  </a:cubicBezTo>
                  <a:cubicBezTo>
                    <a:pt x="1" y="247"/>
                    <a:pt x="134" y="481"/>
                    <a:pt x="334" y="481"/>
                  </a:cubicBezTo>
                  <a:cubicBezTo>
                    <a:pt x="568" y="481"/>
                    <a:pt x="635" y="214"/>
                    <a:pt x="501" y="47"/>
                  </a:cubicBezTo>
                  <a:cubicBezTo>
                    <a:pt x="441" y="17"/>
                    <a:pt x="381"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5" name="Google Shape;16155;p35"/>
            <p:cNvSpPr/>
            <p:nvPr/>
          </p:nvSpPr>
          <p:spPr>
            <a:xfrm>
              <a:off x="6751625" y="4734900"/>
              <a:ext cx="17350" cy="12150"/>
            </a:xfrm>
            <a:custGeom>
              <a:avLst/>
              <a:gdLst/>
              <a:ahLst/>
              <a:cxnLst/>
              <a:rect l="l" t="t" r="r" b="b"/>
              <a:pathLst>
                <a:path w="694" h="486" extrusionOk="0">
                  <a:moveTo>
                    <a:pt x="349" y="0"/>
                  </a:moveTo>
                  <a:cubicBezTo>
                    <a:pt x="320" y="0"/>
                    <a:pt x="289" y="5"/>
                    <a:pt x="256" y="16"/>
                  </a:cubicBezTo>
                  <a:cubicBezTo>
                    <a:pt x="0" y="130"/>
                    <a:pt x="107" y="486"/>
                    <a:pt x="330" y="486"/>
                  </a:cubicBezTo>
                  <a:cubicBezTo>
                    <a:pt x="369" y="486"/>
                    <a:pt x="411" y="475"/>
                    <a:pt x="456" y="450"/>
                  </a:cubicBezTo>
                  <a:cubicBezTo>
                    <a:pt x="694" y="331"/>
                    <a:pt x="587"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6" name="Google Shape;16156;p35"/>
            <p:cNvSpPr/>
            <p:nvPr/>
          </p:nvSpPr>
          <p:spPr>
            <a:xfrm>
              <a:off x="6794700" y="4821825"/>
              <a:ext cx="15325" cy="12200"/>
            </a:xfrm>
            <a:custGeom>
              <a:avLst/>
              <a:gdLst/>
              <a:ahLst/>
              <a:cxnLst/>
              <a:rect l="l" t="t" r="r" b="b"/>
              <a:pathLst>
                <a:path w="613" h="488" extrusionOk="0">
                  <a:moveTo>
                    <a:pt x="264" y="1"/>
                  </a:moveTo>
                  <a:cubicBezTo>
                    <a:pt x="244" y="1"/>
                    <a:pt x="223" y="3"/>
                    <a:pt x="201" y="9"/>
                  </a:cubicBezTo>
                  <a:cubicBezTo>
                    <a:pt x="67" y="75"/>
                    <a:pt x="1" y="209"/>
                    <a:pt x="67" y="342"/>
                  </a:cubicBezTo>
                  <a:cubicBezTo>
                    <a:pt x="93" y="444"/>
                    <a:pt x="196" y="488"/>
                    <a:pt x="288" y="488"/>
                  </a:cubicBezTo>
                  <a:cubicBezTo>
                    <a:pt x="316" y="488"/>
                    <a:pt x="344" y="483"/>
                    <a:pt x="367" y="476"/>
                  </a:cubicBezTo>
                  <a:cubicBezTo>
                    <a:pt x="612" y="322"/>
                    <a:pt x="49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7" name="Google Shape;16157;p35"/>
            <p:cNvSpPr/>
            <p:nvPr/>
          </p:nvSpPr>
          <p:spPr>
            <a:xfrm>
              <a:off x="7086750" y="4620525"/>
              <a:ext cx="13200" cy="12125"/>
            </a:xfrm>
            <a:custGeom>
              <a:avLst/>
              <a:gdLst/>
              <a:ahLst/>
              <a:cxnLst/>
              <a:rect l="l" t="t" r="r" b="b"/>
              <a:pathLst>
                <a:path w="528" h="485" extrusionOk="0">
                  <a:moveTo>
                    <a:pt x="264" y="1"/>
                  </a:moveTo>
                  <a:cubicBezTo>
                    <a:pt x="156" y="1"/>
                    <a:pt x="46" y="72"/>
                    <a:pt x="27" y="188"/>
                  </a:cubicBezTo>
                  <a:cubicBezTo>
                    <a:pt x="0" y="347"/>
                    <a:pt x="142" y="485"/>
                    <a:pt x="285" y="485"/>
                  </a:cubicBezTo>
                  <a:cubicBezTo>
                    <a:pt x="322" y="485"/>
                    <a:pt x="359" y="476"/>
                    <a:pt x="394" y="455"/>
                  </a:cubicBezTo>
                  <a:cubicBezTo>
                    <a:pt x="494" y="355"/>
                    <a:pt x="527" y="222"/>
                    <a:pt x="461" y="122"/>
                  </a:cubicBezTo>
                  <a:cubicBezTo>
                    <a:pt x="419" y="38"/>
                    <a:pt x="34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8" name="Google Shape;16158;p35"/>
            <p:cNvSpPr/>
            <p:nvPr/>
          </p:nvSpPr>
          <p:spPr>
            <a:xfrm>
              <a:off x="7102200" y="4536600"/>
              <a:ext cx="13600" cy="11350"/>
            </a:xfrm>
            <a:custGeom>
              <a:avLst/>
              <a:gdLst/>
              <a:ahLst/>
              <a:cxnLst/>
              <a:rect l="l" t="t" r="r" b="b"/>
              <a:pathLst>
                <a:path w="544" h="454" extrusionOk="0">
                  <a:moveTo>
                    <a:pt x="273" y="1"/>
                  </a:moveTo>
                  <a:cubicBezTo>
                    <a:pt x="165" y="1"/>
                    <a:pt x="70" y="60"/>
                    <a:pt x="43" y="143"/>
                  </a:cubicBezTo>
                  <a:cubicBezTo>
                    <a:pt x="1" y="331"/>
                    <a:pt x="142" y="453"/>
                    <a:pt x="286" y="453"/>
                  </a:cubicBezTo>
                  <a:cubicBezTo>
                    <a:pt x="372" y="453"/>
                    <a:pt x="460" y="409"/>
                    <a:pt x="510" y="310"/>
                  </a:cubicBezTo>
                  <a:cubicBezTo>
                    <a:pt x="543" y="176"/>
                    <a:pt x="476" y="43"/>
                    <a:pt x="343" y="9"/>
                  </a:cubicBezTo>
                  <a:cubicBezTo>
                    <a:pt x="319" y="3"/>
                    <a:pt x="296"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9" name="Google Shape;16159;p35"/>
            <p:cNvSpPr/>
            <p:nvPr/>
          </p:nvSpPr>
          <p:spPr>
            <a:xfrm>
              <a:off x="7048425" y="4676625"/>
              <a:ext cx="14825" cy="12300"/>
            </a:xfrm>
            <a:custGeom>
              <a:avLst/>
              <a:gdLst/>
              <a:ahLst/>
              <a:cxnLst/>
              <a:rect l="l" t="t" r="r" b="b"/>
              <a:pathLst>
                <a:path w="593" h="492" extrusionOk="0">
                  <a:moveTo>
                    <a:pt x="313" y="0"/>
                  </a:moveTo>
                  <a:cubicBezTo>
                    <a:pt x="219" y="0"/>
                    <a:pt x="110" y="44"/>
                    <a:pt x="59" y="146"/>
                  </a:cubicBezTo>
                  <a:cubicBezTo>
                    <a:pt x="0" y="293"/>
                    <a:pt x="122" y="491"/>
                    <a:pt x="289" y="491"/>
                  </a:cubicBezTo>
                  <a:cubicBezTo>
                    <a:pt x="312" y="491"/>
                    <a:pt x="335" y="487"/>
                    <a:pt x="359" y="479"/>
                  </a:cubicBezTo>
                  <a:cubicBezTo>
                    <a:pt x="559" y="413"/>
                    <a:pt x="593" y="112"/>
                    <a:pt x="392" y="12"/>
                  </a:cubicBezTo>
                  <a:cubicBezTo>
                    <a:pt x="369" y="4"/>
                    <a:pt x="341"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0" name="Google Shape;16160;p35"/>
            <p:cNvSpPr/>
            <p:nvPr/>
          </p:nvSpPr>
          <p:spPr>
            <a:xfrm>
              <a:off x="7209375" y="4622800"/>
              <a:ext cx="11500" cy="10325"/>
            </a:xfrm>
            <a:custGeom>
              <a:avLst/>
              <a:gdLst/>
              <a:ahLst/>
              <a:cxnLst/>
              <a:rect l="l" t="t" r="r" b="b"/>
              <a:pathLst>
                <a:path w="460" h="413" extrusionOk="0">
                  <a:moveTo>
                    <a:pt x="328" y="0"/>
                  </a:moveTo>
                  <a:cubicBezTo>
                    <a:pt x="184" y="0"/>
                    <a:pt x="1" y="413"/>
                    <a:pt x="186" y="413"/>
                  </a:cubicBezTo>
                  <a:cubicBezTo>
                    <a:pt x="206" y="413"/>
                    <a:pt x="230" y="408"/>
                    <a:pt x="259" y="397"/>
                  </a:cubicBezTo>
                  <a:cubicBezTo>
                    <a:pt x="392" y="364"/>
                    <a:pt x="459" y="231"/>
                    <a:pt x="426" y="97"/>
                  </a:cubicBezTo>
                  <a:cubicBezTo>
                    <a:pt x="400" y="28"/>
                    <a:pt x="366"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1" name="Google Shape;16161;p35"/>
            <p:cNvSpPr/>
            <p:nvPr/>
          </p:nvSpPr>
          <p:spPr>
            <a:xfrm>
              <a:off x="7235150" y="4491550"/>
              <a:ext cx="11575" cy="10275"/>
            </a:xfrm>
            <a:custGeom>
              <a:avLst/>
              <a:gdLst/>
              <a:ahLst/>
              <a:cxnLst/>
              <a:rect l="l" t="t" r="r" b="b"/>
              <a:pathLst>
                <a:path w="463" h="411" extrusionOk="0">
                  <a:moveTo>
                    <a:pt x="203" y="1"/>
                  </a:moveTo>
                  <a:cubicBezTo>
                    <a:pt x="1" y="1"/>
                    <a:pt x="201" y="410"/>
                    <a:pt x="340" y="410"/>
                  </a:cubicBezTo>
                  <a:cubicBezTo>
                    <a:pt x="377" y="410"/>
                    <a:pt x="409" y="382"/>
                    <a:pt x="429" y="310"/>
                  </a:cubicBezTo>
                  <a:cubicBezTo>
                    <a:pt x="462" y="210"/>
                    <a:pt x="395" y="77"/>
                    <a:pt x="262" y="10"/>
                  </a:cubicBezTo>
                  <a:cubicBezTo>
                    <a:pt x="239" y="4"/>
                    <a:pt x="219" y="1"/>
                    <a:pt x="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2" name="Google Shape;16162;p35"/>
            <p:cNvSpPr/>
            <p:nvPr/>
          </p:nvSpPr>
          <p:spPr>
            <a:xfrm>
              <a:off x="6961125" y="4466650"/>
              <a:ext cx="13725" cy="8950"/>
            </a:xfrm>
            <a:custGeom>
              <a:avLst/>
              <a:gdLst/>
              <a:ahLst/>
              <a:cxnLst/>
              <a:rect l="l" t="t" r="r" b="b"/>
              <a:pathLst>
                <a:path w="549" h="358" extrusionOk="0">
                  <a:moveTo>
                    <a:pt x="323" y="0"/>
                  </a:moveTo>
                  <a:cubicBezTo>
                    <a:pt x="310" y="0"/>
                    <a:pt x="296" y="2"/>
                    <a:pt x="282" y="5"/>
                  </a:cubicBezTo>
                  <a:cubicBezTo>
                    <a:pt x="1" y="5"/>
                    <a:pt x="307" y="358"/>
                    <a:pt x="465" y="358"/>
                  </a:cubicBezTo>
                  <a:cubicBezTo>
                    <a:pt x="514" y="358"/>
                    <a:pt x="549" y="325"/>
                    <a:pt x="549" y="239"/>
                  </a:cubicBezTo>
                  <a:cubicBezTo>
                    <a:pt x="519" y="120"/>
                    <a:pt x="436"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3" name="Google Shape;16163;p35"/>
            <p:cNvSpPr/>
            <p:nvPr/>
          </p:nvSpPr>
          <p:spPr>
            <a:xfrm>
              <a:off x="6739650" y="4718400"/>
              <a:ext cx="15450" cy="12625"/>
            </a:xfrm>
            <a:custGeom>
              <a:avLst/>
              <a:gdLst/>
              <a:ahLst/>
              <a:cxnLst/>
              <a:rect l="l" t="t" r="r" b="b"/>
              <a:pathLst>
                <a:path w="618" h="505" extrusionOk="0">
                  <a:moveTo>
                    <a:pt x="268" y="1"/>
                  </a:moveTo>
                  <a:cubicBezTo>
                    <a:pt x="209" y="1"/>
                    <a:pt x="151" y="26"/>
                    <a:pt x="101" y="76"/>
                  </a:cubicBezTo>
                  <a:cubicBezTo>
                    <a:pt x="1" y="176"/>
                    <a:pt x="1" y="343"/>
                    <a:pt x="101" y="443"/>
                  </a:cubicBezTo>
                  <a:cubicBezTo>
                    <a:pt x="151" y="486"/>
                    <a:pt x="206" y="504"/>
                    <a:pt x="259" y="504"/>
                  </a:cubicBezTo>
                  <a:cubicBezTo>
                    <a:pt x="452" y="504"/>
                    <a:pt x="618" y="259"/>
                    <a:pt x="435" y="76"/>
                  </a:cubicBezTo>
                  <a:cubicBezTo>
                    <a:pt x="385" y="26"/>
                    <a:pt x="326"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4" name="Google Shape;16164;p35"/>
            <p:cNvSpPr/>
            <p:nvPr/>
          </p:nvSpPr>
          <p:spPr>
            <a:xfrm>
              <a:off x="6834725" y="4775825"/>
              <a:ext cx="15550" cy="11875"/>
            </a:xfrm>
            <a:custGeom>
              <a:avLst/>
              <a:gdLst/>
              <a:ahLst/>
              <a:cxnLst/>
              <a:rect l="l" t="t" r="r" b="b"/>
              <a:pathLst>
                <a:path w="622" h="475" extrusionOk="0">
                  <a:moveTo>
                    <a:pt x="314" y="1"/>
                  </a:moveTo>
                  <a:cubicBezTo>
                    <a:pt x="288" y="1"/>
                    <a:pt x="261" y="5"/>
                    <a:pt x="234" y="14"/>
                  </a:cubicBezTo>
                  <a:cubicBezTo>
                    <a:pt x="34" y="81"/>
                    <a:pt x="1" y="347"/>
                    <a:pt x="201" y="448"/>
                  </a:cubicBezTo>
                  <a:cubicBezTo>
                    <a:pt x="238" y="466"/>
                    <a:pt x="275" y="474"/>
                    <a:pt x="311" y="474"/>
                  </a:cubicBezTo>
                  <a:cubicBezTo>
                    <a:pt x="404" y="474"/>
                    <a:pt x="486" y="420"/>
                    <a:pt x="534" y="347"/>
                  </a:cubicBezTo>
                  <a:cubicBezTo>
                    <a:pt x="621" y="174"/>
                    <a:pt x="483" y="1"/>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5" name="Google Shape;16165;p35"/>
            <p:cNvSpPr/>
            <p:nvPr/>
          </p:nvSpPr>
          <p:spPr>
            <a:xfrm>
              <a:off x="6995075" y="4609500"/>
              <a:ext cx="13125" cy="12075"/>
            </a:xfrm>
            <a:custGeom>
              <a:avLst/>
              <a:gdLst/>
              <a:ahLst/>
              <a:cxnLst/>
              <a:rect l="l" t="t" r="r" b="b"/>
              <a:pathLst>
                <a:path w="525" h="483" extrusionOk="0">
                  <a:moveTo>
                    <a:pt x="263" y="1"/>
                  </a:moveTo>
                  <a:cubicBezTo>
                    <a:pt x="152" y="1"/>
                    <a:pt x="45" y="73"/>
                    <a:pt x="25" y="196"/>
                  </a:cubicBezTo>
                  <a:cubicBezTo>
                    <a:pt x="0" y="365"/>
                    <a:pt x="117" y="482"/>
                    <a:pt x="247" y="482"/>
                  </a:cubicBezTo>
                  <a:cubicBezTo>
                    <a:pt x="295" y="482"/>
                    <a:pt x="346" y="466"/>
                    <a:pt x="392" y="429"/>
                  </a:cubicBezTo>
                  <a:cubicBezTo>
                    <a:pt x="492" y="362"/>
                    <a:pt x="525" y="196"/>
                    <a:pt x="458" y="96"/>
                  </a:cubicBezTo>
                  <a:cubicBezTo>
                    <a:pt x="406" y="31"/>
                    <a:pt x="334"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6" name="Google Shape;16166;p35"/>
            <p:cNvSpPr/>
            <p:nvPr/>
          </p:nvSpPr>
          <p:spPr>
            <a:xfrm>
              <a:off x="6850925" y="4559950"/>
              <a:ext cx="14550" cy="8050"/>
            </a:xfrm>
            <a:custGeom>
              <a:avLst/>
              <a:gdLst/>
              <a:ahLst/>
              <a:cxnLst/>
              <a:rect l="l" t="t" r="r" b="b"/>
              <a:pathLst>
                <a:path w="582" h="322" extrusionOk="0">
                  <a:moveTo>
                    <a:pt x="252" y="1"/>
                  </a:moveTo>
                  <a:cubicBezTo>
                    <a:pt x="144" y="1"/>
                    <a:pt x="47" y="66"/>
                    <a:pt x="20" y="176"/>
                  </a:cubicBezTo>
                  <a:cubicBezTo>
                    <a:pt x="1" y="282"/>
                    <a:pt x="48" y="321"/>
                    <a:pt x="116" y="321"/>
                  </a:cubicBezTo>
                  <a:cubicBezTo>
                    <a:pt x="284" y="321"/>
                    <a:pt x="581" y="81"/>
                    <a:pt x="320" y="9"/>
                  </a:cubicBezTo>
                  <a:cubicBezTo>
                    <a:pt x="297" y="4"/>
                    <a:pt x="274"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7" name="Google Shape;16167;p35"/>
            <p:cNvSpPr/>
            <p:nvPr/>
          </p:nvSpPr>
          <p:spPr>
            <a:xfrm>
              <a:off x="6566200" y="4806975"/>
              <a:ext cx="13375" cy="11775"/>
            </a:xfrm>
            <a:custGeom>
              <a:avLst/>
              <a:gdLst/>
              <a:ahLst/>
              <a:cxnLst/>
              <a:rect l="l" t="t" r="r" b="b"/>
              <a:pathLst>
                <a:path w="535" h="471" extrusionOk="0">
                  <a:moveTo>
                    <a:pt x="258" y="1"/>
                  </a:moveTo>
                  <a:cubicBezTo>
                    <a:pt x="213" y="1"/>
                    <a:pt x="170" y="12"/>
                    <a:pt x="134" y="35"/>
                  </a:cubicBezTo>
                  <a:cubicBezTo>
                    <a:pt x="34" y="102"/>
                    <a:pt x="1" y="269"/>
                    <a:pt x="67" y="369"/>
                  </a:cubicBezTo>
                  <a:cubicBezTo>
                    <a:pt x="110" y="434"/>
                    <a:pt x="195" y="470"/>
                    <a:pt x="277" y="470"/>
                  </a:cubicBezTo>
                  <a:cubicBezTo>
                    <a:pt x="322" y="470"/>
                    <a:pt x="365" y="459"/>
                    <a:pt x="401" y="436"/>
                  </a:cubicBezTo>
                  <a:cubicBezTo>
                    <a:pt x="501" y="369"/>
                    <a:pt x="534" y="202"/>
                    <a:pt x="468" y="102"/>
                  </a:cubicBezTo>
                  <a:cubicBezTo>
                    <a:pt x="425" y="38"/>
                    <a:pt x="340" y="1"/>
                    <a:pt x="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8" name="Google Shape;16168;p35"/>
            <p:cNvSpPr/>
            <p:nvPr/>
          </p:nvSpPr>
          <p:spPr>
            <a:xfrm>
              <a:off x="6721325" y="4802850"/>
              <a:ext cx="11700" cy="11700"/>
            </a:xfrm>
            <a:custGeom>
              <a:avLst/>
              <a:gdLst/>
              <a:ahLst/>
              <a:cxnLst/>
              <a:rect l="l" t="t" r="r" b="b"/>
              <a:pathLst>
                <a:path w="468" h="468" extrusionOk="0">
                  <a:moveTo>
                    <a:pt x="234" y="0"/>
                  </a:moveTo>
                  <a:cubicBezTo>
                    <a:pt x="100" y="0"/>
                    <a:pt x="0" y="100"/>
                    <a:pt x="0" y="234"/>
                  </a:cubicBezTo>
                  <a:cubicBezTo>
                    <a:pt x="0" y="367"/>
                    <a:pt x="100" y="467"/>
                    <a:pt x="234" y="467"/>
                  </a:cubicBezTo>
                  <a:cubicBezTo>
                    <a:pt x="367" y="467"/>
                    <a:pt x="467" y="367"/>
                    <a:pt x="467" y="234"/>
                  </a:cubicBezTo>
                  <a:cubicBezTo>
                    <a:pt x="467" y="100"/>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9" name="Google Shape;16169;p35"/>
            <p:cNvSpPr/>
            <p:nvPr/>
          </p:nvSpPr>
          <p:spPr>
            <a:xfrm>
              <a:off x="6751825" y="4610875"/>
              <a:ext cx="15375" cy="12075"/>
            </a:xfrm>
            <a:custGeom>
              <a:avLst/>
              <a:gdLst/>
              <a:ahLst/>
              <a:cxnLst/>
              <a:rect l="l" t="t" r="r" b="b"/>
              <a:pathLst>
                <a:path w="615" h="483" extrusionOk="0">
                  <a:moveTo>
                    <a:pt x="357" y="1"/>
                  </a:moveTo>
                  <a:cubicBezTo>
                    <a:pt x="99" y="1"/>
                    <a:pt x="1" y="412"/>
                    <a:pt x="281" y="474"/>
                  </a:cubicBezTo>
                  <a:cubicBezTo>
                    <a:pt x="304" y="480"/>
                    <a:pt x="327" y="483"/>
                    <a:pt x="349" y="483"/>
                  </a:cubicBezTo>
                  <a:cubicBezTo>
                    <a:pt x="457" y="483"/>
                    <a:pt x="554" y="418"/>
                    <a:pt x="581" y="307"/>
                  </a:cubicBezTo>
                  <a:cubicBezTo>
                    <a:pt x="615" y="174"/>
                    <a:pt x="548" y="41"/>
                    <a:pt x="415" y="7"/>
                  </a:cubicBezTo>
                  <a:cubicBezTo>
                    <a:pt x="395" y="3"/>
                    <a:pt x="375"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0" name="Google Shape;16170;p35"/>
            <p:cNvSpPr/>
            <p:nvPr/>
          </p:nvSpPr>
          <p:spPr>
            <a:xfrm>
              <a:off x="6538675" y="4677375"/>
              <a:ext cx="10800" cy="10350"/>
            </a:xfrm>
            <a:custGeom>
              <a:avLst/>
              <a:gdLst/>
              <a:ahLst/>
              <a:cxnLst/>
              <a:rect l="l" t="t" r="r" b="b"/>
              <a:pathLst>
                <a:path w="432" h="414" extrusionOk="0">
                  <a:moveTo>
                    <a:pt x="266" y="1"/>
                  </a:moveTo>
                  <a:cubicBezTo>
                    <a:pt x="249" y="1"/>
                    <a:pt x="227" y="5"/>
                    <a:pt x="201" y="16"/>
                  </a:cubicBezTo>
                  <a:cubicBezTo>
                    <a:pt x="68" y="49"/>
                    <a:pt x="1" y="183"/>
                    <a:pt x="34" y="316"/>
                  </a:cubicBezTo>
                  <a:cubicBezTo>
                    <a:pt x="53" y="385"/>
                    <a:pt x="83" y="413"/>
                    <a:pt x="116" y="413"/>
                  </a:cubicBezTo>
                  <a:cubicBezTo>
                    <a:pt x="246" y="413"/>
                    <a:pt x="431"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1" name="Google Shape;16171;p35"/>
            <p:cNvSpPr/>
            <p:nvPr/>
          </p:nvSpPr>
          <p:spPr>
            <a:xfrm>
              <a:off x="6497825" y="4844025"/>
              <a:ext cx="13775" cy="11975"/>
            </a:xfrm>
            <a:custGeom>
              <a:avLst/>
              <a:gdLst/>
              <a:ahLst/>
              <a:cxnLst/>
              <a:rect l="l" t="t" r="r" b="b"/>
              <a:pathLst>
                <a:path w="551" h="479" extrusionOk="0">
                  <a:moveTo>
                    <a:pt x="263" y="0"/>
                  </a:moveTo>
                  <a:cubicBezTo>
                    <a:pt x="167" y="0"/>
                    <a:pt x="69" y="50"/>
                    <a:pt x="34" y="155"/>
                  </a:cubicBezTo>
                  <a:cubicBezTo>
                    <a:pt x="0" y="288"/>
                    <a:pt x="34" y="421"/>
                    <a:pt x="167" y="455"/>
                  </a:cubicBezTo>
                  <a:cubicBezTo>
                    <a:pt x="200" y="471"/>
                    <a:pt x="233" y="479"/>
                    <a:pt x="265" y="479"/>
                  </a:cubicBezTo>
                  <a:cubicBezTo>
                    <a:pt x="425" y="479"/>
                    <a:pt x="551" y="288"/>
                    <a:pt x="467" y="121"/>
                  </a:cubicBezTo>
                  <a:cubicBezTo>
                    <a:pt x="436" y="42"/>
                    <a:pt x="351"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2" name="Google Shape;16172;p35"/>
            <p:cNvSpPr/>
            <p:nvPr/>
          </p:nvSpPr>
          <p:spPr>
            <a:xfrm>
              <a:off x="6503650" y="4755725"/>
              <a:ext cx="14600" cy="12150"/>
            </a:xfrm>
            <a:custGeom>
              <a:avLst/>
              <a:gdLst/>
              <a:ahLst/>
              <a:cxnLst/>
              <a:rect l="l" t="t" r="r" b="b"/>
              <a:pathLst>
                <a:path w="584" h="486" extrusionOk="0">
                  <a:moveTo>
                    <a:pt x="265" y="1"/>
                  </a:moveTo>
                  <a:cubicBezTo>
                    <a:pt x="192" y="1"/>
                    <a:pt x="119" y="35"/>
                    <a:pt x="68" y="117"/>
                  </a:cubicBezTo>
                  <a:cubicBezTo>
                    <a:pt x="1" y="217"/>
                    <a:pt x="34" y="384"/>
                    <a:pt x="134" y="451"/>
                  </a:cubicBezTo>
                  <a:cubicBezTo>
                    <a:pt x="182" y="475"/>
                    <a:pt x="229" y="486"/>
                    <a:pt x="273" y="486"/>
                  </a:cubicBezTo>
                  <a:cubicBezTo>
                    <a:pt x="354" y="486"/>
                    <a:pt x="425" y="449"/>
                    <a:pt x="468" y="384"/>
                  </a:cubicBezTo>
                  <a:cubicBezTo>
                    <a:pt x="583" y="176"/>
                    <a:pt x="427"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3" name="Google Shape;16173;p35"/>
            <p:cNvSpPr/>
            <p:nvPr/>
          </p:nvSpPr>
          <p:spPr>
            <a:xfrm>
              <a:off x="6542025" y="4796050"/>
              <a:ext cx="13375" cy="12500"/>
            </a:xfrm>
            <a:custGeom>
              <a:avLst/>
              <a:gdLst/>
              <a:ahLst/>
              <a:cxnLst/>
              <a:rect l="l" t="t" r="r" b="b"/>
              <a:pathLst>
                <a:path w="535" h="500" extrusionOk="0">
                  <a:moveTo>
                    <a:pt x="268" y="1"/>
                  </a:moveTo>
                  <a:cubicBezTo>
                    <a:pt x="201" y="1"/>
                    <a:pt x="136" y="34"/>
                    <a:pt x="100" y="106"/>
                  </a:cubicBezTo>
                  <a:cubicBezTo>
                    <a:pt x="0" y="172"/>
                    <a:pt x="0" y="339"/>
                    <a:pt x="100" y="439"/>
                  </a:cubicBezTo>
                  <a:cubicBezTo>
                    <a:pt x="142" y="481"/>
                    <a:pt x="196" y="500"/>
                    <a:pt x="249" y="500"/>
                  </a:cubicBezTo>
                  <a:cubicBezTo>
                    <a:pt x="323" y="500"/>
                    <a:pt x="395" y="464"/>
                    <a:pt x="434" y="406"/>
                  </a:cubicBezTo>
                  <a:cubicBezTo>
                    <a:pt x="534" y="306"/>
                    <a:pt x="534" y="139"/>
                    <a:pt x="434" y="72"/>
                  </a:cubicBezTo>
                  <a:cubicBezTo>
                    <a:pt x="388" y="26"/>
                    <a:pt x="327"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4" name="Google Shape;16174;p35"/>
            <p:cNvSpPr/>
            <p:nvPr/>
          </p:nvSpPr>
          <p:spPr>
            <a:xfrm>
              <a:off x="6597250" y="4759025"/>
              <a:ext cx="14000" cy="12175"/>
            </a:xfrm>
            <a:custGeom>
              <a:avLst/>
              <a:gdLst/>
              <a:ahLst/>
              <a:cxnLst/>
              <a:rect l="l" t="t" r="r" b="b"/>
              <a:pathLst>
                <a:path w="560" h="487" extrusionOk="0">
                  <a:moveTo>
                    <a:pt x="287" y="0"/>
                  </a:moveTo>
                  <a:cubicBezTo>
                    <a:pt x="176" y="0"/>
                    <a:pt x="66" y="80"/>
                    <a:pt x="26" y="219"/>
                  </a:cubicBezTo>
                  <a:cubicBezTo>
                    <a:pt x="1" y="372"/>
                    <a:pt x="132" y="486"/>
                    <a:pt x="285" y="486"/>
                  </a:cubicBezTo>
                  <a:cubicBezTo>
                    <a:pt x="331" y="486"/>
                    <a:pt x="380" y="476"/>
                    <a:pt x="427" y="452"/>
                  </a:cubicBezTo>
                  <a:cubicBezTo>
                    <a:pt x="527" y="352"/>
                    <a:pt x="560" y="219"/>
                    <a:pt x="493" y="119"/>
                  </a:cubicBezTo>
                  <a:cubicBezTo>
                    <a:pt x="439" y="38"/>
                    <a:pt x="363"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5" name="Google Shape;16175;p35"/>
            <p:cNvSpPr/>
            <p:nvPr/>
          </p:nvSpPr>
          <p:spPr>
            <a:xfrm>
              <a:off x="6373650" y="4648275"/>
              <a:ext cx="14125" cy="11775"/>
            </a:xfrm>
            <a:custGeom>
              <a:avLst/>
              <a:gdLst/>
              <a:ahLst/>
              <a:cxnLst/>
              <a:rect l="l" t="t" r="r" b="b"/>
              <a:pathLst>
                <a:path w="565" h="471" extrusionOk="0">
                  <a:moveTo>
                    <a:pt x="304" y="0"/>
                  </a:moveTo>
                  <a:cubicBezTo>
                    <a:pt x="205" y="0"/>
                    <a:pt x="115" y="44"/>
                    <a:pt x="64" y="146"/>
                  </a:cubicBezTo>
                  <a:cubicBezTo>
                    <a:pt x="1" y="335"/>
                    <a:pt x="163" y="471"/>
                    <a:pt x="316" y="471"/>
                  </a:cubicBezTo>
                  <a:cubicBezTo>
                    <a:pt x="406" y="471"/>
                    <a:pt x="494" y="424"/>
                    <a:pt x="531" y="312"/>
                  </a:cubicBezTo>
                  <a:cubicBezTo>
                    <a:pt x="564" y="179"/>
                    <a:pt x="498" y="46"/>
                    <a:pt x="397" y="12"/>
                  </a:cubicBezTo>
                  <a:cubicBezTo>
                    <a:pt x="366" y="4"/>
                    <a:pt x="334"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6" name="Google Shape;16176;p35"/>
            <p:cNvSpPr/>
            <p:nvPr/>
          </p:nvSpPr>
          <p:spPr>
            <a:xfrm>
              <a:off x="6077525" y="4779175"/>
              <a:ext cx="14700" cy="12050"/>
            </a:xfrm>
            <a:custGeom>
              <a:avLst/>
              <a:gdLst/>
              <a:ahLst/>
              <a:cxnLst/>
              <a:rect l="l" t="t" r="r" b="b"/>
              <a:pathLst>
                <a:path w="588" h="482" extrusionOk="0">
                  <a:moveTo>
                    <a:pt x="280" y="0"/>
                  </a:moveTo>
                  <a:cubicBezTo>
                    <a:pt x="254" y="0"/>
                    <a:pt x="227" y="4"/>
                    <a:pt x="201" y="13"/>
                  </a:cubicBezTo>
                  <a:cubicBezTo>
                    <a:pt x="67" y="47"/>
                    <a:pt x="0" y="180"/>
                    <a:pt x="34" y="314"/>
                  </a:cubicBezTo>
                  <a:cubicBezTo>
                    <a:pt x="70" y="422"/>
                    <a:pt x="165" y="481"/>
                    <a:pt x="265" y="481"/>
                  </a:cubicBezTo>
                  <a:cubicBezTo>
                    <a:pt x="350" y="481"/>
                    <a:pt x="440" y="439"/>
                    <a:pt x="501" y="347"/>
                  </a:cubicBezTo>
                  <a:cubicBezTo>
                    <a:pt x="587" y="174"/>
                    <a:pt x="449"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7" name="Google Shape;16177;p35"/>
            <p:cNvSpPr/>
            <p:nvPr/>
          </p:nvSpPr>
          <p:spPr>
            <a:xfrm>
              <a:off x="6213475" y="4808550"/>
              <a:ext cx="14625" cy="8650"/>
            </a:xfrm>
            <a:custGeom>
              <a:avLst/>
              <a:gdLst/>
              <a:ahLst/>
              <a:cxnLst/>
              <a:rect l="l" t="t" r="r" b="b"/>
              <a:pathLst>
                <a:path w="585" h="346" extrusionOk="0">
                  <a:moveTo>
                    <a:pt x="480" y="1"/>
                  </a:moveTo>
                  <a:cubicBezTo>
                    <a:pt x="314" y="1"/>
                    <a:pt x="0" y="267"/>
                    <a:pt x="266" y="339"/>
                  </a:cubicBezTo>
                  <a:cubicBezTo>
                    <a:pt x="284" y="344"/>
                    <a:pt x="302"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8" name="Google Shape;16178;p35"/>
            <p:cNvSpPr/>
            <p:nvPr/>
          </p:nvSpPr>
          <p:spPr>
            <a:xfrm>
              <a:off x="6312250" y="4734175"/>
              <a:ext cx="15475" cy="12000"/>
            </a:xfrm>
            <a:custGeom>
              <a:avLst/>
              <a:gdLst/>
              <a:ahLst/>
              <a:cxnLst/>
              <a:rect l="l" t="t" r="r" b="b"/>
              <a:pathLst>
                <a:path w="619" h="480" extrusionOk="0">
                  <a:moveTo>
                    <a:pt x="314" y="0"/>
                  </a:moveTo>
                  <a:cubicBezTo>
                    <a:pt x="142" y="0"/>
                    <a:pt x="1" y="199"/>
                    <a:pt x="118" y="346"/>
                  </a:cubicBezTo>
                  <a:cubicBezTo>
                    <a:pt x="140" y="435"/>
                    <a:pt x="222" y="479"/>
                    <a:pt x="303" y="479"/>
                  </a:cubicBezTo>
                  <a:cubicBezTo>
                    <a:pt x="344" y="479"/>
                    <a:pt x="385" y="468"/>
                    <a:pt x="418" y="446"/>
                  </a:cubicBezTo>
                  <a:cubicBezTo>
                    <a:pt x="619" y="346"/>
                    <a:pt x="585" y="79"/>
                    <a:pt x="385" y="12"/>
                  </a:cubicBezTo>
                  <a:cubicBezTo>
                    <a:pt x="361" y="4"/>
                    <a:pt x="337"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9" name="Google Shape;16179;p35"/>
            <p:cNvSpPr/>
            <p:nvPr/>
          </p:nvSpPr>
          <p:spPr>
            <a:xfrm>
              <a:off x="6189150" y="4662400"/>
              <a:ext cx="17775" cy="12400"/>
            </a:xfrm>
            <a:custGeom>
              <a:avLst/>
              <a:gdLst/>
              <a:ahLst/>
              <a:cxnLst/>
              <a:rect l="l" t="t" r="r" b="b"/>
              <a:pathLst>
                <a:path w="711" h="496" extrusionOk="0">
                  <a:moveTo>
                    <a:pt x="357" y="0"/>
                  </a:moveTo>
                  <a:cubicBezTo>
                    <a:pt x="111" y="0"/>
                    <a:pt x="1" y="391"/>
                    <a:pt x="272" y="481"/>
                  </a:cubicBezTo>
                  <a:cubicBezTo>
                    <a:pt x="304" y="491"/>
                    <a:pt x="334" y="495"/>
                    <a:pt x="362" y="495"/>
                  </a:cubicBezTo>
                  <a:cubicBezTo>
                    <a:pt x="627" y="495"/>
                    <a:pt x="710" y="105"/>
                    <a:pt x="439" y="14"/>
                  </a:cubicBezTo>
                  <a:cubicBezTo>
                    <a:pt x="410" y="5"/>
                    <a:pt x="383"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0" name="Google Shape;16180;p35"/>
            <p:cNvSpPr/>
            <p:nvPr/>
          </p:nvSpPr>
          <p:spPr>
            <a:xfrm>
              <a:off x="6111725" y="4753875"/>
              <a:ext cx="15500" cy="12150"/>
            </a:xfrm>
            <a:custGeom>
              <a:avLst/>
              <a:gdLst/>
              <a:ahLst/>
              <a:cxnLst/>
              <a:rect l="l" t="t" r="r" b="b"/>
              <a:pathLst>
                <a:path w="620" h="486" extrusionOk="0">
                  <a:moveTo>
                    <a:pt x="279" y="0"/>
                  </a:moveTo>
                  <a:cubicBezTo>
                    <a:pt x="231" y="0"/>
                    <a:pt x="181" y="17"/>
                    <a:pt x="133" y="58"/>
                  </a:cubicBezTo>
                  <a:cubicBezTo>
                    <a:pt x="0" y="125"/>
                    <a:pt x="0" y="291"/>
                    <a:pt x="67" y="392"/>
                  </a:cubicBezTo>
                  <a:cubicBezTo>
                    <a:pt x="125" y="450"/>
                    <a:pt x="194" y="485"/>
                    <a:pt x="268" y="485"/>
                  </a:cubicBezTo>
                  <a:cubicBezTo>
                    <a:pt x="322" y="485"/>
                    <a:pt x="378" y="467"/>
                    <a:pt x="434" y="425"/>
                  </a:cubicBezTo>
                  <a:cubicBezTo>
                    <a:pt x="620" y="265"/>
                    <a:pt x="467"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1" name="Google Shape;16181;p35"/>
            <p:cNvSpPr/>
            <p:nvPr/>
          </p:nvSpPr>
          <p:spPr>
            <a:xfrm>
              <a:off x="6199300" y="4781025"/>
              <a:ext cx="14625" cy="8675"/>
            </a:xfrm>
            <a:custGeom>
              <a:avLst/>
              <a:gdLst/>
              <a:ahLst/>
              <a:cxnLst/>
              <a:rect l="l" t="t" r="r" b="b"/>
              <a:pathLst>
                <a:path w="585" h="347" extrusionOk="0">
                  <a:moveTo>
                    <a:pt x="480" y="1"/>
                  </a:moveTo>
                  <a:cubicBezTo>
                    <a:pt x="314" y="1"/>
                    <a:pt x="0" y="267"/>
                    <a:pt x="266" y="340"/>
                  </a:cubicBezTo>
                  <a:cubicBezTo>
                    <a:pt x="284" y="344"/>
                    <a:pt x="301"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2" name="Google Shape;16182;p35"/>
            <p:cNvSpPr/>
            <p:nvPr/>
          </p:nvSpPr>
          <p:spPr>
            <a:xfrm>
              <a:off x="6266350" y="4691625"/>
              <a:ext cx="15500" cy="12225"/>
            </a:xfrm>
            <a:custGeom>
              <a:avLst/>
              <a:gdLst/>
              <a:ahLst/>
              <a:cxnLst/>
              <a:rect l="l" t="t" r="r" b="b"/>
              <a:pathLst>
                <a:path w="620" h="489" extrusionOk="0">
                  <a:moveTo>
                    <a:pt x="357" y="0"/>
                  </a:moveTo>
                  <a:cubicBezTo>
                    <a:pt x="176" y="0"/>
                    <a:pt x="1" y="236"/>
                    <a:pt x="153" y="413"/>
                  </a:cubicBezTo>
                  <a:cubicBezTo>
                    <a:pt x="203" y="463"/>
                    <a:pt x="270" y="488"/>
                    <a:pt x="336" y="488"/>
                  </a:cubicBezTo>
                  <a:cubicBezTo>
                    <a:pt x="403" y="488"/>
                    <a:pt x="470" y="463"/>
                    <a:pt x="520" y="413"/>
                  </a:cubicBezTo>
                  <a:cubicBezTo>
                    <a:pt x="587" y="313"/>
                    <a:pt x="620" y="180"/>
                    <a:pt x="520" y="80"/>
                  </a:cubicBezTo>
                  <a:cubicBezTo>
                    <a:pt x="472" y="24"/>
                    <a:pt x="414"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3" name="Google Shape;16183;p35"/>
            <p:cNvSpPr/>
            <p:nvPr/>
          </p:nvSpPr>
          <p:spPr>
            <a:xfrm>
              <a:off x="6097575" y="4607500"/>
              <a:ext cx="14175" cy="11900"/>
            </a:xfrm>
            <a:custGeom>
              <a:avLst/>
              <a:gdLst/>
              <a:ahLst/>
              <a:cxnLst/>
              <a:rect l="l" t="t" r="r" b="b"/>
              <a:pathLst>
                <a:path w="567" h="476" extrusionOk="0">
                  <a:moveTo>
                    <a:pt x="308" y="0"/>
                  </a:moveTo>
                  <a:cubicBezTo>
                    <a:pt x="211" y="0"/>
                    <a:pt x="93" y="60"/>
                    <a:pt x="66" y="142"/>
                  </a:cubicBezTo>
                  <a:cubicBezTo>
                    <a:pt x="1" y="337"/>
                    <a:pt x="161" y="476"/>
                    <a:pt x="309" y="476"/>
                  </a:cubicBezTo>
                  <a:cubicBezTo>
                    <a:pt x="388" y="476"/>
                    <a:pt x="464" y="436"/>
                    <a:pt x="499" y="342"/>
                  </a:cubicBezTo>
                  <a:cubicBezTo>
                    <a:pt x="566" y="209"/>
                    <a:pt x="499" y="75"/>
                    <a:pt x="366" y="9"/>
                  </a:cubicBezTo>
                  <a:cubicBezTo>
                    <a:pt x="348" y="3"/>
                    <a:pt x="328"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4" name="Google Shape;16184;p35"/>
            <p:cNvSpPr/>
            <p:nvPr/>
          </p:nvSpPr>
          <p:spPr>
            <a:xfrm>
              <a:off x="5980775" y="4731600"/>
              <a:ext cx="13175" cy="12500"/>
            </a:xfrm>
            <a:custGeom>
              <a:avLst/>
              <a:gdLst/>
              <a:ahLst/>
              <a:cxnLst/>
              <a:rect l="l" t="t" r="r" b="b"/>
              <a:pathLst>
                <a:path w="527" h="500" extrusionOk="0">
                  <a:moveTo>
                    <a:pt x="267" y="0"/>
                  </a:moveTo>
                  <a:cubicBezTo>
                    <a:pt x="222" y="0"/>
                    <a:pt x="176" y="15"/>
                    <a:pt x="134" y="48"/>
                  </a:cubicBezTo>
                  <a:cubicBezTo>
                    <a:pt x="34" y="148"/>
                    <a:pt x="1" y="282"/>
                    <a:pt x="68" y="415"/>
                  </a:cubicBezTo>
                  <a:cubicBezTo>
                    <a:pt x="114" y="474"/>
                    <a:pt x="182" y="499"/>
                    <a:pt x="250" y="499"/>
                  </a:cubicBezTo>
                  <a:cubicBezTo>
                    <a:pt x="375" y="499"/>
                    <a:pt x="501" y="412"/>
                    <a:pt x="501" y="282"/>
                  </a:cubicBezTo>
                  <a:cubicBezTo>
                    <a:pt x="526" y="132"/>
                    <a:pt x="401"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5" name="Google Shape;16185;p35"/>
            <p:cNvSpPr/>
            <p:nvPr/>
          </p:nvSpPr>
          <p:spPr>
            <a:xfrm>
              <a:off x="6082525" y="4748425"/>
              <a:ext cx="13375" cy="12075"/>
            </a:xfrm>
            <a:custGeom>
              <a:avLst/>
              <a:gdLst/>
              <a:ahLst/>
              <a:cxnLst/>
              <a:rect l="l" t="t" r="r" b="b"/>
              <a:pathLst>
                <a:path w="535" h="483" extrusionOk="0">
                  <a:moveTo>
                    <a:pt x="266" y="1"/>
                  </a:moveTo>
                  <a:cubicBezTo>
                    <a:pt x="158" y="1"/>
                    <a:pt x="62" y="65"/>
                    <a:pt x="34" y="176"/>
                  </a:cubicBezTo>
                  <a:cubicBezTo>
                    <a:pt x="1" y="309"/>
                    <a:pt x="67" y="443"/>
                    <a:pt x="201" y="476"/>
                  </a:cubicBezTo>
                  <a:cubicBezTo>
                    <a:pt x="219" y="481"/>
                    <a:pt x="236" y="483"/>
                    <a:pt x="254" y="483"/>
                  </a:cubicBezTo>
                  <a:cubicBezTo>
                    <a:pt x="368" y="483"/>
                    <a:pt x="472" y="396"/>
                    <a:pt x="501" y="309"/>
                  </a:cubicBezTo>
                  <a:cubicBezTo>
                    <a:pt x="534" y="176"/>
                    <a:pt x="468" y="42"/>
                    <a:pt x="334" y="9"/>
                  </a:cubicBezTo>
                  <a:cubicBezTo>
                    <a:pt x="311" y="3"/>
                    <a:pt x="288"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6" name="Google Shape;16186;p35"/>
            <p:cNvSpPr/>
            <p:nvPr/>
          </p:nvSpPr>
          <p:spPr>
            <a:xfrm>
              <a:off x="6136350" y="4683150"/>
              <a:ext cx="14575" cy="11525"/>
            </a:xfrm>
            <a:custGeom>
              <a:avLst/>
              <a:gdLst/>
              <a:ahLst/>
              <a:cxnLst/>
              <a:rect l="l" t="t" r="r" b="b"/>
              <a:pathLst>
                <a:path w="583" h="461" extrusionOk="0">
                  <a:moveTo>
                    <a:pt x="328" y="0"/>
                  </a:moveTo>
                  <a:cubicBezTo>
                    <a:pt x="147" y="0"/>
                    <a:pt x="0" y="211"/>
                    <a:pt x="149" y="385"/>
                  </a:cubicBezTo>
                  <a:cubicBezTo>
                    <a:pt x="199" y="435"/>
                    <a:pt x="266" y="460"/>
                    <a:pt x="328" y="460"/>
                  </a:cubicBezTo>
                  <a:cubicBezTo>
                    <a:pt x="391" y="460"/>
                    <a:pt x="449" y="435"/>
                    <a:pt x="483" y="385"/>
                  </a:cubicBezTo>
                  <a:cubicBezTo>
                    <a:pt x="583" y="318"/>
                    <a:pt x="583" y="152"/>
                    <a:pt x="516" y="85"/>
                  </a:cubicBezTo>
                  <a:cubicBezTo>
                    <a:pt x="456" y="25"/>
                    <a:pt x="390"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7" name="Google Shape;16187;p35"/>
            <p:cNvSpPr/>
            <p:nvPr/>
          </p:nvSpPr>
          <p:spPr>
            <a:xfrm>
              <a:off x="5972675" y="4545325"/>
              <a:ext cx="15650" cy="12450"/>
            </a:xfrm>
            <a:custGeom>
              <a:avLst/>
              <a:gdLst/>
              <a:ahLst/>
              <a:cxnLst/>
              <a:rect l="l" t="t" r="r" b="b"/>
              <a:pathLst>
                <a:path w="626" h="498" extrusionOk="0">
                  <a:moveTo>
                    <a:pt x="310" y="0"/>
                  </a:moveTo>
                  <a:cubicBezTo>
                    <a:pt x="236" y="0"/>
                    <a:pt x="164" y="36"/>
                    <a:pt x="125" y="94"/>
                  </a:cubicBezTo>
                  <a:cubicBezTo>
                    <a:pt x="0" y="281"/>
                    <a:pt x="138" y="497"/>
                    <a:pt x="320" y="497"/>
                  </a:cubicBezTo>
                  <a:cubicBezTo>
                    <a:pt x="332" y="497"/>
                    <a:pt x="345" y="496"/>
                    <a:pt x="358" y="494"/>
                  </a:cubicBezTo>
                  <a:cubicBezTo>
                    <a:pt x="592" y="428"/>
                    <a:pt x="625" y="161"/>
                    <a:pt x="458" y="61"/>
                  </a:cubicBezTo>
                  <a:cubicBezTo>
                    <a:pt x="416" y="19"/>
                    <a:pt x="363"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8" name="Google Shape;16188;p35"/>
            <p:cNvSpPr/>
            <p:nvPr/>
          </p:nvSpPr>
          <p:spPr>
            <a:xfrm>
              <a:off x="5663900" y="4575875"/>
              <a:ext cx="11700" cy="11850"/>
            </a:xfrm>
            <a:custGeom>
              <a:avLst/>
              <a:gdLst/>
              <a:ahLst/>
              <a:cxnLst/>
              <a:rect l="l" t="t" r="r" b="b"/>
              <a:pathLst>
                <a:path w="468" h="474" extrusionOk="0">
                  <a:moveTo>
                    <a:pt x="193" y="1"/>
                  </a:moveTo>
                  <a:cubicBezTo>
                    <a:pt x="80" y="1"/>
                    <a:pt x="0" y="120"/>
                    <a:pt x="0" y="240"/>
                  </a:cubicBezTo>
                  <a:cubicBezTo>
                    <a:pt x="0" y="373"/>
                    <a:pt x="100" y="473"/>
                    <a:pt x="234" y="473"/>
                  </a:cubicBezTo>
                  <a:cubicBezTo>
                    <a:pt x="367" y="473"/>
                    <a:pt x="467" y="373"/>
                    <a:pt x="467" y="240"/>
                  </a:cubicBezTo>
                  <a:cubicBezTo>
                    <a:pt x="467" y="120"/>
                    <a:pt x="387" y="1"/>
                    <a:pt x="275" y="1"/>
                  </a:cubicBezTo>
                  <a:cubicBezTo>
                    <a:pt x="262" y="1"/>
                    <a:pt x="248" y="3"/>
                    <a:pt x="234" y="6"/>
                  </a:cubicBezTo>
                  <a:cubicBezTo>
                    <a:pt x="220" y="3"/>
                    <a:pt x="206"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9" name="Google Shape;16189;p35"/>
            <p:cNvSpPr/>
            <p:nvPr/>
          </p:nvSpPr>
          <p:spPr>
            <a:xfrm>
              <a:off x="5740825" y="4697700"/>
              <a:ext cx="15650" cy="12025"/>
            </a:xfrm>
            <a:custGeom>
              <a:avLst/>
              <a:gdLst/>
              <a:ahLst/>
              <a:cxnLst/>
              <a:rect l="l" t="t" r="r" b="b"/>
              <a:pathLst>
                <a:path w="626" h="481" extrusionOk="0">
                  <a:moveTo>
                    <a:pt x="320" y="0"/>
                  </a:moveTo>
                  <a:cubicBezTo>
                    <a:pt x="138" y="0"/>
                    <a:pt x="1" y="214"/>
                    <a:pt x="126" y="370"/>
                  </a:cubicBezTo>
                  <a:cubicBezTo>
                    <a:pt x="165" y="448"/>
                    <a:pt x="238" y="481"/>
                    <a:pt x="312" y="481"/>
                  </a:cubicBezTo>
                  <a:cubicBezTo>
                    <a:pt x="365" y="481"/>
                    <a:pt x="418" y="465"/>
                    <a:pt x="459" y="437"/>
                  </a:cubicBezTo>
                  <a:cubicBezTo>
                    <a:pt x="626" y="304"/>
                    <a:pt x="593" y="37"/>
                    <a:pt x="359" y="3"/>
                  </a:cubicBezTo>
                  <a:cubicBezTo>
                    <a:pt x="346" y="1"/>
                    <a:pt x="333"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0" name="Google Shape;16190;p35"/>
            <p:cNvSpPr/>
            <p:nvPr/>
          </p:nvSpPr>
          <p:spPr>
            <a:xfrm>
              <a:off x="5898225" y="4665075"/>
              <a:ext cx="12525" cy="11875"/>
            </a:xfrm>
            <a:custGeom>
              <a:avLst/>
              <a:gdLst/>
              <a:ahLst/>
              <a:cxnLst/>
              <a:rect l="l" t="t" r="r" b="b"/>
              <a:pathLst>
                <a:path w="501" h="475" extrusionOk="0">
                  <a:moveTo>
                    <a:pt x="285" y="1"/>
                  </a:moveTo>
                  <a:cubicBezTo>
                    <a:pt x="269" y="1"/>
                    <a:pt x="252" y="3"/>
                    <a:pt x="234" y="7"/>
                  </a:cubicBezTo>
                  <a:cubicBezTo>
                    <a:pt x="101" y="7"/>
                    <a:pt x="1" y="107"/>
                    <a:pt x="1" y="241"/>
                  </a:cubicBezTo>
                  <a:cubicBezTo>
                    <a:pt x="34" y="374"/>
                    <a:pt x="134" y="474"/>
                    <a:pt x="267" y="474"/>
                  </a:cubicBezTo>
                  <a:cubicBezTo>
                    <a:pt x="401" y="474"/>
                    <a:pt x="501" y="341"/>
                    <a:pt x="501" y="208"/>
                  </a:cubicBezTo>
                  <a:cubicBezTo>
                    <a:pt x="472" y="92"/>
                    <a:pt x="39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1" name="Google Shape;16191;p35"/>
            <p:cNvSpPr/>
            <p:nvPr/>
          </p:nvSpPr>
          <p:spPr>
            <a:xfrm>
              <a:off x="5876550" y="4570700"/>
              <a:ext cx="15525" cy="12350"/>
            </a:xfrm>
            <a:custGeom>
              <a:avLst/>
              <a:gdLst/>
              <a:ahLst/>
              <a:cxnLst/>
              <a:rect l="l" t="t" r="r" b="b"/>
              <a:pathLst>
                <a:path w="621" h="494" extrusionOk="0">
                  <a:moveTo>
                    <a:pt x="294" y="1"/>
                  </a:moveTo>
                  <a:cubicBezTo>
                    <a:pt x="263" y="1"/>
                    <a:pt x="232" y="5"/>
                    <a:pt x="200" y="13"/>
                  </a:cubicBezTo>
                  <a:cubicBezTo>
                    <a:pt x="0" y="113"/>
                    <a:pt x="34" y="413"/>
                    <a:pt x="234" y="480"/>
                  </a:cubicBezTo>
                  <a:cubicBezTo>
                    <a:pt x="261" y="489"/>
                    <a:pt x="287" y="493"/>
                    <a:pt x="314" y="493"/>
                  </a:cubicBezTo>
                  <a:cubicBezTo>
                    <a:pt x="482" y="493"/>
                    <a:pt x="621" y="320"/>
                    <a:pt x="534" y="146"/>
                  </a:cubicBezTo>
                  <a:cubicBezTo>
                    <a:pt x="483" y="44"/>
                    <a:pt x="39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2" name="Google Shape;16192;p35"/>
            <p:cNvSpPr/>
            <p:nvPr/>
          </p:nvSpPr>
          <p:spPr>
            <a:xfrm>
              <a:off x="5769225" y="4569300"/>
              <a:ext cx="14775" cy="12575"/>
            </a:xfrm>
            <a:custGeom>
              <a:avLst/>
              <a:gdLst/>
              <a:ahLst/>
              <a:cxnLst/>
              <a:rect l="l" t="t" r="r" b="b"/>
              <a:pathLst>
                <a:path w="591" h="503" extrusionOk="0">
                  <a:moveTo>
                    <a:pt x="327" y="1"/>
                  </a:moveTo>
                  <a:cubicBezTo>
                    <a:pt x="53" y="1"/>
                    <a:pt x="1" y="438"/>
                    <a:pt x="290" y="503"/>
                  </a:cubicBezTo>
                  <a:cubicBezTo>
                    <a:pt x="424" y="503"/>
                    <a:pt x="557" y="403"/>
                    <a:pt x="557" y="269"/>
                  </a:cubicBezTo>
                  <a:cubicBezTo>
                    <a:pt x="591" y="136"/>
                    <a:pt x="491" y="36"/>
                    <a:pt x="357" y="2"/>
                  </a:cubicBezTo>
                  <a:cubicBezTo>
                    <a:pt x="347" y="1"/>
                    <a:pt x="337"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3" name="Google Shape;16193;p35"/>
            <p:cNvSpPr/>
            <p:nvPr/>
          </p:nvSpPr>
          <p:spPr>
            <a:xfrm>
              <a:off x="5721825" y="4680475"/>
              <a:ext cx="15075" cy="12100"/>
            </a:xfrm>
            <a:custGeom>
              <a:avLst/>
              <a:gdLst/>
              <a:ahLst/>
              <a:cxnLst/>
              <a:rect l="l" t="t" r="r" b="b"/>
              <a:pathLst>
                <a:path w="603" h="484" extrusionOk="0">
                  <a:moveTo>
                    <a:pt x="298" y="0"/>
                  </a:moveTo>
                  <a:cubicBezTo>
                    <a:pt x="209" y="0"/>
                    <a:pt x="122" y="47"/>
                    <a:pt x="85" y="159"/>
                  </a:cubicBezTo>
                  <a:cubicBezTo>
                    <a:pt x="1" y="348"/>
                    <a:pt x="155" y="484"/>
                    <a:pt x="305" y="484"/>
                  </a:cubicBezTo>
                  <a:cubicBezTo>
                    <a:pt x="394" y="484"/>
                    <a:pt x="482" y="437"/>
                    <a:pt x="519" y="325"/>
                  </a:cubicBezTo>
                  <a:cubicBezTo>
                    <a:pt x="603" y="136"/>
                    <a:pt x="449"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4" name="Google Shape;16194;p35"/>
            <p:cNvSpPr/>
            <p:nvPr/>
          </p:nvSpPr>
          <p:spPr>
            <a:xfrm>
              <a:off x="5857375" y="4686900"/>
              <a:ext cx="13175" cy="12600"/>
            </a:xfrm>
            <a:custGeom>
              <a:avLst/>
              <a:gdLst/>
              <a:ahLst/>
              <a:cxnLst/>
              <a:rect l="l" t="t" r="r" b="b"/>
              <a:pathLst>
                <a:path w="527" h="504" extrusionOk="0">
                  <a:moveTo>
                    <a:pt x="289" y="0"/>
                  </a:moveTo>
                  <a:cubicBezTo>
                    <a:pt x="282" y="0"/>
                    <a:pt x="275" y="1"/>
                    <a:pt x="267" y="2"/>
                  </a:cubicBezTo>
                  <a:cubicBezTo>
                    <a:pt x="134" y="2"/>
                    <a:pt x="33" y="102"/>
                    <a:pt x="33" y="235"/>
                  </a:cubicBezTo>
                  <a:cubicBezTo>
                    <a:pt x="0" y="369"/>
                    <a:pt x="134" y="502"/>
                    <a:pt x="267" y="502"/>
                  </a:cubicBezTo>
                  <a:cubicBezTo>
                    <a:pt x="275" y="503"/>
                    <a:pt x="282" y="503"/>
                    <a:pt x="289" y="503"/>
                  </a:cubicBezTo>
                  <a:cubicBezTo>
                    <a:pt x="526" y="503"/>
                    <a:pt x="526"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5" name="Google Shape;16195;p35"/>
            <p:cNvSpPr/>
            <p:nvPr/>
          </p:nvSpPr>
          <p:spPr>
            <a:xfrm>
              <a:off x="6004125" y="4545000"/>
              <a:ext cx="16300" cy="11900"/>
            </a:xfrm>
            <a:custGeom>
              <a:avLst/>
              <a:gdLst/>
              <a:ahLst/>
              <a:cxnLst/>
              <a:rect l="l" t="t" r="r" b="b"/>
              <a:pathLst>
                <a:path w="652" h="476" extrusionOk="0">
                  <a:moveTo>
                    <a:pt x="298" y="1"/>
                  </a:moveTo>
                  <a:cubicBezTo>
                    <a:pt x="256" y="1"/>
                    <a:pt x="212" y="13"/>
                    <a:pt x="168" y="40"/>
                  </a:cubicBezTo>
                  <a:cubicBezTo>
                    <a:pt x="34" y="107"/>
                    <a:pt x="1" y="274"/>
                    <a:pt x="68" y="374"/>
                  </a:cubicBezTo>
                  <a:cubicBezTo>
                    <a:pt x="132" y="438"/>
                    <a:pt x="211" y="475"/>
                    <a:pt x="285" y="475"/>
                  </a:cubicBezTo>
                  <a:cubicBezTo>
                    <a:pt x="326" y="475"/>
                    <a:pt x="366" y="464"/>
                    <a:pt x="401" y="441"/>
                  </a:cubicBezTo>
                  <a:lnTo>
                    <a:pt x="401" y="474"/>
                  </a:lnTo>
                  <a:cubicBezTo>
                    <a:pt x="652" y="307"/>
                    <a:pt x="507"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6" name="Google Shape;16196;p35"/>
            <p:cNvSpPr/>
            <p:nvPr/>
          </p:nvSpPr>
          <p:spPr>
            <a:xfrm>
              <a:off x="5808225" y="4480725"/>
              <a:ext cx="11650" cy="10250"/>
            </a:xfrm>
            <a:custGeom>
              <a:avLst/>
              <a:gdLst/>
              <a:ahLst/>
              <a:cxnLst/>
              <a:rect l="l" t="t" r="r" b="b"/>
              <a:pathLst>
                <a:path w="466" h="410" extrusionOk="0">
                  <a:moveTo>
                    <a:pt x="205" y="0"/>
                  </a:moveTo>
                  <a:cubicBezTo>
                    <a:pt x="1" y="0"/>
                    <a:pt x="183" y="410"/>
                    <a:pt x="331" y="410"/>
                  </a:cubicBezTo>
                  <a:cubicBezTo>
                    <a:pt x="369" y="410"/>
                    <a:pt x="406" y="381"/>
                    <a:pt x="432" y="310"/>
                  </a:cubicBezTo>
                  <a:cubicBezTo>
                    <a:pt x="465" y="176"/>
                    <a:pt x="365" y="43"/>
                    <a:pt x="265" y="9"/>
                  </a:cubicBezTo>
                  <a:cubicBezTo>
                    <a:pt x="242" y="3"/>
                    <a:pt x="222"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7" name="Google Shape;16197;p35"/>
            <p:cNvSpPr/>
            <p:nvPr/>
          </p:nvSpPr>
          <p:spPr>
            <a:xfrm>
              <a:off x="5604625" y="4579825"/>
              <a:ext cx="17700" cy="12425"/>
            </a:xfrm>
            <a:custGeom>
              <a:avLst/>
              <a:gdLst/>
              <a:ahLst/>
              <a:cxnLst/>
              <a:rect l="l" t="t" r="r" b="b"/>
              <a:pathLst>
                <a:path w="708" h="497" extrusionOk="0">
                  <a:moveTo>
                    <a:pt x="352" y="1"/>
                  </a:moveTo>
                  <a:cubicBezTo>
                    <a:pt x="326" y="1"/>
                    <a:pt x="298" y="5"/>
                    <a:pt x="270" y="15"/>
                  </a:cubicBezTo>
                  <a:cubicBezTo>
                    <a:pt x="0" y="135"/>
                    <a:pt x="107" y="497"/>
                    <a:pt x="349" y="497"/>
                  </a:cubicBezTo>
                  <a:cubicBezTo>
                    <a:pt x="377" y="497"/>
                    <a:pt x="406" y="492"/>
                    <a:pt x="437" y="482"/>
                  </a:cubicBezTo>
                  <a:cubicBezTo>
                    <a:pt x="708" y="391"/>
                    <a:pt x="598"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8" name="Google Shape;16198;p35"/>
            <p:cNvSpPr/>
            <p:nvPr/>
          </p:nvSpPr>
          <p:spPr>
            <a:xfrm>
              <a:off x="5700575" y="4601650"/>
              <a:ext cx="15150" cy="12275"/>
            </a:xfrm>
            <a:custGeom>
              <a:avLst/>
              <a:gdLst/>
              <a:ahLst/>
              <a:cxnLst/>
              <a:rect l="l" t="t" r="r" b="b"/>
              <a:pathLst>
                <a:path w="606" h="491" extrusionOk="0">
                  <a:moveTo>
                    <a:pt x="266" y="1"/>
                  </a:moveTo>
                  <a:cubicBezTo>
                    <a:pt x="158" y="1"/>
                    <a:pt x="62" y="65"/>
                    <a:pt x="34" y="176"/>
                  </a:cubicBezTo>
                  <a:cubicBezTo>
                    <a:pt x="1" y="309"/>
                    <a:pt x="68" y="443"/>
                    <a:pt x="201" y="476"/>
                  </a:cubicBezTo>
                  <a:cubicBezTo>
                    <a:pt x="230" y="486"/>
                    <a:pt x="257" y="490"/>
                    <a:pt x="283" y="490"/>
                  </a:cubicBezTo>
                  <a:cubicBezTo>
                    <a:pt x="523" y="490"/>
                    <a:pt x="606" y="100"/>
                    <a:pt x="335" y="9"/>
                  </a:cubicBezTo>
                  <a:cubicBezTo>
                    <a:pt x="312" y="3"/>
                    <a:pt x="289"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9" name="Google Shape;16199;p35"/>
            <p:cNvSpPr/>
            <p:nvPr/>
          </p:nvSpPr>
          <p:spPr>
            <a:xfrm>
              <a:off x="5727525" y="4513025"/>
              <a:ext cx="14950" cy="8200"/>
            </a:xfrm>
            <a:custGeom>
              <a:avLst/>
              <a:gdLst/>
              <a:ahLst/>
              <a:cxnLst/>
              <a:rect l="l" t="t" r="r" b="b"/>
              <a:pathLst>
                <a:path w="598" h="328" extrusionOk="0">
                  <a:moveTo>
                    <a:pt x="482" y="1"/>
                  </a:moveTo>
                  <a:cubicBezTo>
                    <a:pt x="316" y="1"/>
                    <a:pt x="0" y="225"/>
                    <a:pt x="257" y="319"/>
                  </a:cubicBezTo>
                  <a:cubicBezTo>
                    <a:pt x="280" y="324"/>
                    <a:pt x="303" y="327"/>
                    <a:pt x="325" y="327"/>
                  </a:cubicBezTo>
                  <a:cubicBezTo>
                    <a:pt x="433" y="327"/>
                    <a:pt x="530" y="262"/>
                    <a:pt x="557" y="152"/>
                  </a:cubicBezTo>
                  <a:cubicBezTo>
                    <a:pt x="597" y="42"/>
                    <a:pt x="554"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0" name="Google Shape;16200;p35"/>
            <p:cNvSpPr/>
            <p:nvPr/>
          </p:nvSpPr>
          <p:spPr>
            <a:xfrm>
              <a:off x="5600675" y="4446750"/>
              <a:ext cx="14875" cy="12625"/>
            </a:xfrm>
            <a:custGeom>
              <a:avLst/>
              <a:gdLst/>
              <a:ahLst/>
              <a:cxnLst/>
              <a:rect l="l" t="t" r="r" b="b"/>
              <a:pathLst>
                <a:path w="595" h="505" extrusionOk="0">
                  <a:moveTo>
                    <a:pt x="297" y="1"/>
                  </a:moveTo>
                  <a:cubicBezTo>
                    <a:pt x="213" y="1"/>
                    <a:pt x="139" y="45"/>
                    <a:pt x="94" y="134"/>
                  </a:cubicBezTo>
                  <a:cubicBezTo>
                    <a:pt x="1" y="290"/>
                    <a:pt x="140" y="504"/>
                    <a:pt x="322" y="504"/>
                  </a:cubicBezTo>
                  <a:cubicBezTo>
                    <a:pt x="335" y="504"/>
                    <a:pt x="348" y="503"/>
                    <a:pt x="361" y="501"/>
                  </a:cubicBezTo>
                  <a:cubicBezTo>
                    <a:pt x="561" y="434"/>
                    <a:pt x="595" y="168"/>
                    <a:pt x="428" y="34"/>
                  </a:cubicBezTo>
                  <a:cubicBezTo>
                    <a:pt x="383" y="12"/>
                    <a:pt x="339" y="1"/>
                    <a:pt x="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1" name="Google Shape;16201;p35"/>
            <p:cNvSpPr/>
            <p:nvPr/>
          </p:nvSpPr>
          <p:spPr>
            <a:xfrm>
              <a:off x="5467925" y="4506575"/>
              <a:ext cx="13375" cy="12075"/>
            </a:xfrm>
            <a:custGeom>
              <a:avLst/>
              <a:gdLst/>
              <a:ahLst/>
              <a:cxnLst/>
              <a:rect l="l" t="t" r="r" b="b"/>
              <a:pathLst>
                <a:path w="535" h="483" extrusionOk="0">
                  <a:moveTo>
                    <a:pt x="269" y="1"/>
                  </a:moveTo>
                  <a:cubicBezTo>
                    <a:pt x="246" y="1"/>
                    <a:pt x="223" y="4"/>
                    <a:pt x="200" y="9"/>
                  </a:cubicBezTo>
                  <a:cubicBezTo>
                    <a:pt x="67" y="43"/>
                    <a:pt x="0" y="176"/>
                    <a:pt x="34" y="276"/>
                  </a:cubicBezTo>
                  <a:cubicBezTo>
                    <a:pt x="63" y="392"/>
                    <a:pt x="167" y="483"/>
                    <a:pt x="281" y="483"/>
                  </a:cubicBezTo>
                  <a:cubicBezTo>
                    <a:pt x="299" y="483"/>
                    <a:pt x="316" y="481"/>
                    <a:pt x="334" y="476"/>
                  </a:cubicBezTo>
                  <a:cubicBezTo>
                    <a:pt x="434" y="410"/>
                    <a:pt x="534" y="276"/>
                    <a:pt x="501" y="176"/>
                  </a:cubicBezTo>
                  <a:cubicBezTo>
                    <a:pt x="473" y="66"/>
                    <a:pt x="377"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2" name="Google Shape;16202;p35"/>
            <p:cNvSpPr/>
            <p:nvPr/>
          </p:nvSpPr>
          <p:spPr>
            <a:xfrm>
              <a:off x="5484600" y="4547650"/>
              <a:ext cx="14200" cy="12375"/>
            </a:xfrm>
            <a:custGeom>
              <a:avLst/>
              <a:gdLst/>
              <a:ahLst/>
              <a:cxnLst/>
              <a:rect l="l" t="t" r="r" b="b"/>
              <a:pathLst>
                <a:path w="568" h="495" extrusionOk="0">
                  <a:moveTo>
                    <a:pt x="298" y="1"/>
                  </a:moveTo>
                  <a:cubicBezTo>
                    <a:pt x="256" y="1"/>
                    <a:pt x="212" y="12"/>
                    <a:pt x="167" y="34"/>
                  </a:cubicBezTo>
                  <a:cubicBezTo>
                    <a:pt x="67" y="101"/>
                    <a:pt x="0" y="234"/>
                    <a:pt x="67" y="335"/>
                  </a:cubicBezTo>
                  <a:cubicBezTo>
                    <a:pt x="116" y="432"/>
                    <a:pt x="201" y="494"/>
                    <a:pt x="295" y="494"/>
                  </a:cubicBezTo>
                  <a:cubicBezTo>
                    <a:pt x="329" y="494"/>
                    <a:pt x="365" y="486"/>
                    <a:pt x="401" y="468"/>
                  </a:cubicBezTo>
                  <a:cubicBezTo>
                    <a:pt x="501" y="401"/>
                    <a:pt x="568" y="268"/>
                    <a:pt x="501" y="134"/>
                  </a:cubicBezTo>
                  <a:cubicBezTo>
                    <a:pt x="456" y="45"/>
                    <a:pt x="38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3" name="Google Shape;16203;p35"/>
            <p:cNvSpPr/>
            <p:nvPr/>
          </p:nvSpPr>
          <p:spPr>
            <a:xfrm>
              <a:off x="5573125" y="4477725"/>
              <a:ext cx="14075" cy="11625"/>
            </a:xfrm>
            <a:custGeom>
              <a:avLst/>
              <a:gdLst/>
              <a:ahLst/>
              <a:cxnLst/>
              <a:rect l="l" t="t" r="r" b="b"/>
              <a:pathLst>
                <a:path w="563" h="465" extrusionOk="0">
                  <a:moveTo>
                    <a:pt x="318" y="0"/>
                  </a:moveTo>
                  <a:cubicBezTo>
                    <a:pt x="159" y="0"/>
                    <a:pt x="0" y="173"/>
                    <a:pt x="95" y="363"/>
                  </a:cubicBezTo>
                  <a:cubicBezTo>
                    <a:pt x="138" y="428"/>
                    <a:pt x="209" y="464"/>
                    <a:pt x="290" y="464"/>
                  </a:cubicBezTo>
                  <a:cubicBezTo>
                    <a:pt x="334" y="464"/>
                    <a:pt x="382" y="453"/>
                    <a:pt x="429" y="430"/>
                  </a:cubicBezTo>
                  <a:cubicBezTo>
                    <a:pt x="529" y="363"/>
                    <a:pt x="562" y="229"/>
                    <a:pt x="496" y="96"/>
                  </a:cubicBezTo>
                  <a:cubicBezTo>
                    <a:pt x="447" y="29"/>
                    <a:pt x="383"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4" name="Google Shape;16204;p35"/>
            <p:cNvSpPr/>
            <p:nvPr/>
          </p:nvSpPr>
          <p:spPr>
            <a:xfrm>
              <a:off x="5553825" y="4380225"/>
              <a:ext cx="14725" cy="12175"/>
            </a:xfrm>
            <a:custGeom>
              <a:avLst/>
              <a:gdLst/>
              <a:ahLst/>
              <a:cxnLst/>
              <a:rect l="l" t="t" r="r" b="b"/>
              <a:pathLst>
                <a:path w="589" h="487" extrusionOk="0">
                  <a:moveTo>
                    <a:pt x="339" y="0"/>
                  </a:moveTo>
                  <a:cubicBezTo>
                    <a:pt x="305" y="0"/>
                    <a:pt x="269" y="9"/>
                    <a:pt x="234" y="27"/>
                  </a:cubicBezTo>
                  <a:cubicBezTo>
                    <a:pt x="33" y="60"/>
                    <a:pt x="0" y="360"/>
                    <a:pt x="200" y="460"/>
                  </a:cubicBezTo>
                  <a:cubicBezTo>
                    <a:pt x="231" y="479"/>
                    <a:pt x="264" y="487"/>
                    <a:pt x="297" y="487"/>
                  </a:cubicBezTo>
                  <a:cubicBezTo>
                    <a:pt x="443" y="487"/>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5" name="Google Shape;16205;p35"/>
            <p:cNvSpPr/>
            <p:nvPr/>
          </p:nvSpPr>
          <p:spPr>
            <a:xfrm>
              <a:off x="5438100" y="4367375"/>
              <a:ext cx="14000" cy="12575"/>
            </a:xfrm>
            <a:custGeom>
              <a:avLst/>
              <a:gdLst/>
              <a:ahLst/>
              <a:cxnLst/>
              <a:rect l="l" t="t" r="r" b="b"/>
              <a:pathLst>
                <a:path w="560" h="503" extrusionOk="0">
                  <a:moveTo>
                    <a:pt x="275" y="0"/>
                  </a:moveTo>
                  <a:cubicBezTo>
                    <a:pt x="167" y="0"/>
                    <a:pt x="88" y="91"/>
                    <a:pt x="59" y="207"/>
                  </a:cubicBezTo>
                  <a:cubicBezTo>
                    <a:pt x="0" y="384"/>
                    <a:pt x="138" y="503"/>
                    <a:pt x="281" y="503"/>
                  </a:cubicBezTo>
                  <a:cubicBezTo>
                    <a:pt x="382" y="503"/>
                    <a:pt x="485" y="444"/>
                    <a:pt x="526" y="307"/>
                  </a:cubicBezTo>
                  <a:cubicBezTo>
                    <a:pt x="560" y="174"/>
                    <a:pt x="459" y="40"/>
                    <a:pt x="326" y="7"/>
                  </a:cubicBezTo>
                  <a:cubicBezTo>
                    <a:pt x="308" y="2"/>
                    <a:pt x="291"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6" name="Google Shape;16206;p35"/>
            <p:cNvSpPr/>
            <p:nvPr/>
          </p:nvSpPr>
          <p:spPr>
            <a:xfrm>
              <a:off x="5332100" y="4309700"/>
              <a:ext cx="14925" cy="12200"/>
            </a:xfrm>
            <a:custGeom>
              <a:avLst/>
              <a:gdLst/>
              <a:ahLst/>
              <a:cxnLst/>
              <a:rect l="l" t="t" r="r" b="b"/>
              <a:pathLst>
                <a:path w="597" h="488" extrusionOk="0">
                  <a:moveTo>
                    <a:pt x="330" y="0"/>
                  </a:moveTo>
                  <a:cubicBezTo>
                    <a:pt x="145" y="0"/>
                    <a:pt x="1" y="250"/>
                    <a:pt x="163" y="412"/>
                  </a:cubicBezTo>
                  <a:cubicBezTo>
                    <a:pt x="213" y="463"/>
                    <a:pt x="271" y="488"/>
                    <a:pt x="330" y="488"/>
                  </a:cubicBezTo>
                  <a:cubicBezTo>
                    <a:pt x="388" y="488"/>
                    <a:pt x="446" y="463"/>
                    <a:pt x="496" y="412"/>
                  </a:cubicBezTo>
                  <a:cubicBezTo>
                    <a:pt x="597" y="279"/>
                    <a:pt x="563" y="146"/>
                    <a:pt x="463" y="46"/>
                  </a:cubicBezTo>
                  <a:cubicBezTo>
                    <a:pt x="419" y="14"/>
                    <a:pt x="373"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7" name="Google Shape;16207;p35"/>
            <p:cNvSpPr/>
            <p:nvPr/>
          </p:nvSpPr>
          <p:spPr>
            <a:xfrm>
              <a:off x="5364525" y="4283275"/>
              <a:ext cx="14200" cy="11775"/>
            </a:xfrm>
            <a:custGeom>
              <a:avLst/>
              <a:gdLst/>
              <a:ahLst/>
              <a:cxnLst/>
              <a:rect l="l" t="t" r="r" b="b"/>
              <a:pathLst>
                <a:path w="568" h="471" extrusionOk="0">
                  <a:moveTo>
                    <a:pt x="291" y="0"/>
                  </a:moveTo>
                  <a:cubicBezTo>
                    <a:pt x="246" y="0"/>
                    <a:pt x="202" y="11"/>
                    <a:pt x="167" y="35"/>
                  </a:cubicBezTo>
                  <a:cubicBezTo>
                    <a:pt x="67" y="102"/>
                    <a:pt x="0" y="235"/>
                    <a:pt x="67" y="369"/>
                  </a:cubicBezTo>
                  <a:cubicBezTo>
                    <a:pt x="131" y="433"/>
                    <a:pt x="210" y="470"/>
                    <a:pt x="293" y="470"/>
                  </a:cubicBezTo>
                  <a:cubicBezTo>
                    <a:pt x="339" y="470"/>
                    <a:pt x="386" y="459"/>
                    <a:pt x="434" y="435"/>
                  </a:cubicBezTo>
                  <a:cubicBezTo>
                    <a:pt x="534" y="369"/>
                    <a:pt x="567" y="235"/>
                    <a:pt x="500" y="102"/>
                  </a:cubicBezTo>
                  <a:cubicBezTo>
                    <a:pt x="457" y="37"/>
                    <a:pt x="372"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8" name="Google Shape;16208;p35"/>
            <p:cNvSpPr/>
            <p:nvPr/>
          </p:nvSpPr>
          <p:spPr>
            <a:xfrm>
              <a:off x="5299475" y="4180700"/>
              <a:ext cx="15650" cy="11825"/>
            </a:xfrm>
            <a:custGeom>
              <a:avLst/>
              <a:gdLst/>
              <a:ahLst/>
              <a:cxnLst/>
              <a:rect l="l" t="t" r="r" b="b"/>
              <a:pathLst>
                <a:path w="626" h="473" extrusionOk="0">
                  <a:moveTo>
                    <a:pt x="291" y="0"/>
                  </a:moveTo>
                  <a:cubicBezTo>
                    <a:pt x="246" y="0"/>
                    <a:pt x="202" y="12"/>
                    <a:pt x="167" y="35"/>
                  </a:cubicBezTo>
                  <a:cubicBezTo>
                    <a:pt x="0" y="169"/>
                    <a:pt x="67" y="469"/>
                    <a:pt x="300" y="469"/>
                  </a:cubicBezTo>
                  <a:cubicBezTo>
                    <a:pt x="313" y="471"/>
                    <a:pt x="326" y="472"/>
                    <a:pt x="339" y="472"/>
                  </a:cubicBezTo>
                  <a:cubicBezTo>
                    <a:pt x="517" y="472"/>
                    <a:pt x="625" y="258"/>
                    <a:pt x="501" y="102"/>
                  </a:cubicBezTo>
                  <a:cubicBezTo>
                    <a:pt x="457" y="37"/>
                    <a:pt x="373"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9" name="Google Shape;16209;p35"/>
            <p:cNvSpPr/>
            <p:nvPr/>
          </p:nvSpPr>
          <p:spPr>
            <a:xfrm>
              <a:off x="5292800" y="4354875"/>
              <a:ext cx="17050" cy="12675"/>
            </a:xfrm>
            <a:custGeom>
              <a:avLst/>
              <a:gdLst/>
              <a:ahLst/>
              <a:cxnLst/>
              <a:rect l="l" t="t" r="r" b="b"/>
              <a:pathLst>
                <a:path w="682" h="507" extrusionOk="0">
                  <a:moveTo>
                    <a:pt x="356" y="1"/>
                  </a:moveTo>
                  <a:cubicBezTo>
                    <a:pt x="339" y="1"/>
                    <a:pt x="320" y="3"/>
                    <a:pt x="301" y="6"/>
                  </a:cubicBezTo>
                  <a:cubicBezTo>
                    <a:pt x="0" y="73"/>
                    <a:pt x="67" y="507"/>
                    <a:pt x="367" y="507"/>
                  </a:cubicBezTo>
                  <a:cubicBezTo>
                    <a:pt x="681" y="475"/>
                    <a:pt x="641"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0" name="Google Shape;16210;p35"/>
            <p:cNvSpPr/>
            <p:nvPr/>
          </p:nvSpPr>
          <p:spPr>
            <a:xfrm>
              <a:off x="5565500" y="4631000"/>
              <a:ext cx="27300" cy="20750"/>
            </a:xfrm>
            <a:custGeom>
              <a:avLst/>
              <a:gdLst/>
              <a:ahLst/>
              <a:cxnLst/>
              <a:rect l="l" t="t" r="r" b="b"/>
              <a:pathLst>
                <a:path w="1092" h="830" extrusionOk="0">
                  <a:moveTo>
                    <a:pt x="543" y="1"/>
                  </a:moveTo>
                  <a:cubicBezTo>
                    <a:pt x="529" y="1"/>
                    <a:pt x="515" y="1"/>
                    <a:pt x="500" y="3"/>
                  </a:cubicBezTo>
                  <a:cubicBezTo>
                    <a:pt x="134" y="36"/>
                    <a:pt x="0" y="503"/>
                    <a:pt x="267" y="737"/>
                  </a:cubicBezTo>
                  <a:cubicBezTo>
                    <a:pt x="357" y="797"/>
                    <a:pt x="460" y="830"/>
                    <a:pt x="559" y="830"/>
                  </a:cubicBezTo>
                  <a:cubicBezTo>
                    <a:pt x="680" y="830"/>
                    <a:pt x="794" y="780"/>
                    <a:pt x="867" y="670"/>
                  </a:cubicBezTo>
                  <a:cubicBezTo>
                    <a:pt x="1092" y="381"/>
                    <a:pt x="885" y="1"/>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1" name="Google Shape;16211;p35"/>
            <p:cNvSpPr/>
            <p:nvPr/>
          </p:nvSpPr>
          <p:spPr>
            <a:xfrm>
              <a:off x="5657225" y="4622700"/>
              <a:ext cx="28925" cy="20900"/>
            </a:xfrm>
            <a:custGeom>
              <a:avLst/>
              <a:gdLst/>
              <a:ahLst/>
              <a:cxnLst/>
              <a:rect l="l" t="t" r="r" b="b"/>
              <a:pathLst>
                <a:path w="1157" h="836" extrusionOk="0">
                  <a:moveTo>
                    <a:pt x="600" y="0"/>
                  </a:moveTo>
                  <a:cubicBezTo>
                    <a:pt x="589" y="0"/>
                    <a:pt x="579" y="0"/>
                    <a:pt x="567" y="1"/>
                  </a:cubicBezTo>
                  <a:cubicBezTo>
                    <a:pt x="0" y="1"/>
                    <a:pt x="34" y="835"/>
                    <a:pt x="601" y="835"/>
                  </a:cubicBezTo>
                  <a:cubicBezTo>
                    <a:pt x="1157" y="802"/>
                    <a:pt x="113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2" name="Google Shape;16212;p35"/>
            <p:cNvSpPr/>
            <p:nvPr/>
          </p:nvSpPr>
          <p:spPr>
            <a:xfrm>
              <a:off x="5630200" y="4512300"/>
              <a:ext cx="26075" cy="20975"/>
            </a:xfrm>
            <a:custGeom>
              <a:avLst/>
              <a:gdLst/>
              <a:ahLst/>
              <a:cxnLst/>
              <a:rect l="l" t="t" r="r" b="b"/>
              <a:pathLst>
                <a:path w="1043" h="839" extrusionOk="0">
                  <a:moveTo>
                    <a:pt x="530" y="1"/>
                  </a:moveTo>
                  <a:cubicBezTo>
                    <a:pt x="264" y="1"/>
                    <a:pt x="0" y="244"/>
                    <a:pt x="147" y="581"/>
                  </a:cubicBezTo>
                  <a:cubicBezTo>
                    <a:pt x="220" y="762"/>
                    <a:pt x="366" y="838"/>
                    <a:pt x="514" y="838"/>
                  </a:cubicBezTo>
                  <a:cubicBezTo>
                    <a:pt x="776" y="838"/>
                    <a:pt x="1042" y="600"/>
                    <a:pt x="915" y="281"/>
                  </a:cubicBezTo>
                  <a:cubicBezTo>
                    <a:pt x="841" y="84"/>
                    <a:pt x="68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3" name="Google Shape;16213;p35"/>
            <p:cNvSpPr/>
            <p:nvPr/>
          </p:nvSpPr>
          <p:spPr>
            <a:xfrm>
              <a:off x="5564375" y="4513025"/>
              <a:ext cx="25325" cy="20425"/>
            </a:xfrm>
            <a:custGeom>
              <a:avLst/>
              <a:gdLst/>
              <a:ahLst/>
              <a:cxnLst/>
              <a:rect l="l" t="t" r="r" b="b"/>
              <a:pathLst>
                <a:path w="1013" h="817" extrusionOk="0">
                  <a:moveTo>
                    <a:pt x="470" y="1"/>
                  </a:moveTo>
                  <a:cubicBezTo>
                    <a:pt x="301" y="1"/>
                    <a:pt x="133" y="121"/>
                    <a:pt x="78" y="285"/>
                  </a:cubicBezTo>
                  <a:cubicBezTo>
                    <a:pt x="0" y="571"/>
                    <a:pt x="226" y="816"/>
                    <a:pt x="471" y="816"/>
                  </a:cubicBezTo>
                  <a:cubicBezTo>
                    <a:pt x="541" y="816"/>
                    <a:pt x="612" y="796"/>
                    <a:pt x="679" y="752"/>
                  </a:cubicBezTo>
                  <a:cubicBezTo>
                    <a:pt x="1012" y="585"/>
                    <a:pt x="946" y="85"/>
                    <a:pt x="579" y="18"/>
                  </a:cubicBezTo>
                  <a:cubicBezTo>
                    <a:pt x="543" y="7"/>
                    <a:pt x="507" y="1"/>
                    <a:pt x="4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4" name="Google Shape;16214;p35"/>
            <p:cNvSpPr/>
            <p:nvPr/>
          </p:nvSpPr>
          <p:spPr>
            <a:xfrm>
              <a:off x="5647425" y="4651850"/>
              <a:ext cx="27325" cy="20475"/>
            </a:xfrm>
            <a:custGeom>
              <a:avLst/>
              <a:gdLst/>
              <a:ahLst/>
              <a:cxnLst/>
              <a:rect l="l" t="t" r="r" b="b"/>
              <a:pathLst>
                <a:path w="1093" h="819" extrusionOk="0">
                  <a:moveTo>
                    <a:pt x="553" y="1"/>
                  </a:moveTo>
                  <a:cubicBezTo>
                    <a:pt x="209" y="1"/>
                    <a:pt x="1" y="413"/>
                    <a:pt x="226" y="670"/>
                  </a:cubicBezTo>
                  <a:cubicBezTo>
                    <a:pt x="323" y="767"/>
                    <a:pt x="443" y="819"/>
                    <a:pt x="565" y="819"/>
                  </a:cubicBezTo>
                  <a:cubicBezTo>
                    <a:pt x="653" y="819"/>
                    <a:pt x="742" y="792"/>
                    <a:pt x="826" y="737"/>
                  </a:cubicBezTo>
                  <a:cubicBezTo>
                    <a:pt x="1093" y="503"/>
                    <a:pt x="959" y="36"/>
                    <a:pt x="593" y="3"/>
                  </a:cubicBezTo>
                  <a:cubicBezTo>
                    <a:pt x="579" y="1"/>
                    <a:pt x="566"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5" name="Google Shape;16215;p35"/>
            <p:cNvSpPr/>
            <p:nvPr/>
          </p:nvSpPr>
          <p:spPr>
            <a:xfrm>
              <a:off x="5838175" y="4650225"/>
              <a:ext cx="24225" cy="20875"/>
            </a:xfrm>
            <a:custGeom>
              <a:avLst/>
              <a:gdLst/>
              <a:ahLst/>
              <a:cxnLst/>
              <a:rect l="l" t="t" r="r" b="b"/>
              <a:pathLst>
                <a:path w="969" h="835" extrusionOk="0">
                  <a:moveTo>
                    <a:pt x="533" y="1"/>
                  </a:moveTo>
                  <a:cubicBezTo>
                    <a:pt x="440" y="1"/>
                    <a:pt x="347" y="32"/>
                    <a:pt x="268" y="101"/>
                  </a:cubicBezTo>
                  <a:cubicBezTo>
                    <a:pt x="1" y="335"/>
                    <a:pt x="134" y="802"/>
                    <a:pt x="535" y="835"/>
                  </a:cubicBezTo>
                  <a:cubicBezTo>
                    <a:pt x="735" y="835"/>
                    <a:pt x="935" y="668"/>
                    <a:pt x="968" y="435"/>
                  </a:cubicBezTo>
                  <a:cubicBezTo>
                    <a:pt x="968" y="176"/>
                    <a:pt x="753"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6" name="Google Shape;16216;p35"/>
            <p:cNvSpPr/>
            <p:nvPr/>
          </p:nvSpPr>
          <p:spPr>
            <a:xfrm>
              <a:off x="5840675" y="4546725"/>
              <a:ext cx="24850" cy="21150"/>
            </a:xfrm>
            <a:custGeom>
              <a:avLst/>
              <a:gdLst/>
              <a:ahLst/>
              <a:cxnLst/>
              <a:rect l="l" t="t" r="r" b="b"/>
              <a:pathLst>
                <a:path w="994" h="846" extrusionOk="0">
                  <a:moveTo>
                    <a:pt x="553" y="0"/>
                  </a:moveTo>
                  <a:cubicBezTo>
                    <a:pt x="536" y="0"/>
                    <a:pt x="518" y="2"/>
                    <a:pt x="501" y="5"/>
                  </a:cubicBezTo>
                  <a:cubicBezTo>
                    <a:pt x="101" y="71"/>
                    <a:pt x="1" y="538"/>
                    <a:pt x="301" y="772"/>
                  </a:cubicBezTo>
                  <a:cubicBezTo>
                    <a:pt x="377" y="822"/>
                    <a:pt x="459" y="845"/>
                    <a:pt x="540" y="845"/>
                  </a:cubicBezTo>
                  <a:cubicBezTo>
                    <a:pt x="776" y="845"/>
                    <a:pt x="993" y="646"/>
                    <a:pt x="968" y="372"/>
                  </a:cubicBezTo>
                  <a:cubicBezTo>
                    <a:pt x="938" y="158"/>
                    <a:pt x="740"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7" name="Google Shape;16217;p35"/>
            <p:cNvSpPr/>
            <p:nvPr/>
          </p:nvSpPr>
          <p:spPr>
            <a:xfrm>
              <a:off x="5726700" y="4538125"/>
              <a:ext cx="23125" cy="21175"/>
            </a:xfrm>
            <a:custGeom>
              <a:avLst/>
              <a:gdLst/>
              <a:ahLst/>
              <a:cxnLst/>
              <a:rect l="l" t="t" r="r" b="b"/>
              <a:pathLst>
                <a:path w="925" h="847" extrusionOk="0">
                  <a:moveTo>
                    <a:pt x="452" y="0"/>
                  </a:moveTo>
                  <a:cubicBezTo>
                    <a:pt x="258" y="0"/>
                    <a:pt x="85" y="150"/>
                    <a:pt x="57" y="349"/>
                  </a:cubicBezTo>
                  <a:cubicBezTo>
                    <a:pt x="1" y="665"/>
                    <a:pt x="236" y="846"/>
                    <a:pt x="472" y="846"/>
                  </a:cubicBezTo>
                  <a:cubicBezTo>
                    <a:pt x="659" y="846"/>
                    <a:pt x="846" y="733"/>
                    <a:pt x="891" y="482"/>
                  </a:cubicBezTo>
                  <a:cubicBezTo>
                    <a:pt x="924" y="249"/>
                    <a:pt x="791" y="48"/>
                    <a:pt x="557" y="15"/>
                  </a:cubicBezTo>
                  <a:cubicBezTo>
                    <a:pt x="522" y="5"/>
                    <a:pt x="487" y="0"/>
                    <a:pt x="4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8" name="Google Shape;16218;p35"/>
            <p:cNvSpPr/>
            <p:nvPr/>
          </p:nvSpPr>
          <p:spPr>
            <a:xfrm>
              <a:off x="5731450" y="4628950"/>
              <a:ext cx="23675" cy="20825"/>
            </a:xfrm>
            <a:custGeom>
              <a:avLst/>
              <a:gdLst/>
              <a:ahLst/>
              <a:cxnLst/>
              <a:rect l="l" t="t" r="r" b="b"/>
              <a:pathLst>
                <a:path w="947" h="833" extrusionOk="0">
                  <a:moveTo>
                    <a:pt x="488" y="1"/>
                  </a:moveTo>
                  <a:cubicBezTo>
                    <a:pt x="448" y="1"/>
                    <a:pt x="408" y="6"/>
                    <a:pt x="367" y="18"/>
                  </a:cubicBezTo>
                  <a:cubicBezTo>
                    <a:pt x="134" y="51"/>
                    <a:pt x="0" y="285"/>
                    <a:pt x="67" y="518"/>
                  </a:cubicBezTo>
                  <a:cubicBezTo>
                    <a:pt x="121" y="737"/>
                    <a:pt x="288" y="832"/>
                    <a:pt x="456" y="832"/>
                  </a:cubicBezTo>
                  <a:cubicBezTo>
                    <a:pt x="699" y="832"/>
                    <a:pt x="946" y="633"/>
                    <a:pt x="867" y="318"/>
                  </a:cubicBezTo>
                  <a:cubicBezTo>
                    <a:pt x="840" y="125"/>
                    <a:pt x="676"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9" name="Google Shape;16219;p35"/>
            <p:cNvSpPr/>
            <p:nvPr/>
          </p:nvSpPr>
          <p:spPr>
            <a:xfrm>
              <a:off x="5955725" y="4663375"/>
              <a:ext cx="30125" cy="21275"/>
            </a:xfrm>
            <a:custGeom>
              <a:avLst/>
              <a:gdLst/>
              <a:ahLst/>
              <a:cxnLst/>
              <a:rect l="l" t="t" r="r" b="b"/>
              <a:pathLst>
                <a:path w="1205" h="851" extrusionOk="0">
                  <a:moveTo>
                    <a:pt x="583" y="0"/>
                  </a:moveTo>
                  <a:cubicBezTo>
                    <a:pt x="119" y="0"/>
                    <a:pt x="1" y="748"/>
                    <a:pt x="536" y="843"/>
                  </a:cubicBezTo>
                  <a:cubicBezTo>
                    <a:pt x="568" y="848"/>
                    <a:pt x="599" y="851"/>
                    <a:pt x="628" y="851"/>
                  </a:cubicBezTo>
                  <a:cubicBezTo>
                    <a:pt x="1116" y="851"/>
                    <a:pt x="1204" y="103"/>
                    <a:pt x="669" y="9"/>
                  </a:cubicBezTo>
                  <a:cubicBezTo>
                    <a:pt x="639" y="3"/>
                    <a:pt x="61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0" name="Google Shape;16220;p35"/>
            <p:cNvSpPr/>
            <p:nvPr/>
          </p:nvSpPr>
          <p:spPr>
            <a:xfrm>
              <a:off x="6175925" y="4697775"/>
              <a:ext cx="28375" cy="21500"/>
            </a:xfrm>
            <a:custGeom>
              <a:avLst/>
              <a:gdLst/>
              <a:ahLst/>
              <a:cxnLst/>
              <a:rect l="l" t="t" r="r" b="b"/>
              <a:pathLst>
                <a:path w="1135" h="860" extrusionOk="0">
                  <a:moveTo>
                    <a:pt x="568" y="0"/>
                  </a:moveTo>
                  <a:cubicBezTo>
                    <a:pt x="201" y="0"/>
                    <a:pt x="1" y="467"/>
                    <a:pt x="267" y="734"/>
                  </a:cubicBezTo>
                  <a:cubicBezTo>
                    <a:pt x="351" y="818"/>
                    <a:pt x="459" y="859"/>
                    <a:pt x="568" y="859"/>
                  </a:cubicBezTo>
                  <a:cubicBezTo>
                    <a:pt x="676" y="859"/>
                    <a:pt x="784" y="818"/>
                    <a:pt x="868" y="734"/>
                  </a:cubicBezTo>
                  <a:cubicBezTo>
                    <a:pt x="1135" y="467"/>
                    <a:pt x="935"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1" name="Google Shape;16221;p35"/>
            <p:cNvSpPr/>
            <p:nvPr/>
          </p:nvSpPr>
          <p:spPr>
            <a:xfrm>
              <a:off x="6559525" y="4697025"/>
              <a:ext cx="24225" cy="20775"/>
            </a:xfrm>
            <a:custGeom>
              <a:avLst/>
              <a:gdLst/>
              <a:ahLst/>
              <a:cxnLst/>
              <a:rect l="l" t="t" r="r" b="b"/>
              <a:pathLst>
                <a:path w="969" h="831" extrusionOk="0">
                  <a:moveTo>
                    <a:pt x="568" y="1"/>
                  </a:moveTo>
                  <a:cubicBezTo>
                    <a:pt x="464" y="1"/>
                    <a:pt x="357" y="41"/>
                    <a:pt x="268" y="130"/>
                  </a:cubicBezTo>
                  <a:cubicBezTo>
                    <a:pt x="1" y="397"/>
                    <a:pt x="201" y="831"/>
                    <a:pt x="568" y="831"/>
                  </a:cubicBezTo>
                  <a:cubicBezTo>
                    <a:pt x="801" y="831"/>
                    <a:pt x="968" y="631"/>
                    <a:pt x="968" y="431"/>
                  </a:cubicBezTo>
                  <a:cubicBezTo>
                    <a:pt x="968" y="164"/>
                    <a:pt x="775"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2" name="Google Shape;16222;p35"/>
            <p:cNvSpPr/>
            <p:nvPr/>
          </p:nvSpPr>
          <p:spPr>
            <a:xfrm>
              <a:off x="6620850" y="4690450"/>
              <a:ext cx="24600" cy="20875"/>
            </a:xfrm>
            <a:custGeom>
              <a:avLst/>
              <a:gdLst/>
              <a:ahLst/>
              <a:cxnLst/>
              <a:rect l="l" t="t" r="r" b="b"/>
              <a:pathLst>
                <a:path w="984" h="835" extrusionOk="0">
                  <a:moveTo>
                    <a:pt x="545" y="0"/>
                  </a:moveTo>
                  <a:cubicBezTo>
                    <a:pt x="421" y="0"/>
                    <a:pt x="297" y="59"/>
                    <a:pt x="216" y="193"/>
                  </a:cubicBezTo>
                  <a:cubicBezTo>
                    <a:pt x="0" y="471"/>
                    <a:pt x="213" y="834"/>
                    <a:pt x="536" y="834"/>
                  </a:cubicBezTo>
                  <a:cubicBezTo>
                    <a:pt x="562" y="834"/>
                    <a:pt x="589" y="832"/>
                    <a:pt x="617" y="827"/>
                  </a:cubicBezTo>
                  <a:cubicBezTo>
                    <a:pt x="850" y="794"/>
                    <a:pt x="984" y="560"/>
                    <a:pt x="950" y="327"/>
                  </a:cubicBezTo>
                  <a:cubicBezTo>
                    <a:pt x="910" y="128"/>
                    <a:pt x="72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3" name="Google Shape;16223;p35"/>
            <p:cNvSpPr/>
            <p:nvPr/>
          </p:nvSpPr>
          <p:spPr>
            <a:xfrm>
              <a:off x="6299350" y="4668575"/>
              <a:ext cx="27550" cy="20875"/>
            </a:xfrm>
            <a:custGeom>
              <a:avLst/>
              <a:gdLst/>
              <a:ahLst/>
              <a:cxnLst/>
              <a:rect l="l" t="t" r="r" b="b"/>
              <a:pathLst>
                <a:path w="1102" h="835" extrusionOk="0">
                  <a:moveTo>
                    <a:pt x="534" y="1"/>
                  </a:moveTo>
                  <a:cubicBezTo>
                    <a:pt x="0" y="1"/>
                    <a:pt x="0" y="835"/>
                    <a:pt x="534" y="835"/>
                  </a:cubicBezTo>
                  <a:cubicBezTo>
                    <a:pt x="1101" y="835"/>
                    <a:pt x="1101" y="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4" name="Google Shape;16224;p35"/>
            <p:cNvSpPr/>
            <p:nvPr/>
          </p:nvSpPr>
          <p:spPr>
            <a:xfrm>
              <a:off x="6156750" y="4742925"/>
              <a:ext cx="25275" cy="20775"/>
            </a:xfrm>
            <a:custGeom>
              <a:avLst/>
              <a:gdLst/>
              <a:ahLst/>
              <a:cxnLst/>
              <a:rect l="l" t="t" r="r" b="b"/>
              <a:pathLst>
                <a:path w="1011" h="831" extrusionOk="0">
                  <a:moveTo>
                    <a:pt x="489" y="1"/>
                  </a:moveTo>
                  <a:cubicBezTo>
                    <a:pt x="439" y="1"/>
                    <a:pt x="387" y="10"/>
                    <a:pt x="334" y="29"/>
                  </a:cubicBezTo>
                  <a:cubicBezTo>
                    <a:pt x="134" y="96"/>
                    <a:pt x="0" y="329"/>
                    <a:pt x="100" y="563"/>
                  </a:cubicBezTo>
                  <a:cubicBezTo>
                    <a:pt x="153" y="738"/>
                    <a:pt x="316" y="830"/>
                    <a:pt x="483" y="830"/>
                  </a:cubicBezTo>
                  <a:cubicBezTo>
                    <a:pt x="634" y="830"/>
                    <a:pt x="788" y="754"/>
                    <a:pt x="868" y="596"/>
                  </a:cubicBezTo>
                  <a:cubicBezTo>
                    <a:pt x="1010" y="311"/>
                    <a:pt x="787" y="1"/>
                    <a:pt x="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5" name="Google Shape;16225;p35"/>
            <p:cNvSpPr/>
            <p:nvPr/>
          </p:nvSpPr>
          <p:spPr>
            <a:xfrm>
              <a:off x="6466125" y="4748650"/>
              <a:ext cx="24225" cy="20875"/>
            </a:xfrm>
            <a:custGeom>
              <a:avLst/>
              <a:gdLst/>
              <a:ahLst/>
              <a:cxnLst/>
              <a:rect l="l" t="t" r="r" b="b"/>
              <a:pathLst>
                <a:path w="969" h="835" extrusionOk="0">
                  <a:moveTo>
                    <a:pt x="535" y="0"/>
                  </a:moveTo>
                  <a:cubicBezTo>
                    <a:pt x="1" y="0"/>
                    <a:pt x="1" y="834"/>
                    <a:pt x="535" y="834"/>
                  </a:cubicBezTo>
                  <a:cubicBezTo>
                    <a:pt x="768" y="834"/>
                    <a:pt x="968" y="634"/>
                    <a:pt x="968" y="434"/>
                  </a:cubicBezTo>
                  <a:cubicBezTo>
                    <a:pt x="968" y="200"/>
                    <a:pt x="768" y="0"/>
                    <a:pt x="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6" name="Google Shape;16226;p35"/>
            <p:cNvSpPr/>
            <p:nvPr/>
          </p:nvSpPr>
          <p:spPr>
            <a:xfrm>
              <a:off x="6638450" y="4651700"/>
              <a:ext cx="24525" cy="21000"/>
            </a:xfrm>
            <a:custGeom>
              <a:avLst/>
              <a:gdLst/>
              <a:ahLst/>
              <a:cxnLst/>
              <a:rect l="l" t="t" r="r" b="b"/>
              <a:pathLst>
                <a:path w="981" h="840" extrusionOk="0">
                  <a:moveTo>
                    <a:pt x="496" y="0"/>
                  </a:moveTo>
                  <a:cubicBezTo>
                    <a:pt x="338" y="0"/>
                    <a:pt x="180" y="92"/>
                    <a:pt x="113" y="276"/>
                  </a:cubicBezTo>
                  <a:cubicBezTo>
                    <a:pt x="0" y="557"/>
                    <a:pt x="245" y="839"/>
                    <a:pt x="525" y="839"/>
                  </a:cubicBezTo>
                  <a:cubicBezTo>
                    <a:pt x="576" y="839"/>
                    <a:pt x="628" y="830"/>
                    <a:pt x="680" y="809"/>
                  </a:cubicBezTo>
                  <a:cubicBezTo>
                    <a:pt x="880" y="709"/>
                    <a:pt x="980" y="476"/>
                    <a:pt x="880" y="276"/>
                  </a:cubicBezTo>
                  <a:cubicBezTo>
                    <a:pt x="813" y="92"/>
                    <a:pt x="655"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7" name="Google Shape;16227;p35"/>
            <p:cNvSpPr/>
            <p:nvPr/>
          </p:nvSpPr>
          <p:spPr>
            <a:xfrm>
              <a:off x="6580000" y="4639300"/>
              <a:ext cx="25425" cy="20800"/>
            </a:xfrm>
            <a:custGeom>
              <a:avLst/>
              <a:gdLst/>
              <a:ahLst/>
              <a:cxnLst/>
              <a:rect l="l" t="t" r="r" b="b"/>
              <a:pathLst>
                <a:path w="1017" h="832" extrusionOk="0">
                  <a:moveTo>
                    <a:pt x="431" y="0"/>
                  </a:moveTo>
                  <a:cubicBezTo>
                    <a:pt x="244" y="0"/>
                    <a:pt x="49" y="158"/>
                    <a:pt x="49" y="371"/>
                  </a:cubicBezTo>
                  <a:cubicBezTo>
                    <a:pt x="1" y="636"/>
                    <a:pt x="214" y="832"/>
                    <a:pt x="449" y="832"/>
                  </a:cubicBezTo>
                  <a:cubicBezTo>
                    <a:pt x="539" y="832"/>
                    <a:pt x="633" y="803"/>
                    <a:pt x="716" y="738"/>
                  </a:cubicBezTo>
                  <a:cubicBezTo>
                    <a:pt x="1016" y="505"/>
                    <a:pt x="850" y="38"/>
                    <a:pt x="483" y="4"/>
                  </a:cubicBezTo>
                  <a:cubicBezTo>
                    <a:pt x="466" y="1"/>
                    <a:pt x="448"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8" name="Google Shape;16228;p35"/>
            <p:cNvSpPr/>
            <p:nvPr/>
          </p:nvSpPr>
          <p:spPr>
            <a:xfrm>
              <a:off x="6520350" y="4712100"/>
              <a:ext cx="22300" cy="20900"/>
            </a:xfrm>
            <a:custGeom>
              <a:avLst/>
              <a:gdLst/>
              <a:ahLst/>
              <a:cxnLst/>
              <a:rect l="l" t="t" r="r" b="b"/>
              <a:pathLst>
                <a:path w="892" h="836" extrusionOk="0">
                  <a:moveTo>
                    <a:pt x="447" y="1"/>
                  </a:moveTo>
                  <a:cubicBezTo>
                    <a:pt x="361" y="1"/>
                    <a:pt x="274" y="30"/>
                    <a:pt x="200" y="94"/>
                  </a:cubicBezTo>
                  <a:cubicBezTo>
                    <a:pt x="33" y="261"/>
                    <a:pt x="0" y="528"/>
                    <a:pt x="133" y="695"/>
                  </a:cubicBezTo>
                  <a:cubicBezTo>
                    <a:pt x="230" y="791"/>
                    <a:pt x="347" y="835"/>
                    <a:pt x="460" y="835"/>
                  </a:cubicBezTo>
                  <a:cubicBezTo>
                    <a:pt x="661" y="835"/>
                    <a:pt x="846" y="696"/>
                    <a:pt x="867" y="461"/>
                  </a:cubicBezTo>
                  <a:cubicBezTo>
                    <a:pt x="891" y="196"/>
                    <a:pt x="672" y="1"/>
                    <a:pt x="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9" name="Google Shape;16229;p35"/>
            <p:cNvSpPr/>
            <p:nvPr/>
          </p:nvSpPr>
          <p:spPr>
            <a:xfrm>
              <a:off x="6785925" y="4667325"/>
              <a:ext cx="24650" cy="20625"/>
            </a:xfrm>
            <a:custGeom>
              <a:avLst/>
              <a:gdLst/>
              <a:ahLst/>
              <a:cxnLst/>
              <a:rect l="l" t="t" r="r" b="b"/>
              <a:pathLst>
                <a:path w="986" h="825" extrusionOk="0">
                  <a:moveTo>
                    <a:pt x="538" y="0"/>
                  </a:moveTo>
                  <a:cubicBezTo>
                    <a:pt x="416" y="0"/>
                    <a:pt x="295" y="48"/>
                    <a:pt x="218" y="151"/>
                  </a:cubicBezTo>
                  <a:cubicBezTo>
                    <a:pt x="1" y="430"/>
                    <a:pt x="188" y="825"/>
                    <a:pt x="510" y="825"/>
                  </a:cubicBezTo>
                  <a:cubicBezTo>
                    <a:pt x="534" y="825"/>
                    <a:pt x="559" y="823"/>
                    <a:pt x="585" y="818"/>
                  </a:cubicBezTo>
                  <a:cubicBezTo>
                    <a:pt x="819" y="785"/>
                    <a:pt x="985" y="585"/>
                    <a:pt x="952" y="351"/>
                  </a:cubicBezTo>
                  <a:cubicBezTo>
                    <a:pt x="931" y="125"/>
                    <a:pt x="733"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0" name="Google Shape;16230;p35"/>
            <p:cNvSpPr/>
            <p:nvPr/>
          </p:nvSpPr>
          <p:spPr>
            <a:xfrm>
              <a:off x="7003575" y="4631275"/>
              <a:ext cx="24650" cy="20850"/>
            </a:xfrm>
            <a:custGeom>
              <a:avLst/>
              <a:gdLst/>
              <a:ahLst/>
              <a:cxnLst/>
              <a:rect l="l" t="t" r="r" b="b"/>
              <a:pathLst>
                <a:path w="986" h="834" extrusionOk="0">
                  <a:moveTo>
                    <a:pt x="531" y="0"/>
                  </a:moveTo>
                  <a:cubicBezTo>
                    <a:pt x="393" y="0"/>
                    <a:pt x="257" y="61"/>
                    <a:pt x="185" y="192"/>
                  </a:cubicBezTo>
                  <a:cubicBezTo>
                    <a:pt x="1" y="499"/>
                    <a:pt x="240" y="834"/>
                    <a:pt x="565" y="834"/>
                  </a:cubicBezTo>
                  <a:cubicBezTo>
                    <a:pt x="593" y="834"/>
                    <a:pt x="622" y="831"/>
                    <a:pt x="652" y="826"/>
                  </a:cubicBezTo>
                  <a:cubicBezTo>
                    <a:pt x="852" y="759"/>
                    <a:pt x="986" y="525"/>
                    <a:pt x="952" y="292"/>
                  </a:cubicBezTo>
                  <a:cubicBezTo>
                    <a:pt x="896" y="103"/>
                    <a:pt x="711"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1" name="Google Shape;16231;p35"/>
            <p:cNvSpPr/>
            <p:nvPr/>
          </p:nvSpPr>
          <p:spPr>
            <a:xfrm>
              <a:off x="6827225" y="4679825"/>
              <a:ext cx="25325" cy="20425"/>
            </a:xfrm>
            <a:custGeom>
              <a:avLst/>
              <a:gdLst/>
              <a:ahLst/>
              <a:cxnLst/>
              <a:rect l="l" t="t" r="r" b="b"/>
              <a:pathLst>
                <a:path w="1013" h="817" extrusionOk="0">
                  <a:moveTo>
                    <a:pt x="553" y="1"/>
                  </a:moveTo>
                  <a:cubicBezTo>
                    <a:pt x="514" y="1"/>
                    <a:pt x="475" y="6"/>
                    <a:pt x="434" y="18"/>
                  </a:cubicBezTo>
                  <a:cubicBezTo>
                    <a:pt x="67" y="85"/>
                    <a:pt x="0" y="585"/>
                    <a:pt x="334" y="752"/>
                  </a:cubicBezTo>
                  <a:cubicBezTo>
                    <a:pt x="401" y="796"/>
                    <a:pt x="473" y="816"/>
                    <a:pt x="543" y="816"/>
                  </a:cubicBezTo>
                  <a:cubicBezTo>
                    <a:pt x="788" y="816"/>
                    <a:pt x="1012" y="577"/>
                    <a:pt x="934" y="318"/>
                  </a:cubicBezTo>
                  <a:cubicBezTo>
                    <a:pt x="879" y="125"/>
                    <a:pt x="733"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2" name="Google Shape;16232;p35"/>
            <p:cNvSpPr/>
            <p:nvPr/>
          </p:nvSpPr>
          <p:spPr>
            <a:xfrm>
              <a:off x="6791375" y="4716750"/>
              <a:ext cx="21700" cy="20800"/>
            </a:xfrm>
            <a:custGeom>
              <a:avLst/>
              <a:gdLst/>
              <a:ahLst/>
              <a:cxnLst/>
              <a:rect l="l" t="t" r="r" b="b"/>
              <a:pathLst>
                <a:path w="868" h="832" extrusionOk="0">
                  <a:moveTo>
                    <a:pt x="452" y="1"/>
                  </a:moveTo>
                  <a:cubicBezTo>
                    <a:pt x="353" y="1"/>
                    <a:pt x="251" y="35"/>
                    <a:pt x="167" y="109"/>
                  </a:cubicBezTo>
                  <a:cubicBezTo>
                    <a:pt x="0" y="275"/>
                    <a:pt x="0" y="542"/>
                    <a:pt x="167" y="709"/>
                  </a:cubicBezTo>
                  <a:cubicBezTo>
                    <a:pt x="252" y="794"/>
                    <a:pt x="354" y="832"/>
                    <a:pt x="453" y="832"/>
                  </a:cubicBezTo>
                  <a:cubicBezTo>
                    <a:pt x="666" y="832"/>
                    <a:pt x="867" y="659"/>
                    <a:pt x="867" y="409"/>
                  </a:cubicBezTo>
                  <a:cubicBezTo>
                    <a:pt x="867" y="158"/>
                    <a:pt x="665" y="1"/>
                    <a:pt x="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3" name="Google Shape;16233;p35"/>
            <p:cNvSpPr/>
            <p:nvPr/>
          </p:nvSpPr>
          <p:spPr>
            <a:xfrm>
              <a:off x="7213425" y="4461450"/>
              <a:ext cx="27450" cy="20950"/>
            </a:xfrm>
            <a:custGeom>
              <a:avLst/>
              <a:gdLst/>
              <a:ahLst/>
              <a:cxnLst/>
              <a:rect l="l" t="t" r="r" b="b"/>
              <a:pathLst>
                <a:path w="1098" h="838" extrusionOk="0">
                  <a:moveTo>
                    <a:pt x="595" y="1"/>
                  </a:moveTo>
                  <a:cubicBezTo>
                    <a:pt x="527" y="1"/>
                    <a:pt x="459" y="16"/>
                    <a:pt x="397" y="47"/>
                  </a:cubicBezTo>
                  <a:cubicBezTo>
                    <a:pt x="0" y="273"/>
                    <a:pt x="230" y="838"/>
                    <a:pt x="615" y="838"/>
                  </a:cubicBezTo>
                  <a:cubicBezTo>
                    <a:pt x="683" y="838"/>
                    <a:pt x="756" y="820"/>
                    <a:pt x="831" y="780"/>
                  </a:cubicBezTo>
                  <a:cubicBezTo>
                    <a:pt x="1031" y="647"/>
                    <a:pt x="1098" y="413"/>
                    <a:pt x="964" y="213"/>
                  </a:cubicBezTo>
                  <a:cubicBezTo>
                    <a:pt x="895" y="75"/>
                    <a:pt x="74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4" name="Google Shape;16234;p35"/>
            <p:cNvSpPr/>
            <p:nvPr/>
          </p:nvSpPr>
          <p:spPr>
            <a:xfrm>
              <a:off x="7489750" y="4278125"/>
              <a:ext cx="27150" cy="20750"/>
            </a:xfrm>
            <a:custGeom>
              <a:avLst/>
              <a:gdLst/>
              <a:ahLst/>
              <a:cxnLst/>
              <a:rect l="l" t="t" r="r" b="b"/>
              <a:pathLst>
                <a:path w="1086" h="830" extrusionOk="0">
                  <a:moveTo>
                    <a:pt x="538" y="0"/>
                  </a:moveTo>
                  <a:cubicBezTo>
                    <a:pt x="215" y="0"/>
                    <a:pt x="0" y="364"/>
                    <a:pt x="185" y="641"/>
                  </a:cubicBezTo>
                  <a:cubicBezTo>
                    <a:pt x="271" y="770"/>
                    <a:pt x="411" y="829"/>
                    <a:pt x="545" y="829"/>
                  </a:cubicBezTo>
                  <a:cubicBezTo>
                    <a:pt x="620" y="829"/>
                    <a:pt x="692" y="811"/>
                    <a:pt x="752" y="775"/>
                  </a:cubicBezTo>
                  <a:cubicBezTo>
                    <a:pt x="1086" y="541"/>
                    <a:pt x="986" y="74"/>
                    <a:pt x="619" y="8"/>
                  </a:cubicBezTo>
                  <a:cubicBezTo>
                    <a:pt x="591" y="3"/>
                    <a:pt x="564"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5" name="Google Shape;16235;p35"/>
            <p:cNvSpPr/>
            <p:nvPr/>
          </p:nvSpPr>
          <p:spPr>
            <a:xfrm>
              <a:off x="7464350" y="4314000"/>
              <a:ext cx="23150" cy="20875"/>
            </a:xfrm>
            <a:custGeom>
              <a:avLst/>
              <a:gdLst/>
              <a:ahLst/>
              <a:cxnLst/>
              <a:rect l="l" t="t" r="r" b="b"/>
              <a:pathLst>
                <a:path w="926" h="835" extrusionOk="0">
                  <a:moveTo>
                    <a:pt x="479" y="0"/>
                  </a:moveTo>
                  <a:cubicBezTo>
                    <a:pt x="366" y="0"/>
                    <a:pt x="251" y="44"/>
                    <a:pt x="167" y="140"/>
                  </a:cubicBezTo>
                  <a:cubicBezTo>
                    <a:pt x="0" y="307"/>
                    <a:pt x="34" y="574"/>
                    <a:pt x="234" y="741"/>
                  </a:cubicBezTo>
                  <a:cubicBezTo>
                    <a:pt x="308" y="806"/>
                    <a:pt x="395" y="834"/>
                    <a:pt x="481" y="834"/>
                  </a:cubicBezTo>
                  <a:cubicBezTo>
                    <a:pt x="705" y="834"/>
                    <a:pt x="925" y="639"/>
                    <a:pt x="901" y="374"/>
                  </a:cubicBezTo>
                  <a:cubicBezTo>
                    <a:pt x="880" y="139"/>
                    <a:pt x="681" y="0"/>
                    <a:pt x="4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6" name="Google Shape;16236;p35"/>
            <p:cNvSpPr/>
            <p:nvPr/>
          </p:nvSpPr>
          <p:spPr>
            <a:xfrm>
              <a:off x="7336750" y="4444475"/>
              <a:ext cx="27025" cy="21850"/>
            </a:xfrm>
            <a:custGeom>
              <a:avLst/>
              <a:gdLst/>
              <a:ahLst/>
              <a:cxnLst/>
              <a:rect l="l" t="t" r="r" b="b"/>
              <a:pathLst>
                <a:path w="1081" h="874" extrusionOk="0">
                  <a:moveTo>
                    <a:pt x="468" y="0"/>
                  </a:moveTo>
                  <a:cubicBezTo>
                    <a:pt x="359" y="0"/>
                    <a:pt x="251" y="42"/>
                    <a:pt x="167" y="125"/>
                  </a:cubicBezTo>
                  <a:cubicBezTo>
                    <a:pt x="1" y="292"/>
                    <a:pt x="1" y="592"/>
                    <a:pt x="201" y="759"/>
                  </a:cubicBezTo>
                  <a:cubicBezTo>
                    <a:pt x="288" y="839"/>
                    <a:pt x="384" y="873"/>
                    <a:pt x="475" y="873"/>
                  </a:cubicBezTo>
                  <a:cubicBezTo>
                    <a:pt x="803" y="873"/>
                    <a:pt x="1081" y="438"/>
                    <a:pt x="768" y="125"/>
                  </a:cubicBezTo>
                  <a:cubicBezTo>
                    <a:pt x="684" y="42"/>
                    <a:pt x="576" y="0"/>
                    <a:pt x="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7" name="Google Shape;16237;p35"/>
            <p:cNvSpPr/>
            <p:nvPr/>
          </p:nvSpPr>
          <p:spPr>
            <a:xfrm>
              <a:off x="7459600" y="4405325"/>
              <a:ext cx="31300" cy="21175"/>
            </a:xfrm>
            <a:custGeom>
              <a:avLst/>
              <a:gdLst/>
              <a:ahLst/>
              <a:cxnLst/>
              <a:rect l="l" t="t" r="r" b="b"/>
              <a:pathLst>
                <a:path w="1252" h="847" extrusionOk="0">
                  <a:moveTo>
                    <a:pt x="664" y="1"/>
                  </a:moveTo>
                  <a:cubicBezTo>
                    <a:pt x="599" y="1"/>
                    <a:pt x="530" y="18"/>
                    <a:pt x="457" y="57"/>
                  </a:cubicBezTo>
                  <a:cubicBezTo>
                    <a:pt x="1" y="256"/>
                    <a:pt x="227" y="846"/>
                    <a:pt x="615" y="846"/>
                  </a:cubicBezTo>
                  <a:cubicBezTo>
                    <a:pt x="681" y="846"/>
                    <a:pt x="752" y="829"/>
                    <a:pt x="824" y="790"/>
                  </a:cubicBezTo>
                  <a:cubicBezTo>
                    <a:pt x="1252" y="591"/>
                    <a:pt x="1046" y="1"/>
                    <a:pt x="6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8" name="Google Shape;16238;p35"/>
            <p:cNvSpPr/>
            <p:nvPr/>
          </p:nvSpPr>
          <p:spPr>
            <a:xfrm>
              <a:off x="7586975" y="4286625"/>
              <a:ext cx="30375" cy="21475"/>
            </a:xfrm>
            <a:custGeom>
              <a:avLst/>
              <a:gdLst/>
              <a:ahLst/>
              <a:cxnLst/>
              <a:rect l="l" t="t" r="r" b="b"/>
              <a:pathLst>
                <a:path w="1215" h="859" extrusionOk="0">
                  <a:moveTo>
                    <a:pt x="628" y="0"/>
                  </a:moveTo>
                  <a:cubicBezTo>
                    <a:pt x="541" y="0"/>
                    <a:pt x="451" y="31"/>
                    <a:pt x="366" y="101"/>
                  </a:cubicBezTo>
                  <a:cubicBezTo>
                    <a:pt x="1" y="388"/>
                    <a:pt x="288" y="859"/>
                    <a:pt x="622" y="859"/>
                  </a:cubicBezTo>
                  <a:cubicBezTo>
                    <a:pt x="715" y="859"/>
                    <a:pt x="812" y="822"/>
                    <a:pt x="899" y="735"/>
                  </a:cubicBezTo>
                  <a:cubicBezTo>
                    <a:pt x="1215" y="420"/>
                    <a:pt x="950"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9" name="Google Shape;16239;p35"/>
            <p:cNvSpPr/>
            <p:nvPr/>
          </p:nvSpPr>
          <p:spPr>
            <a:xfrm>
              <a:off x="7443500" y="4345500"/>
              <a:ext cx="23725" cy="20400"/>
            </a:xfrm>
            <a:custGeom>
              <a:avLst/>
              <a:gdLst/>
              <a:ahLst/>
              <a:cxnLst/>
              <a:rect l="l" t="t" r="r" b="b"/>
              <a:pathLst>
                <a:path w="949" h="816" extrusionOk="0">
                  <a:moveTo>
                    <a:pt x="462" y="1"/>
                  </a:moveTo>
                  <a:cubicBezTo>
                    <a:pt x="399" y="1"/>
                    <a:pt x="332" y="15"/>
                    <a:pt x="267" y="48"/>
                  </a:cubicBezTo>
                  <a:cubicBezTo>
                    <a:pt x="67" y="148"/>
                    <a:pt x="0" y="381"/>
                    <a:pt x="100" y="582"/>
                  </a:cubicBezTo>
                  <a:cubicBezTo>
                    <a:pt x="180" y="740"/>
                    <a:pt x="327" y="816"/>
                    <a:pt x="473" y="816"/>
                  </a:cubicBezTo>
                  <a:cubicBezTo>
                    <a:pt x="636" y="816"/>
                    <a:pt x="798" y="723"/>
                    <a:pt x="868" y="548"/>
                  </a:cubicBezTo>
                  <a:cubicBezTo>
                    <a:pt x="948" y="253"/>
                    <a:pt x="726"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0" name="Google Shape;16240;p35"/>
            <p:cNvSpPr/>
            <p:nvPr/>
          </p:nvSpPr>
          <p:spPr>
            <a:xfrm>
              <a:off x="7420150" y="4407150"/>
              <a:ext cx="24550" cy="21150"/>
            </a:xfrm>
            <a:custGeom>
              <a:avLst/>
              <a:gdLst/>
              <a:ahLst/>
              <a:cxnLst/>
              <a:rect l="l" t="t" r="r" b="b"/>
              <a:pathLst>
                <a:path w="982" h="846" extrusionOk="0">
                  <a:moveTo>
                    <a:pt x="484" y="0"/>
                  </a:moveTo>
                  <a:cubicBezTo>
                    <a:pt x="326" y="0"/>
                    <a:pt x="167" y="84"/>
                    <a:pt x="100" y="250"/>
                  </a:cubicBezTo>
                  <a:cubicBezTo>
                    <a:pt x="0" y="484"/>
                    <a:pt x="100" y="717"/>
                    <a:pt x="334" y="818"/>
                  </a:cubicBezTo>
                  <a:cubicBezTo>
                    <a:pt x="382" y="837"/>
                    <a:pt x="430" y="846"/>
                    <a:pt x="477" y="846"/>
                  </a:cubicBezTo>
                  <a:cubicBezTo>
                    <a:pt x="754" y="846"/>
                    <a:pt x="982" y="536"/>
                    <a:pt x="868" y="250"/>
                  </a:cubicBezTo>
                  <a:cubicBezTo>
                    <a:pt x="801" y="84"/>
                    <a:pt x="643"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1" name="Google Shape;16241;p35"/>
            <p:cNvSpPr/>
            <p:nvPr/>
          </p:nvSpPr>
          <p:spPr>
            <a:xfrm>
              <a:off x="7611375" y="4247750"/>
              <a:ext cx="23125" cy="20950"/>
            </a:xfrm>
            <a:custGeom>
              <a:avLst/>
              <a:gdLst/>
              <a:ahLst/>
              <a:cxnLst/>
              <a:rect l="l" t="t" r="r" b="b"/>
              <a:pathLst>
                <a:path w="925" h="838" extrusionOk="0">
                  <a:moveTo>
                    <a:pt x="447" y="0"/>
                  </a:moveTo>
                  <a:cubicBezTo>
                    <a:pt x="245" y="0"/>
                    <a:pt x="45" y="153"/>
                    <a:pt x="24" y="389"/>
                  </a:cubicBezTo>
                  <a:cubicBezTo>
                    <a:pt x="0" y="646"/>
                    <a:pt x="222" y="837"/>
                    <a:pt x="449" y="837"/>
                  </a:cubicBezTo>
                  <a:cubicBezTo>
                    <a:pt x="546" y="837"/>
                    <a:pt x="644" y="802"/>
                    <a:pt x="724" y="722"/>
                  </a:cubicBezTo>
                  <a:cubicBezTo>
                    <a:pt x="891" y="589"/>
                    <a:pt x="924" y="322"/>
                    <a:pt x="757" y="155"/>
                  </a:cubicBezTo>
                  <a:cubicBezTo>
                    <a:pt x="674" y="48"/>
                    <a:pt x="560"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2" name="Google Shape;16242;p35"/>
            <p:cNvSpPr/>
            <p:nvPr/>
          </p:nvSpPr>
          <p:spPr>
            <a:xfrm>
              <a:off x="7616325" y="4118975"/>
              <a:ext cx="24850" cy="20875"/>
            </a:xfrm>
            <a:custGeom>
              <a:avLst/>
              <a:gdLst/>
              <a:ahLst/>
              <a:cxnLst/>
              <a:rect l="l" t="t" r="r" b="b"/>
              <a:pathLst>
                <a:path w="994" h="835" extrusionOk="0">
                  <a:moveTo>
                    <a:pt x="550" y="0"/>
                  </a:moveTo>
                  <a:cubicBezTo>
                    <a:pt x="208" y="0"/>
                    <a:pt x="0" y="381"/>
                    <a:pt x="192" y="670"/>
                  </a:cubicBezTo>
                  <a:cubicBezTo>
                    <a:pt x="281" y="783"/>
                    <a:pt x="403" y="835"/>
                    <a:pt x="524" y="835"/>
                  </a:cubicBezTo>
                  <a:cubicBezTo>
                    <a:pt x="723" y="835"/>
                    <a:pt x="918" y="697"/>
                    <a:pt x="960" y="469"/>
                  </a:cubicBezTo>
                  <a:cubicBezTo>
                    <a:pt x="993" y="236"/>
                    <a:pt x="826" y="36"/>
                    <a:pt x="593" y="2"/>
                  </a:cubicBezTo>
                  <a:cubicBezTo>
                    <a:pt x="578" y="1"/>
                    <a:pt x="564" y="0"/>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3" name="Google Shape;16243;p35"/>
            <p:cNvSpPr/>
            <p:nvPr/>
          </p:nvSpPr>
          <p:spPr>
            <a:xfrm>
              <a:off x="7553750" y="4179575"/>
              <a:ext cx="27375" cy="21250"/>
            </a:xfrm>
            <a:custGeom>
              <a:avLst/>
              <a:gdLst/>
              <a:ahLst/>
              <a:cxnLst/>
              <a:rect l="l" t="t" r="r" b="b"/>
              <a:pathLst>
                <a:path w="1095" h="850" extrusionOk="0">
                  <a:moveTo>
                    <a:pt x="559" y="0"/>
                  </a:moveTo>
                  <a:cubicBezTo>
                    <a:pt x="430" y="0"/>
                    <a:pt x="294" y="60"/>
                    <a:pt x="194" y="180"/>
                  </a:cubicBezTo>
                  <a:cubicBezTo>
                    <a:pt x="1" y="437"/>
                    <a:pt x="211" y="849"/>
                    <a:pt x="554" y="849"/>
                  </a:cubicBezTo>
                  <a:cubicBezTo>
                    <a:pt x="567" y="849"/>
                    <a:pt x="581" y="849"/>
                    <a:pt x="594" y="847"/>
                  </a:cubicBezTo>
                  <a:cubicBezTo>
                    <a:pt x="961" y="781"/>
                    <a:pt x="1094" y="314"/>
                    <a:pt x="794" y="80"/>
                  </a:cubicBezTo>
                  <a:cubicBezTo>
                    <a:pt x="727" y="27"/>
                    <a:pt x="645"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4" name="Google Shape;16244;p35"/>
            <p:cNvSpPr/>
            <p:nvPr/>
          </p:nvSpPr>
          <p:spPr>
            <a:xfrm>
              <a:off x="7591925" y="4184900"/>
              <a:ext cx="20875" cy="20875"/>
            </a:xfrm>
            <a:custGeom>
              <a:avLst/>
              <a:gdLst/>
              <a:ahLst/>
              <a:cxnLst/>
              <a:rect l="l" t="t" r="r" b="b"/>
              <a:pathLst>
                <a:path w="835" h="835" extrusionOk="0">
                  <a:moveTo>
                    <a:pt x="435" y="1"/>
                  </a:moveTo>
                  <a:cubicBezTo>
                    <a:pt x="201" y="1"/>
                    <a:pt x="1" y="167"/>
                    <a:pt x="1" y="401"/>
                  </a:cubicBezTo>
                  <a:cubicBezTo>
                    <a:pt x="1" y="634"/>
                    <a:pt x="201" y="835"/>
                    <a:pt x="435" y="835"/>
                  </a:cubicBezTo>
                  <a:cubicBezTo>
                    <a:pt x="668" y="835"/>
                    <a:pt x="835" y="634"/>
                    <a:pt x="835" y="401"/>
                  </a:cubicBezTo>
                  <a:cubicBezTo>
                    <a:pt x="835" y="167"/>
                    <a:pt x="668"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5" name="Google Shape;16245;p35"/>
            <p:cNvSpPr/>
            <p:nvPr/>
          </p:nvSpPr>
          <p:spPr>
            <a:xfrm>
              <a:off x="7725675" y="3915875"/>
              <a:ext cx="28900" cy="21525"/>
            </a:xfrm>
            <a:custGeom>
              <a:avLst/>
              <a:gdLst/>
              <a:ahLst/>
              <a:cxnLst/>
              <a:rect l="l" t="t" r="r" b="b"/>
              <a:pathLst>
                <a:path w="1156" h="861" extrusionOk="0">
                  <a:moveTo>
                    <a:pt x="641" y="0"/>
                  </a:moveTo>
                  <a:cubicBezTo>
                    <a:pt x="229" y="0"/>
                    <a:pt x="1" y="620"/>
                    <a:pt x="488" y="821"/>
                  </a:cubicBezTo>
                  <a:cubicBezTo>
                    <a:pt x="542" y="848"/>
                    <a:pt x="601" y="860"/>
                    <a:pt x="659" y="860"/>
                  </a:cubicBezTo>
                  <a:cubicBezTo>
                    <a:pt x="820" y="860"/>
                    <a:pt x="982" y="768"/>
                    <a:pt x="1056" y="621"/>
                  </a:cubicBezTo>
                  <a:cubicBezTo>
                    <a:pt x="1156" y="421"/>
                    <a:pt x="1056" y="154"/>
                    <a:pt x="855" y="54"/>
                  </a:cubicBezTo>
                  <a:cubicBezTo>
                    <a:pt x="781" y="17"/>
                    <a:pt x="709" y="0"/>
                    <a:pt x="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6" name="Google Shape;16246;p35"/>
            <p:cNvSpPr/>
            <p:nvPr/>
          </p:nvSpPr>
          <p:spPr>
            <a:xfrm>
              <a:off x="7794325" y="3680800"/>
              <a:ext cx="25300" cy="21200"/>
            </a:xfrm>
            <a:custGeom>
              <a:avLst/>
              <a:gdLst/>
              <a:ahLst/>
              <a:cxnLst/>
              <a:rect l="l" t="t" r="r" b="b"/>
              <a:pathLst>
                <a:path w="1012" h="848" extrusionOk="0">
                  <a:moveTo>
                    <a:pt x="531" y="0"/>
                  </a:moveTo>
                  <a:cubicBezTo>
                    <a:pt x="242" y="0"/>
                    <a:pt x="0" y="322"/>
                    <a:pt x="178" y="617"/>
                  </a:cubicBezTo>
                  <a:cubicBezTo>
                    <a:pt x="255" y="772"/>
                    <a:pt x="397" y="848"/>
                    <a:pt x="541" y="848"/>
                  </a:cubicBezTo>
                  <a:cubicBezTo>
                    <a:pt x="706" y="848"/>
                    <a:pt x="873" y="747"/>
                    <a:pt x="945" y="551"/>
                  </a:cubicBezTo>
                  <a:cubicBezTo>
                    <a:pt x="1011" y="317"/>
                    <a:pt x="878" y="84"/>
                    <a:pt x="645" y="17"/>
                  </a:cubicBezTo>
                  <a:cubicBezTo>
                    <a:pt x="606" y="5"/>
                    <a:pt x="568"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7" name="Google Shape;16247;p35"/>
            <p:cNvSpPr/>
            <p:nvPr/>
          </p:nvSpPr>
          <p:spPr>
            <a:xfrm>
              <a:off x="7782900" y="3759175"/>
              <a:ext cx="26350" cy="21000"/>
            </a:xfrm>
            <a:custGeom>
              <a:avLst/>
              <a:gdLst/>
              <a:ahLst/>
              <a:cxnLst/>
              <a:rect l="l" t="t" r="r" b="b"/>
              <a:pathLst>
                <a:path w="1054" h="840" extrusionOk="0">
                  <a:moveTo>
                    <a:pt x="461" y="0"/>
                  </a:moveTo>
                  <a:cubicBezTo>
                    <a:pt x="291" y="0"/>
                    <a:pt x="123" y="125"/>
                    <a:pt x="67" y="318"/>
                  </a:cubicBezTo>
                  <a:cubicBezTo>
                    <a:pt x="1" y="518"/>
                    <a:pt x="134" y="751"/>
                    <a:pt x="368" y="818"/>
                  </a:cubicBezTo>
                  <a:cubicBezTo>
                    <a:pt x="416" y="833"/>
                    <a:pt x="461" y="840"/>
                    <a:pt x="504" y="840"/>
                  </a:cubicBezTo>
                  <a:cubicBezTo>
                    <a:pt x="932" y="840"/>
                    <a:pt x="1053" y="139"/>
                    <a:pt x="568" y="17"/>
                  </a:cubicBezTo>
                  <a:cubicBezTo>
                    <a:pt x="533" y="6"/>
                    <a:pt x="497"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8" name="Google Shape;16248;p35"/>
            <p:cNvSpPr/>
            <p:nvPr/>
          </p:nvSpPr>
          <p:spPr>
            <a:xfrm>
              <a:off x="7782075" y="3907875"/>
              <a:ext cx="24825" cy="21075"/>
            </a:xfrm>
            <a:custGeom>
              <a:avLst/>
              <a:gdLst/>
              <a:ahLst/>
              <a:cxnLst/>
              <a:rect l="l" t="t" r="r" b="b"/>
              <a:pathLst>
                <a:path w="993" h="843" extrusionOk="0">
                  <a:moveTo>
                    <a:pt x="455" y="0"/>
                  </a:moveTo>
                  <a:cubicBezTo>
                    <a:pt x="254" y="0"/>
                    <a:pt x="55" y="139"/>
                    <a:pt x="34" y="374"/>
                  </a:cubicBezTo>
                  <a:cubicBezTo>
                    <a:pt x="0" y="607"/>
                    <a:pt x="167" y="808"/>
                    <a:pt x="401" y="841"/>
                  </a:cubicBezTo>
                  <a:cubicBezTo>
                    <a:pt x="414" y="842"/>
                    <a:pt x="427" y="843"/>
                    <a:pt x="440" y="843"/>
                  </a:cubicBezTo>
                  <a:cubicBezTo>
                    <a:pt x="784" y="843"/>
                    <a:pt x="993" y="430"/>
                    <a:pt x="768" y="140"/>
                  </a:cubicBezTo>
                  <a:cubicBezTo>
                    <a:pt x="683" y="44"/>
                    <a:pt x="56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9" name="Google Shape;16249;p35"/>
            <p:cNvSpPr/>
            <p:nvPr/>
          </p:nvSpPr>
          <p:spPr>
            <a:xfrm>
              <a:off x="7859825" y="3647250"/>
              <a:ext cx="25425" cy="20650"/>
            </a:xfrm>
            <a:custGeom>
              <a:avLst/>
              <a:gdLst/>
              <a:ahLst/>
              <a:cxnLst/>
              <a:rect l="l" t="t" r="r" b="b"/>
              <a:pathLst>
                <a:path w="1017" h="826" extrusionOk="0">
                  <a:moveTo>
                    <a:pt x="503" y="1"/>
                  </a:moveTo>
                  <a:cubicBezTo>
                    <a:pt x="346" y="1"/>
                    <a:pt x="190" y="88"/>
                    <a:pt x="126" y="291"/>
                  </a:cubicBezTo>
                  <a:cubicBezTo>
                    <a:pt x="1" y="604"/>
                    <a:pt x="267" y="826"/>
                    <a:pt x="524" y="826"/>
                  </a:cubicBezTo>
                  <a:cubicBezTo>
                    <a:pt x="679" y="826"/>
                    <a:pt x="831" y="746"/>
                    <a:pt x="893" y="558"/>
                  </a:cubicBezTo>
                  <a:cubicBezTo>
                    <a:pt x="1017" y="228"/>
                    <a:pt x="75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0" name="Google Shape;16250;p35"/>
            <p:cNvSpPr/>
            <p:nvPr/>
          </p:nvSpPr>
          <p:spPr>
            <a:xfrm>
              <a:off x="7862125" y="3576050"/>
              <a:ext cx="23125" cy="21075"/>
            </a:xfrm>
            <a:custGeom>
              <a:avLst/>
              <a:gdLst/>
              <a:ahLst/>
              <a:cxnLst/>
              <a:rect l="l" t="t" r="r" b="b"/>
              <a:pathLst>
                <a:path w="925" h="843" extrusionOk="0">
                  <a:moveTo>
                    <a:pt x="441" y="0"/>
                  </a:moveTo>
                  <a:cubicBezTo>
                    <a:pt x="258" y="0"/>
                    <a:pt x="77" y="106"/>
                    <a:pt x="34" y="337"/>
                  </a:cubicBezTo>
                  <a:cubicBezTo>
                    <a:pt x="1" y="571"/>
                    <a:pt x="134" y="804"/>
                    <a:pt x="368" y="838"/>
                  </a:cubicBezTo>
                  <a:cubicBezTo>
                    <a:pt x="388" y="841"/>
                    <a:pt x="408" y="842"/>
                    <a:pt x="427" y="842"/>
                  </a:cubicBezTo>
                  <a:cubicBezTo>
                    <a:pt x="635" y="842"/>
                    <a:pt x="807" y="687"/>
                    <a:pt x="868" y="504"/>
                  </a:cubicBezTo>
                  <a:cubicBezTo>
                    <a:pt x="925" y="183"/>
                    <a:pt x="681"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1" name="Google Shape;16251;p35"/>
            <p:cNvSpPr/>
            <p:nvPr/>
          </p:nvSpPr>
          <p:spPr>
            <a:xfrm>
              <a:off x="7960525" y="3726925"/>
              <a:ext cx="24750" cy="21150"/>
            </a:xfrm>
            <a:custGeom>
              <a:avLst/>
              <a:gdLst/>
              <a:ahLst/>
              <a:cxnLst/>
              <a:rect l="l" t="t" r="r" b="b"/>
              <a:pathLst>
                <a:path w="990" h="846" extrusionOk="0">
                  <a:moveTo>
                    <a:pt x="466" y="1"/>
                  </a:moveTo>
                  <a:cubicBezTo>
                    <a:pt x="411" y="1"/>
                    <a:pt x="355" y="13"/>
                    <a:pt x="301" y="40"/>
                  </a:cubicBezTo>
                  <a:cubicBezTo>
                    <a:pt x="68" y="140"/>
                    <a:pt x="1" y="373"/>
                    <a:pt x="101" y="607"/>
                  </a:cubicBezTo>
                  <a:cubicBezTo>
                    <a:pt x="179" y="775"/>
                    <a:pt x="315" y="845"/>
                    <a:pt x="450" y="845"/>
                  </a:cubicBezTo>
                  <a:cubicBezTo>
                    <a:pt x="719" y="845"/>
                    <a:pt x="990" y="572"/>
                    <a:pt x="835" y="240"/>
                  </a:cubicBezTo>
                  <a:cubicBezTo>
                    <a:pt x="762" y="93"/>
                    <a:pt x="617" y="1"/>
                    <a:pt x="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2" name="Google Shape;16252;p35"/>
            <p:cNvSpPr/>
            <p:nvPr/>
          </p:nvSpPr>
          <p:spPr>
            <a:xfrm>
              <a:off x="8013075" y="3656150"/>
              <a:ext cx="27300" cy="21250"/>
            </a:xfrm>
            <a:custGeom>
              <a:avLst/>
              <a:gdLst/>
              <a:ahLst/>
              <a:cxnLst/>
              <a:rect l="l" t="t" r="r" b="b"/>
              <a:pathLst>
                <a:path w="1092" h="850" extrusionOk="0">
                  <a:moveTo>
                    <a:pt x="510" y="0"/>
                  </a:moveTo>
                  <a:cubicBezTo>
                    <a:pt x="496" y="0"/>
                    <a:pt x="482" y="1"/>
                    <a:pt x="467" y="2"/>
                  </a:cubicBezTo>
                  <a:cubicBezTo>
                    <a:pt x="100" y="69"/>
                    <a:pt x="0" y="536"/>
                    <a:pt x="301" y="769"/>
                  </a:cubicBezTo>
                  <a:cubicBezTo>
                    <a:pt x="367" y="823"/>
                    <a:pt x="450" y="849"/>
                    <a:pt x="534" y="849"/>
                  </a:cubicBezTo>
                  <a:cubicBezTo>
                    <a:pt x="659" y="849"/>
                    <a:pt x="788" y="789"/>
                    <a:pt x="868" y="669"/>
                  </a:cubicBezTo>
                  <a:cubicBezTo>
                    <a:pt x="1092" y="381"/>
                    <a:pt x="855" y="0"/>
                    <a:pt x="5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3" name="Google Shape;16253;p35"/>
            <p:cNvSpPr/>
            <p:nvPr/>
          </p:nvSpPr>
          <p:spPr>
            <a:xfrm>
              <a:off x="7976375" y="3477350"/>
              <a:ext cx="24650" cy="20475"/>
            </a:xfrm>
            <a:custGeom>
              <a:avLst/>
              <a:gdLst/>
              <a:ahLst/>
              <a:cxnLst/>
              <a:rect l="l" t="t" r="r" b="b"/>
              <a:pathLst>
                <a:path w="986" h="819" extrusionOk="0">
                  <a:moveTo>
                    <a:pt x="561" y="1"/>
                  </a:moveTo>
                  <a:cubicBezTo>
                    <a:pt x="530" y="1"/>
                    <a:pt x="498" y="5"/>
                    <a:pt x="468" y="16"/>
                  </a:cubicBezTo>
                  <a:cubicBezTo>
                    <a:pt x="101" y="82"/>
                    <a:pt x="1" y="549"/>
                    <a:pt x="301" y="750"/>
                  </a:cubicBezTo>
                  <a:cubicBezTo>
                    <a:pt x="372" y="797"/>
                    <a:pt x="448" y="818"/>
                    <a:pt x="523" y="818"/>
                  </a:cubicBezTo>
                  <a:cubicBezTo>
                    <a:pt x="764" y="818"/>
                    <a:pt x="986" y="596"/>
                    <a:pt x="935" y="316"/>
                  </a:cubicBezTo>
                  <a:cubicBezTo>
                    <a:pt x="906" y="146"/>
                    <a:pt x="734"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4" name="Google Shape;16254;p35"/>
            <p:cNvSpPr/>
            <p:nvPr/>
          </p:nvSpPr>
          <p:spPr>
            <a:xfrm>
              <a:off x="7923850" y="3478700"/>
              <a:ext cx="24425" cy="20675"/>
            </a:xfrm>
            <a:custGeom>
              <a:avLst/>
              <a:gdLst/>
              <a:ahLst/>
              <a:cxnLst/>
              <a:rect l="l" t="t" r="r" b="b"/>
              <a:pathLst>
                <a:path w="977" h="827" extrusionOk="0">
                  <a:moveTo>
                    <a:pt x="487" y="0"/>
                  </a:moveTo>
                  <a:cubicBezTo>
                    <a:pt x="438" y="0"/>
                    <a:pt x="387" y="9"/>
                    <a:pt x="334" y="28"/>
                  </a:cubicBezTo>
                  <a:cubicBezTo>
                    <a:pt x="134" y="95"/>
                    <a:pt x="0" y="329"/>
                    <a:pt x="67" y="529"/>
                  </a:cubicBezTo>
                  <a:cubicBezTo>
                    <a:pt x="138" y="725"/>
                    <a:pt x="305" y="826"/>
                    <a:pt x="471" y="826"/>
                  </a:cubicBezTo>
                  <a:cubicBezTo>
                    <a:pt x="614" y="826"/>
                    <a:pt x="757" y="750"/>
                    <a:pt x="834" y="595"/>
                  </a:cubicBezTo>
                  <a:cubicBezTo>
                    <a:pt x="977" y="310"/>
                    <a:pt x="778"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5" name="Google Shape;16255;p35"/>
            <p:cNvSpPr/>
            <p:nvPr/>
          </p:nvSpPr>
          <p:spPr>
            <a:xfrm>
              <a:off x="7945525" y="3521550"/>
              <a:ext cx="23150" cy="21075"/>
            </a:xfrm>
            <a:custGeom>
              <a:avLst/>
              <a:gdLst/>
              <a:ahLst/>
              <a:cxnLst/>
              <a:rect l="l" t="t" r="r" b="b"/>
              <a:pathLst>
                <a:path w="926" h="843" extrusionOk="0">
                  <a:moveTo>
                    <a:pt x="472" y="1"/>
                  </a:moveTo>
                  <a:cubicBezTo>
                    <a:pt x="438" y="1"/>
                    <a:pt x="403" y="6"/>
                    <a:pt x="367" y="16"/>
                  </a:cubicBezTo>
                  <a:cubicBezTo>
                    <a:pt x="167" y="49"/>
                    <a:pt x="0" y="282"/>
                    <a:pt x="67" y="516"/>
                  </a:cubicBezTo>
                  <a:lnTo>
                    <a:pt x="34" y="516"/>
                  </a:lnTo>
                  <a:cubicBezTo>
                    <a:pt x="76" y="742"/>
                    <a:pt x="250" y="842"/>
                    <a:pt x="429" y="842"/>
                  </a:cubicBezTo>
                  <a:cubicBezTo>
                    <a:pt x="673" y="842"/>
                    <a:pt x="925" y="657"/>
                    <a:pt x="868" y="349"/>
                  </a:cubicBezTo>
                  <a:cubicBezTo>
                    <a:pt x="839" y="151"/>
                    <a:pt x="667"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6" name="Google Shape;16256;p35"/>
            <p:cNvSpPr/>
            <p:nvPr/>
          </p:nvSpPr>
          <p:spPr>
            <a:xfrm>
              <a:off x="8040125" y="3046400"/>
              <a:ext cx="25500" cy="21125"/>
            </a:xfrm>
            <a:custGeom>
              <a:avLst/>
              <a:gdLst/>
              <a:ahLst/>
              <a:cxnLst/>
              <a:rect l="l" t="t" r="r" b="b"/>
              <a:pathLst>
                <a:path w="1020" h="845" extrusionOk="0">
                  <a:moveTo>
                    <a:pt x="572" y="1"/>
                  </a:moveTo>
                  <a:cubicBezTo>
                    <a:pt x="244" y="1"/>
                    <a:pt x="1" y="364"/>
                    <a:pt x="186" y="642"/>
                  </a:cubicBezTo>
                  <a:cubicBezTo>
                    <a:pt x="284" y="781"/>
                    <a:pt x="422" y="845"/>
                    <a:pt x="555" y="845"/>
                  </a:cubicBezTo>
                  <a:cubicBezTo>
                    <a:pt x="740" y="845"/>
                    <a:pt x="914" y="722"/>
                    <a:pt x="953" y="508"/>
                  </a:cubicBezTo>
                  <a:cubicBezTo>
                    <a:pt x="1020" y="275"/>
                    <a:pt x="853" y="75"/>
                    <a:pt x="653" y="8"/>
                  </a:cubicBezTo>
                  <a:cubicBezTo>
                    <a:pt x="625" y="3"/>
                    <a:pt x="5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7" name="Google Shape;16257;p35"/>
            <p:cNvSpPr/>
            <p:nvPr/>
          </p:nvSpPr>
          <p:spPr>
            <a:xfrm>
              <a:off x="7946000" y="2756325"/>
              <a:ext cx="24575" cy="20975"/>
            </a:xfrm>
            <a:custGeom>
              <a:avLst/>
              <a:gdLst/>
              <a:ahLst/>
              <a:cxnLst/>
              <a:rect l="l" t="t" r="r" b="b"/>
              <a:pathLst>
                <a:path w="983" h="839" extrusionOk="0">
                  <a:moveTo>
                    <a:pt x="510" y="1"/>
                  </a:moveTo>
                  <a:cubicBezTo>
                    <a:pt x="262" y="1"/>
                    <a:pt x="1" y="214"/>
                    <a:pt x="81" y="536"/>
                  </a:cubicBezTo>
                  <a:cubicBezTo>
                    <a:pt x="147" y="747"/>
                    <a:pt x="312" y="839"/>
                    <a:pt x="478" y="839"/>
                  </a:cubicBezTo>
                  <a:cubicBezTo>
                    <a:pt x="730" y="839"/>
                    <a:pt x="983" y="626"/>
                    <a:pt x="882" y="303"/>
                  </a:cubicBezTo>
                  <a:cubicBezTo>
                    <a:pt x="829" y="92"/>
                    <a:pt x="672" y="1"/>
                    <a:pt x="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8" name="Google Shape;16258;p35"/>
            <p:cNvSpPr/>
            <p:nvPr/>
          </p:nvSpPr>
          <p:spPr>
            <a:xfrm>
              <a:off x="7908825" y="2882050"/>
              <a:ext cx="24675" cy="20475"/>
            </a:xfrm>
            <a:custGeom>
              <a:avLst/>
              <a:gdLst/>
              <a:ahLst/>
              <a:cxnLst/>
              <a:rect l="l" t="t" r="r" b="b"/>
              <a:pathLst>
                <a:path w="987" h="819" extrusionOk="0">
                  <a:moveTo>
                    <a:pt x="448" y="1"/>
                  </a:moveTo>
                  <a:cubicBezTo>
                    <a:pt x="257" y="1"/>
                    <a:pt x="74" y="125"/>
                    <a:pt x="34" y="344"/>
                  </a:cubicBezTo>
                  <a:cubicBezTo>
                    <a:pt x="1" y="578"/>
                    <a:pt x="134" y="778"/>
                    <a:pt x="368" y="811"/>
                  </a:cubicBezTo>
                  <a:cubicBezTo>
                    <a:pt x="395" y="816"/>
                    <a:pt x="422" y="819"/>
                    <a:pt x="448" y="819"/>
                  </a:cubicBezTo>
                  <a:cubicBezTo>
                    <a:pt x="772" y="819"/>
                    <a:pt x="986" y="455"/>
                    <a:pt x="801" y="177"/>
                  </a:cubicBezTo>
                  <a:cubicBezTo>
                    <a:pt x="707" y="57"/>
                    <a:pt x="576"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9" name="Google Shape;16259;p35"/>
            <p:cNvSpPr/>
            <p:nvPr/>
          </p:nvSpPr>
          <p:spPr>
            <a:xfrm>
              <a:off x="7983050" y="3078550"/>
              <a:ext cx="26300" cy="21025"/>
            </a:xfrm>
            <a:custGeom>
              <a:avLst/>
              <a:gdLst/>
              <a:ahLst/>
              <a:cxnLst/>
              <a:rect l="l" t="t" r="r" b="b"/>
              <a:pathLst>
                <a:path w="1052" h="841" extrusionOk="0">
                  <a:moveTo>
                    <a:pt x="475" y="0"/>
                  </a:moveTo>
                  <a:cubicBezTo>
                    <a:pt x="431" y="0"/>
                    <a:pt x="384" y="7"/>
                    <a:pt x="334" y="23"/>
                  </a:cubicBezTo>
                  <a:cubicBezTo>
                    <a:pt x="134" y="56"/>
                    <a:pt x="0" y="290"/>
                    <a:pt x="67" y="523"/>
                  </a:cubicBezTo>
                  <a:cubicBezTo>
                    <a:pt x="122" y="716"/>
                    <a:pt x="268" y="841"/>
                    <a:pt x="449" y="841"/>
                  </a:cubicBezTo>
                  <a:cubicBezTo>
                    <a:pt x="487" y="841"/>
                    <a:pt x="527" y="835"/>
                    <a:pt x="568" y="824"/>
                  </a:cubicBezTo>
                  <a:cubicBezTo>
                    <a:pt x="1051" y="672"/>
                    <a:pt x="905"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0" name="Google Shape;16260;p35"/>
            <p:cNvSpPr/>
            <p:nvPr/>
          </p:nvSpPr>
          <p:spPr>
            <a:xfrm>
              <a:off x="8048525" y="3011875"/>
              <a:ext cx="22950" cy="21000"/>
            </a:xfrm>
            <a:custGeom>
              <a:avLst/>
              <a:gdLst/>
              <a:ahLst/>
              <a:cxnLst/>
              <a:rect l="l" t="t" r="r" b="b"/>
              <a:pathLst>
                <a:path w="918" h="840" extrusionOk="0">
                  <a:moveTo>
                    <a:pt x="467" y="0"/>
                  </a:moveTo>
                  <a:cubicBezTo>
                    <a:pt x="225" y="0"/>
                    <a:pt x="1" y="217"/>
                    <a:pt x="50" y="488"/>
                  </a:cubicBezTo>
                  <a:cubicBezTo>
                    <a:pt x="71" y="715"/>
                    <a:pt x="256" y="839"/>
                    <a:pt x="450" y="839"/>
                  </a:cubicBezTo>
                  <a:cubicBezTo>
                    <a:pt x="570" y="839"/>
                    <a:pt x="694" y="791"/>
                    <a:pt x="784" y="689"/>
                  </a:cubicBezTo>
                  <a:cubicBezTo>
                    <a:pt x="917" y="488"/>
                    <a:pt x="884" y="222"/>
                    <a:pt x="717" y="88"/>
                  </a:cubicBezTo>
                  <a:cubicBezTo>
                    <a:pt x="639" y="27"/>
                    <a:pt x="552" y="0"/>
                    <a:pt x="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1" name="Google Shape;16261;p35"/>
            <p:cNvSpPr/>
            <p:nvPr/>
          </p:nvSpPr>
          <p:spPr>
            <a:xfrm>
              <a:off x="8018900" y="2836075"/>
              <a:ext cx="23125" cy="20900"/>
            </a:xfrm>
            <a:custGeom>
              <a:avLst/>
              <a:gdLst/>
              <a:ahLst/>
              <a:cxnLst/>
              <a:rect l="l" t="t" r="r" b="b"/>
              <a:pathLst>
                <a:path w="925" h="836" extrusionOk="0">
                  <a:moveTo>
                    <a:pt x="473" y="0"/>
                  </a:moveTo>
                  <a:cubicBezTo>
                    <a:pt x="438" y="0"/>
                    <a:pt x="403" y="5"/>
                    <a:pt x="368" y="15"/>
                  </a:cubicBezTo>
                  <a:cubicBezTo>
                    <a:pt x="168" y="48"/>
                    <a:pt x="1" y="248"/>
                    <a:pt x="34" y="482"/>
                  </a:cubicBezTo>
                  <a:cubicBezTo>
                    <a:pt x="78" y="728"/>
                    <a:pt x="259" y="836"/>
                    <a:pt x="442" y="836"/>
                  </a:cubicBezTo>
                  <a:cubicBezTo>
                    <a:pt x="682" y="836"/>
                    <a:pt x="925" y="651"/>
                    <a:pt x="868" y="349"/>
                  </a:cubicBezTo>
                  <a:cubicBezTo>
                    <a:pt x="840" y="150"/>
                    <a:pt x="667" y="0"/>
                    <a:pt x="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2" name="Google Shape;16262;p35"/>
            <p:cNvSpPr/>
            <p:nvPr/>
          </p:nvSpPr>
          <p:spPr>
            <a:xfrm>
              <a:off x="7977200" y="2796575"/>
              <a:ext cx="27325" cy="20750"/>
            </a:xfrm>
            <a:custGeom>
              <a:avLst/>
              <a:gdLst/>
              <a:ahLst/>
              <a:cxnLst/>
              <a:rect l="l" t="t" r="r" b="b"/>
              <a:pathLst>
                <a:path w="1093" h="830" extrusionOk="0">
                  <a:moveTo>
                    <a:pt x="566" y="1"/>
                  </a:moveTo>
                  <a:cubicBezTo>
                    <a:pt x="471" y="1"/>
                    <a:pt x="376" y="34"/>
                    <a:pt x="301" y="94"/>
                  </a:cubicBezTo>
                  <a:cubicBezTo>
                    <a:pt x="1" y="327"/>
                    <a:pt x="134" y="794"/>
                    <a:pt x="501" y="828"/>
                  </a:cubicBezTo>
                  <a:cubicBezTo>
                    <a:pt x="516" y="829"/>
                    <a:pt x="530" y="830"/>
                    <a:pt x="544" y="830"/>
                  </a:cubicBezTo>
                  <a:cubicBezTo>
                    <a:pt x="886" y="830"/>
                    <a:pt x="1093" y="449"/>
                    <a:pt x="868" y="161"/>
                  </a:cubicBezTo>
                  <a:cubicBezTo>
                    <a:pt x="795" y="50"/>
                    <a:pt x="6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3" name="Google Shape;16263;p35"/>
            <p:cNvSpPr/>
            <p:nvPr/>
          </p:nvSpPr>
          <p:spPr>
            <a:xfrm>
              <a:off x="7962200" y="3157775"/>
              <a:ext cx="24200" cy="21425"/>
            </a:xfrm>
            <a:custGeom>
              <a:avLst/>
              <a:gdLst/>
              <a:ahLst/>
              <a:cxnLst/>
              <a:rect l="l" t="t" r="r" b="b"/>
              <a:pathLst>
                <a:path w="968" h="857" extrusionOk="0">
                  <a:moveTo>
                    <a:pt x="415" y="0"/>
                  </a:moveTo>
                  <a:cubicBezTo>
                    <a:pt x="202" y="0"/>
                    <a:pt x="1" y="173"/>
                    <a:pt x="1" y="423"/>
                  </a:cubicBezTo>
                  <a:cubicBezTo>
                    <a:pt x="1" y="657"/>
                    <a:pt x="167" y="857"/>
                    <a:pt x="401" y="857"/>
                  </a:cubicBezTo>
                  <a:cubicBezTo>
                    <a:pt x="768" y="857"/>
                    <a:pt x="968" y="390"/>
                    <a:pt x="701" y="123"/>
                  </a:cubicBezTo>
                  <a:cubicBezTo>
                    <a:pt x="616" y="38"/>
                    <a:pt x="51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4" name="Google Shape;16264;p35"/>
            <p:cNvSpPr/>
            <p:nvPr/>
          </p:nvSpPr>
          <p:spPr>
            <a:xfrm>
              <a:off x="7995125" y="3261700"/>
              <a:ext cx="24650" cy="21050"/>
            </a:xfrm>
            <a:custGeom>
              <a:avLst/>
              <a:gdLst/>
              <a:ahLst/>
              <a:cxnLst/>
              <a:rect l="l" t="t" r="r" b="b"/>
              <a:pathLst>
                <a:path w="986" h="842" extrusionOk="0">
                  <a:moveTo>
                    <a:pt x="463" y="0"/>
                  </a:moveTo>
                  <a:cubicBezTo>
                    <a:pt x="222" y="0"/>
                    <a:pt x="0" y="222"/>
                    <a:pt x="51" y="503"/>
                  </a:cubicBezTo>
                  <a:cubicBezTo>
                    <a:pt x="81" y="712"/>
                    <a:pt x="272" y="841"/>
                    <a:pt x="480" y="841"/>
                  </a:cubicBezTo>
                  <a:cubicBezTo>
                    <a:pt x="504" y="841"/>
                    <a:pt x="528" y="840"/>
                    <a:pt x="552" y="836"/>
                  </a:cubicBezTo>
                  <a:cubicBezTo>
                    <a:pt x="918" y="769"/>
                    <a:pt x="985" y="269"/>
                    <a:pt x="685" y="69"/>
                  </a:cubicBezTo>
                  <a:cubicBezTo>
                    <a:pt x="614" y="22"/>
                    <a:pt x="538" y="0"/>
                    <a:pt x="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5" name="Google Shape;16265;p35"/>
            <p:cNvSpPr/>
            <p:nvPr/>
          </p:nvSpPr>
          <p:spPr>
            <a:xfrm>
              <a:off x="8036800" y="3136475"/>
              <a:ext cx="24675" cy="20475"/>
            </a:xfrm>
            <a:custGeom>
              <a:avLst/>
              <a:gdLst/>
              <a:ahLst/>
              <a:cxnLst/>
              <a:rect l="l" t="t" r="r" b="b"/>
              <a:pathLst>
                <a:path w="987" h="819" extrusionOk="0">
                  <a:moveTo>
                    <a:pt x="539" y="0"/>
                  </a:moveTo>
                  <a:cubicBezTo>
                    <a:pt x="215" y="0"/>
                    <a:pt x="0" y="364"/>
                    <a:pt x="185" y="641"/>
                  </a:cubicBezTo>
                  <a:cubicBezTo>
                    <a:pt x="266" y="762"/>
                    <a:pt x="395" y="818"/>
                    <a:pt x="525" y="818"/>
                  </a:cubicBezTo>
                  <a:cubicBezTo>
                    <a:pt x="718" y="818"/>
                    <a:pt x="913" y="694"/>
                    <a:pt x="953" y="475"/>
                  </a:cubicBezTo>
                  <a:cubicBezTo>
                    <a:pt x="986" y="274"/>
                    <a:pt x="853" y="41"/>
                    <a:pt x="619" y="8"/>
                  </a:cubicBezTo>
                  <a:cubicBezTo>
                    <a:pt x="592" y="3"/>
                    <a:pt x="565"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6" name="Google Shape;16266;p35"/>
            <p:cNvSpPr/>
            <p:nvPr/>
          </p:nvSpPr>
          <p:spPr>
            <a:xfrm>
              <a:off x="7959125" y="2708900"/>
              <a:ext cx="23200" cy="21600"/>
            </a:xfrm>
            <a:custGeom>
              <a:avLst/>
              <a:gdLst/>
              <a:ahLst/>
              <a:cxnLst/>
              <a:rect l="l" t="t" r="r" b="b"/>
              <a:pathLst>
                <a:path w="928" h="864" extrusionOk="0">
                  <a:moveTo>
                    <a:pt x="472" y="1"/>
                  </a:moveTo>
                  <a:cubicBezTo>
                    <a:pt x="236" y="1"/>
                    <a:pt x="1" y="182"/>
                    <a:pt x="57" y="499"/>
                  </a:cubicBezTo>
                  <a:cubicBezTo>
                    <a:pt x="86" y="749"/>
                    <a:pt x="266" y="863"/>
                    <a:pt x="451" y="863"/>
                  </a:cubicBezTo>
                  <a:cubicBezTo>
                    <a:pt x="685" y="863"/>
                    <a:pt x="928" y="682"/>
                    <a:pt x="891" y="365"/>
                  </a:cubicBezTo>
                  <a:cubicBezTo>
                    <a:pt x="847" y="115"/>
                    <a:pt x="659"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7" name="Google Shape;16267;p35"/>
            <p:cNvSpPr/>
            <p:nvPr/>
          </p:nvSpPr>
          <p:spPr>
            <a:xfrm>
              <a:off x="7905950" y="2511250"/>
              <a:ext cx="23900" cy="20875"/>
            </a:xfrm>
            <a:custGeom>
              <a:avLst/>
              <a:gdLst/>
              <a:ahLst/>
              <a:cxnLst/>
              <a:rect l="l" t="t" r="r" b="b"/>
              <a:pathLst>
                <a:path w="956" h="835" extrusionOk="0">
                  <a:moveTo>
                    <a:pt x="503" y="1"/>
                  </a:moveTo>
                  <a:cubicBezTo>
                    <a:pt x="251" y="1"/>
                    <a:pt x="0" y="206"/>
                    <a:pt x="116" y="532"/>
                  </a:cubicBezTo>
                  <a:cubicBezTo>
                    <a:pt x="172" y="742"/>
                    <a:pt x="333" y="835"/>
                    <a:pt x="496" y="835"/>
                  </a:cubicBezTo>
                  <a:cubicBezTo>
                    <a:pt x="723" y="835"/>
                    <a:pt x="955" y="656"/>
                    <a:pt x="916" y="366"/>
                  </a:cubicBezTo>
                  <a:cubicBezTo>
                    <a:pt x="874" y="111"/>
                    <a:pt x="68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8" name="Google Shape;16268;p35"/>
            <p:cNvSpPr/>
            <p:nvPr/>
          </p:nvSpPr>
          <p:spPr>
            <a:xfrm>
              <a:off x="7862125" y="2612525"/>
              <a:ext cx="26525" cy="20825"/>
            </a:xfrm>
            <a:custGeom>
              <a:avLst/>
              <a:gdLst/>
              <a:ahLst/>
              <a:cxnLst/>
              <a:rect l="l" t="t" r="r" b="b"/>
              <a:pathLst>
                <a:path w="1061" h="833" extrusionOk="0">
                  <a:moveTo>
                    <a:pt x="447" y="0"/>
                  </a:moveTo>
                  <a:cubicBezTo>
                    <a:pt x="259" y="0"/>
                    <a:pt x="95" y="125"/>
                    <a:pt x="67" y="317"/>
                  </a:cubicBezTo>
                  <a:cubicBezTo>
                    <a:pt x="1" y="518"/>
                    <a:pt x="134" y="751"/>
                    <a:pt x="368" y="818"/>
                  </a:cubicBezTo>
                  <a:cubicBezTo>
                    <a:pt x="408" y="828"/>
                    <a:pt x="447" y="833"/>
                    <a:pt x="484" y="833"/>
                  </a:cubicBezTo>
                  <a:cubicBezTo>
                    <a:pt x="928" y="833"/>
                    <a:pt x="1061" y="140"/>
                    <a:pt x="568" y="17"/>
                  </a:cubicBezTo>
                  <a:cubicBezTo>
                    <a:pt x="527" y="6"/>
                    <a:pt x="4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9" name="Google Shape;16269;p35"/>
            <p:cNvSpPr/>
            <p:nvPr/>
          </p:nvSpPr>
          <p:spPr>
            <a:xfrm>
              <a:off x="7892375" y="2637925"/>
              <a:ext cx="27325" cy="21300"/>
            </a:xfrm>
            <a:custGeom>
              <a:avLst/>
              <a:gdLst/>
              <a:ahLst/>
              <a:cxnLst/>
              <a:rect l="l" t="t" r="r" b="b"/>
              <a:pathLst>
                <a:path w="1093" h="852" extrusionOk="0">
                  <a:moveTo>
                    <a:pt x="552" y="0"/>
                  </a:moveTo>
                  <a:cubicBezTo>
                    <a:pt x="209" y="0"/>
                    <a:pt x="0" y="413"/>
                    <a:pt x="225" y="702"/>
                  </a:cubicBezTo>
                  <a:cubicBezTo>
                    <a:pt x="303" y="800"/>
                    <a:pt x="426" y="852"/>
                    <a:pt x="555" y="852"/>
                  </a:cubicBezTo>
                  <a:cubicBezTo>
                    <a:pt x="647" y="852"/>
                    <a:pt x="742" y="825"/>
                    <a:pt x="825" y="769"/>
                  </a:cubicBezTo>
                  <a:cubicBezTo>
                    <a:pt x="1092" y="536"/>
                    <a:pt x="959" y="69"/>
                    <a:pt x="592" y="2"/>
                  </a:cubicBezTo>
                  <a:cubicBezTo>
                    <a:pt x="579" y="1"/>
                    <a:pt x="565"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0" name="Google Shape;16270;p35"/>
            <p:cNvSpPr/>
            <p:nvPr/>
          </p:nvSpPr>
          <p:spPr>
            <a:xfrm>
              <a:off x="7762050" y="2215025"/>
              <a:ext cx="24925" cy="21125"/>
            </a:xfrm>
            <a:custGeom>
              <a:avLst/>
              <a:gdLst/>
              <a:ahLst/>
              <a:cxnLst/>
              <a:rect l="l" t="t" r="r" b="b"/>
              <a:pathLst>
                <a:path w="997" h="845" extrusionOk="0">
                  <a:moveTo>
                    <a:pt x="482" y="1"/>
                  </a:moveTo>
                  <a:cubicBezTo>
                    <a:pt x="423" y="1"/>
                    <a:pt x="362" y="13"/>
                    <a:pt x="301" y="39"/>
                  </a:cubicBezTo>
                  <a:cubicBezTo>
                    <a:pt x="101" y="139"/>
                    <a:pt x="1" y="373"/>
                    <a:pt x="101" y="573"/>
                  </a:cubicBezTo>
                  <a:cubicBezTo>
                    <a:pt x="173" y="765"/>
                    <a:pt x="319" y="845"/>
                    <a:pt x="466" y="845"/>
                  </a:cubicBezTo>
                  <a:cubicBezTo>
                    <a:pt x="728" y="845"/>
                    <a:pt x="996" y="593"/>
                    <a:pt x="868" y="273"/>
                  </a:cubicBezTo>
                  <a:cubicBezTo>
                    <a:pt x="794" y="100"/>
                    <a:pt x="64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1" name="Google Shape;16271;p35"/>
            <p:cNvSpPr/>
            <p:nvPr/>
          </p:nvSpPr>
          <p:spPr>
            <a:xfrm>
              <a:off x="7603275" y="2067500"/>
              <a:ext cx="24575" cy="20975"/>
            </a:xfrm>
            <a:custGeom>
              <a:avLst/>
              <a:gdLst/>
              <a:ahLst/>
              <a:cxnLst/>
              <a:rect l="l" t="t" r="r" b="b"/>
              <a:pathLst>
                <a:path w="983" h="839" extrusionOk="0">
                  <a:moveTo>
                    <a:pt x="509" y="1"/>
                  </a:moveTo>
                  <a:cubicBezTo>
                    <a:pt x="261" y="1"/>
                    <a:pt x="0" y="214"/>
                    <a:pt x="81" y="536"/>
                  </a:cubicBezTo>
                  <a:cubicBezTo>
                    <a:pt x="147" y="747"/>
                    <a:pt x="312" y="838"/>
                    <a:pt x="477" y="838"/>
                  </a:cubicBezTo>
                  <a:cubicBezTo>
                    <a:pt x="729" y="838"/>
                    <a:pt x="982" y="626"/>
                    <a:pt x="881" y="303"/>
                  </a:cubicBezTo>
                  <a:cubicBezTo>
                    <a:pt x="828" y="92"/>
                    <a:pt x="671" y="1"/>
                    <a:pt x="5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2" name="Google Shape;16272;p35"/>
            <p:cNvSpPr/>
            <p:nvPr/>
          </p:nvSpPr>
          <p:spPr>
            <a:xfrm>
              <a:off x="7650300" y="2134025"/>
              <a:ext cx="23375" cy="20950"/>
            </a:xfrm>
            <a:custGeom>
              <a:avLst/>
              <a:gdLst/>
              <a:ahLst/>
              <a:cxnLst/>
              <a:rect l="l" t="t" r="r" b="b"/>
              <a:pathLst>
                <a:path w="935" h="838" extrusionOk="0">
                  <a:moveTo>
                    <a:pt x="483" y="1"/>
                  </a:moveTo>
                  <a:cubicBezTo>
                    <a:pt x="388" y="1"/>
                    <a:pt x="291" y="35"/>
                    <a:pt x="201" y="110"/>
                  </a:cubicBezTo>
                  <a:cubicBezTo>
                    <a:pt x="34" y="244"/>
                    <a:pt x="1" y="511"/>
                    <a:pt x="168" y="677"/>
                  </a:cubicBezTo>
                  <a:cubicBezTo>
                    <a:pt x="241" y="788"/>
                    <a:pt x="355" y="837"/>
                    <a:pt x="470" y="837"/>
                  </a:cubicBezTo>
                  <a:cubicBezTo>
                    <a:pt x="565" y="837"/>
                    <a:pt x="660" y="804"/>
                    <a:pt x="735" y="744"/>
                  </a:cubicBezTo>
                  <a:cubicBezTo>
                    <a:pt x="902" y="611"/>
                    <a:pt x="935" y="344"/>
                    <a:pt x="802" y="144"/>
                  </a:cubicBezTo>
                  <a:cubicBezTo>
                    <a:pt x="710" y="52"/>
                    <a:pt x="598"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3" name="Google Shape;16273;p35"/>
            <p:cNvSpPr/>
            <p:nvPr/>
          </p:nvSpPr>
          <p:spPr>
            <a:xfrm>
              <a:off x="7659475" y="2079025"/>
              <a:ext cx="42575" cy="37950"/>
            </a:xfrm>
            <a:custGeom>
              <a:avLst/>
              <a:gdLst/>
              <a:ahLst/>
              <a:cxnLst/>
              <a:rect l="l" t="t" r="r" b="b"/>
              <a:pathLst>
                <a:path w="1703" h="1518" extrusionOk="0">
                  <a:moveTo>
                    <a:pt x="886" y="1"/>
                  </a:moveTo>
                  <a:cubicBezTo>
                    <a:pt x="803" y="1"/>
                    <a:pt x="718" y="14"/>
                    <a:pt x="635" y="42"/>
                  </a:cubicBezTo>
                  <a:cubicBezTo>
                    <a:pt x="234" y="175"/>
                    <a:pt x="1" y="609"/>
                    <a:pt x="134" y="1009"/>
                  </a:cubicBezTo>
                  <a:cubicBezTo>
                    <a:pt x="240" y="1326"/>
                    <a:pt x="533" y="1518"/>
                    <a:pt x="850" y="1518"/>
                  </a:cubicBezTo>
                  <a:cubicBezTo>
                    <a:pt x="933" y="1518"/>
                    <a:pt x="1018" y="1504"/>
                    <a:pt x="1102" y="1476"/>
                  </a:cubicBezTo>
                  <a:cubicBezTo>
                    <a:pt x="1502" y="1343"/>
                    <a:pt x="1702" y="909"/>
                    <a:pt x="1569" y="509"/>
                  </a:cubicBezTo>
                  <a:cubicBezTo>
                    <a:pt x="1489" y="192"/>
                    <a:pt x="1201"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4" name="Google Shape;16274;p35"/>
            <p:cNvSpPr/>
            <p:nvPr/>
          </p:nvSpPr>
          <p:spPr>
            <a:xfrm>
              <a:off x="7933875" y="2836900"/>
              <a:ext cx="45875" cy="38175"/>
            </a:xfrm>
            <a:custGeom>
              <a:avLst/>
              <a:gdLst/>
              <a:ahLst/>
              <a:cxnLst/>
              <a:rect l="l" t="t" r="r" b="b"/>
              <a:pathLst>
                <a:path w="1835" h="1527" extrusionOk="0">
                  <a:moveTo>
                    <a:pt x="844" y="1"/>
                  </a:moveTo>
                  <a:cubicBezTo>
                    <a:pt x="400" y="1"/>
                    <a:pt x="0" y="386"/>
                    <a:pt x="99" y="883"/>
                  </a:cubicBezTo>
                  <a:cubicBezTo>
                    <a:pt x="159" y="1272"/>
                    <a:pt x="461" y="1527"/>
                    <a:pt x="836" y="1527"/>
                  </a:cubicBezTo>
                  <a:cubicBezTo>
                    <a:pt x="878" y="1527"/>
                    <a:pt x="922" y="1523"/>
                    <a:pt x="967" y="1516"/>
                  </a:cubicBezTo>
                  <a:cubicBezTo>
                    <a:pt x="1634" y="1416"/>
                    <a:pt x="1834" y="549"/>
                    <a:pt x="1300" y="149"/>
                  </a:cubicBezTo>
                  <a:cubicBezTo>
                    <a:pt x="1155" y="46"/>
                    <a:pt x="997" y="1"/>
                    <a:pt x="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5" name="Google Shape;16275;p35"/>
            <p:cNvSpPr/>
            <p:nvPr/>
          </p:nvSpPr>
          <p:spPr>
            <a:xfrm>
              <a:off x="7873800" y="3533600"/>
              <a:ext cx="45725" cy="38425"/>
            </a:xfrm>
            <a:custGeom>
              <a:avLst/>
              <a:gdLst/>
              <a:ahLst/>
              <a:cxnLst/>
              <a:rect l="l" t="t" r="r" b="b"/>
              <a:pathLst>
                <a:path w="1829" h="1537" extrusionOk="0">
                  <a:moveTo>
                    <a:pt x="878" y="1"/>
                  </a:moveTo>
                  <a:cubicBezTo>
                    <a:pt x="563" y="1"/>
                    <a:pt x="244" y="188"/>
                    <a:pt x="134" y="534"/>
                  </a:cubicBezTo>
                  <a:cubicBezTo>
                    <a:pt x="1" y="935"/>
                    <a:pt x="234" y="1368"/>
                    <a:pt x="634" y="1502"/>
                  </a:cubicBezTo>
                  <a:cubicBezTo>
                    <a:pt x="710" y="1526"/>
                    <a:pt x="785" y="1537"/>
                    <a:pt x="858" y="1537"/>
                  </a:cubicBezTo>
                  <a:cubicBezTo>
                    <a:pt x="1398" y="1537"/>
                    <a:pt x="1829" y="930"/>
                    <a:pt x="1535" y="401"/>
                  </a:cubicBezTo>
                  <a:cubicBezTo>
                    <a:pt x="1399" y="129"/>
                    <a:pt x="1140"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6" name="Google Shape;16276;p35"/>
            <p:cNvSpPr/>
            <p:nvPr/>
          </p:nvSpPr>
          <p:spPr>
            <a:xfrm>
              <a:off x="7368450" y="4279875"/>
              <a:ext cx="47325" cy="38000"/>
            </a:xfrm>
            <a:custGeom>
              <a:avLst/>
              <a:gdLst/>
              <a:ahLst/>
              <a:cxnLst/>
              <a:rect l="l" t="t" r="r" b="b"/>
              <a:pathLst>
                <a:path w="1893" h="1520" extrusionOk="0">
                  <a:moveTo>
                    <a:pt x="942" y="1"/>
                  </a:moveTo>
                  <a:cubicBezTo>
                    <a:pt x="829" y="1"/>
                    <a:pt x="714" y="24"/>
                    <a:pt x="601" y="71"/>
                  </a:cubicBezTo>
                  <a:cubicBezTo>
                    <a:pt x="0" y="371"/>
                    <a:pt x="34" y="1239"/>
                    <a:pt x="667" y="1472"/>
                  </a:cubicBezTo>
                  <a:cubicBezTo>
                    <a:pt x="761" y="1505"/>
                    <a:pt x="853" y="1520"/>
                    <a:pt x="942" y="1520"/>
                  </a:cubicBezTo>
                  <a:cubicBezTo>
                    <a:pt x="1485" y="1520"/>
                    <a:pt x="1893" y="954"/>
                    <a:pt x="1635" y="438"/>
                  </a:cubicBezTo>
                  <a:cubicBezTo>
                    <a:pt x="1491" y="151"/>
                    <a:pt x="1227"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7" name="Google Shape;16277;p35"/>
            <p:cNvSpPr/>
            <p:nvPr/>
          </p:nvSpPr>
          <p:spPr>
            <a:xfrm>
              <a:off x="7210000" y="4382775"/>
              <a:ext cx="43250" cy="37900"/>
            </a:xfrm>
            <a:custGeom>
              <a:avLst/>
              <a:gdLst/>
              <a:ahLst/>
              <a:cxnLst/>
              <a:rect l="l" t="t" r="r" b="b"/>
              <a:pathLst>
                <a:path w="1730" h="1516" extrusionOk="0">
                  <a:moveTo>
                    <a:pt x="878" y="1"/>
                  </a:moveTo>
                  <a:cubicBezTo>
                    <a:pt x="741" y="1"/>
                    <a:pt x="600" y="39"/>
                    <a:pt x="467" y="125"/>
                  </a:cubicBezTo>
                  <a:cubicBezTo>
                    <a:pt x="100" y="325"/>
                    <a:pt x="0" y="825"/>
                    <a:pt x="234" y="1159"/>
                  </a:cubicBezTo>
                  <a:cubicBezTo>
                    <a:pt x="390" y="1401"/>
                    <a:pt x="638" y="1515"/>
                    <a:pt x="881" y="1515"/>
                  </a:cubicBezTo>
                  <a:cubicBezTo>
                    <a:pt x="1207" y="1515"/>
                    <a:pt x="1525" y="1308"/>
                    <a:pt x="1602" y="925"/>
                  </a:cubicBezTo>
                  <a:cubicBezTo>
                    <a:pt x="1729" y="414"/>
                    <a:pt x="1328"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8" name="Google Shape;16278;p35"/>
            <p:cNvSpPr/>
            <p:nvPr/>
          </p:nvSpPr>
          <p:spPr>
            <a:xfrm>
              <a:off x="6837225" y="4632325"/>
              <a:ext cx="45150" cy="38200"/>
            </a:xfrm>
            <a:custGeom>
              <a:avLst/>
              <a:gdLst/>
              <a:ahLst/>
              <a:cxnLst/>
              <a:rect l="l" t="t" r="r" b="b"/>
              <a:pathLst>
                <a:path w="1806" h="1528" extrusionOk="0">
                  <a:moveTo>
                    <a:pt x="826" y="1"/>
                  </a:moveTo>
                  <a:cubicBezTo>
                    <a:pt x="775" y="1"/>
                    <a:pt x="722" y="6"/>
                    <a:pt x="668" y="16"/>
                  </a:cubicBezTo>
                  <a:cubicBezTo>
                    <a:pt x="268" y="117"/>
                    <a:pt x="1" y="517"/>
                    <a:pt x="67" y="917"/>
                  </a:cubicBezTo>
                  <a:cubicBezTo>
                    <a:pt x="165" y="1308"/>
                    <a:pt x="504" y="1527"/>
                    <a:pt x="841" y="1527"/>
                  </a:cubicBezTo>
                  <a:cubicBezTo>
                    <a:pt x="1079" y="1527"/>
                    <a:pt x="1317" y="1418"/>
                    <a:pt x="1468" y="1184"/>
                  </a:cubicBezTo>
                  <a:cubicBezTo>
                    <a:pt x="1806" y="663"/>
                    <a:pt x="141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9" name="Google Shape;16279;p35"/>
            <p:cNvSpPr/>
            <p:nvPr/>
          </p:nvSpPr>
          <p:spPr>
            <a:xfrm>
              <a:off x="6416925" y="4679325"/>
              <a:ext cx="45450" cy="38075"/>
            </a:xfrm>
            <a:custGeom>
              <a:avLst/>
              <a:gdLst/>
              <a:ahLst/>
              <a:cxnLst/>
              <a:rect l="l" t="t" r="r" b="b"/>
              <a:pathLst>
                <a:path w="1818" h="1523" extrusionOk="0">
                  <a:moveTo>
                    <a:pt x="816" y="0"/>
                  </a:moveTo>
                  <a:cubicBezTo>
                    <a:pt x="789" y="0"/>
                    <a:pt x="762" y="2"/>
                    <a:pt x="735" y="4"/>
                  </a:cubicBezTo>
                  <a:cubicBezTo>
                    <a:pt x="334" y="38"/>
                    <a:pt x="1" y="405"/>
                    <a:pt x="67" y="838"/>
                  </a:cubicBezTo>
                  <a:cubicBezTo>
                    <a:pt x="110" y="1261"/>
                    <a:pt x="459" y="1523"/>
                    <a:pt x="820" y="1523"/>
                  </a:cubicBezTo>
                  <a:cubicBezTo>
                    <a:pt x="1030" y="1523"/>
                    <a:pt x="1243" y="1435"/>
                    <a:pt x="1402" y="1239"/>
                  </a:cubicBezTo>
                  <a:cubicBezTo>
                    <a:pt x="1818" y="727"/>
                    <a:pt x="1436" y="0"/>
                    <a:pt x="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0" name="Google Shape;16280;p35"/>
            <p:cNvSpPr/>
            <p:nvPr/>
          </p:nvSpPr>
          <p:spPr>
            <a:xfrm>
              <a:off x="5985500" y="4634325"/>
              <a:ext cx="52325" cy="38500"/>
            </a:xfrm>
            <a:custGeom>
              <a:avLst/>
              <a:gdLst/>
              <a:ahLst/>
              <a:cxnLst/>
              <a:rect l="l" t="t" r="r" b="b"/>
              <a:pathLst>
                <a:path w="2093" h="1540" extrusionOk="0">
                  <a:moveTo>
                    <a:pt x="1047" y="1"/>
                  </a:moveTo>
                  <a:cubicBezTo>
                    <a:pt x="75" y="1"/>
                    <a:pt x="0" y="1440"/>
                    <a:pt x="979" y="1538"/>
                  </a:cubicBezTo>
                  <a:cubicBezTo>
                    <a:pt x="1001" y="1539"/>
                    <a:pt x="1022" y="1540"/>
                    <a:pt x="1042" y="1540"/>
                  </a:cubicBezTo>
                  <a:cubicBezTo>
                    <a:pt x="1985" y="1540"/>
                    <a:pt x="2092" y="68"/>
                    <a:pt x="1113" y="3"/>
                  </a:cubicBezTo>
                  <a:cubicBezTo>
                    <a:pt x="1090" y="2"/>
                    <a:pt x="1068"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1" name="Google Shape;16281;p35"/>
            <p:cNvSpPr/>
            <p:nvPr/>
          </p:nvSpPr>
          <p:spPr>
            <a:xfrm>
              <a:off x="5839125" y="4603000"/>
              <a:ext cx="45775" cy="38575"/>
            </a:xfrm>
            <a:custGeom>
              <a:avLst/>
              <a:gdLst/>
              <a:ahLst/>
              <a:cxnLst/>
              <a:rect l="l" t="t" r="r" b="b"/>
              <a:pathLst>
                <a:path w="1831" h="1543" extrusionOk="0">
                  <a:moveTo>
                    <a:pt x="858" y="1"/>
                  </a:moveTo>
                  <a:cubicBezTo>
                    <a:pt x="514" y="1"/>
                    <a:pt x="187" y="246"/>
                    <a:pt x="130" y="589"/>
                  </a:cubicBezTo>
                  <a:cubicBezTo>
                    <a:pt x="0" y="1106"/>
                    <a:pt x="412" y="1543"/>
                    <a:pt x="867" y="1543"/>
                  </a:cubicBezTo>
                  <a:cubicBezTo>
                    <a:pt x="1000" y="1543"/>
                    <a:pt x="1136" y="1506"/>
                    <a:pt x="1264" y="1423"/>
                  </a:cubicBezTo>
                  <a:cubicBezTo>
                    <a:pt x="1831" y="1056"/>
                    <a:pt x="1697" y="155"/>
                    <a:pt x="1030" y="22"/>
                  </a:cubicBezTo>
                  <a:cubicBezTo>
                    <a:pt x="973" y="8"/>
                    <a:pt x="915"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2" name="Google Shape;16282;p35"/>
            <p:cNvSpPr/>
            <p:nvPr/>
          </p:nvSpPr>
          <p:spPr>
            <a:xfrm>
              <a:off x="5672700" y="4521425"/>
              <a:ext cx="55850" cy="38925"/>
            </a:xfrm>
            <a:custGeom>
              <a:avLst/>
              <a:gdLst/>
              <a:ahLst/>
              <a:cxnLst/>
              <a:rect l="l" t="t" r="r" b="b"/>
              <a:pathLst>
                <a:path w="2234" h="1557" extrusionOk="0">
                  <a:moveTo>
                    <a:pt x="1068" y="0"/>
                  </a:moveTo>
                  <a:cubicBezTo>
                    <a:pt x="350" y="0"/>
                    <a:pt x="0" y="1107"/>
                    <a:pt x="782" y="1484"/>
                  </a:cubicBezTo>
                  <a:cubicBezTo>
                    <a:pt x="899" y="1534"/>
                    <a:pt x="1012" y="1556"/>
                    <a:pt x="1117" y="1556"/>
                  </a:cubicBezTo>
                  <a:cubicBezTo>
                    <a:pt x="1850" y="1556"/>
                    <a:pt x="2233" y="462"/>
                    <a:pt x="1416" y="83"/>
                  </a:cubicBezTo>
                  <a:cubicBezTo>
                    <a:pt x="1293" y="26"/>
                    <a:pt x="1177"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3" name="Google Shape;16283;p35"/>
            <p:cNvSpPr/>
            <p:nvPr/>
          </p:nvSpPr>
          <p:spPr>
            <a:xfrm>
              <a:off x="5498350" y="4439075"/>
              <a:ext cx="56850" cy="39275"/>
            </a:xfrm>
            <a:custGeom>
              <a:avLst/>
              <a:gdLst/>
              <a:ahLst/>
              <a:cxnLst/>
              <a:rect l="l" t="t" r="r" b="b"/>
              <a:pathLst>
                <a:path w="2274" h="1571" extrusionOk="0">
                  <a:moveTo>
                    <a:pt x="1115" y="1"/>
                  </a:moveTo>
                  <a:cubicBezTo>
                    <a:pt x="448" y="1"/>
                    <a:pt x="0" y="973"/>
                    <a:pt x="718" y="1442"/>
                  </a:cubicBezTo>
                  <a:cubicBezTo>
                    <a:pt x="863" y="1531"/>
                    <a:pt x="1008" y="1570"/>
                    <a:pt x="1144" y="1570"/>
                  </a:cubicBezTo>
                  <a:cubicBezTo>
                    <a:pt x="1817" y="1570"/>
                    <a:pt x="2274" y="613"/>
                    <a:pt x="1552" y="141"/>
                  </a:cubicBezTo>
                  <a:cubicBezTo>
                    <a:pt x="1402" y="43"/>
                    <a:pt x="1254"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four columns 3">
  <p:cSld name="CUSTOM_21">
    <p:spTree>
      <p:nvGrpSpPr>
        <p:cNvPr id="16284" name="Shape 16284"/>
        <p:cNvGrpSpPr/>
        <p:nvPr/>
      </p:nvGrpSpPr>
      <p:grpSpPr>
        <a:xfrm>
          <a:off x="0" y="0"/>
          <a:ext cx="0" cy="0"/>
          <a:chOff x="0" y="0"/>
          <a:chExt cx="0" cy="0"/>
        </a:xfrm>
      </p:grpSpPr>
      <p:grpSp>
        <p:nvGrpSpPr>
          <p:cNvPr id="16285" name="Google Shape;16285;p36"/>
          <p:cNvGrpSpPr/>
          <p:nvPr/>
        </p:nvGrpSpPr>
        <p:grpSpPr>
          <a:xfrm>
            <a:off x="176625" y="110350"/>
            <a:ext cx="8790774" cy="4922811"/>
            <a:chOff x="131600" y="118425"/>
            <a:chExt cx="8790774" cy="4922811"/>
          </a:xfrm>
        </p:grpSpPr>
        <p:sp>
          <p:nvSpPr>
            <p:cNvPr id="16286" name="Google Shape;16286;p36"/>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287" name="Google Shape;16287;p36"/>
            <p:cNvGrpSpPr/>
            <p:nvPr/>
          </p:nvGrpSpPr>
          <p:grpSpPr>
            <a:xfrm>
              <a:off x="131600" y="1884558"/>
              <a:ext cx="2122449" cy="3112715"/>
              <a:chOff x="131600" y="1884558"/>
              <a:chExt cx="2122449" cy="3112715"/>
            </a:xfrm>
          </p:grpSpPr>
          <p:sp>
            <p:nvSpPr>
              <p:cNvPr id="16288" name="Google Shape;16288;p36"/>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9" name="Google Shape;16289;p36"/>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0" name="Google Shape;16290;p36"/>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1" name="Google Shape;16291;p36"/>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2" name="Google Shape;16292;p36"/>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3" name="Google Shape;16293;p36"/>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4" name="Google Shape;16294;p36"/>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5" name="Google Shape;16295;p36"/>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6" name="Google Shape;16296;p36"/>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7" name="Google Shape;16297;p36"/>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8" name="Google Shape;16298;p36"/>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9" name="Google Shape;16299;p36"/>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0" name="Google Shape;16300;p36"/>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1" name="Google Shape;16301;p36"/>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2" name="Google Shape;16302;p36"/>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3" name="Google Shape;16303;p36"/>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4" name="Google Shape;16304;p36"/>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5" name="Google Shape;16305;p36"/>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6" name="Google Shape;16306;p36"/>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7" name="Google Shape;16307;p36"/>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8" name="Google Shape;16308;p36"/>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9" name="Google Shape;16309;p36"/>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0" name="Google Shape;16310;p36"/>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1" name="Google Shape;16311;p36"/>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2" name="Google Shape;16312;p36"/>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313" name="Google Shape;16313;p36"/>
            <p:cNvGrpSpPr/>
            <p:nvPr/>
          </p:nvGrpSpPr>
          <p:grpSpPr>
            <a:xfrm flipH="1">
              <a:off x="2342550" y="2567965"/>
              <a:ext cx="3964145" cy="1455821"/>
              <a:chOff x="3233388" y="140740"/>
              <a:chExt cx="3964145" cy="1455821"/>
            </a:xfrm>
          </p:grpSpPr>
          <p:sp>
            <p:nvSpPr>
              <p:cNvPr id="16314" name="Google Shape;16314;p3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5" name="Google Shape;16315;p3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6" name="Google Shape;16316;p3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7" name="Google Shape;16317;p3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8" name="Google Shape;16318;p3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9" name="Google Shape;16319;p3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0" name="Google Shape;16320;p3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1" name="Google Shape;16321;p3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2" name="Google Shape;16322;p3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3" name="Google Shape;16323;p36"/>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4" name="Google Shape;16324;p3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5" name="Google Shape;16325;p3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6" name="Google Shape;16326;p3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7" name="Google Shape;16327;p3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8" name="Google Shape;16328;p3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9" name="Google Shape;16329;p3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0" name="Google Shape;16330;p3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1" name="Google Shape;16331;p3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2" name="Google Shape;16332;p3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3" name="Google Shape;16333;p3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4" name="Google Shape;16334;p3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5" name="Google Shape;16335;p3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6" name="Google Shape;16336;p3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7" name="Google Shape;16337;p3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8" name="Google Shape;16338;p3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9" name="Google Shape;16339;p3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340" name="Google Shape;16340;p36"/>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1" name="Google Shape;16341;p36"/>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2" name="Google Shape;16342;p36"/>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3" name="Google Shape;16343;p36"/>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4" name="Google Shape;16344;p36"/>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5" name="Google Shape;16345;p36"/>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6" name="Google Shape;16346;p36"/>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7" name="Google Shape;16347;p36"/>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8" name="Google Shape;16348;p36"/>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9" name="Google Shape;16349;p36"/>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0" name="Google Shape;16350;p36"/>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1" name="Google Shape;16351;p36"/>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2" name="Google Shape;16352;p36"/>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3" name="Google Shape;16353;p36"/>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4" name="Google Shape;16354;p36"/>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5" name="Google Shape;16355;p36"/>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6" name="Google Shape;16356;p36"/>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7" name="Google Shape;16357;p36"/>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8" name="Google Shape;16358;p36"/>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9" name="Google Shape;16359;p36"/>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0" name="Google Shape;16360;p36"/>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1" name="Google Shape;16361;p36"/>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2" name="Google Shape;16362;p36"/>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3" name="Google Shape;16363;p36"/>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4" name="Google Shape;16364;p36"/>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5" name="Google Shape;16365;p36"/>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6" name="Google Shape;16366;p36"/>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7" name="Google Shape;16367;p36"/>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8" name="Google Shape;16368;p36"/>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9" name="Google Shape;16369;p36"/>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0" name="Google Shape;16370;p36"/>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1" name="Google Shape;16371;p36"/>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2" name="Google Shape;16372;p36"/>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3" name="Google Shape;16373;p36"/>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4" name="Google Shape;16374;p36"/>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5" name="Google Shape;16375;p36"/>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6" name="Google Shape;16376;p36"/>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7" name="Google Shape;16377;p36"/>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8" name="Google Shape;16378;p36"/>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9" name="Google Shape;16379;p36"/>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0" name="Google Shape;16380;p36"/>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1" name="Google Shape;16381;p36"/>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2" name="Google Shape;16382;p36"/>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3" name="Google Shape;16383;p36"/>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4" name="Google Shape;16384;p36"/>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5" name="Google Shape;16385;p36"/>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6" name="Google Shape;16386;p36"/>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7" name="Google Shape;16387;p36"/>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8" name="Google Shape;16388;p36"/>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9" name="Google Shape;16389;p36"/>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0" name="Google Shape;16390;p36"/>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1" name="Google Shape;16391;p36"/>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2" name="Google Shape;16392;p36"/>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3" name="Google Shape;16393;p36"/>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4" name="Google Shape;16394;p36"/>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5" name="Google Shape;16395;p36"/>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6" name="Google Shape;16396;p36"/>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7" name="Google Shape;16397;p36"/>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8" name="Google Shape;16398;p36"/>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9" name="Google Shape;16399;p36"/>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0" name="Google Shape;16400;p36"/>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1" name="Google Shape;16401;p36"/>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2" name="Google Shape;16402;p36"/>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3" name="Google Shape;16403;p36"/>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4" name="Google Shape;16404;p36"/>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5" name="Google Shape;16405;p36"/>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6" name="Google Shape;16406;p36"/>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7" name="Google Shape;16407;p36"/>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8" name="Google Shape;16408;p36"/>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9" name="Google Shape;16409;p36"/>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0" name="Google Shape;16410;p36"/>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1" name="Google Shape;16411;p36"/>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2" name="Google Shape;16412;p36"/>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3" name="Google Shape;16413;p36"/>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4" name="Google Shape;16414;p36"/>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5" name="Google Shape;16415;p36"/>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6" name="Google Shape;16416;p36"/>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7" name="Google Shape;16417;p36"/>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8" name="Google Shape;16418;p36"/>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9" name="Google Shape;16419;p36"/>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0" name="Google Shape;16420;p36"/>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1" name="Google Shape;16421;p36"/>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2" name="Google Shape;16422;p36"/>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3" name="Google Shape;16423;p36"/>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4" name="Google Shape;16424;p36"/>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5" name="Google Shape;16425;p36"/>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6" name="Google Shape;16426;p36"/>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7" name="Google Shape;16427;p36"/>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8" name="Google Shape;16428;p36"/>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9" name="Google Shape;16429;p36"/>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0" name="Google Shape;16430;p36"/>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1" name="Google Shape;16431;p36"/>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2" name="Google Shape;16432;p36"/>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3" name="Google Shape;16433;p36"/>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4" name="Google Shape;16434;p36"/>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5" name="Google Shape;16435;p36"/>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6" name="Google Shape;16436;p36"/>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7" name="Google Shape;16437;p36"/>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8" name="Google Shape;16438;p36"/>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9" name="Google Shape;16439;p36"/>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440" name="Google Shape;16440;p36"/>
            <p:cNvGrpSpPr/>
            <p:nvPr/>
          </p:nvGrpSpPr>
          <p:grpSpPr>
            <a:xfrm rot="5400000">
              <a:off x="6199788" y="1372590"/>
              <a:ext cx="3964145" cy="1455821"/>
              <a:chOff x="3233388" y="140740"/>
              <a:chExt cx="3964145" cy="1455821"/>
            </a:xfrm>
          </p:grpSpPr>
          <p:sp>
            <p:nvSpPr>
              <p:cNvPr id="16441" name="Google Shape;16441;p3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2" name="Google Shape;16442;p3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3" name="Google Shape;16443;p3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4" name="Google Shape;16444;p3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5" name="Google Shape;16445;p3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6" name="Google Shape;16446;p3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7" name="Google Shape;16447;p3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8" name="Google Shape;16448;p3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9" name="Google Shape;16449;p3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0" name="Google Shape;16450;p3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1" name="Google Shape;16451;p3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2" name="Google Shape;16452;p3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3" name="Google Shape;16453;p3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4" name="Google Shape;16454;p3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5" name="Google Shape;16455;p3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6" name="Google Shape;16456;p3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7" name="Google Shape;16457;p3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8" name="Google Shape;16458;p3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9" name="Google Shape;16459;p3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0" name="Google Shape;16460;p3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1" name="Google Shape;16461;p3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2" name="Google Shape;16462;p3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3" name="Google Shape;16463;p3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4" name="Google Shape;16464;p3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5" name="Google Shape;16465;p3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6" name="Google Shape;16466;p3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467" name="Google Shape;16467;p36"/>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8" name="Google Shape;16468;p36"/>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9" name="Google Shape;16469;p36"/>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0" name="Google Shape;16470;p36"/>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1" name="Google Shape;16471;p36"/>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472" name="Google Shape;16472;p36"/>
            <p:cNvGrpSpPr/>
            <p:nvPr/>
          </p:nvGrpSpPr>
          <p:grpSpPr>
            <a:xfrm>
              <a:off x="234224" y="118425"/>
              <a:ext cx="3532446" cy="1609151"/>
              <a:chOff x="140599" y="118425"/>
              <a:chExt cx="3532446" cy="1609151"/>
            </a:xfrm>
          </p:grpSpPr>
          <p:sp>
            <p:nvSpPr>
              <p:cNvPr id="16473" name="Google Shape;16473;p36"/>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4" name="Google Shape;16474;p36"/>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5" name="Google Shape;16475;p36"/>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6" name="Google Shape;16476;p36"/>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7" name="Google Shape;16477;p36"/>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8" name="Google Shape;16478;p36"/>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9" name="Google Shape;16479;p36"/>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0" name="Google Shape;16480;p36"/>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1" name="Google Shape;16481;p36"/>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2" name="Google Shape;16482;p36"/>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3" name="Google Shape;16483;p36"/>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4" name="Google Shape;16484;p36"/>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5" name="Google Shape;16485;p36"/>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6" name="Google Shape;16486;p36"/>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7" name="Google Shape;16487;p36"/>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8" name="Google Shape;16488;p36"/>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9" name="Google Shape;16489;p36"/>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0" name="Google Shape;16490;p36"/>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1" name="Google Shape;16491;p36"/>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2" name="Google Shape;16492;p36"/>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3" name="Google Shape;16493;p36"/>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4" name="Google Shape;16494;p36"/>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5" name="Google Shape;16495;p36"/>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6" name="Google Shape;16496;p36"/>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7" name="Google Shape;16497;p36"/>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8" name="Google Shape;16498;p36"/>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499" name="Google Shape;16499;p36"/>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500" name="Google Shape;16500;p36"/>
            <p:cNvGrpSpPr/>
            <p:nvPr/>
          </p:nvGrpSpPr>
          <p:grpSpPr>
            <a:xfrm>
              <a:off x="3327013" y="140740"/>
              <a:ext cx="3964145" cy="1455821"/>
              <a:chOff x="3233388" y="140740"/>
              <a:chExt cx="3964145" cy="1455821"/>
            </a:xfrm>
          </p:grpSpPr>
          <p:sp>
            <p:nvSpPr>
              <p:cNvPr id="16501" name="Google Shape;16501;p3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2" name="Google Shape;16502;p3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3" name="Google Shape;16503;p3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4" name="Google Shape;16504;p3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5" name="Google Shape;16505;p3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6" name="Google Shape;16506;p3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7" name="Google Shape;16507;p3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8" name="Google Shape;16508;p3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9" name="Google Shape;16509;p3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0" name="Google Shape;16510;p3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1" name="Google Shape;16511;p3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2" name="Google Shape;16512;p3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3" name="Google Shape;16513;p3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4" name="Google Shape;16514;p3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5" name="Google Shape;16515;p3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6" name="Google Shape;16516;p3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7" name="Google Shape;16517;p3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8" name="Google Shape;16518;p3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9" name="Google Shape;16519;p3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0" name="Google Shape;16520;p3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1" name="Google Shape;16521;p3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2" name="Google Shape;16522;p3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3" name="Google Shape;16523;p3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4" name="Google Shape;16524;p3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5" name="Google Shape;16525;p3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6" name="Google Shape;16526;p3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6527" name="Google Shape;16527;p36"/>
          <p:cNvSpPr txBox="1"/>
          <p:nvPr>
            <p:ph type="subTitle" idx="1"/>
          </p:nvPr>
        </p:nvSpPr>
        <p:spPr>
          <a:xfrm>
            <a:off x="2045028" y="1446403"/>
            <a:ext cx="1252800" cy="43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6528" name="Google Shape;16528;p36"/>
          <p:cNvSpPr txBox="1"/>
          <p:nvPr>
            <p:ph type="subTitle" idx="2"/>
          </p:nvPr>
        </p:nvSpPr>
        <p:spPr>
          <a:xfrm>
            <a:off x="2045028" y="1823550"/>
            <a:ext cx="20889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529" name="Google Shape;16529;p36"/>
          <p:cNvSpPr txBox="1"/>
          <p:nvPr>
            <p:ph type="subTitle" idx="3"/>
          </p:nvPr>
        </p:nvSpPr>
        <p:spPr>
          <a:xfrm>
            <a:off x="2045028" y="3016096"/>
            <a:ext cx="1252800" cy="43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6530" name="Google Shape;16530;p36"/>
          <p:cNvSpPr txBox="1"/>
          <p:nvPr>
            <p:ph type="subTitle" idx="4"/>
          </p:nvPr>
        </p:nvSpPr>
        <p:spPr>
          <a:xfrm>
            <a:off x="2045028" y="3401022"/>
            <a:ext cx="20889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531" name="Google Shape;16531;p36"/>
          <p:cNvSpPr txBox="1"/>
          <p:nvPr>
            <p:ph type="subTitle" idx="5"/>
          </p:nvPr>
        </p:nvSpPr>
        <p:spPr>
          <a:xfrm>
            <a:off x="5872978" y="3016096"/>
            <a:ext cx="1253100" cy="43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6532" name="Google Shape;16532;p36"/>
          <p:cNvSpPr txBox="1"/>
          <p:nvPr>
            <p:ph type="subTitle" idx="6"/>
          </p:nvPr>
        </p:nvSpPr>
        <p:spPr>
          <a:xfrm>
            <a:off x="5872978" y="3401022"/>
            <a:ext cx="20889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533" name="Google Shape;16533;p36"/>
          <p:cNvSpPr txBox="1"/>
          <p:nvPr>
            <p:ph type="subTitle" idx="7"/>
          </p:nvPr>
        </p:nvSpPr>
        <p:spPr>
          <a:xfrm>
            <a:off x="5872978" y="1447201"/>
            <a:ext cx="1252800" cy="43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6534" name="Google Shape;16534;p36"/>
          <p:cNvSpPr txBox="1"/>
          <p:nvPr>
            <p:ph type="subTitle" idx="8"/>
          </p:nvPr>
        </p:nvSpPr>
        <p:spPr>
          <a:xfrm>
            <a:off x="5872978" y="1830326"/>
            <a:ext cx="20889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535" name="Google Shape;16535;p36"/>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536" name="Google Shape;16536;p36"/>
          <p:cNvSpPr txBox="1"/>
          <p:nvPr>
            <p:ph type="title" idx="9" hasCustomPrompt="1"/>
          </p:nvPr>
        </p:nvSpPr>
        <p:spPr>
          <a:xfrm>
            <a:off x="2045028" y="2368851"/>
            <a:ext cx="1572900" cy="437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6537" name="Google Shape;16537;p36"/>
          <p:cNvSpPr txBox="1"/>
          <p:nvPr>
            <p:ph type="title" idx="13" hasCustomPrompt="1"/>
          </p:nvPr>
        </p:nvSpPr>
        <p:spPr>
          <a:xfrm>
            <a:off x="2045028" y="3940121"/>
            <a:ext cx="1572900" cy="437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6538" name="Google Shape;16538;p36"/>
          <p:cNvSpPr txBox="1"/>
          <p:nvPr>
            <p:ph type="title" idx="14" hasCustomPrompt="1"/>
          </p:nvPr>
        </p:nvSpPr>
        <p:spPr>
          <a:xfrm>
            <a:off x="5872978" y="3940590"/>
            <a:ext cx="1572900" cy="437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
        <p:nvSpPr>
          <p:cNvPr id="16539" name="Google Shape;16539;p36"/>
          <p:cNvSpPr txBox="1"/>
          <p:nvPr>
            <p:ph type="title" idx="15" hasCustomPrompt="1"/>
          </p:nvPr>
        </p:nvSpPr>
        <p:spPr>
          <a:xfrm>
            <a:off x="5872978" y="2368851"/>
            <a:ext cx="1571400" cy="437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000">
                <a:solidFill>
                  <a:schemeClr val="accent4"/>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four columns 4">
  <p:cSld name="CUSTOM_26">
    <p:spTree>
      <p:nvGrpSpPr>
        <p:cNvPr id="16540" name="Shape 16540"/>
        <p:cNvGrpSpPr/>
        <p:nvPr/>
      </p:nvGrpSpPr>
      <p:grpSpPr>
        <a:xfrm>
          <a:off x="0" y="0"/>
          <a:ext cx="0" cy="0"/>
          <a:chOff x="0" y="0"/>
          <a:chExt cx="0" cy="0"/>
        </a:xfrm>
      </p:grpSpPr>
      <p:grpSp>
        <p:nvGrpSpPr>
          <p:cNvPr id="16541" name="Google Shape;16541;p37"/>
          <p:cNvGrpSpPr/>
          <p:nvPr/>
        </p:nvGrpSpPr>
        <p:grpSpPr>
          <a:xfrm>
            <a:off x="176625" y="110350"/>
            <a:ext cx="8790774" cy="4922811"/>
            <a:chOff x="131600" y="118425"/>
            <a:chExt cx="8790774" cy="4922811"/>
          </a:xfrm>
        </p:grpSpPr>
        <p:sp>
          <p:nvSpPr>
            <p:cNvPr id="16542" name="Google Shape;16542;p37"/>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543" name="Google Shape;16543;p37"/>
            <p:cNvGrpSpPr/>
            <p:nvPr/>
          </p:nvGrpSpPr>
          <p:grpSpPr>
            <a:xfrm>
              <a:off x="131600" y="1884558"/>
              <a:ext cx="2122449" cy="3112715"/>
              <a:chOff x="131600" y="1884558"/>
              <a:chExt cx="2122449" cy="3112715"/>
            </a:xfrm>
          </p:grpSpPr>
          <p:sp>
            <p:nvSpPr>
              <p:cNvPr id="16544" name="Google Shape;16544;p37"/>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5" name="Google Shape;16545;p37"/>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6" name="Google Shape;16546;p37"/>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7" name="Google Shape;16547;p37"/>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8" name="Google Shape;16548;p37"/>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9" name="Google Shape;16549;p37"/>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0" name="Google Shape;16550;p37"/>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1" name="Google Shape;16551;p37"/>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2" name="Google Shape;16552;p37"/>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3" name="Google Shape;16553;p37"/>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4" name="Google Shape;16554;p37"/>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5" name="Google Shape;16555;p37"/>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6" name="Google Shape;16556;p37"/>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7" name="Google Shape;16557;p37"/>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8" name="Google Shape;16558;p37"/>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9" name="Google Shape;16559;p37"/>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0" name="Google Shape;16560;p37"/>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1" name="Google Shape;16561;p37"/>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2" name="Google Shape;16562;p37"/>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3" name="Google Shape;16563;p37"/>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4" name="Google Shape;16564;p37"/>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5" name="Google Shape;16565;p37"/>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6" name="Google Shape;16566;p37"/>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7" name="Google Shape;16567;p37"/>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8" name="Google Shape;16568;p37"/>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569" name="Google Shape;16569;p37"/>
            <p:cNvGrpSpPr/>
            <p:nvPr/>
          </p:nvGrpSpPr>
          <p:grpSpPr>
            <a:xfrm flipH="1">
              <a:off x="2342550" y="2567965"/>
              <a:ext cx="3964145" cy="1455821"/>
              <a:chOff x="3233388" y="140740"/>
              <a:chExt cx="3964145" cy="1455821"/>
            </a:xfrm>
          </p:grpSpPr>
          <p:sp>
            <p:nvSpPr>
              <p:cNvPr id="16570" name="Google Shape;16570;p3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1" name="Google Shape;16571;p3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2" name="Google Shape;16572;p3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3" name="Google Shape;16573;p3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4" name="Google Shape;16574;p3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5" name="Google Shape;16575;p3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6" name="Google Shape;16576;p3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7" name="Google Shape;16577;p3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8" name="Google Shape;16578;p3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9" name="Google Shape;16579;p37"/>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0" name="Google Shape;16580;p3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1" name="Google Shape;16581;p3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2" name="Google Shape;16582;p3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3" name="Google Shape;16583;p3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4" name="Google Shape;16584;p3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5" name="Google Shape;16585;p3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6" name="Google Shape;16586;p3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7" name="Google Shape;16587;p3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8" name="Google Shape;16588;p3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9" name="Google Shape;16589;p3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0" name="Google Shape;16590;p3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1" name="Google Shape;16591;p3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2" name="Google Shape;16592;p3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3" name="Google Shape;16593;p3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4" name="Google Shape;16594;p3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5" name="Google Shape;16595;p3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596" name="Google Shape;16596;p37"/>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7" name="Google Shape;16597;p37"/>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8" name="Google Shape;16598;p37"/>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9" name="Google Shape;16599;p37"/>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0" name="Google Shape;16600;p37"/>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1" name="Google Shape;16601;p37"/>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2" name="Google Shape;16602;p37"/>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3" name="Google Shape;16603;p37"/>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4" name="Google Shape;16604;p37"/>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5" name="Google Shape;16605;p37"/>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6" name="Google Shape;16606;p37"/>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7" name="Google Shape;16607;p37"/>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8" name="Google Shape;16608;p37"/>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9" name="Google Shape;16609;p37"/>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0" name="Google Shape;16610;p37"/>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1" name="Google Shape;16611;p37"/>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2" name="Google Shape;16612;p37"/>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3" name="Google Shape;16613;p37"/>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4" name="Google Shape;16614;p37"/>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5" name="Google Shape;16615;p37"/>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6" name="Google Shape;16616;p37"/>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7" name="Google Shape;16617;p37"/>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8" name="Google Shape;16618;p37"/>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9" name="Google Shape;16619;p37"/>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0" name="Google Shape;16620;p37"/>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1" name="Google Shape;16621;p37"/>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2" name="Google Shape;16622;p37"/>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3" name="Google Shape;16623;p37"/>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4" name="Google Shape;16624;p37"/>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5" name="Google Shape;16625;p37"/>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6" name="Google Shape;16626;p37"/>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7" name="Google Shape;16627;p37"/>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8" name="Google Shape;16628;p37"/>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9" name="Google Shape;16629;p37"/>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0" name="Google Shape;16630;p37"/>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1" name="Google Shape;16631;p37"/>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2" name="Google Shape;16632;p37"/>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3" name="Google Shape;16633;p37"/>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4" name="Google Shape;16634;p37"/>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5" name="Google Shape;16635;p37"/>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6" name="Google Shape;16636;p37"/>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7" name="Google Shape;16637;p37"/>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8" name="Google Shape;16638;p37"/>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9" name="Google Shape;16639;p37"/>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0" name="Google Shape;16640;p37"/>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1" name="Google Shape;16641;p37"/>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2" name="Google Shape;16642;p37"/>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3" name="Google Shape;16643;p37"/>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4" name="Google Shape;16644;p37"/>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5" name="Google Shape;16645;p37"/>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6" name="Google Shape;16646;p37"/>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7" name="Google Shape;16647;p37"/>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8" name="Google Shape;16648;p37"/>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9" name="Google Shape;16649;p37"/>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0" name="Google Shape;16650;p37"/>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1" name="Google Shape;16651;p37"/>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2" name="Google Shape;16652;p37"/>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3" name="Google Shape;16653;p37"/>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4" name="Google Shape;16654;p37"/>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5" name="Google Shape;16655;p37"/>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6" name="Google Shape;16656;p37"/>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7" name="Google Shape;16657;p37"/>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8" name="Google Shape;16658;p37"/>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9" name="Google Shape;16659;p37"/>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0" name="Google Shape;16660;p37"/>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1" name="Google Shape;16661;p37"/>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2" name="Google Shape;16662;p37"/>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3" name="Google Shape;16663;p37"/>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4" name="Google Shape;16664;p37"/>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5" name="Google Shape;16665;p37"/>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6" name="Google Shape;16666;p37"/>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7" name="Google Shape;16667;p37"/>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8" name="Google Shape;16668;p37"/>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9" name="Google Shape;16669;p37"/>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0" name="Google Shape;16670;p37"/>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1" name="Google Shape;16671;p37"/>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2" name="Google Shape;16672;p37"/>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3" name="Google Shape;16673;p37"/>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4" name="Google Shape;16674;p37"/>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5" name="Google Shape;16675;p37"/>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6" name="Google Shape;16676;p37"/>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7" name="Google Shape;16677;p37"/>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8" name="Google Shape;16678;p37"/>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9" name="Google Shape;16679;p37"/>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0" name="Google Shape;16680;p37"/>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1" name="Google Shape;16681;p37"/>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2" name="Google Shape;16682;p37"/>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3" name="Google Shape;16683;p37"/>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4" name="Google Shape;16684;p37"/>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5" name="Google Shape;16685;p37"/>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6" name="Google Shape;16686;p37"/>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7" name="Google Shape;16687;p37"/>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8" name="Google Shape;16688;p37"/>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9" name="Google Shape;16689;p37"/>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0" name="Google Shape;16690;p37"/>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1" name="Google Shape;16691;p37"/>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2" name="Google Shape;16692;p37"/>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3" name="Google Shape;16693;p37"/>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4" name="Google Shape;16694;p37"/>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5" name="Google Shape;16695;p37"/>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696" name="Google Shape;16696;p37"/>
            <p:cNvGrpSpPr/>
            <p:nvPr/>
          </p:nvGrpSpPr>
          <p:grpSpPr>
            <a:xfrm rot="5400000">
              <a:off x="6199788" y="1372590"/>
              <a:ext cx="3964145" cy="1455821"/>
              <a:chOff x="3233388" y="140740"/>
              <a:chExt cx="3964145" cy="1455821"/>
            </a:xfrm>
          </p:grpSpPr>
          <p:sp>
            <p:nvSpPr>
              <p:cNvPr id="16697" name="Google Shape;16697;p3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8" name="Google Shape;16698;p3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9" name="Google Shape;16699;p3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0" name="Google Shape;16700;p3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1" name="Google Shape;16701;p3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2" name="Google Shape;16702;p3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3" name="Google Shape;16703;p3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4" name="Google Shape;16704;p3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5" name="Google Shape;16705;p3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6" name="Google Shape;16706;p3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7" name="Google Shape;16707;p3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8" name="Google Shape;16708;p3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9" name="Google Shape;16709;p3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0" name="Google Shape;16710;p3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1" name="Google Shape;16711;p3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2" name="Google Shape;16712;p3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3" name="Google Shape;16713;p3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4" name="Google Shape;16714;p3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5" name="Google Shape;16715;p3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6" name="Google Shape;16716;p3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7" name="Google Shape;16717;p3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8" name="Google Shape;16718;p3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9" name="Google Shape;16719;p3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0" name="Google Shape;16720;p3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1" name="Google Shape;16721;p3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2" name="Google Shape;16722;p3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723" name="Google Shape;16723;p37"/>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4" name="Google Shape;16724;p37"/>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5" name="Google Shape;16725;p37"/>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6" name="Google Shape;16726;p37"/>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7" name="Google Shape;16727;p37"/>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728" name="Google Shape;16728;p37"/>
            <p:cNvGrpSpPr/>
            <p:nvPr/>
          </p:nvGrpSpPr>
          <p:grpSpPr>
            <a:xfrm>
              <a:off x="234224" y="118425"/>
              <a:ext cx="3532446" cy="1609151"/>
              <a:chOff x="140599" y="118425"/>
              <a:chExt cx="3532446" cy="1609151"/>
            </a:xfrm>
          </p:grpSpPr>
          <p:sp>
            <p:nvSpPr>
              <p:cNvPr id="16729" name="Google Shape;16729;p37"/>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0" name="Google Shape;16730;p37"/>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1" name="Google Shape;16731;p37"/>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2" name="Google Shape;16732;p37"/>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3" name="Google Shape;16733;p37"/>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4" name="Google Shape;16734;p37"/>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5" name="Google Shape;16735;p37"/>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6" name="Google Shape;16736;p37"/>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7" name="Google Shape;16737;p37"/>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8" name="Google Shape;16738;p37"/>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9" name="Google Shape;16739;p37"/>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0" name="Google Shape;16740;p37"/>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1" name="Google Shape;16741;p37"/>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2" name="Google Shape;16742;p37"/>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3" name="Google Shape;16743;p37"/>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4" name="Google Shape;16744;p37"/>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5" name="Google Shape;16745;p37"/>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6" name="Google Shape;16746;p37"/>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7" name="Google Shape;16747;p37"/>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8" name="Google Shape;16748;p37"/>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9" name="Google Shape;16749;p37"/>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0" name="Google Shape;16750;p37"/>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1" name="Google Shape;16751;p37"/>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2" name="Google Shape;16752;p37"/>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3" name="Google Shape;16753;p37"/>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4" name="Google Shape;16754;p37"/>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755" name="Google Shape;16755;p37"/>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756" name="Google Shape;16756;p37"/>
            <p:cNvGrpSpPr/>
            <p:nvPr/>
          </p:nvGrpSpPr>
          <p:grpSpPr>
            <a:xfrm>
              <a:off x="3327013" y="140740"/>
              <a:ext cx="3964145" cy="1455821"/>
              <a:chOff x="3233388" y="140740"/>
              <a:chExt cx="3964145" cy="1455821"/>
            </a:xfrm>
          </p:grpSpPr>
          <p:sp>
            <p:nvSpPr>
              <p:cNvPr id="16757" name="Google Shape;16757;p3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8" name="Google Shape;16758;p3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9" name="Google Shape;16759;p3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0" name="Google Shape;16760;p3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1" name="Google Shape;16761;p3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2" name="Google Shape;16762;p3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3" name="Google Shape;16763;p3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4" name="Google Shape;16764;p3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5" name="Google Shape;16765;p3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6" name="Google Shape;16766;p3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7" name="Google Shape;16767;p3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8" name="Google Shape;16768;p3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9" name="Google Shape;16769;p3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0" name="Google Shape;16770;p3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1" name="Google Shape;16771;p3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2" name="Google Shape;16772;p3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3" name="Google Shape;16773;p3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4" name="Google Shape;16774;p3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5" name="Google Shape;16775;p3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6" name="Google Shape;16776;p3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7" name="Google Shape;16777;p3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8" name="Google Shape;16778;p3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9" name="Google Shape;16779;p3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0" name="Google Shape;16780;p3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1" name="Google Shape;16781;p3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2" name="Google Shape;16782;p3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6783" name="Google Shape;16783;p37"/>
          <p:cNvSpPr txBox="1"/>
          <p:nvPr>
            <p:ph type="subTitle" idx="1"/>
          </p:nvPr>
        </p:nvSpPr>
        <p:spPr>
          <a:xfrm>
            <a:off x="1098190" y="1836411"/>
            <a:ext cx="1252800" cy="43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lt2"/>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6784" name="Google Shape;16784;p37"/>
          <p:cNvSpPr txBox="1"/>
          <p:nvPr>
            <p:ph type="subTitle" idx="2"/>
          </p:nvPr>
        </p:nvSpPr>
        <p:spPr>
          <a:xfrm>
            <a:off x="1098190" y="2261985"/>
            <a:ext cx="1608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785" name="Google Shape;16785;p37"/>
          <p:cNvSpPr txBox="1"/>
          <p:nvPr>
            <p:ph type="subTitle" idx="3"/>
          </p:nvPr>
        </p:nvSpPr>
        <p:spPr>
          <a:xfrm>
            <a:off x="1098190" y="3253019"/>
            <a:ext cx="1252800" cy="43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5"/>
                </a:solidFill>
                <a:latin typeface="Big Shoulders Text"/>
                <a:ea typeface="Big Shoulders Text"/>
                <a:cs typeface="Big Shoulders Text"/>
                <a:sym typeface="Big Shoulders Text"/>
              </a:defRPr>
            </a:lvl1pPr>
            <a:lvl2pPr lvl="1"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algn="ctr"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algn="ctr"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6786" name="Google Shape;16786;p37"/>
          <p:cNvSpPr txBox="1"/>
          <p:nvPr>
            <p:ph type="subTitle" idx="4"/>
          </p:nvPr>
        </p:nvSpPr>
        <p:spPr>
          <a:xfrm>
            <a:off x="1098190" y="3674629"/>
            <a:ext cx="1608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787" name="Google Shape;16787;p37"/>
          <p:cNvSpPr txBox="1"/>
          <p:nvPr>
            <p:ph type="subTitle" idx="5"/>
          </p:nvPr>
        </p:nvSpPr>
        <p:spPr>
          <a:xfrm>
            <a:off x="2943864" y="3253704"/>
            <a:ext cx="1253100" cy="43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6788" name="Google Shape;16788;p37"/>
          <p:cNvSpPr txBox="1"/>
          <p:nvPr>
            <p:ph type="subTitle" idx="6"/>
          </p:nvPr>
        </p:nvSpPr>
        <p:spPr>
          <a:xfrm>
            <a:off x="2943865" y="3674629"/>
            <a:ext cx="1479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6789" name="Google Shape;16789;p37"/>
          <p:cNvSpPr txBox="1"/>
          <p:nvPr>
            <p:ph type="subTitle" idx="7"/>
          </p:nvPr>
        </p:nvSpPr>
        <p:spPr>
          <a:xfrm>
            <a:off x="2943864" y="1837208"/>
            <a:ext cx="1252800" cy="43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4"/>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6790" name="Google Shape;16790;p37"/>
          <p:cNvSpPr txBox="1"/>
          <p:nvPr>
            <p:ph type="subTitle" idx="8"/>
          </p:nvPr>
        </p:nvSpPr>
        <p:spPr>
          <a:xfrm>
            <a:off x="2943865" y="2261985"/>
            <a:ext cx="1608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6791" name="Google Shape;16791;p37"/>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five columns">
  <p:cSld name="CUSTOM_32">
    <p:spTree>
      <p:nvGrpSpPr>
        <p:cNvPr id="16792" name="Shape 16792"/>
        <p:cNvGrpSpPr/>
        <p:nvPr/>
      </p:nvGrpSpPr>
      <p:grpSpPr>
        <a:xfrm>
          <a:off x="0" y="0"/>
          <a:ext cx="0" cy="0"/>
          <a:chOff x="0" y="0"/>
          <a:chExt cx="0" cy="0"/>
        </a:xfrm>
      </p:grpSpPr>
      <p:sp>
        <p:nvSpPr>
          <p:cNvPr id="16793" name="Google Shape;16793;p38"/>
          <p:cNvSpPr txBox="1"/>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atin typeface="Roboto" panose="02000000000000000000"/>
                <a:ea typeface="Roboto" panose="02000000000000000000"/>
                <a:cs typeface="Roboto" panose="02000000000000000000"/>
                <a:sym typeface="Roboto" panose="02000000000000000000"/>
              </a:defRPr>
            </a:lvl1pPr>
            <a:lvl2pPr lvl="1">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2pPr>
            <a:lvl3pPr lvl="2">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3pPr>
            <a:lvl4pPr lvl="3">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4pPr>
            <a:lvl5pPr lvl="4">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5pPr>
            <a:lvl6pPr lvl="5">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6pPr>
            <a:lvl7pPr lvl="6">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7pPr>
            <a:lvl8pPr lvl="7">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8pPr>
            <a:lvl9pPr lvl="8">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9pPr>
          </a:lstStyle>
          <a:p/>
        </p:txBody>
      </p:sp>
      <p:grpSp>
        <p:nvGrpSpPr>
          <p:cNvPr id="16794" name="Google Shape;16794;p38"/>
          <p:cNvGrpSpPr/>
          <p:nvPr/>
        </p:nvGrpSpPr>
        <p:grpSpPr>
          <a:xfrm>
            <a:off x="176625" y="110350"/>
            <a:ext cx="8790774" cy="4922811"/>
            <a:chOff x="131600" y="118425"/>
            <a:chExt cx="8790774" cy="4922811"/>
          </a:xfrm>
        </p:grpSpPr>
        <p:sp>
          <p:nvSpPr>
            <p:cNvPr id="16795" name="Google Shape;16795;p38"/>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796" name="Google Shape;16796;p38"/>
            <p:cNvGrpSpPr/>
            <p:nvPr/>
          </p:nvGrpSpPr>
          <p:grpSpPr>
            <a:xfrm>
              <a:off x="131600" y="1884558"/>
              <a:ext cx="2122449" cy="3112715"/>
              <a:chOff x="131600" y="1884558"/>
              <a:chExt cx="2122449" cy="3112715"/>
            </a:xfrm>
          </p:grpSpPr>
          <p:sp>
            <p:nvSpPr>
              <p:cNvPr id="16797" name="Google Shape;16797;p38"/>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8" name="Google Shape;16798;p38"/>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9" name="Google Shape;16799;p38"/>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0" name="Google Shape;16800;p38"/>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1" name="Google Shape;16801;p38"/>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2" name="Google Shape;16802;p38"/>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3" name="Google Shape;16803;p38"/>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4" name="Google Shape;16804;p38"/>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5" name="Google Shape;16805;p38"/>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6" name="Google Shape;16806;p38"/>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7" name="Google Shape;16807;p38"/>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8" name="Google Shape;16808;p38"/>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9" name="Google Shape;16809;p38"/>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0" name="Google Shape;16810;p38"/>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1" name="Google Shape;16811;p38"/>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2" name="Google Shape;16812;p38"/>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3" name="Google Shape;16813;p38"/>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4" name="Google Shape;16814;p38"/>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5" name="Google Shape;16815;p38"/>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6" name="Google Shape;16816;p38"/>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7" name="Google Shape;16817;p38"/>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8" name="Google Shape;16818;p38"/>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9" name="Google Shape;16819;p38"/>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0" name="Google Shape;16820;p38"/>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1" name="Google Shape;16821;p38"/>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822" name="Google Shape;16822;p38"/>
            <p:cNvGrpSpPr/>
            <p:nvPr/>
          </p:nvGrpSpPr>
          <p:grpSpPr>
            <a:xfrm flipH="1">
              <a:off x="2342550" y="2567965"/>
              <a:ext cx="3964145" cy="1455821"/>
              <a:chOff x="3233388" y="140740"/>
              <a:chExt cx="3964145" cy="1455821"/>
            </a:xfrm>
          </p:grpSpPr>
          <p:sp>
            <p:nvSpPr>
              <p:cNvPr id="16823" name="Google Shape;16823;p3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4" name="Google Shape;16824;p3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5" name="Google Shape;16825;p3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6" name="Google Shape;16826;p3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7" name="Google Shape;16827;p3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8" name="Google Shape;16828;p3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9" name="Google Shape;16829;p3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0" name="Google Shape;16830;p3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1" name="Google Shape;16831;p3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2" name="Google Shape;16832;p38"/>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3" name="Google Shape;16833;p3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4" name="Google Shape;16834;p3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5" name="Google Shape;16835;p3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6" name="Google Shape;16836;p3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7" name="Google Shape;16837;p3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8" name="Google Shape;16838;p3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9" name="Google Shape;16839;p3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0" name="Google Shape;16840;p3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1" name="Google Shape;16841;p3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2" name="Google Shape;16842;p3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3" name="Google Shape;16843;p3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4" name="Google Shape;16844;p3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5" name="Google Shape;16845;p3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6" name="Google Shape;16846;p3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7" name="Google Shape;16847;p3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8" name="Google Shape;16848;p3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849" name="Google Shape;16849;p38"/>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0" name="Google Shape;16850;p38"/>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1" name="Google Shape;16851;p38"/>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2" name="Google Shape;16852;p38"/>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3" name="Google Shape;16853;p38"/>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4" name="Google Shape;16854;p38"/>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5" name="Google Shape;16855;p38"/>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6" name="Google Shape;16856;p38"/>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7" name="Google Shape;16857;p38"/>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8" name="Google Shape;16858;p38"/>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9" name="Google Shape;16859;p38"/>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0" name="Google Shape;16860;p38"/>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1" name="Google Shape;16861;p38"/>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2" name="Google Shape;16862;p38"/>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3" name="Google Shape;16863;p38"/>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4" name="Google Shape;16864;p38"/>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5" name="Google Shape;16865;p38"/>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6" name="Google Shape;16866;p38"/>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7" name="Google Shape;16867;p38"/>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8" name="Google Shape;16868;p38"/>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9" name="Google Shape;16869;p38"/>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0" name="Google Shape;16870;p38"/>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1" name="Google Shape;16871;p38"/>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2" name="Google Shape;16872;p38"/>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3" name="Google Shape;16873;p38"/>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4" name="Google Shape;16874;p38"/>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5" name="Google Shape;16875;p38"/>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6" name="Google Shape;16876;p38"/>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7" name="Google Shape;16877;p38"/>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8" name="Google Shape;16878;p38"/>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9" name="Google Shape;16879;p38"/>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0" name="Google Shape;16880;p38"/>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1" name="Google Shape;16881;p38"/>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2" name="Google Shape;16882;p38"/>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3" name="Google Shape;16883;p38"/>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4" name="Google Shape;16884;p38"/>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5" name="Google Shape;16885;p38"/>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6" name="Google Shape;16886;p38"/>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7" name="Google Shape;16887;p38"/>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8" name="Google Shape;16888;p38"/>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9" name="Google Shape;16889;p38"/>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0" name="Google Shape;16890;p38"/>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1" name="Google Shape;16891;p38"/>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2" name="Google Shape;16892;p38"/>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3" name="Google Shape;16893;p38"/>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4" name="Google Shape;16894;p38"/>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5" name="Google Shape;16895;p38"/>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6" name="Google Shape;16896;p38"/>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7" name="Google Shape;16897;p38"/>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8" name="Google Shape;16898;p38"/>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9" name="Google Shape;16899;p38"/>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0" name="Google Shape;16900;p38"/>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1" name="Google Shape;16901;p38"/>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2" name="Google Shape;16902;p38"/>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3" name="Google Shape;16903;p38"/>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4" name="Google Shape;16904;p38"/>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5" name="Google Shape;16905;p38"/>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6" name="Google Shape;16906;p38"/>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7" name="Google Shape;16907;p38"/>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8" name="Google Shape;16908;p38"/>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9" name="Google Shape;16909;p38"/>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0" name="Google Shape;16910;p38"/>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1" name="Google Shape;16911;p38"/>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2" name="Google Shape;16912;p38"/>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3" name="Google Shape;16913;p38"/>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4" name="Google Shape;16914;p38"/>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5" name="Google Shape;16915;p38"/>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6" name="Google Shape;16916;p38"/>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7" name="Google Shape;16917;p38"/>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8" name="Google Shape;16918;p38"/>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9" name="Google Shape;16919;p38"/>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0" name="Google Shape;16920;p38"/>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1" name="Google Shape;16921;p38"/>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2" name="Google Shape;16922;p38"/>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3" name="Google Shape;16923;p38"/>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4" name="Google Shape;16924;p38"/>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5" name="Google Shape;16925;p38"/>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6" name="Google Shape;16926;p38"/>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7" name="Google Shape;16927;p38"/>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8" name="Google Shape;16928;p38"/>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9" name="Google Shape;16929;p38"/>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0" name="Google Shape;16930;p38"/>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1" name="Google Shape;16931;p38"/>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2" name="Google Shape;16932;p38"/>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3" name="Google Shape;16933;p38"/>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4" name="Google Shape;16934;p38"/>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5" name="Google Shape;16935;p38"/>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6" name="Google Shape;16936;p38"/>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7" name="Google Shape;16937;p38"/>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8" name="Google Shape;16938;p38"/>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9" name="Google Shape;16939;p38"/>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0" name="Google Shape;16940;p38"/>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1" name="Google Shape;16941;p38"/>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2" name="Google Shape;16942;p38"/>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3" name="Google Shape;16943;p38"/>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4" name="Google Shape;16944;p38"/>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5" name="Google Shape;16945;p38"/>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6" name="Google Shape;16946;p38"/>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7" name="Google Shape;16947;p38"/>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8" name="Google Shape;16948;p38"/>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949" name="Google Shape;16949;p38"/>
            <p:cNvGrpSpPr/>
            <p:nvPr/>
          </p:nvGrpSpPr>
          <p:grpSpPr>
            <a:xfrm rot="5400000">
              <a:off x="6199788" y="1372590"/>
              <a:ext cx="3964145" cy="1455821"/>
              <a:chOff x="3233388" y="140740"/>
              <a:chExt cx="3964145" cy="1455821"/>
            </a:xfrm>
          </p:grpSpPr>
          <p:sp>
            <p:nvSpPr>
              <p:cNvPr id="16950" name="Google Shape;16950;p3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1" name="Google Shape;16951;p3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2" name="Google Shape;16952;p3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3" name="Google Shape;16953;p3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4" name="Google Shape;16954;p3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5" name="Google Shape;16955;p3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6" name="Google Shape;16956;p3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7" name="Google Shape;16957;p3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8" name="Google Shape;16958;p3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9" name="Google Shape;16959;p3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0" name="Google Shape;16960;p3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1" name="Google Shape;16961;p3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2" name="Google Shape;16962;p3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3" name="Google Shape;16963;p3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4" name="Google Shape;16964;p3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5" name="Google Shape;16965;p3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6" name="Google Shape;16966;p3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7" name="Google Shape;16967;p3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8" name="Google Shape;16968;p3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9" name="Google Shape;16969;p3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0" name="Google Shape;16970;p3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1" name="Google Shape;16971;p3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2" name="Google Shape;16972;p3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3" name="Google Shape;16973;p3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4" name="Google Shape;16974;p3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5" name="Google Shape;16975;p3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976" name="Google Shape;16976;p38"/>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7" name="Google Shape;16977;p38"/>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8" name="Google Shape;16978;p38"/>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9" name="Google Shape;16979;p38"/>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0" name="Google Shape;16980;p38"/>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981" name="Google Shape;16981;p38"/>
            <p:cNvGrpSpPr/>
            <p:nvPr/>
          </p:nvGrpSpPr>
          <p:grpSpPr>
            <a:xfrm>
              <a:off x="234224" y="118425"/>
              <a:ext cx="3532446" cy="1609151"/>
              <a:chOff x="140599" y="118425"/>
              <a:chExt cx="3532446" cy="1609151"/>
            </a:xfrm>
          </p:grpSpPr>
          <p:sp>
            <p:nvSpPr>
              <p:cNvPr id="16982" name="Google Shape;16982;p38"/>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3" name="Google Shape;16983;p38"/>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4" name="Google Shape;16984;p38"/>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5" name="Google Shape;16985;p38"/>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6" name="Google Shape;16986;p38"/>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7" name="Google Shape;16987;p38"/>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8" name="Google Shape;16988;p38"/>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9" name="Google Shape;16989;p38"/>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0" name="Google Shape;16990;p38"/>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1" name="Google Shape;16991;p38"/>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2" name="Google Shape;16992;p38"/>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3" name="Google Shape;16993;p38"/>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4" name="Google Shape;16994;p38"/>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5" name="Google Shape;16995;p38"/>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6" name="Google Shape;16996;p38"/>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7" name="Google Shape;16997;p38"/>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8" name="Google Shape;16998;p38"/>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9" name="Google Shape;16999;p38"/>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0" name="Google Shape;17000;p38"/>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1" name="Google Shape;17001;p38"/>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2" name="Google Shape;17002;p38"/>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3" name="Google Shape;17003;p38"/>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4" name="Google Shape;17004;p38"/>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5" name="Google Shape;17005;p38"/>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6" name="Google Shape;17006;p38"/>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7" name="Google Shape;17007;p38"/>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008" name="Google Shape;17008;p38"/>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009" name="Google Shape;17009;p38"/>
            <p:cNvGrpSpPr/>
            <p:nvPr/>
          </p:nvGrpSpPr>
          <p:grpSpPr>
            <a:xfrm>
              <a:off x="3327013" y="140740"/>
              <a:ext cx="3964145" cy="1455821"/>
              <a:chOff x="3233388" y="140740"/>
              <a:chExt cx="3964145" cy="1455821"/>
            </a:xfrm>
          </p:grpSpPr>
          <p:sp>
            <p:nvSpPr>
              <p:cNvPr id="17010" name="Google Shape;17010;p3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1" name="Google Shape;17011;p3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2" name="Google Shape;17012;p3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3" name="Google Shape;17013;p3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4" name="Google Shape;17014;p3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5" name="Google Shape;17015;p3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6" name="Google Shape;17016;p3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7" name="Google Shape;17017;p3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8" name="Google Shape;17018;p3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9" name="Google Shape;17019;p3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0" name="Google Shape;17020;p3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1" name="Google Shape;17021;p3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2" name="Google Shape;17022;p3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3" name="Google Shape;17023;p3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4" name="Google Shape;17024;p3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5" name="Google Shape;17025;p3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6" name="Google Shape;17026;p3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7" name="Google Shape;17027;p3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8" name="Google Shape;17028;p3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9" name="Google Shape;17029;p3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0" name="Google Shape;17030;p3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1" name="Google Shape;17031;p3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2" name="Google Shape;17032;p3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3" name="Google Shape;17033;p3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4" name="Google Shape;17034;p3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5" name="Google Shape;17035;p3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7036" name="Google Shape;17036;p38"/>
          <p:cNvSpPr txBox="1"/>
          <p:nvPr>
            <p:ph type="subTitle" idx="1"/>
          </p:nvPr>
        </p:nvSpPr>
        <p:spPr>
          <a:xfrm>
            <a:off x="718331" y="1693025"/>
            <a:ext cx="1036500" cy="31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2pPr>
            <a:lvl3pPr lvl="2"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3pPr>
            <a:lvl4pPr lvl="3"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4pPr>
            <a:lvl5pPr lvl="4"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5pPr>
            <a:lvl6pPr lvl="5"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6pPr>
            <a:lvl7pPr lvl="6"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7pPr>
            <a:lvl8pPr lvl="7"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8pPr>
            <a:lvl9pPr lvl="8" algn="ctr" rtl="0">
              <a:lnSpc>
                <a:spcPct val="100000"/>
              </a:lnSpc>
              <a:spcBef>
                <a:spcPts val="1600"/>
              </a:spcBef>
              <a:spcAft>
                <a:spcPts val="160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9pPr>
          </a:lstStyle>
          <a:p/>
        </p:txBody>
      </p:sp>
      <p:sp>
        <p:nvSpPr>
          <p:cNvPr id="17037" name="Google Shape;17037;p38"/>
          <p:cNvSpPr txBox="1"/>
          <p:nvPr>
            <p:ph type="subTitle" idx="2"/>
          </p:nvPr>
        </p:nvSpPr>
        <p:spPr>
          <a:xfrm>
            <a:off x="718322" y="2065672"/>
            <a:ext cx="1746600" cy="77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038" name="Google Shape;17038;p38"/>
          <p:cNvSpPr txBox="1"/>
          <p:nvPr>
            <p:ph type="subTitle" idx="3"/>
          </p:nvPr>
        </p:nvSpPr>
        <p:spPr>
          <a:xfrm>
            <a:off x="718322" y="3325527"/>
            <a:ext cx="1033200" cy="31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2pPr>
            <a:lvl3pPr lvl="2"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3pPr>
            <a:lvl4pPr lvl="3"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4pPr>
            <a:lvl5pPr lvl="4"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5pPr>
            <a:lvl6pPr lvl="5"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6pPr>
            <a:lvl7pPr lvl="6"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7pPr>
            <a:lvl8pPr lvl="7" algn="ctr"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8pPr>
            <a:lvl9pPr lvl="8" algn="ctr" rtl="0">
              <a:lnSpc>
                <a:spcPct val="100000"/>
              </a:lnSpc>
              <a:spcBef>
                <a:spcPts val="1600"/>
              </a:spcBef>
              <a:spcAft>
                <a:spcPts val="160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9pPr>
          </a:lstStyle>
          <a:p/>
        </p:txBody>
      </p:sp>
      <p:sp>
        <p:nvSpPr>
          <p:cNvPr id="17039" name="Google Shape;17039;p38"/>
          <p:cNvSpPr txBox="1"/>
          <p:nvPr>
            <p:ph type="subTitle" idx="4"/>
          </p:nvPr>
        </p:nvSpPr>
        <p:spPr>
          <a:xfrm>
            <a:off x="722222" y="3702936"/>
            <a:ext cx="1746600" cy="77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040" name="Google Shape;17040;p38"/>
          <p:cNvSpPr txBox="1"/>
          <p:nvPr>
            <p:ph type="subTitle" idx="5"/>
          </p:nvPr>
        </p:nvSpPr>
        <p:spPr>
          <a:xfrm>
            <a:off x="2563995" y="3326212"/>
            <a:ext cx="1033200" cy="31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2pPr>
            <a:lvl3pPr lvl="2"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3pPr>
            <a:lvl4pPr lvl="3"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4pPr>
            <a:lvl5pPr lvl="4"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5pPr>
            <a:lvl6pPr lvl="5"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6pPr>
            <a:lvl7pPr lvl="6"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7pPr>
            <a:lvl8pPr lvl="7"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8pPr>
            <a:lvl9pPr lvl="8" rtl="0">
              <a:lnSpc>
                <a:spcPct val="100000"/>
              </a:lnSpc>
              <a:spcBef>
                <a:spcPts val="1600"/>
              </a:spcBef>
              <a:spcAft>
                <a:spcPts val="160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9pPr>
          </a:lstStyle>
          <a:p/>
        </p:txBody>
      </p:sp>
      <p:sp>
        <p:nvSpPr>
          <p:cNvPr id="17041" name="Google Shape;17041;p38"/>
          <p:cNvSpPr txBox="1"/>
          <p:nvPr>
            <p:ph type="subTitle" idx="6"/>
          </p:nvPr>
        </p:nvSpPr>
        <p:spPr>
          <a:xfrm>
            <a:off x="2567896" y="3702936"/>
            <a:ext cx="1746600" cy="77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7042" name="Google Shape;17042;p38"/>
          <p:cNvSpPr txBox="1"/>
          <p:nvPr>
            <p:ph type="subTitle" idx="7"/>
          </p:nvPr>
        </p:nvSpPr>
        <p:spPr>
          <a:xfrm>
            <a:off x="2563995" y="1693832"/>
            <a:ext cx="1033200" cy="31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2pPr>
            <a:lvl3pPr lvl="2"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3pPr>
            <a:lvl4pPr lvl="3"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4pPr>
            <a:lvl5pPr lvl="4"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5pPr>
            <a:lvl6pPr lvl="5"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6pPr>
            <a:lvl7pPr lvl="6"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7pPr>
            <a:lvl8pPr lvl="7"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8pPr>
            <a:lvl9pPr lvl="8" rtl="0">
              <a:lnSpc>
                <a:spcPct val="100000"/>
              </a:lnSpc>
              <a:spcBef>
                <a:spcPts val="1600"/>
              </a:spcBef>
              <a:spcAft>
                <a:spcPts val="160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9pPr>
          </a:lstStyle>
          <a:p/>
        </p:txBody>
      </p:sp>
      <p:sp>
        <p:nvSpPr>
          <p:cNvPr id="17043" name="Google Shape;17043;p38"/>
          <p:cNvSpPr txBox="1"/>
          <p:nvPr>
            <p:ph type="subTitle" idx="8"/>
          </p:nvPr>
        </p:nvSpPr>
        <p:spPr>
          <a:xfrm>
            <a:off x="2563996" y="2065672"/>
            <a:ext cx="1746600" cy="77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7044" name="Google Shape;17044;p38"/>
          <p:cNvSpPr txBox="1"/>
          <p:nvPr>
            <p:ph type="subTitle" idx="9"/>
          </p:nvPr>
        </p:nvSpPr>
        <p:spPr>
          <a:xfrm>
            <a:off x="4409670" y="1693832"/>
            <a:ext cx="1033200" cy="31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2pPr>
            <a:lvl3pPr lvl="2"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3pPr>
            <a:lvl4pPr lvl="3"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4pPr>
            <a:lvl5pPr lvl="4"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5pPr>
            <a:lvl6pPr lvl="5"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6pPr>
            <a:lvl7pPr lvl="6"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7pPr>
            <a:lvl8pPr lvl="7" rtl="0">
              <a:lnSpc>
                <a:spcPct val="100000"/>
              </a:lnSpc>
              <a:spcBef>
                <a:spcPts val="160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8pPr>
            <a:lvl9pPr lvl="8" rtl="0">
              <a:lnSpc>
                <a:spcPct val="100000"/>
              </a:lnSpc>
              <a:spcBef>
                <a:spcPts val="1600"/>
              </a:spcBef>
              <a:spcAft>
                <a:spcPts val="160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9pPr>
          </a:lstStyle>
          <a:p/>
        </p:txBody>
      </p:sp>
      <p:sp>
        <p:nvSpPr>
          <p:cNvPr id="17045" name="Google Shape;17045;p38"/>
          <p:cNvSpPr txBox="1"/>
          <p:nvPr>
            <p:ph type="subTitle" idx="13"/>
          </p:nvPr>
        </p:nvSpPr>
        <p:spPr>
          <a:xfrm>
            <a:off x="4409671" y="2065672"/>
            <a:ext cx="1746600" cy="77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Roboto Light"/>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one column 3">
  <p:cSld name="CUSTOM_4">
    <p:spTree>
      <p:nvGrpSpPr>
        <p:cNvPr id="17046" name="Shape 17046"/>
        <p:cNvGrpSpPr/>
        <p:nvPr/>
      </p:nvGrpSpPr>
      <p:grpSpPr>
        <a:xfrm>
          <a:off x="0" y="0"/>
          <a:ext cx="0" cy="0"/>
          <a:chOff x="0" y="0"/>
          <a:chExt cx="0" cy="0"/>
        </a:xfrm>
      </p:grpSpPr>
      <p:grpSp>
        <p:nvGrpSpPr>
          <p:cNvPr id="17047" name="Google Shape;17047;p39"/>
          <p:cNvGrpSpPr/>
          <p:nvPr/>
        </p:nvGrpSpPr>
        <p:grpSpPr>
          <a:xfrm>
            <a:off x="176625" y="110350"/>
            <a:ext cx="8790774" cy="4922811"/>
            <a:chOff x="131600" y="118425"/>
            <a:chExt cx="8790774" cy="4922811"/>
          </a:xfrm>
        </p:grpSpPr>
        <p:sp>
          <p:nvSpPr>
            <p:cNvPr id="17048" name="Google Shape;17048;p39"/>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049" name="Google Shape;17049;p39"/>
            <p:cNvGrpSpPr/>
            <p:nvPr/>
          </p:nvGrpSpPr>
          <p:grpSpPr>
            <a:xfrm>
              <a:off x="131600" y="1884558"/>
              <a:ext cx="2122449" cy="3112715"/>
              <a:chOff x="131600" y="1884558"/>
              <a:chExt cx="2122449" cy="3112715"/>
            </a:xfrm>
          </p:grpSpPr>
          <p:sp>
            <p:nvSpPr>
              <p:cNvPr id="17050" name="Google Shape;17050;p39"/>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1" name="Google Shape;17051;p39"/>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2" name="Google Shape;17052;p39"/>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3" name="Google Shape;17053;p39"/>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4" name="Google Shape;17054;p39"/>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5" name="Google Shape;17055;p39"/>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6" name="Google Shape;17056;p39"/>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7" name="Google Shape;17057;p39"/>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8" name="Google Shape;17058;p39"/>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9" name="Google Shape;17059;p39"/>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0" name="Google Shape;17060;p39"/>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1" name="Google Shape;17061;p39"/>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2" name="Google Shape;17062;p39"/>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3" name="Google Shape;17063;p39"/>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4" name="Google Shape;17064;p39"/>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5" name="Google Shape;17065;p39"/>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6" name="Google Shape;17066;p39"/>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7" name="Google Shape;17067;p39"/>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8" name="Google Shape;17068;p39"/>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9" name="Google Shape;17069;p39"/>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0" name="Google Shape;17070;p39"/>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1" name="Google Shape;17071;p39"/>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2" name="Google Shape;17072;p39"/>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3" name="Google Shape;17073;p39"/>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4" name="Google Shape;17074;p39"/>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075" name="Google Shape;17075;p39"/>
            <p:cNvGrpSpPr/>
            <p:nvPr/>
          </p:nvGrpSpPr>
          <p:grpSpPr>
            <a:xfrm flipH="1">
              <a:off x="2342550" y="2567965"/>
              <a:ext cx="3964145" cy="1455821"/>
              <a:chOff x="3233388" y="140740"/>
              <a:chExt cx="3964145" cy="1455821"/>
            </a:xfrm>
          </p:grpSpPr>
          <p:sp>
            <p:nvSpPr>
              <p:cNvPr id="17076" name="Google Shape;17076;p3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7" name="Google Shape;17077;p3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8" name="Google Shape;17078;p3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9" name="Google Shape;17079;p3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0" name="Google Shape;17080;p3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1" name="Google Shape;17081;p3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2" name="Google Shape;17082;p3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3" name="Google Shape;17083;p3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4" name="Google Shape;17084;p3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5" name="Google Shape;17085;p39"/>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6" name="Google Shape;17086;p3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7" name="Google Shape;17087;p3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8" name="Google Shape;17088;p3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9" name="Google Shape;17089;p3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0" name="Google Shape;17090;p3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1" name="Google Shape;17091;p3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2" name="Google Shape;17092;p3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3" name="Google Shape;17093;p3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4" name="Google Shape;17094;p3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5" name="Google Shape;17095;p3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6" name="Google Shape;17096;p3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7" name="Google Shape;17097;p3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8" name="Google Shape;17098;p3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9" name="Google Shape;17099;p3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0" name="Google Shape;17100;p3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1" name="Google Shape;17101;p3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102" name="Google Shape;17102;p39"/>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3" name="Google Shape;17103;p39"/>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4" name="Google Shape;17104;p39"/>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5" name="Google Shape;17105;p39"/>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6" name="Google Shape;17106;p39"/>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7" name="Google Shape;17107;p39"/>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8" name="Google Shape;17108;p39"/>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9" name="Google Shape;17109;p39"/>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0" name="Google Shape;17110;p39"/>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1" name="Google Shape;17111;p39"/>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2" name="Google Shape;17112;p39"/>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3" name="Google Shape;17113;p39"/>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4" name="Google Shape;17114;p39"/>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5" name="Google Shape;17115;p39"/>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6" name="Google Shape;17116;p39"/>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7" name="Google Shape;17117;p39"/>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8" name="Google Shape;17118;p39"/>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9" name="Google Shape;17119;p39"/>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0" name="Google Shape;17120;p39"/>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1" name="Google Shape;17121;p39"/>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2" name="Google Shape;17122;p39"/>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3" name="Google Shape;17123;p39"/>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4" name="Google Shape;17124;p39"/>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5" name="Google Shape;17125;p39"/>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6" name="Google Shape;17126;p39"/>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7" name="Google Shape;17127;p39"/>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8" name="Google Shape;17128;p39"/>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9" name="Google Shape;17129;p39"/>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0" name="Google Shape;17130;p39"/>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1" name="Google Shape;17131;p39"/>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2" name="Google Shape;17132;p39"/>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3" name="Google Shape;17133;p39"/>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4" name="Google Shape;17134;p39"/>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5" name="Google Shape;17135;p39"/>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6" name="Google Shape;17136;p39"/>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7" name="Google Shape;17137;p39"/>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8" name="Google Shape;17138;p39"/>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9" name="Google Shape;17139;p39"/>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0" name="Google Shape;17140;p39"/>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1" name="Google Shape;17141;p39"/>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2" name="Google Shape;17142;p39"/>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3" name="Google Shape;17143;p39"/>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4" name="Google Shape;17144;p39"/>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5" name="Google Shape;17145;p39"/>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6" name="Google Shape;17146;p39"/>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7" name="Google Shape;17147;p39"/>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8" name="Google Shape;17148;p39"/>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9" name="Google Shape;17149;p39"/>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0" name="Google Shape;17150;p39"/>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1" name="Google Shape;17151;p39"/>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2" name="Google Shape;17152;p39"/>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3" name="Google Shape;17153;p39"/>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4" name="Google Shape;17154;p39"/>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5" name="Google Shape;17155;p39"/>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6" name="Google Shape;17156;p39"/>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7" name="Google Shape;17157;p39"/>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8" name="Google Shape;17158;p39"/>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9" name="Google Shape;17159;p39"/>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0" name="Google Shape;17160;p39"/>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1" name="Google Shape;17161;p39"/>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2" name="Google Shape;17162;p39"/>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3" name="Google Shape;17163;p39"/>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4" name="Google Shape;17164;p39"/>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5" name="Google Shape;17165;p39"/>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6" name="Google Shape;17166;p39"/>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7" name="Google Shape;17167;p39"/>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8" name="Google Shape;17168;p39"/>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9" name="Google Shape;17169;p39"/>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0" name="Google Shape;17170;p39"/>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1" name="Google Shape;17171;p39"/>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2" name="Google Shape;17172;p39"/>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3" name="Google Shape;17173;p39"/>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4" name="Google Shape;17174;p39"/>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5" name="Google Shape;17175;p39"/>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6" name="Google Shape;17176;p39"/>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7" name="Google Shape;17177;p39"/>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8" name="Google Shape;17178;p39"/>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9" name="Google Shape;17179;p39"/>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0" name="Google Shape;17180;p39"/>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1" name="Google Shape;17181;p39"/>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2" name="Google Shape;17182;p39"/>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3" name="Google Shape;17183;p39"/>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4" name="Google Shape;17184;p39"/>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5" name="Google Shape;17185;p39"/>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6" name="Google Shape;17186;p39"/>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7" name="Google Shape;17187;p39"/>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8" name="Google Shape;17188;p39"/>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9" name="Google Shape;17189;p39"/>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0" name="Google Shape;17190;p39"/>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1" name="Google Shape;17191;p39"/>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2" name="Google Shape;17192;p39"/>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3" name="Google Shape;17193;p39"/>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4" name="Google Shape;17194;p39"/>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5" name="Google Shape;17195;p39"/>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6" name="Google Shape;17196;p39"/>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7" name="Google Shape;17197;p39"/>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8" name="Google Shape;17198;p39"/>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9" name="Google Shape;17199;p39"/>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0" name="Google Shape;17200;p39"/>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1" name="Google Shape;17201;p39"/>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202" name="Google Shape;17202;p39"/>
            <p:cNvGrpSpPr/>
            <p:nvPr/>
          </p:nvGrpSpPr>
          <p:grpSpPr>
            <a:xfrm rot="5400000">
              <a:off x="6199788" y="1372590"/>
              <a:ext cx="3964145" cy="1455821"/>
              <a:chOff x="3233388" y="140740"/>
              <a:chExt cx="3964145" cy="1455821"/>
            </a:xfrm>
          </p:grpSpPr>
          <p:sp>
            <p:nvSpPr>
              <p:cNvPr id="17203" name="Google Shape;17203;p3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4" name="Google Shape;17204;p3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5" name="Google Shape;17205;p3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6" name="Google Shape;17206;p3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7" name="Google Shape;17207;p3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8" name="Google Shape;17208;p3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9" name="Google Shape;17209;p3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0" name="Google Shape;17210;p3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1" name="Google Shape;17211;p3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2" name="Google Shape;17212;p3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3" name="Google Shape;17213;p3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4" name="Google Shape;17214;p3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5" name="Google Shape;17215;p3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6" name="Google Shape;17216;p3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7" name="Google Shape;17217;p3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8" name="Google Shape;17218;p3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9" name="Google Shape;17219;p3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0" name="Google Shape;17220;p3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1" name="Google Shape;17221;p3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2" name="Google Shape;17222;p3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3" name="Google Shape;17223;p3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4" name="Google Shape;17224;p3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5" name="Google Shape;17225;p3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6" name="Google Shape;17226;p3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7" name="Google Shape;17227;p3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8" name="Google Shape;17228;p3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229" name="Google Shape;17229;p39"/>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0" name="Google Shape;17230;p39"/>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1" name="Google Shape;17231;p39"/>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2" name="Google Shape;17232;p39"/>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3" name="Google Shape;17233;p39"/>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234" name="Google Shape;17234;p39"/>
            <p:cNvGrpSpPr/>
            <p:nvPr/>
          </p:nvGrpSpPr>
          <p:grpSpPr>
            <a:xfrm>
              <a:off x="234224" y="118425"/>
              <a:ext cx="3532446" cy="1609151"/>
              <a:chOff x="140599" y="118425"/>
              <a:chExt cx="3532446" cy="1609151"/>
            </a:xfrm>
          </p:grpSpPr>
          <p:sp>
            <p:nvSpPr>
              <p:cNvPr id="17235" name="Google Shape;17235;p39"/>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6" name="Google Shape;17236;p39"/>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7" name="Google Shape;17237;p39"/>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8" name="Google Shape;17238;p39"/>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9" name="Google Shape;17239;p39"/>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0" name="Google Shape;17240;p39"/>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1" name="Google Shape;17241;p39"/>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2" name="Google Shape;17242;p39"/>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3" name="Google Shape;17243;p39"/>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4" name="Google Shape;17244;p39"/>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5" name="Google Shape;17245;p39"/>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6" name="Google Shape;17246;p39"/>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7" name="Google Shape;17247;p39"/>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8" name="Google Shape;17248;p39"/>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9" name="Google Shape;17249;p39"/>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0" name="Google Shape;17250;p39"/>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1" name="Google Shape;17251;p39"/>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2" name="Google Shape;17252;p39"/>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3" name="Google Shape;17253;p39"/>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4" name="Google Shape;17254;p39"/>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5" name="Google Shape;17255;p39"/>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6" name="Google Shape;17256;p39"/>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7" name="Google Shape;17257;p39"/>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8" name="Google Shape;17258;p39"/>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9" name="Google Shape;17259;p39"/>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0" name="Google Shape;17260;p39"/>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261" name="Google Shape;17261;p39"/>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262" name="Google Shape;17262;p39"/>
            <p:cNvGrpSpPr/>
            <p:nvPr/>
          </p:nvGrpSpPr>
          <p:grpSpPr>
            <a:xfrm>
              <a:off x="3327013" y="140740"/>
              <a:ext cx="3964145" cy="1455821"/>
              <a:chOff x="3233388" y="140740"/>
              <a:chExt cx="3964145" cy="1455821"/>
            </a:xfrm>
          </p:grpSpPr>
          <p:sp>
            <p:nvSpPr>
              <p:cNvPr id="17263" name="Google Shape;17263;p3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4" name="Google Shape;17264;p3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5" name="Google Shape;17265;p3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6" name="Google Shape;17266;p3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7" name="Google Shape;17267;p3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8" name="Google Shape;17268;p3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9" name="Google Shape;17269;p3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0" name="Google Shape;17270;p3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1" name="Google Shape;17271;p3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2" name="Google Shape;17272;p3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3" name="Google Shape;17273;p3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4" name="Google Shape;17274;p3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5" name="Google Shape;17275;p3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6" name="Google Shape;17276;p3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7" name="Google Shape;17277;p3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8" name="Google Shape;17278;p3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9" name="Google Shape;17279;p3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0" name="Google Shape;17280;p3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1" name="Google Shape;17281;p3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2" name="Google Shape;17282;p3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3" name="Google Shape;17283;p3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4" name="Google Shape;17284;p3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5" name="Google Shape;17285;p3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6" name="Google Shape;17286;p3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7" name="Google Shape;17287;p3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8" name="Google Shape;17288;p3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289" name="Google Shape;17289;p39"/>
          <p:cNvGrpSpPr/>
          <p:nvPr/>
        </p:nvGrpSpPr>
        <p:grpSpPr>
          <a:xfrm>
            <a:off x="7409350" y="2577119"/>
            <a:ext cx="2407794" cy="3186971"/>
            <a:chOff x="7409350" y="2577119"/>
            <a:chExt cx="2407794" cy="3186971"/>
          </a:xfrm>
        </p:grpSpPr>
        <p:grpSp>
          <p:nvGrpSpPr>
            <p:cNvPr id="17290" name="Google Shape;17290;p39"/>
            <p:cNvGrpSpPr/>
            <p:nvPr/>
          </p:nvGrpSpPr>
          <p:grpSpPr>
            <a:xfrm rot="8681378">
              <a:off x="8233611" y="2896101"/>
              <a:ext cx="594277" cy="715207"/>
              <a:chOff x="4815275" y="840950"/>
              <a:chExt cx="432450" cy="520450"/>
            </a:xfrm>
          </p:grpSpPr>
          <p:sp>
            <p:nvSpPr>
              <p:cNvPr id="17291" name="Google Shape;17291;p39"/>
              <p:cNvSpPr/>
              <p:nvPr/>
            </p:nvSpPr>
            <p:spPr>
              <a:xfrm>
                <a:off x="4884475" y="840950"/>
                <a:ext cx="306850" cy="277250"/>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2" name="Google Shape;17292;p39"/>
              <p:cNvSpPr/>
              <p:nvPr/>
            </p:nvSpPr>
            <p:spPr>
              <a:xfrm>
                <a:off x="4815275" y="1152575"/>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3" name="Google Shape;17293;p39"/>
              <p:cNvSpPr/>
              <p:nvPr/>
            </p:nvSpPr>
            <p:spPr>
              <a:xfrm>
                <a:off x="5105275" y="1188975"/>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4" name="Google Shape;17294;p39"/>
              <p:cNvSpPr/>
              <p:nvPr/>
            </p:nvSpPr>
            <p:spPr>
              <a:xfrm>
                <a:off x="5024075" y="1286975"/>
                <a:ext cx="71225" cy="58025"/>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5" name="Google Shape;17295;p39"/>
              <p:cNvSpPr/>
              <p:nvPr/>
            </p:nvSpPr>
            <p:spPr>
              <a:xfrm>
                <a:off x="5176500" y="1064150"/>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96" name="Google Shape;17296;p39"/>
            <p:cNvGrpSpPr/>
            <p:nvPr/>
          </p:nvGrpSpPr>
          <p:grpSpPr>
            <a:xfrm rot="1481150" flipH="1">
              <a:off x="8040199" y="2819365"/>
              <a:ext cx="1511047" cy="1603979"/>
              <a:chOff x="7805848" y="0"/>
              <a:chExt cx="1338162" cy="1420462"/>
            </a:xfrm>
          </p:grpSpPr>
          <p:grpSp>
            <p:nvGrpSpPr>
              <p:cNvPr id="17297" name="Google Shape;17297;p39"/>
              <p:cNvGrpSpPr/>
              <p:nvPr/>
            </p:nvGrpSpPr>
            <p:grpSpPr>
              <a:xfrm>
                <a:off x="8368560" y="0"/>
                <a:ext cx="775450" cy="710225"/>
                <a:chOff x="2092310" y="847750"/>
                <a:chExt cx="775450" cy="710225"/>
              </a:xfrm>
            </p:grpSpPr>
            <p:sp>
              <p:nvSpPr>
                <p:cNvPr id="17298" name="Google Shape;17298;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9" name="Google Shape;17299;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0" name="Google Shape;17300;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1" name="Google Shape;17301;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2" name="Google Shape;17302;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3" name="Google Shape;17303;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4" name="Google Shape;17304;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5" name="Google Shape;17305;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6" name="Google Shape;17306;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7" name="Google Shape;17307;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8" name="Google Shape;17308;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9" name="Google Shape;17309;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0" name="Google Shape;17310;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1" name="Google Shape;17311;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2" name="Google Shape;17312;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13" name="Google Shape;17313;p39"/>
              <p:cNvGrpSpPr/>
              <p:nvPr/>
            </p:nvGrpSpPr>
            <p:grpSpPr>
              <a:xfrm rot="-5400000">
                <a:off x="7570791" y="386832"/>
                <a:ext cx="1180338" cy="710225"/>
                <a:chOff x="1687422" y="847750"/>
                <a:chExt cx="1180338" cy="710225"/>
              </a:xfrm>
            </p:grpSpPr>
            <p:sp>
              <p:nvSpPr>
                <p:cNvPr id="17314" name="Google Shape;17314;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5" name="Google Shape;17315;p39"/>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6" name="Google Shape;17316;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7" name="Google Shape;17317;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8" name="Google Shape;17318;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9" name="Google Shape;17319;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0" name="Google Shape;17320;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1" name="Google Shape;17321;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2" name="Google Shape;17322;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3" name="Google Shape;17323;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4" name="Google Shape;17324;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5" name="Google Shape;17325;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6" name="Google Shape;17326;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7" name="Google Shape;17327;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8" name="Google Shape;17328;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29" name="Google Shape;17329;p39"/>
              <p:cNvGrpSpPr/>
              <p:nvPr/>
            </p:nvGrpSpPr>
            <p:grpSpPr>
              <a:xfrm rot="10800000" flipH="1">
                <a:off x="7988034" y="710237"/>
                <a:ext cx="1045376" cy="710225"/>
                <a:chOff x="1822384" y="847750"/>
                <a:chExt cx="1045376" cy="710225"/>
              </a:xfrm>
            </p:grpSpPr>
            <p:sp>
              <p:nvSpPr>
                <p:cNvPr id="17330" name="Google Shape;17330;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1" name="Google Shape;17331;p39"/>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2" name="Google Shape;17332;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3" name="Google Shape;17333;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4" name="Google Shape;17334;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5" name="Google Shape;17335;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6" name="Google Shape;17336;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7" name="Google Shape;17337;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8" name="Google Shape;17338;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9" name="Google Shape;17339;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0" name="Google Shape;17340;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1" name="Google Shape;17341;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2" name="Google Shape;17342;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3" name="Google Shape;17343;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4" name="Google Shape;17344;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345" name="Google Shape;17345;p39"/>
            <p:cNvGrpSpPr/>
            <p:nvPr/>
          </p:nvGrpSpPr>
          <p:grpSpPr>
            <a:xfrm rot="1481150" flipH="1">
              <a:off x="7675249" y="3917865"/>
              <a:ext cx="1511047" cy="1603979"/>
              <a:chOff x="7805848" y="0"/>
              <a:chExt cx="1338162" cy="1420462"/>
            </a:xfrm>
          </p:grpSpPr>
          <p:grpSp>
            <p:nvGrpSpPr>
              <p:cNvPr id="17346" name="Google Shape;17346;p39"/>
              <p:cNvGrpSpPr/>
              <p:nvPr/>
            </p:nvGrpSpPr>
            <p:grpSpPr>
              <a:xfrm>
                <a:off x="8368560" y="0"/>
                <a:ext cx="775450" cy="710225"/>
                <a:chOff x="2092310" y="847750"/>
                <a:chExt cx="775450" cy="710225"/>
              </a:xfrm>
            </p:grpSpPr>
            <p:sp>
              <p:nvSpPr>
                <p:cNvPr id="17347" name="Google Shape;17347;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8" name="Google Shape;17348;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9" name="Google Shape;17349;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0" name="Google Shape;17350;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1" name="Google Shape;17351;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2" name="Google Shape;17352;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3" name="Google Shape;17353;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4" name="Google Shape;17354;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5" name="Google Shape;17355;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6" name="Google Shape;17356;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7" name="Google Shape;17357;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8" name="Google Shape;17358;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9" name="Google Shape;17359;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0" name="Google Shape;17360;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1" name="Google Shape;17361;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62" name="Google Shape;17362;p39"/>
              <p:cNvGrpSpPr/>
              <p:nvPr/>
            </p:nvGrpSpPr>
            <p:grpSpPr>
              <a:xfrm rot="-5400000">
                <a:off x="7570791" y="386832"/>
                <a:ext cx="1180338" cy="710225"/>
                <a:chOff x="1687422" y="847750"/>
                <a:chExt cx="1180338" cy="710225"/>
              </a:xfrm>
            </p:grpSpPr>
            <p:sp>
              <p:nvSpPr>
                <p:cNvPr id="17363" name="Google Shape;17363;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4" name="Google Shape;17364;p39"/>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5" name="Google Shape;17365;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6" name="Google Shape;17366;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7" name="Google Shape;17367;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8" name="Google Shape;17368;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9" name="Google Shape;17369;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0" name="Google Shape;17370;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1" name="Google Shape;17371;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2" name="Google Shape;17372;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3" name="Google Shape;17373;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4" name="Google Shape;17374;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5" name="Google Shape;17375;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6" name="Google Shape;17376;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7" name="Google Shape;17377;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78" name="Google Shape;17378;p39"/>
              <p:cNvGrpSpPr/>
              <p:nvPr/>
            </p:nvGrpSpPr>
            <p:grpSpPr>
              <a:xfrm rot="10800000" flipH="1">
                <a:off x="7988034" y="710237"/>
                <a:ext cx="1045376" cy="710225"/>
                <a:chOff x="1822384" y="847750"/>
                <a:chExt cx="1045376" cy="710225"/>
              </a:xfrm>
            </p:grpSpPr>
            <p:sp>
              <p:nvSpPr>
                <p:cNvPr id="17379" name="Google Shape;17379;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0" name="Google Shape;17380;p39"/>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1" name="Google Shape;17381;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2" name="Google Shape;17382;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3" name="Google Shape;17383;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4" name="Google Shape;17384;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5" name="Google Shape;17385;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6" name="Google Shape;17386;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7" name="Google Shape;17387;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8" name="Google Shape;17388;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9" name="Google Shape;17389;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0" name="Google Shape;17390;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1" name="Google Shape;17391;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2" name="Google Shape;17392;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3" name="Google Shape;17393;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7394" name="Google Shape;17394;p39"/>
          <p:cNvGrpSpPr/>
          <p:nvPr/>
        </p:nvGrpSpPr>
        <p:grpSpPr>
          <a:xfrm>
            <a:off x="-858860" y="-626771"/>
            <a:ext cx="4464054" cy="4834191"/>
            <a:chOff x="-858860" y="-626771"/>
            <a:chExt cx="4464054" cy="4834191"/>
          </a:xfrm>
        </p:grpSpPr>
        <p:grpSp>
          <p:nvGrpSpPr>
            <p:cNvPr id="17395" name="Google Shape;17395;p39"/>
            <p:cNvGrpSpPr/>
            <p:nvPr/>
          </p:nvGrpSpPr>
          <p:grpSpPr>
            <a:xfrm rot="-9318850" flipH="1">
              <a:off x="-42189" y="-384525"/>
              <a:ext cx="1511047" cy="1603979"/>
              <a:chOff x="7805848" y="0"/>
              <a:chExt cx="1338162" cy="1420462"/>
            </a:xfrm>
          </p:grpSpPr>
          <p:grpSp>
            <p:nvGrpSpPr>
              <p:cNvPr id="17396" name="Google Shape;17396;p39"/>
              <p:cNvGrpSpPr/>
              <p:nvPr/>
            </p:nvGrpSpPr>
            <p:grpSpPr>
              <a:xfrm>
                <a:off x="8368560" y="0"/>
                <a:ext cx="775450" cy="710225"/>
                <a:chOff x="2092310" y="847750"/>
                <a:chExt cx="775450" cy="710225"/>
              </a:xfrm>
            </p:grpSpPr>
            <p:sp>
              <p:nvSpPr>
                <p:cNvPr id="17397" name="Google Shape;17397;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8" name="Google Shape;17398;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9" name="Google Shape;17399;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0" name="Google Shape;17400;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1" name="Google Shape;17401;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2" name="Google Shape;17402;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3" name="Google Shape;17403;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4" name="Google Shape;17404;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5" name="Google Shape;17405;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6" name="Google Shape;17406;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7" name="Google Shape;17407;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8" name="Google Shape;17408;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9" name="Google Shape;17409;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0" name="Google Shape;17410;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1" name="Google Shape;17411;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12" name="Google Shape;17412;p39"/>
              <p:cNvGrpSpPr/>
              <p:nvPr/>
            </p:nvGrpSpPr>
            <p:grpSpPr>
              <a:xfrm rot="-5400000">
                <a:off x="7773235" y="184387"/>
                <a:ext cx="775450" cy="710225"/>
                <a:chOff x="2092310" y="847750"/>
                <a:chExt cx="775450" cy="710225"/>
              </a:xfrm>
            </p:grpSpPr>
            <p:sp>
              <p:nvSpPr>
                <p:cNvPr id="17413" name="Google Shape;17413;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4" name="Google Shape;17414;p39"/>
                <p:cNvSpPr/>
                <p:nvPr/>
              </p:nvSpPr>
              <p:spPr>
                <a:xfrm>
                  <a:off x="2092310"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5" name="Google Shape;17415;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6" name="Google Shape;17416;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7" name="Google Shape;17417;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8" name="Google Shape;17418;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9" name="Google Shape;17419;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0" name="Google Shape;17420;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1" name="Google Shape;17421;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2" name="Google Shape;17422;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3" name="Google Shape;17423;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4" name="Google Shape;17424;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5" name="Google Shape;17425;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6" name="Google Shape;17426;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7" name="Google Shape;17427;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28" name="Google Shape;17428;p39"/>
              <p:cNvGrpSpPr/>
              <p:nvPr/>
            </p:nvGrpSpPr>
            <p:grpSpPr>
              <a:xfrm rot="10800000" flipH="1">
                <a:off x="8055516" y="710237"/>
                <a:ext cx="977894" cy="710225"/>
                <a:chOff x="1889866" y="847750"/>
                <a:chExt cx="977894" cy="710225"/>
              </a:xfrm>
            </p:grpSpPr>
            <p:sp>
              <p:nvSpPr>
                <p:cNvPr id="17429" name="Google Shape;17429;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0" name="Google Shape;17430;p39"/>
                <p:cNvSpPr/>
                <p:nvPr/>
              </p:nvSpPr>
              <p:spPr>
                <a:xfrm>
                  <a:off x="1889866" y="904566"/>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1" name="Google Shape;17431;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2" name="Google Shape;17432;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3" name="Google Shape;17433;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4" name="Google Shape;17434;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5" name="Google Shape;17435;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6" name="Google Shape;17436;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7" name="Google Shape;17437;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8" name="Google Shape;17438;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9" name="Google Shape;17439;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0" name="Google Shape;17440;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1" name="Google Shape;17441;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2" name="Google Shape;17442;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3" name="Google Shape;17443;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444" name="Google Shape;17444;p39"/>
            <p:cNvGrpSpPr/>
            <p:nvPr/>
          </p:nvGrpSpPr>
          <p:grpSpPr>
            <a:xfrm rot="-9318850" flipH="1">
              <a:off x="644002" y="782086"/>
              <a:ext cx="1511047" cy="1603979"/>
              <a:chOff x="7805848" y="0"/>
              <a:chExt cx="1338162" cy="1420462"/>
            </a:xfrm>
          </p:grpSpPr>
          <p:grpSp>
            <p:nvGrpSpPr>
              <p:cNvPr id="17445" name="Google Shape;17445;p39"/>
              <p:cNvGrpSpPr/>
              <p:nvPr/>
            </p:nvGrpSpPr>
            <p:grpSpPr>
              <a:xfrm>
                <a:off x="8368560" y="0"/>
                <a:ext cx="775450" cy="710225"/>
                <a:chOff x="2092310" y="847750"/>
                <a:chExt cx="775450" cy="710225"/>
              </a:xfrm>
            </p:grpSpPr>
            <p:sp>
              <p:nvSpPr>
                <p:cNvPr id="17446" name="Google Shape;17446;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7" name="Google Shape;17447;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8" name="Google Shape;17448;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9" name="Google Shape;17449;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0" name="Google Shape;17450;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1" name="Google Shape;17451;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2" name="Google Shape;17452;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3" name="Google Shape;17453;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4" name="Google Shape;17454;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5" name="Google Shape;17455;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6" name="Google Shape;17456;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7" name="Google Shape;17457;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8" name="Google Shape;17458;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9" name="Google Shape;17459;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0" name="Google Shape;17460;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61" name="Google Shape;17461;p39"/>
              <p:cNvGrpSpPr/>
              <p:nvPr/>
            </p:nvGrpSpPr>
            <p:grpSpPr>
              <a:xfrm rot="-5400000">
                <a:off x="7773235" y="184387"/>
                <a:ext cx="775450" cy="710225"/>
                <a:chOff x="2092310" y="847750"/>
                <a:chExt cx="775450" cy="710225"/>
              </a:xfrm>
            </p:grpSpPr>
            <p:sp>
              <p:nvSpPr>
                <p:cNvPr id="17462" name="Google Shape;17462;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3" name="Google Shape;17463;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4" name="Google Shape;17464;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5" name="Google Shape;17465;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6" name="Google Shape;17466;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7" name="Google Shape;17467;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8" name="Google Shape;17468;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9" name="Google Shape;17469;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0" name="Google Shape;17470;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1" name="Google Shape;17471;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2" name="Google Shape;17472;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3" name="Google Shape;17473;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4" name="Google Shape;17474;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5" name="Google Shape;17475;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6" name="Google Shape;17476;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77" name="Google Shape;17477;p39"/>
              <p:cNvGrpSpPr/>
              <p:nvPr/>
            </p:nvGrpSpPr>
            <p:grpSpPr>
              <a:xfrm rot="10800000" flipH="1">
                <a:off x="8257960" y="710237"/>
                <a:ext cx="775450" cy="710225"/>
                <a:chOff x="2092310" y="847750"/>
                <a:chExt cx="775450" cy="710225"/>
              </a:xfrm>
            </p:grpSpPr>
            <p:sp>
              <p:nvSpPr>
                <p:cNvPr id="17478" name="Google Shape;17478;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9" name="Google Shape;17479;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0" name="Google Shape;17480;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1" name="Google Shape;17481;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2" name="Google Shape;17482;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3" name="Google Shape;17483;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4" name="Google Shape;17484;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5" name="Google Shape;17485;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6" name="Google Shape;17486;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7" name="Google Shape;17487;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8" name="Google Shape;17488;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9" name="Google Shape;17489;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0" name="Google Shape;17490;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1" name="Google Shape;17491;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2" name="Google Shape;17492;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493" name="Google Shape;17493;p39"/>
            <p:cNvGrpSpPr/>
            <p:nvPr/>
          </p:nvGrpSpPr>
          <p:grpSpPr>
            <a:xfrm rot="1481150" flipH="1">
              <a:off x="536833" y="2361194"/>
              <a:ext cx="1511047" cy="1603979"/>
              <a:chOff x="7805848" y="0"/>
              <a:chExt cx="1338162" cy="1420462"/>
            </a:xfrm>
          </p:grpSpPr>
          <p:grpSp>
            <p:nvGrpSpPr>
              <p:cNvPr id="17494" name="Google Shape;17494;p39"/>
              <p:cNvGrpSpPr/>
              <p:nvPr/>
            </p:nvGrpSpPr>
            <p:grpSpPr>
              <a:xfrm>
                <a:off x="8368560" y="0"/>
                <a:ext cx="775450" cy="710225"/>
                <a:chOff x="2092310" y="847750"/>
                <a:chExt cx="775450" cy="710225"/>
              </a:xfrm>
            </p:grpSpPr>
            <p:sp>
              <p:nvSpPr>
                <p:cNvPr id="17495" name="Google Shape;17495;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6" name="Google Shape;17496;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7" name="Google Shape;17497;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8" name="Google Shape;17498;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9" name="Google Shape;17499;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0" name="Google Shape;17500;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1" name="Google Shape;17501;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2" name="Google Shape;17502;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3" name="Google Shape;17503;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4" name="Google Shape;17504;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5" name="Google Shape;17505;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6" name="Google Shape;17506;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7" name="Google Shape;17507;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8" name="Google Shape;17508;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9" name="Google Shape;17509;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510" name="Google Shape;17510;p39"/>
              <p:cNvGrpSpPr/>
              <p:nvPr/>
            </p:nvGrpSpPr>
            <p:grpSpPr>
              <a:xfrm rot="-5400000">
                <a:off x="7773235" y="184387"/>
                <a:ext cx="775450" cy="710225"/>
                <a:chOff x="2092310" y="847750"/>
                <a:chExt cx="775450" cy="710225"/>
              </a:xfrm>
            </p:grpSpPr>
            <p:sp>
              <p:nvSpPr>
                <p:cNvPr id="17511" name="Google Shape;17511;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2" name="Google Shape;17512;p39"/>
                <p:cNvSpPr/>
                <p:nvPr/>
              </p:nvSpPr>
              <p:spPr>
                <a:xfrm>
                  <a:off x="2092310" y="1107011"/>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3" name="Google Shape;17513;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4" name="Google Shape;17514;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5" name="Google Shape;17515;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6" name="Google Shape;17516;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7" name="Google Shape;17517;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8" name="Google Shape;17518;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9" name="Google Shape;17519;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0" name="Google Shape;17520;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1" name="Google Shape;17521;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2" name="Google Shape;17522;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3" name="Google Shape;17523;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4" name="Google Shape;17524;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5" name="Google Shape;17525;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526" name="Google Shape;17526;p39"/>
              <p:cNvGrpSpPr/>
              <p:nvPr/>
            </p:nvGrpSpPr>
            <p:grpSpPr>
              <a:xfrm rot="10800000" flipH="1">
                <a:off x="8257960" y="38962"/>
                <a:ext cx="775450" cy="1381500"/>
                <a:chOff x="2092310" y="847750"/>
                <a:chExt cx="775450" cy="1381500"/>
              </a:xfrm>
            </p:grpSpPr>
            <p:sp>
              <p:nvSpPr>
                <p:cNvPr id="17527" name="Google Shape;17527;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8" name="Google Shape;17528;p39"/>
                <p:cNvSpPr/>
                <p:nvPr/>
              </p:nvSpPr>
              <p:spPr>
                <a:xfrm>
                  <a:off x="2092310" y="218671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9" name="Google Shape;17529;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0" name="Google Shape;17530;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1" name="Google Shape;17531;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2" name="Google Shape;17532;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3" name="Google Shape;17533;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4" name="Google Shape;17534;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5" name="Google Shape;17535;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6" name="Google Shape;17536;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7" name="Google Shape;17537;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8" name="Google Shape;17538;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9" name="Google Shape;17539;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0" name="Google Shape;17540;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1" name="Google Shape;17541;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542" name="Google Shape;17542;p39"/>
            <p:cNvGrpSpPr/>
            <p:nvPr/>
          </p:nvGrpSpPr>
          <p:grpSpPr>
            <a:xfrm rot="-9318850" flipH="1">
              <a:off x="-592961" y="334645"/>
              <a:ext cx="1511047" cy="1603979"/>
              <a:chOff x="7805848" y="0"/>
              <a:chExt cx="1338162" cy="1420462"/>
            </a:xfrm>
          </p:grpSpPr>
          <p:grpSp>
            <p:nvGrpSpPr>
              <p:cNvPr id="17543" name="Google Shape;17543;p39"/>
              <p:cNvGrpSpPr/>
              <p:nvPr/>
            </p:nvGrpSpPr>
            <p:grpSpPr>
              <a:xfrm>
                <a:off x="8368560" y="0"/>
                <a:ext cx="775450" cy="710225"/>
                <a:chOff x="2092310" y="847750"/>
                <a:chExt cx="775450" cy="710225"/>
              </a:xfrm>
            </p:grpSpPr>
            <p:sp>
              <p:nvSpPr>
                <p:cNvPr id="17544" name="Google Shape;17544;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5" name="Google Shape;17545;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6" name="Google Shape;17546;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7" name="Google Shape;17547;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8" name="Google Shape;17548;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9" name="Google Shape;17549;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0" name="Google Shape;17550;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1" name="Google Shape;17551;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2" name="Google Shape;17552;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3" name="Google Shape;17553;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4" name="Google Shape;17554;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5" name="Google Shape;17555;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6" name="Google Shape;17556;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7" name="Google Shape;17557;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8" name="Google Shape;17558;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559" name="Google Shape;17559;p39"/>
              <p:cNvGrpSpPr/>
              <p:nvPr/>
            </p:nvGrpSpPr>
            <p:grpSpPr>
              <a:xfrm rot="-5400000">
                <a:off x="7604532" y="353091"/>
                <a:ext cx="1112857" cy="710225"/>
                <a:chOff x="1754903" y="847750"/>
                <a:chExt cx="1112857" cy="710225"/>
              </a:xfrm>
            </p:grpSpPr>
            <p:sp>
              <p:nvSpPr>
                <p:cNvPr id="17560" name="Google Shape;17560;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1" name="Google Shape;17561;p39"/>
                <p:cNvSpPr/>
                <p:nvPr/>
              </p:nvSpPr>
              <p:spPr>
                <a:xfrm>
                  <a:off x="1754903"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2" name="Google Shape;17562;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3" name="Google Shape;17563;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4" name="Google Shape;17564;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5" name="Google Shape;17565;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6" name="Google Shape;17566;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7" name="Google Shape;17567;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8" name="Google Shape;17568;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9" name="Google Shape;17569;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0" name="Google Shape;17570;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1" name="Google Shape;17571;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2" name="Google Shape;17572;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3" name="Google Shape;17573;p39"/>
                <p:cNvSpPr/>
                <p:nvPr/>
              </p:nvSpPr>
              <p:spPr>
                <a:xfrm>
                  <a:off x="2202052" y="1097227"/>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4" name="Google Shape;17574;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575" name="Google Shape;17575;p39"/>
              <p:cNvGrpSpPr/>
              <p:nvPr/>
            </p:nvGrpSpPr>
            <p:grpSpPr>
              <a:xfrm rot="10800000" flipH="1">
                <a:off x="8122997" y="710237"/>
                <a:ext cx="910413" cy="710225"/>
                <a:chOff x="1957347" y="847750"/>
                <a:chExt cx="910413" cy="710225"/>
              </a:xfrm>
            </p:grpSpPr>
            <p:sp>
              <p:nvSpPr>
                <p:cNvPr id="17576" name="Google Shape;17576;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7" name="Google Shape;17577;p39"/>
                <p:cNvSpPr/>
                <p:nvPr/>
              </p:nvSpPr>
              <p:spPr>
                <a:xfrm>
                  <a:off x="1957347"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8" name="Google Shape;17578;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9" name="Google Shape;17579;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0" name="Google Shape;17580;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1" name="Google Shape;17581;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2" name="Google Shape;17582;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3" name="Google Shape;17583;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4" name="Google Shape;17584;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5" name="Google Shape;17585;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6" name="Google Shape;17586;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7" name="Google Shape;17587;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8" name="Google Shape;17588;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9" name="Google Shape;17589;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0" name="Google Shape;17590;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591" name="Google Shape;17591;p39"/>
            <p:cNvGrpSpPr/>
            <p:nvPr/>
          </p:nvGrpSpPr>
          <p:grpSpPr>
            <a:xfrm rot="-9318850" flipH="1">
              <a:off x="-592954" y="2031659"/>
              <a:ext cx="1511047" cy="1603979"/>
              <a:chOff x="7805848" y="0"/>
              <a:chExt cx="1338162" cy="1420462"/>
            </a:xfrm>
          </p:grpSpPr>
          <p:grpSp>
            <p:nvGrpSpPr>
              <p:cNvPr id="17592" name="Google Shape;17592;p39"/>
              <p:cNvGrpSpPr/>
              <p:nvPr/>
            </p:nvGrpSpPr>
            <p:grpSpPr>
              <a:xfrm>
                <a:off x="8368560" y="0"/>
                <a:ext cx="775450" cy="710225"/>
                <a:chOff x="2092310" y="847750"/>
                <a:chExt cx="775450" cy="710225"/>
              </a:xfrm>
            </p:grpSpPr>
            <p:sp>
              <p:nvSpPr>
                <p:cNvPr id="17593" name="Google Shape;17593;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4" name="Google Shape;17594;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5" name="Google Shape;17595;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6" name="Google Shape;17596;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7" name="Google Shape;17597;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8" name="Google Shape;17598;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9" name="Google Shape;17599;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0" name="Google Shape;17600;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1" name="Google Shape;17601;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2" name="Google Shape;17602;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3" name="Google Shape;17603;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4" name="Google Shape;17604;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5" name="Google Shape;17605;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6" name="Google Shape;17606;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7" name="Google Shape;17607;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608" name="Google Shape;17608;p39"/>
              <p:cNvGrpSpPr/>
              <p:nvPr/>
            </p:nvGrpSpPr>
            <p:grpSpPr>
              <a:xfrm rot="-5400000">
                <a:off x="7773235" y="184387"/>
                <a:ext cx="775450" cy="710225"/>
                <a:chOff x="2092310" y="847750"/>
                <a:chExt cx="775450" cy="710225"/>
              </a:xfrm>
            </p:grpSpPr>
            <p:sp>
              <p:nvSpPr>
                <p:cNvPr id="17609" name="Google Shape;17609;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0" name="Google Shape;17610;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1" name="Google Shape;17611;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2" name="Google Shape;17612;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3" name="Google Shape;17613;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4" name="Google Shape;17614;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5" name="Google Shape;17615;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6" name="Google Shape;17616;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7" name="Google Shape;17617;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8" name="Google Shape;17618;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9" name="Google Shape;17619;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0" name="Google Shape;17620;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1" name="Google Shape;17621;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2" name="Google Shape;17622;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3" name="Google Shape;17623;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624" name="Google Shape;17624;p39"/>
              <p:cNvGrpSpPr/>
              <p:nvPr/>
            </p:nvGrpSpPr>
            <p:grpSpPr>
              <a:xfrm rot="10800000" flipH="1">
                <a:off x="8257960" y="710237"/>
                <a:ext cx="775450" cy="710225"/>
                <a:chOff x="2092310" y="847750"/>
                <a:chExt cx="775450" cy="710225"/>
              </a:xfrm>
            </p:grpSpPr>
            <p:sp>
              <p:nvSpPr>
                <p:cNvPr id="17625" name="Google Shape;17625;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6" name="Google Shape;17626;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7" name="Google Shape;17627;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8" name="Google Shape;17628;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9" name="Google Shape;17629;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0" name="Google Shape;17630;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1" name="Google Shape;17631;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2" name="Google Shape;17632;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3" name="Google Shape;17633;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4" name="Google Shape;17634;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5" name="Google Shape;17635;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6" name="Google Shape;17636;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7" name="Google Shape;17637;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8" name="Google Shape;17638;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9" name="Google Shape;17639;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640" name="Google Shape;17640;p39"/>
            <p:cNvGrpSpPr/>
            <p:nvPr/>
          </p:nvGrpSpPr>
          <p:grpSpPr>
            <a:xfrm rot="1481150" flipH="1">
              <a:off x="1828249" y="1871040"/>
              <a:ext cx="1511047" cy="1603979"/>
              <a:chOff x="7805848" y="0"/>
              <a:chExt cx="1338162" cy="1420462"/>
            </a:xfrm>
          </p:grpSpPr>
          <p:grpSp>
            <p:nvGrpSpPr>
              <p:cNvPr id="17641" name="Google Shape;17641;p39"/>
              <p:cNvGrpSpPr/>
              <p:nvPr/>
            </p:nvGrpSpPr>
            <p:grpSpPr>
              <a:xfrm>
                <a:off x="8368560" y="0"/>
                <a:ext cx="775450" cy="710225"/>
                <a:chOff x="2092310" y="847750"/>
                <a:chExt cx="775450" cy="710225"/>
              </a:xfrm>
            </p:grpSpPr>
            <p:sp>
              <p:nvSpPr>
                <p:cNvPr id="17642" name="Google Shape;17642;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3" name="Google Shape;17643;p39"/>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4" name="Google Shape;17644;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5" name="Google Shape;17645;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6" name="Google Shape;17646;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7" name="Google Shape;17647;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8" name="Google Shape;17648;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9" name="Google Shape;17649;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0" name="Google Shape;17650;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1" name="Google Shape;17651;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2" name="Google Shape;17652;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3" name="Google Shape;17653;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4" name="Google Shape;17654;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5" name="Google Shape;17655;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6" name="Google Shape;17656;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657" name="Google Shape;17657;p39"/>
              <p:cNvGrpSpPr/>
              <p:nvPr/>
            </p:nvGrpSpPr>
            <p:grpSpPr>
              <a:xfrm rot="-5400000">
                <a:off x="7570791" y="386832"/>
                <a:ext cx="1180338" cy="710225"/>
                <a:chOff x="1687422" y="847750"/>
                <a:chExt cx="1180338" cy="710225"/>
              </a:xfrm>
            </p:grpSpPr>
            <p:sp>
              <p:nvSpPr>
                <p:cNvPr id="17658" name="Google Shape;17658;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9" name="Google Shape;17659;p39"/>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0" name="Google Shape;17660;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1" name="Google Shape;17661;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2" name="Google Shape;17662;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3" name="Google Shape;17663;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4" name="Google Shape;17664;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5" name="Google Shape;17665;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6" name="Google Shape;17666;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7" name="Google Shape;17667;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8" name="Google Shape;17668;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9" name="Google Shape;17669;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0" name="Google Shape;17670;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1" name="Google Shape;17671;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2" name="Google Shape;17672;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673" name="Google Shape;17673;p39"/>
              <p:cNvGrpSpPr/>
              <p:nvPr/>
            </p:nvGrpSpPr>
            <p:grpSpPr>
              <a:xfrm rot="10800000" flipH="1">
                <a:off x="7988034" y="710237"/>
                <a:ext cx="1045376" cy="710225"/>
                <a:chOff x="1822384" y="847750"/>
                <a:chExt cx="1045376" cy="710225"/>
              </a:xfrm>
            </p:grpSpPr>
            <p:sp>
              <p:nvSpPr>
                <p:cNvPr id="17674" name="Google Shape;17674;p39"/>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5" name="Google Shape;17675;p39"/>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6" name="Google Shape;17676;p39"/>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7" name="Google Shape;17677;p39"/>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8" name="Google Shape;17678;p39"/>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9" name="Google Shape;17679;p39"/>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0" name="Google Shape;17680;p39"/>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1" name="Google Shape;17681;p39"/>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2" name="Google Shape;17682;p39"/>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3" name="Google Shape;17683;p39"/>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4" name="Google Shape;17684;p39"/>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5" name="Google Shape;17685;p39"/>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6" name="Google Shape;17686;p39"/>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7" name="Google Shape;17687;p39"/>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8" name="Google Shape;17688;p39"/>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7689" name="Google Shape;17689;p39"/>
            <p:cNvSpPr/>
            <p:nvPr/>
          </p:nvSpPr>
          <p:spPr>
            <a:xfrm>
              <a:off x="740825" y="639151"/>
              <a:ext cx="730958" cy="389756"/>
            </a:xfrm>
            <a:custGeom>
              <a:avLst/>
              <a:gdLst/>
              <a:ahLst/>
              <a:cxnLst/>
              <a:rect l="l" t="t" r="r" b="b"/>
              <a:pathLst>
                <a:path w="23771" h="12675" extrusionOk="0">
                  <a:moveTo>
                    <a:pt x="17326" y="0"/>
                  </a:moveTo>
                  <a:lnTo>
                    <a:pt x="17326" y="0"/>
                  </a:lnTo>
                  <a:cubicBezTo>
                    <a:pt x="12737" y="1216"/>
                    <a:pt x="8481" y="3404"/>
                    <a:pt x="4834" y="6414"/>
                  </a:cubicBezTo>
                  <a:cubicBezTo>
                    <a:pt x="3831" y="7234"/>
                    <a:pt x="2858" y="8146"/>
                    <a:pt x="1977" y="9119"/>
                  </a:cubicBezTo>
                  <a:cubicBezTo>
                    <a:pt x="1885" y="9180"/>
                    <a:pt x="1825" y="9301"/>
                    <a:pt x="1794" y="9392"/>
                  </a:cubicBezTo>
                  <a:cubicBezTo>
                    <a:pt x="1733" y="9605"/>
                    <a:pt x="1885" y="9818"/>
                    <a:pt x="1885" y="10031"/>
                  </a:cubicBezTo>
                  <a:cubicBezTo>
                    <a:pt x="1885" y="10456"/>
                    <a:pt x="1369" y="10669"/>
                    <a:pt x="1004" y="10882"/>
                  </a:cubicBezTo>
                  <a:cubicBezTo>
                    <a:pt x="396" y="11277"/>
                    <a:pt x="1" y="11945"/>
                    <a:pt x="31" y="12675"/>
                  </a:cubicBezTo>
                  <a:cubicBezTo>
                    <a:pt x="1034" y="12675"/>
                    <a:pt x="2068" y="12614"/>
                    <a:pt x="3101" y="12523"/>
                  </a:cubicBezTo>
                  <a:cubicBezTo>
                    <a:pt x="3922" y="12462"/>
                    <a:pt x="4773" y="12341"/>
                    <a:pt x="5594" y="12249"/>
                  </a:cubicBezTo>
                  <a:lnTo>
                    <a:pt x="6566" y="12128"/>
                  </a:lnTo>
                  <a:cubicBezTo>
                    <a:pt x="6901" y="12097"/>
                    <a:pt x="7235" y="12037"/>
                    <a:pt x="7569" y="12006"/>
                  </a:cubicBezTo>
                  <a:cubicBezTo>
                    <a:pt x="9424" y="11702"/>
                    <a:pt x="11247" y="11094"/>
                    <a:pt x="12919" y="10213"/>
                  </a:cubicBezTo>
                  <a:cubicBezTo>
                    <a:pt x="13527" y="9848"/>
                    <a:pt x="14165" y="9514"/>
                    <a:pt x="14804" y="9240"/>
                  </a:cubicBezTo>
                  <a:cubicBezTo>
                    <a:pt x="15412" y="9028"/>
                    <a:pt x="16019" y="8906"/>
                    <a:pt x="16627" y="8724"/>
                  </a:cubicBezTo>
                  <a:cubicBezTo>
                    <a:pt x="18360" y="8176"/>
                    <a:pt x="19789" y="7052"/>
                    <a:pt x="21217" y="5927"/>
                  </a:cubicBezTo>
                  <a:cubicBezTo>
                    <a:pt x="21399" y="5806"/>
                    <a:pt x="21551" y="5593"/>
                    <a:pt x="21643" y="5380"/>
                  </a:cubicBezTo>
                  <a:cubicBezTo>
                    <a:pt x="21673" y="5258"/>
                    <a:pt x="21643" y="5137"/>
                    <a:pt x="21673" y="5015"/>
                  </a:cubicBezTo>
                  <a:cubicBezTo>
                    <a:pt x="21764" y="4590"/>
                    <a:pt x="22372" y="4468"/>
                    <a:pt x="22707" y="4164"/>
                  </a:cubicBezTo>
                  <a:cubicBezTo>
                    <a:pt x="22858" y="3951"/>
                    <a:pt x="23010" y="3708"/>
                    <a:pt x="23071" y="3435"/>
                  </a:cubicBezTo>
                  <a:lnTo>
                    <a:pt x="23770" y="1368"/>
                  </a:lnTo>
                  <a:cubicBezTo>
                    <a:pt x="22788" y="1140"/>
                    <a:pt x="21792" y="1028"/>
                    <a:pt x="20800" y="1028"/>
                  </a:cubicBezTo>
                  <a:cubicBezTo>
                    <a:pt x="17956" y="1028"/>
                    <a:pt x="15149" y="1950"/>
                    <a:pt x="12828" y="3708"/>
                  </a:cubicBezTo>
                  <a:cubicBezTo>
                    <a:pt x="12554" y="3921"/>
                    <a:pt x="12250" y="4134"/>
                    <a:pt x="11946" y="4286"/>
                  </a:cubicBezTo>
                  <a:cubicBezTo>
                    <a:pt x="11673" y="4377"/>
                    <a:pt x="11399" y="4407"/>
                    <a:pt x="11126" y="4468"/>
                  </a:cubicBezTo>
                  <a:cubicBezTo>
                    <a:pt x="9940" y="4772"/>
                    <a:pt x="9120" y="5836"/>
                    <a:pt x="8117" y="6535"/>
                  </a:cubicBezTo>
                  <a:cubicBezTo>
                    <a:pt x="7630" y="6869"/>
                    <a:pt x="7114" y="7143"/>
                    <a:pt x="6597" y="7477"/>
                  </a:cubicBezTo>
                  <a:cubicBezTo>
                    <a:pt x="5867" y="8024"/>
                    <a:pt x="5259" y="8724"/>
                    <a:pt x="4895" y="9544"/>
                  </a:cubicBezTo>
                  <a:cubicBezTo>
                    <a:pt x="5503" y="9657"/>
                    <a:pt x="6129" y="9720"/>
                    <a:pt x="6758" y="9720"/>
                  </a:cubicBezTo>
                  <a:cubicBezTo>
                    <a:pt x="6978" y="9720"/>
                    <a:pt x="7198" y="9712"/>
                    <a:pt x="7417" y="9696"/>
                  </a:cubicBezTo>
                  <a:cubicBezTo>
                    <a:pt x="8269" y="9635"/>
                    <a:pt x="9089" y="9271"/>
                    <a:pt x="9697" y="8663"/>
                  </a:cubicBezTo>
                  <a:cubicBezTo>
                    <a:pt x="10974" y="8663"/>
                    <a:pt x="12220" y="8389"/>
                    <a:pt x="13405" y="7903"/>
                  </a:cubicBezTo>
                  <a:cubicBezTo>
                    <a:pt x="14925" y="7295"/>
                    <a:pt x="16263" y="6322"/>
                    <a:pt x="17752" y="5562"/>
                  </a:cubicBezTo>
                  <a:cubicBezTo>
                    <a:pt x="17076" y="5219"/>
                    <a:pt x="16348" y="5053"/>
                    <a:pt x="15627" y="5053"/>
                  </a:cubicBezTo>
                  <a:cubicBezTo>
                    <a:pt x="14368" y="5053"/>
                    <a:pt x="13128" y="5558"/>
                    <a:pt x="12220" y="6505"/>
                  </a:cubicBezTo>
                  <a:cubicBezTo>
                    <a:pt x="12980" y="5927"/>
                    <a:pt x="13922" y="5593"/>
                    <a:pt x="14895" y="5593"/>
                  </a:cubicBezTo>
                  <a:cubicBezTo>
                    <a:pt x="14956" y="5593"/>
                    <a:pt x="15047" y="5593"/>
                    <a:pt x="15138" y="5654"/>
                  </a:cubicBezTo>
                  <a:cubicBezTo>
                    <a:pt x="15320" y="5806"/>
                    <a:pt x="15077" y="6110"/>
                    <a:pt x="14834" y="6231"/>
                  </a:cubicBezTo>
                  <a:lnTo>
                    <a:pt x="13132" y="7082"/>
                  </a:lnTo>
                  <a:cubicBezTo>
                    <a:pt x="12706" y="7295"/>
                    <a:pt x="12250" y="7477"/>
                    <a:pt x="11794" y="7599"/>
                  </a:cubicBezTo>
                  <a:cubicBezTo>
                    <a:pt x="11339" y="7660"/>
                    <a:pt x="10852" y="7690"/>
                    <a:pt x="10396" y="7721"/>
                  </a:cubicBezTo>
                  <a:cubicBezTo>
                    <a:pt x="9728" y="7751"/>
                    <a:pt x="9059" y="7933"/>
                    <a:pt x="8481" y="8237"/>
                  </a:cubicBezTo>
                  <a:cubicBezTo>
                    <a:pt x="8162" y="8408"/>
                    <a:pt x="7798" y="8608"/>
                    <a:pt x="7472" y="8608"/>
                  </a:cubicBezTo>
                  <a:cubicBezTo>
                    <a:pt x="7333" y="8608"/>
                    <a:pt x="7201" y="8571"/>
                    <a:pt x="7083" y="8480"/>
                  </a:cubicBezTo>
                  <a:cubicBezTo>
                    <a:pt x="8816" y="6839"/>
                    <a:pt x="10791" y="5471"/>
                    <a:pt x="12980" y="4407"/>
                  </a:cubicBezTo>
                  <a:cubicBezTo>
                    <a:pt x="13223" y="4316"/>
                    <a:pt x="13466" y="4164"/>
                    <a:pt x="13679" y="4012"/>
                  </a:cubicBezTo>
                  <a:cubicBezTo>
                    <a:pt x="13831" y="3860"/>
                    <a:pt x="13983" y="3708"/>
                    <a:pt x="14135" y="3556"/>
                  </a:cubicBezTo>
                  <a:cubicBezTo>
                    <a:pt x="14712" y="3100"/>
                    <a:pt x="15412" y="2736"/>
                    <a:pt x="16141" y="2553"/>
                  </a:cubicBezTo>
                  <a:cubicBezTo>
                    <a:pt x="17508" y="2116"/>
                    <a:pt x="18949" y="1654"/>
                    <a:pt x="20397" y="1654"/>
                  </a:cubicBezTo>
                  <a:cubicBezTo>
                    <a:pt x="20559" y="1654"/>
                    <a:pt x="20721" y="1660"/>
                    <a:pt x="20883" y="1672"/>
                  </a:cubicBezTo>
                  <a:cubicBezTo>
                    <a:pt x="21308" y="1702"/>
                    <a:pt x="21855" y="1915"/>
                    <a:pt x="21825" y="2340"/>
                  </a:cubicBezTo>
                  <a:cubicBezTo>
                    <a:pt x="21795" y="2492"/>
                    <a:pt x="21734" y="2644"/>
                    <a:pt x="21643" y="2766"/>
                  </a:cubicBezTo>
                  <a:cubicBezTo>
                    <a:pt x="19728" y="5532"/>
                    <a:pt x="16871" y="7569"/>
                    <a:pt x="13801" y="8967"/>
                  </a:cubicBezTo>
                  <a:cubicBezTo>
                    <a:pt x="10731" y="10365"/>
                    <a:pt x="7448" y="11186"/>
                    <a:pt x="4135" y="11915"/>
                  </a:cubicBezTo>
                  <a:cubicBezTo>
                    <a:pt x="4074" y="11945"/>
                    <a:pt x="4013" y="11961"/>
                    <a:pt x="3952" y="11961"/>
                  </a:cubicBezTo>
                  <a:cubicBezTo>
                    <a:pt x="3892" y="11961"/>
                    <a:pt x="3831" y="11945"/>
                    <a:pt x="3770" y="11915"/>
                  </a:cubicBezTo>
                  <a:cubicBezTo>
                    <a:pt x="3557" y="11824"/>
                    <a:pt x="3557" y="11520"/>
                    <a:pt x="3344" y="11398"/>
                  </a:cubicBezTo>
                  <a:cubicBezTo>
                    <a:pt x="3281" y="11356"/>
                    <a:pt x="3217" y="11343"/>
                    <a:pt x="3152" y="11343"/>
                  </a:cubicBezTo>
                  <a:cubicBezTo>
                    <a:pt x="3053" y="11343"/>
                    <a:pt x="2951" y="11373"/>
                    <a:pt x="2841" y="11373"/>
                  </a:cubicBezTo>
                  <a:cubicBezTo>
                    <a:pt x="2817" y="11373"/>
                    <a:pt x="2792" y="11372"/>
                    <a:pt x="2767" y="11368"/>
                  </a:cubicBezTo>
                  <a:cubicBezTo>
                    <a:pt x="2281" y="11368"/>
                    <a:pt x="1946" y="10790"/>
                    <a:pt x="2037" y="10335"/>
                  </a:cubicBezTo>
                  <a:cubicBezTo>
                    <a:pt x="2159" y="9848"/>
                    <a:pt x="2433" y="9423"/>
                    <a:pt x="2797" y="9119"/>
                  </a:cubicBezTo>
                  <a:cubicBezTo>
                    <a:pt x="6810" y="4924"/>
                    <a:pt x="11794" y="1793"/>
                    <a:pt x="17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690" name="Google Shape;17690;p39"/>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691" name="Google Shape;17691;p39"/>
          <p:cNvSpPr txBox="1"/>
          <p:nvPr>
            <p:ph type="body" idx="1"/>
          </p:nvPr>
        </p:nvSpPr>
        <p:spPr>
          <a:xfrm>
            <a:off x="1917300" y="3776750"/>
            <a:ext cx="5309400" cy="5727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one column 4">
  <p:cSld name="CUSTOM_4_2">
    <p:spTree>
      <p:nvGrpSpPr>
        <p:cNvPr id="17692" name="Shape 17692"/>
        <p:cNvGrpSpPr/>
        <p:nvPr/>
      </p:nvGrpSpPr>
      <p:grpSpPr>
        <a:xfrm>
          <a:off x="0" y="0"/>
          <a:ext cx="0" cy="0"/>
          <a:chOff x="0" y="0"/>
          <a:chExt cx="0" cy="0"/>
        </a:xfrm>
      </p:grpSpPr>
      <p:grpSp>
        <p:nvGrpSpPr>
          <p:cNvPr id="17693" name="Google Shape;17693;p40"/>
          <p:cNvGrpSpPr/>
          <p:nvPr/>
        </p:nvGrpSpPr>
        <p:grpSpPr>
          <a:xfrm>
            <a:off x="176625" y="110350"/>
            <a:ext cx="8790774" cy="4922811"/>
            <a:chOff x="131600" y="118425"/>
            <a:chExt cx="8790774" cy="4922811"/>
          </a:xfrm>
        </p:grpSpPr>
        <p:sp>
          <p:nvSpPr>
            <p:cNvPr id="17694" name="Google Shape;17694;p40"/>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695" name="Google Shape;17695;p40"/>
            <p:cNvGrpSpPr/>
            <p:nvPr/>
          </p:nvGrpSpPr>
          <p:grpSpPr>
            <a:xfrm>
              <a:off x="131600" y="1884558"/>
              <a:ext cx="2122449" cy="3112715"/>
              <a:chOff x="131600" y="1884558"/>
              <a:chExt cx="2122449" cy="3112715"/>
            </a:xfrm>
          </p:grpSpPr>
          <p:sp>
            <p:nvSpPr>
              <p:cNvPr id="17696" name="Google Shape;17696;p40"/>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7" name="Google Shape;17697;p40"/>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8" name="Google Shape;17698;p40"/>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9" name="Google Shape;17699;p40"/>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0" name="Google Shape;17700;p40"/>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1" name="Google Shape;17701;p40"/>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2" name="Google Shape;17702;p40"/>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3" name="Google Shape;17703;p40"/>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4" name="Google Shape;17704;p40"/>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5" name="Google Shape;17705;p40"/>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6" name="Google Shape;17706;p40"/>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7" name="Google Shape;17707;p40"/>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8" name="Google Shape;17708;p40"/>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9" name="Google Shape;17709;p40"/>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0" name="Google Shape;17710;p40"/>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1" name="Google Shape;17711;p40"/>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2" name="Google Shape;17712;p40"/>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3" name="Google Shape;17713;p40"/>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4" name="Google Shape;17714;p40"/>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5" name="Google Shape;17715;p40"/>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6" name="Google Shape;17716;p40"/>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7" name="Google Shape;17717;p40"/>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8" name="Google Shape;17718;p40"/>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9" name="Google Shape;17719;p40"/>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0" name="Google Shape;17720;p40"/>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721" name="Google Shape;17721;p40"/>
            <p:cNvGrpSpPr/>
            <p:nvPr/>
          </p:nvGrpSpPr>
          <p:grpSpPr>
            <a:xfrm flipH="1">
              <a:off x="2342550" y="2567965"/>
              <a:ext cx="3964145" cy="1455821"/>
              <a:chOff x="3233388" y="140740"/>
              <a:chExt cx="3964145" cy="1455821"/>
            </a:xfrm>
          </p:grpSpPr>
          <p:sp>
            <p:nvSpPr>
              <p:cNvPr id="17722" name="Google Shape;17722;p4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3" name="Google Shape;17723;p4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4" name="Google Shape;17724;p4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5" name="Google Shape;17725;p4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6" name="Google Shape;17726;p4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7" name="Google Shape;17727;p4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8" name="Google Shape;17728;p4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9" name="Google Shape;17729;p4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0" name="Google Shape;17730;p4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1" name="Google Shape;17731;p40"/>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2" name="Google Shape;17732;p4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3" name="Google Shape;17733;p4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4" name="Google Shape;17734;p4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5" name="Google Shape;17735;p4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6" name="Google Shape;17736;p4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7" name="Google Shape;17737;p4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8" name="Google Shape;17738;p4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9" name="Google Shape;17739;p4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0" name="Google Shape;17740;p4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1" name="Google Shape;17741;p4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2" name="Google Shape;17742;p4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3" name="Google Shape;17743;p4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4" name="Google Shape;17744;p4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5" name="Google Shape;17745;p4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6" name="Google Shape;17746;p4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7" name="Google Shape;17747;p4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748" name="Google Shape;17748;p40"/>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9" name="Google Shape;17749;p40"/>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0" name="Google Shape;17750;p40"/>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1" name="Google Shape;17751;p40"/>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2" name="Google Shape;17752;p40"/>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3" name="Google Shape;17753;p40"/>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4" name="Google Shape;17754;p40"/>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5" name="Google Shape;17755;p40"/>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6" name="Google Shape;17756;p40"/>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7" name="Google Shape;17757;p40"/>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8" name="Google Shape;17758;p40"/>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9" name="Google Shape;17759;p40"/>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0" name="Google Shape;17760;p40"/>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1" name="Google Shape;17761;p40"/>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2" name="Google Shape;17762;p40"/>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3" name="Google Shape;17763;p40"/>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4" name="Google Shape;17764;p40"/>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5" name="Google Shape;17765;p40"/>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6" name="Google Shape;17766;p40"/>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7" name="Google Shape;17767;p40"/>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8" name="Google Shape;17768;p40"/>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9" name="Google Shape;17769;p40"/>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0" name="Google Shape;17770;p40"/>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1" name="Google Shape;17771;p40"/>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2" name="Google Shape;17772;p40"/>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3" name="Google Shape;17773;p40"/>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4" name="Google Shape;17774;p40"/>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5" name="Google Shape;17775;p40"/>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6" name="Google Shape;17776;p40"/>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7" name="Google Shape;17777;p40"/>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8" name="Google Shape;17778;p40"/>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9" name="Google Shape;17779;p40"/>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0" name="Google Shape;17780;p40"/>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1" name="Google Shape;17781;p40"/>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2" name="Google Shape;17782;p40"/>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3" name="Google Shape;17783;p40"/>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4" name="Google Shape;17784;p40"/>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5" name="Google Shape;17785;p40"/>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6" name="Google Shape;17786;p40"/>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7" name="Google Shape;17787;p40"/>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8" name="Google Shape;17788;p40"/>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9" name="Google Shape;17789;p40"/>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0" name="Google Shape;17790;p40"/>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1" name="Google Shape;17791;p40"/>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2" name="Google Shape;17792;p40"/>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3" name="Google Shape;17793;p40"/>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4" name="Google Shape;17794;p40"/>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5" name="Google Shape;17795;p40"/>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6" name="Google Shape;17796;p40"/>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7" name="Google Shape;17797;p40"/>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8" name="Google Shape;17798;p40"/>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9" name="Google Shape;17799;p40"/>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0" name="Google Shape;17800;p40"/>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1" name="Google Shape;17801;p40"/>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2" name="Google Shape;17802;p40"/>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3" name="Google Shape;17803;p40"/>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4" name="Google Shape;17804;p40"/>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5" name="Google Shape;17805;p40"/>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6" name="Google Shape;17806;p40"/>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7" name="Google Shape;17807;p40"/>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8" name="Google Shape;17808;p40"/>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9" name="Google Shape;17809;p40"/>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0" name="Google Shape;17810;p40"/>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1" name="Google Shape;17811;p40"/>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2" name="Google Shape;17812;p40"/>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3" name="Google Shape;17813;p40"/>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4" name="Google Shape;17814;p40"/>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5" name="Google Shape;17815;p40"/>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6" name="Google Shape;17816;p40"/>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7" name="Google Shape;17817;p40"/>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8" name="Google Shape;17818;p40"/>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9" name="Google Shape;17819;p40"/>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0" name="Google Shape;17820;p40"/>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1" name="Google Shape;17821;p40"/>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2" name="Google Shape;17822;p40"/>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3" name="Google Shape;17823;p40"/>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4" name="Google Shape;17824;p40"/>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5" name="Google Shape;17825;p40"/>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6" name="Google Shape;17826;p40"/>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7" name="Google Shape;17827;p40"/>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8" name="Google Shape;17828;p40"/>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9" name="Google Shape;17829;p40"/>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0" name="Google Shape;17830;p40"/>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1" name="Google Shape;17831;p40"/>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2" name="Google Shape;17832;p40"/>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3" name="Google Shape;17833;p40"/>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4" name="Google Shape;17834;p40"/>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5" name="Google Shape;17835;p40"/>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6" name="Google Shape;17836;p40"/>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7" name="Google Shape;17837;p40"/>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8" name="Google Shape;17838;p40"/>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9" name="Google Shape;17839;p40"/>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0" name="Google Shape;17840;p40"/>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1" name="Google Shape;17841;p40"/>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2" name="Google Shape;17842;p40"/>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3" name="Google Shape;17843;p40"/>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4" name="Google Shape;17844;p40"/>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5" name="Google Shape;17845;p40"/>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6" name="Google Shape;17846;p40"/>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7" name="Google Shape;17847;p40"/>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848" name="Google Shape;17848;p40"/>
            <p:cNvGrpSpPr/>
            <p:nvPr/>
          </p:nvGrpSpPr>
          <p:grpSpPr>
            <a:xfrm rot="5400000">
              <a:off x="6199788" y="1372590"/>
              <a:ext cx="3964145" cy="1455821"/>
              <a:chOff x="3233388" y="140740"/>
              <a:chExt cx="3964145" cy="1455821"/>
            </a:xfrm>
          </p:grpSpPr>
          <p:sp>
            <p:nvSpPr>
              <p:cNvPr id="17849" name="Google Shape;17849;p4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0" name="Google Shape;17850;p4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1" name="Google Shape;17851;p4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2" name="Google Shape;17852;p4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3" name="Google Shape;17853;p4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4" name="Google Shape;17854;p4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5" name="Google Shape;17855;p4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6" name="Google Shape;17856;p4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7" name="Google Shape;17857;p4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8" name="Google Shape;17858;p4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9" name="Google Shape;17859;p4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0" name="Google Shape;17860;p4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1" name="Google Shape;17861;p4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2" name="Google Shape;17862;p4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3" name="Google Shape;17863;p4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4" name="Google Shape;17864;p4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5" name="Google Shape;17865;p4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6" name="Google Shape;17866;p4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7" name="Google Shape;17867;p4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8" name="Google Shape;17868;p4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9" name="Google Shape;17869;p4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0" name="Google Shape;17870;p4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1" name="Google Shape;17871;p4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2" name="Google Shape;17872;p4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3" name="Google Shape;17873;p4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4" name="Google Shape;17874;p4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875" name="Google Shape;17875;p40"/>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6" name="Google Shape;17876;p40"/>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7" name="Google Shape;17877;p40"/>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8" name="Google Shape;17878;p40"/>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9" name="Google Shape;17879;p40"/>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880" name="Google Shape;17880;p40"/>
            <p:cNvGrpSpPr/>
            <p:nvPr/>
          </p:nvGrpSpPr>
          <p:grpSpPr>
            <a:xfrm>
              <a:off x="234224" y="118425"/>
              <a:ext cx="3532446" cy="1609151"/>
              <a:chOff x="140599" y="118425"/>
              <a:chExt cx="3532446" cy="1609151"/>
            </a:xfrm>
          </p:grpSpPr>
          <p:sp>
            <p:nvSpPr>
              <p:cNvPr id="17881" name="Google Shape;17881;p40"/>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2" name="Google Shape;17882;p40"/>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3" name="Google Shape;17883;p40"/>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4" name="Google Shape;17884;p40"/>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5" name="Google Shape;17885;p40"/>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6" name="Google Shape;17886;p40"/>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7" name="Google Shape;17887;p40"/>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8" name="Google Shape;17888;p40"/>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9" name="Google Shape;17889;p40"/>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0" name="Google Shape;17890;p40"/>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1" name="Google Shape;17891;p40"/>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2" name="Google Shape;17892;p40"/>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3" name="Google Shape;17893;p40"/>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4" name="Google Shape;17894;p40"/>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5" name="Google Shape;17895;p40"/>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6" name="Google Shape;17896;p40"/>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7" name="Google Shape;17897;p40"/>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8" name="Google Shape;17898;p40"/>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9" name="Google Shape;17899;p40"/>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0" name="Google Shape;17900;p40"/>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1" name="Google Shape;17901;p40"/>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2" name="Google Shape;17902;p40"/>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3" name="Google Shape;17903;p40"/>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4" name="Google Shape;17904;p40"/>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5" name="Google Shape;17905;p40"/>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6" name="Google Shape;17906;p40"/>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907" name="Google Shape;17907;p40"/>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908" name="Google Shape;17908;p40"/>
            <p:cNvGrpSpPr/>
            <p:nvPr/>
          </p:nvGrpSpPr>
          <p:grpSpPr>
            <a:xfrm>
              <a:off x="3327013" y="140740"/>
              <a:ext cx="3964145" cy="1455821"/>
              <a:chOff x="3233388" y="140740"/>
              <a:chExt cx="3964145" cy="1455821"/>
            </a:xfrm>
          </p:grpSpPr>
          <p:sp>
            <p:nvSpPr>
              <p:cNvPr id="17909" name="Google Shape;17909;p4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0" name="Google Shape;17910;p4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1" name="Google Shape;17911;p4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2" name="Google Shape;17912;p4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3" name="Google Shape;17913;p4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4" name="Google Shape;17914;p4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5" name="Google Shape;17915;p4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6" name="Google Shape;17916;p4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7" name="Google Shape;17917;p4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8" name="Google Shape;17918;p4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9" name="Google Shape;17919;p4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0" name="Google Shape;17920;p4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1" name="Google Shape;17921;p4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2" name="Google Shape;17922;p4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3" name="Google Shape;17923;p4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4" name="Google Shape;17924;p4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5" name="Google Shape;17925;p4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6" name="Google Shape;17926;p4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7" name="Google Shape;17927;p4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8" name="Google Shape;17928;p4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9" name="Google Shape;17929;p4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0" name="Google Shape;17930;p4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1" name="Google Shape;17931;p4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2" name="Google Shape;17932;p4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3" name="Google Shape;17933;p4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4" name="Google Shape;17934;p4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7935" name="Google Shape;17935;p40"/>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936" name="Google Shape;17936;p40"/>
          <p:cNvSpPr txBox="1"/>
          <p:nvPr>
            <p:ph type="body" idx="1"/>
          </p:nvPr>
        </p:nvSpPr>
        <p:spPr>
          <a:xfrm>
            <a:off x="1917300" y="3776750"/>
            <a:ext cx="5309400" cy="5727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grpSp>
        <p:nvGrpSpPr>
          <p:cNvPr id="17937" name="Google Shape;17937;p40"/>
          <p:cNvGrpSpPr/>
          <p:nvPr/>
        </p:nvGrpSpPr>
        <p:grpSpPr>
          <a:xfrm>
            <a:off x="-2367752" y="-386056"/>
            <a:ext cx="11773596" cy="5790952"/>
            <a:chOff x="-2367752" y="-386056"/>
            <a:chExt cx="11773596" cy="5790952"/>
          </a:xfrm>
        </p:grpSpPr>
        <p:grpSp>
          <p:nvGrpSpPr>
            <p:cNvPr id="17938" name="Google Shape;17938;p40"/>
            <p:cNvGrpSpPr/>
            <p:nvPr/>
          </p:nvGrpSpPr>
          <p:grpSpPr>
            <a:xfrm rot="8100000">
              <a:off x="-1704282" y="646610"/>
              <a:ext cx="4464004" cy="3725627"/>
              <a:chOff x="-1407178" y="1756057"/>
              <a:chExt cx="4464047" cy="3725663"/>
            </a:xfrm>
          </p:grpSpPr>
          <p:grpSp>
            <p:nvGrpSpPr>
              <p:cNvPr id="17939" name="Google Shape;17939;p40"/>
              <p:cNvGrpSpPr/>
              <p:nvPr/>
            </p:nvGrpSpPr>
            <p:grpSpPr>
              <a:xfrm rot="-9318850" flipH="1">
                <a:off x="95677" y="2056386"/>
                <a:ext cx="1511047" cy="1603979"/>
                <a:chOff x="7805848" y="0"/>
                <a:chExt cx="1338162" cy="1420462"/>
              </a:xfrm>
            </p:grpSpPr>
            <p:grpSp>
              <p:nvGrpSpPr>
                <p:cNvPr id="17940" name="Google Shape;17940;p40"/>
                <p:cNvGrpSpPr/>
                <p:nvPr/>
              </p:nvGrpSpPr>
              <p:grpSpPr>
                <a:xfrm>
                  <a:off x="8368560" y="0"/>
                  <a:ext cx="775450" cy="710225"/>
                  <a:chOff x="2092310" y="847750"/>
                  <a:chExt cx="775450" cy="710225"/>
                </a:xfrm>
              </p:grpSpPr>
              <p:sp>
                <p:nvSpPr>
                  <p:cNvPr id="17941" name="Google Shape;17941;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2" name="Google Shape;17942;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3" name="Google Shape;17943;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4" name="Google Shape;17944;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5" name="Google Shape;17945;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6" name="Google Shape;17946;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7" name="Google Shape;17947;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8" name="Google Shape;17948;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9" name="Google Shape;17949;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0" name="Google Shape;17950;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1" name="Google Shape;17951;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2" name="Google Shape;17952;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3" name="Google Shape;17953;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4" name="Google Shape;17954;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5" name="Google Shape;17955;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956" name="Google Shape;17956;p40"/>
                <p:cNvGrpSpPr/>
                <p:nvPr/>
              </p:nvGrpSpPr>
              <p:grpSpPr>
                <a:xfrm rot="-5400000">
                  <a:off x="7773235" y="184387"/>
                  <a:ext cx="775450" cy="710225"/>
                  <a:chOff x="2092310" y="847750"/>
                  <a:chExt cx="775450" cy="710225"/>
                </a:xfrm>
              </p:grpSpPr>
              <p:sp>
                <p:nvSpPr>
                  <p:cNvPr id="17957" name="Google Shape;17957;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8" name="Google Shape;17958;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9" name="Google Shape;17959;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0" name="Google Shape;17960;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1" name="Google Shape;17961;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2" name="Google Shape;17962;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3" name="Google Shape;17963;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4" name="Google Shape;17964;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5" name="Google Shape;17965;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6" name="Google Shape;17966;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7" name="Google Shape;17967;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8" name="Google Shape;17968;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9" name="Google Shape;17969;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0" name="Google Shape;17970;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1" name="Google Shape;17971;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972" name="Google Shape;17972;p40"/>
                <p:cNvGrpSpPr/>
                <p:nvPr/>
              </p:nvGrpSpPr>
              <p:grpSpPr>
                <a:xfrm rot="10800000" flipH="1">
                  <a:off x="8257960" y="710237"/>
                  <a:ext cx="775450" cy="710225"/>
                  <a:chOff x="2092310" y="847750"/>
                  <a:chExt cx="775450" cy="710225"/>
                </a:xfrm>
              </p:grpSpPr>
              <p:sp>
                <p:nvSpPr>
                  <p:cNvPr id="17973" name="Google Shape;17973;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4" name="Google Shape;17974;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5" name="Google Shape;17975;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6" name="Google Shape;17976;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7" name="Google Shape;17977;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8" name="Google Shape;17978;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9" name="Google Shape;17979;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0" name="Google Shape;17980;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1" name="Google Shape;17981;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2" name="Google Shape;17982;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3" name="Google Shape;17983;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4" name="Google Shape;17984;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5" name="Google Shape;17985;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6" name="Google Shape;17986;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7" name="Google Shape;17987;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988" name="Google Shape;17988;p40"/>
              <p:cNvGrpSpPr/>
              <p:nvPr/>
            </p:nvGrpSpPr>
            <p:grpSpPr>
              <a:xfrm rot="1481150" flipH="1">
                <a:off x="-11492" y="3635494"/>
                <a:ext cx="1511047" cy="1603979"/>
                <a:chOff x="7805848" y="0"/>
                <a:chExt cx="1338162" cy="1420462"/>
              </a:xfrm>
            </p:grpSpPr>
            <p:grpSp>
              <p:nvGrpSpPr>
                <p:cNvPr id="17989" name="Google Shape;17989;p40"/>
                <p:cNvGrpSpPr/>
                <p:nvPr/>
              </p:nvGrpSpPr>
              <p:grpSpPr>
                <a:xfrm>
                  <a:off x="8368560" y="0"/>
                  <a:ext cx="775450" cy="710225"/>
                  <a:chOff x="2092310" y="847750"/>
                  <a:chExt cx="775450" cy="710225"/>
                </a:xfrm>
              </p:grpSpPr>
              <p:sp>
                <p:nvSpPr>
                  <p:cNvPr id="17990" name="Google Shape;17990;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1" name="Google Shape;17991;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2" name="Google Shape;17992;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3" name="Google Shape;17993;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4" name="Google Shape;17994;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5" name="Google Shape;17995;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6" name="Google Shape;17996;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7" name="Google Shape;17997;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8" name="Google Shape;17998;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9" name="Google Shape;17999;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0" name="Google Shape;18000;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1" name="Google Shape;18001;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2" name="Google Shape;18002;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3" name="Google Shape;18003;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4" name="Google Shape;18004;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005" name="Google Shape;18005;p40"/>
                <p:cNvGrpSpPr/>
                <p:nvPr/>
              </p:nvGrpSpPr>
              <p:grpSpPr>
                <a:xfrm rot="-5400000">
                  <a:off x="7773235" y="184387"/>
                  <a:ext cx="775450" cy="710225"/>
                  <a:chOff x="2092310" y="847750"/>
                  <a:chExt cx="775450" cy="710225"/>
                </a:xfrm>
              </p:grpSpPr>
              <p:sp>
                <p:nvSpPr>
                  <p:cNvPr id="18006" name="Google Shape;18006;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7" name="Google Shape;18007;p40"/>
                  <p:cNvSpPr/>
                  <p:nvPr/>
                </p:nvSpPr>
                <p:spPr>
                  <a:xfrm>
                    <a:off x="2092310" y="1107011"/>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8" name="Google Shape;18008;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9" name="Google Shape;18009;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0" name="Google Shape;18010;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1" name="Google Shape;18011;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2" name="Google Shape;18012;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3" name="Google Shape;18013;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4" name="Google Shape;18014;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5" name="Google Shape;18015;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6" name="Google Shape;18016;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7" name="Google Shape;18017;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8" name="Google Shape;18018;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9" name="Google Shape;18019;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0" name="Google Shape;18020;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021" name="Google Shape;18021;p40"/>
                <p:cNvGrpSpPr/>
                <p:nvPr/>
              </p:nvGrpSpPr>
              <p:grpSpPr>
                <a:xfrm rot="10800000" flipH="1">
                  <a:off x="8257960" y="38962"/>
                  <a:ext cx="775450" cy="1381500"/>
                  <a:chOff x="2092310" y="847750"/>
                  <a:chExt cx="775450" cy="1381500"/>
                </a:xfrm>
              </p:grpSpPr>
              <p:sp>
                <p:nvSpPr>
                  <p:cNvPr id="18022" name="Google Shape;18022;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3" name="Google Shape;18023;p40"/>
                  <p:cNvSpPr/>
                  <p:nvPr/>
                </p:nvSpPr>
                <p:spPr>
                  <a:xfrm>
                    <a:off x="2092310" y="218671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4" name="Google Shape;18024;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5" name="Google Shape;18025;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6" name="Google Shape;18026;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7" name="Google Shape;18027;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8" name="Google Shape;18028;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9" name="Google Shape;18029;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0" name="Google Shape;18030;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1" name="Google Shape;18031;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2" name="Google Shape;18032;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3" name="Google Shape;18033;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4" name="Google Shape;18034;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5" name="Google Shape;18035;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6" name="Google Shape;18036;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037" name="Google Shape;18037;p40"/>
              <p:cNvGrpSpPr/>
              <p:nvPr/>
            </p:nvGrpSpPr>
            <p:grpSpPr>
              <a:xfrm rot="-9318850" flipH="1">
                <a:off x="1229664" y="2141845"/>
                <a:ext cx="1511047" cy="1603979"/>
                <a:chOff x="7805848" y="0"/>
                <a:chExt cx="1338162" cy="1420462"/>
              </a:xfrm>
            </p:grpSpPr>
            <p:grpSp>
              <p:nvGrpSpPr>
                <p:cNvPr id="18038" name="Google Shape;18038;p40"/>
                <p:cNvGrpSpPr/>
                <p:nvPr/>
              </p:nvGrpSpPr>
              <p:grpSpPr>
                <a:xfrm>
                  <a:off x="8368560" y="0"/>
                  <a:ext cx="775450" cy="710225"/>
                  <a:chOff x="2092310" y="847750"/>
                  <a:chExt cx="775450" cy="710225"/>
                </a:xfrm>
              </p:grpSpPr>
              <p:sp>
                <p:nvSpPr>
                  <p:cNvPr id="18039" name="Google Shape;18039;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0" name="Google Shape;18040;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1" name="Google Shape;18041;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2" name="Google Shape;18042;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3" name="Google Shape;18043;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4" name="Google Shape;18044;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5" name="Google Shape;18045;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6" name="Google Shape;18046;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7" name="Google Shape;18047;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8" name="Google Shape;18048;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9" name="Google Shape;18049;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0" name="Google Shape;18050;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1" name="Google Shape;18051;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2" name="Google Shape;18052;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3" name="Google Shape;18053;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054" name="Google Shape;18054;p40"/>
                <p:cNvGrpSpPr/>
                <p:nvPr/>
              </p:nvGrpSpPr>
              <p:grpSpPr>
                <a:xfrm rot="-5400000">
                  <a:off x="7604532" y="353091"/>
                  <a:ext cx="1112857" cy="710225"/>
                  <a:chOff x="1754903" y="847750"/>
                  <a:chExt cx="1112857" cy="710225"/>
                </a:xfrm>
              </p:grpSpPr>
              <p:sp>
                <p:nvSpPr>
                  <p:cNvPr id="18055" name="Google Shape;18055;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6" name="Google Shape;18056;p40"/>
                  <p:cNvSpPr/>
                  <p:nvPr/>
                </p:nvSpPr>
                <p:spPr>
                  <a:xfrm>
                    <a:off x="1754903"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7" name="Google Shape;18057;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8" name="Google Shape;18058;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9" name="Google Shape;18059;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0" name="Google Shape;18060;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1" name="Google Shape;18061;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2" name="Google Shape;18062;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3" name="Google Shape;18063;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4" name="Google Shape;18064;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5" name="Google Shape;18065;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6" name="Google Shape;18066;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7" name="Google Shape;18067;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8" name="Google Shape;18068;p40"/>
                  <p:cNvSpPr/>
                  <p:nvPr/>
                </p:nvSpPr>
                <p:spPr>
                  <a:xfrm>
                    <a:off x="2202052" y="1097227"/>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9" name="Google Shape;18069;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070" name="Google Shape;18070;p40"/>
                <p:cNvGrpSpPr/>
                <p:nvPr/>
              </p:nvGrpSpPr>
              <p:grpSpPr>
                <a:xfrm rot="10800000" flipH="1">
                  <a:off x="8122997" y="710237"/>
                  <a:ext cx="910413" cy="710225"/>
                  <a:chOff x="1957347" y="847750"/>
                  <a:chExt cx="910413" cy="710225"/>
                </a:xfrm>
              </p:grpSpPr>
              <p:sp>
                <p:nvSpPr>
                  <p:cNvPr id="18071" name="Google Shape;18071;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2" name="Google Shape;18072;p40"/>
                  <p:cNvSpPr/>
                  <p:nvPr/>
                </p:nvSpPr>
                <p:spPr>
                  <a:xfrm>
                    <a:off x="1957347"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3" name="Google Shape;18073;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4" name="Google Shape;18074;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5" name="Google Shape;18075;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6" name="Google Shape;18076;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7" name="Google Shape;18077;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8" name="Google Shape;18078;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9" name="Google Shape;18079;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0" name="Google Shape;18080;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1" name="Google Shape;18081;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2" name="Google Shape;18082;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3" name="Google Shape;18083;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4" name="Google Shape;18084;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5" name="Google Shape;18085;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086" name="Google Shape;18086;p40"/>
              <p:cNvGrpSpPr/>
              <p:nvPr/>
            </p:nvGrpSpPr>
            <p:grpSpPr>
              <a:xfrm rot="-9318850" flipH="1">
                <a:off x="-1141279" y="3305959"/>
                <a:ext cx="1511047" cy="1603979"/>
                <a:chOff x="7805848" y="0"/>
                <a:chExt cx="1338162" cy="1420462"/>
              </a:xfrm>
            </p:grpSpPr>
            <p:grpSp>
              <p:nvGrpSpPr>
                <p:cNvPr id="18087" name="Google Shape;18087;p40"/>
                <p:cNvGrpSpPr/>
                <p:nvPr/>
              </p:nvGrpSpPr>
              <p:grpSpPr>
                <a:xfrm>
                  <a:off x="8368560" y="0"/>
                  <a:ext cx="775450" cy="710225"/>
                  <a:chOff x="2092310" y="847750"/>
                  <a:chExt cx="775450" cy="710225"/>
                </a:xfrm>
              </p:grpSpPr>
              <p:sp>
                <p:nvSpPr>
                  <p:cNvPr id="18088" name="Google Shape;18088;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9" name="Google Shape;18089;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0" name="Google Shape;18090;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1" name="Google Shape;18091;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2" name="Google Shape;18092;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3" name="Google Shape;18093;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4" name="Google Shape;18094;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5" name="Google Shape;18095;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6" name="Google Shape;18096;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7" name="Google Shape;18097;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8" name="Google Shape;18098;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9" name="Google Shape;18099;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0" name="Google Shape;18100;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1" name="Google Shape;18101;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2" name="Google Shape;18102;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103" name="Google Shape;18103;p40"/>
                <p:cNvGrpSpPr/>
                <p:nvPr/>
              </p:nvGrpSpPr>
              <p:grpSpPr>
                <a:xfrm rot="-5400000">
                  <a:off x="7773235" y="184387"/>
                  <a:ext cx="775450" cy="710225"/>
                  <a:chOff x="2092310" y="847750"/>
                  <a:chExt cx="775450" cy="710225"/>
                </a:xfrm>
              </p:grpSpPr>
              <p:sp>
                <p:nvSpPr>
                  <p:cNvPr id="18104" name="Google Shape;18104;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5" name="Google Shape;18105;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6" name="Google Shape;18106;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7" name="Google Shape;18107;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8" name="Google Shape;18108;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9" name="Google Shape;18109;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0" name="Google Shape;18110;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1" name="Google Shape;18111;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2" name="Google Shape;18112;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3" name="Google Shape;18113;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4" name="Google Shape;18114;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5" name="Google Shape;18115;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6" name="Google Shape;18116;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7" name="Google Shape;18117;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8" name="Google Shape;18118;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119" name="Google Shape;18119;p40"/>
                <p:cNvGrpSpPr/>
                <p:nvPr/>
              </p:nvGrpSpPr>
              <p:grpSpPr>
                <a:xfrm rot="10800000" flipH="1">
                  <a:off x="8257960" y="710237"/>
                  <a:ext cx="775450" cy="710225"/>
                  <a:chOff x="2092310" y="847750"/>
                  <a:chExt cx="775450" cy="710225"/>
                </a:xfrm>
              </p:grpSpPr>
              <p:sp>
                <p:nvSpPr>
                  <p:cNvPr id="18120" name="Google Shape;18120;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1" name="Google Shape;18121;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2" name="Google Shape;18122;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3" name="Google Shape;18123;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4" name="Google Shape;18124;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5" name="Google Shape;18125;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6" name="Google Shape;18126;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7" name="Google Shape;18127;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8" name="Google Shape;18128;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9" name="Google Shape;18129;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0" name="Google Shape;18130;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1" name="Google Shape;18131;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2" name="Google Shape;18132;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3" name="Google Shape;18133;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4" name="Google Shape;18134;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135" name="Google Shape;18135;p40"/>
              <p:cNvGrpSpPr/>
              <p:nvPr/>
            </p:nvGrpSpPr>
            <p:grpSpPr>
              <a:xfrm rot="1481150" flipH="1">
                <a:off x="1279924" y="3145340"/>
                <a:ext cx="1511047" cy="1603979"/>
                <a:chOff x="7805848" y="0"/>
                <a:chExt cx="1338162" cy="1420462"/>
              </a:xfrm>
            </p:grpSpPr>
            <p:grpSp>
              <p:nvGrpSpPr>
                <p:cNvPr id="18136" name="Google Shape;18136;p40"/>
                <p:cNvGrpSpPr/>
                <p:nvPr/>
              </p:nvGrpSpPr>
              <p:grpSpPr>
                <a:xfrm>
                  <a:off x="8368560" y="0"/>
                  <a:ext cx="775450" cy="710225"/>
                  <a:chOff x="2092310" y="847750"/>
                  <a:chExt cx="775450" cy="710225"/>
                </a:xfrm>
              </p:grpSpPr>
              <p:sp>
                <p:nvSpPr>
                  <p:cNvPr id="18137" name="Google Shape;18137;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8" name="Google Shape;18138;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9" name="Google Shape;18139;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0" name="Google Shape;18140;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1" name="Google Shape;18141;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2" name="Google Shape;18142;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3" name="Google Shape;18143;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4" name="Google Shape;18144;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5" name="Google Shape;18145;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6" name="Google Shape;18146;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7" name="Google Shape;18147;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8" name="Google Shape;18148;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9" name="Google Shape;18149;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0" name="Google Shape;18150;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1" name="Google Shape;18151;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152" name="Google Shape;18152;p40"/>
                <p:cNvGrpSpPr/>
                <p:nvPr/>
              </p:nvGrpSpPr>
              <p:grpSpPr>
                <a:xfrm rot="-5400000">
                  <a:off x="7570791" y="386832"/>
                  <a:ext cx="1180338" cy="710225"/>
                  <a:chOff x="1687422" y="847750"/>
                  <a:chExt cx="1180338" cy="710225"/>
                </a:xfrm>
              </p:grpSpPr>
              <p:sp>
                <p:nvSpPr>
                  <p:cNvPr id="18153" name="Google Shape;18153;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4" name="Google Shape;18154;p40"/>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5" name="Google Shape;18155;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6" name="Google Shape;18156;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7" name="Google Shape;18157;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8" name="Google Shape;18158;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9" name="Google Shape;18159;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0" name="Google Shape;18160;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1" name="Google Shape;18161;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2" name="Google Shape;18162;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3" name="Google Shape;18163;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4" name="Google Shape;18164;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5" name="Google Shape;18165;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6" name="Google Shape;18166;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7" name="Google Shape;18167;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168" name="Google Shape;18168;p40"/>
                <p:cNvGrpSpPr/>
                <p:nvPr/>
              </p:nvGrpSpPr>
              <p:grpSpPr>
                <a:xfrm rot="10800000" flipH="1">
                  <a:off x="7988034" y="710237"/>
                  <a:ext cx="1045376" cy="710225"/>
                  <a:chOff x="1822384" y="847750"/>
                  <a:chExt cx="1045376" cy="710225"/>
                </a:xfrm>
              </p:grpSpPr>
              <p:sp>
                <p:nvSpPr>
                  <p:cNvPr id="18169" name="Google Shape;18169;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0" name="Google Shape;18170;p40"/>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1" name="Google Shape;18171;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2" name="Google Shape;18172;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3" name="Google Shape;18173;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4" name="Google Shape;18174;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5" name="Google Shape;18175;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6" name="Google Shape;18176;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7" name="Google Shape;18177;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8" name="Google Shape;18178;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9" name="Google Shape;18179;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0" name="Google Shape;18180;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1" name="Google Shape;18181;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2" name="Google Shape;18182;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3" name="Google Shape;18183;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184" name="Google Shape;18184;p40"/>
              <p:cNvGrpSpPr/>
              <p:nvPr/>
            </p:nvGrpSpPr>
            <p:grpSpPr>
              <a:xfrm>
                <a:off x="355097" y="1756057"/>
                <a:ext cx="1562206" cy="1376831"/>
                <a:chOff x="1328489" y="3119989"/>
                <a:chExt cx="632651" cy="557579"/>
              </a:xfrm>
            </p:grpSpPr>
            <p:sp>
              <p:nvSpPr>
                <p:cNvPr id="18185" name="Google Shape;18185;p40"/>
                <p:cNvSpPr/>
                <p:nvPr/>
              </p:nvSpPr>
              <p:spPr>
                <a:xfrm>
                  <a:off x="1328489" y="3119989"/>
                  <a:ext cx="632651" cy="557579"/>
                </a:xfrm>
                <a:custGeom>
                  <a:avLst/>
                  <a:gdLst/>
                  <a:ahLst/>
                  <a:cxnLst/>
                  <a:rect l="l" t="t" r="r" b="b"/>
                  <a:pathLst>
                    <a:path w="7416" h="6536" extrusionOk="0">
                      <a:moveTo>
                        <a:pt x="3709" y="0"/>
                      </a:moveTo>
                      <a:cubicBezTo>
                        <a:pt x="3291" y="0"/>
                        <a:pt x="2866" y="80"/>
                        <a:pt x="2456" y="250"/>
                      </a:cubicBezTo>
                      <a:cubicBezTo>
                        <a:pt x="787" y="939"/>
                        <a:pt x="0" y="2851"/>
                        <a:pt x="690" y="4520"/>
                      </a:cubicBezTo>
                      <a:cubicBezTo>
                        <a:pt x="1210" y="5779"/>
                        <a:pt x="2425" y="6536"/>
                        <a:pt x="3707" y="6536"/>
                      </a:cubicBezTo>
                      <a:cubicBezTo>
                        <a:pt x="4125" y="6536"/>
                        <a:pt x="4550" y="6455"/>
                        <a:pt x="4960" y="6286"/>
                      </a:cubicBezTo>
                      <a:cubicBezTo>
                        <a:pt x="6630" y="5597"/>
                        <a:pt x="7416" y="3685"/>
                        <a:pt x="6726" y="2016"/>
                      </a:cubicBezTo>
                      <a:cubicBezTo>
                        <a:pt x="6206" y="757"/>
                        <a:pt x="4991" y="0"/>
                        <a:pt x="37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6" name="Google Shape;18186;p40"/>
                <p:cNvSpPr/>
                <p:nvPr/>
              </p:nvSpPr>
              <p:spPr>
                <a:xfrm>
                  <a:off x="1388376" y="3141231"/>
                  <a:ext cx="513987" cy="515096"/>
                </a:xfrm>
                <a:custGeom>
                  <a:avLst/>
                  <a:gdLst/>
                  <a:ahLst/>
                  <a:cxnLst/>
                  <a:rect l="l" t="t" r="r" b="b"/>
                  <a:pathLst>
                    <a:path w="6025" h="6038" extrusionOk="0">
                      <a:moveTo>
                        <a:pt x="3012" y="1"/>
                      </a:moveTo>
                      <a:cubicBezTo>
                        <a:pt x="1343" y="1"/>
                        <a:pt x="0" y="1356"/>
                        <a:pt x="0" y="3025"/>
                      </a:cubicBezTo>
                      <a:cubicBezTo>
                        <a:pt x="0" y="4682"/>
                        <a:pt x="1343" y="6037"/>
                        <a:pt x="3012" y="6037"/>
                      </a:cubicBezTo>
                      <a:cubicBezTo>
                        <a:pt x="4669" y="6037"/>
                        <a:pt x="6024" y="4682"/>
                        <a:pt x="6024" y="3025"/>
                      </a:cubicBezTo>
                      <a:cubicBezTo>
                        <a:pt x="6024" y="1356"/>
                        <a:pt x="4669" y="1"/>
                        <a:pt x="30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187" name="Google Shape;18187;p40"/>
                <p:cNvGrpSpPr/>
                <p:nvPr/>
              </p:nvGrpSpPr>
              <p:grpSpPr>
                <a:xfrm>
                  <a:off x="1430690" y="3189260"/>
                  <a:ext cx="444802" cy="418015"/>
                  <a:chOff x="2309991" y="2430565"/>
                  <a:chExt cx="679295" cy="638386"/>
                </a:xfrm>
              </p:grpSpPr>
              <p:sp>
                <p:nvSpPr>
                  <p:cNvPr id="18188" name="Google Shape;18188;p40"/>
                  <p:cNvSpPr/>
                  <p:nvPr/>
                </p:nvSpPr>
                <p:spPr>
                  <a:xfrm>
                    <a:off x="2309991" y="2430565"/>
                    <a:ext cx="547838" cy="333132"/>
                  </a:xfrm>
                  <a:custGeom>
                    <a:avLst/>
                    <a:gdLst/>
                    <a:ahLst/>
                    <a:cxnLst/>
                    <a:rect l="l" t="t" r="r" b="b"/>
                    <a:pathLst>
                      <a:path w="4205" h="2557" extrusionOk="0">
                        <a:moveTo>
                          <a:pt x="2421" y="0"/>
                        </a:moveTo>
                        <a:cubicBezTo>
                          <a:pt x="2333" y="0"/>
                          <a:pt x="2247" y="6"/>
                          <a:pt x="2165" y="18"/>
                        </a:cubicBezTo>
                        <a:cubicBezTo>
                          <a:pt x="1355" y="139"/>
                          <a:pt x="520" y="950"/>
                          <a:pt x="157" y="1664"/>
                        </a:cubicBezTo>
                        <a:cubicBezTo>
                          <a:pt x="36" y="1833"/>
                          <a:pt x="0" y="2051"/>
                          <a:pt x="61" y="2256"/>
                        </a:cubicBezTo>
                        <a:cubicBezTo>
                          <a:pt x="139" y="2456"/>
                          <a:pt x="361" y="2556"/>
                          <a:pt x="587" y="2556"/>
                        </a:cubicBezTo>
                        <a:cubicBezTo>
                          <a:pt x="676" y="2556"/>
                          <a:pt x="765" y="2541"/>
                          <a:pt x="847" y="2510"/>
                        </a:cubicBezTo>
                        <a:cubicBezTo>
                          <a:pt x="1137" y="2401"/>
                          <a:pt x="1355" y="2172"/>
                          <a:pt x="1597" y="1990"/>
                        </a:cubicBezTo>
                        <a:cubicBezTo>
                          <a:pt x="1797" y="1847"/>
                          <a:pt x="2036" y="1719"/>
                          <a:pt x="2270" y="1719"/>
                        </a:cubicBezTo>
                        <a:cubicBezTo>
                          <a:pt x="2332" y="1719"/>
                          <a:pt x="2395" y="1728"/>
                          <a:pt x="2456" y="1748"/>
                        </a:cubicBezTo>
                        <a:cubicBezTo>
                          <a:pt x="2601" y="1797"/>
                          <a:pt x="2722" y="1906"/>
                          <a:pt x="2867" y="1966"/>
                        </a:cubicBezTo>
                        <a:cubicBezTo>
                          <a:pt x="2953" y="2003"/>
                          <a:pt x="3042" y="2020"/>
                          <a:pt x="3132" y="2020"/>
                        </a:cubicBezTo>
                        <a:cubicBezTo>
                          <a:pt x="3485" y="2020"/>
                          <a:pt x="3837" y="1757"/>
                          <a:pt x="3944" y="1410"/>
                        </a:cubicBezTo>
                        <a:cubicBezTo>
                          <a:pt x="4205" y="485"/>
                          <a:pt x="3213" y="0"/>
                          <a:pt x="24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9" name="Google Shape;18189;p40"/>
                  <p:cNvSpPr/>
                  <p:nvPr/>
                </p:nvSpPr>
                <p:spPr>
                  <a:xfrm>
                    <a:off x="2330446" y="2822198"/>
                    <a:ext cx="164026" cy="144744"/>
                  </a:xfrm>
                  <a:custGeom>
                    <a:avLst/>
                    <a:gdLst/>
                    <a:ahLst/>
                    <a:cxnLst/>
                    <a:rect l="l" t="t" r="r" b="b"/>
                    <a:pathLst>
                      <a:path w="1259" h="1111" extrusionOk="0">
                        <a:moveTo>
                          <a:pt x="861" y="0"/>
                        </a:moveTo>
                        <a:cubicBezTo>
                          <a:pt x="812" y="0"/>
                          <a:pt x="762" y="8"/>
                          <a:pt x="714" y="25"/>
                        </a:cubicBezTo>
                        <a:cubicBezTo>
                          <a:pt x="569" y="73"/>
                          <a:pt x="448" y="158"/>
                          <a:pt x="327" y="254"/>
                        </a:cubicBezTo>
                        <a:lnTo>
                          <a:pt x="218" y="448"/>
                        </a:lnTo>
                        <a:cubicBezTo>
                          <a:pt x="49" y="545"/>
                          <a:pt x="0" y="762"/>
                          <a:pt x="109" y="920"/>
                        </a:cubicBezTo>
                        <a:cubicBezTo>
                          <a:pt x="199" y="1040"/>
                          <a:pt x="348" y="1110"/>
                          <a:pt x="499" y="1110"/>
                        </a:cubicBezTo>
                        <a:cubicBezTo>
                          <a:pt x="530" y="1110"/>
                          <a:pt x="562" y="1107"/>
                          <a:pt x="593" y="1101"/>
                        </a:cubicBezTo>
                        <a:cubicBezTo>
                          <a:pt x="775" y="1053"/>
                          <a:pt x="932" y="944"/>
                          <a:pt x="1053" y="799"/>
                        </a:cubicBezTo>
                        <a:cubicBezTo>
                          <a:pt x="1137" y="702"/>
                          <a:pt x="1198" y="581"/>
                          <a:pt x="1234" y="460"/>
                        </a:cubicBezTo>
                        <a:cubicBezTo>
                          <a:pt x="1258" y="327"/>
                          <a:pt x="1222" y="194"/>
                          <a:pt x="1137" y="97"/>
                        </a:cubicBezTo>
                        <a:cubicBezTo>
                          <a:pt x="1057" y="33"/>
                          <a:pt x="960" y="0"/>
                          <a:pt x="8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0" name="Google Shape;18190;p40"/>
                  <p:cNvSpPr/>
                  <p:nvPr/>
                </p:nvSpPr>
                <p:spPr>
                  <a:xfrm>
                    <a:off x="2582544" y="2661558"/>
                    <a:ext cx="406742" cy="407393"/>
                  </a:xfrm>
                  <a:custGeom>
                    <a:avLst/>
                    <a:gdLst/>
                    <a:ahLst/>
                    <a:cxnLst/>
                    <a:rect l="l" t="t" r="r" b="b"/>
                    <a:pathLst>
                      <a:path w="3122" h="3127" extrusionOk="0">
                        <a:moveTo>
                          <a:pt x="2591" y="0"/>
                        </a:moveTo>
                        <a:cubicBezTo>
                          <a:pt x="2354" y="0"/>
                          <a:pt x="2115" y="172"/>
                          <a:pt x="1960" y="374"/>
                        </a:cubicBezTo>
                        <a:cubicBezTo>
                          <a:pt x="1755" y="616"/>
                          <a:pt x="1598" y="907"/>
                          <a:pt x="1331" y="1076"/>
                        </a:cubicBezTo>
                        <a:cubicBezTo>
                          <a:pt x="1239" y="1131"/>
                          <a:pt x="1144" y="1149"/>
                          <a:pt x="1051" y="1149"/>
                        </a:cubicBezTo>
                        <a:cubicBezTo>
                          <a:pt x="875" y="1149"/>
                          <a:pt x="702" y="1085"/>
                          <a:pt x="554" y="1085"/>
                        </a:cubicBezTo>
                        <a:cubicBezTo>
                          <a:pt x="504" y="1085"/>
                          <a:pt x="456" y="1093"/>
                          <a:pt x="412" y="1112"/>
                        </a:cubicBezTo>
                        <a:cubicBezTo>
                          <a:pt x="134" y="1233"/>
                          <a:pt x="1" y="1911"/>
                          <a:pt x="1" y="2165"/>
                        </a:cubicBezTo>
                        <a:cubicBezTo>
                          <a:pt x="1" y="2576"/>
                          <a:pt x="255" y="2951"/>
                          <a:pt x="642" y="3096"/>
                        </a:cubicBezTo>
                        <a:cubicBezTo>
                          <a:pt x="717" y="3117"/>
                          <a:pt x="793" y="3126"/>
                          <a:pt x="869" y="3126"/>
                        </a:cubicBezTo>
                        <a:cubicBezTo>
                          <a:pt x="1193" y="3126"/>
                          <a:pt x="1514" y="2954"/>
                          <a:pt x="1779" y="2758"/>
                        </a:cubicBezTo>
                        <a:cubicBezTo>
                          <a:pt x="2311" y="2346"/>
                          <a:pt x="2735" y="1802"/>
                          <a:pt x="2989" y="1173"/>
                        </a:cubicBezTo>
                        <a:cubicBezTo>
                          <a:pt x="3073" y="979"/>
                          <a:pt x="3122" y="762"/>
                          <a:pt x="3110" y="556"/>
                        </a:cubicBezTo>
                        <a:cubicBezTo>
                          <a:pt x="3098" y="326"/>
                          <a:pt x="2965" y="133"/>
                          <a:pt x="2771" y="36"/>
                        </a:cubicBezTo>
                        <a:cubicBezTo>
                          <a:pt x="2712" y="11"/>
                          <a:pt x="2652" y="0"/>
                          <a:pt x="25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8191" name="Google Shape;18191;p40"/>
            <p:cNvGrpSpPr/>
            <p:nvPr/>
          </p:nvGrpSpPr>
          <p:grpSpPr>
            <a:xfrm>
              <a:off x="6511400" y="-386056"/>
              <a:ext cx="2894444" cy="3393046"/>
              <a:chOff x="5754575" y="539494"/>
              <a:chExt cx="2894444" cy="3393046"/>
            </a:xfrm>
          </p:grpSpPr>
          <p:grpSp>
            <p:nvGrpSpPr>
              <p:cNvPr id="18192" name="Google Shape;18192;p40"/>
              <p:cNvGrpSpPr/>
              <p:nvPr/>
            </p:nvGrpSpPr>
            <p:grpSpPr>
              <a:xfrm rot="1481150" flipH="1">
                <a:off x="6827699" y="781740"/>
                <a:ext cx="1511047" cy="1603979"/>
                <a:chOff x="7805848" y="0"/>
                <a:chExt cx="1338162" cy="1420462"/>
              </a:xfrm>
            </p:grpSpPr>
            <p:grpSp>
              <p:nvGrpSpPr>
                <p:cNvPr id="18193" name="Google Shape;18193;p40"/>
                <p:cNvGrpSpPr/>
                <p:nvPr/>
              </p:nvGrpSpPr>
              <p:grpSpPr>
                <a:xfrm>
                  <a:off x="8368560" y="0"/>
                  <a:ext cx="775450" cy="710225"/>
                  <a:chOff x="2092310" y="847750"/>
                  <a:chExt cx="775450" cy="710225"/>
                </a:xfrm>
              </p:grpSpPr>
              <p:sp>
                <p:nvSpPr>
                  <p:cNvPr id="18194" name="Google Shape;18194;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5" name="Google Shape;18195;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6" name="Google Shape;18196;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7" name="Google Shape;18197;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8" name="Google Shape;18198;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9" name="Google Shape;18199;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0" name="Google Shape;18200;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1" name="Google Shape;18201;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2" name="Google Shape;18202;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3" name="Google Shape;18203;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4" name="Google Shape;18204;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5" name="Google Shape;18205;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6" name="Google Shape;18206;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7" name="Google Shape;18207;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8" name="Google Shape;18208;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209" name="Google Shape;18209;p40"/>
                <p:cNvGrpSpPr/>
                <p:nvPr/>
              </p:nvGrpSpPr>
              <p:grpSpPr>
                <a:xfrm rot="-5400000">
                  <a:off x="7570791" y="386832"/>
                  <a:ext cx="1180338" cy="710225"/>
                  <a:chOff x="1687422" y="847750"/>
                  <a:chExt cx="1180338" cy="710225"/>
                </a:xfrm>
              </p:grpSpPr>
              <p:sp>
                <p:nvSpPr>
                  <p:cNvPr id="18210" name="Google Shape;18210;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1" name="Google Shape;18211;p40"/>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2" name="Google Shape;18212;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3" name="Google Shape;18213;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4" name="Google Shape;18214;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5" name="Google Shape;18215;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6" name="Google Shape;18216;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7" name="Google Shape;18217;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8" name="Google Shape;18218;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9" name="Google Shape;18219;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0" name="Google Shape;18220;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1" name="Google Shape;18221;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2" name="Google Shape;18222;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3" name="Google Shape;18223;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4" name="Google Shape;18224;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225" name="Google Shape;18225;p40"/>
                <p:cNvGrpSpPr/>
                <p:nvPr/>
              </p:nvGrpSpPr>
              <p:grpSpPr>
                <a:xfrm rot="10800000" flipH="1">
                  <a:off x="7988034" y="710237"/>
                  <a:ext cx="1045376" cy="710225"/>
                  <a:chOff x="1822384" y="847750"/>
                  <a:chExt cx="1045376" cy="710225"/>
                </a:xfrm>
              </p:grpSpPr>
              <p:sp>
                <p:nvSpPr>
                  <p:cNvPr id="18226" name="Google Shape;18226;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7" name="Google Shape;18227;p40"/>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8" name="Google Shape;18228;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9" name="Google Shape;18229;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0" name="Google Shape;18230;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1" name="Google Shape;18231;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2" name="Google Shape;18232;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3" name="Google Shape;18233;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4" name="Google Shape;18234;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5" name="Google Shape;18235;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6" name="Google Shape;18236;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7" name="Google Shape;18237;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8" name="Google Shape;18238;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9" name="Google Shape;18239;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0" name="Google Shape;18240;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241" name="Google Shape;18241;p40"/>
              <p:cNvGrpSpPr/>
              <p:nvPr/>
            </p:nvGrpSpPr>
            <p:grpSpPr>
              <a:xfrm rot="1481150" flipH="1">
                <a:off x="6872074" y="2086315"/>
                <a:ext cx="1511047" cy="1603979"/>
                <a:chOff x="7805848" y="0"/>
                <a:chExt cx="1338162" cy="1420462"/>
              </a:xfrm>
            </p:grpSpPr>
            <p:grpSp>
              <p:nvGrpSpPr>
                <p:cNvPr id="18242" name="Google Shape;18242;p40"/>
                <p:cNvGrpSpPr/>
                <p:nvPr/>
              </p:nvGrpSpPr>
              <p:grpSpPr>
                <a:xfrm>
                  <a:off x="8368560" y="0"/>
                  <a:ext cx="775450" cy="710225"/>
                  <a:chOff x="2092310" y="847750"/>
                  <a:chExt cx="775450" cy="710225"/>
                </a:xfrm>
              </p:grpSpPr>
              <p:sp>
                <p:nvSpPr>
                  <p:cNvPr id="18243" name="Google Shape;18243;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4" name="Google Shape;18244;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5" name="Google Shape;18245;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6" name="Google Shape;18246;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7" name="Google Shape;18247;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8" name="Google Shape;18248;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9" name="Google Shape;18249;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0" name="Google Shape;18250;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1" name="Google Shape;18251;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2" name="Google Shape;18252;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3" name="Google Shape;18253;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4" name="Google Shape;18254;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5" name="Google Shape;18255;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6" name="Google Shape;18256;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7" name="Google Shape;18257;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258" name="Google Shape;18258;p40"/>
                <p:cNvGrpSpPr/>
                <p:nvPr/>
              </p:nvGrpSpPr>
              <p:grpSpPr>
                <a:xfrm rot="-5400000">
                  <a:off x="7570791" y="386832"/>
                  <a:ext cx="1180338" cy="710225"/>
                  <a:chOff x="1687422" y="847750"/>
                  <a:chExt cx="1180338" cy="710225"/>
                </a:xfrm>
              </p:grpSpPr>
              <p:sp>
                <p:nvSpPr>
                  <p:cNvPr id="18259" name="Google Shape;18259;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0" name="Google Shape;18260;p40"/>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1" name="Google Shape;18261;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2" name="Google Shape;18262;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3" name="Google Shape;18263;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4" name="Google Shape;18264;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5" name="Google Shape;18265;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6" name="Google Shape;18266;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7" name="Google Shape;18267;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8" name="Google Shape;18268;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9" name="Google Shape;18269;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0" name="Google Shape;18270;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1" name="Google Shape;18271;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2" name="Google Shape;18272;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3" name="Google Shape;18273;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274" name="Google Shape;18274;p40"/>
                <p:cNvGrpSpPr/>
                <p:nvPr/>
              </p:nvGrpSpPr>
              <p:grpSpPr>
                <a:xfrm rot="10800000" flipH="1">
                  <a:off x="7988034" y="710237"/>
                  <a:ext cx="1045376" cy="710225"/>
                  <a:chOff x="1822384" y="847750"/>
                  <a:chExt cx="1045376" cy="710225"/>
                </a:xfrm>
              </p:grpSpPr>
              <p:sp>
                <p:nvSpPr>
                  <p:cNvPr id="18275" name="Google Shape;18275;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6" name="Google Shape;18276;p40"/>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7" name="Google Shape;18277;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8" name="Google Shape;18278;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9" name="Google Shape;18279;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0" name="Google Shape;18280;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1" name="Google Shape;18281;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2" name="Google Shape;18282;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3" name="Google Shape;18283;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4" name="Google Shape;18284;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5" name="Google Shape;18285;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6" name="Google Shape;18286;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7" name="Google Shape;18287;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8" name="Google Shape;18288;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9" name="Google Shape;18289;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290" name="Google Shape;18290;p40"/>
              <p:cNvGrpSpPr/>
              <p:nvPr/>
            </p:nvGrpSpPr>
            <p:grpSpPr>
              <a:xfrm rot="1481150" flipH="1">
                <a:off x="6020474" y="1211565"/>
                <a:ext cx="1511047" cy="1603979"/>
                <a:chOff x="7805848" y="0"/>
                <a:chExt cx="1338162" cy="1420462"/>
              </a:xfrm>
            </p:grpSpPr>
            <p:grpSp>
              <p:nvGrpSpPr>
                <p:cNvPr id="18291" name="Google Shape;18291;p40"/>
                <p:cNvGrpSpPr/>
                <p:nvPr/>
              </p:nvGrpSpPr>
              <p:grpSpPr>
                <a:xfrm>
                  <a:off x="8368560" y="0"/>
                  <a:ext cx="775450" cy="710225"/>
                  <a:chOff x="2092310" y="847750"/>
                  <a:chExt cx="775450" cy="710225"/>
                </a:xfrm>
              </p:grpSpPr>
              <p:sp>
                <p:nvSpPr>
                  <p:cNvPr id="18292" name="Google Shape;18292;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3" name="Google Shape;18293;p40"/>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4" name="Google Shape;18294;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5" name="Google Shape;18295;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6" name="Google Shape;18296;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7" name="Google Shape;18297;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8" name="Google Shape;18298;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9" name="Google Shape;18299;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0" name="Google Shape;18300;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1" name="Google Shape;18301;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2" name="Google Shape;18302;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3" name="Google Shape;18303;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4" name="Google Shape;18304;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5" name="Google Shape;18305;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6" name="Google Shape;18306;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307" name="Google Shape;18307;p40"/>
                <p:cNvGrpSpPr/>
                <p:nvPr/>
              </p:nvGrpSpPr>
              <p:grpSpPr>
                <a:xfrm rot="-5400000">
                  <a:off x="7570791" y="386832"/>
                  <a:ext cx="1180338" cy="710225"/>
                  <a:chOff x="1687422" y="847750"/>
                  <a:chExt cx="1180338" cy="710225"/>
                </a:xfrm>
              </p:grpSpPr>
              <p:sp>
                <p:nvSpPr>
                  <p:cNvPr id="18308" name="Google Shape;18308;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9" name="Google Shape;18309;p40"/>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0" name="Google Shape;18310;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1" name="Google Shape;18311;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2" name="Google Shape;18312;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3" name="Google Shape;18313;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4" name="Google Shape;18314;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5" name="Google Shape;18315;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6" name="Google Shape;18316;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7" name="Google Shape;18317;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8" name="Google Shape;18318;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9" name="Google Shape;18319;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0" name="Google Shape;18320;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1" name="Google Shape;18321;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2" name="Google Shape;18322;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323" name="Google Shape;18323;p40"/>
                <p:cNvGrpSpPr/>
                <p:nvPr/>
              </p:nvGrpSpPr>
              <p:grpSpPr>
                <a:xfrm rot="10800000" flipH="1">
                  <a:off x="7988034" y="710237"/>
                  <a:ext cx="1045376" cy="710225"/>
                  <a:chOff x="1822384" y="847750"/>
                  <a:chExt cx="1045376" cy="710225"/>
                </a:xfrm>
              </p:grpSpPr>
              <p:sp>
                <p:nvSpPr>
                  <p:cNvPr id="18324" name="Google Shape;18324;p40"/>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5" name="Google Shape;18325;p40"/>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6" name="Google Shape;18326;p40"/>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7" name="Google Shape;18327;p40"/>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8" name="Google Shape;18328;p40"/>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9" name="Google Shape;18329;p40"/>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0" name="Google Shape;18330;p40"/>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1" name="Google Shape;18331;p40"/>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2" name="Google Shape;18332;p40"/>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3" name="Google Shape;18333;p40"/>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4" name="Google Shape;18334;p40"/>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5" name="Google Shape;18335;p40"/>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6" name="Google Shape;18336;p40"/>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7" name="Google Shape;18337;p40"/>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8" name="Google Shape;18338;p40"/>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588" name="Shape 1588"/>
        <p:cNvGrpSpPr/>
        <p:nvPr/>
      </p:nvGrpSpPr>
      <p:grpSpPr>
        <a:xfrm>
          <a:off x="0" y="0"/>
          <a:ext cx="0" cy="0"/>
          <a:chOff x="0" y="0"/>
          <a:chExt cx="0" cy="0"/>
        </a:xfrm>
      </p:grpSpPr>
      <p:grpSp>
        <p:nvGrpSpPr>
          <p:cNvPr id="1589" name="Google Shape;1589;p5"/>
          <p:cNvGrpSpPr/>
          <p:nvPr/>
        </p:nvGrpSpPr>
        <p:grpSpPr>
          <a:xfrm>
            <a:off x="176625" y="110350"/>
            <a:ext cx="8790774" cy="4922811"/>
            <a:chOff x="131600" y="118425"/>
            <a:chExt cx="8790774" cy="4922811"/>
          </a:xfrm>
        </p:grpSpPr>
        <p:sp>
          <p:nvSpPr>
            <p:cNvPr id="1590" name="Google Shape;1590;p5"/>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91" name="Google Shape;1591;p5"/>
            <p:cNvGrpSpPr/>
            <p:nvPr/>
          </p:nvGrpSpPr>
          <p:grpSpPr>
            <a:xfrm>
              <a:off x="131600" y="1884558"/>
              <a:ext cx="2122449" cy="3112715"/>
              <a:chOff x="131600" y="1884558"/>
              <a:chExt cx="2122449" cy="3112715"/>
            </a:xfrm>
          </p:grpSpPr>
          <p:sp>
            <p:nvSpPr>
              <p:cNvPr id="1592" name="Google Shape;1592;p5"/>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5"/>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5"/>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5"/>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5"/>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5"/>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5"/>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5"/>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5"/>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5"/>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5"/>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5"/>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5"/>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5"/>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5"/>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5"/>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5"/>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5"/>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5"/>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5"/>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5"/>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5"/>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5"/>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5"/>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5"/>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7" name="Google Shape;1617;p5"/>
            <p:cNvGrpSpPr/>
            <p:nvPr/>
          </p:nvGrpSpPr>
          <p:grpSpPr>
            <a:xfrm flipH="1">
              <a:off x="2342550" y="2567965"/>
              <a:ext cx="3964145" cy="1455821"/>
              <a:chOff x="3233388" y="140740"/>
              <a:chExt cx="3964145" cy="1455821"/>
            </a:xfrm>
          </p:grpSpPr>
          <p:sp>
            <p:nvSpPr>
              <p:cNvPr id="1618" name="Google Shape;1618;p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5"/>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44" name="Google Shape;1644;p5"/>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5"/>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5"/>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5"/>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5"/>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5"/>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5"/>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5"/>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5"/>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5"/>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5"/>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5"/>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5"/>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5"/>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5"/>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5"/>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5"/>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5"/>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5"/>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5"/>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5"/>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5"/>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5"/>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5"/>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5"/>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5"/>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5"/>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5"/>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5"/>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5"/>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5"/>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5"/>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5"/>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5"/>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5"/>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5"/>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5"/>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5"/>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5"/>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5"/>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5"/>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5"/>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5"/>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5"/>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5"/>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5"/>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5"/>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5"/>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5"/>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5"/>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5"/>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5"/>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5"/>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5"/>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5"/>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5"/>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5"/>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5"/>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5"/>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5"/>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5"/>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5"/>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5"/>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5"/>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5"/>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5"/>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5"/>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5"/>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5"/>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5"/>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5"/>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5"/>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5"/>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5"/>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5"/>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5"/>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5"/>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5"/>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5"/>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5"/>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5"/>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5"/>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5"/>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5"/>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5"/>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5"/>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5"/>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5"/>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5"/>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5"/>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5"/>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5"/>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5"/>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5"/>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5"/>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5"/>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5"/>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5"/>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5"/>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5"/>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44" name="Google Shape;1744;p5"/>
            <p:cNvGrpSpPr/>
            <p:nvPr/>
          </p:nvGrpSpPr>
          <p:grpSpPr>
            <a:xfrm rot="5400000">
              <a:off x="6199788" y="1372590"/>
              <a:ext cx="3964145" cy="1455821"/>
              <a:chOff x="3233388" y="140740"/>
              <a:chExt cx="3964145" cy="1455821"/>
            </a:xfrm>
          </p:grpSpPr>
          <p:sp>
            <p:nvSpPr>
              <p:cNvPr id="1745" name="Google Shape;1745;p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71" name="Google Shape;1771;p5"/>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5"/>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5"/>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5"/>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5"/>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76" name="Google Shape;1776;p5"/>
            <p:cNvGrpSpPr/>
            <p:nvPr/>
          </p:nvGrpSpPr>
          <p:grpSpPr>
            <a:xfrm>
              <a:off x="234224" y="118425"/>
              <a:ext cx="3532446" cy="1609151"/>
              <a:chOff x="140599" y="118425"/>
              <a:chExt cx="3532446" cy="1609151"/>
            </a:xfrm>
          </p:grpSpPr>
          <p:sp>
            <p:nvSpPr>
              <p:cNvPr id="1777" name="Google Shape;1777;p5"/>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5"/>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5"/>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5"/>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5"/>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5"/>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5"/>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5"/>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5"/>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5"/>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5"/>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5"/>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5"/>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5"/>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5"/>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5"/>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5"/>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5"/>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5"/>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03" name="Google Shape;1803;p5"/>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04" name="Google Shape;1804;p5"/>
            <p:cNvGrpSpPr/>
            <p:nvPr/>
          </p:nvGrpSpPr>
          <p:grpSpPr>
            <a:xfrm>
              <a:off x="3327013" y="140740"/>
              <a:ext cx="3964145" cy="1455821"/>
              <a:chOff x="3233388" y="140740"/>
              <a:chExt cx="3964145" cy="1455821"/>
            </a:xfrm>
          </p:grpSpPr>
          <p:sp>
            <p:nvSpPr>
              <p:cNvPr id="1805" name="Google Shape;1805;p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31" name="Google Shape;1831;p5"/>
          <p:cNvGrpSpPr/>
          <p:nvPr/>
        </p:nvGrpSpPr>
        <p:grpSpPr>
          <a:xfrm>
            <a:off x="-638622" y="-25066"/>
            <a:ext cx="9717645" cy="5234084"/>
            <a:chOff x="-638622" y="-25066"/>
            <a:chExt cx="9717645" cy="5234084"/>
          </a:xfrm>
        </p:grpSpPr>
        <p:grpSp>
          <p:nvGrpSpPr>
            <p:cNvPr id="1832" name="Google Shape;1832;p5"/>
            <p:cNvGrpSpPr/>
            <p:nvPr/>
          </p:nvGrpSpPr>
          <p:grpSpPr>
            <a:xfrm>
              <a:off x="-638622" y="-25066"/>
              <a:ext cx="2416744" cy="2763025"/>
              <a:chOff x="-638622" y="-25066"/>
              <a:chExt cx="2416744" cy="2763025"/>
            </a:xfrm>
          </p:grpSpPr>
          <p:grpSp>
            <p:nvGrpSpPr>
              <p:cNvPr id="1833" name="Google Shape;1833;p5"/>
              <p:cNvGrpSpPr/>
              <p:nvPr/>
            </p:nvGrpSpPr>
            <p:grpSpPr>
              <a:xfrm rot="395" flipH="1">
                <a:off x="-638622" y="1082911"/>
                <a:ext cx="1351857" cy="1654970"/>
                <a:chOff x="146217" y="2712579"/>
                <a:chExt cx="1552966" cy="1960401"/>
              </a:xfrm>
            </p:grpSpPr>
            <p:grpSp>
              <p:nvGrpSpPr>
                <p:cNvPr id="1834" name="Google Shape;1834;p5"/>
                <p:cNvGrpSpPr/>
                <p:nvPr/>
              </p:nvGrpSpPr>
              <p:grpSpPr>
                <a:xfrm>
                  <a:off x="146217" y="2712579"/>
                  <a:ext cx="1134008" cy="607901"/>
                  <a:chOff x="5206900" y="826150"/>
                  <a:chExt cx="599275" cy="321250"/>
                </a:xfrm>
              </p:grpSpPr>
              <p:sp>
                <p:nvSpPr>
                  <p:cNvPr id="1835" name="Google Shape;1835;p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49" name="Google Shape;1849;p5"/>
                <p:cNvGrpSpPr/>
                <p:nvPr/>
              </p:nvGrpSpPr>
              <p:grpSpPr>
                <a:xfrm rot="-9256633">
                  <a:off x="489429" y="3110262"/>
                  <a:ext cx="1134020" cy="607908"/>
                  <a:chOff x="5206900" y="826150"/>
                  <a:chExt cx="599275" cy="321250"/>
                </a:xfrm>
              </p:grpSpPr>
              <p:sp>
                <p:nvSpPr>
                  <p:cNvPr id="1850" name="Google Shape;1850;p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64" name="Google Shape;1864;p5"/>
                <p:cNvGrpSpPr/>
                <p:nvPr/>
              </p:nvGrpSpPr>
              <p:grpSpPr>
                <a:xfrm rot="7120513" flipH="1">
                  <a:off x="538618" y="3725726"/>
                  <a:ext cx="1133997" cy="607895"/>
                  <a:chOff x="5206900" y="826150"/>
                  <a:chExt cx="599275" cy="321250"/>
                </a:xfrm>
              </p:grpSpPr>
              <p:sp>
                <p:nvSpPr>
                  <p:cNvPr id="1865" name="Google Shape;1865;p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79" name="Google Shape;1879;p5"/>
              <p:cNvGrpSpPr/>
              <p:nvPr/>
            </p:nvGrpSpPr>
            <p:grpSpPr>
              <a:xfrm rot="-4586846" flipH="1">
                <a:off x="139310" y="-1605"/>
                <a:ext cx="1351919" cy="1654924"/>
                <a:chOff x="146217" y="2712579"/>
                <a:chExt cx="1552966" cy="1960401"/>
              </a:xfrm>
            </p:grpSpPr>
            <p:grpSp>
              <p:nvGrpSpPr>
                <p:cNvPr id="1880" name="Google Shape;1880;p5"/>
                <p:cNvGrpSpPr/>
                <p:nvPr/>
              </p:nvGrpSpPr>
              <p:grpSpPr>
                <a:xfrm>
                  <a:off x="146217" y="2712579"/>
                  <a:ext cx="1134008" cy="607901"/>
                  <a:chOff x="5206900" y="826150"/>
                  <a:chExt cx="599275" cy="321250"/>
                </a:xfrm>
              </p:grpSpPr>
              <p:sp>
                <p:nvSpPr>
                  <p:cNvPr id="1881" name="Google Shape;1881;p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5" name="Google Shape;1895;p5"/>
                <p:cNvGrpSpPr/>
                <p:nvPr/>
              </p:nvGrpSpPr>
              <p:grpSpPr>
                <a:xfrm rot="-9256633">
                  <a:off x="489429" y="3110262"/>
                  <a:ext cx="1134020" cy="607908"/>
                  <a:chOff x="5206900" y="826150"/>
                  <a:chExt cx="599275" cy="321250"/>
                </a:xfrm>
              </p:grpSpPr>
              <p:sp>
                <p:nvSpPr>
                  <p:cNvPr id="1896" name="Google Shape;1896;p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0" name="Google Shape;1910;p5"/>
                <p:cNvGrpSpPr/>
                <p:nvPr/>
              </p:nvGrpSpPr>
              <p:grpSpPr>
                <a:xfrm rot="7120513" flipH="1">
                  <a:off x="538618" y="3725726"/>
                  <a:ext cx="1133997" cy="607895"/>
                  <a:chOff x="5206900" y="826150"/>
                  <a:chExt cx="599275" cy="321250"/>
                </a:xfrm>
              </p:grpSpPr>
              <p:sp>
                <p:nvSpPr>
                  <p:cNvPr id="1911" name="Google Shape;1911;p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25" name="Google Shape;1925;p5"/>
              <p:cNvGrpSpPr/>
              <p:nvPr/>
            </p:nvGrpSpPr>
            <p:grpSpPr>
              <a:xfrm rot="-4003042">
                <a:off x="554452" y="263880"/>
                <a:ext cx="697844" cy="714460"/>
                <a:chOff x="1146109" y="401894"/>
                <a:chExt cx="268792" cy="275226"/>
              </a:xfrm>
            </p:grpSpPr>
            <p:sp>
              <p:nvSpPr>
                <p:cNvPr id="1926" name="Google Shape;1926;p5"/>
                <p:cNvSpPr/>
                <p:nvPr/>
              </p:nvSpPr>
              <p:spPr>
                <a:xfrm>
                  <a:off x="1332382" y="496087"/>
                  <a:ext cx="82520" cy="84445"/>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5"/>
                <p:cNvSpPr/>
                <p:nvPr/>
              </p:nvSpPr>
              <p:spPr>
                <a:xfrm>
                  <a:off x="1241304" y="608348"/>
                  <a:ext cx="84416" cy="68771"/>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28" name="Google Shape;1928;p5"/>
                <p:cNvGrpSpPr/>
                <p:nvPr/>
              </p:nvGrpSpPr>
              <p:grpSpPr>
                <a:xfrm>
                  <a:off x="1146109" y="401894"/>
                  <a:ext cx="171173" cy="146520"/>
                  <a:chOff x="1146109" y="401894"/>
                  <a:chExt cx="171173" cy="146520"/>
                </a:xfrm>
              </p:grpSpPr>
              <p:sp>
                <p:nvSpPr>
                  <p:cNvPr id="1929" name="Google Shape;1929;p5"/>
                  <p:cNvSpPr/>
                  <p:nvPr/>
                </p:nvSpPr>
                <p:spPr>
                  <a:xfrm>
                    <a:off x="1146109" y="401894"/>
                    <a:ext cx="171173" cy="146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30" name="Google Shape;1930;p5"/>
                  <p:cNvGrpSpPr/>
                  <p:nvPr/>
                </p:nvGrpSpPr>
                <p:grpSpPr>
                  <a:xfrm>
                    <a:off x="1167199" y="418649"/>
                    <a:ext cx="111953" cy="108115"/>
                    <a:chOff x="1167199" y="418649"/>
                    <a:chExt cx="111953" cy="108115"/>
                  </a:xfrm>
                </p:grpSpPr>
                <p:sp>
                  <p:nvSpPr>
                    <p:cNvPr id="1931" name="Google Shape;1931;p5"/>
                    <p:cNvSpPr/>
                    <p:nvPr/>
                  </p:nvSpPr>
                  <p:spPr>
                    <a:xfrm rot="10526915">
                      <a:off x="1169905" y="421851"/>
                      <a:ext cx="83539" cy="71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5"/>
                    <p:cNvSpPr/>
                    <p:nvPr/>
                  </p:nvSpPr>
                  <p:spPr>
                    <a:xfrm rot="6620808">
                      <a:off x="1179769" y="452836"/>
                      <a:ext cx="63818" cy="65318"/>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5"/>
                    <p:cNvSpPr/>
                    <p:nvPr/>
                  </p:nvSpPr>
                  <p:spPr>
                    <a:xfrm rot="1447158">
                      <a:off x="1204983" y="439347"/>
                      <a:ext cx="66059" cy="53830"/>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1934" name="Google Shape;1934;p5"/>
            <p:cNvGrpSpPr/>
            <p:nvPr/>
          </p:nvGrpSpPr>
          <p:grpSpPr>
            <a:xfrm>
              <a:off x="7153317" y="3507171"/>
              <a:ext cx="1925706" cy="1701846"/>
              <a:chOff x="7153317" y="3507171"/>
              <a:chExt cx="1925706" cy="1701846"/>
            </a:xfrm>
          </p:grpSpPr>
          <p:grpSp>
            <p:nvGrpSpPr>
              <p:cNvPr id="1935" name="Google Shape;1935;p5"/>
              <p:cNvGrpSpPr/>
              <p:nvPr/>
            </p:nvGrpSpPr>
            <p:grpSpPr>
              <a:xfrm rot="4586846">
                <a:off x="7440210" y="3530632"/>
                <a:ext cx="1351919" cy="1654924"/>
                <a:chOff x="146217" y="2712579"/>
                <a:chExt cx="1552966" cy="1960401"/>
              </a:xfrm>
            </p:grpSpPr>
            <p:grpSp>
              <p:nvGrpSpPr>
                <p:cNvPr id="1936" name="Google Shape;1936;p5"/>
                <p:cNvGrpSpPr/>
                <p:nvPr/>
              </p:nvGrpSpPr>
              <p:grpSpPr>
                <a:xfrm>
                  <a:off x="146217" y="2712579"/>
                  <a:ext cx="1134008" cy="607901"/>
                  <a:chOff x="5206900" y="826150"/>
                  <a:chExt cx="599275" cy="321250"/>
                </a:xfrm>
              </p:grpSpPr>
              <p:sp>
                <p:nvSpPr>
                  <p:cNvPr id="1937" name="Google Shape;1937;p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51" name="Google Shape;1951;p5"/>
                <p:cNvGrpSpPr/>
                <p:nvPr/>
              </p:nvGrpSpPr>
              <p:grpSpPr>
                <a:xfrm rot="-9256633">
                  <a:off x="489429" y="3110262"/>
                  <a:ext cx="1134020" cy="607908"/>
                  <a:chOff x="5206900" y="826150"/>
                  <a:chExt cx="599275" cy="321250"/>
                </a:xfrm>
              </p:grpSpPr>
              <p:sp>
                <p:nvSpPr>
                  <p:cNvPr id="1952" name="Google Shape;1952;p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66" name="Google Shape;1966;p5"/>
                <p:cNvGrpSpPr/>
                <p:nvPr/>
              </p:nvGrpSpPr>
              <p:grpSpPr>
                <a:xfrm rot="7120513" flipH="1">
                  <a:off x="538618" y="3725726"/>
                  <a:ext cx="1133997" cy="607895"/>
                  <a:chOff x="5206900" y="826150"/>
                  <a:chExt cx="599275" cy="321250"/>
                </a:xfrm>
              </p:grpSpPr>
              <p:sp>
                <p:nvSpPr>
                  <p:cNvPr id="1967" name="Google Shape;1967;p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81" name="Google Shape;1981;p5"/>
              <p:cNvGrpSpPr/>
              <p:nvPr/>
            </p:nvGrpSpPr>
            <p:grpSpPr>
              <a:xfrm rot="1105138" flipH="1">
                <a:off x="8201561" y="4082231"/>
                <a:ext cx="780693" cy="739102"/>
                <a:chOff x="394839" y="946426"/>
                <a:chExt cx="688446" cy="651769"/>
              </a:xfrm>
            </p:grpSpPr>
            <p:sp>
              <p:nvSpPr>
                <p:cNvPr id="1982" name="Google Shape;1982;p5"/>
                <p:cNvSpPr/>
                <p:nvPr/>
              </p:nvSpPr>
              <p:spPr>
                <a:xfrm rot="4195360">
                  <a:off x="669575" y="976299"/>
                  <a:ext cx="339800" cy="394962"/>
                </a:xfrm>
                <a:custGeom>
                  <a:avLst/>
                  <a:gdLst/>
                  <a:ahLst/>
                  <a:cxnLst/>
                  <a:rect l="l" t="t" r="r" b="b"/>
                  <a:pathLst>
                    <a:path w="8386" h="9747" extrusionOk="0">
                      <a:moveTo>
                        <a:pt x="1982" y="1"/>
                      </a:moveTo>
                      <a:cubicBezTo>
                        <a:pt x="1953" y="1"/>
                        <a:pt x="1937" y="1"/>
                        <a:pt x="1937" y="1"/>
                      </a:cubicBezTo>
                      <a:cubicBezTo>
                        <a:pt x="1937" y="1"/>
                        <a:pt x="1" y="2546"/>
                        <a:pt x="2257" y="6834"/>
                      </a:cubicBezTo>
                      <a:cubicBezTo>
                        <a:pt x="3041" y="8322"/>
                        <a:pt x="4193" y="9362"/>
                        <a:pt x="5281" y="9746"/>
                      </a:cubicBezTo>
                      <a:lnTo>
                        <a:pt x="8098" y="8274"/>
                      </a:lnTo>
                      <a:cubicBezTo>
                        <a:pt x="8386" y="7154"/>
                        <a:pt x="8178" y="5602"/>
                        <a:pt x="7394" y="4130"/>
                      </a:cubicBezTo>
                      <a:cubicBezTo>
                        <a:pt x="5294" y="139"/>
                        <a:pt x="2377" y="1"/>
                        <a:pt x="19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5"/>
                <p:cNvSpPr/>
                <p:nvPr/>
              </p:nvSpPr>
              <p:spPr>
                <a:xfrm rot="4195360">
                  <a:off x="862651" y="1016730"/>
                  <a:ext cx="167307" cy="139434"/>
                </a:xfrm>
                <a:custGeom>
                  <a:avLst/>
                  <a:gdLst/>
                  <a:ahLst/>
                  <a:cxnLst/>
                  <a:rect l="l" t="t" r="r" b="b"/>
                  <a:pathLst>
                    <a:path w="4129" h="3441" extrusionOk="0">
                      <a:moveTo>
                        <a:pt x="4128" y="1360"/>
                      </a:moveTo>
                      <a:cubicBezTo>
                        <a:pt x="2432" y="0"/>
                        <a:pt x="928" y="64"/>
                        <a:pt x="928" y="64"/>
                      </a:cubicBezTo>
                      <a:cubicBezTo>
                        <a:pt x="928" y="64"/>
                        <a:pt x="0" y="1280"/>
                        <a:pt x="176" y="34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5"/>
                <p:cNvSpPr/>
                <p:nvPr/>
              </p:nvSpPr>
              <p:spPr>
                <a:xfrm rot="4195360">
                  <a:off x="496918" y="1021137"/>
                  <a:ext cx="168644" cy="335274"/>
                </a:xfrm>
                <a:custGeom>
                  <a:avLst/>
                  <a:gdLst/>
                  <a:ahLst/>
                  <a:cxnLst/>
                  <a:rect l="l" t="t" r="r" b="b"/>
                  <a:pathLst>
                    <a:path w="4162" h="8274" extrusionOk="0">
                      <a:moveTo>
                        <a:pt x="4161" y="2481"/>
                      </a:moveTo>
                      <a:cubicBezTo>
                        <a:pt x="2577" y="4193"/>
                        <a:pt x="4081" y="8001"/>
                        <a:pt x="4081" y="8001"/>
                      </a:cubicBezTo>
                      <a:lnTo>
                        <a:pt x="3553" y="8273"/>
                      </a:lnTo>
                      <a:cubicBezTo>
                        <a:pt x="1" y="3201"/>
                        <a:pt x="1697" y="401"/>
                        <a:pt x="1985" y="1"/>
                      </a:cubicBezTo>
                      <a:cubicBezTo>
                        <a:pt x="2497" y="993"/>
                        <a:pt x="3233" y="1841"/>
                        <a:pt x="4161" y="24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5"/>
                <p:cNvSpPr/>
                <p:nvPr/>
              </p:nvSpPr>
              <p:spPr>
                <a:xfrm rot="4195360">
                  <a:off x="714242" y="1314914"/>
                  <a:ext cx="240567" cy="253583"/>
                </a:xfrm>
                <a:custGeom>
                  <a:avLst/>
                  <a:gdLst/>
                  <a:ahLst/>
                  <a:cxnLst/>
                  <a:rect l="l" t="t" r="r" b="b"/>
                  <a:pathLst>
                    <a:path w="5937" h="6258" extrusionOk="0">
                      <a:moveTo>
                        <a:pt x="5937" y="5985"/>
                      </a:moveTo>
                      <a:lnTo>
                        <a:pt x="5425" y="6257"/>
                      </a:lnTo>
                      <a:cubicBezTo>
                        <a:pt x="5425" y="6257"/>
                        <a:pt x="3121" y="2865"/>
                        <a:pt x="817" y="3217"/>
                      </a:cubicBezTo>
                      <a:cubicBezTo>
                        <a:pt x="817" y="2097"/>
                        <a:pt x="529" y="993"/>
                        <a:pt x="1" y="17"/>
                      </a:cubicBezTo>
                      <a:cubicBezTo>
                        <a:pt x="481" y="1"/>
                        <a:pt x="3761" y="177"/>
                        <a:pt x="5937" y="598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5"/>
                <p:cNvSpPr/>
                <p:nvPr/>
              </p:nvSpPr>
              <p:spPr>
                <a:xfrm rot="4195360">
                  <a:off x="615895" y="1279876"/>
                  <a:ext cx="179625" cy="115486"/>
                </a:xfrm>
                <a:custGeom>
                  <a:avLst/>
                  <a:gdLst/>
                  <a:ahLst/>
                  <a:cxnLst/>
                  <a:rect l="l" t="t" r="r" b="b"/>
                  <a:pathLst>
                    <a:path w="4433" h="2850" extrusionOk="0">
                      <a:moveTo>
                        <a:pt x="0" y="2161"/>
                      </a:moveTo>
                      <a:lnTo>
                        <a:pt x="4081" y="1"/>
                      </a:lnTo>
                      <a:lnTo>
                        <a:pt x="4433" y="689"/>
                      </a:lnTo>
                      <a:lnTo>
                        <a:pt x="352" y="28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5"/>
                <p:cNvSpPr/>
                <p:nvPr/>
              </p:nvSpPr>
              <p:spPr>
                <a:xfrm rot="4195360">
                  <a:off x="800184" y="1100885"/>
                  <a:ext cx="125814" cy="125819"/>
                </a:xfrm>
                <a:custGeom>
                  <a:avLst/>
                  <a:gdLst/>
                  <a:ahLst/>
                  <a:cxnLst/>
                  <a:rect l="l" t="t" r="r" b="b"/>
                  <a:pathLst>
                    <a:path w="3105" h="3105" extrusionOk="0">
                      <a:moveTo>
                        <a:pt x="1968" y="241"/>
                      </a:moveTo>
                      <a:cubicBezTo>
                        <a:pt x="2704" y="465"/>
                        <a:pt x="3104" y="1233"/>
                        <a:pt x="2880" y="1969"/>
                      </a:cubicBezTo>
                      <a:cubicBezTo>
                        <a:pt x="2656" y="2705"/>
                        <a:pt x="1872" y="3105"/>
                        <a:pt x="1152" y="2881"/>
                      </a:cubicBezTo>
                      <a:cubicBezTo>
                        <a:pt x="416" y="2657"/>
                        <a:pt x="0" y="1873"/>
                        <a:pt x="240" y="1153"/>
                      </a:cubicBezTo>
                      <a:cubicBezTo>
                        <a:pt x="464" y="417"/>
                        <a:pt x="1232" y="1"/>
                        <a:pt x="1968" y="2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5"/>
                <p:cNvSpPr/>
                <p:nvPr/>
              </p:nvSpPr>
              <p:spPr>
                <a:xfrm rot="4195360">
                  <a:off x="813927" y="1121269"/>
                  <a:ext cx="95343" cy="88215"/>
                </a:xfrm>
                <a:custGeom>
                  <a:avLst/>
                  <a:gdLst/>
                  <a:ahLst/>
                  <a:cxnLst/>
                  <a:rect l="l" t="t" r="r" b="b"/>
                  <a:pathLst>
                    <a:path w="2353" h="2177" extrusionOk="0">
                      <a:moveTo>
                        <a:pt x="1968" y="625"/>
                      </a:moveTo>
                      <a:cubicBezTo>
                        <a:pt x="2352" y="1345"/>
                        <a:pt x="1664" y="2177"/>
                        <a:pt x="896" y="1937"/>
                      </a:cubicBezTo>
                      <a:cubicBezTo>
                        <a:pt x="112" y="1681"/>
                        <a:pt x="0" y="625"/>
                        <a:pt x="736" y="241"/>
                      </a:cubicBezTo>
                      <a:cubicBezTo>
                        <a:pt x="1184" y="1"/>
                        <a:pt x="1728" y="177"/>
                        <a:pt x="1968" y="6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5"/>
                <p:cNvSpPr/>
                <p:nvPr/>
              </p:nvSpPr>
              <p:spPr>
                <a:xfrm rot="4195360">
                  <a:off x="551059" y="1320445"/>
                  <a:ext cx="173141" cy="194543"/>
                </a:xfrm>
                <a:custGeom>
                  <a:avLst/>
                  <a:gdLst/>
                  <a:ahLst/>
                  <a:cxnLst/>
                  <a:rect l="l" t="t" r="r" b="b"/>
                  <a:pathLst>
                    <a:path w="4273" h="4801" extrusionOk="0">
                      <a:moveTo>
                        <a:pt x="128" y="960"/>
                      </a:moveTo>
                      <a:cubicBezTo>
                        <a:pt x="0" y="1728"/>
                        <a:pt x="128" y="2512"/>
                        <a:pt x="528" y="3200"/>
                      </a:cubicBezTo>
                      <a:cubicBezTo>
                        <a:pt x="1217" y="4528"/>
                        <a:pt x="3329" y="4800"/>
                        <a:pt x="3329" y="4800"/>
                      </a:cubicBezTo>
                      <a:cubicBezTo>
                        <a:pt x="3329" y="4800"/>
                        <a:pt x="4273" y="2928"/>
                        <a:pt x="3585" y="1600"/>
                      </a:cubicBezTo>
                      <a:cubicBezTo>
                        <a:pt x="3169" y="816"/>
                        <a:pt x="2561" y="240"/>
                        <a:pt x="19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5"/>
                <p:cNvSpPr/>
                <p:nvPr/>
              </p:nvSpPr>
              <p:spPr>
                <a:xfrm rot="4195360">
                  <a:off x="611855" y="1384276"/>
                  <a:ext cx="52554" cy="55474"/>
                </a:xfrm>
                <a:custGeom>
                  <a:avLst/>
                  <a:gdLst/>
                  <a:ahLst/>
                  <a:cxnLst/>
                  <a:rect l="l" t="t" r="r" b="b"/>
                  <a:pathLst>
                    <a:path w="1297" h="1369" extrusionOk="0">
                      <a:moveTo>
                        <a:pt x="460" y="0"/>
                      </a:moveTo>
                      <a:cubicBezTo>
                        <a:pt x="400" y="0"/>
                        <a:pt x="342" y="13"/>
                        <a:pt x="289" y="40"/>
                      </a:cubicBezTo>
                      <a:cubicBezTo>
                        <a:pt x="49" y="168"/>
                        <a:pt x="1" y="568"/>
                        <a:pt x="209" y="936"/>
                      </a:cubicBezTo>
                      <a:cubicBezTo>
                        <a:pt x="401" y="1304"/>
                        <a:pt x="1009" y="1368"/>
                        <a:pt x="1009" y="1368"/>
                      </a:cubicBezTo>
                      <a:cubicBezTo>
                        <a:pt x="1009" y="1368"/>
                        <a:pt x="1297" y="840"/>
                        <a:pt x="1089" y="472"/>
                      </a:cubicBezTo>
                      <a:cubicBezTo>
                        <a:pt x="937" y="181"/>
                        <a:pt x="685" y="0"/>
                        <a:pt x="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1991" name="Google Shape;1991;p5"/>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92" name="Google Shape;1992;p5"/>
          <p:cNvSpPr txBox="1"/>
          <p:nvPr>
            <p:ph type="body" idx="1"/>
          </p:nvPr>
        </p:nvSpPr>
        <p:spPr>
          <a:xfrm>
            <a:off x="1888225" y="3255251"/>
            <a:ext cx="2093400" cy="8016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1993" name="Google Shape;1993;p5"/>
          <p:cNvSpPr txBox="1"/>
          <p:nvPr>
            <p:ph type="body" idx="2"/>
          </p:nvPr>
        </p:nvSpPr>
        <p:spPr>
          <a:xfrm>
            <a:off x="5162525" y="3255251"/>
            <a:ext cx="2093400" cy="8016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1994" name="Google Shape;1994;p5"/>
          <p:cNvSpPr txBox="1"/>
          <p:nvPr>
            <p:ph type="subTitle" idx="3"/>
          </p:nvPr>
        </p:nvSpPr>
        <p:spPr>
          <a:xfrm>
            <a:off x="1888075" y="2874425"/>
            <a:ext cx="2093400" cy="30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995" name="Google Shape;1995;p5"/>
          <p:cNvSpPr txBox="1"/>
          <p:nvPr>
            <p:ph type="subTitle" idx="4"/>
          </p:nvPr>
        </p:nvSpPr>
        <p:spPr>
          <a:xfrm>
            <a:off x="5162525" y="2874425"/>
            <a:ext cx="2093400" cy="30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one column 5">
  <p:cSld name="CUSTOM_4_2_1">
    <p:spTree>
      <p:nvGrpSpPr>
        <p:cNvPr id="18339" name="Shape 18339"/>
        <p:cNvGrpSpPr/>
        <p:nvPr/>
      </p:nvGrpSpPr>
      <p:grpSpPr>
        <a:xfrm>
          <a:off x="0" y="0"/>
          <a:ext cx="0" cy="0"/>
          <a:chOff x="0" y="0"/>
          <a:chExt cx="0" cy="0"/>
        </a:xfrm>
      </p:grpSpPr>
      <p:grpSp>
        <p:nvGrpSpPr>
          <p:cNvPr id="18340" name="Google Shape;18340;p41"/>
          <p:cNvGrpSpPr/>
          <p:nvPr/>
        </p:nvGrpSpPr>
        <p:grpSpPr>
          <a:xfrm>
            <a:off x="176625" y="110350"/>
            <a:ext cx="8790774" cy="4922811"/>
            <a:chOff x="131600" y="118425"/>
            <a:chExt cx="8790774" cy="4922811"/>
          </a:xfrm>
        </p:grpSpPr>
        <p:sp>
          <p:nvSpPr>
            <p:cNvPr id="18341" name="Google Shape;18341;p41"/>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342" name="Google Shape;18342;p41"/>
            <p:cNvGrpSpPr/>
            <p:nvPr/>
          </p:nvGrpSpPr>
          <p:grpSpPr>
            <a:xfrm>
              <a:off x="131600" y="1884558"/>
              <a:ext cx="2122449" cy="3112715"/>
              <a:chOff x="131600" y="1884558"/>
              <a:chExt cx="2122449" cy="3112715"/>
            </a:xfrm>
          </p:grpSpPr>
          <p:sp>
            <p:nvSpPr>
              <p:cNvPr id="18343" name="Google Shape;18343;p41"/>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4" name="Google Shape;18344;p41"/>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5" name="Google Shape;18345;p41"/>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6" name="Google Shape;18346;p41"/>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7" name="Google Shape;18347;p41"/>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8" name="Google Shape;18348;p41"/>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9" name="Google Shape;18349;p41"/>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0" name="Google Shape;18350;p41"/>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1" name="Google Shape;18351;p41"/>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2" name="Google Shape;18352;p41"/>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3" name="Google Shape;18353;p41"/>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4" name="Google Shape;18354;p41"/>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5" name="Google Shape;18355;p41"/>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6" name="Google Shape;18356;p41"/>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7" name="Google Shape;18357;p41"/>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8" name="Google Shape;18358;p41"/>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9" name="Google Shape;18359;p41"/>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0" name="Google Shape;18360;p41"/>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1" name="Google Shape;18361;p41"/>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2" name="Google Shape;18362;p41"/>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3" name="Google Shape;18363;p41"/>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4" name="Google Shape;18364;p41"/>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5" name="Google Shape;18365;p41"/>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6" name="Google Shape;18366;p41"/>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7" name="Google Shape;18367;p41"/>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368" name="Google Shape;18368;p41"/>
            <p:cNvGrpSpPr/>
            <p:nvPr/>
          </p:nvGrpSpPr>
          <p:grpSpPr>
            <a:xfrm flipH="1">
              <a:off x="2342550" y="2567965"/>
              <a:ext cx="3964145" cy="1455821"/>
              <a:chOff x="3233388" y="140740"/>
              <a:chExt cx="3964145" cy="1455821"/>
            </a:xfrm>
          </p:grpSpPr>
          <p:sp>
            <p:nvSpPr>
              <p:cNvPr id="18369" name="Google Shape;18369;p4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0" name="Google Shape;18370;p4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1" name="Google Shape;18371;p4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2" name="Google Shape;18372;p4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3" name="Google Shape;18373;p4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4" name="Google Shape;18374;p4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5" name="Google Shape;18375;p4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6" name="Google Shape;18376;p4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7" name="Google Shape;18377;p4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8" name="Google Shape;18378;p41"/>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9" name="Google Shape;18379;p4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0" name="Google Shape;18380;p4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1" name="Google Shape;18381;p4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2" name="Google Shape;18382;p4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3" name="Google Shape;18383;p4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4" name="Google Shape;18384;p4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5" name="Google Shape;18385;p4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6" name="Google Shape;18386;p4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7" name="Google Shape;18387;p4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8" name="Google Shape;18388;p4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9" name="Google Shape;18389;p4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0" name="Google Shape;18390;p4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1" name="Google Shape;18391;p4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2" name="Google Shape;18392;p4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3" name="Google Shape;18393;p4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4" name="Google Shape;18394;p4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395" name="Google Shape;18395;p41"/>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6" name="Google Shape;18396;p41"/>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7" name="Google Shape;18397;p41"/>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8" name="Google Shape;18398;p41"/>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9" name="Google Shape;18399;p41"/>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0" name="Google Shape;18400;p41"/>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1" name="Google Shape;18401;p41"/>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2" name="Google Shape;18402;p41"/>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3" name="Google Shape;18403;p41"/>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4" name="Google Shape;18404;p41"/>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5" name="Google Shape;18405;p41"/>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6" name="Google Shape;18406;p41"/>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7" name="Google Shape;18407;p41"/>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8" name="Google Shape;18408;p41"/>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9" name="Google Shape;18409;p41"/>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0" name="Google Shape;18410;p41"/>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1" name="Google Shape;18411;p41"/>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2" name="Google Shape;18412;p41"/>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3" name="Google Shape;18413;p41"/>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4" name="Google Shape;18414;p41"/>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5" name="Google Shape;18415;p41"/>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6" name="Google Shape;18416;p41"/>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7" name="Google Shape;18417;p41"/>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8" name="Google Shape;18418;p41"/>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9" name="Google Shape;18419;p41"/>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0" name="Google Shape;18420;p41"/>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1" name="Google Shape;18421;p41"/>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2" name="Google Shape;18422;p41"/>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3" name="Google Shape;18423;p41"/>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4" name="Google Shape;18424;p41"/>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5" name="Google Shape;18425;p41"/>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6" name="Google Shape;18426;p41"/>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7" name="Google Shape;18427;p41"/>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8" name="Google Shape;18428;p41"/>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9" name="Google Shape;18429;p41"/>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0" name="Google Shape;18430;p41"/>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1" name="Google Shape;18431;p41"/>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2" name="Google Shape;18432;p41"/>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3" name="Google Shape;18433;p41"/>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4" name="Google Shape;18434;p41"/>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5" name="Google Shape;18435;p41"/>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6" name="Google Shape;18436;p41"/>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7" name="Google Shape;18437;p41"/>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8" name="Google Shape;18438;p41"/>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9" name="Google Shape;18439;p41"/>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0" name="Google Shape;18440;p41"/>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1" name="Google Shape;18441;p41"/>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2" name="Google Shape;18442;p41"/>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3" name="Google Shape;18443;p41"/>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4" name="Google Shape;18444;p41"/>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5" name="Google Shape;18445;p41"/>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6" name="Google Shape;18446;p41"/>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7" name="Google Shape;18447;p41"/>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8" name="Google Shape;18448;p41"/>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9" name="Google Shape;18449;p41"/>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0" name="Google Shape;18450;p41"/>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1" name="Google Shape;18451;p41"/>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2" name="Google Shape;18452;p41"/>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3" name="Google Shape;18453;p41"/>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4" name="Google Shape;18454;p41"/>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5" name="Google Shape;18455;p41"/>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6" name="Google Shape;18456;p41"/>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7" name="Google Shape;18457;p41"/>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8" name="Google Shape;18458;p41"/>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9" name="Google Shape;18459;p41"/>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0" name="Google Shape;18460;p41"/>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1" name="Google Shape;18461;p41"/>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2" name="Google Shape;18462;p41"/>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3" name="Google Shape;18463;p41"/>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4" name="Google Shape;18464;p41"/>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5" name="Google Shape;18465;p41"/>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6" name="Google Shape;18466;p41"/>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7" name="Google Shape;18467;p41"/>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8" name="Google Shape;18468;p41"/>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9" name="Google Shape;18469;p41"/>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0" name="Google Shape;18470;p41"/>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1" name="Google Shape;18471;p41"/>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2" name="Google Shape;18472;p41"/>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3" name="Google Shape;18473;p41"/>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4" name="Google Shape;18474;p41"/>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5" name="Google Shape;18475;p41"/>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6" name="Google Shape;18476;p41"/>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7" name="Google Shape;18477;p41"/>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8" name="Google Shape;18478;p41"/>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9" name="Google Shape;18479;p41"/>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0" name="Google Shape;18480;p41"/>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1" name="Google Shape;18481;p41"/>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2" name="Google Shape;18482;p41"/>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3" name="Google Shape;18483;p41"/>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4" name="Google Shape;18484;p41"/>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5" name="Google Shape;18485;p41"/>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6" name="Google Shape;18486;p41"/>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7" name="Google Shape;18487;p41"/>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8" name="Google Shape;18488;p41"/>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9" name="Google Shape;18489;p41"/>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0" name="Google Shape;18490;p41"/>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1" name="Google Shape;18491;p41"/>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2" name="Google Shape;18492;p41"/>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3" name="Google Shape;18493;p41"/>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4" name="Google Shape;18494;p41"/>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495" name="Google Shape;18495;p41"/>
            <p:cNvGrpSpPr/>
            <p:nvPr/>
          </p:nvGrpSpPr>
          <p:grpSpPr>
            <a:xfrm rot="5400000">
              <a:off x="6199788" y="1372590"/>
              <a:ext cx="3964145" cy="1455821"/>
              <a:chOff x="3233388" y="140740"/>
              <a:chExt cx="3964145" cy="1455821"/>
            </a:xfrm>
          </p:grpSpPr>
          <p:sp>
            <p:nvSpPr>
              <p:cNvPr id="18496" name="Google Shape;18496;p4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7" name="Google Shape;18497;p4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8" name="Google Shape;18498;p4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9" name="Google Shape;18499;p4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0" name="Google Shape;18500;p4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1" name="Google Shape;18501;p4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2" name="Google Shape;18502;p4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3" name="Google Shape;18503;p4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4" name="Google Shape;18504;p4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5" name="Google Shape;18505;p4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6" name="Google Shape;18506;p4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7" name="Google Shape;18507;p4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8" name="Google Shape;18508;p4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9" name="Google Shape;18509;p4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0" name="Google Shape;18510;p4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1" name="Google Shape;18511;p4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2" name="Google Shape;18512;p4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3" name="Google Shape;18513;p4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4" name="Google Shape;18514;p4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5" name="Google Shape;18515;p4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6" name="Google Shape;18516;p4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7" name="Google Shape;18517;p4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8" name="Google Shape;18518;p4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9" name="Google Shape;18519;p4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0" name="Google Shape;18520;p4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1" name="Google Shape;18521;p4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522" name="Google Shape;18522;p41"/>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3" name="Google Shape;18523;p41"/>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4" name="Google Shape;18524;p41"/>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5" name="Google Shape;18525;p41"/>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6" name="Google Shape;18526;p41"/>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527" name="Google Shape;18527;p41"/>
            <p:cNvGrpSpPr/>
            <p:nvPr/>
          </p:nvGrpSpPr>
          <p:grpSpPr>
            <a:xfrm>
              <a:off x="234224" y="118425"/>
              <a:ext cx="3532446" cy="1609151"/>
              <a:chOff x="140599" y="118425"/>
              <a:chExt cx="3532446" cy="1609151"/>
            </a:xfrm>
          </p:grpSpPr>
          <p:sp>
            <p:nvSpPr>
              <p:cNvPr id="18528" name="Google Shape;18528;p41"/>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9" name="Google Shape;18529;p41"/>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0" name="Google Shape;18530;p41"/>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1" name="Google Shape;18531;p41"/>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2" name="Google Shape;18532;p41"/>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3" name="Google Shape;18533;p41"/>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4" name="Google Shape;18534;p41"/>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5" name="Google Shape;18535;p41"/>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6" name="Google Shape;18536;p41"/>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7" name="Google Shape;18537;p41"/>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8" name="Google Shape;18538;p41"/>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9" name="Google Shape;18539;p41"/>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0" name="Google Shape;18540;p41"/>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1" name="Google Shape;18541;p41"/>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2" name="Google Shape;18542;p41"/>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3" name="Google Shape;18543;p41"/>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4" name="Google Shape;18544;p41"/>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5" name="Google Shape;18545;p41"/>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6" name="Google Shape;18546;p41"/>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7" name="Google Shape;18547;p41"/>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8" name="Google Shape;18548;p41"/>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9" name="Google Shape;18549;p41"/>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0" name="Google Shape;18550;p41"/>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1" name="Google Shape;18551;p41"/>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2" name="Google Shape;18552;p41"/>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3" name="Google Shape;18553;p41"/>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554" name="Google Shape;18554;p41"/>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555" name="Google Shape;18555;p41"/>
            <p:cNvGrpSpPr/>
            <p:nvPr/>
          </p:nvGrpSpPr>
          <p:grpSpPr>
            <a:xfrm>
              <a:off x="3327013" y="140740"/>
              <a:ext cx="3964145" cy="1455821"/>
              <a:chOff x="3233388" y="140740"/>
              <a:chExt cx="3964145" cy="1455821"/>
            </a:xfrm>
          </p:grpSpPr>
          <p:sp>
            <p:nvSpPr>
              <p:cNvPr id="18556" name="Google Shape;18556;p4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7" name="Google Shape;18557;p4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8" name="Google Shape;18558;p4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9" name="Google Shape;18559;p4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0" name="Google Shape;18560;p4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1" name="Google Shape;18561;p4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2" name="Google Shape;18562;p4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3" name="Google Shape;18563;p4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4" name="Google Shape;18564;p4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5" name="Google Shape;18565;p4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6" name="Google Shape;18566;p4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7" name="Google Shape;18567;p4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8" name="Google Shape;18568;p4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9" name="Google Shape;18569;p4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0" name="Google Shape;18570;p4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1" name="Google Shape;18571;p4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2" name="Google Shape;18572;p4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3" name="Google Shape;18573;p4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4" name="Google Shape;18574;p4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5" name="Google Shape;18575;p4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6" name="Google Shape;18576;p4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7" name="Google Shape;18577;p4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8" name="Google Shape;18578;p4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9" name="Google Shape;18579;p4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0" name="Google Shape;18580;p4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1" name="Google Shape;18581;p4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582" name="Google Shape;18582;p41"/>
          <p:cNvGrpSpPr/>
          <p:nvPr/>
        </p:nvGrpSpPr>
        <p:grpSpPr>
          <a:xfrm>
            <a:off x="-1023716" y="-428664"/>
            <a:ext cx="10782968" cy="5644342"/>
            <a:chOff x="-1023716" y="-428664"/>
            <a:chExt cx="10782968" cy="5644342"/>
          </a:xfrm>
        </p:grpSpPr>
        <p:grpSp>
          <p:nvGrpSpPr>
            <p:cNvPr id="18583" name="Google Shape;18583;p41"/>
            <p:cNvGrpSpPr/>
            <p:nvPr/>
          </p:nvGrpSpPr>
          <p:grpSpPr>
            <a:xfrm>
              <a:off x="2307740" y="857703"/>
              <a:ext cx="4528468" cy="4256128"/>
              <a:chOff x="2307740" y="781503"/>
              <a:chExt cx="4528468" cy="4256128"/>
            </a:xfrm>
          </p:grpSpPr>
          <p:grpSp>
            <p:nvGrpSpPr>
              <p:cNvPr id="18584" name="Google Shape;18584;p41"/>
              <p:cNvGrpSpPr/>
              <p:nvPr/>
            </p:nvGrpSpPr>
            <p:grpSpPr>
              <a:xfrm rot="-6618754" flipH="1">
                <a:off x="4324837" y="966461"/>
                <a:ext cx="1511084" cy="1604019"/>
                <a:chOff x="7805848" y="0"/>
                <a:chExt cx="1338162" cy="1420462"/>
              </a:xfrm>
            </p:grpSpPr>
            <p:grpSp>
              <p:nvGrpSpPr>
                <p:cNvPr id="18585" name="Google Shape;18585;p41"/>
                <p:cNvGrpSpPr/>
                <p:nvPr/>
              </p:nvGrpSpPr>
              <p:grpSpPr>
                <a:xfrm>
                  <a:off x="8368560" y="0"/>
                  <a:ext cx="775450" cy="710225"/>
                  <a:chOff x="2092310" y="847750"/>
                  <a:chExt cx="775450" cy="710225"/>
                </a:xfrm>
              </p:grpSpPr>
              <p:sp>
                <p:nvSpPr>
                  <p:cNvPr id="18586" name="Google Shape;18586;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7" name="Google Shape;18587;p4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8" name="Google Shape;18588;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9" name="Google Shape;18589;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0" name="Google Shape;18590;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1" name="Google Shape;18591;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2" name="Google Shape;18592;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3" name="Google Shape;18593;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4" name="Google Shape;18594;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5" name="Google Shape;18595;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6" name="Google Shape;18596;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7" name="Google Shape;18597;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8" name="Google Shape;18598;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9" name="Google Shape;18599;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0" name="Google Shape;18600;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601" name="Google Shape;18601;p41"/>
                <p:cNvGrpSpPr/>
                <p:nvPr/>
              </p:nvGrpSpPr>
              <p:grpSpPr>
                <a:xfrm rot="-5400000">
                  <a:off x="7773235" y="184387"/>
                  <a:ext cx="775450" cy="710225"/>
                  <a:chOff x="2092310" y="847750"/>
                  <a:chExt cx="775450" cy="710225"/>
                </a:xfrm>
              </p:grpSpPr>
              <p:sp>
                <p:nvSpPr>
                  <p:cNvPr id="18602" name="Google Shape;18602;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3" name="Google Shape;18603;p4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4" name="Google Shape;18604;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5" name="Google Shape;18605;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6" name="Google Shape;18606;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7" name="Google Shape;18607;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8" name="Google Shape;18608;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9" name="Google Shape;18609;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0" name="Google Shape;18610;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1" name="Google Shape;18611;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2" name="Google Shape;18612;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3" name="Google Shape;18613;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4" name="Google Shape;18614;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5" name="Google Shape;18615;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6" name="Google Shape;18616;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617" name="Google Shape;18617;p41"/>
                <p:cNvGrpSpPr/>
                <p:nvPr/>
              </p:nvGrpSpPr>
              <p:grpSpPr>
                <a:xfrm rot="10800000" flipH="1">
                  <a:off x="8257960" y="710237"/>
                  <a:ext cx="775450" cy="710225"/>
                  <a:chOff x="2092310" y="847750"/>
                  <a:chExt cx="775450" cy="710225"/>
                </a:xfrm>
              </p:grpSpPr>
              <p:sp>
                <p:nvSpPr>
                  <p:cNvPr id="18618" name="Google Shape;18618;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9" name="Google Shape;18619;p4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0" name="Google Shape;18620;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1" name="Google Shape;18621;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2" name="Google Shape;18622;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3" name="Google Shape;18623;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4" name="Google Shape;18624;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5" name="Google Shape;18625;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6" name="Google Shape;18626;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7" name="Google Shape;18627;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8" name="Google Shape;18628;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9" name="Google Shape;18629;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0" name="Google Shape;18630;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1" name="Google Shape;18631;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2" name="Google Shape;18632;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633" name="Google Shape;18633;p41"/>
              <p:cNvGrpSpPr/>
              <p:nvPr/>
            </p:nvGrpSpPr>
            <p:grpSpPr>
              <a:xfrm rot="4181246" flipH="1">
                <a:off x="3132679" y="2006449"/>
                <a:ext cx="1511084" cy="1604019"/>
                <a:chOff x="7805848" y="0"/>
                <a:chExt cx="1338162" cy="1420462"/>
              </a:xfrm>
            </p:grpSpPr>
            <p:grpSp>
              <p:nvGrpSpPr>
                <p:cNvPr id="18634" name="Google Shape;18634;p41"/>
                <p:cNvGrpSpPr/>
                <p:nvPr/>
              </p:nvGrpSpPr>
              <p:grpSpPr>
                <a:xfrm>
                  <a:off x="8368560" y="0"/>
                  <a:ext cx="775450" cy="710225"/>
                  <a:chOff x="2092310" y="847750"/>
                  <a:chExt cx="775450" cy="710225"/>
                </a:xfrm>
              </p:grpSpPr>
              <p:sp>
                <p:nvSpPr>
                  <p:cNvPr id="18635" name="Google Shape;18635;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6" name="Google Shape;18636;p4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7" name="Google Shape;18637;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8" name="Google Shape;18638;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9" name="Google Shape;18639;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0" name="Google Shape;18640;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1" name="Google Shape;18641;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2" name="Google Shape;18642;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3" name="Google Shape;18643;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4" name="Google Shape;18644;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5" name="Google Shape;18645;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6" name="Google Shape;18646;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7" name="Google Shape;18647;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8" name="Google Shape;18648;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9" name="Google Shape;18649;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650" name="Google Shape;18650;p41"/>
                <p:cNvGrpSpPr/>
                <p:nvPr/>
              </p:nvGrpSpPr>
              <p:grpSpPr>
                <a:xfrm rot="-5400000">
                  <a:off x="7773235" y="184387"/>
                  <a:ext cx="775450" cy="710225"/>
                  <a:chOff x="2092310" y="847750"/>
                  <a:chExt cx="775450" cy="710225"/>
                </a:xfrm>
              </p:grpSpPr>
              <p:sp>
                <p:nvSpPr>
                  <p:cNvPr id="18651" name="Google Shape;18651;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2" name="Google Shape;18652;p41"/>
                  <p:cNvSpPr/>
                  <p:nvPr/>
                </p:nvSpPr>
                <p:spPr>
                  <a:xfrm>
                    <a:off x="2092310" y="1107011"/>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3" name="Google Shape;18653;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4" name="Google Shape;18654;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5" name="Google Shape;18655;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6" name="Google Shape;18656;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7" name="Google Shape;18657;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8" name="Google Shape;18658;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9" name="Google Shape;18659;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0" name="Google Shape;18660;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1" name="Google Shape;18661;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2" name="Google Shape;18662;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3" name="Google Shape;18663;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4" name="Google Shape;18664;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5" name="Google Shape;18665;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666" name="Google Shape;18666;p41"/>
                <p:cNvGrpSpPr/>
                <p:nvPr/>
              </p:nvGrpSpPr>
              <p:grpSpPr>
                <a:xfrm rot="10800000" flipH="1">
                  <a:off x="8257960" y="38962"/>
                  <a:ext cx="775450" cy="1381500"/>
                  <a:chOff x="2092310" y="847750"/>
                  <a:chExt cx="775450" cy="1381500"/>
                </a:xfrm>
              </p:grpSpPr>
              <p:sp>
                <p:nvSpPr>
                  <p:cNvPr id="18667" name="Google Shape;18667;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8" name="Google Shape;18668;p41"/>
                  <p:cNvSpPr/>
                  <p:nvPr/>
                </p:nvSpPr>
                <p:spPr>
                  <a:xfrm>
                    <a:off x="2092310" y="218671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9" name="Google Shape;18669;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0" name="Google Shape;18670;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1" name="Google Shape;18671;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2" name="Google Shape;18672;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3" name="Google Shape;18673;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4" name="Google Shape;18674;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5" name="Google Shape;18675;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6" name="Google Shape;18676;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7" name="Google Shape;18677;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8" name="Google Shape;18678;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9" name="Google Shape;18679;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0" name="Google Shape;18680;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1" name="Google Shape;18681;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682" name="Google Shape;18682;p41"/>
              <p:cNvGrpSpPr/>
              <p:nvPr/>
            </p:nvGrpSpPr>
            <p:grpSpPr>
              <a:xfrm rot="-6618754" flipH="1">
                <a:off x="5066252" y="1828731"/>
                <a:ext cx="1511084" cy="1604019"/>
                <a:chOff x="7805848" y="0"/>
                <a:chExt cx="1338162" cy="1420462"/>
              </a:xfrm>
            </p:grpSpPr>
            <p:grpSp>
              <p:nvGrpSpPr>
                <p:cNvPr id="18683" name="Google Shape;18683;p41"/>
                <p:cNvGrpSpPr/>
                <p:nvPr/>
              </p:nvGrpSpPr>
              <p:grpSpPr>
                <a:xfrm>
                  <a:off x="8368560" y="0"/>
                  <a:ext cx="775450" cy="710225"/>
                  <a:chOff x="2092310" y="847750"/>
                  <a:chExt cx="775450" cy="710225"/>
                </a:xfrm>
              </p:grpSpPr>
              <p:sp>
                <p:nvSpPr>
                  <p:cNvPr id="18684" name="Google Shape;18684;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5" name="Google Shape;18685;p4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6" name="Google Shape;18686;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7" name="Google Shape;18687;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8" name="Google Shape;18688;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9" name="Google Shape;18689;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0" name="Google Shape;18690;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1" name="Google Shape;18691;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2" name="Google Shape;18692;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3" name="Google Shape;18693;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4" name="Google Shape;18694;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5" name="Google Shape;18695;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6" name="Google Shape;18696;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7" name="Google Shape;18697;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8" name="Google Shape;18698;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699" name="Google Shape;18699;p41"/>
                <p:cNvGrpSpPr/>
                <p:nvPr/>
              </p:nvGrpSpPr>
              <p:grpSpPr>
                <a:xfrm rot="-5400000">
                  <a:off x="7604532" y="353091"/>
                  <a:ext cx="1112857" cy="710225"/>
                  <a:chOff x="1754903" y="847750"/>
                  <a:chExt cx="1112857" cy="710225"/>
                </a:xfrm>
              </p:grpSpPr>
              <p:sp>
                <p:nvSpPr>
                  <p:cNvPr id="18700" name="Google Shape;18700;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1" name="Google Shape;18701;p41"/>
                  <p:cNvSpPr/>
                  <p:nvPr/>
                </p:nvSpPr>
                <p:spPr>
                  <a:xfrm>
                    <a:off x="1754903"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2" name="Google Shape;18702;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3" name="Google Shape;18703;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4" name="Google Shape;18704;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5" name="Google Shape;18705;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6" name="Google Shape;18706;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7" name="Google Shape;18707;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8" name="Google Shape;18708;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9" name="Google Shape;18709;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0" name="Google Shape;18710;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1" name="Google Shape;18711;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2" name="Google Shape;18712;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3" name="Google Shape;18713;p41"/>
                  <p:cNvSpPr/>
                  <p:nvPr/>
                </p:nvSpPr>
                <p:spPr>
                  <a:xfrm>
                    <a:off x="2202052" y="1097227"/>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4" name="Google Shape;18714;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15" name="Google Shape;18715;p41"/>
                <p:cNvGrpSpPr/>
                <p:nvPr/>
              </p:nvGrpSpPr>
              <p:grpSpPr>
                <a:xfrm rot="10800000" flipH="1">
                  <a:off x="8122997" y="710237"/>
                  <a:ext cx="910413" cy="710225"/>
                  <a:chOff x="1957347" y="847750"/>
                  <a:chExt cx="910413" cy="710225"/>
                </a:xfrm>
              </p:grpSpPr>
              <p:sp>
                <p:nvSpPr>
                  <p:cNvPr id="18716" name="Google Shape;18716;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7" name="Google Shape;18717;p41"/>
                  <p:cNvSpPr/>
                  <p:nvPr/>
                </p:nvSpPr>
                <p:spPr>
                  <a:xfrm>
                    <a:off x="1957347"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8" name="Google Shape;18718;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9" name="Google Shape;18719;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0" name="Google Shape;18720;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1" name="Google Shape;18721;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2" name="Google Shape;18722;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3" name="Google Shape;18723;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4" name="Google Shape;18724;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5" name="Google Shape;18725;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6" name="Google Shape;18726;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7" name="Google Shape;18727;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8" name="Google Shape;18728;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9" name="Google Shape;18729;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0" name="Google Shape;18730;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731" name="Google Shape;18731;p41"/>
              <p:cNvGrpSpPr/>
              <p:nvPr/>
            </p:nvGrpSpPr>
            <p:grpSpPr>
              <a:xfrm rot="-6618754" flipH="1">
                <a:off x="2566613" y="975382"/>
                <a:ext cx="1511084" cy="1604019"/>
                <a:chOff x="7805848" y="0"/>
                <a:chExt cx="1338162" cy="1420462"/>
              </a:xfrm>
            </p:grpSpPr>
            <p:grpSp>
              <p:nvGrpSpPr>
                <p:cNvPr id="18732" name="Google Shape;18732;p41"/>
                <p:cNvGrpSpPr/>
                <p:nvPr/>
              </p:nvGrpSpPr>
              <p:grpSpPr>
                <a:xfrm>
                  <a:off x="8368560" y="0"/>
                  <a:ext cx="775450" cy="710225"/>
                  <a:chOff x="2092310" y="847750"/>
                  <a:chExt cx="775450" cy="710225"/>
                </a:xfrm>
              </p:grpSpPr>
              <p:sp>
                <p:nvSpPr>
                  <p:cNvPr id="18733" name="Google Shape;18733;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4" name="Google Shape;18734;p4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5" name="Google Shape;18735;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6" name="Google Shape;18736;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7" name="Google Shape;18737;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8" name="Google Shape;18738;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9" name="Google Shape;18739;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0" name="Google Shape;18740;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1" name="Google Shape;18741;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2" name="Google Shape;18742;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3" name="Google Shape;18743;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4" name="Google Shape;18744;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5" name="Google Shape;18745;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6" name="Google Shape;18746;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7" name="Google Shape;18747;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48" name="Google Shape;18748;p41"/>
                <p:cNvGrpSpPr/>
                <p:nvPr/>
              </p:nvGrpSpPr>
              <p:grpSpPr>
                <a:xfrm rot="-5400000">
                  <a:off x="7773235" y="184387"/>
                  <a:ext cx="775450" cy="710225"/>
                  <a:chOff x="2092310" y="847750"/>
                  <a:chExt cx="775450" cy="710225"/>
                </a:xfrm>
              </p:grpSpPr>
              <p:sp>
                <p:nvSpPr>
                  <p:cNvPr id="18749" name="Google Shape;18749;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0" name="Google Shape;18750;p4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1" name="Google Shape;18751;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2" name="Google Shape;18752;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3" name="Google Shape;18753;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4" name="Google Shape;18754;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5" name="Google Shape;18755;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6" name="Google Shape;18756;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7" name="Google Shape;18757;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8" name="Google Shape;18758;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9" name="Google Shape;18759;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0" name="Google Shape;18760;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1" name="Google Shape;18761;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2" name="Google Shape;18762;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3" name="Google Shape;18763;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64" name="Google Shape;18764;p41"/>
                <p:cNvGrpSpPr/>
                <p:nvPr/>
              </p:nvGrpSpPr>
              <p:grpSpPr>
                <a:xfrm rot="10800000" flipH="1">
                  <a:off x="8257960" y="710237"/>
                  <a:ext cx="775450" cy="710225"/>
                  <a:chOff x="2092310" y="847750"/>
                  <a:chExt cx="775450" cy="710225"/>
                </a:xfrm>
              </p:grpSpPr>
              <p:sp>
                <p:nvSpPr>
                  <p:cNvPr id="18765" name="Google Shape;18765;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6" name="Google Shape;18766;p4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7" name="Google Shape;18767;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8" name="Google Shape;18768;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9" name="Google Shape;18769;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0" name="Google Shape;18770;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1" name="Google Shape;18771;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2" name="Google Shape;18772;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3" name="Google Shape;18773;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4" name="Google Shape;18774;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5" name="Google Shape;18775;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6" name="Google Shape;18776;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7" name="Google Shape;18777;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8" name="Google Shape;18778;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9" name="Google Shape;18779;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780" name="Google Shape;18780;p41"/>
              <p:cNvGrpSpPr/>
              <p:nvPr/>
            </p:nvGrpSpPr>
            <p:grpSpPr>
              <a:xfrm rot="4181246" flipH="1">
                <a:off x="3933133" y="2159950"/>
                <a:ext cx="1834398" cy="2995261"/>
                <a:chOff x="7519532" y="-281971"/>
                <a:chExt cx="1624478" cy="2652497"/>
              </a:xfrm>
            </p:grpSpPr>
            <p:grpSp>
              <p:nvGrpSpPr>
                <p:cNvPr id="18781" name="Google Shape;18781;p41"/>
                <p:cNvGrpSpPr/>
                <p:nvPr/>
              </p:nvGrpSpPr>
              <p:grpSpPr>
                <a:xfrm>
                  <a:off x="8368560" y="0"/>
                  <a:ext cx="775450" cy="710225"/>
                  <a:chOff x="2092310" y="847750"/>
                  <a:chExt cx="775450" cy="710225"/>
                </a:xfrm>
              </p:grpSpPr>
              <p:sp>
                <p:nvSpPr>
                  <p:cNvPr id="18782" name="Google Shape;18782;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3" name="Google Shape;18783;p41"/>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4" name="Google Shape;18784;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5" name="Google Shape;18785;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6" name="Google Shape;18786;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7" name="Google Shape;18787;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8" name="Google Shape;18788;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9" name="Google Shape;18789;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0" name="Google Shape;18790;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1" name="Google Shape;18791;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2" name="Google Shape;18792;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3" name="Google Shape;18793;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4" name="Google Shape;18794;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5" name="Google Shape;18795;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6" name="Google Shape;18796;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97" name="Google Shape;18797;p41"/>
                <p:cNvGrpSpPr/>
                <p:nvPr/>
              </p:nvGrpSpPr>
              <p:grpSpPr>
                <a:xfrm rot="-5400000">
                  <a:off x="7214321" y="521658"/>
                  <a:ext cx="2440396" cy="1257341"/>
                  <a:chOff x="649008" y="847750"/>
                  <a:chExt cx="2440396" cy="1257341"/>
                </a:xfrm>
              </p:grpSpPr>
              <p:sp>
                <p:nvSpPr>
                  <p:cNvPr id="18798" name="Google Shape;18798;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9" name="Google Shape;18799;p41"/>
                  <p:cNvSpPr/>
                  <p:nvPr/>
                </p:nvSpPr>
                <p:spPr>
                  <a:xfrm>
                    <a:off x="649008" y="2062554"/>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0" name="Google Shape;18800;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1" name="Google Shape;18801;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2" name="Google Shape;18802;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3" name="Google Shape;18803;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4" name="Google Shape;18804;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5" name="Google Shape;18805;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6" name="Google Shape;18806;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7" name="Google Shape;18807;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8" name="Google Shape;18808;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9" name="Google Shape;18809;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0" name="Google Shape;18810;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1" name="Google Shape;18811;p41"/>
                  <p:cNvSpPr/>
                  <p:nvPr/>
                </p:nvSpPr>
                <p:spPr>
                  <a:xfrm>
                    <a:off x="3019496" y="1044432"/>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2" name="Google Shape;18812;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13" name="Google Shape;18813;p41"/>
                <p:cNvGrpSpPr/>
                <p:nvPr/>
              </p:nvGrpSpPr>
              <p:grpSpPr>
                <a:xfrm rot="10800000" flipH="1">
                  <a:off x="7519532" y="-281971"/>
                  <a:ext cx="1513878" cy="1702433"/>
                  <a:chOff x="1353882" y="847750"/>
                  <a:chExt cx="1513878" cy="1702433"/>
                </a:xfrm>
              </p:grpSpPr>
              <p:sp>
                <p:nvSpPr>
                  <p:cNvPr id="18814" name="Google Shape;18814;p41"/>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5" name="Google Shape;18815;p41"/>
                  <p:cNvSpPr/>
                  <p:nvPr/>
                </p:nvSpPr>
                <p:spPr>
                  <a:xfrm>
                    <a:off x="1353882" y="2507646"/>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6" name="Google Shape;18816;p41"/>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7" name="Google Shape;18817;p41"/>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8" name="Google Shape;18818;p41"/>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9" name="Google Shape;18819;p41"/>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0" name="Google Shape;18820;p41"/>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1" name="Google Shape;18821;p41"/>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2" name="Google Shape;18822;p41"/>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3" name="Google Shape;18823;p41"/>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4" name="Google Shape;18824;p41"/>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5" name="Google Shape;18825;p41"/>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6" name="Google Shape;18826;p41"/>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7" name="Google Shape;18827;p41"/>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8" name="Google Shape;18828;p41"/>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8829" name="Google Shape;18829;p41"/>
            <p:cNvGrpSpPr/>
            <p:nvPr/>
          </p:nvGrpSpPr>
          <p:grpSpPr>
            <a:xfrm>
              <a:off x="-1023716" y="-428664"/>
              <a:ext cx="2584318" cy="2309601"/>
              <a:chOff x="-1023716" y="-428664"/>
              <a:chExt cx="2584318" cy="2309601"/>
            </a:xfrm>
          </p:grpSpPr>
          <p:grpSp>
            <p:nvGrpSpPr>
              <p:cNvPr id="18830" name="Google Shape;18830;p41"/>
              <p:cNvGrpSpPr/>
              <p:nvPr/>
            </p:nvGrpSpPr>
            <p:grpSpPr>
              <a:xfrm rot="1592241">
                <a:off x="-258200" y="672341"/>
                <a:ext cx="1053068" cy="564512"/>
                <a:chOff x="5206900" y="826150"/>
                <a:chExt cx="599275" cy="321250"/>
              </a:xfrm>
            </p:grpSpPr>
            <p:sp>
              <p:nvSpPr>
                <p:cNvPr id="18831" name="Google Shape;18831;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2" name="Google Shape;18832;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3" name="Google Shape;18833;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4" name="Google Shape;18834;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5" name="Google Shape;18835;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6" name="Google Shape;18836;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7" name="Google Shape;18837;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8" name="Google Shape;18838;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9" name="Google Shape;18839;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0" name="Google Shape;18840;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1" name="Google Shape;18841;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2" name="Google Shape;18842;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3" name="Google Shape;18843;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4" name="Google Shape;18844;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45" name="Google Shape;18845;p41"/>
              <p:cNvGrpSpPr/>
              <p:nvPr/>
            </p:nvGrpSpPr>
            <p:grpSpPr>
              <a:xfrm rot="-5278914">
                <a:off x="243973" y="1124292"/>
                <a:ext cx="525895" cy="519954"/>
                <a:chOff x="1817929" y="3898077"/>
                <a:chExt cx="566346" cy="559947"/>
              </a:xfrm>
            </p:grpSpPr>
            <p:sp>
              <p:nvSpPr>
                <p:cNvPr id="18846" name="Google Shape;18846;p41"/>
                <p:cNvSpPr/>
                <p:nvPr/>
              </p:nvSpPr>
              <p:spPr>
                <a:xfrm>
                  <a:off x="1913056" y="4081084"/>
                  <a:ext cx="53508" cy="53508"/>
                </a:xfrm>
                <a:custGeom>
                  <a:avLst/>
                  <a:gdLst/>
                  <a:ahLst/>
                  <a:cxnLst/>
                  <a:rect l="l" t="t" r="r" b="b"/>
                  <a:pathLst>
                    <a:path w="945" h="945" extrusionOk="0">
                      <a:moveTo>
                        <a:pt x="945" y="417"/>
                      </a:moveTo>
                      <a:cubicBezTo>
                        <a:pt x="945" y="769"/>
                        <a:pt x="497" y="945"/>
                        <a:pt x="257" y="689"/>
                      </a:cubicBezTo>
                      <a:cubicBezTo>
                        <a:pt x="1" y="433"/>
                        <a:pt x="193" y="0"/>
                        <a:pt x="545" y="16"/>
                      </a:cubicBezTo>
                      <a:cubicBezTo>
                        <a:pt x="769" y="16"/>
                        <a:pt x="945" y="192"/>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7" name="Google Shape;18847;p41"/>
                <p:cNvSpPr/>
                <p:nvPr/>
              </p:nvSpPr>
              <p:spPr>
                <a:xfrm>
                  <a:off x="2105122" y="4371901"/>
                  <a:ext cx="11834" cy="11834"/>
                </a:xfrm>
                <a:custGeom>
                  <a:avLst/>
                  <a:gdLst/>
                  <a:ahLst/>
                  <a:cxnLst/>
                  <a:rect l="l" t="t" r="r" b="b"/>
                  <a:pathLst>
                    <a:path w="209" h="209" extrusionOk="0">
                      <a:moveTo>
                        <a:pt x="209" y="97"/>
                      </a:moveTo>
                      <a:cubicBezTo>
                        <a:pt x="209" y="209"/>
                        <a:pt x="1" y="17"/>
                        <a:pt x="129" y="17"/>
                      </a:cubicBezTo>
                      <a:cubicBezTo>
                        <a:pt x="177" y="1"/>
                        <a:pt x="209" y="49"/>
                        <a:pt x="209"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8" name="Google Shape;18848;p41"/>
                <p:cNvSpPr/>
                <p:nvPr/>
              </p:nvSpPr>
              <p:spPr>
                <a:xfrm>
                  <a:off x="2347073" y="4228757"/>
                  <a:ext cx="9116" cy="11834"/>
                </a:xfrm>
                <a:custGeom>
                  <a:avLst/>
                  <a:gdLst/>
                  <a:ahLst/>
                  <a:cxnLst/>
                  <a:rect l="l" t="t" r="r" b="b"/>
                  <a:pathLst>
                    <a:path w="161" h="209" extrusionOk="0">
                      <a:moveTo>
                        <a:pt x="160" y="97"/>
                      </a:moveTo>
                      <a:cubicBezTo>
                        <a:pt x="160" y="209"/>
                        <a:pt x="0" y="209"/>
                        <a:pt x="0" y="97"/>
                      </a:cubicBezTo>
                      <a:cubicBezTo>
                        <a:pt x="0" y="1"/>
                        <a:pt x="160" y="1"/>
                        <a:pt x="160"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9" name="Google Shape;18849;p41"/>
                <p:cNvSpPr/>
                <p:nvPr/>
              </p:nvSpPr>
              <p:spPr>
                <a:xfrm>
                  <a:off x="2181280" y="4434413"/>
                  <a:ext cx="24518" cy="23612"/>
                </a:xfrm>
                <a:custGeom>
                  <a:avLst/>
                  <a:gdLst/>
                  <a:ahLst/>
                  <a:cxnLst/>
                  <a:rect l="l" t="t" r="r" b="b"/>
                  <a:pathLst>
                    <a:path w="433" h="417" extrusionOk="0">
                      <a:moveTo>
                        <a:pt x="432" y="177"/>
                      </a:moveTo>
                      <a:cubicBezTo>
                        <a:pt x="432" y="337"/>
                        <a:pt x="240" y="417"/>
                        <a:pt x="128" y="305"/>
                      </a:cubicBezTo>
                      <a:cubicBezTo>
                        <a:pt x="0" y="193"/>
                        <a:pt x="96"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0" name="Google Shape;18850;p41"/>
                <p:cNvSpPr/>
                <p:nvPr/>
              </p:nvSpPr>
              <p:spPr>
                <a:xfrm>
                  <a:off x="2251946" y="4313919"/>
                  <a:ext cx="24518" cy="24518"/>
                </a:xfrm>
                <a:custGeom>
                  <a:avLst/>
                  <a:gdLst/>
                  <a:ahLst/>
                  <a:cxnLst/>
                  <a:rect l="l" t="t" r="r" b="b"/>
                  <a:pathLst>
                    <a:path w="433" h="433" extrusionOk="0">
                      <a:moveTo>
                        <a:pt x="432" y="193"/>
                      </a:moveTo>
                      <a:cubicBezTo>
                        <a:pt x="432" y="353"/>
                        <a:pt x="240" y="433"/>
                        <a:pt x="128" y="321"/>
                      </a:cubicBezTo>
                      <a:cubicBezTo>
                        <a:pt x="0" y="209"/>
                        <a:pt x="96" y="1"/>
                        <a:pt x="256" y="1"/>
                      </a:cubicBezTo>
                      <a:cubicBezTo>
                        <a:pt x="352" y="1"/>
                        <a:pt x="432" y="81"/>
                        <a:pt x="432"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1" name="Google Shape;18851;p41"/>
                <p:cNvSpPr/>
                <p:nvPr/>
              </p:nvSpPr>
              <p:spPr>
                <a:xfrm>
                  <a:off x="2174939" y="3898077"/>
                  <a:ext cx="19988" cy="19988"/>
                </a:xfrm>
                <a:custGeom>
                  <a:avLst/>
                  <a:gdLst/>
                  <a:ahLst/>
                  <a:cxnLst/>
                  <a:rect l="l" t="t" r="r" b="b"/>
                  <a:pathLst>
                    <a:path w="353" h="353" extrusionOk="0">
                      <a:moveTo>
                        <a:pt x="352" y="176"/>
                      </a:moveTo>
                      <a:cubicBezTo>
                        <a:pt x="352" y="272"/>
                        <a:pt x="272" y="352"/>
                        <a:pt x="176" y="352"/>
                      </a:cubicBezTo>
                      <a:cubicBezTo>
                        <a:pt x="80" y="352"/>
                        <a:pt x="0" y="272"/>
                        <a:pt x="0" y="176"/>
                      </a:cubicBezTo>
                      <a:cubicBezTo>
                        <a:pt x="0" y="80"/>
                        <a:pt x="80" y="0"/>
                        <a:pt x="176" y="0"/>
                      </a:cubicBezTo>
                      <a:cubicBezTo>
                        <a:pt x="272" y="0"/>
                        <a:pt x="352" y="80"/>
                        <a:pt x="35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2" name="Google Shape;18852;p41"/>
                <p:cNvSpPr/>
                <p:nvPr/>
              </p:nvSpPr>
              <p:spPr>
                <a:xfrm>
                  <a:off x="2360663" y="4408140"/>
                  <a:ext cx="23612" cy="28141"/>
                </a:xfrm>
                <a:custGeom>
                  <a:avLst/>
                  <a:gdLst/>
                  <a:ahLst/>
                  <a:cxnLst/>
                  <a:rect l="l" t="t" r="r" b="b"/>
                  <a:pathLst>
                    <a:path w="417" h="497" extrusionOk="0">
                      <a:moveTo>
                        <a:pt x="384" y="225"/>
                      </a:moveTo>
                      <a:cubicBezTo>
                        <a:pt x="416" y="497"/>
                        <a:pt x="0" y="497"/>
                        <a:pt x="32" y="225"/>
                      </a:cubicBezTo>
                      <a:cubicBezTo>
                        <a:pt x="48" y="1"/>
                        <a:pt x="368" y="1"/>
                        <a:pt x="384"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3" name="Google Shape;18853;p41"/>
                <p:cNvSpPr/>
                <p:nvPr/>
              </p:nvSpPr>
              <p:spPr>
                <a:xfrm>
                  <a:off x="1817929" y="4332944"/>
                  <a:ext cx="87935" cy="87935"/>
                </a:xfrm>
                <a:custGeom>
                  <a:avLst/>
                  <a:gdLst/>
                  <a:ahLst/>
                  <a:cxnLst/>
                  <a:rect l="l" t="t" r="r" b="b"/>
                  <a:pathLst>
                    <a:path w="1553" h="1553" extrusionOk="0">
                      <a:moveTo>
                        <a:pt x="769" y="1553"/>
                      </a:moveTo>
                      <a:lnTo>
                        <a:pt x="769" y="1553"/>
                      </a:lnTo>
                      <a:cubicBezTo>
                        <a:pt x="769" y="1121"/>
                        <a:pt x="433" y="785"/>
                        <a:pt x="1" y="785"/>
                      </a:cubicBezTo>
                      <a:lnTo>
                        <a:pt x="1" y="785"/>
                      </a:lnTo>
                      <a:cubicBezTo>
                        <a:pt x="433" y="785"/>
                        <a:pt x="769" y="433"/>
                        <a:pt x="769" y="1"/>
                      </a:cubicBezTo>
                      <a:lnTo>
                        <a:pt x="769" y="1"/>
                      </a:lnTo>
                      <a:cubicBezTo>
                        <a:pt x="769" y="433"/>
                        <a:pt x="1121" y="785"/>
                        <a:pt x="1553" y="785"/>
                      </a:cubicBezTo>
                      <a:lnTo>
                        <a:pt x="1553" y="785"/>
                      </a:lnTo>
                      <a:cubicBezTo>
                        <a:pt x="1121" y="785"/>
                        <a:pt x="769" y="1121"/>
                        <a:pt x="769"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4" name="Google Shape;18854;p41"/>
                <p:cNvSpPr/>
                <p:nvPr/>
              </p:nvSpPr>
              <p:spPr>
                <a:xfrm>
                  <a:off x="2106934" y="4149938"/>
                  <a:ext cx="87991" cy="87935"/>
                </a:xfrm>
                <a:custGeom>
                  <a:avLst/>
                  <a:gdLst/>
                  <a:ahLst/>
                  <a:cxnLst/>
                  <a:rect l="l" t="t" r="r" b="b"/>
                  <a:pathLst>
                    <a:path w="1554" h="1553" extrusionOk="0">
                      <a:moveTo>
                        <a:pt x="769" y="1553"/>
                      </a:moveTo>
                      <a:lnTo>
                        <a:pt x="769" y="1553"/>
                      </a:lnTo>
                      <a:cubicBezTo>
                        <a:pt x="769" y="1121"/>
                        <a:pt x="417" y="785"/>
                        <a:pt x="1" y="785"/>
                      </a:cubicBezTo>
                      <a:lnTo>
                        <a:pt x="1" y="785"/>
                      </a:lnTo>
                      <a:cubicBezTo>
                        <a:pt x="417" y="785"/>
                        <a:pt x="769" y="433"/>
                        <a:pt x="769" y="1"/>
                      </a:cubicBezTo>
                      <a:lnTo>
                        <a:pt x="769" y="1"/>
                      </a:lnTo>
                      <a:cubicBezTo>
                        <a:pt x="769" y="433"/>
                        <a:pt x="1121" y="785"/>
                        <a:pt x="1553" y="785"/>
                      </a:cubicBezTo>
                      <a:lnTo>
                        <a:pt x="1553" y="785"/>
                      </a:lnTo>
                      <a:cubicBezTo>
                        <a:pt x="1121" y="785"/>
                        <a:pt x="769" y="1121"/>
                        <a:pt x="769"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55" name="Google Shape;18855;p41"/>
              <p:cNvGrpSpPr/>
              <p:nvPr/>
            </p:nvGrpSpPr>
            <p:grpSpPr>
              <a:xfrm rot="6049405">
                <a:off x="691585" y="974357"/>
                <a:ext cx="358082" cy="375937"/>
                <a:chOff x="1063586" y="401894"/>
                <a:chExt cx="262134" cy="275226"/>
              </a:xfrm>
            </p:grpSpPr>
            <p:sp>
              <p:nvSpPr>
                <p:cNvPr id="18856" name="Google Shape;18856;p41"/>
                <p:cNvSpPr/>
                <p:nvPr/>
              </p:nvSpPr>
              <p:spPr>
                <a:xfrm>
                  <a:off x="1063586" y="548421"/>
                  <a:ext cx="82520" cy="84445"/>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7" name="Google Shape;18857;p41"/>
                <p:cNvSpPr/>
                <p:nvPr/>
              </p:nvSpPr>
              <p:spPr>
                <a:xfrm>
                  <a:off x="1241304" y="608348"/>
                  <a:ext cx="84416" cy="68771"/>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8" name="Google Shape;18858;p41"/>
                <p:cNvSpPr/>
                <p:nvPr/>
              </p:nvSpPr>
              <p:spPr>
                <a:xfrm>
                  <a:off x="1146109" y="401894"/>
                  <a:ext cx="171173" cy="146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59" name="Google Shape;18859;p41"/>
              <p:cNvGrpSpPr/>
              <p:nvPr/>
            </p:nvGrpSpPr>
            <p:grpSpPr>
              <a:xfrm rot="4249513" flipH="1">
                <a:off x="-581153" y="-346492"/>
                <a:ext cx="1699191" cy="2145257"/>
                <a:chOff x="146217" y="2712579"/>
                <a:chExt cx="1552966" cy="1960401"/>
              </a:xfrm>
            </p:grpSpPr>
            <p:grpSp>
              <p:nvGrpSpPr>
                <p:cNvPr id="18860" name="Google Shape;18860;p41"/>
                <p:cNvGrpSpPr/>
                <p:nvPr/>
              </p:nvGrpSpPr>
              <p:grpSpPr>
                <a:xfrm>
                  <a:off x="146217" y="2712579"/>
                  <a:ext cx="1134008" cy="607901"/>
                  <a:chOff x="5206900" y="826150"/>
                  <a:chExt cx="599275" cy="321250"/>
                </a:xfrm>
              </p:grpSpPr>
              <p:sp>
                <p:nvSpPr>
                  <p:cNvPr id="18861" name="Google Shape;18861;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2" name="Google Shape;18862;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3" name="Google Shape;18863;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4" name="Google Shape;18864;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5" name="Google Shape;18865;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6" name="Google Shape;18866;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7" name="Google Shape;18867;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8" name="Google Shape;18868;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9" name="Google Shape;18869;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0" name="Google Shape;18870;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1" name="Google Shape;18871;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2" name="Google Shape;18872;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3" name="Google Shape;18873;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4" name="Google Shape;18874;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75" name="Google Shape;18875;p41"/>
                <p:cNvGrpSpPr/>
                <p:nvPr/>
              </p:nvGrpSpPr>
              <p:grpSpPr>
                <a:xfrm rot="-9256633">
                  <a:off x="489429" y="3110262"/>
                  <a:ext cx="1134020" cy="607908"/>
                  <a:chOff x="5206900" y="826150"/>
                  <a:chExt cx="599275" cy="321250"/>
                </a:xfrm>
              </p:grpSpPr>
              <p:sp>
                <p:nvSpPr>
                  <p:cNvPr id="18876" name="Google Shape;18876;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7" name="Google Shape;18877;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8" name="Google Shape;18878;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9" name="Google Shape;18879;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0" name="Google Shape;18880;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1" name="Google Shape;18881;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2" name="Google Shape;18882;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3" name="Google Shape;18883;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4" name="Google Shape;18884;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5" name="Google Shape;18885;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6" name="Google Shape;18886;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7" name="Google Shape;18887;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8" name="Google Shape;18888;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9" name="Google Shape;18889;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90" name="Google Shape;18890;p41"/>
                <p:cNvGrpSpPr/>
                <p:nvPr/>
              </p:nvGrpSpPr>
              <p:grpSpPr>
                <a:xfrm rot="7120513" flipH="1">
                  <a:off x="538618" y="3725726"/>
                  <a:ext cx="1133997" cy="607895"/>
                  <a:chOff x="5206900" y="826150"/>
                  <a:chExt cx="599275" cy="321250"/>
                </a:xfrm>
              </p:grpSpPr>
              <p:sp>
                <p:nvSpPr>
                  <p:cNvPr id="18891" name="Google Shape;18891;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2" name="Google Shape;18892;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3" name="Google Shape;18893;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4" name="Google Shape;18894;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5" name="Google Shape;18895;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6" name="Google Shape;18896;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7" name="Google Shape;18897;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8" name="Google Shape;18898;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9" name="Google Shape;18899;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0" name="Google Shape;18900;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1" name="Google Shape;18901;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2" name="Google Shape;18902;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3" name="Google Shape;18903;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4" name="Google Shape;18904;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8905" name="Google Shape;18905;p41"/>
            <p:cNvGrpSpPr/>
            <p:nvPr/>
          </p:nvGrpSpPr>
          <p:grpSpPr>
            <a:xfrm>
              <a:off x="7873249" y="56844"/>
              <a:ext cx="1560858" cy="1537998"/>
              <a:chOff x="1723600" y="1764850"/>
              <a:chExt cx="374675" cy="369223"/>
            </a:xfrm>
          </p:grpSpPr>
          <p:sp>
            <p:nvSpPr>
              <p:cNvPr id="18906" name="Google Shape;18906;p41"/>
              <p:cNvSpPr/>
              <p:nvPr/>
            </p:nvSpPr>
            <p:spPr>
              <a:xfrm>
                <a:off x="1726326" y="1764850"/>
                <a:ext cx="369223" cy="369223"/>
              </a:xfrm>
              <a:custGeom>
                <a:avLst/>
                <a:gdLst/>
                <a:ahLst/>
                <a:cxnLst/>
                <a:rect l="l" t="t" r="r" b="b"/>
                <a:pathLst>
                  <a:path w="4876" h="4876" extrusionOk="0">
                    <a:moveTo>
                      <a:pt x="2432" y="0"/>
                    </a:moveTo>
                    <a:cubicBezTo>
                      <a:pt x="1089" y="0"/>
                      <a:pt x="1" y="1089"/>
                      <a:pt x="1" y="2431"/>
                    </a:cubicBezTo>
                    <a:cubicBezTo>
                      <a:pt x="1" y="3786"/>
                      <a:pt x="1089" y="4875"/>
                      <a:pt x="2432" y="4875"/>
                    </a:cubicBezTo>
                    <a:cubicBezTo>
                      <a:pt x="3787" y="4875"/>
                      <a:pt x="4876" y="3786"/>
                      <a:pt x="4876" y="2431"/>
                    </a:cubicBezTo>
                    <a:cubicBezTo>
                      <a:pt x="4876" y="1089"/>
                      <a:pt x="3787" y="0"/>
                      <a:pt x="2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7" name="Google Shape;18907;p41"/>
              <p:cNvSpPr/>
              <p:nvPr/>
            </p:nvSpPr>
            <p:spPr>
              <a:xfrm>
                <a:off x="1723600" y="1778783"/>
                <a:ext cx="374675" cy="341357"/>
              </a:xfrm>
              <a:custGeom>
                <a:avLst/>
                <a:gdLst/>
                <a:ahLst/>
                <a:cxnLst/>
                <a:rect l="l" t="t" r="r" b="b"/>
                <a:pathLst>
                  <a:path w="4948" h="4508" extrusionOk="0">
                    <a:moveTo>
                      <a:pt x="2480" y="0"/>
                    </a:moveTo>
                    <a:cubicBezTo>
                      <a:pt x="1456" y="0"/>
                      <a:pt x="530" y="700"/>
                      <a:pt x="291" y="1739"/>
                    </a:cubicBezTo>
                    <a:cubicBezTo>
                      <a:pt x="0" y="2949"/>
                      <a:pt x="750" y="4159"/>
                      <a:pt x="1960" y="4449"/>
                    </a:cubicBezTo>
                    <a:cubicBezTo>
                      <a:pt x="2130" y="4488"/>
                      <a:pt x="2301" y="4507"/>
                      <a:pt x="2468" y="4507"/>
                    </a:cubicBezTo>
                    <a:cubicBezTo>
                      <a:pt x="3492" y="4507"/>
                      <a:pt x="4420" y="3807"/>
                      <a:pt x="4670" y="2768"/>
                    </a:cubicBezTo>
                    <a:cubicBezTo>
                      <a:pt x="4948" y="1558"/>
                      <a:pt x="4198" y="348"/>
                      <a:pt x="2988" y="58"/>
                    </a:cubicBezTo>
                    <a:cubicBezTo>
                      <a:pt x="2818" y="19"/>
                      <a:pt x="2648" y="0"/>
                      <a:pt x="24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8" name="Google Shape;18908;p41"/>
              <p:cNvSpPr/>
              <p:nvPr/>
            </p:nvSpPr>
            <p:spPr>
              <a:xfrm>
                <a:off x="1769412" y="1810359"/>
                <a:ext cx="237390" cy="144554"/>
              </a:xfrm>
              <a:custGeom>
                <a:avLst/>
                <a:gdLst/>
                <a:ahLst/>
                <a:cxnLst/>
                <a:rect l="l" t="t" r="r" b="b"/>
                <a:pathLst>
                  <a:path w="3135" h="1909" extrusionOk="0">
                    <a:moveTo>
                      <a:pt x="1811" y="1"/>
                    </a:moveTo>
                    <a:cubicBezTo>
                      <a:pt x="1741" y="1"/>
                      <a:pt x="1673" y="6"/>
                      <a:pt x="1609" y="16"/>
                    </a:cubicBezTo>
                    <a:cubicBezTo>
                      <a:pt x="1004" y="101"/>
                      <a:pt x="375" y="718"/>
                      <a:pt x="109" y="1238"/>
                    </a:cubicBezTo>
                    <a:cubicBezTo>
                      <a:pt x="24" y="1371"/>
                      <a:pt x="0" y="1528"/>
                      <a:pt x="36" y="1685"/>
                    </a:cubicBezTo>
                    <a:cubicBezTo>
                      <a:pt x="98" y="1836"/>
                      <a:pt x="270" y="1908"/>
                      <a:pt x="443" y="1908"/>
                    </a:cubicBezTo>
                    <a:cubicBezTo>
                      <a:pt x="507" y="1908"/>
                      <a:pt x="571" y="1898"/>
                      <a:pt x="629" y="1879"/>
                    </a:cubicBezTo>
                    <a:cubicBezTo>
                      <a:pt x="835" y="1770"/>
                      <a:pt x="1016" y="1637"/>
                      <a:pt x="1186" y="1492"/>
                    </a:cubicBezTo>
                    <a:cubicBezTo>
                      <a:pt x="1327" y="1378"/>
                      <a:pt x="1506" y="1287"/>
                      <a:pt x="1681" y="1287"/>
                    </a:cubicBezTo>
                    <a:cubicBezTo>
                      <a:pt x="1730" y="1287"/>
                      <a:pt x="1779" y="1294"/>
                      <a:pt x="1827" y="1310"/>
                    </a:cubicBezTo>
                    <a:cubicBezTo>
                      <a:pt x="1936" y="1347"/>
                      <a:pt x="2032" y="1431"/>
                      <a:pt x="2141" y="1468"/>
                    </a:cubicBezTo>
                    <a:cubicBezTo>
                      <a:pt x="2208" y="1489"/>
                      <a:pt x="2275" y="1499"/>
                      <a:pt x="2340" y="1499"/>
                    </a:cubicBezTo>
                    <a:cubicBezTo>
                      <a:pt x="2608" y="1499"/>
                      <a:pt x="2852" y="1329"/>
                      <a:pt x="2940" y="1056"/>
                    </a:cubicBezTo>
                    <a:cubicBezTo>
                      <a:pt x="3134" y="364"/>
                      <a:pt x="2401" y="1"/>
                      <a:pt x="1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9" name="Google Shape;18909;p41"/>
              <p:cNvSpPr/>
              <p:nvPr/>
            </p:nvSpPr>
            <p:spPr>
              <a:xfrm>
                <a:off x="1777666" y="1979977"/>
                <a:ext cx="71482" cy="62925"/>
              </a:xfrm>
              <a:custGeom>
                <a:avLst/>
                <a:gdLst/>
                <a:ahLst/>
                <a:cxnLst/>
                <a:rect l="l" t="t" r="r" b="b"/>
                <a:pathLst>
                  <a:path w="944" h="831" extrusionOk="0">
                    <a:moveTo>
                      <a:pt x="650" y="1"/>
                    </a:moveTo>
                    <a:cubicBezTo>
                      <a:pt x="611" y="1"/>
                      <a:pt x="571" y="9"/>
                      <a:pt x="532" y="26"/>
                    </a:cubicBezTo>
                    <a:cubicBezTo>
                      <a:pt x="423" y="62"/>
                      <a:pt x="327" y="123"/>
                      <a:pt x="242" y="195"/>
                    </a:cubicBezTo>
                    <a:lnTo>
                      <a:pt x="169" y="340"/>
                    </a:lnTo>
                    <a:cubicBezTo>
                      <a:pt x="36" y="413"/>
                      <a:pt x="0" y="570"/>
                      <a:pt x="85" y="691"/>
                    </a:cubicBezTo>
                    <a:cubicBezTo>
                      <a:pt x="155" y="782"/>
                      <a:pt x="259" y="830"/>
                      <a:pt x="375" y="830"/>
                    </a:cubicBezTo>
                    <a:cubicBezTo>
                      <a:pt x="399" y="830"/>
                      <a:pt x="423" y="828"/>
                      <a:pt x="448" y="824"/>
                    </a:cubicBezTo>
                    <a:cubicBezTo>
                      <a:pt x="581" y="788"/>
                      <a:pt x="702" y="715"/>
                      <a:pt x="786" y="607"/>
                    </a:cubicBezTo>
                    <a:cubicBezTo>
                      <a:pt x="847" y="534"/>
                      <a:pt x="895" y="437"/>
                      <a:pt x="919" y="340"/>
                    </a:cubicBezTo>
                    <a:cubicBezTo>
                      <a:pt x="944" y="244"/>
                      <a:pt x="907" y="147"/>
                      <a:pt x="847" y="74"/>
                    </a:cubicBezTo>
                    <a:cubicBezTo>
                      <a:pt x="792" y="27"/>
                      <a:pt x="722" y="1"/>
                      <a:pt x="6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0" name="Google Shape;18910;p41"/>
              <p:cNvSpPr/>
              <p:nvPr/>
            </p:nvSpPr>
            <p:spPr>
              <a:xfrm>
                <a:off x="1886632" y="1910994"/>
                <a:ext cx="176888" cy="176358"/>
              </a:xfrm>
              <a:custGeom>
                <a:avLst/>
                <a:gdLst/>
                <a:ahLst/>
                <a:cxnLst/>
                <a:rect l="l" t="t" r="r" b="b"/>
                <a:pathLst>
                  <a:path w="2336" h="2329" extrusionOk="0">
                    <a:moveTo>
                      <a:pt x="1934" y="0"/>
                    </a:moveTo>
                    <a:cubicBezTo>
                      <a:pt x="1761" y="0"/>
                      <a:pt x="1579" y="128"/>
                      <a:pt x="1464" y="272"/>
                    </a:cubicBezTo>
                    <a:cubicBezTo>
                      <a:pt x="1319" y="453"/>
                      <a:pt x="1198" y="671"/>
                      <a:pt x="1005" y="792"/>
                    </a:cubicBezTo>
                    <a:cubicBezTo>
                      <a:pt x="934" y="832"/>
                      <a:pt x="863" y="846"/>
                      <a:pt x="795" y="846"/>
                    </a:cubicBezTo>
                    <a:cubicBezTo>
                      <a:pt x="669" y="846"/>
                      <a:pt x="547" y="801"/>
                      <a:pt x="434" y="801"/>
                    </a:cubicBezTo>
                    <a:cubicBezTo>
                      <a:pt x="389" y="801"/>
                      <a:pt x="345" y="808"/>
                      <a:pt x="303" y="828"/>
                    </a:cubicBezTo>
                    <a:cubicBezTo>
                      <a:pt x="97" y="925"/>
                      <a:pt x="1" y="1421"/>
                      <a:pt x="1" y="1614"/>
                    </a:cubicBezTo>
                    <a:cubicBezTo>
                      <a:pt x="1" y="1917"/>
                      <a:pt x="194" y="2195"/>
                      <a:pt x="484" y="2304"/>
                    </a:cubicBezTo>
                    <a:cubicBezTo>
                      <a:pt x="543" y="2321"/>
                      <a:pt x="602" y="2329"/>
                      <a:pt x="661" y="2329"/>
                    </a:cubicBezTo>
                    <a:cubicBezTo>
                      <a:pt x="898" y="2329"/>
                      <a:pt x="1138" y="2205"/>
                      <a:pt x="1331" y="2050"/>
                    </a:cubicBezTo>
                    <a:cubicBezTo>
                      <a:pt x="1730" y="1747"/>
                      <a:pt x="2033" y="1336"/>
                      <a:pt x="2226" y="876"/>
                    </a:cubicBezTo>
                    <a:cubicBezTo>
                      <a:pt x="2299" y="731"/>
                      <a:pt x="2335" y="562"/>
                      <a:pt x="2323" y="405"/>
                    </a:cubicBezTo>
                    <a:cubicBezTo>
                      <a:pt x="2311" y="235"/>
                      <a:pt x="2214" y="90"/>
                      <a:pt x="2069" y="30"/>
                    </a:cubicBezTo>
                    <a:cubicBezTo>
                      <a:pt x="2026" y="9"/>
                      <a:pt x="1980" y="0"/>
                      <a:pt x="19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11" name="Google Shape;18911;p41"/>
            <p:cNvGrpSpPr/>
            <p:nvPr/>
          </p:nvGrpSpPr>
          <p:grpSpPr>
            <a:xfrm>
              <a:off x="7160393" y="603877"/>
              <a:ext cx="2598859" cy="4611801"/>
              <a:chOff x="7160393" y="603877"/>
              <a:chExt cx="2598859" cy="4611801"/>
            </a:xfrm>
          </p:grpSpPr>
          <p:grpSp>
            <p:nvGrpSpPr>
              <p:cNvPr id="18912" name="Google Shape;18912;p41"/>
              <p:cNvGrpSpPr/>
              <p:nvPr/>
            </p:nvGrpSpPr>
            <p:grpSpPr>
              <a:xfrm rot="1592241">
                <a:off x="7231025" y="2817266"/>
                <a:ext cx="1053068" cy="564512"/>
                <a:chOff x="5206900" y="826150"/>
                <a:chExt cx="599275" cy="321250"/>
              </a:xfrm>
            </p:grpSpPr>
            <p:sp>
              <p:nvSpPr>
                <p:cNvPr id="18913" name="Google Shape;18913;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4" name="Google Shape;18914;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5" name="Google Shape;18915;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6" name="Google Shape;18916;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7" name="Google Shape;18917;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8" name="Google Shape;18918;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9" name="Google Shape;18919;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0" name="Google Shape;18920;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1" name="Google Shape;18921;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2" name="Google Shape;18922;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3" name="Google Shape;18923;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4" name="Google Shape;18924;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5" name="Google Shape;18925;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6" name="Google Shape;18926;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27" name="Google Shape;18927;p41"/>
              <p:cNvGrpSpPr/>
              <p:nvPr/>
            </p:nvGrpSpPr>
            <p:grpSpPr>
              <a:xfrm rot="-5278914">
                <a:off x="8685048" y="2776317"/>
                <a:ext cx="525895" cy="519954"/>
                <a:chOff x="1817929" y="3898077"/>
                <a:chExt cx="566346" cy="559947"/>
              </a:xfrm>
            </p:grpSpPr>
            <p:sp>
              <p:nvSpPr>
                <p:cNvPr id="18928" name="Google Shape;18928;p41"/>
                <p:cNvSpPr/>
                <p:nvPr/>
              </p:nvSpPr>
              <p:spPr>
                <a:xfrm>
                  <a:off x="1913056" y="4081084"/>
                  <a:ext cx="53508" cy="53508"/>
                </a:xfrm>
                <a:custGeom>
                  <a:avLst/>
                  <a:gdLst/>
                  <a:ahLst/>
                  <a:cxnLst/>
                  <a:rect l="l" t="t" r="r" b="b"/>
                  <a:pathLst>
                    <a:path w="945" h="945" extrusionOk="0">
                      <a:moveTo>
                        <a:pt x="945" y="417"/>
                      </a:moveTo>
                      <a:cubicBezTo>
                        <a:pt x="945" y="769"/>
                        <a:pt x="497" y="945"/>
                        <a:pt x="257" y="689"/>
                      </a:cubicBezTo>
                      <a:cubicBezTo>
                        <a:pt x="1" y="433"/>
                        <a:pt x="193" y="0"/>
                        <a:pt x="545" y="16"/>
                      </a:cubicBezTo>
                      <a:cubicBezTo>
                        <a:pt x="769" y="16"/>
                        <a:pt x="945" y="192"/>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9" name="Google Shape;18929;p41"/>
                <p:cNvSpPr/>
                <p:nvPr/>
              </p:nvSpPr>
              <p:spPr>
                <a:xfrm>
                  <a:off x="2105122" y="4371901"/>
                  <a:ext cx="11834" cy="11834"/>
                </a:xfrm>
                <a:custGeom>
                  <a:avLst/>
                  <a:gdLst/>
                  <a:ahLst/>
                  <a:cxnLst/>
                  <a:rect l="l" t="t" r="r" b="b"/>
                  <a:pathLst>
                    <a:path w="209" h="209" extrusionOk="0">
                      <a:moveTo>
                        <a:pt x="209" y="97"/>
                      </a:moveTo>
                      <a:cubicBezTo>
                        <a:pt x="209" y="209"/>
                        <a:pt x="1" y="17"/>
                        <a:pt x="129" y="17"/>
                      </a:cubicBezTo>
                      <a:cubicBezTo>
                        <a:pt x="177" y="1"/>
                        <a:pt x="209" y="49"/>
                        <a:pt x="209"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0" name="Google Shape;18930;p41"/>
                <p:cNvSpPr/>
                <p:nvPr/>
              </p:nvSpPr>
              <p:spPr>
                <a:xfrm>
                  <a:off x="2347073" y="4228757"/>
                  <a:ext cx="9116" cy="11834"/>
                </a:xfrm>
                <a:custGeom>
                  <a:avLst/>
                  <a:gdLst/>
                  <a:ahLst/>
                  <a:cxnLst/>
                  <a:rect l="l" t="t" r="r" b="b"/>
                  <a:pathLst>
                    <a:path w="161" h="209" extrusionOk="0">
                      <a:moveTo>
                        <a:pt x="160" y="97"/>
                      </a:moveTo>
                      <a:cubicBezTo>
                        <a:pt x="160" y="209"/>
                        <a:pt x="0" y="209"/>
                        <a:pt x="0" y="97"/>
                      </a:cubicBezTo>
                      <a:cubicBezTo>
                        <a:pt x="0" y="1"/>
                        <a:pt x="160" y="1"/>
                        <a:pt x="160"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1" name="Google Shape;18931;p41"/>
                <p:cNvSpPr/>
                <p:nvPr/>
              </p:nvSpPr>
              <p:spPr>
                <a:xfrm>
                  <a:off x="2181280" y="4434413"/>
                  <a:ext cx="24518" cy="23612"/>
                </a:xfrm>
                <a:custGeom>
                  <a:avLst/>
                  <a:gdLst/>
                  <a:ahLst/>
                  <a:cxnLst/>
                  <a:rect l="l" t="t" r="r" b="b"/>
                  <a:pathLst>
                    <a:path w="433" h="417" extrusionOk="0">
                      <a:moveTo>
                        <a:pt x="432" y="177"/>
                      </a:moveTo>
                      <a:cubicBezTo>
                        <a:pt x="432" y="337"/>
                        <a:pt x="240" y="417"/>
                        <a:pt x="128" y="305"/>
                      </a:cubicBezTo>
                      <a:cubicBezTo>
                        <a:pt x="0" y="193"/>
                        <a:pt x="96"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2" name="Google Shape;18932;p41"/>
                <p:cNvSpPr/>
                <p:nvPr/>
              </p:nvSpPr>
              <p:spPr>
                <a:xfrm>
                  <a:off x="2251946" y="4313919"/>
                  <a:ext cx="24518" cy="24518"/>
                </a:xfrm>
                <a:custGeom>
                  <a:avLst/>
                  <a:gdLst/>
                  <a:ahLst/>
                  <a:cxnLst/>
                  <a:rect l="l" t="t" r="r" b="b"/>
                  <a:pathLst>
                    <a:path w="433" h="433" extrusionOk="0">
                      <a:moveTo>
                        <a:pt x="432" y="193"/>
                      </a:moveTo>
                      <a:cubicBezTo>
                        <a:pt x="432" y="353"/>
                        <a:pt x="240" y="433"/>
                        <a:pt x="128" y="321"/>
                      </a:cubicBezTo>
                      <a:cubicBezTo>
                        <a:pt x="0" y="209"/>
                        <a:pt x="96" y="1"/>
                        <a:pt x="256" y="1"/>
                      </a:cubicBezTo>
                      <a:cubicBezTo>
                        <a:pt x="352" y="1"/>
                        <a:pt x="432" y="81"/>
                        <a:pt x="432"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3" name="Google Shape;18933;p41"/>
                <p:cNvSpPr/>
                <p:nvPr/>
              </p:nvSpPr>
              <p:spPr>
                <a:xfrm>
                  <a:off x="2174939" y="3898077"/>
                  <a:ext cx="19988" cy="19988"/>
                </a:xfrm>
                <a:custGeom>
                  <a:avLst/>
                  <a:gdLst/>
                  <a:ahLst/>
                  <a:cxnLst/>
                  <a:rect l="l" t="t" r="r" b="b"/>
                  <a:pathLst>
                    <a:path w="353" h="353" extrusionOk="0">
                      <a:moveTo>
                        <a:pt x="352" y="176"/>
                      </a:moveTo>
                      <a:cubicBezTo>
                        <a:pt x="352" y="272"/>
                        <a:pt x="272" y="352"/>
                        <a:pt x="176" y="352"/>
                      </a:cubicBezTo>
                      <a:cubicBezTo>
                        <a:pt x="80" y="352"/>
                        <a:pt x="0" y="272"/>
                        <a:pt x="0" y="176"/>
                      </a:cubicBezTo>
                      <a:cubicBezTo>
                        <a:pt x="0" y="80"/>
                        <a:pt x="80" y="0"/>
                        <a:pt x="176" y="0"/>
                      </a:cubicBezTo>
                      <a:cubicBezTo>
                        <a:pt x="272" y="0"/>
                        <a:pt x="352" y="80"/>
                        <a:pt x="35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4" name="Google Shape;18934;p41"/>
                <p:cNvSpPr/>
                <p:nvPr/>
              </p:nvSpPr>
              <p:spPr>
                <a:xfrm>
                  <a:off x="2360663" y="4408140"/>
                  <a:ext cx="23612" cy="28141"/>
                </a:xfrm>
                <a:custGeom>
                  <a:avLst/>
                  <a:gdLst/>
                  <a:ahLst/>
                  <a:cxnLst/>
                  <a:rect l="l" t="t" r="r" b="b"/>
                  <a:pathLst>
                    <a:path w="417" h="497" extrusionOk="0">
                      <a:moveTo>
                        <a:pt x="384" y="225"/>
                      </a:moveTo>
                      <a:cubicBezTo>
                        <a:pt x="416" y="497"/>
                        <a:pt x="0" y="497"/>
                        <a:pt x="32" y="225"/>
                      </a:cubicBezTo>
                      <a:cubicBezTo>
                        <a:pt x="48" y="1"/>
                        <a:pt x="368" y="1"/>
                        <a:pt x="384"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5" name="Google Shape;18935;p41"/>
                <p:cNvSpPr/>
                <p:nvPr/>
              </p:nvSpPr>
              <p:spPr>
                <a:xfrm>
                  <a:off x="1817929" y="4332944"/>
                  <a:ext cx="87935" cy="87935"/>
                </a:xfrm>
                <a:custGeom>
                  <a:avLst/>
                  <a:gdLst/>
                  <a:ahLst/>
                  <a:cxnLst/>
                  <a:rect l="l" t="t" r="r" b="b"/>
                  <a:pathLst>
                    <a:path w="1553" h="1553" extrusionOk="0">
                      <a:moveTo>
                        <a:pt x="769" y="1553"/>
                      </a:moveTo>
                      <a:lnTo>
                        <a:pt x="769" y="1553"/>
                      </a:lnTo>
                      <a:cubicBezTo>
                        <a:pt x="769" y="1121"/>
                        <a:pt x="433" y="785"/>
                        <a:pt x="1" y="785"/>
                      </a:cubicBezTo>
                      <a:lnTo>
                        <a:pt x="1" y="785"/>
                      </a:lnTo>
                      <a:cubicBezTo>
                        <a:pt x="433" y="785"/>
                        <a:pt x="769" y="433"/>
                        <a:pt x="769" y="1"/>
                      </a:cubicBezTo>
                      <a:lnTo>
                        <a:pt x="769" y="1"/>
                      </a:lnTo>
                      <a:cubicBezTo>
                        <a:pt x="769" y="433"/>
                        <a:pt x="1121" y="785"/>
                        <a:pt x="1553" y="785"/>
                      </a:cubicBezTo>
                      <a:lnTo>
                        <a:pt x="1553" y="785"/>
                      </a:lnTo>
                      <a:cubicBezTo>
                        <a:pt x="1121" y="785"/>
                        <a:pt x="769" y="1121"/>
                        <a:pt x="769"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6" name="Google Shape;18936;p41"/>
                <p:cNvSpPr/>
                <p:nvPr/>
              </p:nvSpPr>
              <p:spPr>
                <a:xfrm>
                  <a:off x="2106934" y="4149938"/>
                  <a:ext cx="87991" cy="87935"/>
                </a:xfrm>
                <a:custGeom>
                  <a:avLst/>
                  <a:gdLst/>
                  <a:ahLst/>
                  <a:cxnLst/>
                  <a:rect l="l" t="t" r="r" b="b"/>
                  <a:pathLst>
                    <a:path w="1554" h="1553" extrusionOk="0">
                      <a:moveTo>
                        <a:pt x="769" y="1553"/>
                      </a:moveTo>
                      <a:lnTo>
                        <a:pt x="769" y="1553"/>
                      </a:lnTo>
                      <a:cubicBezTo>
                        <a:pt x="769" y="1121"/>
                        <a:pt x="417" y="785"/>
                        <a:pt x="1" y="785"/>
                      </a:cubicBezTo>
                      <a:lnTo>
                        <a:pt x="1" y="785"/>
                      </a:lnTo>
                      <a:cubicBezTo>
                        <a:pt x="417" y="785"/>
                        <a:pt x="769" y="433"/>
                        <a:pt x="769" y="1"/>
                      </a:cubicBezTo>
                      <a:lnTo>
                        <a:pt x="769" y="1"/>
                      </a:lnTo>
                      <a:cubicBezTo>
                        <a:pt x="769" y="433"/>
                        <a:pt x="1121" y="785"/>
                        <a:pt x="1553" y="785"/>
                      </a:cubicBezTo>
                      <a:lnTo>
                        <a:pt x="1553" y="785"/>
                      </a:lnTo>
                      <a:cubicBezTo>
                        <a:pt x="1121" y="785"/>
                        <a:pt x="769" y="1121"/>
                        <a:pt x="769"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37" name="Google Shape;18937;p41"/>
              <p:cNvGrpSpPr/>
              <p:nvPr/>
            </p:nvGrpSpPr>
            <p:grpSpPr>
              <a:xfrm rot="-10148886" flipH="1">
                <a:off x="7873320" y="744657"/>
                <a:ext cx="1699204" cy="2145391"/>
                <a:chOff x="146217" y="2712579"/>
                <a:chExt cx="1552966" cy="1960401"/>
              </a:xfrm>
            </p:grpSpPr>
            <p:grpSp>
              <p:nvGrpSpPr>
                <p:cNvPr id="18938" name="Google Shape;18938;p41"/>
                <p:cNvGrpSpPr/>
                <p:nvPr/>
              </p:nvGrpSpPr>
              <p:grpSpPr>
                <a:xfrm>
                  <a:off x="146217" y="2712579"/>
                  <a:ext cx="1134008" cy="607901"/>
                  <a:chOff x="5206900" y="826150"/>
                  <a:chExt cx="599275" cy="321250"/>
                </a:xfrm>
              </p:grpSpPr>
              <p:sp>
                <p:nvSpPr>
                  <p:cNvPr id="18939" name="Google Shape;18939;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0" name="Google Shape;18940;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1" name="Google Shape;18941;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2" name="Google Shape;18942;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3" name="Google Shape;18943;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4" name="Google Shape;18944;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5" name="Google Shape;18945;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6" name="Google Shape;18946;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7" name="Google Shape;18947;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8" name="Google Shape;18948;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9" name="Google Shape;18949;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0" name="Google Shape;18950;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1" name="Google Shape;18951;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2" name="Google Shape;18952;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53" name="Google Shape;18953;p41"/>
                <p:cNvGrpSpPr/>
                <p:nvPr/>
              </p:nvGrpSpPr>
              <p:grpSpPr>
                <a:xfrm rot="-9256633">
                  <a:off x="489429" y="3110262"/>
                  <a:ext cx="1134020" cy="607908"/>
                  <a:chOff x="5206900" y="826150"/>
                  <a:chExt cx="599275" cy="321250"/>
                </a:xfrm>
              </p:grpSpPr>
              <p:sp>
                <p:nvSpPr>
                  <p:cNvPr id="18954" name="Google Shape;18954;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5" name="Google Shape;18955;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6" name="Google Shape;18956;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7" name="Google Shape;18957;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8" name="Google Shape;18958;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9" name="Google Shape;18959;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0" name="Google Shape;18960;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1" name="Google Shape;18961;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2" name="Google Shape;18962;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3" name="Google Shape;18963;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4" name="Google Shape;18964;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5" name="Google Shape;18965;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6" name="Google Shape;18966;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7" name="Google Shape;18967;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68" name="Google Shape;18968;p41"/>
                <p:cNvGrpSpPr/>
                <p:nvPr/>
              </p:nvGrpSpPr>
              <p:grpSpPr>
                <a:xfrm rot="7120513" flipH="1">
                  <a:off x="538618" y="3725726"/>
                  <a:ext cx="1133997" cy="607895"/>
                  <a:chOff x="5206900" y="826150"/>
                  <a:chExt cx="599275" cy="321250"/>
                </a:xfrm>
              </p:grpSpPr>
              <p:sp>
                <p:nvSpPr>
                  <p:cNvPr id="18969" name="Google Shape;18969;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0" name="Google Shape;18970;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1" name="Google Shape;18971;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2" name="Google Shape;18972;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3" name="Google Shape;18973;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4" name="Google Shape;18974;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5" name="Google Shape;18975;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6" name="Google Shape;18976;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7" name="Google Shape;18977;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8" name="Google Shape;18978;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9" name="Google Shape;18979;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0" name="Google Shape;18980;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1" name="Google Shape;18981;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2" name="Google Shape;18982;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8983" name="Google Shape;18983;p41"/>
              <p:cNvGrpSpPr/>
              <p:nvPr/>
            </p:nvGrpSpPr>
            <p:grpSpPr>
              <a:xfrm flipH="1">
                <a:off x="7686589" y="3070216"/>
                <a:ext cx="1699255" cy="2145463"/>
                <a:chOff x="146217" y="2712579"/>
                <a:chExt cx="1552966" cy="1960401"/>
              </a:xfrm>
            </p:grpSpPr>
            <p:grpSp>
              <p:nvGrpSpPr>
                <p:cNvPr id="18984" name="Google Shape;18984;p41"/>
                <p:cNvGrpSpPr/>
                <p:nvPr/>
              </p:nvGrpSpPr>
              <p:grpSpPr>
                <a:xfrm>
                  <a:off x="146217" y="2712579"/>
                  <a:ext cx="1134008" cy="607901"/>
                  <a:chOff x="5206900" y="826150"/>
                  <a:chExt cx="599275" cy="321250"/>
                </a:xfrm>
              </p:grpSpPr>
              <p:sp>
                <p:nvSpPr>
                  <p:cNvPr id="18985" name="Google Shape;18985;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6" name="Google Shape;18986;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7" name="Google Shape;18987;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8" name="Google Shape;18988;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9" name="Google Shape;18989;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0" name="Google Shape;18990;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1" name="Google Shape;18991;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2" name="Google Shape;18992;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3" name="Google Shape;18993;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4" name="Google Shape;18994;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5" name="Google Shape;18995;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6" name="Google Shape;18996;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7" name="Google Shape;18997;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8" name="Google Shape;18998;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99" name="Google Shape;18999;p41"/>
                <p:cNvGrpSpPr/>
                <p:nvPr/>
              </p:nvGrpSpPr>
              <p:grpSpPr>
                <a:xfrm rot="-9256633">
                  <a:off x="489429" y="3110262"/>
                  <a:ext cx="1134020" cy="607908"/>
                  <a:chOff x="5206900" y="826150"/>
                  <a:chExt cx="599275" cy="321250"/>
                </a:xfrm>
              </p:grpSpPr>
              <p:sp>
                <p:nvSpPr>
                  <p:cNvPr id="19000" name="Google Shape;19000;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1" name="Google Shape;19001;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2" name="Google Shape;19002;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3" name="Google Shape;19003;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4" name="Google Shape;19004;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5" name="Google Shape;19005;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6" name="Google Shape;19006;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7" name="Google Shape;19007;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8" name="Google Shape;19008;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9" name="Google Shape;19009;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0" name="Google Shape;19010;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1" name="Google Shape;19011;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2" name="Google Shape;19012;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3" name="Google Shape;19013;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014" name="Google Shape;19014;p41"/>
                <p:cNvGrpSpPr/>
                <p:nvPr/>
              </p:nvGrpSpPr>
              <p:grpSpPr>
                <a:xfrm rot="7120513" flipH="1">
                  <a:off x="538618" y="3725726"/>
                  <a:ext cx="1133997" cy="607895"/>
                  <a:chOff x="5206900" y="826150"/>
                  <a:chExt cx="599275" cy="321250"/>
                </a:xfrm>
              </p:grpSpPr>
              <p:sp>
                <p:nvSpPr>
                  <p:cNvPr id="19015" name="Google Shape;19015;p41"/>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6" name="Google Shape;19016;p41"/>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7" name="Google Shape;19017;p41"/>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8" name="Google Shape;19018;p41"/>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9" name="Google Shape;19019;p41"/>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0" name="Google Shape;19020;p41"/>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1" name="Google Shape;19021;p41"/>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2" name="Google Shape;19022;p41"/>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3" name="Google Shape;19023;p41"/>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4" name="Google Shape;19024;p41"/>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5" name="Google Shape;19025;p41"/>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6" name="Google Shape;19026;p41"/>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7" name="Google Shape;19027;p41"/>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8" name="Google Shape;19028;p41"/>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19029" name="Google Shape;19029;p41"/>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030" name="Google Shape;19030;p41"/>
          <p:cNvSpPr txBox="1"/>
          <p:nvPr>
            <p:ph type="body" idx="1"/>
          </p:nvPr>
        </p:nvSpPr>
        <p:spPr>
          <a:xfrm>
            <a:off x="1917300" y="3776750"/>
            <a:ext cx="5309400" cy="5727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wo columns 2">
  <p:cSld name="CUSTOM_4_1">
    <p:spTree>
      <p:nvGrpSpPr>
        <p:cNvPr id="19031" name="Shape 19031"/>
        <p:cNvGrpSpPr/>
        <p:nvPr/>
      </p:nvGrpSpPr>
      <p:grpSpPr>
        <a:xfrm>
          <a:off x="0" y="0"/>
          <a:ext cx="0" cy="0"/>
          <a:chOff x="0" y="0"/>
          <a:chExt cx="0" cy="0"/>
        </a:xfrm>
      </p:grpSpPr>
      <p:grpSp>
        <p:nvGrpSpPr>
          <p:cNvPr id="19032" name="Google Shape;19032;p42"/>
          <p:cNvGrpSpPr/>
          <p:nvPr/>
        </p:nvGrpSpPr>
        <p:grpSpPr>
          <a:xfrm>
            <a:off x="176625" y="110350"/>
            <a:ext cx="8790774" cy="4922811"/>
            <a:chOff x="131600" y="118425"/>
            <a:chExt cx="8790774" cy="4922811"/>
          </a:xfrm>
        </p:grpSpPr>
        <p:sp>
          <p:nvSpPr>
            <p:cNvPr id="19033" name="Google Shape;19033;p42"/>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034" name="Google Shape;19034;p42"/>
            <p:cNvGrpSpPr/>
            <p:nvPr/>
          </p:nvGrpSpPr>
          <p:grpSpPr>
            <a:xfrm>
              <a:off x="131600" y="1884558"/>
              <a:ext cx="2122449" cy="3112715"/>
              <a:chOff x="131600" y="1884558"/>
              <a:chExt cx="2122449" cy="3112715"/>
            </a:xfrm>
          </p:grpSpPr>
          <p:sp>
            <p:nvSpPr>
              <p:cNvPr id="19035" name="Google Shape;19035;p42"/>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6" name="Google Shape;19036;p42"/>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7" name="Google Shape;19037;p42"/>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8" name="Google Shape;19038;p42"/>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9" name="Google Shape;19039;p42"/>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0" name="Google Shape;19040;p42"/>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1" name="Google Shape;19041;p42"/>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2" name="Google Shape;19042;p42"/>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3" name="Google Shape;19043;p42"/>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4" name="Google Shape;19044;p42"/>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5" name="Google Shape;19045;p42"/>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6" name="Google Shape;19046;p42"/>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7" name="Google Shape;19047;p42"/>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8" name="Google Shape;19048;p42"/>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9" name="Google Shape;19049;p42"/>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0" name="Google Shape;19050;p42"/>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1" name="Google Shape;19051;p42"/>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2" name="Google Shape;19052;p42"/>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3" name="Google Shape;19053;p42"/>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4" name="Google Shape;19054;p42"/>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5" name="Google Shape;19055;p42"/>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6" name="Google Shape;19056;p42"/>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7" name="Google Shape;19057;p42"/>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8" name="Google Shape;19058;p42"/>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9" name="Google Shape;19059;p42"/>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060" name="Google Shape;19060;p42"/>
            <p:cNvGrpSpPr/>
            <p:nvPr/>
          </p:nvGrpSpPr>
          <p:grpSpPr>
            <a:xfrm flipH="1">
              <a:off x="2342550" y="2567965"/>
              <a:ext cx="3964145" cy="1455821"/>
              <a:chOff x="3233388" y="140740"/>
              <a:chExt cx="3964145" cy="1455821"/>
            </a:xfrm>
          </p:grpSpPr>
          <p:sp>
            <p:nvSpPr>
              <p:cNvPr id="19061" name="Google Shape;19061;p4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2" name="Google Shape;19062;p4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3" name="Google Shape;19063;p4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4" name="Google Shape;19064;p4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5" name="Google Shape;19065;p4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6" name="Google Shape;19066;p4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7" name="Google Shape;19067;p4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8" name="Google Shape;19068;p4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9" name="Google Shape;19069;p4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0" name="Google Shape;19070;p42"/>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1" name="Google Shape;19071;p4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2" name="Google Shape;19072;p4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3" name="Google Shape;19073;p4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4" name="Google Shape;19074;p4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5" name="Google Shape;19075;p4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6" name="Google Shape;19076;p4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7" name="Google Shape;19077;p4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8" name="Google Shape;19078;p4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9" name="Google Shape;19079;p4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0" name="Google Shape;19080;p4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1" name="Google Shape;19081;p4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2" name="Google Shape;19082;p4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3" name="Google Shape;19083;p4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4" name="Google Shape;19084;p4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5" name="Google Shape;19085;p4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6" name="Google Shape;19086;p4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087" name="Google Shape;19087;p42"/>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8" name="Google Shape;19088;p42"/>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9" name="Google Shape;19089;p42"/>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0" name="Google Shape;19090;p42"/>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1" name="Google Shape;19091;p42"/>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2" name="Google Shape;19092;p42"/>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3" name="Google Shape;19093;p42"/>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4" name="Google Shape;19094;p42"/>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5" name="Google Shape;19095;p42"/>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6" name="Google Shape;19096;p42"/>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7" name="Google Shape;19097;p42"/>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8" name="Google Shape;19098;p42"/>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9" name="Google Shape;19099;p42"/>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0" name="Google Shape;19100;p42"/>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1" name="Google Shape;19101;p42"/>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2" name="Google Shape;19102;p42"/>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3" name="Google Shape;19103;p42"/>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4" name="Google Shape;19104;p42"/>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5" name="Google Shape;19105;p42"/>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6" name="Google Shape;19106;p42"/>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7" name="Google Shape;19107;p42"/>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8" name="Google Shape;19108;p42"/>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9" name="Google Shape;19109;p42"/>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0" name="Google Shape;19110;p42"/>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1" name="Google Shape;19111;p42"/>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2" name="Google Shape;19112;p42"/>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3" name="Google Shape;19113;p42"/>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4" name="Google Shape;19114;p42"/>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5" name="Google Shape;19115;p42"/>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6" name="Google Shape;19116;p42"/>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7" name="Google Shape;19117;p42"/>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8" name="Google Shape;19118;p42"/>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9" name="Google Shape;19119;p42"/>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0" name="Google Shape;19120;p42"/>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1" name="Google Shape;19121;p42"/>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2" name="Google Shape;19122;p42"/>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3" name="Google Shape;19123;p42"/>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4" name="Google Shape;19124;p42"/>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5" name="Google Shape;19125;p42"/>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6" name="Google Shape;19126;p42"/>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7" name="Google Shape;19127;p42"/>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8" name="Google Shape;19128;p42"/>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9" name="Google Shape;19129;p42"/>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0" name="Google Shape;19130;p42"/>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1" name="Google Shape;19131;p42"/>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2" name="Google Shape;19132;p42"/>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3" name="Google Shape;19133;p42"/>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4" name="Google Shape;19134;p42"/>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5" name="Google Shape;19135;p42"/>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6" name="Google Shape;19136;p42"/>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7" name="Google Shape;19137;p42"/>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8" name="Google Shape;19138;p42"/>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9" name="Google Shape;19139;p42"/>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0" name="Google Shape;19140;p42"/>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1" name="Google Shape;19141;p42"/>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2" name="Google Shape;19142;p42"/>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3" name="Google Shape;19143;p42"/>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4" name="Google Shape;19144;p42"/>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5" name="Google Shape;19145;p42"/>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6" name="Google Shape;19146;p42"/>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7" name="Google Shape;19147;p42"/>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8" name="Google Shape;19148;p42"/>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9" name="Google Shape;19149;p42"/>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0" name="Google Shape;19150;p42"/>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1" name="Google Shape;19151;p42"/>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2" name="Google Shape;19152;p42"/>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3" name="Google Shape;19153;p42"/>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4" name="Google Shape;19154;p42"/>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5" name="Google Shape;19155;p42"/>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6" name="Google Shape;19156;p42"/>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7" name="Google Shape;19157;p42"/>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8" name="Google Shape;19158;p42"/>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9" name="Google Shape;19159;p42"/>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0" name="Google Shape;19160;p42"/>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1" name="Google Shape;19161;p42"/>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2" name="Google Shape;19162;p42"/>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3" name="Google Shape;19163;p42"/>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4" name="Google Shape;19164;p42"/>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5" name="Google Shape;19165;p42"/>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6" name="Google Shape;19166;p42"/>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7" name="Google Shape;19167;p42"/>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8" name="Google Shape;19168;p42"/>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9" name="Google Shape;19169;p42"/>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0" name="Google Shape;19170;p42"/>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1" name="Google Shape;19171;p42"/>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2" name="Google Shape;19172;p42"/>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3" name="Google Shape;19173;p42"/>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4" name="Google Shape;19174;p42"/>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5" name="Google Shape;19175;p42"/>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6" name="Google Shape;19176;p42"/>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7" name="Google Shape;19177;p42"/>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8" name="Google Shape;19178;p42"/>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9" name="Google Shape;19179;p42"/>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0" name="Google Shape;19180;p42"/>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1" name="Google Shape;19181;p42"/>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2" name="Google Shape;19182;p42"/>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3" name="Google Shape;19183;p42"/>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4" name="Google Shape;19184;p42"/>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5" name="Google Shape;19185;p42"/>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6" name="Google Shape;19186;p42"/>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187" name="Google Shape;19187;p42"/>
            <p:cNvGrpSpPr/>
            <p:nvPr/>
          </p:nvGrpSpPr>
          <p:grpSpPr>
            <a:xfrm rot="5400000">
              <a:off x="6199788" y="1372590"/>
              <a:ext cx="3964145" cy="1455821"/>
              <a:chOff x="3233388" y="140740"/>
              <a:chExt cx="3964145" cy="1455821"/>
            </a:xfrm>
          </p:grpSpPr>
          <p:sp>
            <p:nvSpPr>
              <p:cNvPr id="19188" name="Google Shape;19188;p4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9" name="Google Shape;19189;p4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0" name="Google Shape;19190;p4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1" name="Google Shape;19191;p4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2" name="Google Shape;19192;p4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3" name="Google Shape;19193;p4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4" name="Google Shape;19194;p4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5" name="Google Shape;19195;p4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6" name="Google Shape;19196;p4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7" name="Google Shape;19197;p4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8" name="Google Shape;19198;p4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9" name="Google Shape;19199;p4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0" name="Google Shape;19200;p4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1" name="Google Shape;19201;p4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2" name="Google Shape;19202;p4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3" name="Google Shape;19203;p4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4" name="Google Shape;19204;p4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5" name="Google Shape;19205;p4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6" name="Google Shape;19206;p4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7" name="Google Shape;19207;p4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8" name="Google Shape;19208;p4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9" name="Google Shape;19209;p4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0" name="Google Shape;19210;p4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1" name="Google Shape;19211;p4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2" name="Google Shape;19212;p4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3" name="Google Shape;19213;p4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214" name="Google Shape;19214;p42"/>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5" name="Google Shape;19215;p42"/>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6" name="Google Shape;19216;p42"/>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7" name="Google Shape;19217;p42"/>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8" name="Google Shape;19218;p42"/>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219" name="Google Shape;19219;p42"/>
            <p:cNvGrpSpPr/>
            <p:nvPr/>
          </p:nvGrpSpPr>
          <p:grpSpPr>
            <a:xfrm>
              <a:off x="234224" y="118425"/>
              <a:ext cx="3532446" cy="1609151"/>
              <a:chOff x="140599" y="118425"/>
              <a:chExt cx="3532446" cy="1609151"/>
            </a:xfrm>
          </p:grpSpPr>
          <p:sp>
            <p:nvSpPr>
              <p:cNvPr id="19220" name="Google Shape;19220;p42"/>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1" name="Google Shape;19221;p42"/>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2" name="Google Shape;19222;p42"/>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3" name="Google Shape;19223;p42"/>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4" name="Google Shape;19224;p42"/>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5" name="Google Shape;19225;p42"/>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6" name="Google Shape;19226;p42"/>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7" name="Google Shape;19227;p42"/>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8" name="Google Shape;19228;p42"/>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9" name="Google Shape;19229;p42"/>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0" name="Google Shape;19230;p42"/>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1" name="Google Shape;19231;p42"/>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2" name="Google Shape;19232;p42"/>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3" name="Google Shape;19233;p42"/>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4" name="Google Shape;19234;p42"/>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5" name="Google Shape;19235;p42"/>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6" name="Google Shape;19236;p42"/>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7" name="Google Shape;19237;p42"/>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8" name="Google Shape;19238;p42"/>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9" name="Google Shape;19239;p42"/>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0" name="Google Shape;19240;p42"/>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1" name="Google Shape;19241;p42"/>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2" name="Google Shape;19242;p42"/>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3" name="Google Shape;19243;p42"/>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4" name="Google Shape;19244;p42"/>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5" name="Google Shape;19245;p42"/>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246" name="Google Shape;19246;p42"/>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247" name="Google Shape;19247;p42"/>
            <p:cNvGrpSpPr/>
            <p:nvPr/>
          </p:nvGrpSpPr>
          <p:grpSpPr>
            <a:xfrm>
              <a:off x="3327013" y="140740"/>
              <a:ext cx="3964145" cy="1455821"/>
              <a:chOff x="3233388" y="140740"/>
              <a:chExt cx="3964145" cy="1455821"/>
            </a:xfrm>
          </p:grpSpPr>
          <p:sp>
            <p:nvSpPr>
              <p:cNvPr id="19248" name="Google Shape;19248;p4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9" name="Google Shape;19249;p4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0" name="Google Shape;19250;p4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1" name="Google Shape;19251;p4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2" name="Google Shape;19252;p4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3" name="Google Shape;19253;p4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4" name="Google Shape;19254;p4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5" name="Google Shape;19255;p4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6" name="Google Shape;19256;p4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7" name="Google Shape;19257;p4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8" name="Google Shape;19258;p4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9" name="Google Shape;19259;p4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0" name="Google Shape;19260;p4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1" name="Google Shape;19261;p4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2" name="Google Shape;19262;p4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3" name="Google Shape;19263;p4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4" name="Google Shape;19264;p4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5" name="Google Shape;19265;p4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6" name="Google Shape;19266;p4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7" name="Google Shape;19267;p4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8" name="Google Shape;19268;p4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9" name="Google Shape;19269;p4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0" name="Google Shape;19270;p4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1" name="Google Shape;19271;p4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2" name="Google Shape;19272;p4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3" name="Google Shape;19273;p4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9274" name="Google Shape;19274;p42"/>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275" name="Google Shape;19275;p42"/>
          <p:cNvSpPr txBox="1"/>
          <p:nvPr>
            <p:ph type="body" idx="1"/>
          </p:nvPr>
        </p:nvSpPr>
        <p:spPr>
          <a:xfrm>
            <a:off x="713225" y="1062350"/>
            <a:ext cx="3747000" cy="3541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sz="12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
        <p:nvSpPr>
          <p:cNvPr id="19276" name="Google Shape;19276;p42"/>
          <p:cNvSpPr txBox="1"/>
          <p:nvPr>
            <p:ph type="body" idx="2"/>
          </p:nvPr>
        </p:nvSpPr>
        <p:spPr>
          <a:xfrm>
            <a:off x="4683725" y="1062350"/>
            <a:ext cx="3747000" cy="3541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sz="12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wo columns 3">
  <p:cSld name="CUSTOM_4_1_1">
    <p:spTree>
      <p:nvGrpSpPr>
        <p:cNvPr id="19277" name="Shape 19277"/>
        <p:cNvGrpSpPr/>
        <p:nvPr/>
      </p:nvGrpSpPr>
      <p:grpSpPr>
        <a:xfrm>
          <a:off x="0" y="0"/>
          <a:ext cx="0" cy="0"/>
          <a:chOff x="0" y="0"/>
          <a:chExt cx="0" cy="0"/>
        </a:xfrm>
      </p:grpSpPr>
      <p:grpSp>
        <p:nvGrpSpPr>
          <p:cNvPr id="19278" name="Google Shape;19278;p43"/>
          <p:cNvGrpSpPr/>
          <p:nvPr/>
        </p:nvGrpSpPr>
        <p:grpSpPr>
          <a:xfrm>
            <a:off x="176625" y="110350"/>
            <a:ext cx="8790774" cy="4922811"/>
            <a:chOff x="131600" y="118425"/>
            <a:chExt cx="8790774" cy="4922811"/>
          </a:xfrm>
        </p:grpSpPr>
        <p:sp>
          <p:nvSpPr>
            <p:cNvPr id="19279" name="Google Shape;19279;p43"/>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280" name="Google Shape;19280;p43"/>
            <p:cNvGrpSpPr/>
            <p:nvPr/>
          </p:nvGrpSpPr>
          <p:grpSpPr>
            <a:xfrm>
              <a:off x="131600" y="1884558"/>
              <a:ext cx="2122449" cy="3112715"/>
              <a:chOff x="131600" y="1884558"/>
              <a:chExt cx="2122449" cy="3112715"/>
            </a:xfrm>
          </p:grpSpPr>
          <p:sp>
            <p:nvSpPr>
              <p:cNvPr id="19281" name="Google Shape;19281;p43"/>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2" name="Google Shape;19282;p43"/>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3" name="Google Shape;19283;p43"/>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4" name="Google Shape;19284;p43"/>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5" name="Google Shape;19285;p43"/>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6" name="Google Shape;19286;p43"/>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7" name="Google Shape;19287;p43"/>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8" name="Google Shape;19288;p43"/>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9" name="Google Shape;19289;p43"/>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0" name="Google Shape;19290;p43"/>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1" name="Google Shape;19291;p43"/>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2" name="Google Shape;19292;p43"/>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3" name="Google Shape;19293;p43"/>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4" name="Google Shape;19294;p43"/>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5" name="Google Shape;19295;p43"/>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6" name="Google Shape;19296;p43"/>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7" name="Google Shape;19297;p43"/>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8" name="Google Shape;19298;p43"/>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9" name="Google Shape;19299;p43"/>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0" name="Google Shape;19300;p43"/>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1" name="Google Shape;19301;p43"/>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2" name="Google Shape;19302;p43"/>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3" name="Google Shape;19303;p43"/>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4" name="Google Shape;19304;p43"/>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5" name="Google Shape;19305;p43"/>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306" name="Google Shape;19306;p43"/>
            <p:cNvGrpSpPr/>
            <p:nvPr/>
          </p:nvGrpSpPr>
          <p:grpSpPr>
            <a:xfrm flipH="1">
              <a:off x="2342550" y="2567965"/>
              <a:ext cx="3964145" cy="1455821"/>
              <a:chOff x="3233388" y="140740"/>
              <a:chExt cx="3964145" cy="1455821"/>
            </a:xfrm>
          </p:grpSpPr>
          <p:sp>
            <p:nvSpPr>
              <p:cNvPr id="19307" name="Google Shape;19307;p4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8" name="Google Shape;19308;p4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9" name="Google Shape;19309;p4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0" name="Google Shape;19310;p4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1" name="Google Shape;19311;p4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2" name="Google Shape;19312;p4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3" name="Google Shape;19313;p4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4" name="Google Shape;19314;p4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5" name="Google Shape;19315;p4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6" name="Google Shape;19316;p43"/>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7" name="Google Shape;19317;p4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8" name="Google Shape;19318;p4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9" name="Google Shape;19319;p4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0" name="Google Shape;19320;p4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1" name="Google Shape;19321;p4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2" name="Google Shape;19322;p4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3" name="Google Shape;19323;p4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4" name="Google Shape;19324;p4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5" name="Google Shape;19325;p4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6" name="Google Shape;19326;p4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7" name="Google Shape;19327;p4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8" name="Google Shape;19328;p4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9" name="Google Shape;19329;p4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0" name="Google Shape;19330;p4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1" name="Google Shape;19331;p4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2" name="Google Shape;19332;p4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333" name="Google Shape;19333;p43"/>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4" name="Google Shape;19334;p43"/>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5" name="Google Shape;19335;p43"/>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6" name="Google Shape;19336;p43"/>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7" name="Google Shape;19337;p43"/>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8" name="Google Shape;19338;p43"/>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9" name="Google Shape;19339;p43"/>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0" name="Google Shape;19340;p43"/>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1" name="Google Shape;19341;p43"/>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2" name="Google Shape;19342;p43"/>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3" name="Google Shape;19343;p43"/>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4" name="Google Shape;19344;p43"/>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5" name="Google Shape;19345;p43"/>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6" name="Google Shape;19346;p43"/>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7" name="Google Shape;19347;p43"/>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8" name="Google Shape;19348;p43"/>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9" name="Google Shape;19349;p43"/>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0" name="Google Shape;19350;p43"/>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1" name="Google Shape;19351;p43"/>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2" name="Google Shape;19352;p43"/>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3" name="Google Shape;19353;p43"/>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4" name="Google Shape;19354;p43"/>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5" name="Google Shape;19355;p43"/>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6" name="Google Shape;19356;p43"/>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7" name="Google Shape;19357;p43"/>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8" name="Google Shape;19358;p43"/>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9" name="Google Shape;19359;p43"/>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0" name="Google Shape;19360;p43"/>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1" name="Google Shape;19361;p43"/>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2" name="Google Shape;19362;p43"/>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3" name="Google Shape;19363;p43"/>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4" name="Google Shape;19364;p43"/>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5" name="Google Shape;19365;p43"/>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6" name="Google Shape;19366;p43"/>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7" name="Google Shape;19367;p43"/>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8" name="Google Shape;19368;p43"/>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9" name="Google Shape;19369;p43"/>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0" name="Google Shape;19370;p43"/>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1" name="Google Shape;19371;p43"/>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2" name="Google Shape;19372;p43"/>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3" name="Google Shape;19373;p43"/>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4" name="Google Shape;19374;p43"/>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5" name="Google Shape;19375;p43"/>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6" name="Google Shape;19376;p43"/>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7" name="Google Shape;19377;p43"/>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8" name="Google Shape;19378;p43"/>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9" name="Google Shape;19379;p43"/>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0" name="Google Shape;19380;p43"/>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1" name="Google Shape;19381;p43"/>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2" name="Google Shape;19382;p43"/>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3" name="Google Shape;19383;p43"/>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4" name="Google Shape;19384;p43"/>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5" name="Google Shape;19385;p43"/>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6" name="Google Shape;19386;p43"/>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7" name="Google Shape;19387;p43"/>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8" name="Google Shape;19388;p43"/>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9" name="Google Shape;19389;p43"/>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0" name="Google Shape;19390;p43"/>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1" name="Google Shape;19391;p43"/>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2" name="Google Shape;19392;p43"/>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3" name="Google Shape;19393;p43"/>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4" name="Google Shape;19394;p43"/>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5" name="Google Shape;19395;p43"/>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6" name="Google Shape;19396;p43"/>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7" name="Google Shape;19397;p43"/>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8" name="Google Shape;19398;p43"/>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9" name="Google Shape;19399;p43"/>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0" name="Google Shape;19400;p43"/>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1" name="Google Shape;19401;p43"/>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2" name="Google Shape;19402;p43"/>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3" name="Google Shape;19403;p43"/>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4" name="Google Shape;19404;p43"/>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5" name="Google Shape;19405;p43"/>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6" name="Google Shape;19406;p43"/>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7" name="Google Shape;19407;p43"/>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8" name="Google Shape;19408;p43"/>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9" name="Google Shape;19409;p43"/>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0" name="Google Shape;19410;p43"/>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1" name="Google Shape;19411;p43"/>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2" name="Google Shape;19412;p43"/>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3" name="Google Shape;19413;p43"/>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4" name="Google Shape;19414;p43"/>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5" name="Google Shape;19415;p43"/>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6" name="Google Shape;19416;p43"/>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7" name="Google Shape;19417;p43"/>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8" name="Google Shape;19418;p43"/>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9" name="Google Shape;19419;p43"/>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0" name="Google Shape;19420;p43"/>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1" name="Google Shape;19421;p43"/>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2" name="Google Shape;19422;p43"/>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3" name="Google Shape;19423;p43"/>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4" name="Google Shape;19424;p43"/>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5" name="Google Shape;19425;p43"/>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6" name="Google Shape;19426;p43"/>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7" name="Google Shape;19427;p43"/>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8" name="Google Shape;19428;p43"/>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9" name="Google Shape;19429;p43"/>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0" name="Google Shape;19430;p43"/>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1" name="Google Shape;19431;p43"/>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2" name="Google Shape;19432;p43"/>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433" name="Google Shape;19433;p43"/>
            <p:cNvGrpSpPr/>
            <p:nvPr/>
          </p:nvGrpSpPr>
          <p:grpSpPr>
            <a:xfrm rot="5400000">
              <a:off x="6199788" y="1372590"/>
              <a:ext cx="3964145" cy="1455821"/>
              <a:chOff x="3233388" y="140740"/>
              <a:chExt cx="3964145" cy="1455821"/>
            </a:xfrm>
          </p:grpSpPr>
          <p:sp>
            <p:nvSpPr>
              <p:cNvPr id="19434" name="Google Shape;19434;p4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5" name="Google Shape;19435;p4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6" name="Google Shape;19436;p4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7" name="Google Shape;19437;p4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8" name="Google Shape;19438;p4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9" name="Google Shape;19439;p4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0" name="Google Shape;19440;p4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1" name="Google Shape;19441;p4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2" name="Google Shape;19442;p4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3" name="Google Shape;19443;p4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4" name="Google Shape;19444;p4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5" name="Google Shape;19445;p4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6" name="Google Shape;19446;p4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7" name="Google Shape;19447;p4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8" name="Google Shape;19448;p4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9" name="Google Shape;19449;p4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0" name="Google Shape;19450;p4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1" name="Google Shape;19451;p4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2" name="Google Shape;19452;p4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3" name="Google Shape;19453;p4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4" name="Google Shape;19454;p4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5" name="Google Shape;19455;p4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6" name="Google Shape;19456;p4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7" name="Google Shape;19457;p4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8" name="Google Shape;19458;p4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9" name="Google Shape;19459;p4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460" name="Google Shape;19460;p43"/>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1" name="Google Shape;19461;p43"/>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2" name="Google Shape;19462;p43"/>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3" name="Google Shape;19463;p43"/>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4" name="Google Shape;19464;p43"/>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465" name="Google Shape;19465;p43"/>
            <p:cNvGrpSpPr/>
            <p:nvPr/>
          </p:nvGrpSpPr>
          <p:grpSpPr>
            <a:xfrm>
              <a:off x="234224" y="118425"/>
              <a:ext cx="3532446" cy="1609151"/>
              <a:chOff x="140599" y="118425"/>
              <a:chExt cx="3532446" cy="1609151"/>
            </a:xfrm>
          </p:grpSpPr>
          <p:sp>
            <p:nvSpPr>
              <p:cNvPr id="19466" name="Google Shape;19466;p43"/>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7" name="Google Shape;19467;p43"/>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8" name="Google Shape;19468;p43"/>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9" name="Google Shape;19469;p43"/>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0" name="Google Shape;19470;p43"/>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1" name="Google Shape;19471;p43"/>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2" name="Google Shape;19472;p43"/>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3" name="Google Shape;19473;p43"/>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4" name="Google Shape;19474;p43"/>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5" name="Google Shape;19475;p43"/>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6" name="Google Shape;19476;p43"/>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7" name="Google Shape;19477;p43"/>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8" name="Google Shape;19478;p43"/>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9" name="Google Shape;19479;p43"/>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0" name="Google Shape;19480;p43"/>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1" name="Google Shape;19481;p43"/>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2" name="Google Shape;19482;p43"/>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3" name="Google Shape;19483;p43"/>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4" name="Google Shape;19484;p43"/>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5" name="Google Shape;19485;p43"/>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6" name="Google Shape;19486;p43"/>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7" name="Google Shape;19487;p43"/>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8" name="Google Shape;19488;p43"/>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9" name="Google Shape;19489;p43"/>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0" name="Google Shape;19490;p43"/>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1" name="Google Shape;19491;p43"/>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492" name="Google Shape;19492;p43"/>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493" name="Google Shape;19493;p43"/>
            <p:cNvGrpSpPr/>
            <p:nvPr/>
          </p:nvGrpSpPr>
          <p:grpSpPr>
            <a:xfrm>
              <a:off x="3327013" y="140740"/>
              <a:ext cx="3964145" cy="1455821"/>
              <a:chOff x="3233388" y="140740"/>
              <a:chExt cx="3964145" cy="1455821"/>
            </a:xfrm>
          </p:grpSpPr>
          <p:sp>
            <p:nvSpPr>
              <p:cNvPr id="19494" name="Google Shape;19494;p4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5" name="Google Shape;19495;p4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6" name="Google Shape;19496;p4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7" name="Google Shape;19497;p4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8" name="Google Shape;19498;p4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9" name="Google Shape;19499;p4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0" name="Google Shape;19500;p4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1" name="Google Shape;19501;p4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2" name="Google Shape;19502;p4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3" name="Google Shape;19503;p4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4" name="Google Shape;19504;p4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5" name="Google Shape;19505;p4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6" name="Google Shape;19506;p4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7" name="Google Shape;19507;p4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8" name="Google Shape;19508;p4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9" name="Google Shape;19509;p4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0" name="Google Shape;19510;p4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1" name="Google Shape;19511;p4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2" name="Google Shape;19512;p4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3" name="Google Shape;19513;p4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4" name="Google Shape;19514;p4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5" name="Google Shape;19515;p4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6" name="Google Shape;19516;p4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7" name="Google Shape;19517;p4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8" name="Google Shape;19518;p4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9" name="Google Shape;19519;p4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520" name="Google Shape;19520;p43"/>
          <p:cNvGrpSpPr/>
          <p:nvPr/>
        </p:nvGrpSpPr>
        <p:grpSpPr>
          <a:xfrm>
            <a:off x="-111930" y="470425"/>
            <a:ext cx="10155759" cy="5761915"/>
            <a:chOff x="-111930" y="470425"/>
            <a:chExt cx="10155759" cy="5761915"/>
          </a:xfrm>
        </p:grpSpPr>
        <p:grpSp>
          <p:nvGrpSpPr>
            <p:cNvPr id="19521" name="Google Shape;19521;p43"/>
            <p:cNvGrpSpPr/>
            <p:nvPr/>
          </p:nvGrpSpPr>
          <p:grpSpPr>
            <a:xfrm rot="-1552544">
              <a:off x="7961925" y="3824152"/>
              <a:ext cx="1699019" cy="2144969"/>
              <a:chOff x="7367733" y="196366"/>
              <a:chExt cx="1699100" cy="2145071"/>
            </a:xfrm>
          </p:grpSpPr>
          <p:grpSp>
            <p:nvGrpSpPr>
              <p:cNvPr id="19522" name="Google Shape;19522;p43"/>
              <p:cNvGrpSpPr/>
              <p:nvPr/>
            </p:nvGrpSpPr>
            <p:grpSpPr>
              <a:xfrm flipH="1">
                <a:off x="7367733" y="196366"/>
                <a:ext cx="1699100" cy="2145071"/>
                <a:chOff x="146217" y="2712579"/>
                <a:chExt cx="1552966" cy="1960401"/>
              </a:xfrm>
            </p:grpSpPr>
            <p:grpSp>
              <p:nvGrpSpPr>
                <p:cNvPr id="19523" name="Google Shape;19523;p43"/>
                <p:cNvGrpSpPr/>
                <p:nvPr/>
              </p:nvGrpSpPr>
              <p:grpSpPr>
                <a:xfrm>
                  <a:off x="146217" y="2712579"/>
                  <a:ext cx="1134008" cy="607901"/>
                  <a:chOff x="5206900" y="826150"/>
                  <a:chExt cx="599275" cy="321250"/>
                </a:xfrm>
              </p:grpSpPr>
              <p:sp>
                <p:nvSpPr>
                  <p:cNvPr id="19524" name="Google Shape;19524;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5" name="Google Shape;19525;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6" name="Google Shape;19526;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7" name="Google Shape;19527;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8" name="Google Shape;19528;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9" name="Google Shape;19529;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0" name="Google Shape;19530;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1" name="Google Shape;19531;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2" name="Google Shape;19532;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3" name="Google Shape;19533;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4" name="Google Shape;19534;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5" name="Google Shape;19535;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6" name="Google Shape;19536;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7" name="Google Shape;19537;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538" name="Google Shape;19538;p43"/>
                <p:cNvGrpSpPr/>
                <p:nvPr/>
              </p:nvGrpSpPr>
              <p:grpSpPr>
                <a:xfrm rot="-9256633">
                  <a:off x="489429" y="3110262"/>
                  <a:ext cx="1134020" cy="607908"/>
                  <a:chOff x="5206900" y="826150"/>
                  <a:chExt cx="599275" cy="321250"/>
                </a:xfrm>
              </p:grpSpPr>
              <p:sp>
                <p:nvSpPr>
                  <p:cNvPr id="19539" name="Google Shape;19539;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0" name="Google Shape;19540;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1" name="Google Shape;19541;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2" name="Google Shape;19542;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3" name="Google Shape;19543;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4" name="Google Shape;19544;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5" name="Google Shape;19545;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6" name="Google Shape;19546;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7" name="Google Shape;19547;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8" name="Google Shape;19548;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9" name="Google Shape;19549;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0" name="Google Shape;19550;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1" name="Google Shape;19551;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2" name="Google Shape;19552;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553" name="Google Shape;19553;p43"/>
                <p:cNvGrpSpPr/>
                <p:nvPr/>
              </p:nvGrpSpPr>
              <p:grpSpPr>
                <a:xfrm rot="7120513" flipH="1">
                  <a:off x="538618" y="3725726"/>
                  <a:ext cx="1133997" cy="607895"/>
                  <a:chOff x="5206900" y="826150"/>
                  <a:chExt cx="599275" cy="321250"/>
                </a:xfrm>
              </p:grpSpPr>
              <p:sp>
                <p:nvSpPr>
                  <p:cNvPr id="19554" name="Google Shape;19554;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5" name="Google Shape;19555;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6" name="Google Shape;19556;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7" name="Google Shape;19557;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8" name="Google Shape;19558;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9" name="Google Shape;19559;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0" name="Google Shape;19560;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1" name="Google Shape;19561;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2" name="Google Shape;19562;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3" name="Google Shape;19563;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4" name="Google Shape;19564;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5" name="Google Shape;19565;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6" name="Google Shape;19566;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7" name="Google Shape;19567;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568" name="Google Shape;19568;p43"/>
              <p:cNvGrpSpPr/>
              <p:nvPr/>
            </p:nvGrpSpPr>
            <p:grpSpPr>
              <a:xfrm>
                <a:off x="7920143" y="760581"/>
                <a:ext cx="384810" cy="524875"/>
                <a:chOff x="7920143" y="760581"/>
                <a:chExt cx="384810" cy="524875"/>
              </a:xfrm>
            </p:grpSpPr>
            <p:grpSp>
              <p:nvGrpSpPr>
                <p:cNvPr id="19569" name="Google Shape;19569;p43"/>
                <p:cNvGrpSpPr/>
                <p:nvPr/>
              </p:nvGrpSpPr>
              <p:grpSpPr>
                <a:xfrm>
                  <a:off x="8008359" y="1010231"/>
                  <a:ext cx="179610" cy="275226"/>
                  <a:chOff x="1146109" y="401894"/>
                  <a:chExt cx="179610" cy="275226"/>
                </a:xfrm>
              </p:grpSpPr>
              <p:sp>
                <p:nvSpPr>
                  <p:cNvPr id="19570" name="Google Shape;19570;p43"/>
                  <p:cNvSpPr/>
                  <p:nvPr/>
                </p:nvSpPr>
                <p:spPr>
                  <a:xfrm>
                    <a:off x="1241304" y="608348"/>
                    <a:ext cx="84416" cy="68771"/>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1" name="Google Shape;19571;p43"/>
                  <p:cNvSpPr/>
                  <p:nvPr/>
                </p:nvSpPr>
                <p:spPr>
                  <a:xfrm>
                    <a:off x="1146109" y="401894"/>
                    <a:ext cx="171173" cy="146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572" name="Google Shape;19572;p43"/>
                <p:cNvGrpSpPr/>
                <p:nvPr/>
              </p:nvGrpSpPr>
              <p:grpSpPr>
                <a:xfrm>
                  <a:off x="7920143" y="760581"/>
                  <a:ext cx="384810" cy="264430"/>
                  <a:chOff x="7920143" y="760581"/>
                  <a:chExt cx="384810" cy="264430"/>
                </a:xfrm>
              </p:grpSpPr>
              <p:sp>
                <p:nvSpPr>
                  <p:cNvPr id="19573" name="Google Shape;19573;p43"/>
                  <p:cNvSpPr/>
                  <p:nvPr/>
                </p:nvSpPr>
                <p:spPr>
                  <a:xfrm>
                    <a:off x="8207076" y="945274"/>
                    <a:ext cx="97877" cy="79738"/>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574" name="Google Shape;19574;p43"/>
                  <p:cNvGrpSpPr/>
                  <p:nvPr/>
                </p:nvGrpSpPr>
                <p:grpSpPr>
                  <a:xfrm>
                    <a:off x="7920143" y="760581"/>
                    <a:ext cx="198469" cy="169885"/>
                    <a:chOff x="7920143" y="760581"/>
                    <a:chExt cx="198469" cy="169885"/>
                  </a:xfrm>
                </p:grpSpPr>
                <p:sp>
                  <p:nvSpPr>
                    <p:cNvPr id="19575" name="Google Shape;19575;p43"/>
                    <p:cNvSpPr/>
                    <p:nvPr/>
                  </p:nvSpPr>
                  <p:spPr>
                    <a:xfrm>
                      <a:off x="7954080" y="786290"/>
                      <a:ext cx="97877" cy="118456"/>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6" name="Google Shape;19576;p43"/>
                    <p:cNvSpPr/>
                    <p:nvPr/>
                  </p:nvSpPr>
                  <p:spPr>
                    <a:xfrm>
                      <a:off x="7920143" y="760581"/>
                      <a:ext cx="198469" cy="16988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19577" name="Google Shape;19577;p43"/>
            <p:cNvGrpSpPr/>
            <p:nvPr/>
          </p:nvGrpSpPr>
          <p:grpSpPr>
            <a:xfrm>
              <a:off x="-111930" y="470425"/>
              <a:ext cx="9600118" cy="2827545"/>
              <a:chOff x="-111930" y="241825"/>
              <a:chExt cx="9600118" cy="2827545"/>
            </a:xfrm>
          </p:grpSpPr>
          <p:grpSp>
            <p:nvGrpSpPr>
              <p:cNvPr id="19578" name="Google Shape;19578;p43"/>
              <p:cNvGrpSpPr/>
              <p:nvPr/>
            </p:nvGrpSpPr>
            <p:grpSpPr>
              <a:xfrm rot="4394975" flipH="1">
                <a:off x="6493545" y="874322"/>
                <a:ext cx="1698976" cy="2145093"/>
                <a:chOff x="146217" y="2712579"/>
                <a:chExt cx="1552966" cy="1960401"/>
              </a:xfrm>
            </p:grpSpPr>
            <p:grpSp>
              <p:nvGrpSpPr>
                <p:cNvPr id="19579" name="Google Shape;19579;p43"/>
                <p:cNvGrpSpPr/>
                <p:nvPr/>
              </p:nvGrpSpPr>
              <p:grpSpPr>
                <a:xfrm>
                  <a:off x="146217" y="2712579"/>
                  <a:ext cx="1134008" cy="607901"/>
                  <a:chOff x="5206900" y="826150"/>
                  <a:chExt cx="599275" cy="321250"/>
                </a:xfrm>
              </p:grpSpPr>
              <p:sp>
                <p:nvSpPr>
                  <p:cNvPr id="19580" name="Google Shape;19580;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1" name="Google Shape;19581;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2" name="Google Shape;19582;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3" name="Google Shape;19583;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4" name="Google Shape;19584;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5" name="Google Shape;19585;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6" name="Google Shape;19586;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7" name="Google Shape;19587;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8" name="Google Shape;19588;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9" name="Google Shape;19589;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0" name="Google Shape;19590;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1" name="Google Shape;19591;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2" name="Google Shape;19592;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3" name="Google Shape;19593;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594" name="Google Shape;19594;p43"/>
                <p:cNvGrpSpPr/>
                <p:nvPr/>
              </p:nvGrpSpPr>
              <p:grpSpPr>
                <a:xfrm rot="-9256633">
                  <a:off x="489429" y="3110262"/>
                  <a:ext cx="1134020" cy="607908"/>
                  <a:chOff x="5206900" y="826150"/>
                  <a:chExt cx="599275" cy="321250"/>
                </a:xfrm>
              </p:grpSpPr>
              <p:sp>
                <p:nvSpPr>
                  <p:cNvPr id="19595" name="Google Shape;19595;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6" name="Google Shape;19596;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7" name="Google Shape;19597;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8" name="Google Shape;19598;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9" name="Google Shape;19599;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0" name="Google Shape;19600;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1" name="Google Shape;19601;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2" name="Google Shape;19602;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3" name="Google Shape;19603;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4" name="Google Shape;19604;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5" name="Google Shape;19605;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6" name="Google Shape;19606;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7" name="Google Shape;19607;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8" name="Google Shape;19608;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609" name="Google Shape;19609;p43"/>
                <p:cNvGrpSpPr/>
                <p:nvPr/>
              </p:nvGrpSpPr>
              <p:grpSpPr>
                <a:xfrm rot="7120513" flipH="1">
                  <a:off x="538618" y="3725726"/>
                  <a:ext cx="1133997" cy="607895"/>
                  <a:chOff x="5206900" y="826150"/>
                  <a:chExt cx="599275" cy="321250"/>
                </a:xfrm>
              </p:grpSpPr>
              <p:sp>
                <p:nvSpPr>
                  <p:cNvPr id="19610" name="Google Shape;19610;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1" name="Google Shape;19611;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2" name="Google Shape;19612;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3" name="Google Shape;19613;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4" name="Google Shape;19614;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5" name="Google Shape;19615;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6" name="Google Shape;19616;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7" name="Google Shape;19617;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8" name="Google Shape;19618;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9" name="Google Shape;19619;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0" name="Google Shape;19620;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1" name="Google Shape;19621;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2" name="Google Shape;19622;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3" name="Google Shape;19623;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624" name="Google Shape;19624;p43"/>
              <p:cNvGrpSpPr/>
              <p:nvPr/>
            </p:nvGrpSpPr>
            <p:grpSpPr>
              <a:xfrm rot="-5400000" flipH="1">
                <a:off x="110978" y="18917"/>
                <a:ext cx="1699255" cy="2145071"/>
                <a:chOff x="146217" y="2712579"/>
                <a:chExt cx="1552966" cy="1960401"/>
              </a:xfrm>
            </p:grpSpPr>
            <p:grpSp>
              <p:nvGrpSpPr>
                <p:cNvPr id="19625" name="Google Shape;19625;p43"/>
                <p:cNvGrpSpPr/>
                <p:nvPr/>
              </p:nvGrpSpPr>
              <p:grpSpPr>
                <a:xfrm>
                  <a:off x="146217" y="2712579"/>
                  <a:ext cx="1134008" cy="607901"/>
                  <a:chOff x="5206900" y="826150"/>
                  <a:chExt cx="599275" cy="321250"/>
                </a:xfrm>
              </p:grpSpPr>
              <p:sp>
                <p:nvSpPr>
                  <p:cNvPr id="19626" name="Google Shape;19626;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7" name="Google Shape;19627;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8" name="Google Shape;19628;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9" name="Google Shape;19629;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0" name="Google Shape;19630;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1" name="Google Shape;19631;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2" name="Google Shape;19632;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3" name="Google Shape;19633;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4" name="Google Shape;19634;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5" name="Google Shape;19635;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6" name="Google Shape;19636;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7" name="Google Shape;19637;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8" name="Google Shape;19638;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9" name="Google Shape;19639;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640" name="Google Shape;19640;p43"/>
                <p:cNvGrpSpPr/>
                <p:nvPr/>
              </p:nvGrpSpPr>
              <p:grpSpPr>
                <a:xfrm rot="-9256633">
                  <a:off x="489429" y="3110262"/>
                  <a:ext cx="1134020" cy="607908"/>
                  <a:chOff x="5206900" y="826150"/>
                  <a:chExt cx="599275" cy="321250"/>
                </a:xfrm>
              </p:grpSpPr>
              <p:sp>
                <p:nvSpPr>
                  <p:cNvPr id="19641" name="Google Shape;19641;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2" name="Google Shape;19642;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3" name="Google Shape;19643;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4" name="Google Shape;19644;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5" name="Google Shape;19645;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6" name="Google Shape;19646;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7" name="Google Shape;19647;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8" name="Google Shape;19648;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9" name="Google Shape;19649;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0" name="Google Shape;19650;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1" name="Google Shape;19651;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2" name="Google Shape;19652;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3" name="Google Shape;19653;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4" name="Google Shape;19654;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655" name="Google Shape;19655;p43"/>
                <p:cNvGrpSpPr/>
                <p:nvPr/>
              </p:nvGrpSpPr>
              <p:grpSpPr>
                <a:xfrm rot="7120513" flipH="1">
                  <a:off x="538618" y="3725726"/>
                  <a:ext cx="1133997" cy="607895"/>
                  <a:chOff x="5206900" y="826150"/>
                  <a:chExt cx="599275" cy="321250"/>
                </a:xfrm>
              </p:grpSpPr>
              <p:sp>
                <p:nvSpPr>
                  <p:cNvPr id="19656" name="Google Shape;19656;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7" name="Google Shape;19657;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8" name="Google Shape;19658;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9" name="Google Shape;19659;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0" name="Google Shape;19660;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1" name="Google Shape;19661;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2" name="Google Shape;19662;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3" name="Google Shape;19663;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4" name="Google Shape;19664;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5" name="Google Shape;19665;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6" name="Google Shape;19666;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7" name="Google Shape;19667;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8" name="Google Shape;19668;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9" name="Google Shape;19669;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670" name="Google Shape;19670;p43"/>
              <p:cNvGrpSpPr/>
              <p:nvPr/>
            </p:nvGrpSpPr>
            <p:grpSpPr>
              <a:xfrm rot="-4760041" flipH="1">
                <a:off x="2573686" y="674980"/>
                <a:ext cx="1699104" cy="2145109"/>
                <a:chOff x="146217" y="2712579"/>
                <a:chExt cx="1552966" cy="1960401"/>
              </a:xfrm>
            </p:grpSpPr>
            <p:grpSp>
              <p:nvGrpSpPr>
                <p:cNvPr id="19671" name="Google Shape;19671;p43"/>
                <p:cNvGrpSpPr/>
                <p:nvPr/>
              </p:nvGrpSpPr>
              <p:grpSpPr>
                <a:xfrm>
                  <a:off x="146217" y="2712579"/>
                  <a:ext cx="1134008" cy="607901"/>
                  <a:chOff x="5206900" y="826150"/>
                  <a:chExt cx="599275" cy="321250"/>
                </a:xfrm>
              </p:grpSpPr>
              <p:sp>
                <p:nvSpPr>
                  <p:cNvPr id="19672" name="Google Shape;19672;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3" name="Google Shape;19673;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4" name="Google Shape;19674;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5" name="Google Shape;19675;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6" name="Google Shape;19676;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7" name="Google Shape;19677;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8" name="Google Shape;19678;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9" name="Google Shape;19679;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0" name="Google Shape;19680;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1" name="Google Shape;19681;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2" name="Google Shape;19682;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3" name="Google Shape;19683;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4" name="Google Shape;19684;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5" name="Google Shape;19685;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686" name="Google Shape;19686;p43"/>
                <p:cNvGrpSpPr/>
                <p:nvPr/>
              </p:nvGrpSpPr>
              <p:grpSpPr>
                <a:xfrm rot="-9256633">
                  <a:off x="489429" y="3110262"/>
                  <a:ext cx="1134020" cy="607908"/>
                  <a:chOff x="5206900" y="826150"/>
                  <a:chExt cx="599275" cy="321250"/>
                </a:xfrm>
              </p:grpSpPr>
              <p:sp>
                <p:nvSpPr>
                  <p:cNvPr id="19687" name="Google Shape;19687;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8" name="Google Shape;19688;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9" name="Google Shape;19689;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0" name="Google Shape;19690;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1" name="Google Shape;19691;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2" name="Google Shape;19692;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3" name="Google Shape;19693;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4" name="Google Shape;19694;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5" name="Google Shape;19695;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6" name="Google Shape;19696;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7" name="Google Shape;19697;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8" name="Google Shape;19698;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9" name="Google Shape;19699;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0" name="Google Shape;19700;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701" name="Google Shape;19701;p43"/>
                <p:cNvGrpSpPr/>
                <p:nvPr/>
              </p:nvGrpSpPr>
              <p:grpSpPr>
                <a:xfrm rot="7120513" flipH="1">
                  <a:off x="538618" y="3725726"/>
                  <a:ext cx="1133997" cy="607895"/>
                  <a:chOff x="5206900" y="826150"/>
                  <a:chExt cx="599275" cy="321250"/>
                </a:xfrm>
              </p:grpSpPr>
              <p:sp>
                <p:nvSpPr>
                  <p:cNvPr id="19702" name="Google Shape;19702;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3" name="Google Shape;19703;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4" name="Google Shape;19704;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5" name="Google Shape;19705;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6" name="Google Shape;19706;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7" name="Google Shape;19707;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8" name="Google Shape;19708;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9" name="Google Shape;19709;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0" name="Google Shape;19710;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1" name="Google Shape;19711;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2" name="Google Shape;19712;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3" name="Google Shape;19713;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4" name="Google Shape;19714;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5" name="Google Shape;19715;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716" name="Google Shape;19716;p43"/>
              <p:cNvGrpSpPr/>
              <p:nvPr/>
            </p:nvGrpSpPr>
            <p:grpSpPr>
              <a:xfrm rot="-7103110" flipH="1">
                <a:off x="3775507" y="718358"/>
                <a:ext cx="1698997" cy="2145183"/>
                <a:chOff x="146217" y="2712579"/>
                <a:chExt cx="1552966" cy="1960401"/>
              </a:xfrm>
            </p:grpSpPr>
            <p:grpSp>
              <p:nvGrpSpPr>
                <p:cNvPr id="19717" name="Google Shape;19717;p43"/>
                <p:cNvGrpSpPr/>
                <p:nvPr/>
              </p:nvGrpSpPr>
              <p:grpSpPr>
                <a:xfrm>
                  <a:off x="146217" y="2712579"/>
                  <a:ext cx="1134008" cy="607901"/>
                  <a:chOff x="5206900" y="826150"/>
                  <a:chExt cx="599275" cy="321250"/>
                </a:xfrm>
              </p:grpSpPr>
              <p:sp>
                <p:nvSpPr>
                  <p:cNvPr id="19718" name="Google Shape;19718;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9" name="Google Shape;19719;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0" name="Google Shape;19720;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1" name="Google Shape;19721;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2" name="Google Shape;19722;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3" name="Google Shape;19723;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4" name="Google Shape;19724;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5" name="Google Shape;19725;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6" name="Google Shape;19726;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7" name="Google Shape;19727;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8" name="Google Shape;19728;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9" name="Google Shape;19729;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0" name="Google Shape;19730;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1" name="Google Shape;19731;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732" name="Google Shape;19732;p43"/>
                <p:cNvGrpSpPr/>
                <p:nvPr/>
              </p:nvGrpSpPr>
              <p:grpSpPr>
                <a:xfrm rot="-9256633">
                  <a:off x="489429" y="3110262"/>
                  <a:ext cx="1134020" cy="607908"/>
                  <a:chOff x="5206900" y="826150"/>
                  <a:chExt cx="599275" cy="321250"/>
                </a:xfrm>
              </p:grpSpPr>
              <p:sp>
                <p:nvSpPr>
                  <p:cNvPr id="19733" name="Google Shape;19733;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4" name="Google Shape;19734;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5" name="Google Shape;19735;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6" name="Google Shape;19736;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7" name="Google Shape;19737;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8" name="Google Shape;19738;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9" name="Google Shape;19739;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0" name="Google Shape;19740;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1" name="Google Shape;19741;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2" name="Google Shape;19742;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3" name="Google Shape;19743;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4" name="Google Shape;19744;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5" name="Google Shape;19745;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6" name="Google Shape;19746;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747" name="Google Shape;19747;p43"/>
                <p:cNvGrpSpPr/>
                <p:nvPr/>
              </p:nvGrpSpPr>
              <p:grpSpPr>
                <a:xfrm rot="7120513" flipH="1">
                  <a:off x="538618" y="3725726"/>
                  <a:ext cx="1133997" cy="607895"/>
                  <a:chOff x="5206900" y="826150"/>
                  <a:chExt cx="599275" cy="321250"/>
                </a:xfrm>
              </p:grpSpPr>
              <p:sp>
                <p:nvSpPr>
                  <p:cNvPr id="19748" name="Google Shape;19748;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9" name="Google Shape;19749;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0" name="Google Shape;19750;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1" name="Google Shape;19751;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2" name="Google Shape;19752;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3" name="Google Shape;19753;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4" name="Google Shape;19754;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5" name="Google Shape;19755;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6" name="Google Shape;19756;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7" name="Google Shape;19757;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8" name="Google Shape;19758;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9" name="Google Shape;19759;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0" name="Google Shape;19760;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1" name="Google Shape;19761;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762" name="Google Shape;19762;p43"/>
              <p:cNvGrpSpPr/>
              <p:nvPr/>
            </p:nvGrpSpPr>
            <p:grpSpPr>
              <a:xfrm rot="6200188" flipH="1">
                <a:off x="819337" y="718414"/>
                <a:ext cx="1699268" cy="2145087"/>
                <a:chOff x="146217" y="2712579"/>
                <a:chExt cx="1552966" cy="1960401"/>
              </a:xfrm>
            </p:grpSpPr>
            <p:grpSp>
              <p:nvGrpSpPr>
                <p:cNvPr id="19763" name="Google Shape;19763;p43"/>
                <p:cNvGrpSpPr/>
                <p:nvPr/>
              </p:nvGrpSpPr>
              <p:grpSpPr>
                <a:xfrm>
                  <a:off x="146217" y="2712579"/>
                  <a:ext cx="1134008" cy="607901"/>
                  <a:chOff x="5206900" y="826150"/>
                  <a:chExt cx="599275" cy="321250"/>
                </a:xfrm>
              </p:grpSpPr>
              <p:sp>
                <p:nvSpPr>
                  <p:cNvPr id="19764" name="Google Shape;19764;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5" name="Google Shape;19765;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6" name="Google Shape;19766;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7" name="Google Shape;19767;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8" name="Google Shape;19768;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9" name="Google Shape;19769;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0" name="Google Shape;19770;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1" name="Google Shape;19771;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2" name="Google Shape;19772;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3" name="Google Shape;19773;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4" name="Google Shape;19774;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5" name="Google Shape;19775;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6" name="Google Shape;19776;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7" name="Google Shape;19777;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778" name="Google Shape;19778;p43"/>
                <p:cNvGrpSpPr/>
                <p:nvPr/>
              </p:nvGrpSpPr>
              <p:grpSpPr>
                <a:xfrm rot="-9256633">
                  <a:off x="489429" y="3110262"/>
                  <a:ext cx="1134020" cy="607908"/>
                  <a:chOff x="5206900" y="826150"/>
                  <a:chExt cx="599275" cy="321250"/>
                </a:xfrm>
              </p:grpSpPr>
              <p:sp>
                <p:nvSpPr>
                  <p:cNvPr id="19779" name="Google Shape;19779;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0" name="Google Shape;19780;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1" name="Google Shape;19781;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2" name="Google Shape;19782;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3" name="Google Shape;19783;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4" name="Google Shape;19784;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5" name="Google Shape;19785;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6" name="Google Shape;19786;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7" name="Google Shape;19787;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8" name="Google Shape;19788;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9" name="Google Shape;19789;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0" name="Google Shape;19790;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1" name="Google Shape;19791;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2" name="Google Shape;19792;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793" name="Google Shape;19793;p43"/>
                <p:cNvGrpSpPr/>
                <p:nvPr/>
              </p:nvGrpSpPr>
              <p:grpSpPr>
                <a:xfrm rot="7120513" flipH="1">
                  <a:off x="538618" y="3725726"/>
                  <a:ext cx="1133997" cy="607895"/>
                  <a:chOff x="5206900" y="826150"/>
                  <a:chExt cx="599275" cy="321250"/>
                </a:xfrm>
              </p:grpSpPr>
              <p:sp>
                <p:nvSpPr>
                  <p:cNvPr id="19794" name="Google Shape;19794;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5" name="Google Shape;19795;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6" name="Google Shape;19796;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7" name="Google Shape;19797;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8" name="Google Shape;19798;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9" name="Google Shape;19799;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0" name="Google Shape;19800;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1" name="Google Shape;19801;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2" name="Google Shape;19802;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3" name="Google Shape;19803;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4" name="Google Shape;19804;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5" name="Google Shape;19805;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6" name="Google Shape;19806;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7" name="Google Shape;19807;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808" name="Google Shape;19808;p43"/>
              <p:cNvGrpSpPr/>
              <p:nvPr/>
            </p:nvGrpSpPr>
            <p:grpSpPr>
              <a:xfrm rot="5730442">
                <a:off x="4901048" y="843870"/>
                <a:ext cx="1699023" cy="2145186"/>
                <a:chOff x="146217" y="2712579"/>
                <a:chExt cx="1552966" cy="1960401"/>
              </a:xfrm>
            </p:grpSpPr>
            <p:grpSp>
              <p:nvGrpSpPr>
                <p:cNvPr id="19809" name="Google Shape;19809;p43"/>
                <p:cNvGrpSpPr/>
                <p:nvPr/>
              </p:nvGrpSpPr>
              <p:grpSpPr>
                <a:xfrm>
                  <a:off x="146217" y="2712579"/>
                  <a:ext cx="1134008" cy="607901"/>
                  <a:chOff x="5206900" y="826150"/>
                  <a:chExt cx="599275" cy="321250"/>
                </a:xfrm>
              </p:grpSpPr>
              <p:sp>
                <p:nvSpPr>
                  <p:cNvPr id="19810" name="Google Shape;19810;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1" name="Google Shape;19811;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2" name="Google Shape;19812;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3" name="Google Shape;19813;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4" name="Google Shape;19814;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5" name="Google Shape;19815;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6" name="Google Shape;19816;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7" name="Google Shape;19817;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8" name="Google Shape;19818;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9" name="Google Shape;19819;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0" name="Google Shape;19820;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1" name="Google Shape;19821;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2" name="Google Shape;19822;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3" name="Google Shape;19823;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824" name="Google Shape;19824;p43"/>
                <p:cNvGrpSpPr/>
                <p:nvPr/>
              </p:nvGrpSpPr>
              <p:grpSpPr>
                <a:xfrm rot="-9256633">
                  <a:off x="489429" y="3110262"/>
                  <a:ext cx="1134020" cy="607908"/>
                  <a:chOff x="5206900" y="826150"/>
                  <a:chExt cx="599275" cy="321250"/>
                </a:xfrm>
              </p:grpSpPr>
              <p:sp>
                <p:nvSpPr>
                  <p:cNvPr id="19825" name="Google Shape;19825;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6" name="Google Shape;19826;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7" name="Google Shape;19827;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8" name="Google Shape;19828;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9" name="Google Shape;19829;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0" name="Google Shape;19830;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1" name="Google Shape;19831;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2" name="Google Shape;19832;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3" name="Google Shape;19833;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4" name="Google Shape;19834;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5" name="Google Shape;19835;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6" name="Google Shape;19836;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7" name="Google Shape;19837;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8" name="Google Shape;19838;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839" name="Google Shape;19839;p43"/>
                <p:cNvGrpSpPr/>
                <p:nvPr/>
              </p:nvGrpSpPr>
              <p:grpSpPr>
                <a:xfrm rot="7120513" flipH="1">
                  <a:off x="538618" y="3725726"/>
                  <a:ext cx="1133997" cy="607895"/>
                  <a:chOff x="5206900" y="826150"/>
                  <a:chExt cx="599275" cy="321250"/>
                </a:xfrm>
              </p:grpSpPr>
              <p:sp>
                <p:nvSpPr>
                  <p:cNvPr id="19840" name="Google Shape;19840;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1" name="Google Shape;19841;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2" name="Google Shape;19842;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3" name="Google Shape;19843;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4" name="Google Shape;19844;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5" name="Google Shape;19845;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6" name="Google Shape;19846;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7" name="Google Shape;19847;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8" name="Google Shape;19848;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9" name="Google Shape;19849;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0" name="Google Shape;19850;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1" name="Google Shape;19851;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2" name="Google Shape;19852;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3" name="Google Shape;19853;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854" name="Google Shape;19854;p43"/>
              <p:cNvGrpSpPr/>
              <p:nvPr/>
            </p:nvGrpSpPr>
            <p:grpSpPr>
              <a:xfrm rot="-10648498" flipH="1">
                <a:off x="7742628" y="409084"/>
                <a:ext cx="1699041" cy="2145005"/>
                <a:chOff x="146217" y="2712579"/>
                <a:chExt cx="1552966" cy="1960401"/>
              </a:xfrm>
            </p:grpSpPr>
            <p:grpSp>
              <p:nvGrpSpPr>
                <p:cNvPr id="19855" name="Google Shape;19855;p43"/>
                <p:cNvGrpSpPr/>
                <p:nvPr/>
              </p:nvGrpSpPr>
              <p:grpSpPr>
                <a:xfrm>
                  <a:off x="146217" y="2712579"/>
                  <a:ext cx="1134008" cy="607901"/>
                  <a:chOff x="5206900" y="826150"/>
                  <a:chExt cx="599275" cy="321250"/>
                </a:xfrm>
              </p:grpSpPr>
              <p:sp>
                <p:nvSpPr>
                  <p:cNvPr id="19856" name="Google Shape;19856;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7" name="Google Shape;19857;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8" name="Google Shape;19858;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9" name="Google Shape;19859;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0" name="Google Shape;19860;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1" name="Google Shape;19861;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2" name="Google Shape;19862;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3" name="Google Shape;19863;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4" name="Google Shape;19864;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5" name="Google Shape;19865;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6" name="Google Shape;19866;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7" name="Google Shape;19867;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8" name="Google Shape;19868;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9" name="Google Shape;19869;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870" name="Google Shape;19870;p43"/>
                <p:cNvGrpSpPr/>
                <p:nvPr/>
              </p:nvGrpSpPr>
              <p:grpSpPr>
                <a:xfrm rot="-9256633">
                  <a:off x="489429" y="3110262"/>
                  <a:ext cx="1134020" cy="607908"/>
                  <a:chOff x="5206900" y="826150"/>
                  <a:chExt cx="599275" cy="321250"/>
                </a:xfrm>
              </p:grpSpPr>
              <p:sp>
                <p:nvSpPr>
                  <p:cNvPr id="19871" name="Google Shape;19871;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2" name="Google Shape;19872;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3" name="Google Shape;19873;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4" name="Google Shape;19874;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5" name="Google Shape;19875;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6" name="Google Shape;19876;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7" name="Google Shape;19877;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8" name="Google Shape;19878;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9" name="Google Shape;19879;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0" name="Google Shape;19880;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1" name="Google Shape;19881;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2" name="Google Shape;19882;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3" name="Google Shape;19883;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4" name="Google Shape;19884;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885" name="Google Shape;19885;p43"/>
                <p:cNvGrpSpPr/>
                <p:nvPr/>
              </p:nvGrpSpPr>
              <p:grpSpPr>
                <a:xfrm rot="7120513" flipH="1">
                  <a:off x="538618" y="3725726"/>
                  <a:ext cx="1133997" cy="607895"/>
                  <a:chOff x="5206900" y="826150"/>
                  <a:chExt cx="599275" cy="321250"/>
                </a:xfrm>
              </p:grpSpPr>
              <p:sp>
                <p:nvSpPr>
                  <p:cNvPr id="19886" name="Google Shape;19886;p43"/>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7" name="Google Shape;19887;p43"/>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8" name="Google Shape;19888;p43"/>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9" name="Google Shape;19889;p43"/>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0" name="Google Shape;19890;p43"/>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1" name="Google Shape;19891;p43"/>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2" name="Google Shape;19892;p43"/>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3" name="Google Shape;19893;p43"/>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4" name="Google Shape;19894;p43"/>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5" name="Google Shape;19895;p43"/>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6" name="Google Shape;19896;p43"/>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7" name="Google Shape;19897;p43"/>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8" name="Google Shape;19898;p43"/>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9" name="Google Shape;19899;p43"/>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19900" name="Google Shape;19900;p43"/>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901" name="Google Shape;19901;p43"/>
          <p:cNvSpPr txBox="1"/>
          <p:nvPr>
            <p:ph type="body" idx="1"/>
          </p:nvPr>
        </p:nvSpPr>
        <p:spPr>
          <a:xfrm>
            <a:off x="1888225" y="3427701"/>
            <a:ext cx="2093400" cy="801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p:txBody>
      </p:sp>
      <p:sp>
        <p:nvSpPr>
          <p:cNvPr id="19902" name="Google Shape;19902;p43"/>
          <p:cNvSpPr txBox="1"/>
          <p:nvPr>
            <p:ph type="body" idx="2"/>
          </p:nvPr>
        </p:nvSpPr>
        <p:spPr>
          <a:xfrm>
            <a:off x="5162525" y="3427701"/>
            <a:ext cx="2093400" cy="801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solidFill>
                  <a:schemeClr val="accent3"/>
                </a:solidFill>
              </a:defRPr>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p:txBody>
      </p:sp>
      <p:sp>
        <p:nvSpPr>
          <p:cNvPr id="19903" name="Google Shape;19903;p43"/>
          <p:cNvSpPr txBox="1"/>
          <p:nvPr>
            <p:ph type="subTitle" idx="3"/>
          </p:nvPr>
        </p:nvSpPr>
        <p:spPr>
          <a:xfrm>
            <a:off x="1888075" y="3069375"/>
            <a:ext cx="2093400" cy="30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9904" name="Google Shape;19904;p43"/>
          <p:cNvSpPr txBox="1"/>
          <p:nvPr>
            <p:ph type="subTitle" idx="4"/>
          </p:nvPr>
        </p:nvSpPr>
        <p:spPr>
          <a:xfrm>
            <a:off x="5162525" y="3069375"/>
            <a:ext cx="2093400" cy="30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2pPr>
            <a:lvl3pPr lvl="2"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3pPr>
            <a:lvl4pPr lvl="3"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4pPr>
            <a:lvl5pPr lvl="4"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5pPr>
            <a:lvl6pPr lvl="5"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6pPr>
            <a:lvl7pPr lvl="6"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7pPr>
            <a:lvl8pPr lvl="7" rtl="0">
              <a:lnSpc>
                <a:spcPct val="100000"/>
              </a:lnSpc>
              <a:spcBef>
                <a:spcPts val="1600"/>
              </a:spcBef>
              <a:spcAft>
                <a:spcPts val="0"/>
              </a:spcAft>
              <a:buSzPts val="2000"/>
              <a:buFont typeface="Big Shoulders Text"/>
              <a:buNone/>
              <a:defRPr sz="2000">
                <a:latin typeface="Big Shoulders Text"/>
                <a:ea typeface="Big Shoulders Text"/>
                <a:cs typeface="Big Shoulders Text"/>
                <a:sym typeface="Big Shoulders Text"/>
              </a:defRPr>
            </a:lvl8pPr>
            <a:lvl9pPr lvl="8" rtl="0">
              <a:lnSpc>
                <a:spcPct val="100000"/>
              </a:lnSpc>
              <a:spcBef>
                <a:spcPts val="1600"/>
              </a:spcBef>
              <a:spcAft>
                <a:spcPts val="1600"/>
              </a:spcAft>
              <a:buSzPts val="2000"/>
              <a:buFont typeface="Big Shoulders Text"/>
              <a:buNone/>
              <a:defRPr sz="2000">
                <a:latin typeface="Big Shoulders Text"/>
                <a:ea typeface="Big Shoulders Text"/>
                <a:cs typeface="Big Shoulders Text"/>
                <a:sym typeface="Big Shoulders Text"/>
              </a:defRPr>
            </a:lvl9pPr>
          </a:lstStyle>
          <a:p/>
        </p:txBody>
      </p:sp>
      <p:sp>
        <p:nvSpPr>
          <p:cNvPr id="19905" name="Google Shape;19905;p43"/>
          <p:cNvSpPr/>
          <p:nvPr/>
        </p:nvSpPr>
        <p:spPr>
          <a:xfrm rot="-435006">
            <a:off x="6396348" y="1705435"/>
            <a:ext cx="1700" cy="850"/>
          </a:xfrm>
          <a:custGeom>
            <a:avLst/>
            <a:gdLst/>
            <a:ahLst/>
            <a:cxnLst/>
            <a:rect l="l" t="t" r="r" b="b"/>
            <a:pathLst>
              <a:path w="68" h="34" extrusionOk="0">
                <a:moveTo>
                  <a:pt x="0" y="0"/>
                </a:moveTo>
                <a:lnTo>
                  <a:pt x="67" y="34"/>
                </a:lnTo>
                <a:lnTo>
                  <a:pt x="67" y="34"/>
                </a:lnTo>
                <a:close/>
              </a:path>
            </a:pathLst>
          </a:custGeom>
          <a:solidFill>
            <a:srgbClr val="230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wo columns 4">
  <p:cSld name="CUSTOM_22">
    <p:spTree>
      <p:nvGrpSpPr>
        <p:cNvPr id="19906" name="Shape 19906"/>
        <p:cNvGrpSpPr/>
        <p:nvPr/>
      </p:nvGrpSpPr>
      <p:grpSpPr>
        <a:xfrm>
          <a:off x="0" y="0"/>
          <a:ext cx="0" cy="0"/>
          <a:chOff x="0" y="0"/>
          <a:chExt cx="0" cy="0"/>
        </a:xfrm>
      </p:grpSpPr>
      <p:grpSp>
        <p:nvGrpSpPr>
          <p:cNvPr id="19907" name="Google Shape;19907;p44"/>
          <p:cNvGrpSpPr/>
          <p:nvPr/>
        </p:nvGrpSpPr>
        <p:grpSpPr>
          <a:xfrm>
            <a:off x="176625" y="110350"/>
            <a:ext cx="8790774" cy="4922811"/>
            <a:chOff x="131600" y="118425"/>
            <a:chExt cx="8790774" cy="4922811"/>
          </a:xfrm>
        </p:grpSpPr>
        <p:sp>
          <p:nvSpPr>
            <p:cNvPr id="19908" name="Google Shape;19908;p44"/>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909" name="Google Shape;19909;p44"/>
            <p:cNvGrpSpPr/>
            <p:nvPr/>
          </p:nvGrpSpPr>
          <p:grpSpPr>
            <a:xfrm>
              <a:off x="131600" y="1884558"/>
              <a:ext cx="2122449" cy="3112715"/>
              <a:chOff x="131600" y="1884558"/>
              <a:chExt cx="2122449" cy="3112715"/>
            </a:xfrm>
          </p:grpSpPr>
          <p:sp>
            <p:nvSpPr>
              <p:cNvPr id="19910" name="Google Shape;19910;p44"/>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1" name="Google Shape;19911;p44"/>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2" name="Google Shape;19912;p44"/>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3" name="Google Shape;19913;p44"/>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4" name="Google Shape;19914;p44"/>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5" name="Google Shape;19915;p44"/>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6" name="Google Shape;19916;p44"/>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7" name="Google Shape;19917;p44"/>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8" name="Google Shape;19918;p44"/>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9" name="Google Shape;19919;p44"/>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0" name="Google Shape;19920;p44"/>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1" name="Google Shape;19921;p44"/>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2" name="Google Shape;19922;p44"/>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3" name="Google Shape;19923;p44"/>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4" name="Google Shape;19924;p44"/>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5" name="Google Shape;19925;p44"/>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6" name="Google Shape;19926;p44"/>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7" name="Google Shape;19927;p44"/>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8" name="Google Shape;19928;p44"/>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9" name="Google Shape;19929;p44"/>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0" name="Google Shape;19930;p44"/>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1" name="Google Shape;19931;p44"/>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2" name="Google Shape;19932;p44"/>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3" name="Google Shape;19933;p44"/>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4" name="Google Shape;19934;p44"/>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35" name="Google Shape;19935;p44"/>
            <p:cNvGrpSpPr/>
            <p:nvPr/>
          </p:nvGrpSpPr>
          <p:grpSpPr>
            <a:xfrm flipH="1">
              <a:off x="2342550" y="2567965"/>
              <a:ext cx="3964145" cy="1455821"/>
              <a:chOff x="3233388" y="140740"/>
              <a:chExt cx="3964145" cy="1455821"/>
            </a:xfrm>
          </p:grpSpPr>
          <p:sp>
            <p:nvSpPr>
              <p:cNvPr id="19936" name="Google Shape;19936;p4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7" name="Google Shape;19937;p4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8" name="Google Shape;19938;p4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9" name="Google Shape;19939;p4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0" name="Google Shape;19940;p4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1" name="Google Shape;19941;p4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2" name="Google Shape;19942;p4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3" name="Google Shape;19943;p4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4" name="Google Shape;19944;p4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5" name="Google Shape;19945;p44"/>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6" name="Google Shape;19946;p4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7" name="Google Shape;19947;p4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8" name="Google Shape;19948;p4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9" name="Google Shape;19949;p4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0" name="Google Shape;19950;p4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1" name="Google Shape;19951;p4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2" name="Google Shape;19952;p4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3" name="Google Shape;19953;p4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4" name="Google Shape;19954;p4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5" name="Google Shape;19955;p4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6" name="Google Shape;19956;p4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7" name="Google Shape;19957;p4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8" name="Google Shape;19958;p4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9" name="Google Shape;19959;p4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0" name="Google Shape;19960;p4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1" name="Google Shape;19961;p4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962" name="Google Shape;19962;p44"/>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3" name="Google Shape;19963;p44"/>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4" name="Google Shape;19964;p44"/>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5" name="Google Shape;19965;p44"/>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6" name="Google Shape;19966;p44"/>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7" name="Google Shape;19967;p44"/>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8" name="Google Shape;19968;p44"/>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9" name="Google Shape;19969;p44"/>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0" name="Google Shape;19970;p44"/>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1" name="Google Shape;19971;p44"/>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2" name="Google Shape;19972;p44"/>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3" name="Google Shape;19973;p44"/>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4" name="Google Shape;19974;p44"/>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5" name="Google Shape;19975;p44"/>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6" name="Google Shape;19976;p44"/>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7" name="Google Shape;19977;p44"/>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8" name="Google Shape;19978;p44"/>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9" name="Google Shape;19979;p44"/>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0" name="Google Shape;19980;p44"/>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1" name="Google Shape;19981;p44"/>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2" name="Google Shape;19982;p44"/>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3" name="Google Shape;19983;p44"/>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4" name="Google Shape;19984;p44"/>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5" name="Google Shape;19985;p44"/>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6" name="Google Shape;19986;p44"/>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7" name="Google Shape;19987;p44"/>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8" name="Google Shape;19988;p44"/>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9" name="Google Shape;19989;p44"/>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0" name="Google Shape;19990;p44"/>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1" name="Google Shape;19991;p44"/>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2" name="Google Shape;19992;p44"/>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3" name="Google Shape;19993;p44"/>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4" name="Google Shape;19994;p44"/>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5" name="Google Shape;19995;p44"/>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6" name="Google Shape;19996;p44"/>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7" name="Google Shape;19997;p44"/>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8" name="Google Shape;19998;p44"/>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9" name="Google Shape;19999;p44"/>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0" name="Google Shape;20000;p44"/>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1" name="Google Shape;20001;p44"/>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2" name="Google Shape;20002;p44"/>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3" name="Google Shape;20003;p44"/>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4" name="Google Shape;20004;p44"/>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5" name="Google Shape;20005;p44"/>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6" name="Google Shape;20006;p44"/>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7" name="Google Shape;20007;p44"/>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8" name="Google Shape;20008;p44"/>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9" name="Google Shape;20009;p44"/>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0" name="Google Shape;20010;p44"/>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1" name="Google Shape;20011;p44"/>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2" name="Google Shape;20012;p44"/>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3" name="Google Shape;20013;p44"/>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4" name="Google Shape;20014;p44"/>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5" name="Google Shape;20015;p44"/>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6" name="Google Shape;20016;p44"/>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7" name="Google Shape;20017;p44"/>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8" name="Google Shape;20018;p44"/>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9" name="Google Shape;20019;p44"/>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0" name="Google Shape;20020;p44"/>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1" name="Google Shape;20021;p44"/>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2" name="Google Shape;20022;p44"/>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3" name="Google Shape;20023;p44"/>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4" name="Google Shape;20024;p44"/>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5" name="Google Shape;20025;p44"/>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6" name="Google Shape;20026;p44"/>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7" name="Google Shape;20027;p44"/>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8" name="Google Shape;20028;p44"/>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9" name="Google Shape;20029;p44"/>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0" name="Google Shape;20030;p44"/>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1" name="Google Shape;20031;p44"/>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2" name="Google Shape;20032;p44"/>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3" name="Google Shape;20033;p44"/>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4" name="Google Shape;20034;p44"/>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5" name="Google Shape;20035;p44"/>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6" name="Google Shape;20036;p44"/>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7" name="Google Shape;20037;p44"/>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8" name="Google Shape;20038;p44"/>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9" name="Google Shape;20039;p44"/>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0" name="Google Shape;20040;p44"/>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1" name="Google Shape;20041;p44"/>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2" name="Google Shape;20042;p44"/>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3" name="Google Shape;20043;p44"/>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4" name="Google Shape;20044;p44"/>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5" name="Google Shape;20045;p44"/>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6" name="Google Shape;20046;p44"/>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7" name="Google Shape;20047;p44"/>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8" name="Google Shape;20048;p44"/>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9" name="Google Shape;20049;p44"/>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0" name="Google Shape;20050;p44"/>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1" name="Google Shape;20051;p44"/>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2" name="Google Shape;20052;p44"/>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3" name="Google Shape;20053;p44"/>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4" name="Google Shape;20054;p44"/>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5" name="Google Shape;20055;p44"/>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6" name="Google Shape;20056;p44"/>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7" name="Google Shape;20057;p44"/>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8" name="Google Shape;20058;p44"/>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9" name="Google Shape;20059;p44"/>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0" name="Google Shape;20060;p44"/>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1" name="Google Shape;20061;p44"/>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062" name="Google Shape;20062;p44"/>
            <p:cNvGrpSpPr/>
            <p:nvPr/>
          </p:nvGrpSpPr>
          <p:grpSpPr>
            <a:xfrm rot="5400000">
              <a:off x="6199788" y="1372590"/>
              <a:ext cx="3964145" cy="1455821"/>
              <a:chOff x="3233388" y="140740"/>
              <a:chExt cx="3964145" cy="1455821"/>
            </a:xfrm>
          </p:grpSpPr>
          <p:sp>
            <p:nvSpPr>
              <p:cNvPr id="20063" name="Google Shape;20063;p4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4" name="Google Shape;20064;p4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5" name="Google Shape;20065;p4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6" name="Google Shape;20066;p4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7" name="Google Shape;20067;p4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8" name="Google Shape;20068;p4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9" name="Google Shape;20069;p4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0" name="Google Shape;20070;p4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1" name="Google Shape;20071;p4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2" name="Google Shape;20072;p4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3" name="Google Shape;20073;p4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4" name="Google Shape;20074;p4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5" name="Google Shape;20075;p4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6" name="Google Shape;20076;p4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7" name="Google Shape;20077;p4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8" name="Google Shape;20078;p4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9" name="Google Shape;20079;p4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0" name="Google Shape;20080;p4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1" name="Google Shape;20081;p4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2" name="Google Shape;20082;p4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3" name="Google Shape;20083;p4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4" name="Google Shape;20084;p4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5" name="Google Shape;20085;p4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6" name="Google Shape;20086;p4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7" name="Google Shape;20087;p4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8" name="Google Shape;20088;p4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089" name="Google Shape;20089;p44"/>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0" name="Google Shape;20090;p44"/>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1" name="Google Shape;20091;p44"/>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2" name="Google Shape;20092;p44"/>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3" name="Google Shape;20093;p44"/>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094" name="Google Shape;20094;p44"/>
            <p:cNvGrpSpPr/>
            <p:nvPr/>
          </p:nvGrpSpPr>
          <p:grpSpPr>
            <a:xfrm>
              <a:off x="234224" y="118425"/>
              <a:ext cx="3532446" cy="1609151"/>
              <a:chOff x="140599" y="118425"/>
              <a:chExt cx="3532446" cy="1609151"/>
            </a:xfrm>
          </p:grpSpPr>
          <p:sp>
            <p:nvSpPr>
              <p:cNvPr id="20095" name="Google Shape;20095;p44"/>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6" name="Google Shape;20096;p44"/>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7" name="Google Shape;20097;p44"/>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8" name="Google Shape;20098;p44"/>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9" name="Google Shape;20099;p44"/>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0" name="Google Shape;20100;p44"/>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1" name="Google Shape;20101;p44"/>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2" name="Google Shape;20102;p44"/>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3" name="Google Shape;20103;p44"/>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4" name="Google Shape;20104;p44"/>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5" name="Google Shape;20105;p44"/>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6" name="Google Shape;20106;p44"/>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7" name="Google Shape;20107;p44"/>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8" name="Google Shape;20108;p44"/>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9" name="Google Shape;20109;p44"/>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0" name="Google Shape;20110;p44"/>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1" name="Google Shape;20111;p44"/>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2" name="Google Shape;20112;p44"/>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3" name="Google Shape;20113;p44"/>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4" name="Google Shape;20114;p44"/>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5" name="Google Shape;20115;p44"/>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6" name="Google Shape;20116;p44"/>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7" name="Google Shape;20117;p44"/>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8" name="Google Shape;20118;p44"/>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9" name="Google Shape;20119;p44"/>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0" name="Google Shape;20120;p44"/>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121" name="Google Shape;20121;p44"/>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22" name="Google Shape;20122;p44"/>
            <p:cNvGrpSpPr/>
            <p:nvPr/>
          </p:nvGrpSpPr>
          <p:grpSpPr>
            <a:xfrm>
              <a:off x="3327013" y="140740"/>
              <a:ext cx="3964145" cy="1455821"/>
              <a:chOff x="3233388" y="140740"/>
              <a:chExt cx="3964145" cy="1455821"/>
            </a:xfrm>
          </p:grpSpPr>
          <p:sp>
            <p:nvSpPr>
              <p:cNvPr id="20123" name="Google Shape;20123;p4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4" name="Google Shape;20124;p4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5" name="Google Shape;20125;p4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6" name="Google Shape;20126;p4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7" name="Google Shape;20127;p4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8" name="Google Shape;20128;p4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9" name="Google Shape;20129;p4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0" name="Google Shape;20130;p4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1" name="Google Shape;20131;p4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2" name="Google Shape;20132;p4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3" name="Google Shape;20133;p4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4" name="Google Shape;20134;p4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5" name="Google Shape;20135;p4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6" name="Google Shape;20136;p4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7" name="Google Shape;20137;p4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8" name="Google Shape;20138;p4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9" name="Google Shape;20139;p4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0" name="Google Shape;20140;p4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1" name="Google Shape;20141;p4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2" name="Google Shape;20142;p4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3" name="Google Shape;20143;p4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4" name="Google Shape;20144;p4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5" name="Google Shape;20145;p4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6" name="Google Shape;20146;p4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7" name="Google Shape;20147;p4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8" name="Google Shape;20148;p4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0149" name="Google Shape;20149;p44"/>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150" name="Google Shape;20150;p44"/>
          <p:cNvSpPr txBox="1"/>
          <p:nvPr>
            <p:ph type="body" idx="1"/>
          </p:nvPr>
        </p:nvSpPr>
        <p:spPr>
          <a:xfrm>
            <a:off x="713250" y="1164475"/>
            <a:ext cx="3747000" cy="3439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2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
        <p:nvSpPr>
          <p:cNvPr id="20151" name="Google Shape;20151;p44"/>
          <p:cNvSpPr txBox="1"/>
          <p:nvPr>
            <p:ph type="body" idx="2"/>
          </p:nvPr>
        </p:nvSpPr>
        <p:spPr>
          <a:xfrm>
            <a:off x="4683750" y="1164675"/>
            <a:ext cx="3747000" cy="3439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2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p:cSld name="CUSTOM_33">
    <p:spTree>
      <p:nvGrpSpPr>
        <p:cNvPr id="20152" name="Shape 20152"/>
        <p:cNvGrpSpPr/>
        <p:nvPr/>
      </p:nvGrpSpPr>
      <p:grpSpPr>
        <a:xfrm>
          <a:off x="0" y="0"/>
          <a:ext cx="0" cy="0"/>
          <a:chOff x="0" y="0"/>
          <a:chExt cx="0" cy="0"/>
        </a:xfrm>
      </p:grpSpPr>
      <p:grpSp>
        <p:nvGrpSpPr>
          <p:cNvPr id="20153" name="Google Shape;20153;p45"/>
          <p:cNvGrpSpPr/>
          <p:nvPr/>
        </p:nvGrpSpPr>
        <p:grpSpPr>
          <a:xfrm>
            <a:off x="176625" y="110350"/>
            <a:ext cx="8790774" cy="4922811"/>
            <a:chOff x="131600" y="118425"/>
            <a:chExt cx="8790774" cy="4922811"/>
          </a:xfrm>
        </p:grpSpPr>
        <p:sp>
          <p:nvSpPr>
            <p:cNvPr id="20154" name="Google Shape;20154;p45"/>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55" name="Google Shape;20155;p45"/>
            <p:cNvGrpSpPr/>
            <p:nvPr/>
          </p:nvGrpSpPr>
          <p:grpSpPr>
            <a:xfrm>
              <a:off x="131600" y="1884558"/>
              <a:ext cx="2122449" cy="3112715"/>
              <a:chOff x="131600" y="1884558"/>
              <a:chExt cx="2122449" cy="3112715"/>
            </a:xfrm>
          </p:grpSpPr>
          <p:sp>
            <p:nvSpPr>
              <p:cNvPr id="20156" name="Google Shape;20156;p45"/>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7" name="Google Shape;20157;p45"/>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8" name="Google Shape;20158;p45"/>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9" name="Google Shape;20159;p45"/>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0" name="Google Shape;20160;p45"/>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1" name="Google Shape;20161;p45"/>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2" name="Google Shape;20162;p45"/>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3" name="Google Shape;20163;p45"/>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4" name="Google Shape;20164;p45"/>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5" name="Google Shape;20165;p45"/>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6" name="Google Shape;20166;p45"/>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7" name="Google Shape;20167;p45"/>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8" name="Google Shape;20168;p45"/>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9" name="Google Shape;20169;p45"/>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0" name="Google Shape;20170;p45"/>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1" name="Google Shape;20171;p45"/>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2" name="Google Shape;20172;p45"/>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3" name="Google Shape;20173;p45"/>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4" name="Google Shape;20174;p45"/>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5" name="Google Shape;20175;p45"/>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6" name="Google Shape;20176;p45"/>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7" name="Google Shape;20177;p45"/>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8" name="Google Shape;20178;p45"/>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9" name="Google Shape;20179;p45"/>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0" name="Google Shape;20180;p45"/>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181" name="Google Shape;20181;p45"/>
            <p:cNvGrpSpPr/>
            <p:nvPr/>
          </p:nvGrpSpPr>
          <p:grpSpPr>
            <a:xfrm flipH="1">
              <a:off x="2342550" y="2567965"/>
              <a:ext cx="3964145" cy="1455821"/>
              <a:chOff x="3233388" y="140740"/>
              <a:chExt cx="3964145" cy="1455821"/>
            </a:xfrm>
          </p:grpSpPr>
          <p:sp>
            <p:nvSpPr>
              <p:cNvPr id="20182" name="Google Shape;20182;p4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3" name="Google Shape;20183;p4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4" name="Google Shape;20184;p4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5" name="Google Shape;20185;p4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6" name="Google Shape;20186;p4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7" name="Google Shape;20187;p4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8" name="Google Shape;20188;p4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9" name="Google Shape;20189;p4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0" name="Google Shape;20190;p4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1" name="Google Shape;20191;p45"/>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2" name="Google Shape;20192;p4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3" name="Google Shape;20193;p4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4" name="Google Shape;20194;p4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5" name="Google Shape;20195;p4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6" name="Google Shape;20196;p4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7" name="Google Shape;20197;p4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8" name="Google Shape;20198;p4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9" name="Google Shape;20199;p4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0" name="Google Shape;20200;p4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1" name="Google Shape;20201;p4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2" name="Google Shape;20202;p4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3" name="Google Shape;20203;p4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4" name="Google Shape;20204;p4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5" name="Google Shape;20205;p4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6" name="Google Shape;20206;p4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7" name="Google Shape;20207;p4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208" name="Google Shape;20208;p45"/>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9" name="Google Shape;20209;p45"/>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0" name="Google Shape;20210;p45"/>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1" name="Google Shape;20211;p45"/>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2" name="Google Shape;20212;p45"/>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3" name="Google Shape;20213;p45"/>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4" name="Google Shape;20214;p45"/>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5" name="Google Shape;20215;p45"/>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6" name="Google Shape;20216;p45"/>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7" name="Google Shape;20217;p45"/>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8" name="Google Shape;20218;p45"/>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9" name="Google Shape;20219;p45"/>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0" name="Google Shape;20220;p45"/>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1" name="Google Shape;20221;p45"/>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2" name="Google Shape;20222;p45"/>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3" name="Google Shape;20223;p45"/>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4" name="Google Shape;20224;p45"/>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5" name="Google Shape;20225;p45"/>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6" name="Google Shape;20226;p45"/>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7" name="Google Shape;20227;p45"/>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8" name="Google Shape;20228;p45"/>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9" name="Google Shape;20229;p45"/>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0" name="Google Shape;20230;p45"/>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1" name="Google Shape;20231;p45"/>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2" name="Google Shape;20232;p45"/>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3" name="Google Shape;20233;p45"/>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4" name="Google Shape;20234;p45"/>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5" name="Google Shape;20235;p45"/>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6" name="Google Shape;20236;p45"/>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7" name="Google Shape;20237;p45"/>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8" name="Google Shape;20238;p45"/>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9" name="Google Shape;20239;p45"/>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0" name="Google Shape;20240;p45"/>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1" name="Google Shape;20241;p45"/>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2" name="Google Shape;20242;p45"/>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3" name="Google Shape;20243;p45"/>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4" name="Google Shape;20244;p45"/>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5" name="Google Shape;20245;p45"/>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6" name="Google Shape;20246;p45"/>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7" name="Google Shape;20247;p45"/>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8" name="Google Shape;20248;p45"/>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9" name="Google Shape;20249;p45"/>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0" name="Google Shape;20250;p45"/>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1" name="Google Shape;20251;p45"/>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2" name="Google Shape;20252;p45"/>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3" name="Google Shape;20253;p45"/>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4" name="Google Shape;20254;p45"/>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5" name="Google Shape;20255;p45"/>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6" name="Google Shape;20256;p45"/>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7" name="Google Shape;20257;p45"/>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8" name="Google Shape;20258;p45"/>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9" name="Google Shape;20259;p45"/>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0" name="Google Shape;20260;p45"/>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1" name="Google Shape;20261;p45"/>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2" name="Google Shape;20262;p45"/>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3" name="Google Shape;20263;p45"/>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4" name="Google Shape;20264;p45"/>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5" name="Google Shape;20265;p45"/>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6" name="Google Shape;20266;p45"/>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7" name="Google Shape;20267;p45"/>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8" name="Google Shape;20268;p45"/>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9" name="Google Shape;20269;p45"/>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0" name="Google Shape;20270;p45"/>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1" name="Google Shape;20271;p45"/>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2" name="Google Shape;20272;p45"/>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3" name="Google Shape;20273;p45"/>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4" name="Google Shape;20274;p45"/>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5" name="Google Shape;20275;p45"/>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6" name="Google Shape;20276;p45"/>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7" name="Google Shape;20277;p45"/>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8" name="Google Shape;20278;p45"/>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9" name="Google Shape;20279;p45"/>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0" name="Google Shape;20280;p45"/>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1" name="Google Shape;20281;p45"/>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2" name="Google Shape;20282;p45"/>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3" name="Google Shape;20283;p45"/>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4" name="Google Shape;20284;p45"/>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5" name="Google Shape;20285;p45"/>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6" name="Google Shape;20286;p45"/>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7" name="Google Shape;20287;p45"/>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8" name="Google Shape;20288;p45"/>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9" name="Google Shape;20289;p45"/>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0" name="Google Shape;20290;p45"/>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1" name="Google Shape;20291;p45"/>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2" name="Google Shape;20292;p45"/>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3" name="Google Shape;20293;p45"/>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4" name="Google Shape;20294;p45"/>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5" name="Google Shape;20295;p45"/>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6" name="Google Shape;20296;p45"/>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7" name="Google Shape;20297;p45"/>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8" name="Google Shape;20298;p45"/>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9" name="Google Shape;20299;p45"/>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0" name="Google Shape;20300;p45"/>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1" name="Google Shape;20301;p45"/>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2" name="Google Shape;20302;p45"/>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3" name="Google Shape;20303;p45"/>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4" name="Google Shape;20304;p45"/>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5" name="Google Shape;20305;p45"/>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6" name="Google Shape;20306;p45"/>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7" name="Google Shape;20307;p45"/>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308" name="Google Shape;20308;p45"/>
            <p:cNvGrpSpPr/>
            <p:nvPr/>
          </p:nvGrpSpPr>
          <p:grpSpPr>
            <a:xfrm rot="5400000">
              <a:off x="6199788" y="1372590"/>
              <a:ext cx="3964145" cy="1455821"/>
              <a:chOff x="3233388" y="140740"/>
              <a:chExt cx="3964145" cy="1455821"/>
            </a:xfrm>
          </p:grpSpPr>
          <p:sp>
            <p:nvSpPr>
              <p:cNvPr id="20309" name="Google Shape;20309;p4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0" name="Google Shape;20310;p4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1" name="Google Shape;20311;p4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2" name="Google Shape;20312;p4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3" name="Google Shape;20313;p4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4" name="Google Shape;20314;p4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5" name="Google Shape;20315;p4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6" name="Google Shape;20316;p4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7" name="Google Shape;20317;p4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8" name="Google Shape;20318;p4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9" name="Google Shape;20319;p4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0" name="Google Shape;20320;p4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1" name="Google Shape;20321;p4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2" name="Google Shape;20322;p4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3" name="Google Shape;20323;p4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4" name="Google Shape;20324;p4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5" name="Google Shape;20325;p4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6" name="Google Shape;20326;p4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7" name="Google Shape;20327;p4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8" name="Google Shape;20328;p4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9" name="Google Shape;20329;p4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0" name="Google Shape;20330;p4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1" name="Google Shape;20331;p4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2" name="Google Shape;20332;p4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3" name="Google Shape;20333;p4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4" name="Google Shape;20334;p4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335" name="Google Shape;20335;p45"/>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6" name="Google Shape;20336;p45"/>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7" name="Google Shape;20337;p45"/>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8" name="Google Shape;20338;p45"/>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9" name="Google Shape;20339;p45"/>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340" name="Google Shape;20340;p45"/>
            <p:cNvGrpSpPr/>
            <p:nvPr/>
          </p:nvGrpSpPr>
          <p:grpSpPr>
            <a:xfrm>
              <a:off x="234224" y="118425"/>
              <a:ext cx="3532446" cy="1609151"/>
              <a:chOff x="140599" y="118425"/>
              <a:chExt cx="3532446" cy="1609151"/>
            </a:xfrm>
          </p:grpSpPr>
          <p:sp>
            <p:nvSpPr>
              <p:cNvPr id="20341" name="Google Shape;20341;p45"/>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2" name="Google Shape;20342;p45"/>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3" name="Google Shape;20343;p45"/>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4" name="Google Shape;20344;p45"/>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5" name="Google Shape;20345;p45"/>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6" name="Google Shape;20346;p45"/>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7" name="Google Shape;20347;p45"/>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8" name="Google Shape;20348;p45"/>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9" name="Google Shape;20349;p45"/>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0" name="Google Shape;20350;p45"/>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1" name="Google Shape;20351;p45"/>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2" name="Google Shape;20352;p45"/>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3" name="Google Shape;20353;p45"/>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4" name="Google Shape;20354;p45"/>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5" name="Google Shape;20355;p45"/>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6" name="Google Shape;20356;p45"/>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7" name="Google Shape;20357;p45"/>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8" name="Google Shape;20358;p45"/>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9" name="Google Shape;20359;p45"/>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0" name="Google Shape;20360;p45"/>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1" name="Google Shape;20361;p45"/>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2" name="Google Shape;20362;p45"/>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3" name="Google Shape;20363;p45"/>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4" name="Google Shape;20364;p45"/>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5" name="Google Shape;20365;p45"/>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6" name="Google Shape;20366;p45"/>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367" name="Google Shape;20367;p45"/>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368" name="Google Shape;20368;p45"/>
            <p:cNvGrpSpPr/>
            <p:nvPr/>
          </p:nvGrpSpPr>
          <p:grpSpPr>
            <a:xfrm>
              <a:off x="3327013" y="140740"/>
              <a:ext cx="3964145" cy="1455821"/>
              <a:chOff x="3233388" y="140740"/>
              <a:chExt cx="3964145" cy="1455821"/>
            </a:xfrm>
          </p:grpSpPr>
          <p:sp>
            <p:nvSpPr>
              <p:cNvPr id="20369" name="Google Shape;20369;p4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0" name="Google Shape;20370;p4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1" name="Google Shape;20371;p4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2" name="Google Shape;20372;p4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3" name="Google Shape;20373;p4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4" name="Google Shape;20374;p4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5" name="Google Shape;20375;p4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6" name="Google Shape;20376;p4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7" name="Google Shape;20377;p4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8" name="Google Shape;20378;p4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9" name="Google Shape;20379;p4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0" name="Google Shape;20380;p4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1" name="Google Shape;20381;p4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2" name="Google Shape;20382;p4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3" name="Google Shape;20383;p4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4" name="Google Shape;20384;p4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5" name="Google Shape;20385;p4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6" name="Google Shape;20386;p4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7" name="Google Shape;20387;p4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8" name="Google Shape;20388;p4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9" name="Google Shape;20389;p4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0" name="Google Shape;20390;p4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1" name="Google Shape;20391;p4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2" name="Google Shape;20392;p4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3" name="Google Shape;20393;p4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4" name="Google Shape;20394;p4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0395" name="Google Shape;20395;p45"/>
          <p:cNvGrpSpPr/>
          <p:nvPr/>
        </p:nvGrpSpPr>
        <p:grpSpPr>
          <a:xfrm>
            <a:off x="-1103929" y="2530679"/>
            <a:ext cx="9824120" cy="3551653"/>
            <a:chOff x="-1103929" y="2530679"/>
            <a:chExt cx="9824120" cy="3551653"/>
          </a:xfrm>
        </p:grpSpPr>
        <p:grpSp>
          <p:nvGrpSpPr>
            <p:cNvPr id="20396" name="Google Shape;20396;p45"/>
            <p:cNvGrpSpPr/>
            <p:nvPr/>
          </p:nvGrpSpPr>
          <p:grpSpPr>
            <a:xfrm rot="-483337" flipH="1">
              <a:off x="-941682" y="3498576"/>
              <a:ext cx="1994870" cy="2456099"/>
              <a:chOff x="713221" y="1350429"/>
              <a:chExt cx="2132339" cy="2725083"/>
            </a:xfrm>
          </p:grpSpPr>
          <p:grpSp>
            <p:nvGrpSpPr>
              <p:cNvPr id="20397" name="Google Shape;20397;p45"/>
              <p:cNvGrpSpPr/>
              <p:nvPr/>
            </p:nvGrpSpPr>
            <p:grpSpPr>
              <a:xfrm rot="10799686">
                <a:off x="713221" y="1930364"/>
                <a:ext cx="1699100" cy="2145071"/>
                <a:chOff x="146217" y="2712579"/>
                <a:chExt cx="1552966" cy="1960401"/>
              </a:xfrm>
            </p:grpSpPr>
            <p:grpSp>
              <p:nvGrpSpPr>
                <p:cNvPr id="20398" name="Google Shape;20398;p45"/>
                <p:cNvGrpSpPr/>
                <p:nvPr/>
              </p:nvGrpSpPr>
              <p:grpSpPr>
                <a:xfrm>
                  <a:off x="146217" y="2712579"/>
                  <a:ext cx="1134008" cy="607901"/>
                  <a:chOff x="5206900" y="826150"/>
                  <a:chExt cx="599275" cy="321250"/>
                </a:xfrm>
              </p:grpSpPr>
              <p:sp>
                <p:nvSpPr>
                  <p:cNvPr id="20399" name="Google Shape;20399;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0" name="Google Shape;20400;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1" name="Google Shape;20401;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2" name="Google Shape;20402;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3" name="Google Shape;20403;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4" name="Google Shape;20404;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5" name="Google Shape;20405;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6" name="Google Shape;20406;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7" name="Google Shape;20407;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8" name="Google Shape;20408;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9" name="Google Shape;20409;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0" name="Google Shape;20410;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1" name="Google Shape;20411;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2" name="Google Shape;20412;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413" name="Google Shape;20413;p45"/>
                <p:cNvGrpSpPr/>
                <p:nvPr/>
              </p:nvGrpSpPr>
              <p:grpSpPr>
                <a:xfrm rot="-9256633">
                  <a:off x="489429" y="3110262"/>
                  <a:ext cx="1134020" cy="607908"/>
                  <a:chOff x="5206900" y="826150"/>
                  <a:chExt cx="599275" cy="321250"/>
                </a:xfrm>
              </p:grpSpPr>
              <p:sp>
                <p:nvSpPr>
                  <p:cNvPr id="20414" name="Google Shape;20414;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5" name="Google Shape;20415;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6" name="Google Shape;20416;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7" name="Google Shape;20417;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8" name="Google Shape;20418;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9" name="Google Shape;20419;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0" name="Google Shape;20420;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1" name="Google Shape;20421;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2" name="Google Shape;20422;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3" name="Google Shape;20423;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4" name="Google Shape;20424;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5" name="Google Shape;20425;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6" name="Google Shape;20426;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7" name="Google Shape;20427;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428" name="Google Shape;20428;p45"/>
                <p:cNvGrpSpPr/>
                <p:nvPr/>
              </p:nvGrpSpPr>
              <p:grpSpPr>
                <a:xfrm rot="7120513" flipH="1">
                  <a:off x="538618" y="3725726"/>
                  <a:ext cx="1133997" cy="607895"/>
                  <a:chOff x="5206900" y="826150"/>
                  <a:chExt cx="599275" cy="321250"/>
                </a:xfrm>
              </p:grpSpPr>
              <p:sp>
                <p:nvSpPr>
                  <p:cNvPr id="20429" name="Google Shape;20429;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0" name="Google Shape;20430;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1" name="Google Shape;20431;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2" name="Google Shape;20432;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3" name="Google Shape;20433;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4" name="Google Shape;20434;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5" name="Google Shape;20435;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6" name="Google Shape;20436;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7" name="Google Shape;20437;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8" name="Google Shape;20438;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9" name="Google Shape;20439;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0" name="Google Shape;20440;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1" name="Google Shape;20441;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2" name="Google Shape;20442;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0443" name="Google Shape;20443;p45"/>
              <p:cNvGrpSpPr/>
              <p:nvPr/>
            </p:nvGrpSpPr>
            <p:grpSpPr>
              <a:xfrm flipH="1">
                <a:off x="1146460" y="1350429"/>
                <a:ext cx="1699100" cy="2145071"/>
                <a:chOff x="146217" y="2712579"/>
                <a:chExt cx="1552966" cy="1960401"/>
              </a:xfrm>
            </p:grpSpPr>
            <p:grpSp>
              <p:nvGrpSpPr>
                <p:cNvPr id="20444" name="Google Shape;20444;p45"/>
                <p:cNvGrpSpPr/>
                <p:nvPr/>
              </p:nvGrpSpPr>
              <p:grpSpPr>
                <a:xfrm>
                  <a:off x="146217" y="2712579"/>
                  <a:ext cx="1134008" cy="607901"/>
                  <a:chOff x="5206900" y="826150"/>
                  <a:chExt cx="599275" cy="321250"/>
                </a:xfrm>
              </p:grpSpPr>
              <p:sp>
                <p:nvSpPr>
                  <p:cNvPr id="20445" name="Google Shape;20445;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6" name="Google Shape;20446;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7" name="Google Shape;20447;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8" name="Google Shape;20448;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9" name="Google Shape;20449;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0" name="Google Shape;20450;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1" name="Google Shape;20451;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2" name="Google Shape;20452;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3" name="Google Shape;20453;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4" name="Google Shape;20454;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5" name="Google Shape;20455;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6" name="Google Shape;20456;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7" name="Google Shape;20457;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8" name="Google Shape;20458;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459" name="Google Shape;20459;p45"/>
                <p:cNvGrpSpPr/>
                <p:nvPr/>
              </p:nvGrpSpPr>
              <p:grpSpPr>
                <a:xfrm rot="-9256633">
                  <a:off x="489429" y="3110262"/>
                  <a:ext cx="1134020" cy="607908"/>
                  <a:chOff x="5206900" y="826150"/>
                  <a:chExt cx="599275" cy="321250"/>
                </a:xfrm>
              </p:grpSpPr>
              <p:sp>
                <p:nvSpPr>
                  <p:cNvPr id="20460" name="Google Shape;20460;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1" name="Google Shape;20461;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2" name="Google Shape;20462;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3" name="Google Shape;20463;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4" name="Google Shape;20464;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5" name="Google Shape;20465;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6" name="Google Shape;20466;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7" name="Google Shape;20467;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8" name="Google Shape;20468;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9" name="Google Shape;20469;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0" name="Google Shape;20470;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1" name="Google Shape;20471;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2" name="Google Shape;20472;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3" name="Google Shape;20473;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474" name="Google Shape;20474;p45"/>
                <p:cNvGrpSpPr/>
                <p:nvPr/>
              </p:nvGrpSpPr>
              <p:grpSpPr>
                <a:xfrm rot="7120513" flipH="1">
                  <a:off x="538618" y="3725726"/>
                  <a:ext cx="1133997" cy="607895"/>
                  <a:chOff x="5206900" y="826150"/>
                  <a:chExt cx="599275" cy="321250"/>
                </a:xfrm>
              </p:grpSpPr>
              <p:sp>
                <p:nvSpPr>
                  <p:cNvPr id="20475" name="Google Shape;20475;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6" name="Google Shape;20476;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7" name="Google Shape;20477;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8" name="Google Shape;20478;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9" name="Google Shape;20479;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0" name="Google Shape;20480;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1" name="Google Shape;20481;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2" name="Google Shape;20482;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3" name="Google Shape;20483;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4" name="Google Shape;20484;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5" name="Google Shape;20485;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6" name="Google Shape;20486;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7" name="Google Shape;20487;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8" name="Google Shape;20488;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0489" name="Google Shape;20489;p45"/>
            <p:cNvGrpSpPr/>
            <p:nvPr/>
          </p:nvGrpSpPr>
          <p:grpSpPr>
            <a:xfrm flipH="1">
              <a:off x="6587852" y="2530679"/>
              <a:ext cx="2132339" cy="2725083"/>
              <a:chOff x="713221" y="1350429"/>
              <a:chExt cx="2132339" cy="2725083"/>
            </a:xfrm>
          </p:grpSpPr>
          <p:grpSp>
            <p:nvGrpSpPr>
              <p:cNvPr id="20490" name="Google Shape;20490;p45"/>
              <p:cNvGrpSpPr/>
              <p:nvPr/>
            </p:nvGrpSpPr>
            <p:grpSpPr>
              <a:xfrm rot="10799686">
                <a:off x="713221" y="1930364"/>
                <a:ext cx="1699100" cy="2145071"/>
                <a:chOff x="146217" y="2712579"/>
                <a:chExt cx="1552966" cy="1960401"/>
              </a:xfrm>
            </p:grpSpPr>
            <p:grpSp>
              <p:nvGrpSpPr>
                <p:cNvPr id="20491" name="Google Shape;20491;p45"/>
                <p:cNvGrpSpPr/>
                <p:nvPr/>
              </p:nvGrpSpPr>
              <p:grpSpPr>
                <a:xfrm>
                  <a:off x="146217" y="2712579"/>
                  <a:ext cx="1134008" cy="607901"/>
                  <a:chOff x="5206900" y="826150"/>
                  <a:chExt cx="599275" cy="321250"/>
                </a:xfrm>
              </p:grpSpPr>
              <p:sp>
                <p:nvSpPr>
                  <p:cNvPr id="20492" name="Google Shape;20492;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3" name="Google Shape;20493;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4" name="Google Shape;20494;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5" name="Google Shape;20495;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6" name="Google Shape;20496;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7" name="Google Shape;20497;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8" name="Google Shape;20498;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9" name="Google Shape;20499;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0" name="Google Shape;20500;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1" name="Google Shape;20501;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2" name="Google Shape;20502;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3" name="Google Shape;20503;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4" name="Google Shape;20504;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5" name="Google Shape;20505;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506" name="Google Shape;20506;p45"/>
                <p:cNvGrpSpPr/>
                <p:nvPr/>
              </p:nvGrpSpPr>
              <p:grpSpPr>
                <a:xfrm rot="-9256633">
                  <a:off x="489429" y="3110262"/>
                  <a:ext cx="1134020" cy="607908"/>
                  <a:chOff x="5206900" y="826150"/>
                  <a:chExt cx="599275" cy="321250"/>
                </a:xfrm>
              </p:grpSpPr>
              <p:sp>
                <p:nvSpPr>
                  <p:cNvPr id="20507" name="Google Shape;20507;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8" name="Google Shape;20508;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9" name="Google Shape;20509;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0" name="Google Shape;20510;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1" name="Google Shape;20511;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2" name="Google Shape;20512;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3" name="Google Shape;20513;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4" name="Google Shape;20514;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5" name="Google Shape;20515;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6" name="Google Shape;20516;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7" name="Google Shape;20517;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8" name="Google Shape;20518;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9" name="Google Shape;20519;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0" name="Google Shape;20520;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521" name="Google Shape;20521;p45"/>
                <p:cNvGrpSpPr/>
                <p:nvPr/>
              </p:nvGrpSpPr>
              <p:grpSpPr>
                <a:xfrm rot="7120513" flipH="1">
                  <a:off x="538618" y="3725726"/>
                  <a:ext cx="1133997" cy="607895"/>
                  <a:chOff x="5206900" y="826150"/>
                  <a:chExt cx="599275" cy="321250"/>
                </a:xfrm>
              </p:grpSpPr>
              <p:sp>
                <p:nvSpPr>
                  <p:cNvPr id="20522" name="Google Shape;20522;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3" name="Google Shape;20523;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4" name="Google Shape;20524;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5" name="Google Shape;20525;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6" name="Google Shape;20526;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7" name="Google Shape;20527;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8" name="Google Shape;20528;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9" name="Google Shape;20529;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0" name="Google Shape;20530;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1" name="Google Shape;20531;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2" name="Google Shape;20532;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3" name="Google Shape;20533;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4" name="Google Shape;20534;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5" name="Google Shape;20535;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0536" name="Google Shape;20536;p45"/>
              <p:cNvGrpSpPr/>
              <p:nvPr/>
            </p:nvGrpSpPr>
            <p:grpSpPr>
              <a:xfrm flipH="1">
                <a:off x="1146460" y="1350429"/>
                <a:ext cx="1699100" cy="2145071"/>
                <a:chOff x="146217" y="2712579"/>
                <a:chExt cx="1552966" cy="1960401"/>
              </a:xfrm>
            </p:grpSpPr>
            <p:grpSp>
              <p:nvGrpSpPr>
                <p:cNvPr id="20537" name="Google Shape;20537;p45"/>
                <p:cNvGrpSpPr/>
                <p:nvPr/>
              </p:nvGrpSpPr>
              <p:grpSpPr>
                <a:xfrm>
                  <a:off x="146217" y="2712579"/>
                  <a:ext cx="1134008" cy="607901"/>
                  <a:chOff x="5206900" y="826150"/>
                  <a:chExt cx="599275" cy="321250"/>
                </a:xfrm>
              </p:grpSpPr>
              <p:sp>
                <p:nvSpPr>
                  <p:cNvPr id="20538" name="Google Shape;20538;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9" name="Google Shape;20539;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0" name="Google Shape;20540;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1" name="Google Shape;20541;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2" name="Google Shape;20542;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3" name="Google Shape;20543;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4" name="Google Shape;20544;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5" name="Google Shape;20545;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6" name="Google Shape;20546;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7" name="Google Shape;20547;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8" name="Google Shape;20548;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9" name="Google Shape;20549;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0" name="Google Shape;20550;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1" name="Google Shape;20551;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552" name="Google Shape;20552;p45"/>
                <p:cNvGrpSpPr/>
                <p:nvPr/>
              </p:nvGrpSpPr>
              <p:grpSpPr>
                <a:xfrm rot="-9256633">
                  <a:off x="489429" y="3110262"/>
                  <a:ext cx="1134020" cy="607908"/>
                  <a:chOff x="5206900" y="826150"/>
                  <a:chExt cx="599275" cy="321250"/>
                </a:xfrm>
              </p:grpSpPr>
              <p:sp>
                <p:nvSpPr>
                  <p:cNvPr id="20553" name="Google Shape;20553;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4" name="Google Shape;20554;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5" name="Google Shape;20555;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6" name="Google Shape;20556;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7" name="Google Shape;20557;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8" name="Google Shape;20558;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9" name="Google Shape;20559;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0" name="Google Shape;20560;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1" name="Google Shape;20561;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2" name="Google Shape;20562;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3" name="Google Shape;20563;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4" name="Google Shape;20564;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5" name="Google Shape;20565;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6" name="Google Shape;20566;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567" name="Google Shape;20567;p45"/>
                <p:cNvGrpSpPr/>
                <p:nvPr/>
              </p:nvGrpSpPr>
              <p:grpSpPr>
                <a:xfrm rot="7120513" flipH="1">
                  <a:off x="538618" y="3725726"/>
                  <a:ext cx="1133997" cy="607895"/>
                  <a:chOff x="5206900" y="826150"/>
                  <a:chExt cx="599275" cy="321250"/>
                </a:xfrm>
              </p:grpSpPr>
              <p:sp>
                <p:nvSpPr>
                  <p:cNvPr id="20568" name="Google Shape;20568;p4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9" name="Google Shape;20569;p4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0" name="Google Shape;20570;p4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1" name="Google Shape;20571;p4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2" name="Google Shape;20572;p4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3" name="Google Shape;20573;p4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4" name="Google Shape;20574;p4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5" name="Google Shape;20575;p4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6" name="Google Shape;20576;p4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7" name="Google Shape;20577;p4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8" name="Google Shape;20578;p4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9" name="Google Shape;20579;p4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0" name="Google Shape;20580;p4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1" name="Google Shape;20581;p4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20582" name="Google Shape;20582;p45"/>
          <p:cNvSpPr txBox="1"/>
          <p:nvPr>
            <p:ph type="title"/>
          </p:nvPr>
        </p:nvSpPr>
        <p:spPr>
          <a:xfrm>
            <a:off x="713225" y="2993271"/>
            <a:ext cx="5355900" cy="6381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583" name="Google Shape;20583;p45"/>
          <p:cNvSpPr txBox="1"/>
          <p:nvPr>
            <p:ph type="body" idx="1"/>
          </p:nvPr>
        </p:nvSpPr>
        <p:spPr>
          <a:xfrm>
            <a:off x="713225" y="3716819"/>
            <a:ext cx="4081200" cy="638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ext 1">
  <p:cSld name="CUSTOM_33_1">
    <p:spTree>
      <p:nvGrpSpPr>
        <p:cNvPr id="20584" name="Shape 20584"/>
        <p:cNvGrpSpPr/>
        <p:nvPr/>
      </p:nvGrpSpPr>
      <p:grpSpPr>
        <a:xfrm>
          <a:off x="0" y="0"/>
          <a:ext cx="0" cy="0"/>
          <a:chOff x="0" y="0"/>
          <a:chExt cx="0" cy="0"/>
        </a:xfrm>
      </p:grpSpPr>
      <p:grpSp>
        <p:nvGrpSpPr>
          <p:cNvPr id="20585" name="Google Shape;20585;p46"/>
          <p:cNvGrpSpPr/>
          <p:nvPr/>
        </p:nvGrpSpPr>
        <p:grpSpPr>
          <a:xfrm>
            <a:off x="176625" y="110350"/>
            <a:ext cx="8790774" cy="4922811"/>
            <a:chOff x="131600" y="118425"/>
            <a:chExt cx="8790774" cy="4922811"/>
          </a:xfrm>
        </p:grpSpPr>
        <p:sp>
          <p:nvSpPr>
            <p:cNvPr id="20586" name="Google Shape;20586;p46"/>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587" name="Google Shape;20587;p46"/>
            <p:cNvGrpSpPr/>
            <p:nvPr/>
          </p:nvGrpSpPr>
          <p:grpSpPr>
            <a:xfrm>
              <a:off x="131600" y="1884558"/>
              <a:ext cx="2122449" cy="3112715"/>
              <a:chOff x="131600" y="1884558"/>
              <a:chExt cx="2122449" cy="3112715"/>
            </a:xfrm>
          </p:grpSpPr>
          <p:sp>
            <p:nvSpPr>
              <p:cNvPr id="20588" name="Google Shape;20588;p46"/>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9" name="Google Shape;20589;p46"/>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0" name="Google Shape;20590;p46"/>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1" name="Google Shape;20591;p46"/>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2" name="Google Shape;20592;p46"/>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3" name="Google Shape;20593;p46"/>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4" name="Google Shape;20594;p46"/>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5" name="Google Shape;20595;p46"/>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6" name="Google Shape;20596;p46"/>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7" name="Google Shape;20597;p46"/>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8" name="Google Shape;20598;p46"/>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9" name="Google Shape;20599;p46"/>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0" name="Google Shape;20600;p46"/>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1" name="Google Shape;20601;p46"/>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2" name="Google Shape;20602;p46"/>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3" name="Google Shape;20603;p46"/>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4" name="Google Shape;20604;p46"/>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5" name="Google Shape;20605;p46"/>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6" name="Google Shape;20606;p46"/>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7" name="Google Shape;20607;p46"/>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8" name="Google Shape;20608;p46"/>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9" name="Google Shape;20609;p46"/>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0" name="Google Shape;20610;p46"/>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1" name="Google Shape;20611;p46"/>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2" name="Google Shape;20612;p46"/>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613" name="Google Shape;20613;p46"/>
            <p:cNvGrpSpPr/>
            <p:nvPr/>
          </p:nvGrpSpPr>
          <p:grpSpPr>
            <a:xfrm flipH="1">
              <a:off x="2342550" y="2567965"/>
              <a:ext cx="3964145" cy="1455821"/>
              <a:chOff x="3233388" y="140740"/>
              <a:chExt cx="3964145" cy="1455821"/>
            </a:xfrm>
          </p:grpSpPr>
          <p:sp>
            <p:nvSpPr>
              <p:cNvPr id="20614" name="Google Shape;20614;p4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5" name="Google Shape;20615;p4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6" name="Google Shape;20616;p4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7" name="Google Shape;20617;p4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8" name="Google Shape;20618;p4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9" name="Google Shape;20619;p4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0" name="Google Shape;20620;p4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1" name="Google Shape;20621;p4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2" name="Google Shape;20622;p4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3" name="Google Shape;20623;p46"/>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4" name="Google Shape;20624;p4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5" name="Google Shape;20625;p4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6" name="Google Shape;20626;p4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7" name="Google Shape;20627;p4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8" name="Google Shape;20628;p4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9" name="Google Shape;20629;p4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0" name="Google Shape;20630;p4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1" name="Google Shape;20631;p4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2" name="Google Shape;20632;p4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3" name="Google Shape;20633;p4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4" name="Google Shape;20634;p4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5" name="Google Shape;20635;p4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6" name="Google Shape;20636;p4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7" name="Google Shape;20637;p4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8" name="Google Shape;20638;p4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9" name="Google Shape;20639;p4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640" name="Google Shape;20640;p46"/>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1" name="Google Shape;20641;p46"/>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2" name="Google Shape;20642;p46"/>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3" name="Google Shape;20643;p46"/>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4" name="Google Shape;20644;p46"/>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5" name="Google Shape;20645;p46"/>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6" name="Google Shape;20646;p46"/>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7" name="Google Shape;20647;p46"/>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8" name="Google Shape;20648;p46"/>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9" name="Google Shape;20649;p46"/>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0" name="Google Shape;20650;p46"/>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1" name="Google Shape;20651;p46"/>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2" name="Google Shape;20652;p46"/>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3" name="Google Shape;20653;p46"/>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4" name="Google Shape;20654;p46"/>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5" name="Google Shape;20655;p46"/>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6" name="Google Shape;20656;p46"/>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7" name="Google Shape;20657;p46"/>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8" name="Google Shape;20658;p46"/>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9" name="Google Shape;20659;p46"/>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0" name="Google Shape;20660;p46"/>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1" name="Google Shape;20661;p46"/>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2" name="Google Shape;20662;p46"/>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3" name="Google Shape;20663;p46"/>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4" name="Google Shape;20664;p46"/>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5" name="Google Shape;20665;p46"/>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6" name="Google Shape;20666;p46"/>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7" name="Google Shape;20667;p46"/>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8" name="Google Shape;20668;p46"/>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9" name="Google Shape;20669;p46"/>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0" name="Google Shape;20670;p46"/>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1" name="Google Shape;20671;p46"/>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2" name="Google Shape;20672;p46"/>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3" name="Google Shape;20673;p46"/>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4" name="Google Shape;20674;p46"/>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5" name="Google Shape;20675;p46"/>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6" name="Google Shape;20676;p46"/>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7" name="Google Shape;20677;p46"/>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8" name="Google Shape;20678;p46"/>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9" name="Google Shape;20679;p46"/>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0" name="Google Shape;20680;p46"/>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1" name="Google Shape;20681;p46"/>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2" name="Google Shape;20682;p46"/>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3" name="Google Shape;20683;p46"/>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4" name="Google Shape;20684;p46"/>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5" name="Google Shape;20685;p46"/>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6" name="Google Shape;20686;p46"/>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7" name="Google Shape;20687;p46"/>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8" name="Google Shape;20688;p46"/>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9" name="Google Shape;20689;p46"/>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0" name="Google Shape;20690;p46"/>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1" name="Google Shape;20691;p46"/>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2" name="Google Shape;20692;p46"/>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3" name="Google Shape;20693;p46"/>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4" name="Google Shape;20694;p46"/>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5" name="Google Shape;20695;p46"/>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6" name="Google Shape;20696;p46"/>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7" name="Google Shape;20697;p46"/>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8" name="Google Shape;20698;p46"/>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9" name="Google Shape;20699;p46"/>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0" name="Google Shape;20700;p46"/>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1" name="Google Shape;20701;p46"/>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2" name="Google Shape;20702;p46"/>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3" name="Google Shape;20703;p46"/>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4" name="Google Shape;20704;p46"/>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5" name="Google Shape;20705;p46"/>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6" name="Google Shape;20706;p46"/>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7" name="Google Shape;20707;p46"/>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8" name="Google Shape;20708;p46"/>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9" name="Google Shape;20709;p46"/>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0" name="Google Shape;20710;p46"/>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1" name="Google Shape;20711;p46"/>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2" name="Google Shape;20712;p46"/>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3" name="Google Shape;20713;p46"/>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4" name="Google Shape;20714;p46"/>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5" name="Google Shape;20715;p46"/>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6" name="Google Shape;20716;p46"/>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7" name="Google Shape;20717;p46"/>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8" name="Google Shape;20718;p46"/>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9" name="Google Shape;20719;p46"/>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0" name="Google Shape;20720;p46"/>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1" name="Google Shape;20721;p46"/>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2" name="Google Shape;20722;p46"/>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3" name="Google Shape;20723;p46"/>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4" name="Google Shape;20724;p46"/>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5" name="Google Shape;20725;p46"/>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6" name="Google Shape;20726;p46"/>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7" name="Google Shape;20727;p46"/>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8" name="Google Shape;20728;p46"/>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9" name="Google Shape;20729;p46"/>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0" name="Google Shape;20730;p46"/>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1" name="Google Shape;20731;p46"/>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2" name="Google Shape;20732;p46"/>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3" name="Google Shape;20733;p46"/>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4" name="Google Shape;20734;p46"/>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5" name="Google Shape;20735;p46"/>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6" name="Google Shape;20736;p46"/>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7" name="Google Shape;20737;p46"/>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8" name="Google Shape;20738;p46"/>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9" name="Google Shape;20739;p46"/>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740" name="Google Shape;20740;p46"/>
            <p:cNvGrpSpPr/>
            <p:nvPr/>
          </p:nvGrpSpPr>
          <p:grpSpPr>
            <a:xfrm rot="5400000">
              <a:off x="6199788" y="1372590"/>
              <a:ext cx="3964145" cy="1455821"/>
              <a:chOff x="3233388" y="140740"/>
              <a:chExt cx="3964145" cy="1455821"/>
            </a:xfrm>
          </p:grpSpPr>
          <p:sp>
            <p:nvSpPr>
              <p:cNvPr id="20741" name="Google Shape;20741;p4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2" name="Google Shape;20742;p4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3" name="Google Shape;20743;p4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4" name="Google Shape;20744;p4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5" name="Google Shape;20745;p4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6" name="Google Shape;20746;p4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7" name="Google Shape;20747;p4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8" name="Google Shape;20748;p4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9" name="Google Shape;20749;p4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0" name="Google Shape;20750;p4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1" name="Google Shape;20751;p4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2" name="Google Shape;20752;p4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3" name="Google Shape;20753;p4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4" name="Google Shape;20754;p4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5" name="Google Shape;20755;p4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6" name="Google Shape;20756;p4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7" name="Google Shape;20757;p4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8" name="Google Shape;20758;p4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9" name="Google Shape;20759;p4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0" name="Google Shape;20760;p4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1" name="Google Shape;20761;p4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2" name="Google Shape;20762;p4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3" name="Google Shape;20763;p4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4" name="Google Shape;20764;p4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5" name="Google Shape;20765;p4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6" name="Google Shape;20766;p4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767" name="Google Shape;20767;p46"/>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8" name="Google Shape;20768;p46"/>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9" name="Google Shape;20769;p46"/>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0" name="Google Shape;20770;p46"/>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1" name="Google Shape;20771;p46"/>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772" name="Google Shape;20772;p46"/>
            <p:cNvGrpSpPr/>
            <p:nvPr/>
          </p:nvGrpSpPr>
          <p:grpSpPr>
            <a:xfrm>
              <a:off x="234224" y="118425"/>
              <a:ext cx="3532446" cy="1609151"/>
              <a:chOff x="140599" y="118425"/>
              <a:chExt cx="3532446" cy="1609151"/>
            </a:xfrm>
          </p:grpSpPr>
          <p:sp>
            <p:nvSpPr>
              <p:cNvPr id="20773" name="Google Shape;20773;p46"/>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4" name="Google Shape;20774;p46"/>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5" name="Google Shape;20775;p46"/>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6" name="Google Shape;20776;p46"/>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7" name="Google Shape;20777;p46"/>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8" name="Google Shape;20778;p46"/>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9" name="Google Shape;20779;p46"/>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0" name="Google Shape;20780;p46"/>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1" name="Google Shape;20781;p46"/>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2" name="Google Shape;20782;p46"/>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3" name="Google Shape;20783;p46"/>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4" name="Google Shape;20784;p46"/>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5" name="Google Shape;20785;p46"/>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6" name="Google Shape;20786;p46"/>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7" name="Google Shape;20787;p46"/>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8" name="Google Shape;20788;p46"/>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9" name="Google Shape;20789;p46"/>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0" name="Google Shape;20790;p46"/>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1" name="Google Shape;20791;p46"/>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2" name="Google Shape;20792;p46"/>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3" name="Google Shape;20793;p46"/>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4" name="Google Shape;20794;p46"/>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5" name="Google Shape;20795;p46"/>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6" name="Google Shape;20796;p46"/>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7" name="Google Shape;20797;p46"/>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8" name="Google Shape;20798;p46"/>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799" name="Google Shape;20799;p46"/>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800" name="Google Shape;20800;p46"/>
            <p:cNvGrpSpPr/>
            <p:nvPr/>
          </p:nvGrpSpPr>
          <p:grpSpPr>
            <a:xfrm>
              <a:off x="3327013" y="140740"/>
              <a:ext cx="3964145" cy="1455821"/>
              <a:chOff x="3233388" y="140740"/>
              <a:chExt cx="3964145" cy="1455821"/>
            </a:xfrm>
          </p:grpSpPr>
          <p:sp>
            <p:nvSpPr>
              <p:cNvPr id="20801" name="Google Shape;20801;p4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2" name="Google Shape;20802;p4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3" name="Google Shape;20803;p4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4" name="Google Shape;20804;p4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5" name="Google Shape;20805;p4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6" name="Google Shape;20806;p4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7" name="Google Shape;20807;p4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8" name="Google Shape;20808;p4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9" name="Google Shape;20809;p4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0" name="Google Shape;20810;p4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1" name="Google Shape;20811;p4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2" name="Google Shape;20812;p4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3" name="Google Shape;20813;p4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4" name="Google Shape;20814;p4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5" name="Google Shape;20815;p4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6" name="Google Shape;20816;p4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7" name="Google Shape;20817;p4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8" name="Google Shape;20818;p4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9" name="Google Shape;20819;p4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0" name="Google Shape;20820;p4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1" name="Google Shape;20821;p4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2" name="Google Shape;20822;p4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3" name="Google Shape;20823;p4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4" name="Google Shape;20824;p4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5" name="Google Shape;20825;p4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6" name="Google Shape;20826;p4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0827" name="Google Shape;20827;p46"/>
          <p:cNvSpPr txBox="1"/>
          <p:nvPr>
            <p:ph type="body" idx="1"/>
          </p:nvPr>
        </p:nvSpPr>
        <p:spPr>
          <a:xfrm>
            <a:off x="713225" y="2021219"/>
            <a:ext cx="3318600" cy="2068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p:txBody>
      </p:sp>
      <p:sp>
        <p:nvSpPr>
          <p:cNvPr id="20828" name="Google Shape;20828;p46"/>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20829" name="Shape 20829"/>
        <p:cNvGrpSpPr/>
        <p:nvPr/>
      </p:nvGrpSpPr>
      <p:grpSpPr>
        <a:xfrm>
          <a:off x="0" y="0"/>
          <a:ext cx="0" cy="0"/>
          <a:chOff x="0" y="0"/>
          <a:chExt cx="0" cy="0"/>
        </a:xfrm>
      </p:grpSpPr>
      <p:grpSp>
        <p:nvGrpSpPr>
          <p:cNvPr id="20830" name="Google Shape;20830;p47"/>
          <p:cNvGrpSpPr/>
          <p:nvPr/>
        </p:nvGrpSpPr>
        <p:grpSpPr>
          <a:xfrm>
            <a:off x="176625" y="110350"/>
            <a:ext cx="8790774" cy="4922811"/>
            <a:chOff x="131600" y="118425"/>
            <a:chExt cx="8790774" cy="4922811"/>
          </a:xfrm>
        </p:grpSpPr>
        <p:sp>
          <p:nvSpPr>
            <p:cNvPr id="20831" name="Google Shape;20831;p47"/>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832" name="Google Shape;20832;p47"/>
            <p:cNvGrpSpPr/>
            <p:nvPr/>
          </p:nvGrpSpPr>
          <p:grpSpPr>
            <a:xfrm>
              <a:off x="131600" y="1884558"/>
              <a:ext cx="2122449" cy="3112715"/>
              <a:chOff x="131600" y="1884558"/>
              <a:chExt cx="2122449" cy="3112715"/>
            </a:xfrm>
          </p:grpSpPr>
          <p:sp>
            <p:nvSpPr>
              <p:cNvPr id="20833" name="Google Shape;20833;p47"/>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4" name="Google Shape;20834;p47"/>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5" name="Google Shape;20835;p47"/>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6" name="Google Shape;20836;p47"/>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7" name="Google Shape;20837;p47"/>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8" name="Google Shape;20838;p47"/>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9" name="Google Shape;20839;p47"/>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0" name="Google Shape;20840;p47"/>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1" name="Google Shape;20841;p47"/>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2" name="Google Shape;20842;p47"/>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3" name="Google Shape;20843;p47"/>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4" name="Google Shape;20844;p47"/>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5" name="Google Shape;20845;p47"/>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6" name="Google Shape;20846;p47"/>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7" name="Google Shape;20847;p47"/>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8" name="Google Shape;20848;p47"/>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9" name="Google Shape;20849;p47"/>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0" name="Google Shape;20850;p47"/>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1" name="Google Shape;20851;p47"/>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2" name="Google Shape;20852;p47"/>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3" name="Google Shape;20853;p47"/>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4" name="Google Shape;20854;p47"/>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5" name="Google Shape;20855;p47"/>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6" name="Google Shape;20856;p47"/>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7" name="Google Shape;20857;p47"/>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858" name="Google Shape;20858;p47"/>
            <p:cNvGrpSpPr/>
            <p:nvPr/>
          </p:nvGrpSpPr>
          <p:grpSpPr>
            <a:xfrm flipH="1">
              <a:off x="2342550" y="2567965"/>
              <a:ext cx="3964145" cy="1455821"/>
              <a:chOff x="3233388" y="140740"/>
              <a:chExt cx="3964145" cy="1455821"/>
            </a:xfrm>
          </p:grpSpPr>
          <p:sp>
            <p:nvSpPr>
              <p:cNvPr id="20859" name="Google Shape;20859;p4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0" name="Google Shape;20860;p4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1" name="Google Shape;20861;p4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2" name="Google Shape;20862;p4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3" name="Google Shape;20863;p4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4" name="Google Shape;20864;p4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5" name="Google Shape;20865;p4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6" name="Google Shape;20866;p4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7" name="Google Shape;20867;p4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8" name="Google Shape;20868;p47"/>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9" name="Google Shape;20869;p4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0" name="Google Shape;20870;p4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1" name="Google Shape;20871;p4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2" name="Google Shape;20872;p4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3" name="Google Shape;20873;p4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4" name="Google Shape;20874;p4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5" name="Google Shape;20875;p4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6" name="Google Shape;20876;p4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7" name="Google Shape;20877;p4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8" name="Google Shape;20878;p4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9" name="Google Shape;20879;p4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0" name="Google Shape;20880;p4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1" name="Google Shape;20881;p4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2" name="Google Shape;20882;p4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3" name="Google Shape;20883;p4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4" name="Google Shape;20884;p4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885" name="Google Shape;20885;p47"/>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6" name="Google Shape;20886;p47"/>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7" name="Google Shape;20887;p47"/>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8" name="Google Shape;20888;p47"/>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9" name="Google Shape;20889;p47"/>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0" name="Google Shape;20890;p47"/>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1" name="Google Shape;20891;p47"/>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2" name="Google Shape;20892;p47"/>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3" name="Google Shape;20893;p47"/>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4" name="Google Shape;20894;p47"/>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5" name="Google Shape;20895;p47"/>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6" name="Google Shape;20896;p47"/>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7" name="Google Shape;20897;p47"/>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8" name="Google Shape;20898;p47"/>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9" name="Google Shape;20899;p47"/>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0" name="Google Shape;20900;p47"/>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1" name="Google Shape;20901;p47"/>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2" name="Google Shape;20902;p47"/>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3" name="Google Shape;20903;p47"/>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4" name="Google Shape;20904;p47"/>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5" name="Google Shape;20905;p47"/>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6" name="Google Shape;20906;p47"/>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7" name="Google Shape;20907;p47"/>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8" name="Google Shape;20908;p47"/>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9" name="Google Shape;20909;p47"/>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0" name="Google Shape;20910;p47"/>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1" name="Google Shape;20911;p47"/>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2" name="Google Shape;20912;p47"/>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3" name="Google Shape;20913;p47"/>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4" name="Google Shape;20914;p47"/>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5" name="Google Shape;20915;p47"/>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6" name="Google Shape;20916;p47"/>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7" name="Google Shape;20917;p47"/>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8" name="Google Shape;20918;p47"/>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9" name="Google Shape;20919;p47"/>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0" name="Google Shape;20920;p47"/>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1" name="Google Shape;20921;p47"/>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2" name="Google Shape;20922;p47"/>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3" name="Google Shape;20923;p47"/>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4" name="Google Shape;20924;p47"/>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5" name="Google Shape;20925;p47"/>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6" name="Google Shape;20926;p47"/>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7" name="Google Shape;20927;p47"/>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8" name="Google Shape;20928;p47"/>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9" name="Google Shape;20929;p47"/>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0" name="Google Shape;20930;p47"/>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1" name="Google Shape;20931;p47"/>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2" name="Google Shape;20932;p47"/>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3" name="Google Shape;20933;p47"/>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4" name="Google Shape;20934;p47"/>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5" name="Google Shape;20935;p47"/>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6" name="Google Shape;20936;p47"/>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7" name="Google Shape;20937;p47"/>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8" name="Google Shape;20938;p47"/>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9" name="Google Shape;20939;p47"/>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0" name="Google Shape;20940;p47"/>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1" name="Google Shape;20941;p47"/>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2" name="Google Shape;20942;p47"/>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3" name="Google Shape;20943;p47"/>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4" name="Google Shape;20944;p47"/>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5" name="Google Shape;20945;p47"/>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6" name="Google Shape;20946;p47"/>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7" name="Google Shape;20947;p47"/>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8" name="Google Shape;20948;p47"/>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9" name="Google Shape;20949;p47"/>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0" name="Google Shape;20950;p47"/>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1" name="Google Shape;20951;p47"/>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2" name="Google Shape;20952;p47"/>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3" name="Google Shape;20953;p47"/>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4" name="Google Shape;20954;p47"/>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5" name="Google Shape;20955;p47"/>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6" name="Google Shape;20956;p47"/>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7" name="Google Shape;20957;p47"/>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8" name="Google Shape;20958;p47"/>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9" name="Google Shape;20959;p47"/>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0" name="Google Shape;20960;p47"/>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1" name="Google Shape;20961;p47"/>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2" name="Google Shape;20962;p47"/>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3" name="Google Shape;20963;p47"/>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4" name="Google Shape;20964;p47"/>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5" name="Google Shape;20965;p47"/>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6" name="Google Shape;20966;p47"/>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7" name="Google Shape;20967;p47"/>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8" name="Google Shape;20968;p47"/>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9" name="Google Shape;20969;p47"/>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0" name="Google Shape;20970;p47"/>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1" name="Google Shape;20971;p47"/>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2" name="Google Shape;20972;p47"/>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3" name="Google Shape;20973;p47"/>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4" name="Google Shape;20974;p47"/>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5" name="Google Shape;20975;p47"/>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6" name="Google Shape;20976;p47"/>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7" name="Google Shape;20977;p47"/>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8" name="Google Shape;20978;p47"/>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9" name="Google Shape;20979;p47"/>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0" name="Google Shape;20980;p47"/>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1" name="Google Shape;20981;p47"/>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2" name="Google Shape;20982;p47"/>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3" name="Google Shape;20983;p47"/>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4" name="Google Shape;20984;p47"/>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985" name="Google Shape;20985;p47"/>
            <p:cNvGrpSpPr/>
            <p:nvPr/>
          </p:nvGrpSpPr>
          <p:grpSpPr>
            <a:xfrm rot="5400000">
              <a:off x="6199788" y="1372590"/>
              <a:ext cx="3964145" cy="1455821"/>
              <a:chOff x="3233388" y="140740"/>
              <a:chExt cx="3964145" cy="1455821"/>
            </a:xfrm>
          </p:grpSpPr>
          <p:sp>
            <p:nvSpPr>
              <p:cNvPr id="20986" name="Google Shape;20986;p4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7" name="Google Shape;20987;p4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8" name="Google Shape;20988;p4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9" name="Google Shape;20989;p4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0" name="Google Shape;20990;p4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1" name="Google Shape;20991;p4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2" name="Google Shape;20992;p4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3" name="Google Shape;20993;p4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4" name="Google Shape;20994;p4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5" name="Google Shape;20995;p4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6" name="Google Shape;20996;p4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7" name="Google Shape;20997;p4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8" name="Google Shape;20998;p4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9" name="Google Shape;20999;p4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0" name="Google Shape;21000;p4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1" name="Google Shape;21001;p4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2" name="Google Shape;21002;p4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3" name="Google Shape;21003;p4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4" name="Google Shape;21004;p4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5" name="Google Shape;21005;p4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6" name="Google Shape;21006;p4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7" name="Google Shape;21007;p4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8" name="Google Shape;21008;p4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9" name="Google Shape;21009;p4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0" name="Google Shape;21010;p4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1" name="Google Shape;21011;p4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012" name="Google Shape;21012;p47"/>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3" name="Google Shape;21013;p47"/>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4" name="Google Shape;21014;p47"/>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5" name="Google Shape;21015;p47"/>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6" name="Google Shape;21016;p47"/>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017" name="Google Shape;21017;p47"/>
            <p:cNvGrpSpPr/>
            <p:nvPr/>
          </p:nvGrpSpPr>
          <p:grpSpPr>
            <a:xfrm>
              <a:off x="234224" y="118425"/>
              <a:ext cx="3532446" cy="1609151"/>
              <a:chOff x="140599" y="118425"/>
              <a:chExt cx="3532446" cy="1609151"/>
            </a:xfrm>
          </p:grpSpPr>
          <p:sp>
            <p:nvSpPr>
              <p:cNvPr id="21018" name="Google Shape;21018;p47"/>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9" name="Google Shape;21019;p47"/>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0" name="Google Shape;21020;p47"/>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1" name="Google Shape;21021;p47"/>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2" name="Google Shape;21022;p47"/>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3" name="Google Shape;21023;p47"/>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4" name="Google Shape;21024;p47"/>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5" name="Google Shape;21025;p47"/>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6" name="Google Shape;21026;p47"/>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7" name="Google Shape;21027;p47"/>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8" name="Google Shape;21028;p47"/>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9" name="Google Shape;21029;p47"/>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0" name="Google Shape;21030;p47"/>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1" name="Google Shape;21031;p47"/>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2" name="Google Shape;21032;p47"/>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3" name="Google Shape;21033;p47"/>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4" name="Google Shape;21034;p47"/>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5" name="Google Shape;21035;p47"/>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6" name="Google Shape;21036;p47"/>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7" name="Google Shape;21037;p47"/>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8" name="Google Shape;21038;p47"/>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9" name="Google Shape;21039;p47"/>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0" name="Google Shape;21040;p47"/>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1" name="Google Shape;21041;p47"/>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2" name="Google Shape;21042;p47"/>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3" name="Google Shape;21043;p47"/>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044" name="Google Shape;21044;p47"/>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045" name="Google Shape;21045;p47"/>
            <p:cNvGrpSpPr/>
            <p:nvPr/>
          </p:nvGrpSpPr>
          <p:grpSpPr>
            <a:xfrm>
              <a:off x="3327013" y="140740"/>
              <a:ext cx="3964145" cy="1455821"/>
              <a:chOff x="3233388" y="140740"/>
              <a:chExt cx="3964145" cy="1455821"/>
            </a:xfrm>
          </p:grpSpPr>
          <p:sp>
            <p:nvSpPr>
              <p:cNvPr id="21046" name="Google Shape;21046;p4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7" name="Google Shape;21047;p4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8" name="Google Shape;21048;p4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9" name="Google Shape;21049;p4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0" name="Google Shape;21050;p4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1" name="Google Shape;21051;p4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2" name="Google Shape;21052;p4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3" name="Google Shape;21053;p4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4" name="Google Shape;21054;p4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5" name="Google Shape;21055;p4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6" name="Google Shape;21056;p4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7" name="Google Shape;21057;p4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8" name="Google Shape;21058;p4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9" name="Google Shape;21059;p4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0" name="Google Shape;21060;p4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1" name="Google Shape;21061;p4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2" name="Google Shape;21062;p4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3" name="Google Shape;21063;p4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4" name="Google Shape;21064;p4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5" name="Google Shape;21065;p4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6" name="Google Shape;21066;p4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7" name="Google Shape;21067;p4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8" name="Google Shape;21068;p4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9" name="Google Shape;21069;p4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0" name="Google Shape;21070;p4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1" name="Google Shape;21071;p4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072" name="Google Shape;21072;p47"/>
          <p:cNvGrpSpPr/>
          <p:nvPr/>
        </p:nvGrpSpPr>
        <p:grpSpPr>
          <a:xfrm>
            <a:off x="4968011" y="-445656"/>
            <a:ext cx="4758709" cy="5161635"/>
            <a:chOff x="4968011" y="-445656"/>
            <a:chExt cx="4758709" cy="5161635"/>
          </a:xfrm>
        </p:grpSpPr>
        <p:grpSp>
          <p:nvGrpSpPr>
            <p:cNvPr id="21073" name="Google Shape;21073;p47"/>
            <p:cNvGrpSpPr/>
            <p:nvPr/>
          </p:nvGrpSpPr>
          <p:grpSpPr>
            <a:xfrm>
              <a:off x="4968011" y="-445656"/>
              <a:ext cx="4758709" cy="4971472"/>
              <a:chOff x="4968011" y="-445656"/>
              <a:chExt cx="4758709" cy="4971472"/>
            </a:xfrm>
          </p:grpSpPr>
          <p:grpSp>
            <p:nvGrpSpPr>
              <p:cNvPr id="21074" name="Google Shape;21074;p47"/>
              <p:cNvGrpSpPr/>
              <p:nvPr/>
            </p:nvGrpSpPr>
            <p:grpSpPr>
              <a:xfrm>
                <a:off x="4968011" y="-445656"/>
                <a:ext cx="4758709" cy="4971472"/>
                <a:chOff x="4968011" y="-445656"/>
                <a:chExt cx="4758709" cy="4971472"/>
              </a:xfrm>
            </p:grpSpPr>
            <p:grpSp>
              <p:nvGrpSpPr>
                <p:cNvPr id="21075" name="Google Shape;21075;p47"/>
                <p:cNvGrpSpPr/>
                <p:nvPr/>
              </p:nvGrpSpPr>
              <p:grpSpPr>
                <a:xfrm rot="-9318850" flipH="1">
                  <a:off x="6514861" y="36575"/>
                  <a:ext cx="1511047" cy="1603979"/>
                  <a:chOff x="7805848" y="0"/>
                  <a:chExt cx="1338162" cy="1420462"/>
                </a:xfrm>
              </p:grpSpPr>
              <p:grpSp>
                <p:nvGrpSpPr>
                  <p:cNvPr id="21076" name="Google Shape;21076;p47"/>
                  <p:cNvGrpSpPr/>
                  <p:nvPr/>
                </p:nvGrpSpPr>
                <p:grpSpPr>
                  <a:xfrm>
                    <a:off x="8368560" y="0"/>
                    <a:ext cx="775450" cy="710225"/>
                    <a:chOff x="2092310" y="847750"/>
                    <a:chExt cx="775450" cy="710225"/>
                  </a:xfrm>
                </p:grpSpPr>
                <p:sp>
                  <p:nvSpPr>
                    <p:cNvPr id="21077" name="Google Shape;21077;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8" name="Google Shape;21078;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9" name="Google Shape;21079;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0" name="Google Shape;21080;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1" name="Google Shape;21081;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2" name="Google Shape;21082;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3" name="Google Shape;21083;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4" name="Google Shape;21084;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5" name="Google Shape;21085;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6" name="Google Shape;21086;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7" name="Google Shape;21087;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8" name="Google Shape;21088;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9" name="Google Shape;21089;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0" name="Google Shape;21090;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1" name="Google Shape;21091;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092" name="Google Shape;21092;p47"/>
                  <p:cNvGrpSpPr/>
                  <p:nvPr/>
                </p:nvGrpSpPr>
                <p:grpSpPr>
                  <a:xfrm rot="-5400000">
                    <a:off x="7773235" y="184387"/>
                    <a:ext cx="775450" cy="710225"/>
                    <a:chOff x="2092310" y="847750"/>
                    <a:chExt cx="775450" cy="710225"/>
                  </a:xfrm>
                </p:grpSpPr>
                <p:sp>
                  <p:nvSpPr>
                    <p:cNvPr id="21093" name="Google Shape;21093;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4" name="Google Shape;21094;p47"/>
                    <p:cNvSpPr/>
                    <p:nvPr/>
                  </p:nvSpPr>
                  <p:spPr>
                    <a:xfrm>
                      <a:off x="2092310"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5" name="Google Shape;21095;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6" name="Google Shape;21096;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7" name="Google Shape;21097;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8" name="Google Shape;21098;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9" name="Google Shape;21099;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0" name="Google Shape;21100;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1" name="Google Shape;21101;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2" name="Google Shape;21102;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3" name="Google Shape;21103;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4" name="Google Shape;21104;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5" name="Google Shape;21105;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6" name="Google Shape;21106;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7" name="Google Shape;21107;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108" name="Google Shape;21108;p47"/>
                  <p:cNvGrpSpPr/>
                  <p:nvPr/>
                </p:nvGrpSpPr>
                <p:grpSpPr>
                  <a:xfrm rot="10800000" flipH="1">
                    <a:off x="8055516" y="710237"/>
                    <a:ext cx="977894" cy="710225"/>
                    <a:chOff x="1889866" y="847750"/>
                    <a:chExt cx="977894" cy="710225"/>
                  </a:xfrm>
                </p:grpSpPr>
                <p:sp>
                  <p:nvSpPr>
                    <p:cNvPr id="21109" name="Google Shape;21109;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0" name="Google Shape;21110;p47"/>
                    <p:cNvSpPr/>
                    <p:nvPr/>
                  </p:nvSpPr>
                  <p:spPr>
                    <a:xfrm>
                      <a:off x="1889866" y="904566"/>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1" name="Google Shape;21111;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2" name="Google Shape;21112;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3" name="Google Shape;21113;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4" name="Google Shape;21114;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5" name="Google Shape;21115;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6" name="Google Shape;21116;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7" name="Google Shape;21117;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8" name="Google Shape;21118;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9" name="Google Shape;21119;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0" name="Google Shape;21120;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1" name="Google Shape;21121;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2" name="Google Shape;21122;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3" name="Google Shape;21123;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124" name="Google Shape;21124;p47"/>
                <p:cNvGrpSpPr/>
                <p:nvPr/>
              </p:nvGrpSpPr>
              <p:grpSpPr>
                <a:xfrm rot="-9318850" flipH="1">
                  <a:off x="7734177" y="1470836"/>
                  <a:ext cx="1511047" cy="1603979"/>
                  <a:chOff x="7805848" y="0"/>
                  <a:chExt cx="1338162" cy="1420462"/>
                </a:xfrm>
              </p:grpSpPr>
              <p:grpSp>
                <p:nvGrpSpPr>
                  <p:cNvPr id="21125" name="Google Shape;21125;p47"/>
                  <p:cNvGrpSpPr/>
                  <p:nvPr/>
                </p:nvGrpSpPr>
                <p:grpSpPr>
                  <a:xfrm>
                    <a:off x="8368560" y="0"/>
                    <a:ext cx="775450" cy="710225"/>
                    <a:chOff x="2092310" y="847750"/>
                    <a:chExt cx="775450" cy="710225"/>
                  </a:xfrm>
                </p:grpSpPr>
                <p:sp>
                  <p:nvSpPr>
                    <p:cNvPr id="21126" name="Google Shape;21126;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7" name="Google Shape;21127;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8" name="Google Shape;21128;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9" name="Google Shape;21129;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0" name="Google Shape;21130;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1" name="Google Shape;21131;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2" name="Google Shape;21132;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3" name="Google Shape;21133;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4" name="Google Shape;21134;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5" name="Google Shape;21135;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6" name="Google Shape;21136;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7" name="Google Shape;21137;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8" name="Google Shape;21138;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9" name="Google Shape;21139;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0" name="Google Shape;21140;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141" name="Google Shape;21141;p47"/>
                  <p:cNvGrpSpPr/>
                  <p:nvPr/>
                </p:nvGrpSpPr>
                <p:grpSpPr>
                  <a:xfrm rot="-5400000">
                    <a:off x="7773235" y="184387"/>
                    <a:ext cx="775450" cy="710225"/>
                    <a:chOff x="2092310" y="847750"/>
                    <a:chExt cx="775450" cy="710225"/>
                  </a:xfrm>
                </p:grpSpPr>
                <p:sp>
                  <p:nvSpPr>
                    <p:cNvPr id="21142" name="Google Shape;21142;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3" name="Google Shape;21143;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4" name="Google Shape;21144;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5" name="Google Shape;21145;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6" name="Google Shape;21146;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7" name="Google Shape;21147;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8" name="Google Shape;21148;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9" name="Google Shape;21149;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0" name="Google Shape;21150;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1" name="Google Shape;21151;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2" name="Google Shape;21152;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3" name="Google Shape;21153;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4" name="Google Shape;21154;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5" name="Google Shape;21155;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6" name="Google Shape;21156;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157" name="Google Shape;21157;p47"/>
                  <p:cNvGrpSpPr/>
                  <p:nvPr/>
                </p:nvGrpSpPr>
                <p:grpSpPr>
                  <a:xfrm rot="10800000" flipH="1">
                    <a:off x="8257960" y="710237"/>
                    <a:ext cx="775450" cy="710225"/>
                    <a:chOff x="2092310" y="847750"/>
                    <a:chExt cx="775450" cy="710225"/>
                  </a:xfrm>
                </p:grpSpPr>
                <p:sp>
                  <p:nvSpPr>
                    <p:cNvPr id="21158" name="Google Shape;21158;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9" name="Google Shape;21159;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0" name="Google Shape;21160;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1" name="Google Shape;21161;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2" name="Google Shape;21162;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3" name="Google Shape;21163;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4" name="Google Shape;21164;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5" name="Google Shape;21165;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6" name="Google Shape;21166;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7" name="Google Shape;21167;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8" name="Google Shape;21168;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9" name="Google Shape;21169;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0" name="Google Shape;21170;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1" name="Google Shape;21171;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2" name="Google Shape;21172;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173" name="Google Shape;21173;p47"/>
                <p:cNvGrpSpPr/>
                <p:nvPr/>
              </p:nvGrpSpPr>
              <p:grpSpPr>
                <a:xfrm rot="1481150" flipH="1">
                  <a:off x="6413558" y="2471794"/>
                  <a:ext cx="1511047" cy="1603979"/>
                  <a:chOff x="7805848" y="0"/>
                  <a:chExt cx="1338162" cy="1420462"/>
                </a:xfrm>
              </p:grpSpPr>
              <p:grpSp>
                <p:nvGrpSpPr>
                  <p:cNvPr id="21174" name="Google Shape;21174;p47"/>
                  <p:cNvGrpSpPr/>
                  <p:nvPr/>
                </p:nvGrpSpPr>
                <p:grpSpPr>
                  <a:xfrm>
                    <a:off x="8368560" y="0"/>
                    <a:ext cx="775450" cy="710225"/>
                    <a:chOff x="2092310" y="847750"/>
                    <a:chExt cx="775450" cy="710225"/>
                  </a:xfrm>
                </p:grpSpPr>
                <p:sp>
                  <p:nvSpPr>
                    <p:cNvPr id="21175" name="Google Shape;21175;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6" name="Google Shape;21176;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7" name="Google Shape;21177;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8" name="Google Shape;21178;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9" name="Google Shape;21179;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0" name="Google Shape;21180;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1" name="Google Shape;21181;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2" name="Google Shape;21182;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3" name="Google Shape;21183;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4" name="Google Shape;21184;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5" name="Google Shape;21185;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6" name="Google Shape;21186;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7" name="Google Shape;21187;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8" name="Google Shape;21188;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9" name="Google Shape;21189;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190" name="Google Shape;21190;p47"/>
                  <p:cNvGrpSpPr/>
                  <p:nvPr/>
                </p:nvGrpSpPr>
                <p:grpSpPr>
                  <a:xfrm rot="-5400000">
                    <a:off x="7773235" y="184387"/>
                    <a:ext cx="775450" cy="710225"/>
                    <a:chOff x="2092310" y="847750"/>
                    <a:chExt cx="775450" cy="710225"/>
                  </a:xfrm>
                </p:grpSpPr>
                <p:sp>
                  <p:nvSpPr>
                    <p:cNvPr id="21191" name="Google Shape;21191;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2" name="Google Shape;21192;p47"/>
                    <p:cNvSpPr/>
                    <p:nvPr/>
                  </p:nvSpPr>
                  <p:spPr>
                    <a:xfrm>
                      <a:off x="2092310" y="1107011"/>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3" name="Google Shape;21193;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4" name="Google Shape;21194;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5" name="Google Shape;21195;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6" name="Google Shape;21196;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7" name="Google Shape;21197;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8" name="Google Shape;21198;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9" name="Google Shape;21199;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0" name="Google Shape;21200;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1" name="Google Shape;21201;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2" name="Google Shape;21202;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3" name="Google Shape;21203;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4" name="Google Shape;21204;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5" name="Google Shape;21205;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206" name="Google Shape;21206;p47"/>
                  <p:cNvGrpSpPr/>
                  <p:nvPr/>
                </p:nvGrpSpPr>
                <p:grpSpPr>
                  <a:xfrm rot="10800000" flipH="1">
                    <a:off x="8257960" y="38962"/>
                    <a:ext cx="775450" cy="1381500"/>
                    <a:chOff x="2092310" y="847750"/>
                    <a:chExt cx="775450" cy="1381500"/>
                  </a:xfrm>
                </p:grpSpPr>
                <p:sp>
                  <p:nvSpPr>
                    <p:cNvPr id="21207" name="Google Shape;21207;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8" name="Google Shape;21208;p47"/>
                    <p:cNvSpPr/>
                    <p:nvPr/>
                  </p:nvSpPr>
                  <p:spPr>
                    <a:xfrm>
                      <a:off x="2092310" y="218671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9" name="Google Shape;21209;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0" name="Google Shape;21210;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1" name="Google Shape;21211;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2" name="Google Shape;21212;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3" name="Google Shape;21213;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4" name="Google Shape;21214;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5" name="Google Shape;21215;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6" name="Google Shape;21216;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7" name="Google Shape;21217;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8" name="Google Shape;21218;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9" name="Google Shape;21219;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0" name="Google Shape;21220;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1" name="Google Shape;21221;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222" name="Google Shape;21222;p47"/>
                <p:cNvGrpSpPr/>
                <p:nvPr/>
              </p:nvGrpSpPr>
              <p:grpSpPr>
                <a:xfrm rot="-9318850" flipH="1">
                  <a:off x="5511264" y="1188595"/>
                  <a:ext cx="1511047" cy="1603979"/>
                  <a:chOff x="7805848" y="0"/>
                  <a:chExt cx="1338162" cy="1420462"/>
                </a:xfrm>
              </p:grpSpPr>
              <p:grpSp>
                <p:nvGrpSpPr>
                  <p:cNvPr id="21223" name="Google Shape;21223;p47"/>
                  <p:cNvGrpSpPr/>
                  <p:nvPr/>
                </p:nvGrpSpPr>
                <p:grpSpPr>
                  <a:xfrm>
                    <a:off x="8368560" y="0"/>
                    <a:ext cx="775450" cy="710225"/>
                    <a:chOff x="2092310" y="847750"/>
                    <a:chExt cx="775450" cy="710225"/>
                  </a:xfrm>
                </p:grpSpPr>
                <p:sp>
                  <p:nvSpPr>
                    <p:cNvPr id="21224" name="Google Shape;21224;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5" name="Google Shape;21225;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6" name="Google Shape;21226;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7" name="Google Shape;21227;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8" name="Google Shape;21228;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9" name="Google Shape;21229;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0" name="Google Shape;21230;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1" name="Google Shape;21231;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2" name="Google Shape;21232;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3" name="Google Shape;21233;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4" name="Google Shape;21234;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5" name="Google Shape;21235;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6" name="Google Shape;21236;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7" name="Google Shape;21237;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8" name="Google Shape;21238;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239" name="Google Shape;21239;p47"/>
                  <p:cNvGrpSpPr/>
                  <p:nvPr/>
                </p:nvGrpSpPr>
                <p:grpSpPr>
                  <a:xfrm rot="-5400000">
                    <a:off x="7604532" y="353091"/>
                    <a:ext cx="1112857" cy="710225"/>
                    <a:chOff x="1754903" y="847750"/>
                    <a:chExt cx="1112857" cy="710225"/>
                  </a:xfrm>
                </p:grpSpPr>
                <p:sp>
                  <p:nvSpPr>
                    <p:cNvPr id="21240" name="Google Shape;21240;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1" name="Google Shape;21241;p47"/>
                    <p:cNvSpPr/>
                    <p:nvPr/>
                  </p:nvSpPr>
                  <p:spPr>
                    <a:xfrm>
                      <a:off x="1754903"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2" name="Google Shape;21242;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3" name="Google Shape;21243;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4" name="Google Shape;21244;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5" name="Google Shape;21245;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6" name="Google Shape;21246;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7" name="Google Shape;21247;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8" name="Google Shape;21248;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9" name="Google Shape;21249;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0" name="Google Shape;21250;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1" name="Google Shape;21251;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2" name="Google Shape;21252;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3" name="Google Shape;21253;p47"/>
                    <p:cNvSpPr/>
                    <p:nvPr/>
                  </p:nvSpPr>
                  <p:spPr>
                    <a:xfrm>
                      <a:off x="2202052" y="1097227"/>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4" name="Google Shape;21254;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255" name="Google Shape;21255;p47"/>
                  <p:cNvGrpSpPr/>
                  <p:nvPr/>
                </p:nvGrpSpPr>
                <p:grpSpPr>
                  <a:xfrm rot="10800000" flipH="1">
                    <a:off x="8122997" y="710237"/>
                    <a:ext cx="910413" cy="710225"/>
                    <a:chOff x="1957347" y="847750"/>
                    <a:chExt cx="910413" cy="710225"/>
                  </a:xfrm>
                </p:grpSpPr>
                <p:sp>
                  <p:nvSpPr>
                    <p:cNvPr id="21256" name="Google Shape;21256;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7" name="Google Shape;21257;p47"/>
                    <p:cNvSpPr/>
                    <p:nvPr/>
                  </p:nvSpPr>
                  <p:spPr>
                    <a:xfrm>
                      <a:off x="1957347"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8" name="Google Shape;21258;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9" name="Google Shape;21259;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0" name="Google Shape;21260;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1" name="Google Shape;21261;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2" name="Google Shape;21262;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3" name="Google Shape;21263;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4" name="Google Shape;21264;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5" name="Google Shape;21265;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6" name="Google Shape;21266;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7" name="Google Shape;21267;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8" name="Google Shape;21268;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9" name="Google Shape;21269;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0" name="Google Shape;21270;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271" name="Google Shape;21271;p47"/>
                <p:cNvGrpSpPr/>
                <p:nvPr/>
              </p:nvGrpSpPr>
              <p:grpSpPr>
                <a:xfrm rot="-9318850" flipH="1">
                  <a:off x="7315646" y="1076234"/>
                  <a:ext cx="1511047" cy="1603979"/>
                  <a:chOff x="7805848" y="0"/>
                  <a:chExt cx="1338162" cy="1420462"/>
                </a:xfrm>
              </p:grpSpPr>
              <p:grpSp>
                <p:nvGrpSpPr>
                  <p:cNvPr id="21272" name="Google Shape;21272;p47"/>
                  <p:cNvGrpSpPr/>
                  <p:nvPr/>
                </p:nvGrpSpPr>
                <p:grpSpPr>
                  <a:xfrm>
                    <a:off x="8368560" y="0"/>
                    <a:ext cx="775450" cy="710225"/>
                    <a:chOff x="2092310" y="847750"/>
                    <a:chExt cx="775450" cy="710225"/>
                  </a:xfrm>
                </p:grpSpPr>
                <p:sp>
                  <p:nvSpPr>
                    <p:cNvPr id="21273" name="Google Shape;21273;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4" name="Google Shape;21274;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5" name="Google Shape;21275;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6" name="Google Shape;21276;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7" name="Google Shape;21277;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8" name="Google Shape;21278;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9" name="Google Shape;21279;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0" name="Google Shape;21280;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1" name="Google Shape;21281;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2" name="Google Shape;21282;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3" name="Google Shape;21283;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4" name="Google Shape;21284;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5" name="Google Shape;21285;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6" name="Google Shape;21286;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7" name="Google Shape;21287;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288" name="Google Shape;21288;p47"/>
                  <p:cNvGrpSpPr/>
                  <p:nvPr/>
                </p:nvGrpSpPr>
                <p:grpSpPr>
                  <a:xfrm rot="-5400000">
                    <a:off x="7773235" y="184387"/>
                    <a:ext cx="775450" cy="710225"/>
                    <a:chOff x="2092310" y="847750"/>
                    <a:chExt cx="775450" cy="710225"/>
                  </a:xfrm>
                </p:grpSpPr>
                <p:sp>
                  <p:nvSpPr>
                    <p:cNvPr id="21289" name="Google Shape;21289;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0" name="Google Shape;21290;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1" name="Google Shape;21291;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2" name="Google Shape;21292;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3" name="Google Shape;21293;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4" name="Google Shape;21294;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5" name="Google Shape;21295;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6" name="Google Shape;21296;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7" name="Google Shape;21297;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8" name="Google Shape;21298;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9" name="Google Shape;21299;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0" name="Google Shape;21300;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1" name="Google Shape;21301;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2" name="Google Shape;21302;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3" name="Google Shape;21303;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04" name="Google Shape;21304;p47"/>
                  <p:cNvGrpSpPr/>
                  <p:nvPr/>
                </p:nvGrpSpPr>
                <p:grpSpPr>
                  <a:xfrm rot="10800000" flipH="1">
                    <a:off x="8257960" y="710237"/>
                    <a:ext cx="775450" cy="710225"/>
                    <a:chOff x="2092310" y="847750"/>
                    <a:chExt cx="775450" cy="710225"/>
                  </a:xfrm>
                </p:grpSpPr>
                <p:sp>
                  <p:nvSpPr>
                    <p:cNvPr id="21305" name="Google Shape;21305;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6" name="Google Shape;21306;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7" name="Google Shape;21307;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8" name="Google Shape;21308;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9" name="Google Shape;21309;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0" name="Google Shape;21310;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1" name="Google Shape;21311;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2" name="Google Shape;21312;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3" name="Google Shape;21313;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4" name="Google Shape;21314;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5" name="Google Shape;21315;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6" name="Google Shape;21316;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7" name="Google Shape;21317;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8" name="Google Shape;21318;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9" name="Google Shape;21319;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320" name="Google Shape;21320;p47"/>
                <p:cNvGrpSpPr/>
                <p:nvPr/>
              </p:nvGrpSpPr>
              <p:grpSpPr>
                <a:xfrm rot="1481150" flipH="1">
                  <a:off x="7949774" y="-203410"/>
                  <a:ext cx="1511047" cy="1603979"/>
                  <a:chOff x="7805848" y="0"/>
                  <a:chExt cx="1338162" cy="1420462"/>
                </a:xfrm>
              </p:grpSpPr>
              <p:grpSp>
                <p:nvGrpSpPr>
                  <p:cNvPr id="21321" name="Google Shape;21321;p47"/>
                  <p:cNvGrpSpPr/>
                  <p:nvPr/>
                </p:nvGrpSpPr>
                <p:grpSpPr>
                  <a:xfrm>
                    <a:off x="8368560" y="0"/>
                    <a:ext cx="775450" cy="710225"/>
                    <a:chOff x="2092310" y="847750"/>
                    <a:chExt cx="775450" cy="710225"/>
                  </a:xfrm>
                </p:grpSpPr>
                <p:sp>
                  <p:nvSpPr>
                    <p:cNvPr id="21322" name="Google Shape;21322;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3" name="Google Shape;21323;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4" name="Google Shape;21324;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5" name="Google Shape;21325;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6" name="Google Shape;21326;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7" name="Google Shape;21327;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8" name="Google Shape;21328;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9" name="Google Shape;21329;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0" name="Google Shape;21330;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1" name="Google Shape;21331;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2" name="Google Shape;21332;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3" name="Google Shape;21333;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4" name="Google Shape;21334;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5" name="Google Shape;21335;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6" name="Google Shape;21336;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37" name="Google Shape;21337;p47"/>
                  <p:cNvGrpSpPr/>
                  <p:nvPr/>
                </p:nvGrpSpPr>
                <p:grpSpPr>
                  <a:xfrm rot="-5400000">
                    <a:off x="7570791" y="386832"/>
                    <a:ext cx="1180338" cy="710225"/>
                    <a:chOff x="1687422" y="847750"/>
                    <a:chExt cx="1180338" cy="710225"/>
                  </a:xfrm>
                </p:grpSpPr>
                <p:sp>
                  <p:nvSpPr>
                    <p:cNvPr id="21338" name="Google Shape;21338;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9" name="Google Shape;21339;p47"/>
                    <p:cNvSpPr/>
                    <p:nvPr/>
                  </p:nvSpPr>
                  <p:spPr>
                    <a:xfrm>
                      <a:off x="1687422"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0" name="Google Shape;21340;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1" name="Google Shape;21341;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2" name="Google Shape;21342;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3" name="Google Shape;21343;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4" name="Google Shape;21344;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5" name="Google Shape;21345;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6" name="Google Shape;21346;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7" name="Google Shape;21347;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8" name="Google Shape;21348;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9" name="Google Shape;21349;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0" name="Google Shape;21350;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1" name="Google Shape;21351;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2" name="Google Shape;21352;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53" name="Google Shape;21353;p47"/>
                  <p:cNvGrpSpPr/>
                  <p:nvPr/>
                </p:nvGrpSpPr>
                <p:grpSpPr>
                  <a:xfrm rot="10800000" flipH="1">
                    <a:off x="7988034" y="710237"/>
                    <a:ext cx="1045376" cy="710225"/>
                    <a:chOff x="1822384" y="847750"/>
                    <a:chExt cx="1045376" cy="710225"/>
                  </a:xfrm>
                </p:grpSpPr>
                <p:sp>
                  <p:nvSpPr>
                    <p:cNvPr id="21354" name="Google Shape;21354;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5" name="Google Shape;21355;p47"/>
                    <p:cNvSpPr/>
                    <p:nvPr/>
                  </p:nvSpPr>
                  <p:spPr>
                    <a:xfrm>
                      <a:off x="1822384" y="124197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6" name="Google Shape;21356;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7" name="Google Shape;21357;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8" name="Google Shape;21358;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9" name="Google Shape;21359;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0" name="Google Shape;21360;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1" name="Google Shape;21361;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2" name="Google Shape;21362;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3" name="Google Shape;21363;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4" name="Google Shape;21364;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5" name="Google Shape;21365;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6" name="Google Shape;21366;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7" name="Google Shape;21367;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8" name="Google Shape;21368;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369" name="Google Shape;21369;p47"/>
                <p:cNvGrpSpPr/>
                <p:nvPr/>
              </p:nvGrpSpPr>
              <p:grpSpPr>
                <a:xfrm rot="-9040757" flipH="1">
                  <a:off x="7540435" y="2654479"/>
                  <a:ext cx="1511144" cy="1604082"/>
                  <a:chOff x="7805848" y="0"/>
                  <a:chExt cx="1338162" cy="1420462"/>
                </a:xfrm>
              </p:grpSpPr>
              <p:grpSp>
                <p:nvGrpSpPr>
                  <p:cNvPr id="21370" name="Google Shape;21370;p47"/>
                  <p:cNvGrpSpPr/>
                  <p:nvPr/>
                </p:nvGrpSpPr>
                <p:grpSpPr>
                  <a:xfrm>
                    <a:off x="8368560" y="0"/>
                    <a:ext cx="775450" cy="710225"/>
                    <a:chOff x="2092310" y="847750"/>
                    <a:chExt cx="775450" cy="710225"/>
                  </a:xfrm>
                </p:grpSpPr>
                <p:sp>
                  <p:nvSpPr>
                    <p:cNvPr id="21371" name="Google Shape;21371;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2" name="Google Shape;21372;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3" name="Google Shape;21373;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4" name="Google Shape;21374;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5" name="Google Shape;21375;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6" name="Google Shape;21376;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7" name="Google Shape;21377;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8" name="Google Shape;21378;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9" name="Google Shape;21379;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0" name="Google Shape;21380;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1" name="Google Shape;21381;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2" name="Google Shape;21382;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3" name="Google Shape;21383;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4" name="Google Shape;21384;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5" name="Google Shape;21385;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86" name="Google Shape;21386;p47"/>
                  <p:cNvGrpSpPr/>
                  <p:nvPr/>
                </p:nvGrpSpPr>
                <p:grpSpPr>
                  <a:xfrm rot="-5400000">
                    <a:off x="7773235" y="184387"/>
                    <a:ext cx="775450" cy="710225"/>
                    <a:chOff x="2092310" y="847750"/>
                    <a:chExt cx="775450" cy="710225"/>
                  </a:xfrm>
                </p:grpSpPr>
                <p:sp>
                  <p:nvSpPr>
                    <p:cNvPr id="21387" name="Google Shape;21387;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8" name="Google Shape;21388;p47"/>
                    <p:cNvSpPr/>
                    <p:nvPr/>
                  </p:nvSpPr>
                  <p:spPr>
                    <a:xfrm>
                      <a:off x="2092310" y="1107011"/>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9" name="Google Shape;21389;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0" name="Google Shape;21390;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1" name="Google Shape;21391;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2" name="Google Shape;21392;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3" name="Google Shape;21393;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4" name="Google Shape;21394;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5" name="Google Shape;21395;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6" name="Google Shape;21396;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7" name="Google Shape;21397;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8" name="Google Shape;21398;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9" name="Google Shape;21399;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0" name="Google Shape;21400;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1" name="Google Shape;21401;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402" name="Google Shape;21402;p47"/>
                  <p:cNvGrpSpPr/>
                  <p:nvPr/>
                </p:nvGrpSpPr>
                <p:grpSpPr>
                  <a:xfrm rot="10800000" flipH="1">
                    <a:off x="8257960" y="38962"/>
                    <a:ext cx="775450" cy="1381500"/>
                    <a:chOff x="2092310" y="847750"/>
                    <a:chExt cx="775450" cy="1381500"/>
                  </a:xfrm>
                </p:grpSpPr>
                <p:sp>
                  <p:nvSpPr>
                    <p:cNvPr id="21403" name="Google Shape;21403;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4" name="Google Shape;21404;p47"/>
                    <p:cNvSpPr/>
                    <p:nvPr/>
                  </p:nvSpPr>
                  <p:spPr>
                    <a:xfrm>
                      <a:off x="2092310" y="218671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5" name="Google Shape;21405;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6" name="Google Shape;21406;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7" name="Google Shape;21407;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8" name="Google Shape;21408;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9" name="Google Shape;21409;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0" name="Google Shape;21410;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1" name="Google Shape;21411;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2" name="Google Shape;21412;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3" name="Google Shape;21413;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4" name="Google Shape;21414;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5" name="Google Shape;21415;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6" name="Google Shape;21416;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7" name="Google Shape;21417;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418" name="Google Shape;21418;p47"/>
                <p:cNvGrpSpPr/>
                <p:nvPr/>
              </p:nvGrpSpPr>
              <p:grpSpPr>
                <a:xfrm rot="6377256" flipH="1">
                  <a:off x="5194188" y="-57528"/>
                  <a:ext cx="1511080" cy="1604014"/>
                  <a:chOff x="7805848" y="0"/>
                  <a:chExt cx="1338162" cy="1420462"/>
                </a:xfrm>
              </p:grpSpPr>
              <p:grpSp>
                <p:nvGrpSpPr>
                  <p:cNvPr id="21419" name="Google Shape;21419;p47"/>
                  <p:cNvGrpSpPr/>
                  <p:nvPr/>
                </p:nvGrpSpPr>
                <p:grpSpPr>
                  <a:xfrm>
                    <a:off x="8368560" y="0"/>
                    <a:ext cx="775450" cy="710225"/>
                    <a:chOff x="2092310" y="847750"/>
                    <a:chExt cx="775450" cy="710225"/>
                  </a:xfrm>
                </p:grpSpPr>
                <p:sp>
                  <p:nvSpPr>
                    <p:cNvPr id="21420" name="Google Shape;21420;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1" name="Google Shape;21421;p47"/>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2" name="Google Shape;21422;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3" name="Google Shape;21423;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4" name="Google Shape;21424;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5" name="Google Shape;21425;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6" name="Google Shape;21426;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7" name="Google Shape;21427;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8" name="Google Shape;21428;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9" name="Google Shape;21429;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0" name="Google Shape;21430;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1" name="Google Shape;21431;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2" name="Google Shape;21432;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3" name="Google Shape;21433;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4" name="Google Shape;21434;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435" name="Google Shape;21435;p47"/>
                  <p:cNvGrpSpPr/>
                  <p:nvPr/>
                </p:nvGrpSpPr>
                <p:grpSpPr>
                  <a:xfrm rot="-5400000">
                    <a:off x="7773235" y="184387"/>
                    <a:ext cx="775450" cy="710225"/>
                    <a:chOff x="2092310" y="847750"/>
                    <a:chExt cx="775450" cy="710225"/>
                  </a:xfrm>
                </p:grpSpPr>
                <p:sp>
                  <p:nvSpPr>
                    <p:cNvPr id="21436" name="Google Shape;21436;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7" name="Google Shape;21437;p47"/>
                    <p:cNvSpPr/>
                    <p:nvPr/>
                  </p:nvSpPr>
                  <p:spPr>
                    <a:xfrm>
                      <a:off x="2092310"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8" name="Google Shape;21438;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9" name="Google Shape;21439;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0" name="Google Shape;21440;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1" name="Google Shape;21441;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2" name="Google Shape;21442;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3" name="Google Shape;21443;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4" name="Google Shape;21444;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5" name="Google Shape;21445;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6" name="Google Shape;21446;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7" name="Google Shape;21447;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8" name="Google Shape;21448;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9" name="Google Shape;21449;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0" name="Google Shape;21450;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451" name="Google Shape;21451;p47"/>
                  <p:cNvGrpSpPr/>
                  <p:nvPr/>
                </p:nvGrpSpPr>
                <p:grpSpPr>
                  <a:xfrm rot="10800000" flipH="1">
                    <a:off x="8055516" y="710237"/>
                    <a:ext cx="977894" cy="710225"/>
                    <a:chOff x="1889866" y="847750"/>
                    <a:chExt cx="977894" cy="710225"/>
                  </a:xfrm>
                </p:grpSpPr>
                <p:sp>
                  <p:nvSpPr>
                    <p:cNvPr id="21452" name="Google Shape;21452;p47"/>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3" name="Google Shape;21453;p47"/>
                    <p:cNvSpPr/>
                    <p:nvPr/>
                  </p:nvSpPr>
                  <p:spPr>
                    <a:xfrm>
                      <a:off x="1889866" y="904566"/>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4" name="Google Shape;21454;p47"/>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5" name="Google Shape;21455;p47"/>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6" name="Google Shape;21456;p47"/>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7" name="Google Shape;21457;p47"/>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8" name="Google Shape;21458;p47"/>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9" name="Google Shape;21459;p47"/>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0" name="Google Shape;21460;p47"/>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1" name="Google Shape;21461;p47"/>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2" name="Google Shape;21462;p47"/>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3" name="Google Shape;21463;p47"/>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4" name="Google Shape;21464;p47"/>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5" name="Google Shape;21465;p47"/>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6" name="Google Shape;21466;p47"/>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21467" name="Google Shape;21467;p47"/>
              <p:cNvSpPr/>
              <p:nvPr/>
            </p:nvSpPr>
            <p:spPr>
              <a:xfrm rot="-1591922">
                <a:off x="6831508" y="347826"/>
                <a:ext cx="693979" cy="383352"/>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8" name="Google Shape;21468;p47"/>
              <p:cNvSpPr/>
              <p:nvPr/>
            </p:nvSpPr>
            <p:spPr>
              <a:xfrm rot="-1591970">
                <a:off x="7647002" y="3968064"/>
                <a:ext cx="426867" cy="235812"/>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469" name="Google Shape;21469;p47"/>
            <p:cNvGrpSpPr/>
            <p:nvPr/>
          </p:nvGrpSpPr>
          <p:grpSpPr>
            <a:xfrm>
              <a:off x="5473925" y="2645018"/>
              <a:ext cx="1723324" cy="2070961"/>
              <a:chOff x="5473925" y="2645018"/>
              <a:chExt cx="1723324" cy="2070961"/>
            </a:xfrm>
          </p:grpSpPr>
          <p:sp>
            <p:nvSpPr>
              <p:cNvPr id="21470" name="Google Shape;21470;p47"/>
              <p:cNvSpPr/>
              <p:nvPr/>
            </p:nvSpPr>
            <p:spPr>
              <a:xfrm>
                <a:off x="5473925" y="3264063"/>
                <a:ext cx="1321404" cy="1451916"/>
              </a:xfrm>
              <a:custGeom>
                <a:avLst/>
                <a:gdLst/>
                <a:ahLst/>
                <a:cxnLst/>
                <a:rect l="l" t="t" r="r" b="b"/>
                <a:pathLst>
                  <a:path w="20452" h="22472" extrusionOk="0">
                    <a:moveTo>
                      <a:pt x="15680" y="0"/>
                    </a:moveTo>
                    <a:cubicBezTo>
                      <a:pt x="14976" y="0"/>
                      <a:pt x="14338" y="246"/>
                      <a:pt x="13914" y="746"/>
                    </a:cubicBezTo>
                    <a:lnTo>
                      <a:pt x="4207" y="14022"/>
                    </a:lnTo>
                    <a:cubicBezTo>
                      <a:pt x="4098" y="14158"/>
                      <a:pt x="4233" y="14316"/>
                      <a:pt x="4377" y="14316"/>
                    </a:cubicBezTo>
                    <a:cubicBezTo>
                      <a:pt x="4410" y="14316"/>
                      <a:pt x="4443" y="14307"/>
                      <a:pt x="4474" y="14289"/>
                    </a:cubicBezTo>
                    <a:lnTo>
                      <a:pt x="5308" y="13822"/>
                    </a:lnTo>
                    <a:lnTo>
                      <a:pt x="5308" y="13822"/>
                    </a:lnTo>
                    <a:lnTo>
                      <a:pt x="104" y="22161"/>
                    </a:lnTo>
                    <a:cubicBezTo>
                      <a:pt x="1" y="22316"/>
                      <a:pt x="118" y="22471"/>
                      <a:pt x="253" y="22471"/>
                    </a:cubicBezTo>
                    <a:cubicBezTo>
                      <a:pt x="292" y="22471"/>
                      <a:pt x="333" y="22458"/>
                      <a:pt x="371" y="22428"/>
                    </a:cubicBezTo>
                    <a:lnTo>
                      <a:pt x="12046" y="12087"/>
                    </a:lnTo>
                    <a:lnTo>
                      <a:pt x="11946" y="12888"/>
                    </a:lnTo>
                    <a:cubicBezTo>
                      <a:pt x="11923" y="13001"/>
                      <a:pt x="12023" y="13098"/>
                      <a:pt x="12130" y="13098"/>
                    </a:cubicBezTo>
                    <a:cubicBezTo>
                      <a:pt x="12182" y="13098"/>
                      <a:pt x="12236" y="13075"/>
                      <a:pt x="12279" y="13021"/>
                    </a:cubicBezTo>
                    <a:lnTo>
                      <a:pt x="19518" y="5616"/>
                    </a:lnTo>
                    <a:cubicBezTo>
                      <a:pt x="20452" y="4515"/>
                      <a:pt x="20052" y="2614"/>
                      <a:pt x="18617" y="1346"/>
                    </a:cubicBezTo>
                    <a:lnTo>
                      <a:pt x="18250" y="1046"/>
                    </a:lnTo>
                    <a:cubicBezTo>
                      <a:pt x="17468" y="354"/>
                      <a:pt x="16526" y="0"/>
                      <a:pt x="15680"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1" name="Google Shape;21471;p47"/>
              <p:cNvSpPr/>
              <p:nvPr/>
            </p:nvSpPr>
            <p:spPr>
              <a:xfrm>
                <a:off x="5596489" y="3329190"/>
                <a:ext cx="1134229" cy="1253499"/>
              </a:xfrm>
              <a:custGeom>
                <a:avLst/>
                <a:gdLst/>
                <a:ahLst/>
                <a:cxnLst/>
                <a:rect l="l" t="t" r="r" b="b"/>
                <a:pathLst>
                  <a:path w="17555" h="19401" extrusionOk="0">
                    <a:moveTo>
                      <a:pt x="13889" y="0"/>
                    </a:moveTo>
                    <a:cubicBezTo>
                      <a:pt x="13253" y="0"/>
                      <a:pt x="12657" y="234"/>
                      <a:pt x="12250" y="705"/>
                    </a:cubicBezTo>
                    <a:lnTo>
                      <a:pt x="3744" y="12147"/>
                    </a:lnTo>
                    <a:cubicBezTo>
                      <a:pt x="3609" y="12255"/>
                      <a:pt x="3736" y="12450"/>
                      <a:pt x="3878" y="12450"/>
                    </a:cubicBezTo>
                    <a:cubicBezTo>
                      <a:pt x="3912" y="12450"/>
                      <a:pt x="3946" y="12439"/>
                      <a:pt x="3978" y="12414"/>
                    </a:cubicBezTo>
                    <a:lnTo>
                      <a:pt x="4678" y="12013"/>
                    </a:lnTo>
                    <a:lnTo>
                      <a:pt x="75" y="19152"/>
                    </a:lnTo>
                    <a:cubicBezTo>
                      <a:pt x="0" y="19276"/>
                      <a:pt x="93" y="19400"/>
                      <a:pt x="200" y="19400"/>
                    </a:cubicBezTo>
                    <a:cubicBezTo>
                      <a:pt x="236" y="19400"/>
                      <a:pt x="275" y="19386"/>
                      <a:pt x="309" y="19352"/>
                    </a:cubicBezTo>
                    <a:lnTo>
                      <a:pt x="10316" y="10279"/>
                    </a:lnTo>
                    <a:lnTo>
                      <a:pt x="10216" y="10913"/>
                    </a:lnTo>
                    <a:cubicBezTo>
                      <a:pt x="10193" y="11025"/>
                      <a:pt x="10278" y="11108"/>
                      <a:pt x="10365" y="11108"/>
                    </a:cubicBezTo>
                    <a:cubicBezTo>
                      <a:pt x="10407" y="11108"/>
                      <a:pt x="10450" y="11089"/>
                      <a:pt x="10483" y="11046"/>
                    </a:cubicBezTo>
                    <a:lnTo>
                      <a:pt x="16754" y="4575"/>
                    </a:lnTo>
                    <a:cubicBezTo>
                      <a:pt x="17554" y="3607"/>
                      <a:pt x="17287" y="2006"/>
                      <a:pt x="16153" y="1039"/>
                    </a:cubicBezTo>
                    <a:lnTo>
                      <a:pt x="15853" y="772"/>
                    </a:lnTo>
                    <a:cubicBezTo>
                      <a:pt x="15272" y="259"/>
                      <a:pt x="14559" y="0"/>
                      <a:pt x="13889" y="0"/>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2" name="Google Shape;21472;p47"/>
              <p:cNvSpPr/>
              <p:nvPr/>
            </p:nvSpPr>
            <p:spPr>
              <a:xfrm>
                <a:off x="5900864" y="3404913"/>
                <a:ext cx="739332" cy="825522"/>
              </a:xfrm>
              <a:custGeom>
                <a:avLst/>
                <a:gdLst/>
                <a:ahLst/>
                <a:cxnLst/>
                <a:rect l="l" t="t" r="r" b="b"/>
                <a:pathLst>
                  <a:path w="11443" h="12777" extrusionOk="0">
                    <a:moveTo>
                      <a:pt x="2402" y="8006"/>
                    </a:moveTo>
                    <a:lnTo>
                      <a:pt x="7806" y="601"/>
                    </a:lnTo>
                    <a:cubicBezTo>
                      <a:pt x="8340" y="0"/>
                      <a:pt x="9441" y="67"/>
                      <a:pt x="10241" y="767"/>
                    </a:cubicBezTo>
                    <a:lnTo>
                      <a:pt x="10442" y="934"/>
                    </a:lnTo>
                    <a:cubicBezTo>
                      <a:pt x="11242" y="1635"/>
                      <a:pt x="11442" y="2702"/>
                      <a:pt x="10909" y="3303"/>
                    </a:cubicBezTo>
                    <a:lnTo>
                      <a:pt x="6872" y="7439"/>
                    </a:lnTo>
                    <a:cubicBezTo>
                      <a:pt x="6806" y="7539"/>
                      <a:pt x="6639" y="7439"/>
                      <a:pt x="6672" y="7339"/>
                    </a:cubicBezTo>
                    <a:lnTo>
                      <a:pt x="6739" y="6905"/>
                    </a:lnTo>
                    <a:lnTo>
                      <a:pt x="268" y="12709"/>
                    </a:lnTo>
                    <a:cubicBezTo>
                      <a:pt x="168" y="12776"/>
                      <a:pt x="1" y="12643"/>
                      <a:pt x="101" y="12543"/>
                    </a:cubicBezTo>
                    <a:lnTo>
                      <a:pt x="2970" y="7939"/>
                    </a:lnTo>
                    <a:lnTo>
                      <a:pt x="2536" y="8173"/>
                    </a:lnTo>
                    <a:cubicBezTo>
                      <a:pt x="2436" y="8206"/>
                      <a:pt x="2369" y="8106"/>
                      <a:pt x="2402" y="800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3" name="Google Shape;21473;p47"/>
              <p:cNvSpPr/>
              <p:nvPr/>
            </p:nvSpPr>
            <p:spPr>
              <a:xfrm>
                <a:off x="6053407" y="3417641"/>
                <a:ext cx="558747" cy="514942"/>
              </a:xfrm>
              <a:custGeom>
                <a:avLst/>
                <a:gdLst/>
                <a:ahLst/>
                <a:cxnLst/>
                <a:rect l="l" t="t" r="r" b="b"/>
                <a:pathLst>
                  <a:path w="8648" h="7970" extrusionOk="0">
                    <a:moveTo>
                      <a:pt x="6464" y="1"/>
                    </a:moveTo>
                    <a:cubicBezTo>
                      <a:pt x="6060" y="1"/>
                      <a:pt x="5692" y="144"/>
                      <a:pt x="5445" y="437"/>
                    </a:cubicBezTo>
                    <a:lnTo>
                      <a:pt x="108" y="7742"/>
                    </a:lnTo>
                    <a:cubicBezTo>
                      <a:pt x="0" y="7823"/>
                      <a:pt x="89" y="7970"/>
                      <a:pt x="197" y="7970"/>
                    </a:cubicBezTo>
                    <a:cubicBezTo>
                      <a:pt x="223" y="7970"/>
                      <a:pt x="249" y="7962"/>
                      <a:pt x="275" y="7942"/>
                    </a:cubicBezTo>
                    <a:lnTo>
                      <a:pt x="575" y="7809"/>
                    </a:lnTo>
                    <a:lnTo>
                      <a:pt x="5679" y="804"/>
                    </a:lnTo>
                    <a:cubicBezTo>
                      <a:pt x="5926" y="511"/>
                      <a:pt x="6294" y="367"/>
                      <a:pt x="6698" y="367"/>
                    </a:cubicBezTo>
                    <a:cubicBezTo>
                      <a:pt x="7167" y="367"/>
                      <a:pt x="7684" y="561"/>
                      <a:pt x="8114" y="937"/>
                    </a:cubicBezTo>
                    <a:lnTo>
                      <a:pt x="8314" y="1104"/>
                    </a:lnTo>
                    <a:cubicBezTo>
                      <a:pt x="8447" y="1238"/>
                      <a:pt x="8548" y="1371"/>
                      <a:pt x="8648" y="1538"/>
                    </a:cubicBezTo>
                    <a:cubicBezTo>
                      <a:pt x="8514" y="1238"/>
                      <a:pt x="8314" y="971"/>
                      <a:pt x="8081" y="737"/>
                    </a:cubicBezTo>
                    <a:lnTo>
                      <a:pt x="7880" y="570"/>
                    </a:lnTo>
                    <a:cubicBezTo>
                      <a:pt x="7450" y="194"/>
                      <a:pt x="6933" y="1"/>
                      <a:pt x="64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4" name="Google Shape;21474;p47"/>
              <p:cNvSpPr/>
              <p:nvPr/>
            </p:nvSpPr>
            <p:spPr>
              <a:xfrm>
                <a:off x="5904095" y="3943698"/>
                <a:ext cx="203780" cy="282475"/>
              </a:xfrm>
              <a:custGeom>
                <a:avLst/>
                <a:gdLst/>
                <a:ahLst/>
                <a:cxnLst/>
                <a:rect l="l" t="t" r="r" b="b"/>
                <a:pathLst>
                  <a:path w="3154" h="4372" extrusionOk="0">
                    <a:moveTo>
                      <a:pt x="3153" y="1"/>
                    </a:moveTo>
                    <a:lnTo>
                      <a:pt x="2453" y="401"/>
                    </a:lnTo>
                    <a:lnTo>
                      <a:pt x="51" y="4170"/>
                    </a:lnTo>
                    <a:cubicBezTo>
                      <a:pt x="0" y="4271"/>
                      <a:pt x="83" y="4372"/>
                      <a:pt x="170" y="4372"/>
                    </a:cubicBezTo>
                    <a:cubicBezTo>
                      <a:pt x="198" y="4372"/>
                      <a:pt x="227" y="4361"/>
                      <a:pt x="251" y="4337"/>
                    </a:cubicBezTo>
                    <a:lnTo>
                      <a:pt x="651" y="3970"/>
                    </a:lnTo>
                    <a:lnTo>
                      <a:pt x="3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5" name="Google Shape;21475;p47"/>
              <p:cNvSpPr/>
              <p:nvPr/>
            </p:nvSpPr>
            <p:spPr>
              <a:xfrm>
                <a:off x="6383626" y="3315815"/>
                <a:ext cx="349217" cy="306251"/>
              </a:xfrm>
              <a:custGeom>
                <a:avLst/>
                <a:gdLst/>
                <a:ahLst/>
                <a:cxnLst/>
                <a:rect l="l" t="t" r="r" b="b"/>
                <a:pathLst>
                  <a:path w="5405" h="4740" extrusionOk="0">
                    <a:moveTo>
                      <a:pt x="2546" y="1"/>
                    </a:moveTo>
                    <a:cubicBezTo>
                      <a:pt x="1782" y="1"/>
                      <a:pt x="1025" y="345"/>
                      <a:pt x="534" y="1012"/>
                    </a:cubicBezTo>
                    <a:lnTo>
                      <a:pt x="134" y="1579"/>
                    </a:lnTo>
                    <a:cubicBezTo>
                      <a:pt x="1" y="1746"/>
                      <a:pt x="34" y="1980"/>
                      <a:pt x="201" y="2080"/>
                    </a:cubicBezTo>
                    <a:lnTo>
                      <a:pt x="3637" y="4682"/>
                    </a:lnTo>
                    <a:cubicBezTo>
                      <a:pt x="3702" y="4721"/>
                      <a:pt x="3779" y="4740"/>
                      <a:pt x="3853" y="4740"/>
                    </a:cubicBezTo>
                    <a:cubicBezTo>
                      <a:pt x="3967" y="4740"/>
                      <a:pt x="4076" y="4696"/>
                      <a:pt x="4137" y="4615"/>
                    </a:cubicBezTo>
                    <a:lnTo>
                      <a:pt x="4571" y="4048"/>
                    </a:lnTo>
                    <a:cubicBezTo>
                      <a:pt x="5405" y="2914"/>
                      <a:pt x="5171" y="1346"/>
                      <a:pt x="4070" y="512"/>
                    </a:cubicBezTo>
                    <a:cubicBezTo>
                      <a:pt x="3617" y="169"/>
                      <a:pt x="3080" y="1"/>
                      <a:pt x="25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6" name="Google Shape;21476;p47"/>
              <p:cNvSpPr/>
              <p:nvPr/>
            </p:nvSpPr>
            <p:spPr>
              <a:xfrm>
                <a:off x="6465551" y="2741107"/>
                <a:ext cx="700502" cy="754386"/>
              </a:xfrm>
              <a:custGeom>
                <a:avLst/>
                <a:gdLst/>
                <a:ahLst/>
                <a:cxnLst/>
                <a:rect l="l" t="t" r="r" b="b"/>
                <a:pathLst>
                  <a:path w="10842" h="11676" extrusionOk="0">
                    <a:moveTo>
                      <a:pt x="6105" y="0"/>
                    </a:moveTo>
                    <a:lnTo>
                      <a:pt x="0" y="8139"/>
                    </a:lnTo>
                    <a:lnTo>
                      <a:pt x="4737" y="11675"/>
                    </a:lnTo>
                    <a:lnTo>
                      <a:pt x="10841" y="3569"/>
                    </a:lnTo>
                    <a:lnTo>
                      <a:pt x="6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7" name="Google Shape;21477;p47"/>
              <p:cNvSpPr/>
              <p:nvPr/>
            </p:nvSpPr>
            <p:spPr>
              <a:xfrm>
                <a:off x="6230631" y="2980294"/>
                <a:ext cx="459119" cy="265159"/>
              </a:xfrm>
              <a:custGeom>
                <a:avLst/>
                <a:gdLst/>
                <a:ahLst/>
                <a:cxnLst/>
                <a:rect l="l" t="t" r="r" b="b"/>
                <a:pathLst>
                  <a:path w="7106" h="4104" extrusionOk="0">
                    <a:moveTo>
                      <a:pt x="7105" y="1"/>
                    </a:moveTo>
                    <a:lnTo>
                      <a:pt x="3470" y="435"/>
                    </a:lnTo>
                    <a:cubicBezTo>
                      <a:pt x="2969" y="501"/>
                      <a:pt x="2502" y="768"/>
                      <a:pt x="2202" y="1168"/>
                    </a:cubicBezTo>
                    <a:lnTo>
                      <a:pt x="0" y="4104"/>
                    </a:lnTo>
                    <a:lnTo>
                      <a:pt x="3236" y="3203"/>
                    </a:lnTo>
                    <a:cubicBezTo>
                      <a:pt x="3310" y="3192"/>
                      <a:pt x="3385" y="3186"/>
                      <a:pt x="3459" y="3186"/>
                    </a:cubicBezTo>
                    <a:cubicBezTo>
                      <a:pt x="3817" y="3186"/>
                      <a:pt x="4166" y="3316"/>
                      <a:pt x="4470" y="3537"/>
                    </a:cubicBezTo>
                    <a:lnTo>
                      <a:pt x="71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8" name="Google Shape;21478;p47"/>
              <p:cNvSpPr/>
              <p:nvPr/>
            </p:nvSpPr>
            <p:spPr>
              <a:xfrm>
                <a:off x="6814162" y="3209331"/>
                <a:ext cx="215604" cy="513003"/>
              </a:xfrm>
              <a:custGeom>
                <a:avLst/>
                <a:gdLst/>
                <a:ahLst/>
                <a:cxnLst/>
                <a:rect l="l" t="t" r="r" b="b"/>
                <a:pathLst>
                  <a:path w="3337" h="7940" extrusionOk="0">
                    <a:moveTo>
                      <a:pt x="2636" y="0"/>
                    </a:moveTo>
                    <a:lnTo>
                      <a:pt x="1" y="3503"/>
                    </a:lnTo>
                    <a:cubicBezTo>
                      <a:pt x="368" y="3736"/>
                      <a:pt x="601" y="4170"/>
                      <a:pt x="668" y="4604"/>
                    </a:cubicBezTo>
                    <a:lnTo>
                      <a:pt x="701" y="7939"/>
                    </a:lnTo>
                    <a:lnTo>
                      <a:pt x="2903" y="5037"/>
                    </a:lnTo>
                    <a:cubicBezTo>
                      <a:pt x="3203" y="4637"/>
                      <a:pt x="3337" y="4103"/>
                      <a:pt x="3270" y="3603"/>
                    </a:cubicBezTo>
                    <a:lnTo>
                      <a:pt x="26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479" name="Google Shape;21479;p47"/>
              <p:cNvGrpSpPr/>
              <p:nvPr/>
            </p:nvGrpSpPr>
            <p:grpSpPr>
              <a:xfrm>
                <a:off x="6219841" y="2645018"/>
                <a:ext cx="977408" cy="1099952"/>
                <a:chOff x="6219841" y="2645018"/>
                <a:chExt cx="977408" cy="1099952"/>
              </a:xfrm>
            </p:grpSpPr>
            <p:sp>
              <p:nvSpPr>
                <p:cNvPr id="21480" name="Google Shape;21480;p47"/>
                <p:cNvSpPr/>
                <p:nvPr/>
              </p:nvSpPr>
              <p:spPr>
                <a:xfrm>
                  <a:off x="6385823" y="3386628"/>
                  <a:ext cx="293136" cy="228978"/>
                </a:xfrm>
                <a:custGeom>
                  <a:avLst/>
                  <a:gdLst/>
                  <a:ahLst/>
                  <a:cxnLst/>
                  <a:rect l="l" t="t" r="r" b="b"/>
                  <a:pathLst>
                    <a:path w="4537" h="3544" extrusionOk="0">
                      <a:moveTo>
                        <a:pt x="344" y="1"/>
                      </a:moveTo>
                      <a:cubicBezTo>
                        <a:pt x="251" y="1"/>
                        <a:pt x="158" y="53"/>
                        <a:pt x="100" y="150"/>
                      </a:cubicBezTo>
                      <a:cubicBezTo>
                        <a:pt x="0" y="283"/>
                        <a:pt x="0" y="483"/>
                        <a:pt x="167" y="583"/>
                      </a:cubicBezTo>
                      <a:lnTo>
                        <a:pt x="4003" y="3486"/>
                      </a:lnTo>
                      <a:cubicBezTo>
                        <a:pt x="4056" y="3525"/>
                        <a:pt x="4119" y="3544"/>
                        <a:pt x="4182" y="3544"/>
                      </a:cubicBezTo>
                      <a:cubicBezTo>
                        <a:pt x="4279" y="3544"/>
                        <a:pt x="4376" y="3500"/>
                        <a:pt x="4437" y="3419"/>
                      </a:cubicBezTo>
                      <a:cubicBezTo>
                        <a:pt x="4537" y="3285"/>
                        <a:pt x="4503" y="3085"/>
                        <a:pt x="4370" y="2985"/>
                      </a:cubicBezTo>
                      <a:lnTo>
                        <a:pt x="534" y="83"/>
                      </a:lnTo>
                      <a:cubicBezTo>
                        <a:pt x="478" y="27"/>
                        <a:pt x="411" y="1"/>
                        <a:pt x="3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1" name="Google Shape;21481;p47"/>
                <p:cNvSpPr/>
                <p:nvPr/>
              </p:nvSpPr>
              <p:spPr>
                <a:xfrm>
                  <a:off x="6860501" y="2645018"/>
                  <a:ext cx="336747" cy="327831"/>
                </a:xfrm>
                <a:custGeom>
                  <a:avLst/>
                  <a:gdLst/>
                  <a:ahLst/>
                  <a:cxnLst/>
                  <a:rect l="l" t="t" r="r" b="b"/>
                  <a:pathLst>
                    <a:path w="5212" h="5074" extrusionOk="0">
                      <a:moveTo>
                        <a:pt x="4001" y="1"/>
                      </a:moveTo>
                      <a:cubicBezTo>
                        <a:pt x="3848" y="1"/>
                        <a:pt x="3690" y="33"/>
                        <a:pt x="3536" y="104"/>
                      </a:cubicBezTo>
                      <a:lnTo>
                        <a:pt x="0" y="1538"/>
                      </a:lnTo>
                      <a:lnTo>
                        <a:pt x="2369" y="3306"/>
                      </a:lnTo>
                      <a:lnTo>
                        <a:pt x="4704" y="5074"/>
                      </a:lnTo>
                      <a:lnTo>
                        <a:pt x="5104" y="1271"/>
                      </a:lnTo>
                      <a:cubicBezTo>
                        <a:pt x="5212" y="571"/>
                        <a:pt x="4645"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2" name="Google Shape;21482;p47"/>
                <p:cNvSpPr/>
                <p:nvPr/>
              </p:nvSpPr>
              <p:spPr>
                <a:xfrm>
                  <a:off x="6426721" y="3240092"/>
                  <a:ext cx="390180" cy="300113"/>
                </a:xfrm>
                <a:custGeom>
                  <a:avLst/>
                  <a:gdLst/>
                  <a:ahLst/>
                  <a:cxnLst/>
                  <a:rect l="l" t="t" r="r" b="b"/>
                  <a:pathLst>
                    <a:path w="6039" h="4645" extrusionOk="0">
                      <a:moveTo>
                        <a:pt x="405" y="0"/>
                      </a:moveTo>
                      <a:cubicBezTo>
                        <a:pt x="296" y="0"/>
                        <a:pt x="193" y="52"/>
                        <a:pt x="134" y="150"/>
                      </a:cubicBezTo>
                      <a:cubicBezTo>
                        <a:pt x="1" y="316"/>
                        <a:pt x="34" y="516"/>
                        <a:pt x="201" y="650"/>
                      </a:cubicBezTo>
                      <a:lnTo>
                        <a:pt x="5405" y="4586"/>
                      </a:lnTo>
                      <a:cubicBezTo>
                        <a:pt x="5471" y="4625"/>
                        <a:pt x="5547" y="4644"/>
                        <a:pt x="5621" y="4644"/>
                      </a:cubicBezTo>
                      <a:cubicBezTo>
                        <a:pt x="5735" y="4644"/>
                        <a:pt x="5844" y="4600"/>
                        <a:pt x="5905" y="4519"/>
                      </a:cubicBezTo>
                      <a:cubicBezTo>
                        <a:pt x="6039" y="4353"/>
                        <a:pt x="6005" y="4119"/>
                        <a:pt x="5838" y="4019"/>
                      </a:cubicBezTo>
                      <a:lnTo>
                        <a:pt x="635" y="83"/>
                      </a:lnTo>
                      <a:cubicBezTo>
                        <a:pt x="565" y="27"/>
                        <a:pt x="484" y="0"/>
                        <a:pt x="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3" name="Google Shape;21483;p47"/>
                <p:cNvSpPr/>
                <p:nvPr/>
              </p:nvSpPr>
              <p:spPr>
                <a:xfrm>
                  <a:off x="6726508" y="2921111"/>
                  <a:ext cx="299467" cy="269811"/>
                </a:xfrm>
                <a:custGeom>
                  <a:avLst/>
                  <a:gdLst/>
                  <a:ahLst/>
                  <a:cxnLst/>
                  <a:rect l="l" t="t" r="r" b="b"/>
                  <a:pathLst>
                    <a:path w="4635" h="4176" extrusionOk="0">
                      <a:moveTo>
                        <a:pt x="2288" y="1"/>
                      </a:moveTo>
                      <a:cubicBezTo>
                        <a:pt x="1097" y="1"/>
                        <a:pt x="0" y="1029"/>
                        <a:pt x="198" y="2385"/>
                      </a:cubicBezTo>
                      <a:cubicBezTo>
                        <a:pt x="362" y="3513"/>
                        <a:pt x="1322" y="4175"/>
                        <a:pt x="2292" y="4175"/>
                      </a:cubicBezTo>
                      <a:cubicBezTo>
                        <a:pt x="2899" y="4175"/>
                        <a:pt x="3510" y="3917"/>
                        <a:pt x="3934" y="3352"/>
                      </a:cubicBezTo>
                      <a:cubicBezTo>
                        <a:pt x="4634" y="2418"/>
                        <a:pt x="4434" y="1117"/>
                        <a:pt x="3533" y="417"/>
                      </a:cubicBezTo>
                      <a:cubicBezTo>
                        <a:pt x="3142" y="129"/>
                        <a:pt x="2709"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4" name="Google Shape;21484;p47"/>
                <p:cNvSpPr/>
                <p:nvPr/>
              </p:nvSpPr>
              <p:spPr>
                <a:xfrm>
                  <a:off x="6512974" y="3180780"/>
                  <a:ext cx="331966" cy="265159"/>
                </a:xfrm>
                <a:custGeom>
                  <a:avLst/>
                  <a:gdLst/>
                  <a:ahLst/>
                  <a:cxnLst/>
                  <a:rect l="l" t="t" r="r" b="b"/>
                  <a:pathLst>
                    <a:path w="5138" h="4104" extrusionOk="0">
                      <a:moveTo>
                        <a:pt x="400" y="0"/>
                      </a:moveTo>
                      <a:lnTo>
                        <a:pt x="0" y="534"/>
                      </a:lnTo>
                      <a:lnTo>
                        <a:pt x="4737" y="4103"/>
                      </a:lnTo>
                      <a:lnTo>
                        <a:pt x="5137" y="3569"/>
                      </a:lnTo>
                      <a:lnTo>
                        <a:pt x="4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5" name="Google Shape;21485;p47"/>
                <p:cNvSpPr/>
                <p:nvPr/>
              </p:nvSpPr>
              <p:spPr>
                <a:xfrm>
                  <a:off x="6219841" y="3006203"/>
                  <a:ext cx="241448" cy="291003"/>
                </a:xfrm>
                <a:custGeom>
                  <a:avLst/>
                  <a:gdLst/>
                  <a:ahLst/>
                  <a:cxnLst/>
                  <a:rect l="l" t="t" r="r" b="b"/>
                  <a:pathLst>
                    <a:path w="3737" h="4504" extrusionOk="0">
                      <a:moveTo>
                        <a:pt x="3737" y="0"/>
                      </a:moveTo>
                      <a:lnTo>
                        <a:pt x="3737" y="0"/>
                      </a:lnTo>
                      <a:cubicBezTo>
                        <a:pt x="3236" y="67"/>
                        <a:pt x="2769" y="300"/>
                        <a:pt x="2436" y="701"/>
                      </a:cubicBezTo>
                      <a:lnTo>
                        <a:pt x="234" y="3603"/>
                      </a:lnTo>
                      <a:cubicBezTo>
                        <a:pt x="1" y="3903"/>
                        <a:pt x="67" y="4303"/>
                        <a:pt x="334" y="4503"/>
                      </a:cubicBezTo>
                      <a:lnTo>
                        <a:pt x="3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6" name="Google Shape;21486;p47"/>
                <p:cNvSpPr/>
                <p:nvPr/>
              </p:nvSpPr>
              <p:spPr>
                <a:xfrm>
                  <a:off x="6433182" y="2993281"/>
                  <a:ext cx="170377" cy="194024"/>
                </a:xfrm>
                <a:custGeom>
                  <a:avLst/>
                  <a:gdLst/>
                  <a:ahLst/>
                  <a:cxnLst/>
                  <a:rect l="l" t="t" r="r" b="b"/>
                  <a:pathLst>
                    <a:path w="2637" h="3003" extrusionOk="0">
                      <a:moveTo>
                        <a:pt x="2269" y="0"/>
                      </a:moveTo>
                      <a:lnTo>
                        <a:pt x="1" y="3002"/>
                      </a:lnTo>
                      <a:lnTo>
                        <a:pt x="368" y="3002"/>
                      </a:lnTo>
                      <a:lnTo>
                        <a:pt x="26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7" name="Google Shape;21487;p47"/>
                <p:cNvSpPr/>
                <p:nvPr/>
              </p:nvSpPr>
              <p:spPr>
                <a:xfrm>
                  <a:off x="6810946" y="3446859"/>
                  <a:ext cx="226329" cy="298111"/>
                </a:xfrm>
                <a:custGeom>
                  <a:avLst/>
                  <a:gdLst/>
                  <a:ahLst/>
                  <a:cxnLst/>
                  <a:rect l="l" t="t" r="r" b="b"/>
                  <a:pathLst>
                    <a:path w="3503" h="4614" extrusionOk="0">
                      <a:moveTo>
                        <a:pt x="3403" y="1"/>
                      </a:moveTo>
                      <a:lnTo>
                        <a:pt x="0" y="4471"/>
                      </a:lnTo>
                      <a:cubicBezTo>
                        <a:pt x="126" y="4568"/>
                        <a:pt x="269" y="4614"/>
                        <a:pt x="407" y="4614"/>
                      </a:cubicBezTo>
                      <a:cubicBezTo>
                        <a:pt x="600" y="4614"/>
                        <a:pt x="784" y="4526"/>
                        <a:pt x="901" y="4371"/>
                      </a:cubicBezTo>
                      <a:lnTo>
                        <a:pt x="3136" y="1435"/>
                      </a:lnTo>
                      <a:cubicBezTo>
                        <a:pt x="3403" y="1002"/>
                        <a:pt x="3503" y="501"/>
                        <a:pt x="3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8" name="Google Shape;21488;p47"/>
                <p:cNvSpPr/>
                <p:nvPr/>
              </p:nvSpPr>
              <p:spPr>
                <a:xfrm>
                  <a:off x="6856747" y="3304652"/>
                  <a:ext cx="150929" cy="217736"/>
                </a:xfrm>
                <a:custGeom>
                  <a:avLst/>
                  <a:gdLst/>
                  <a:ahLst/>
                  <a:cxnLst/>
                  <a:rect l="l" t="t" r="r" b="b"/>
                  <a:pathLst>
                    <a:path w="2336" h="3370" extrusionOk="0">
                      <a:moveTo>
                        <a:pt x="2269" y="0"/>
                      </a:moveTo>
                      <a:lnTo>
                        <a:pt x="0" y="3003"/>
                      </a:lnTo>
                      <a:cubicBezTo>
                        <a:pt x="34" y="3103"/>
                        <a:pt x="34" y="3203"/>
                        <a:pt x="67" y="3303"/>
                      </a:cubicBezTo>
                      <a:lnTo>
                        <a:pt x="67" y="3369"/>
                      </a:lnTo>
                      <a:lnTo>
                        <a:pt x="2335" y="367"/>
                      </a:lnTo>
                      <a:lnTo>
                        <a:pt x="22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489" name="Google Shape;21489;p47"/>
              <p:cNvSpPr/>
              <p:nvPr/>
            </p:nvSpPr>
            <p:spPr>
              <a:xfrm>
                <a:off x="6754807" y="2950057"/>
                <a:ext cx="234534" cy="212373"/>
              </a:xfrm>
              <a:custGeom>
                <a:avLst/>
                <a:gdLst/>
                <a:ahLst/>
                <a:cxnLst/>
                <a:rect l="l" t="t" r="r" b="b"/>
                <a:pathLst>
                  <a:path w="3630" h="3287" extrusionOk="0">
                    <a:moveTo>
                      <a:pt x="1816" y="0"/>
                    </a:moveTo>
                    <a:cubicBezTo>
                      <a:pt x="868" y="0"/>
                      <a:pt x="1" y="829"/>
                      <a:pt x="193" y="1937"/>
                    </a:cubicBezTo>
                    <a:cubicBezTo>
                      <a:pt x="347" y="2799"/>
                      <a:pt x="1083" y="3287"/>
                      <a:pt x="1828" y="3287"/>
                    </a:cubicBezTo>
                    <a:cubicBezTo>
                      <a:pt x="2380" y="3287"/>
                      <a:pt x="2936" y="3019"/>
                      <a:pt x="3262" y="2437"/>
                    </a:cubicBezTo>
                    <a:cubicBezTo>
                      <a:pt x="3629" y="1770"/>
                      <a:pt x="3462" y="903"/>
                      <a:pt x="2895" y="402"/>
                    </a:cubicBezTo>
                    <a:cubicBezTo>
                      <a:pt x="2561" y="124"/>
                      <a:pt x="2183" y="0"/>
                      <a:pt x="1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0" name="Google Shape;21490;p47"/>
              <p:cNvSpPr/>
              <p:nvPr/>
            </p:nvSpPr>
            <p:spPr>
              <a:xfrm>
                <a:off x="6890100" y="2973833"/>
                <a:ext cx="8722" cy="2261"/>
              </a:xfrm>
              <a:custGeom>
                <a:avLst/>
                <a:gdLst/>
                <a:ahLst/>
                <a:cxnLst/>
                <a:rect l="l" t="t" r="r" b="b"/>
                <a:pathLst>
                  <a:path w="135" h="35" fill="none" extrusionOk="0">
                    <a:moveTo>
                      <a:pt x="1" y="1"/>
                    </a:moveTo>
                    <a:lnTo>
                      <a:pt x="134" y="34"/>
                    </a:lnTo>
                  </a:path>
                </a:pathLst>
              </a:custGeom>
              <a:noFill/>
              <a:ln w="33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1" name="Google Shape;21491;p47"/>
              <p:cNvSpPr/>
              <p:nvPr/>
            </p:nvSpPr>
            <p:spPr>
              <a:xfrm>
                <a:off x="6823293" y="2971701"/>
                <a:ext cx="56081" cy="17315"/>
              </a:xfrm>
              <a:custGeom>
                <a:avLst/>
                <a:gdLst/>
                <a:ahLst/>
                <a:cxnLst/>
                <a:rect l="l" t="t" r="r" b="b"/>
                <a:pathLst>
                  <a:path w="868" h="268" fill="none" extrusionOk="0">
                    <a:moveTo>
                      <a:pt x="1" y="267"/>
                    </a:moveTo>
                    <a:cubicBezTo>
                      <a:pt x="267" y="101"/>
                      <a:pt x="568" y="0"/>
                      <a:pt x="868" y="34"/>
                    </a:cubicBezTo>
                  </a:path>
                </a:pathLst>
              </a:custGeom>
              <a:noFill/>
              <a:ln w="33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1492" name="Google Shape;21492;p47"/>
          <p:cNvSpPr txBox="1"/>
          <p:nvPr>
            <p:ph type="title"/>
          </p:nvPr>
        </p:nvSpPr>
        <p:spPr>
          <a:xfrm>
            <a:off x="1071502" y="539500"/>
            <a:ext cx="3778200" cy="1048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8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493" name="Google Shape;21493;p47"/>
          <p:cNvSpPr txBox="1"/>
          <p:nvPr>
            <p:ph type="body" idx="1"/>
          </p:nvPr>
        </p:nvSpPr>
        <p:spPr>
          <a:xfrm>
            <a:off x="1063763" y="1652738"/>
            <a:ext cx="3007500" cy="1224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D4DCFF"/>
              </a:buClr>
              <a:buSzPts val="1200"/>
              <a:buChar char="●"/>
              <a:defRPr sz="1400">
                <a:solidFill>
                  <a:srgbClr val="D4DCFF"/>
                </a:solidFill>
              </a:defRPr>
            </a:lvl1pPr>
            <a:lvl2pPr marL="914400" lvl="1" indent="-304800" rtl="0">
              <a:spcBef>
                <a:spcPts val="1600"/>
              </a:spcBef>
              <a:spcAft>
                <a:spcPts val="0"/>
              </a:spcAft>
              <a:buClr>
                <a:srgbClr val="D4DCFF"/>
              </a:buClr>
              <a:buSzPts val="1200"/>
              <a:buChar char="○"/>
              <a:defRPr sz="1200">
                <a:solidFill>
                  <a:srgbClr val="D4DCFF"/>
                </a:solidFill>
              </a:defRPr>
            </a:lvl2pPr>
            <a:lvl3pPr marL="1371600" lvl="2" indent="-304800" rtl="0">
              <a:spcBef>
                <a:spcPts val="1600"/>
              </a:spcBef>
              <a:spcAft>
                <a:spcPts val="0"/>
              </a:spcAft>
              <a:buClr>
                <a:srgbClr val="D4DCFF"/>
              </a:buClr>
              <a:buSzPts val="1200"/>
              <a:buChar char="■"/>
              <a:defRPr sz="1200">
                <a:solidFill>
                  <a:srgbClr val="D4DCFF"/>
                </a:solidFill>
              </a:defRPr>
            </a:lvl3pPr>
            <a:lvl4pPr marL="1828800" lvl="3" indent="-304800" rtl="0">
              <a:spcBef>
                <a:spcPts val="1600"/>
              </a:spcBef>
              <a:spcAft>
                <a:spcPts val="0"/>
              </a:spcAft>
              <a:buClr>
                <a:srgbClr val="D4DCFF"/>
              </a:buClr>
              <a:buSzPts val="1200"/>
              <a:buChar char="●"/>
              <a:defRPr sz="1200">
                <a:solidFill>
                  <a:srgbClr val="D4DCFF"/>
                </a:solidFill>
              </a:defRPr>
            </a:lvl4pPr>
            <a:lvl5pPr marL="2286000" lvl="4" indent="-304800" rtl="0">
              <a:spcBef>
                <a:spcPts val="1600"/>
              </a:spcBef>
              <a:spcAft>
                <a:spcPts val="0"/>
              </a:spcAft>
              <a:buClr>
                <a:srgbClr val="D4DCFF"/>
              </a:buClr>
              <a:buSzPts val="1200"/>
              <a:buChar char="○"/>
              <a:defRPr sz="1200">
                <a:solidFill>
                  <a:srgbClr val="D4DCFF"/>
                </a:solidFill>
              </a:defRPr>
            </a:lvl5pPr>
            <a:lvl6pPr marL="2743200" lvl="5" indent="-304800" rtl="0">
              <a:spcBef>
                <a:spcPts val="1600"/>
              </a:spcBef>
              <a:spcAft>
                <a:spcPts val="0"/>
              </a:spcAft>
              <a:buClr>
                <a:srgbClr val="D4DCFF"/>
              </a:buClr>
              <a:buSzPts val="1200"/>
              <a:buChar char="■"/>
              <a:defRPr sz="1200">
                <a:solidFill>
                  <a:srgbClr val="D4DCFF"/>
                </a:solidFill>
              </a:defRPr>
            </a:lvl6pPr>
            <a:lvl7pPr marL="3200400" lvl="6" indent="-304800" rtl="0">
              <a:spcBef>
                <a:spcPts val="1600"/>
              </a:spcBef>
              <a:spcAft>
                <a:spcPts val="0"/>
              </a:spcAft>
              <a:buClr>
                <a:srgbClr val="D4DCFF"/>
              </a:buClr>
              <a:buSzPts val="1200"/>
              <a:buChar char="●"/>
              <a:defRPr sz="1200">
                <a:solidFill>
                  <a:srgbClr val="D4DCFF"/>
                </a:solidFill>
              </a:defRPr>
            </a:lvl7pPr>
            <a:lvl8pPr marL="3657600" lvl="7" indent="-304800" rtl="0">
              <a:spcBef>
                <a:spcPts val="1600"/>
              </a:spcBef>
              <a:spcAft>
                <a:spcPts val="0"/>
              </a:spcAft>
              <a:buClr>
                <a:srgbClr val="D4DCFF"/>
              </a:buClr>
              <a:buSzPts val="1200"/>
              <a:buChar char="○"/>
              <a:defRPr sz="1200">
                <a:solidFill>
                  <a:srgbClr val="D4DCFF"/>
                </a:solidFill>
              </a:defRPr>
            </a:lvl8pPr>
            <a:lvl9pPr marL="4114800" lvl="8" indent="-304800" rtl="0">
              <a:spcBef>
                <a:spcPts val="1600"/>
              </a:spcBef>
              <a:spcAft>
                <a:spcPts val="1600"/>
              </a:spcAft>
              <a:buClr>
                <a:srgbClr val="D4DCFF"/>
              </a:buClr>
              <a:buSzPts val="1200"/>
              <a:buChar char="■"/>
              <a:defRPr sz="1200">
                <a:solidFill>
                  <a:srgbClr val="D4DCFF"/>
                </a:solidFill>
              </a:defRPr>
            </a:lvl9pPr>
          </a:lstStyle>
          <a:p/>
        </p:txBody>
      </p:sp>
      <p:sp>
        <p:nvSpPr>
          <p:cNvPr id="21494" name="Google Shape;21494;p47"/>
          <p:cNvSpPr txBox="1"/>
          <p:nvPr/>
        </p:nvSpPr>
        <p:spPr>
          <a:xfrm>
            <a:off x="1073238" y="3527125"/>
            <a:ext cx="3528900" cy="69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100" b="1">
                <a:solidFill>
                  <a:schemeClr val="accent3"/>
                </a:solidFill>
                <a:latin typeface="Roboto" panose="02000000000000000000"/>
                <a:ea typeface="Roboto" panose="02000000000000000000"/>
                <a:cs typeface="Roboto" panose="02000000000000000000"/>
                <a:sym typeface="Roboto" panose="02000000000000000000"/>
              </a:rPr>
              <a:t>CREDITS</a:t>
            </a:r>
            <a:r>
              <a:rPr lang="en-GB" sz="1100">
                <a:solidFill>
                  <a:schemeClr val="accent3"/>
                </a:solidFill>
                <a:latin typeface="Roboto" panose="02000000000000000000"/>
                <a:ea typeface="Roboto" panose="02000000000000000000"/>
                <a:cs typeface="Roboto" panose="02000000000000000000"/>
                <a:sym typeface="Roboto" panose="02000000000000000000"/>
              </a:rPr>
              <a:t>: This presentation template was created by </a:t>
            </a:r>
            <a:r>
              <a:rPr lang="en-GB" sz="1100" b="1">
                <a:solidFill>
                  <a:schemeClr val="accent3"/>
                </a:solidFill>
                <a:uFill>
                  <a:noFill/>
                </a:uFill>
                <a:latin typeface="Roboto" panose="02000000000000000000"/>
                <a:ea typeface="Roboto" panose="02000000000000000000"/>
                <a:cs typeface="Roboto" panose="02000000000000000000"/>
                <a:sym typeface="Roboto" panose="02000000000000000000"/>
                <a:hlinkClick r:id="rId2"/>
              </a:rPr>
              <a:t>Slidesgo</a:t>
            </a:r>
            <a:r>
              <a:rPr lang="en-GB" sz="1100">
                <a:solidFill>
                  <a:schemeClr val="accent3"/>
                </a:solidFill>
                <a:latin typeface="Roboto" panose="02000000000000000000"/>
                <a:ea typeface="Roboto" panose="02000000000000000000"/>
                <a:cs typeface="Roboto" panose="02000000000000000000"/>
                <a:sym typeface="Roboto" panose="02000000000000000000"/>
              </a:rPr>
              <a:t>, including icons by </a:t>
            </a:r>
            <a:r>
              <a:rPr lang="en-GB" sz="1100" b="1">
                <a:solidFill>
                  <a:schemeClr val="accent3"/>
                </a:solidFill>
                <a:uFill>
                  <a:noFill/>
                </a:uFill>
                <a:latin typeface="Roboto" panose="02000000000000000000"/>
                <a:ea typeface="Roboto" panose="02000000000000000000"/>
                <a:cs typeface="Roboto" panose="02000000000000000000"/>
                <a:sym typeface="Roboto" panose="02000000000000000000"/>
                <a:hlinkClick r:id="rId3"/>
              </a:rPr>
              <a:t>Flaticon</a:t>
            </a:r>
            <a:r>
              <a:rPr lang="en-GB" sz="1100" b="1">
                <a:solidFill>
                  <a:schemeClr val="accent3"/>
                </a:solidFill>
                <a:latin typeface="Roboto" panose="02000000000000000000"/>
                <a:ea typeface="Roboto" panose="02000000000000000000"/>
                <a:cs typeface="Roboto" panose="02000000000000000000"/>
                <a:sym typeface="Roboto" panose="02000000000000000000"/>
              </a:rPr>
              <a:t>,</a:t>
            </a:r>
            <a:r>
              <a:rPr lang="en-GB" sz="1100">
                <a:solidFill>
                  <a:schemeClr val="accent3"/>
                </a:solidFill>
                <a:latin typeface="Roboto" panose="02000000000000000000"/>
                <a:ea typeface="Roboto" panose="02000000000000000000"/>
                <a:cs typeface="Roboto" panose="02000000000000000000"/>
                <a:sym typeface="Roboto" panose="02000000000000000000"/>
              </a:rPr>
              <a:t> infographics &amp; images by </a:t>
            </a:r>
            <a:r>
              <a:rPr lang="en-GB" sz="1100" b="1">
                <a:solidFill>
                  <a:schemeClr val="accent3"/>
                </a:solidFill>
                <a:uFill>
                  <a:noFill/>
                </a:uFill>
                <a:latin typeface="Roboto" panose="02000000000000000000"/>
                <a:ea typeface="Roboto" panose="02000000000000000000"/>
                <a:cs typeface="Roboto" panose="02000000000000000000"/>
                <a:sym typeface="Roboto" panose="02000000000000000000"/>
                <a:hlinkClick r:id="rId4"/>
              </a:rPr>
              <a:t>Freepik</a:t>
            </a:r>
            <a:r>
              <a:rPr lang="en-GB" sz="1100">
                <a:solidFill>
                  <a:schemeClr val="accent3"/>
                </a:solidFill>
                <a:latin typeface="Roboto" panose="02000000000000000000"/>
                <a:ea typeface="Roboto" panose="02000000000000000000"/>
                <a:cs typeface="Roboto" panose="02000000000000000000"/>
                <a:sym typeface="Roboto" panose="02000000000000000000"/>
              </a:rPr>
              <a:t> </a:t>
            </a:r>
            <a:endParaRPr sz="1100">
              <a:solidFill>
                <a:schemeClr val="accent3"/>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hree columns 2">
  <p:cSld name="CUSTOM_7">
    <p:spTree>
      <p:nvGrpSpPr>
        <p:cNvPr id="21495" name="Shape 21495"/>
        <p:cNvGrpSpPr/>
        <p:nvPr/>
      </p:nvGrpSpPr>
      <p:grpSpPr>
        <a:xfrm>
          <a:off x="0" y="0"/>
          <a:ext cx="0" cy="0"/>
          <a:chOff x="0" y="0"/>
          <a:chExt cx="0" cy="0"/>
        </a:xfrm>
      </p:grpSpPr>
      <p:grpSp>
        <p:nvGrpSpPr>
          <p:cNvPr id="21496" name="Google Shape;21496;p48"/>
          <p:cNvGrpSpPr/>
          <p:nvPr/>
        </p:nvGrpSpPr>
        <p:grpSpPr>
          <a:xfrm>
            <a:off x="176625" y="110350"/>
            <a:ext cx="8790774" cy="4922811"/>
            <a:chOff x="131600" y="118425"/>
            <a:chExt cx="8790774" cy="4922811"/>
          </a:xfrm>
        </p:grpSpPr>
        <p:sp>
          <p:nvSpPr>
            <p:cNvPr id="21497" name="Google Shape;21497;p48"/>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498" name="Google Shape;21498;p48"/>
            <p:cNvGrpSpPr/>
            <p:nvPr/>
          </p:nvGrpSpPr>
          <p:grpSpPr>
            <a:xfrm>
              <a:off x="131600" y="1884558"/>
              <a:ext cx="2122449" cy="3112715"/>
              <a:chOff x="131600" y="1884558"/>
              <a:chExt cx="2122449" cy="3112715"/>
            </a:xfrm>
          </p:grpSpPr>
          <p:sp>
            <p:nvSpPr>
              <p:cNvPr id="21499" name="Google Shape;21499;p48"/>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0" name="Google Shape;21500;p48"/>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1" name="Google Shape;21501;p48"/>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2" name="Google Shape;21502;p48"/>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3" name="Google Shape;21503;p48"/>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4" name="Google Shape;21504;p48"/>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5" name="Google Shape;21505;p48"/>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6" name="Google Shape;21506;p48"/>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7" name="Google Shape;21507;p48"/>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8" name="Google Shape;21508;p48"/>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9" name="Google Shape;21509;p48"/>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0" name="Google Shape;21510;p48"/>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1" name="Google Shape;21511;p48"/>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2" name="Google Shape;21512;p48"/>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3" name="Google Shape;21513;p48"/>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4" name="Google Shape;21514;p48"/>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5" name="Google Shape;21515;p48"/>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6" name="Google Shape;21516;p48"/>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7" name="Google Shape;21517;p48"/>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8" name="Google Shape;21518;p48"/>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9" name="Google Shape;21519;p48"/>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0" name="Google Shape;21520;p48"/>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1" name="Google Shape;21521;p48"/>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2" name="Google Shape;21522;p48"/>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3" name="Google Shape;21523;p48"/>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524" name="Google Shape;21524;p48"/>
            <p:cNvGrpSpPr/>
            <p:nvPr/>
          </p:nvGrpSpPr>
          <p:grpSpPr>
            <a:xfrm flipH="1">
              <a:off x="2342550" y="2567965"/>
              <a:ext cx="3964145" cy="1455821"/>
              <a:chOff x="3233388" y="140740"/>
              <a:chExt cx="3964145" cy="1455821"/>
            </a:xfrm>
          </p:grpSpPr>
          <p:sp>
            <p:nvSpPr>
              <p:cNvPr id="21525" name="Google Shape;21525;p4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6" name="Google Shape;21526;p4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7" name="Google Shape;21527;p4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8" name="Google Shape;21528;p4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9" name="Google Shape;21529;p4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0" name="Google Shape;21530;p4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1" name="Google Shape;21531;p4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2" name="Google Shape;21532;p4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3" name="Google Shape;21533;p4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4" name="Google Shape;21534;p48"/>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5" name="Google Shape;21535;p4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6" name="Google Shape;21536;p4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7" name="Google Shape;21537;p4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8" name="Google Shape;21538;p4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9" name="Google Shape;21539;p4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0" name="Google Shape;21540;p4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1" name="Google Shape;21541;p4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2" name="Google Shape;21542;p4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3" name="Google Shape;21543;p4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4" name="Google Shape;21544;p4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5" name="Google Shape;21545;p4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6" name="Google Shape;21546;p4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7" name="Google Shape;21547;p4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8" name="Google Shape;21548;p4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9" name="Google Shape;21549;p4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0" name="Google Shape;21550;p4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551" name="Google Shape;21551;p48"/>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2" name="Google Shape;21552;p48"/>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3" name="Google Shape;21553;p48"/>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4" name="Google Shape;21554;p48"/>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5" name="Google Shape;21555;p48"/>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6" name="Google Shape;21556;p48"/>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7" name="Google Shape;21557;p48"/>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8" name="Google Shape;21558;p48"/>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9" name="Google Shape;21559;p48"/>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0" name="Google Shape;21560;p48"/>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1" name="Google Shape;21561;p48"/>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2" name="Google Shape;21562;p48"/>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3" name="Google Shape;21563;p48"/>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4" name="Google Shape;21564;p48"/>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5" name="Google Shape;21565;p48"/>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6" name="Google Shape;21566;p48"/>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7" name="Google Shape;21567;p48"/>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8" name="Google Shape;21568;p48"/>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9" name="Google Shape;21569;p48"/>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0" name="Google Shape;21570;p48"/>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1" name="Google Shape;21571;p48"/>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2" name="Google Shape;21572;p48"/>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3" name="Google Shape;21573;p48"/>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4" name="Google Shape;21574;p48"/>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5" name="Google Shape;21575;p48"/>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6" name="Google Shape;21576;p48"/>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7" name="Google Shape;21577;p48"/>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8" name="Google Shape;21578;p48"/>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9" name="Google Shape;21579;p48"/>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0" name="Google Shape;21580;p48"/>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1" name="Google Shape;21581;p48"/>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2" name="Google Shape;21582;p48"/>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3" name="Google Shape;21583;p48"/>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4" name="Google Shape;21584;p48"/>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5" name="Google Shape;21585;p48"/>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6" name="Google Shape;21586;p48"/>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7" name="Google Shape;21587;p48"/>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8" name="Google Shape;21588;p48"/>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9" name="Google Shape;21589;p48"/>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0" name="Google Shape;21590;p48"/>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1" name="Google Shape;21591;p48"/>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2" name="Google Shape;21592;p48"/>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3" name="Google Shape;21593;p48"/>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4" name="Google Shape;21594;p48"/>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5" name="Google Shape;21595;p48"/>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6" name="Google Shape;21596;p48"/>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7" name="Google Shape;21597;p48"/>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8" name="Google Shape;21598;p48"/>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9" name="Google Shape;21599;p48"/>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0" name="Google Shape;21600;p48"/>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1" name="Google Shape;21601;p48"/>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2" name="Google Shape;21602;p48"/>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3" name="Google Shape;21603;p48"/>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4" name="Google Shape;21604;p48"/>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5" name="Google Shape;21605;p48"/>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6" name="Google Shape;21606;p48"/>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7" name="Google Shape;21607;p48"/>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8" name="Google Shape;21608;p48"/>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9" name="Google Shape;21609;p48"/>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0" name="Google Shape;21610;p48"/>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1" name="Google Shape;21611;p48"/>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2" name="Google Shape;21612;p48"/>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3" name="Google Shape;21613;p48"/>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4" name="Google Shape;21614;p48"/>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5" name="Google Shape;21615;p48"/>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6" name="Google Shape;21616;p48"/>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7" name="Google Shape;21617;p48"/>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8" name="Google Shape;21618;p48"/>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9" name="Google Shape;21619;p48"/>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0" name="Google Shape;21620;p48"/>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1" name="Google Shape;21621;p48"/>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2" name="Google Shape;21622;p48"/>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3" name="Google Shape;21623;p48"/>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4" name="Google Shape;21624;p48"/>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5" name="Google Shape;21625;p48"/>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6" name="Google Shape;21626;p48"/>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7" name="Google Shape;21627;p48"/>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8" name="Google Shape;21628;p48"/>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9" name="Google Shape;21629;p48"/>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0" name="Google Shape;21630;p48"/>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1" name="Google Shape;21631;p48"/>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2" name="Google Shape;21632;p48"/>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3" name="Google Shape;21633;p48"/>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4" name="Google Shape;21634;p48"/>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5" name="Google Shape;21635;p48"/>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6" name="Google Shape;21636;p48"/>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7" name="Google Shape;21637;p48"/>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8" name="Google Shape;21638;p48"/>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9" name="Google Shape;21639;p48"/>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0" name="Google Shape;21640;p48"/>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1" name="Google Shape;21641;p48"/>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2" name="Google Shape;21642;p48"/>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3" name="Google Shape;21643;p48"/>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4" name="Google Shape;21644;p48"/>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5" name="Google Shape;21645;p48"/>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6" name="Google Shape;21646;p48"/>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7" name="Google Shape;21647;p48"/>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8" name="Google Shape;21648;p48"/>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9" name="Google Shape;21649;p48"/>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0" name="Google Shape;21650;p48"/>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651" name="Google Shape;21651;p48"/>
            <p:cNvGrpSpPr/>
            <p:nvPr/>
          </p:nvGrpSpPr>
          <p:grpSpPr>
            <a:xfrm rot="5400000">
              <a:off x="6199788" y="1372590"/>
              <a:ext cx="3964145" cy="1455821"/>
              <a:chOff x="3233388" y="140740"/>
              <a:chExt cx="3964145" cy="1455821"/>
            </a:xfrm>
          </p:grpSpPr>
          <p:sp>
            <p:nvSpPr>
              <p:cNvPr id="21652" name="Google Shape;21652;p4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3" name="Google Shape;21653;p4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4" name="Google Shape;21654;p4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5" name="Google Shape;21655;p4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6" name="Google Shape;21656;p4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7" name="Google Shape;21657;p4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8" name="Google Shape;21658;p4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9" name="Google Shape;21659;p4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0" name="Google Shape;21660;p4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1" name="Google Shape;21661;p4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2" name="Google Shape;21662;p4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3" name="Google Shape;21663;p4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4" name="Google Shape;21664;p4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5" name="Google Shape;21665;p4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6" name="Google Shape;21666;p4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7" name="Google Shape;21667;p4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8" name="Google Shape;21668;p4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9" name="Google Shape;21669;p4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0" name="Google Shape;21670;p4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1" name="Google Shape;21671;p4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2" name="Google Shape;21672;p4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3" name="Google Shape;21673;p4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4" name="Google Shape;21674;p4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5" name="Google Shape;21675;p4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6" name="Google Shape;21676;p4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7" name="Google Shape;21677;p4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678" name="Google Shape;21678;p48"/>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9" name="Google Shape;21679;p48"/>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0" name="Google Shape;21680;p48"/>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1" name="Google Shape;21681;p48"/>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2" name="Google Shape;21682;p48"/>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683" name="Google Shape;21683;p48"/>
            <p:cNvGrpSpPr/>
            <p:nvPr/>
          </p:nvGrpSpPr>
          <p:grpSpPr>
            <a:xfrm>
              <a:off x="234224" y="118425"/>
              <a:ext cx="3532446" cy="1609151"/>
              <a:chOff x="140599" y="118425"/>
              <a:chExt cx="3532446" cy="1609151"/>
            </a:xfrm>
          </p:grpSpPr>
          <p:sp>
            <p:nvSpPr>
              <p:cNvPr id="21684" name="Google Shape;21684;p48"/>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5" name="Google Shape;21685;p48"/>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6" name="Google Shape;21686;p48"/>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7" name="Google Shape;21687;p48"/>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8" name="Google Shape;21688;p48"/>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9" name="Google Shape;21689;p48"/>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0" name="Google Shape;21690;p48"/>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1" name="Google Shape;21691;p48"/>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2" name="Google Shape;21692;p48"/>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3" name="Google Shape;21693;p48"/>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4" name="Google Shape;21694;p48"/>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5" name="Google Shape;21695;p48"/>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6" name="Google Shape;21696;p48"/>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7" name="Google Shape;21697;p48"/>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8" name="Google Shape;21698;p48"/>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9" name="Google Shape;21699;p48"/>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0" name="Google Shape;21700;p48"/>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1" name="Google Shape;21701;p48"/>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2" name="Google Shape;21702;p48"/>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3" name="Google Shape;21703;p48"/>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4" name="Google Shape;21704;p48"/>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5" name="Google Shape;21705;p48"/>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6" name="Google Shape;21706;p48"/>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7" name="Google Shape;21707;p48"/>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8" name="Google Shape;21708;p48"/>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9" name="Google Shape;21709;p48"/>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710" name="Google Shape;21710;p48"/>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711" name="Google Shape;21711;p48"/>
            <p:cNvGrpSpPr/>
            <p:nvPr/>
          </p:nvGrpSpPr>
          <p:grpSpPr>
            <a:xfrm>
              <a:off x="3327013" y="140740"/>
              <a:ext cx="3964145" cy="1455821"/>
              <a:chOff x="3233388" y="140740"/>
              <a:chExt cx="3964145" cy="1455821"/>
            </a:xfrm>
          </p:grpSpPr>
          <p:sp>
            <p:nvSpPr>
              <p:cNvPr id="21712" name="Google Shape;21712;p4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3" name="Google Shape;21713;p4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4" name="Google Shape;21714;p4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5" name="Google Shape;21715;p4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6" name="Google Shape;21716;p4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7" name="Google Shape;21717;p4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8" name="Google Shape;21718;p4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9" name="Google Shape;21719;p4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0" name="Google Shape;21720;p4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1" name="Google Shape;21721;p4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2" name="Google Shape;21722;p4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3" name="Google Shape;21723;p4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4" name="Google Shape;21724;p4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5" name="Google Shape;21725;p4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6" name="Google Shape;21726;p4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7" name="Google Shape;21727;p4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8" name="Google Shape;21728;p4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9" name="Google Shape;21729;p4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0" name="Google Shape;21730;p4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1" name="Google Shape;21731;p4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2" name="Google Shape;21732;p4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3" name="Google Shape;21733;p4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4" name="Google Shape;21734;p4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5" name="Google Shape;21735;p4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6" name="Google Shape;21736;p4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7" name="Google Shape;21737;p4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1738" name="Google Shape;21738;p48"/>
          <p:cNvSpPr txBox="1"/>
          <p:nvPr>
            <p:ph type="title" hasCustomPrompt="1"/>
          </p:nvPr>
        </p:nvSpPr>
        <p:spPr>
          <a:xfrm>
            <a:off x="2189475" y="630100"/>
            <a:ext cx="4770000" cy="80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1739" name="Google Shape;21739;p48"/>
          <p:cNvSpPr txBox="1"/>
          <p:nvPr>
            <p:ph type="subTitle" idx="1"/>
          </p:nvPr>
        </p:nvSpPr>
        <p:spPr>
          <a:xfrm>
            <a:off x="2189475" y="1436200"/>
            <a:ext cx="4770000" cy="36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1740" name="Google Shape;21740;p48"/>
          <p:cNvSpPr txBox="1"/>
          <p:nvPr>
            <p:ph type="title" idx="2" hasCustomPrompt="1"/>
          </p:nvPr>
        </p:nvSpPr>
        <p:spPr>
          <a:xfrm>
            <a:off x="2189475" y="1984538"/>
            <a:ext cx="4770000" cy="80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1741" name="Google Shape;21741;p48"/>
          <p:cNvSpPr txBox="1"/>
          <p:nvPr>
            <p:ph type="subTitle" idx="3"/>
          </p:nvPr>
        </p:nvSpPr>
        <p:spPr>
          <a:xfrm>
            <a:off x="2189475" y="2790589"/>
            <a:ext cx="4770000" cy="36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1742" name="Google Shape;21742;p48"/>
          <p:cNvSpPr txBox="1"/>
          <p:nvPr>
            <p:ph type="title" idx="4" hasCustomPrompt="1"/>
          </p:nvPr>
        </p:nvSpPr>
        <p:spPr>
          <a:xfrm>
            <a:off x="2189475" y="3339000"/>
            <a:ext cx="4770000" cy="80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1743" name="Google Shape;21743;p48"/>
          <p:cNvSpPr txBox="1"/>
          <p:nvPr>
            <p:ph type="subTitle" idx="5"/>
          </p:nvPr>
        </p:nvSpPr>
        <p:spPr>
          <a:xfrm>
            <a:off x="2189475" y="4145002"/>
            <a:ext cx="4770000" cy="36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grpSp>
        <p:nvGrpSpPr>
          <p:cNvPr id="21744" name="Google Shape;21744;p48"/>
          <p:cNvGrpSpPr/>
          <p:nvPr/>
        </p:nvGrpSpPr>
        <p:grpSpPr>
          <a:xfrm>
            <a:off x="-773653" y="-92530"/>
            <a:ext cx="10554231" cy="5236037"/>
            <a:chOff x="-773653" y="-92530"/>
            <a:chExt cx="10554231" cy="5236037"/>
          </a:xfrm>
        </p:grpSpPr>
        <p:grpSp>
          <p:nvGrpSpPr>
            <p:cNvPr id="21745" name="Google Shape;21745;p48"/>
            <p:cNvGrpSpPr/>
            <p:nvPr/>
          </p:nvGrpSpPr>
          <p:grpSpPr>
            <a:xfrm>
              <a:off x="7463651" y="1883323"/>
              <a:ext cx="2316927" cy="3260183"/>
              <a:chOff x="7463651" y="1883323"/>
              <a:chExt cx="2316927" cy="3260183"/>
            </a:xfrm>
          </p:grpSpPr>
          <p:grpSp>
            <p:nvGrpSpPr>
              <p:cNvPr id="21746" name="Google Shape;21746;p48"/>
              <p:cNvGrpSpPr/>
              <p:nvPr/>
            </p:nvGrpSpPr>
            <p:grpSpPr>
              <a:xfrm rot="-9672050" flipH="1">
                <a:off x="7681798" y="3338769"/>
                <a:ext cx="1511107" cy="1604043"/>
                <a:chOff x="7805848" y="0"/>
                <a:chExt cx="1338162" cy="1420462"/>
              </a:xfrm>
            </p:grpSpPr>
            <p:grpSp>
              <p:nvGrpSpPr>
                <p:cNvPr id="21747" name="Google Shape;21747;p48"/>
                <p:cNvGrpSpPr/>
                <p:nvPr/>
              </p:nvGrpSpPr>
              <p:grpSpPr>
                <a:xfrm>
                  <a:off x="8368560" y="0"/>
                  <a:ext cx="775450" cy="710225"/>
                  <a:chOff x="2092310" y="847750"/>
                  <a:chExt cx="775450" cy="710225"/>
                </a:xfrm>
              </p:grpSpPr>
              <p:sp>
                <p:nvSpPr>
                  <p:cNvPr id="21748" name="Google Shape;21748;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9" name="Google Shape;21749;p4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0" name="Google Shape;21750;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1" name="Google Shape;21751;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2" name="Google Shape;21752;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3" name="Google Shape;21753;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4" name="Google Shape;21754;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5" name="Google Shape;21755;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6" name="Google Shape;21756;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7" name="Google Shape;21757;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8" name="Google Shape;21758;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9" name="Google Shape;21759;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0" name="Google Shape;21760;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1" name="Google Shape;21761;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2" name="Google Shape;21762;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763" name="Google Shape;21763;p48"/>
                <p:cNvGrpSpPr/>
                <p:nvPr/>
              </p:nvGrpSpPr>
              <p:grpSpPr>
                <a:xfrm rot="-5400000">
                  <a:off x="7773235" y="184387"/>
                  <a:ext cx="775450" cy="710225"/>
                  <a:chOff x="2092310" y="847750"/>
                  <a:chExt cx="775450" cy="710225"/>
                </a:xfrm>
              </p:grpSpPr>
              <p:sp>
                <p:nvSpPr>
                  <p:cNvPr id="21764" name="Google Shape;21764;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5" name="Google Shape;21765;p4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6" name="Google Shape;21766;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7" name="Google Shape;21767;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8" name="Google Shape;21768;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9" name="Google Shape;21769;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0" name="Google Shape;21770;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1" name="Google Shape;21771;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2" name="Google Shape;21772;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3" name="Google Shape;21773;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4" name="Google Shape;21774;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5" name="Google Shape;21775;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6" name="Google Shape;21776;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7" name="Google Shape;21777;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8" name="Google Shape;21778;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779" name="Google Shape;21779;p48"/>
                <p:cNvGrpSpPr/>
                <p:nvPr/>
              </p:nvGrpSpPr>
              <p:grpSpPr>
                <a:xfrm rot="10800000" flipH="1">
                  <a:off x="8257960" y="710237"/>
                  <a:ext cx="775450" cy="710225"/>
                  <a:chOff x="2092310" y="847750"/>
                  <a:chExt cx="775450" cy="710225"/>
                </a:xfrm>
              </p:grpSpPr>
              <p:sp>
                <p:nvSpPr>
                  <p:cNvPr id="21780" name="Google Shape;21780;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1" name="Google Shape;21781;p4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2" name="Google Shape;21782;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3" name="Google Shape;21783;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4" name="Google Shape;21784;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5" name="Google Shape;21785;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6" name="Google Shape;21786;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7" name="Google Shape;21787;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8" name="Google Shape;21788;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9" name="Google Shape;21789;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0" name="Google Shape;21790;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1" name="Google Shape;21791;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2" name="Google Shape;21792;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3" name="Google Shape;21793;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4" name="Google Shape;21794;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795" name="Google Shape;21795;p48"/>
              <p:cNvGrpSpPr/>
              <p:nvPr/>
            </p:nvGrpSpPr>
            <p:grpSpPr>
              <a:xfrm rot="-9393934" flipH="1">
                <a:off x="8012822" y="2117653"/>
                <a:ext cx="1511113" cy="1604049"/>
                <a:chOff x="7805848" y="0"/>
                <a:chExt cx="1338162" cy="1420462"/>
              </a:xfrm>
            </p:grpSpPr>
            <p:grpSp>
              <p:nvGrpSpPr>
                <p:cNvPr id="21796" name="Google Shape;21796;p48"/>
                <p:cNvGrpSpPr/>
                <p:nvPr/>
              </p:nvGrpSpPr>
              <p:grpSpPr>
                <a:xfrm>
                  <a:off x="8368560" y="0"/>
                  <a:ext cx="775450" cy="710225"/>
                  <a:chOff x="2092310" y="847750"/>
                  <a:chExt cx="775450" cy="710225"/>
                </a:xfrm>
              </p:grpSpPr>
              <p:sp>
                <p:nvSpPr>
                  <p:cNvPr id="21797" name="Google Shape;21797;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8" name="Google Shape;21798;p4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9" name="Google Shape;21799;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0" name="Google Shape;21800;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1" name="Google Shape;21801;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2" name="Google Shape;21802;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3" name="Google Shape;21803;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4" name="Google Shape;21804;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5" name="Google Shape;21805;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6" name="Google Shape;21806;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7" name="Google Shape;21807;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8" name="Google Shape;21808;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9" name="Google Shape;21809;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0" name="Google Shape;21810;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1" name="Google Shape;21811;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812" name="Google Shape;21812;p48"/>
                <p:cNvGrpSpPr/>
                <p:nvPr/>
              </p:nvGrpSpPr>
              <p:grpSpPr>
                <a:xfrm rot="-5400000">
                  <a:off x="7773235" y="184387"/>
                  <a:ext cx="775450" cy="710225"/>
                  <a:chOff x="2092310" y="847750"/>
                  <a:chExt cx="775450" cy="710225"/>
                </a:xfrm>
              </p:grpSpPr>
              <p:sp>
                <p:nvSpPr>
                  <p:cNvPr id="21813" name="Google Shape;21813;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4" name="Google Shape;21814;p48"/>
                  <p:cNvSpPr/>
                  <p:nvPr/>
                </p:nvSpPr>
                <p:spPr>
                  <a:xfrm>
                    <a:off x="2092310" y="1107011"/>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5" name="Google Shape;21815;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6" name="Google Shape;21816;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7" name="Google Shape;21817;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8" name="Google Shape;21818;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9" name="Google Shape;21819;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0" name="Google Shape;21820;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1" name="Google Shape;21821;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2" name="Google Shape;21822;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3" name="Google Shape;21823;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4" name="Google Shape;21824;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5" name="Google Shape;21825;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6" name="Google Shape;21826;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7" name="Google Shape;21827;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828" name="Google Shape;21828;p48"/>
                <p:cNvGrpSpPr/>
                <p:nvPr/>
              </p:nvGrpSpPr>
              <p:grpSpPr>
                <a:xfrm rot="10800000" flipH="1">
                  <a:off x="8257960" y="38962"/>
                  <a:ext cx="775450" cy="1381500"/>
                  <a:chOff x="2092310" y="847750"/>
                  <a:chExt cx="775450" cy="1381500"/>
                </a:xfrm>
              </p:grpSpPr>
              <p:sp>
                <p:nvSpPr>
                  <p:cNvPr id="21829" name="Google Shape;21829;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0" name="Google Shape;21830;p48"/>
                  <p:cNvSpPr/>
                  <p:nvPr/>
                </p:nvSpPr>
                <p:spPr>
                  <a:xfrm>
                    <a:off x="2092310" y="2186713"/>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1" name="Google Shape;21831;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2" name="Google Shape;21832;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3" name="Google Shape;21833;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4" name="Google Shape;21834;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5" name="Google Shape;21835;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6" name="Google Shape;21836;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7" name="Google Shape;21837;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8" name="Google Shape;21838;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9" name="Google Shape;21839;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0" name="Google Shape;21840;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1" name="Google Shape;21841;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2" name="Google Shape;21842;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3" name="Google Shape;21843;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1844" name="Google Shape;21844;p48"/>
              <p:cNvSpPr/>
              <p:nvPr/>
            </p:nvSpPr>
            <p:spPr>
              <a:xfrm rot="-1945213">
                <a:off x="8144671" y="2715112"/>
                <a:ext cx="694000" cy="383370"/>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5" name="Google Shape;21845;p48"/>
              <p:cNvSpPr/>
              <p:nvPr/>
            </p:nvSpPr>
            <p:spPr>
              <a:xfrm rot="-1945032">
                <a:off x="7829533" y="4332290"/>
                <a:ext cx="393077" cy="217153"/>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846" name="Google Shape;21846;p48"/>
            <p:cNvGrpSpPr/>
            <p:nvPr/>
          </p:nvGrpSpPr>
          <p:grpSpPr>
            <a:xfrm>
              <a:off x="-773653" y="-92530"/>
              <a:ext cx="2738898" cy="4289227"/>
              <a:chOff x="-773653" y="-92530"/>
              <a:chExt cx="2738898" cy="4289227"/>
            </a:xfrm>
          </p:grpSpPr>
          <p:grpSp>
            <p:nvGrpSpPr>
              <p:cNvPr id="21847" name="Google Shape;21847;p48"/>
              <p:cNvGrpSpPr/>
              <p:nvPr/>
            </p:nvGrpSpPr>
            <p:grpSpPr>
              <a:xfrm rot="-9318850" flipH="1">
                <a:off x="-41914" y="1013412"/>
                <a:ext cx="1511047" cy="1603979"/>
                <a:chOff x="7805848" y="0"/>
                <a:chExt cx="1338162" cy="1420462"/>
              </a:xfrm>
            </p:grpSpPr>
            <p:grpSp>
              <p:nvGrpSpPr>
                <p:cNvPr id="21848" name="Google Shape;21848;p48"/>
                <p:cNvGrpSpPr/>
                <p:nvPr/>
              </p:nvGrpSpPr>
              <p:grpSpPr>
                <a:xfrm>
                  <a:off x="8368560" y="0"/>
                  <a:ext cx="775450" cy="710225"/>
                  <a:chOff x="2092310" y="847750"/>
                  <a:chExt cx="775450" cy="710225"/>
                </a:xfrm>
              </p:grpSpPr>
              <p:sp>
                <p:nvSpPr>
                  <p:cNvPr id="21849" name="Google Shape;21849;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0" name="Google Shape;21850;p4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1" name="Google Shape;21851;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2" name="Google Shape;21852;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3" name="Google Shape;21853;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4" name="Google Shape;21854;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5" name="Google Shape;21855;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6" name="Google Shape;21856;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7" name="Google Shape;21857;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8" name="Google Shape;21858;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9" name="Google Shape;21859;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0" name="Google Shape;21860;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1" name="Google Shape;21861;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2" name="Google Shape;21862;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3" name="Google Shape;21863;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864" name="Google Shape;21864;p48"/>
                <p:cNvGrpSpPr/>
                <p:nvPr/>
              </p:nvGrpSpPr>
              <p:grpSpPr>
                <a:xfrm rot="-5400000">
                  <a:off x="7773235" y="184387"/>
                  <a:ext cx="775450" cy="710225"/>
                  <a:chOff x="2092310" y="847750"/>
                  <a:chExt cx="775450" cy="710225"/>
                </a:xfrm>
              </p:grpSpPr>
              <p:sp>
                <p:nvSpPr>
                  <p:cNvPr id="21865" name="Google Shape;21865;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6" name="Google Shape;21866;p48"/>
                  <p:cNvSpPr/>
                  <p:nvPr/>
                </p:nvSpPr>
                <p:spPr>
                  <a:xfrm>
                    <a:off x="2092310"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7" name="Google Shape;21867;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8" name="Google Shape;21868;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9" name="Google Shape;21869;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0" name="Google Shape;21870;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1" name="Google Shape;21871;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2" name="Google Shape;21872;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3" name="Google Shape;21873;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4" name="Google Shape;21874;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5" name="Google Shape;21875;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6" name="Google Shape;21876;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7" name="Google Shape;21877;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8" name="Google Shape;21878;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9" name="Google Shape;21879;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880" name="Google Shape;21880;p48"/>
                <p:cNvGrpSpPr/>
                <p:nvPr/>
              </p:nvGrpSpPr>
              <p:grpSpPr>
                <a:xfrm rot="10800000" flipH="1">
                  <a:off x="8055516" y="710237"/>
                  <a:ext cx="977894" cy="710225"/>
                  <a:chOff x="1889866" y="847750"/>
                  <a:chExt cx="977894" cy="710225"/>
                </a:xfrm>
              </p:grpSpPr>
              <p:sp>
                <p:nvSpPr>
                  <p:cNvPr id="21881" name="Google Shape;21881;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2" name="Google Shape;21882;p48"/>
                  <p:cNvSpPr/>
                  <p:nvPr/>
                </p:nvSpPr>
                <p:spPr>
                  <a:xfrm>
                    <a:off x="1889866" y="904566"/>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3" name="Google Shape;21883;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4" name="Google Shape;21884;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5" name="Google Shape;21885;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6" name="Google Shape;21886;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7" name="Google Shape;21887;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8" name="Google Shape;21888;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9" name="Google Shape;21889;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0" name="Google Shape;21890;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1" name="Google Shape;21891;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2" name="Google Shape;21892;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3" name="Google Shape;21893;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4" name="Google Shape;21894;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5" name="Google Shape;21895;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896" name="Google Shape;21896;p48"/>
              <p:cNvGrpSpPr/>
              <p:nvPr/>
            </p:nvGrpSpPr>
            <p:grpSpPr>
              <a:xfrm rot="-9318850" flipH="1">
                <a:off x="-507754" y="2350472"/>
                <a:ext cx="1511047" cy="1603979"/>
                <a:chOff x="7805848" y="0"/>
                <a:chExt cx="1338162" cy="1420462"/>
              </a:xfrm>
            </p:grpSpPr>
            <p:grpSp>
              <p:nvGrpSpPr>
                <p:cNvPr id="21897" name="Google Shape;21897;p48"/>
                <p:cNvGrpSpPr/>
                <p:nvPr/>
              </p:nvGrpSpPr>
              <p:grpSpPr>
                <a:xfrm>
                  <a:off x="8368560" y="0"/>
                  <a:ext cx="775450" cy="710225"/>
                  <a:chOff x="2092310" y="847750"/>
                  <a:chExt cx="775450" cy="710225"/>
                </a:xfrm>
              </p:grpSpPr>
              <p:sp>
                <p:nvSpPr>
                  <p:cNvPr id="21898" name="Google Shape;21898;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9" name="Google Shape;21899;p4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0" name="Google Shape;21900;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1" name="Google Shape;21901;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2" name="Google Shape;21902;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3" name="Google Shape;21903;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4" name="Google Shape;21904;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5" name="Google Shape;21905;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6" name="Google Shape;21906;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7" name="Google Shape;21907;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8" name="Google Shape;21908;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9" name="Google Shape;21909;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0" name="Google Shape;21910;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1" name="Google Shape;21911;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2" name="Google Shape;21912;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913" name="Google Shape;21913;p48"/>
                <p:cNvGrpSpPr/>
                <p:nvPr/>
              </p:nvGrpSpPr>
              <p:grpSpPr>
                <a:xfrm rot="-5400000">
                  <a:off x="7773235" y="184387"/>
                  <a:ext cx="775450" cy="710225"/>
                  <a:chOff x="2092310" y="847750"/>
                  <a:chExt cx="775450" cy="710225"/>
                </a:xfrm>
              </p:grpSpPr>
              <p:sp>
                <p:nvSpPr>
                  <p:cNvPr id="21914" name="Google Shape;21914;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5" name="Google Shape;21915;p4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6" name="Google Shape;21916;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7" name="Google Shape;21917;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8" name="Google Shape;21918;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9" name="Google Shape;21919;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0" name="Google Shape;21920;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1" name="Google Shape;21921;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2" name="Google Shape;21922;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3" name="Google Shape;21923;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4" name="Google Shape;21924;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5" name="Google Shape;21925;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6" name="Google Shape;21926;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7" name="Google Shape;21927;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8" name="Google Shape;21928;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929" name="Google Shape;21929;p48"/>
                <p:cNvGrpSpPr/>
                <p:nvPr/>
              </p:nvGrpSpPr>
              <p:grpSpPr>
                <a:xfrm rot="10800000" flipH="1">
                  <a:off x="8257960" y="710237"/>
                  <a:ext cx="775450" cy="710225"/>
                  <a:chOff x="2092310" y="847750"/>
                  <a:chExt cx="775450" cy="710225"/>
                </a:xfrm>
              </p:grpSpPr>
              <p:sp>
                <p:nvSpPr>
                  <p:cNvPr id="21930" name="Google Shape;21930;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1" name="Google Shape;21931;p4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2" name="Google Shape;21932;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3" name="Google Shape;21933;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4" name="Google Shape;21934;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5" name="Google Shape;21935;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6" name="Google Shape;21936;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7" name="Google Shape;21937;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8" name="Google Shape;21938;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9" name="Google Shape;21939;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0" name="Google Shape;21940;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1" name="Google Shape;21941;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2" name="Google Shape;21942;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3" name="Google Shape;21943;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4" name="Google Shape;21944;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945" name="Google Shape;21945;p48"/>
              <p:cNvGrpSpPr/>
              <p:nvPr/>
            </p:nvGrpSpPr>
            <p:grpSpPr>
              <a:xfrm rot="6377256" flipH="1">
                <a:off x="227988" y="55610"/>
                <a:ext cx="1511080" cy="1604014"/>
                <a:chOff x="7805848" y="0"/>
                <a:chExt cx="1338162" cy="1420462"/>
              </a:xfrm>
            </p:grpSpPr>
            <p:grpSp>
              <p:nvGrpSpPr>
                <p:cNvPr id="21946" name="Google Shape;21946;p48"/>
                <p:cNvGrpSpPr/>
                <p:nvPr/>
              </p:nvGrpSpPr>
              <p:grpSpPr>
                <a:xfrm>
                  <a:off x="8368560" y="0"/>
                  <a:ext cx="775450" cy="710225"/>
                  <a:chOff x="2092310" y="847750"/>
                  <a:chExt cx="775450" cy="710225"/>
                </a:xfrm>
              </p:grpSpPr>
              <p:sp>
                <p:nvSpPr>
                  <p:cNvPr id="21947" name="Google Shape;21947;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8" name="Google Shape;21948;p48"/>
                  <p:cNvSpPr/>
                  <p:nvPr/>
                </p:nvSpPr>
                <p:spPr>
                  <a:xfrm>
                    <a:off x="2092310" y="1309455"/>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9" name="Google Shape;21949;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0" name="Google Shape;21950;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1" name="Google Shape;21951;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2" name="Google Shape;21952;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3" name="Google Shape;21953;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4" name="Google Shape;21954;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5" name="Google Shape;21955;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6" name="Google Shape;21956;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7" name="Google Shape;21957;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8" name="Google Shape;21958;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9" name="Google Shape;21959;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0" name="Google Shape;21960;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1" name="Google Shape;21961;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962" name="Google Shape;21962;p48"/>
                <p:cNvGrpSpPr/>
                <p:nvPr/>
              </p:nvGrpSpPr>
              <p:grpSpPr>
                <a:xfrm rot="-5400000">
                  <a:off x="7773235" y="184387"/>
                  <a:ext cx="775450" cy="710225"/>
                  <a:chOff x="2092310" y="847750"/>
                  <a:chExt cx="775450" cy="710225"/>
                </a:xfrm>
              </p:grpSpPr>
              <p:sp>
                <p:nvSpPr>
                  <p:cNvPr id="21963" name="Google Shape;21963;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4" name="Google Shape;21964;p48"/>
                  <p:cNvSpPr/>
                  <p:nvPr/>
                </p:nvSpPr>
                <p:spPr>
                  <a:xfrm>
                    <a:off x="2092310" y="1174492"/>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5" name="Google Shape;21965;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6" name="Google Shape;21966;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7" name="Google Shape;21967;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8" name="Google Shape;21968;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9" name="Google Shape;21969;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0" name="Google Shape;21970;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1" name="Google Shape;21971;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2" name="Google Shape;21972;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3" name="Google Shape;21973;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4" name="Google Shape;21974;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5" name="Google Shape;21975;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6" name="Google Shape;21976;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7" name="Google Shape;21977;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978" name="Google Shape;21978;p48"/>
                <p:cNvGrpSpPr/>
                <p:nvPr/>
              </p:nvGrpSpPr>
              <p:grpSpPr>
                <a:xfrm rot="10800000" flipH="1">
                  <a:off x="8055516" y="710237"/>
                  <a:ext cx="977894" cy="710225"/>
                  <a:chOff x="1889866" y="847750"/>
                  <a:chExt cx="977894" cy="710225"/>
                </a:xfrm>
              </p:grpSpPr>
              <p:sp>
                <p:nvSpPr>
                  <p:cNvPr id="21979" name="Google Shape;21979;p48"/>
                  <p:cNvSpPr/>
                  <p:nvPr/>
                </p:nvSpPr>
                <p:spPr>
                  <a:xfrm>
                    <a:off x="2340838" y="1450978"/>
                    <a:ext cx="41819" cy="41096"/>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0" name="Google Shape;21980;p48"/>
                  <p:cNvSpPr/>
                  <p:nvPr/>
                </p:nvSpPr>
                <p:spPr>
                  <a:xfrm>
                    <a:off x="1889866" y="904566"/>
                    <a:ext cx="42539" cy="42537"/>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1" name="Google Shape;21981;p48"/>
                  <p:cNvSpPr/>
                  <p:nvPr/>
                </p:nvSpPr>
                <p:spPr>
                  <a:xfrm>
                    <a:off x="2828822" y="1112070"/>
                    <a:ext cx="9408" cy="8687"/>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2" name="Google Shape;21982;p48"/>
                  <p:cNvSpPr/>
                  <p:nvPr/>
                </p:nvSpPr>
                <p:spPr>
                  <a:xfrm>
                    <a:off x="2858352" y="1249632"/>
                    <a:ext cx="9408" cy="10848"/>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3" name="Google Shape;21983;p48"/>
                  <p:cNvSpPr/>
                  <p:nvPr/>
                </p:nvSpPr>
                <p:spPr>
                  <a:xfrm>
                    <a:off x="2211149" y="947140"/>
                    <a:ext cx="7968" cy="7967"/>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4" name="Google Shape;21984;p48"/>
                  <p:cNvSpPr/>
                  <p:nvPr/>
                </p:nvSpPr>
                <p:spPr>
                  <a:xfrm>
                    <a:off x="2453015" y="1299709"/>
                    <a:ext cx="9408" cy="8687"/>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5" name="Google Shape;21985;p48"/>
                  <p:cNvSpPr/>
                  <p:nvPr/>
                </p:nvSpPr>
                <p:spPr>
                  <a:xfrm>
                    <a:off x="2435526" y="995395"/>
                    <a:ext cx="9408" cy="9408"/>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6" name="Google Shape;21986;p48"/>
                  <p:cNvSpPr/>
                  <p:nvPr/>
                </p:nvSpPr>
                <p:spPr>
                  <a:xfrm>
                    <a:off x="2164334" y="1538484"/>
                    <a:ext cx="19491" cy="19490"/>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7" name="Google Shape;21987;p48"/>
                  <p:cNvSpPr/>
                  <p:nvPr/>
                </p:nvSpPr>
                <p:spPr>
                  <a:xfrm>
                    <a:off x="2680453" y="1103427"/>
                    <a:ext cx="18771" cy="21651"/>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8" name="Google Shape;21988;p48"/>
                  <p:cNvSpPr/>
                  <p:nvPr/>
                </p:nvSpPr>
                <p:spPr>
                  <a:xfrm>
                    <a:off x="2533479" y="847750"/>
                    <a:ext cx="19491" cy="19490"/>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9" name="Google Shape;21989;p48"/>
                  <p:cNvSpPr/>
                  <p:nvPr/>
                </p:nvSpPr>
                <p:spPr>
                  <a:xfrm>
                    <a:off x="2831703" y="979550"/>
                    <a:ext cx="18771" cy="18770"/>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0" name="Google Shape;21990;p48"/>
                  <p:cNvSpPr/>
                  <p:nvPr/>
                </p:nvSpPr>
                <p:spPr>
                  <a:xfrm>
                    <a:off x="2327873" y="1193455"/>
                    <a:ext cx="19491" cy="18770"/>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1" name="Google Shape;21991;p48"/>
                  <p:cNvSpPr/>
                  <p:nvPr/>
                </p:nvSpPr>
                <p:spPr>
                  <a:xfrm>
                    <a:off x="2479078" y="1482667"/>
                    <a:ext cx="19491" cy="19490"/>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2" name="Google Shape;21992;p48"/>
                  <p:cNvSpPr/>
                  <p:nvPr/>
                </p:nvSpPr>
                <p:spPr>
                  <a:xfrm>
                    <a:off x="2269534" y="962265"/>
                    <a:ext cx="69908" cy="69904"/>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3" name="Google Shape;21993;p48"/>
                  <p:cNvSpPr/>
                  <p:nvPr/>
                </p:nvSpPr>
                <p:spPr>
                  <a:xfrm>
                    <a:off x="2653421" y="1348504"/>
                    <a:ext cx="69953" cy="69184"/>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1994" name="Google Shape;21994;p48"/>
              <p:cNvSpPr/>
              <p:nvPr/>
            </p:nvSpPr>
            <p:spPr>
              <a:xfrm rot="-2700000">
                <a:off x="1269657" y="538670"/>
                <a:ext cx="464099" cy="465025"/>
              </a:xfrm>
              <a:custGeom>
                <a:avLst/>
                <a:gdLst/>
                <a:ahLst/>
                <a:cxnLst/>
                <a:rect l="l" t="t" r="r" b="b"/>
                <a:pathLst>
                  <a:path w="18056" h="18092" extrusionOk="0">
                    <a:moveTo>
                      <a:pt x="6695" y="1472"/>
                    </a:moveTo>
                    <a:cubicBezTo>
                      <a:pt x="6713" y="1486"/>
                      <a:pt x="6734" y="1495"/>
                      <a:pt x="6757" y="1495"/>
                    </a:cubicBezTo>
                    <a:cubicBezTo>
                      <a:pt x="6764" y="1495"/>
                      <a:pt x="6771" y="1494"/>
                      <a:pt x="6778" y="1492"/>
                    </a:cubicBezTo>
                    <a:cubicBezTo>
                      <a:pt x="6751" y="1486"/>
                      <a:pt x="6723" y="1479"/>
                      <a:pt x="6695" y="1472"/>
                    </a:cubicBezTo>
                    <a:close/>
                    <a:moveTo>
                      <a:pt x="13763" y="3827"/>
                    </a:moveTo>
                    <a:lnTo>
                      <a:pt x="13763" y="3827"/>
                    </a:lnTo>
                    <a:cubicBezTo>
                      <a:pt x="14709" y="4623"/>
                      <a:pt x="15616" y="5469"/>
                      <a:pt x="16535" y="6265"/>
                    </a:cubicBezTo>
                    <a:lnTo>
                      <a:pt x="14104" y="4106"/>
                    </a:lnTo>
                    <a:cubicBezTo>
                      <a:pt x="14006" y="3995"/>
                      <a:pt x="13890" y="3903"/>
                      <a:pt x="13763" y="3827"/>
                    </a:cubicBezTo>
                    <a:close/>
                    <a:moveTo>
                      <a:pt x="3092" y="0"/>
                    </a:moveTo>
                    <a:cubicBezTo>
                      <a:pt x="2894" y="0"/>
                      <a:pt x="2699" y="26"/>
                      <a:pt x="2493" y="64"/>
                    </a:cubicBezTo>
                    <a:cubicBezTo>
                      <a:pt x="2067" y="185"/>
                      <a:pt x="1702" y="459"/>
                      <a:pt x="1429" y="824"/>
                    </a:cubicBezTo>
                    <a:cubicBezTo>
                      <a:pt x="547" y="1918"/>
                      <a:pt x="274" y="3377"/>
                      <a:pt x="760" y="4714"/>
                    </a:cubicBezTo>
                    <a:cubicBezTo>
                      <a:pt x="882" y="4988"/>
                      <a:pt x="942" y="5261"/>
                      <a:pt x="882" y="5565"/>
                    </a:cubicBezTo>
                    <a:cubicBezTo>
                      <a:pt x="790" y="5778"/>
                      <a:pt x="638" y="5961"/>
                      <a:pt x="486" y="6113"/>
                    </a:cubicBezTo>
                    <a:cubicBezTo>
                      <a:pt x="0" y="6751"/>
                      <a:pt x="334" y="7663"/>
                      <a:pt x="730" y="8392"/>
                    </a:cubicBezTo>
                    <a:cubicBezTo>
                      <a:pt x="1672" y="10064"/>
                      <a:pt x="2888" y="11614"/>
                      <a:pt x="4316" y="12921"/>
                    </a:cubicBezTo>
                    <a:cubicBezTo>
                      <a:pt x="5684" y="14076"/>
                      <a:pt x="7113" y="15170"/>
                      <a:pt x="8663" y="16113"/>
                    </a:cubicBezTo>
                    <a:cubicBezTo>
                      <a:pt x="9392" y="16660"/>
                      <a:pt x="10183" y="17116"/>
                      <a:pt x="11034" y="17511"/>
                    </a:cubicBezTo>
                    <a:cubicBezTo>
                      <a:pt x="11917" y="17881"/>
                      <a:pt x="12853" y="18091"/>
                      <a:pt x="13818" y="18091"/>
                    </a:cubicBezTo>
                    <a:cubicBezTo>
                      <a:pt x="13882" y="18091"/>
                      <a:pt x="13947" y="18090"/>
                      <a:pt x="14013" y="18088"/>
                    </a:cubicBezTo>
                    <a:cubicBezTo>
                      <a:pt x="15259" y="18088"/>
                      <a:pt x="16596" y="17724"/>
                      <a:pt x="17326" y="16721"/>
                    </a:cubicBezTo>
                    <a:cubicBezTo>
                      <a:pt x="17842" y="15930"/>
                      <a:pt x="18055" y="14958"/>
                      <a:pt x="17873" y="14015"/>
                    </a:cubicBezTo>
                    <a:cubicBezTo>
                      <a:pt x="17690" y="13104"/>
                      <a:pt x="17386" y="12192"/>
                      <a:pt x="16931" y="11371"/>
                    </a:cubicBezTo>
                    <a:cubicBezTo>
                      <a:pt x="15715" y="8848"/>
                      <a:pt x="14225" y="6265"/>
                      <a:pt x="11824" y="4836"/>
                    </a:cubicBezTo>
                    <a:cubicBezTo>
                      <a:pt x="11034" y="4380"/>
                      <a:pt x="10213" y="4015"/>
                      <a:pt x="9362" y="3772"/>
                    </a:cubicBezTo>
                    <a:cubicBezTo>
                      <a:pt x="8799" y="3591"/>
                      <a:pt x="8183" y="3442"/>
                      <a:pt x="7589" y="3442"/>
                    </a:cubicBezTo>
                    <a:cubicBezTo>
                      <a:pt x="7189" y="3442"/>
                      <a:pt x="6799" y="3509"/>
                      <a:pt x="6444" y="3681"/>
                    </a:cubicBezTo>
                    <a:cubicBezTo>
                      <a:pt x="5228" y="4258"/>
                      <a:pt x="4803" y="5900"/>
                      <a:pt x="5167" y="7207"/>
                    </a:cubicBezTo>
                    <a:cubicBezTo>
                      <a:pt x="5563" y="8483"/>
                      <a:pt x="6505" y="9547"/>
                      <a:pt x="7447" y="10489"/>
                    </a:cubicBezTo>
                    <a:cubicBezTo>
                      <a:pt x="8055" y="11097"/>
                      <a:pt x="8693" y="11645"/>
                      <a:pt x="9392" y="12161"/>
                    </a:cubicBezTo>
                    <a:cubicBezTo>
                      <a:pt x="9879" y="12556"/>
                      <a:pt x="10456" y="12800"/>
                      <a:pt x="11095" y="12921"/>
                    </a:cubicBezTo>
                    <a:cubicBezTo>
                      <a:pt x="11207" y="12944"/>
                      <a:pt x="11320" y="12955"/>
                      <a:pt x="11434" y="12955"/>
                    </a:cubicBezTo>
                    <a:cubicBezTo>
                      <a:pt x="11932" y="12955"/>
                      <a:pt x="12425" y="12740"/>
                      <a:pt x="12797" y="12344"/>
                    </a:cubicBezTo>
                    <a:cubicBezTo>
                      <a:pt x="13192" y="11797"/>
                      <a:pt x="13253" y="11067"/>
                      <a:pt x="12979" y="10459"/>
                    </a:cubicBezTo>
                    <a:cubicBezTo>
                      <a:pt x="12706" y="9851"/>
                      <a:pt x="12250" y="9334"/>
                      <a:pt x="11672" y="8970"/>
                    </a:cubicBezTo>
                    <a:cubicBezTo>
                      <a:pt x="11464" y="8824"/>
                      <a:pt x="11213" y="8692"/>
                      <a:pt x="10978" y="8692"/>
                    </a:cubicBezTo>
                    <a:cubicBezTo>
                      <a:pt x="10870" y="8692"/>
                      <a:pt x="10765" y="8720"/>
                      <a:pt x="10669" y="8787"/>
                    </a:cubicBezTo>
                    <a:cubicBezTo>
                      <a:pt x="11050" y="8289"/>
                      <a:pt x="10526" y="7508"/>
                      <a:pt x="9916" y="7508"/>
                    </a:cubicBezTo>
                    <a:cubicBezTo>
                      <a:pt x="9893" y="7508"/>
                      <a:pt x="9871" y="7509"/>
                      <a:pt x="9848" y="7511"/>
                    </a:cubicBezTo>
                    <a:cubicBezTo>
                      <a:pt x="9210" y="7632"/>
                      <a:pt x="8784" y="8210"/>
                      <a:pt x="8845" y="8879"/>
                    </a:cubicBezTo>
                    <a:cubicBezTo>
                      <a:pt x="8936" y="9517"/>
                      <a:pt x="9301" y="10064"/>
                      <a:pt x="9848" y="10398"/>
                    </a:cubicBezTo>
                    <a:cubicBezTo>
                      <a:pt x="10046" y="10550"/>
                      <a:pt x="10327" y="10649"/>
                      <a:pt x="10574" y="10649"/>
                    </a:cubicBezTo>
                    <a:cubicBezTo>
                      <a:pt x="10821" y="10649"/>
                      <a:pt x="11034" y="10550"/>
                      <a:pt x="11095" y="10307"/>
                    </a:cubicBezTo>
                    <a:cubicBezTo>
                      <a:pt x="11216" y="9973"/>
                      <a:pt x="10882" y="9669"/>
                      <a:pt x="10578" y="9456"/>
                    </a:cubicBezTo>
                    <a:cubicBezTo>
                      <a:pt x="10766" y="9369"/>
                      <a:pt x="10961" y="9329"/>
                      <a:pt x="11152" y="9329"/>
                    </a:cubicBezTo>
                    <a:cubicBezTo>
                      <a:pt x="11762" y="9329"/>
                      <a:pt x="12331" y="9743"/>
                      <a:pt x="12493" y="10368"/>
                    </a:cubicBezTo>
                    <a:cubicBezTo>
                      <a:pt x="12706" y="11219"/>
                      <a:pt x="12128" y="12040"/>
                      <a:pt x="11247" y="12100"/>
                    </a:cubicBezTo>
                    <a:cubicBezTo>
                      <a:pt x="11209" y="12103"/>
                      <a:pt x="11172" y="12105"/>
                      <a:pt x="11136" y="12105"/>
                    </a:cubicBezTo>
                    <a:cubicBezTo>
                      <a:pt x="10422" y="12105"/>
                      <a:pt x="9791" y="11557"/>
                      <a:pt x="9271" y="11037"/>
                    </a:cubicBezTo>
                    <a:cubicBezTo>
                      <a:pt x="8268" y="10125"/>
                      <a:pt x="7356" y="9122"/>
                      <a:pt x="6535" y="8027"/>
                    </a:cubicBezTo>
                    <a:cubicBezTo>
                      <a:pt x="6201" y="7632"/>
                      <a:pt x="5988" y="7116"/>
                      <a:pt x="5958" y="6568"/>
                    </a:cubicBezTo>
                    <a:cubicBezTo>
                      <a:pt x="5958" y="5657"/>
                      <a:pt x="6839" y="4897"/>
                      <a:pt x="7751" y="4745"/>
                    </a:cubicBezTo>
                    <a:cubicBezTo>
                      <a:pt x="7880" y="4728"/>
                      <a:pt x="8009" y="4719"/>
                      <a:pt x="8137" y="4719"/>
                    </a:cubicBezTo>
                    <a:cubicBezTo>
                      <a:pt x="8919" y="4719"/>
                      <a:pt x="9691" y="5018"/>
                      <a:pt x="10395" y="5383"/>
                    </a:cubicBezTo>
                    <a:cubicBezTo>
                      <a:pt x="13982" y="7328"/>
                      <a:pt x="16383" y="10885"/>
                      <a:pt x="16809" y="14958"/>
                    </a:cubicBezTo>
                    <a:cubicBezTo>
                      <a:pt x="16870" y="15262"/>
                      <a:pt x="16809" y="15626"/>
                      <a:pt x="16596" y="15900"/>
                    </a:cubicBezTo>
                    <a:cubicBezTo>
                      <a:pt x="16231" y="16295"/>
                      <a:pt x="15563" y="16082"/>
                      <a:pt x="15046" y="16295"/>
                    </a:cubicBezTo>
                    <a:cubicBezTo>
                      <a:pt x="14833" y="16417"/>
                      <a:pt x="14681" y="16599"/>
                      <a:pt x="14438" y="16721"/>
                    </a:cubicBezTo>
                    <a:cubicBezTo>
                      <a:pt x="14238" y="16838"/>
                      <a:pt x="14010" y="16883"/>
                      <a:pt x="13773" y="16883"/>
                    </a:cubicBezTo>
                    <a:cubicBezTo>
                      <a:pt x="13398" y="16883"/>
                      <a:pt x="12998" y="16771"/>
                      <a:pt x="12645" y="16660"/>
                    </a:cubicBezTo>
                    <a:cubicBezTo>
                      <a:pt x="8207" y="15110"/>
                      <a:pt x="3982" y="12404"/>
                      <a:pt x="1702" y="8301"/>
                    </a:cubicBezTo>
                    <a:cubicBezTo>
                      <a:pt x="2341" y="7632"/>
                      <a:pt x="2432" y="6629"/>
                      <a:pt x="1915" y="5869"/>
                    </a:cubicBezTo>
                    <a:cubicBezTo>
                      <a:pt x="2249" y="5413"/>
                      <a:pt x="1885" y="4775"/>
                      <a:pt x="1763" y="4228"/>
                    </a:cubicBezTo>
                    <a:cubicBezTo>
                      <a:pt x="1520" y="3103"/>
                      <a:pt x="2371" y="1979"/>
                      <a:pt x="3404" y="1523"/>
                    </a:cubicBezTo>
                    <a:cubicBezTo>
                      <a:pt x="3902" y="1324"/>
                      <a:pt x="4433" y="1244"/>
                      <a:pt x="4970" y="1244"/>
                    </a:cubicBezTo>
                    <a:cubicBezTo>
                      <a:pt x="5551" y="1244"/>
                      <a:pt x="6138" y="1337"/>
                      <a:pt x="6695" y="1472"/>
                    </a:cubicBezTo>
                    <a:lnTo>
                      <a:pt x="6695" y="1472"/>
                    </a:lnTo>
                    <a:cubicBezTo>
                      <a:pt x="6610" y="1404"/>
                      <a:pt x="6598" y="1200"/>
                      <a:pt x="6718" y="1128"/>
                    </a:cubicBezTo>
                    <a:cubicBezTo>
                      <a:pt x="6794" y="1097"/>
                      <a:pt x="6877" y="1082"/>
                      <a:pt x="6961" y="1082"/>
                    </a:cubicBezTo>
                    <a:cubicBezTo>
                      <a:pt x="7044" y="1082"/>
                      <a:pt x="7128" y="1097"/>
                      <a:pt x="7204" y="1128"/>
                    </a:cubicBezTo>
                    <a:cubicBezTo>
                      <a:pt x="9180" y="1796"/>
                      <a:pt x="11003" y="2830"/>
                      <a:pt x="12614" y="4167"/>
                    </a:cubicBezTo>
                    <a:cubicBezTo>
                      <a:pt x="12557" y="3852"/>
                      <a:pt x="12905" y="3618"/>
                      <a:pt x="13226" y="3618"/>
                    </a:cubicBezTo>
                    <a:cubicBezTo>
                      <a:pt x="13245" y="3618"/>
                      <a:pt x="13264" y="3618"/>
                      <a:pt x="13283" y="3620"/>
                    </a:cubicBezTo>
                    <a:cubicBezTo>
                      <a:pt x="13448" y="3670"/>
                      <a:pt x="13612" y="3737"/>
                      <a:pt x="13763" y="3827"/>
                    </a:cubicBezTo>
                    <a:lnTo>
                      <a:pt x="13763" y="3827"/>
                    </a:lnTo>
                    <a:cubicBezTo>
                      <a:pt x="12143" y="2465"/>
                      <a:pt x="10408" y="1247"/>
                      <a:pt x="8298" y="672"/>
                    </a:cubicBezTo>
                    <a:cubicBezTo>
                      <a:pt x="6718" y="307"/>
                      <a:pt x="5076" y="64"/>
                      <a:pt x="3465" y="33"/>
                    </a:cubicBezTo>
                    <a:cubicBezTo>
                      <a:pt x="3337" y="10"/>
                      <a:pt x="3214" y="0"/>
                      <a:pt x="30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5" name="Google Shape;21995;p48"/>
              <p:cNvSpPr/>
              <p:nvPr/>
            </p:nvSpPr>
            <p:spPr>
              <a:xfrm rot="1591804" flipH="1">
                <a:off x="669263" y="1653883"/>
                <a:ext cx="393068" cy="217146"/>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Numbers and text">
  <p:cSld name="CUSTOM_20">
    <p:spTree>
      <p:nvGrpSpPr>
        <p:cNvPr id="21996" name="Shape 21996"/>
        <p:cNvGrpSpPr/>
        <p:nvPr/>
      </p:nvGrpSpPr>
      <p:grpSpPr>
        <a:xfrm>
          <a:off x="0" y="0"/>
          <a:ext cx="0" cy="0"/>
          <a:chOff x="0" y="0"/>
          <a:chExt cx="0" cy="0"/>
        </a:xfrm>
      </p:grpSpPr>
      <p:grpSp>
        <p:nvGrpSpPr>
          <p:cNvPr id="21997" name="Google Shape;21997;p49"/>
          <p:cNvGrpSpPr/>
          <p:nvPr/>
        </p:nvGrpSpPr>
        <p:grpSpPr>
          <a:xfrm>
            <a:off x="176625" y="110350"/>
            <a:ext cx="8790774" cy="4922811"/>
            <a:chOff x="131600" y="118425"/>
            <a:chExt cx="8790774" cy="4922811"/>
          </a:xfrm>
        </p:grpSpPr>
        <p:sp>
          <p:nvSpPr>
            <p:cNvPr id="21998" name="Google Shape;21998;p49"/>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999" name="Google Shape;21999;p49"/>
            <p:cNvGrpSpPr/>
            <p:nvPr/>
          </p:nvGrpSpPr>
          <p:grpSpPr>
            <a:xfrm>
              <a:off x="131600" y="1884558"/>
              <a:ext cx="2122449" cy="3112715"/>
              <a:chOff x="131600" y="1884558"/>
              <a:chExt cx="2122449" cy="3112715"/>
            </a:xfrm>
          </p:grpSpPr>
          <p:sp>
            <p:nvSpPr>
              <p:cNvPr id="22000" name="Google Shape;22000;p49"/>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1" name="Google Shape;22001;p49"/>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2" name="Google Shape;22002;p49"/>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3" name="Google Shape;22003;p49"/>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4" name="Google Shape;22004;p49"/>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5" name="Google Shape;22005;p49"/>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6" name="Google Shape;22006;p49"/>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7" name="Google Shape;22007;p49"/>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8" name="Google Shape;22008;p49"/>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9" name="Google Shape;22009;p49"/>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0" name="Google Shape;22010;p49"/>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1" name="Google Shape;22011;p49"/>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2" name="Google Shape;22012;p49"/>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3" name="Google Shape;22013;p49"/>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4" name="Google Shape;22014;p49"/>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5" name="Google Shape;22015;p49"/>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6" name="Google Shape;22016;p49"/>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7" name="Google Shape;22017;p49"/>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8" name="Google Shape;22018;p49"/>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9" name="Google Shape;22019;p49"/>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0" name="Google Shape;22020;p49"/>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1" name="Google Shape;22021;p49"/>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2" name="Google Shape;22022;p49"/>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3" name="Google Shape;22023;p49"/>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4" name="Google Shape;22024;p49"/>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025" name="Google Shape;22025;p49"/>
            <p:cNvGrpSpPr/>
            <p:nvPr/>
          </p:nvGrpSpPr>
          <p:grpSpPr>
            <a:xfrm flipH="1">
              <a:off x="2342550" y="2567965"/>
              <a:ext cx="3964145" cy="1455821"/>
              <a:chOff x="3233388" y="140740"/>
              <a:chExt cx="3964145" cy="1455821"/>
            </a:xfrm>
          </p:grpSpPr>
          <p:sp>
            <p:nvSpPr>
              <p:cNvPr id="22026" name="Google Shape;22026;p4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7" name="Google Shape;22027;p4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8" name="Google Shape;22028;p4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9" name="Google Shape;22029;p4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0" name="Google Shape;22030;p4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1" name="Google Shape;22031;p4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2" name="Google Shape;22032;p4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3" name="Google Shape;22033;p4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4" name="Google Shape;22034;p4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5" name="Google Shape;22035;p49"/>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6" name="Google Shape;22036;p4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7" name="Google Shape;22037;p4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8" name="Google Shape;22038;p4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9" name="Google Shape;22039;p4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0" name="Google Shape;22040;p4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1" name="Google Shape;22041;p4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2" name="Google Shape;22042;p4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3" name="Google Shape;22043;p4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4" name="Google Shape;22044;p4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5" name="Google Shape;22045;p4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6" name="Google Shape;22046;p4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7" name="Google Shape;22047;p4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8" name="Google Shape;22048;p4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9" name="Google Shape;22049;p4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0" name="Google Shape;22050;p4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1" name="Google Shape;22051;p4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052" name="Google Shape;22052;p49"/>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3" name="Google Shape;22053;p49"/>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4" name="Google Shape;22054;p49"/>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5" name="Google Shape;22055;p49"/>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6" name="Google Shape;22056;p49"/>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7" name="Google Shape;22057;p49"/>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8" name="Google Shape;22058;p49"/>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9" name="Google Shape;22059;p49"/>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0" name="Google Shape;22060;p49"/>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1" name="Google Shape;22061;p49"/>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2" name="Google Shape;22062;p49"/>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3" name="Google Shape;22063;p49"/>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4" name="Google Shape;22064;p49"/>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5" name="Google Shape;22065;p49"/>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6" name="Google Shape;22066;p49"/>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7" name="Google Shape;22067;p49"/>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8" name="Google Shape;22068;p49"/>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9" name="Google Shape;22069;p49"/>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0" name="Google Shape;22070;p49"/>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1" name="Google Shape;22071;p49"/>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2" name="Google Shape;22072;p49"/>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3" name="Google Shape;22073;p49"/>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4" name="Google Shape;22074;p49"/>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5" name="Google Shape;22075;p49"/>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6" name="Google Shape;22076;p49"/>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7" name="Google Shape;22077;p49"/>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8" name="Google Shape;22078;p49"/>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9" name="Google Shape;22079;p49"/>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0" name="Google Shape;22080;p49"/>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1" name="Google Shape;22081;p49"/>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2" name="Google Shape;22082;p49"/>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3" name="Google Shape;22083;p49"/>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4" name="Google Shape;22084;p49"/>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5" name="Google Shape;22085;p49"/>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6" name="Google Shape;22086;p49"/>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7" name="Google Shape;22087;p49"/>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8" name="Google Shape;22088;p49"/>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9" name="Google Shape;22089;p49"/>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0" name="Google Shape;22090;p49"/>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1" name="Google Shape;22091;p49"/>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2" name="Google Shape;22092;p49"/>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3" name="Google Shape;22093;p49"/>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4" name="Google Shape;22094;p49"/>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5" name="Google Shape;22095;p49"/>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6" name="Google Shape;22096;p49"/>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7" name="Google Shape;22097;p49"/>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8" name="Google Shape;22098;p49"/>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9" name="Google Shape;22099;p49"/>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0" name="Google Shape;22100;p49"/>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1" name="Google Shape;22101;p49"/>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2" name="Google Shape;22102;p49"/>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3" name="Google Shape;22103;p49"/>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4" name="Google Shape;22104;p49"/>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5" name="Google Shape;22105;p49"/>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6" name="Google Shape;22106;p49"/>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7" name="Google Shape;22107;p49"/>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8" name="Google Shape;22108;p49"/>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9" name="Google Shape;22109;p49"/>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0" name="Google Shape;22110;p49"/>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1" name="Google Shape;22111;p49"/>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2" name="Google Shape;22112;p49"/>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3" name="Google Shape;22113;p49"/>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4" name="Google Shape;22114;p49"/>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5" name="Google Shape;22115;p49"/>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6" name="Google Shape;22116;p49"/>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7" name="Google Shape;22117;p49"/>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8" name="Google Shape;22118;p49"/>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9" name="Google Shape;22119;p49"/>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0" name="Google Shape;22120;p49"/>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1" name="Google Shape;22121;p49"/>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2" name="Google Shape;22122;p49"/>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3" name="Google Shape;22123;p49"/>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4" name="Google Shape;22124;p49"/>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5" name="Google Shape;22125;p49"/>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6" name="Google Shape;22126;p49"/>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7" name="Google Shape;22127;p49"/>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8" name="Google Shape;22128;p49"/>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9" name="Google Shape;22129;p49"/>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0" name="Google Shape;22130;p49"/>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1" name="Google Shape;22131;p49"/>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2" name="Google Shape;22132;p49"/>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3" name="Google Shape;22133;p49"/>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4" name="Google Shape;22134;p49"/>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5" name="Google Shape;22135;p49"/>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6" name="Google Shape;22136;p49"/>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7" name="Google Shape;22137;p49"/>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8" name="Google Shape;22138;p49"/>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9" name="Google Shape;22139;p49"/>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0" name="Google Shape;22140;p49"/>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1" name="Google Shape;22141;p49"/>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2" name="Google Shape;22142;p49"/>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3" name="Google Shape;22143;p49"/>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4" name="Google Shape;22144;p49"/>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5" name="Google Shape;22145;p49"/>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6" name="Google Shape;22146;p49"/>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7" name="Google Shape;22147;p49"/>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8" name="Google Shape;22148;p49"/>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9" name="Google Shape;22149;p49"/>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0" name="Google Shape;22150;p49"/>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1" name="Google Shape;22151;p49"/>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152" name="Google Shape;22152;p49"/>
            <p:cNvGrpSpPr/>
            <p:nvPr/>
          </p:nvGrpSpPr>
          <p:grpSpPr>
            <a:xfrm rot="5400000">
              <a:off x="6199788" y="1372590"/>
              <a:ext cx="3964145" cy="1455821"/>
              <a:chOff x="3233388" y="140740"/>
              <a:chExt cx="3964145" cy="1455821"/>
            </a:xfrm>
          </p:grpSpPr>
          <p:sp>
            <p:nvSpPr>
              <p:cNvPr id="22153" name="Google Shape;22153;p4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4" name="Google Shape;22154;p4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5" name="Google Shape;22155;p4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6" name="Google Shape;22156;p4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7" name="Google Shape;22157;p4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8" name="Google Shape;22158;p4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9" name="Google Shape;22159;p4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0" name="Google Shape;22160;p4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1" name="Google Shape;22161;p4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2" name="Google Shape;22162;p4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3" name="Google Shape;22163;p4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4" name="Google Shape;22164;p4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5" name="Google Shape;22165;p4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6" name="Google Shape;22166;p4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7" name="Google Shape;22167;p4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8" name="Google Shape;22168;p4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9" name="Google Shape;22169;p4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0" name="Google Shape;22170;p4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1" name="Google Shape;22171;p4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2" name="Google Shape;22172;p4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3" name="Google Shape;22173;p4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4" name="Google Shape;22174;p4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5" name="Google Shape;22175;p4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6" name="Google Shape;22176;p4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7" name="Google Shape;22177;p4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8" name="Google Shape;22178;p4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179" name="Google Shape;22179;p49"/>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0" name="Google Shape;22180;p49"/>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1" name="Google Shape;22181;p49"/>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2" name="Google Shape;22182;p49"/>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3" name="Google Shape;22183;p49"/>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184" name="Google Shape;22184;p49"/>
            <p:cNvGrpSpPr/>
            <p:nvPr/>
          </p:nvGrpSpPr>
          <p:grpSpPr>
            <a:xfrm>
              <a:off x="234224" y="118425"/>
              <a:ext cx="3532446" cy="1609151"/>
              <a:chOff x="140599" y="118425"/>
              <a:chExt cx="3532446" cy="1609151"/>
            </a:xfrm>
          </p:grpSpPr>
          <p:sp>
            <p:nvSpPr>
              <p:cNvPr id="22185" name="Google Shape;22185;p49"/>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6" name="Google Shape;22186;p49"/>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7" name="Google Shape;22187;p49"/>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8" name="Google Shape;22188;p49"/>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9" name="Google Shape;22189;p49"/>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0" name="Google Shape;22190;p49"/>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1" name="Google Shape;22191;p49"/>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2" name="Google Shape;22192;p49"/>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3" name="Google Shape;22193;p49"/>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4" name="Google Shape;22194;p49"/>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5" name="Google Shape;22195;p49"/>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6" name="Google Shape;22196;p49"/>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7" name="Google Shape;22197;p49"/>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8" name="Google Shape;22198;p49"/>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9" name="Google Shape;22199;p49"/>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0" name="Google Shape;22200;p49"/>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1" name="Google Shape;22201;p49"/>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2" name="Google Shape;22202;p49"/>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3" name="Google Shape;22203;p49"/>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4" name="Google Shape;22204;p49"/>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5" name="Google Shape;22205;p49"/>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6" name="Google Shape;22206;p49"/>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7" name="Google Shape;22207;p49"/>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8" name="Google Shape;22208;p49"/>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9" name="Google Shape;22209;p49"/>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0" name="Google Shape;22210;p49"/>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211" name="Google Shape;22211;p49"/>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212" name="Google Shape;22212;p49"/>
            <p:cNvGrpSpPr/>
            <p:nvPr/>
          </p:nvGrpSpPr>
          <p:grpSpPr>
            <a:xfrm>
              <a:off x="3327013" y="140740"/>
              <a:ext cx="3964145" cy="1455821"/>
              <a:chOff x="3233388" y="140740"/>
              <a:chExt cx="3964145" cy="1455821"/>
            </a:xfrm>
          </p:grpSpPr>
          <p:sp>
            <p:nvSpPr>
              <p:cNvPr id="22213" name="Google Shape;22213;p4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4" name="Google Shape;22214;p4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5" name="Google Shape;22215;p4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6" name="Google Shape;22216;p4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7" name="Google Shape;22217;p4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8" name="Google Shape;22218;p4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9" name="Google Shape;22219;p4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0" name="Google Shape;22220;p4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1" name="Google Shape;22221;p4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2" name="Google Shape;22222;p4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3" name="Google Shape;22223;p4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4" name="Google Shape;22224;p4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5" name="Google Shape;22225;p4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6" name="Google Shape;22226;p4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7" name="Google Shape;22227;p4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8" name="Google Shape;22228;p4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9" name="Google Shape;22229;p4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0" name="Google Shape;22230;p4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1" name="Google Shape;22231;p4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2" name="Google Shape;22232;p4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3" name="Google Shape;22233;p4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4" name="Google Shape;22234;p4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5" name="Google Shape;22235;p4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6" name="Google Shape;22236;p4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7" name="Google Shape;22237;p4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8" name="Google Shape;22238;p4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2239" name="Google Shape;22239;p49"/>
          <p:cNvSpPr txBox="1"/>
          <p:nvPr>
            <p:ph type="title" hasCustomPrompt="1"/>
          </p:nvPr>
        </p:nvSpPr>
        <p:spPr>
          <a:xfrm>
            <a:off x="871044" y="804062"/>
            <a:ext cx="3504300" cy="80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240" name="Google Shape;22240;p49"/>
          <p:cNvSpPr txBox="1"/>
          <p:nvPr>
            <p:ph type="subTitle" idx="1"/>
          </p:nvPr>
        </p:nvSpPr>
        <p:spPr>
          <a:xfrm>
            <a:off x="931194" y="1762562"/>
            <a:ext cx="3384000" cy="51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2241" name="Google Shape;22241;p49"/>
          <p:cNvSpPr txBox="1"/>
          <p:nvPr>
            <p:ph type="title" idx="2" hasCustomPrompt="1"/>
          </p:nvPr>
        </p:nvSpPr>
        <p:spPr>
          <a:xfrm>
            <a:off x="4770756" y="804049"/>
            <a:ext cx="3502200" cy="80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242" name="Google Shape;22242;p49"/>
          <p:cNvSpPr txBox="1"/>
          <p:nvPr>
            <p:ph type="subTitle" idx="3"/>
          </p:nvPr>
        </p:nvSpPr>
        <p:spPr>
          <a:xfrm>
            <a:off x="4829856" y="1762562"/>
            <a:ext cx="3384000" cy="51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2243" name="Google Shape;22243;p49"/>
          <p:cNvSpPr txBox="1"/>
          <p:nvPr>
            <p:ph type="title" idx="4" hasCustomPrompt="1"/>
          </p:nvPr>
        </p:nvSpPr>
        <p:spPr>
          <a:xfrm>
            <a:off x="4770756" y="2809912"/>
            <a:ext cx="3502200" cy="80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244" name="Google Shape;22244;p49"/>
          <p:cNvSpPr txBox="1"/>
          <p:nvPr>
            <p:ph type="subTitle" idx="5"/>
          </p:nvPr>
        </p:nvSpPr>
        <p:spPr>
          <a:xfrm>
            <a:off x="4829856" y="3769399"/>
            <a:ext cx="3384000" cy="51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2245" name="Google Shape;22245;p49"/>
          <p:cNvSpPr txBox="1"/>
          <p:nvPr>
            <p:ph type="title" idx="6" hasCustomPrompt="1"/>
          </p:nvPr>
        </p:nvSpPr>
        <p:spPr>
          <a:xfrm>
            <a:off x="872106" y="2809912"/>
            <a:ext cx="3502200" cy="80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4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246" name="Google Shape;22246;p49"/>
          <p:cNvSpPr txBox="1"/>
          <p:nvPr>
            <p:ph type="subTitle" idx="7"/>
          </p:nvPr>
        </p:nvSpPr>
        <p:spPr>
          <a:xfrm>
            <a:off x="931206" y="3769399"/>
            <a:ext cx="3384000" cy="51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grpSp>
        <p:nvGrpSpPr>
          <p:cNvPr id="22247" name="Google Shape;22247;p49"/>
          <p:cNvGrpSpPr/>
          <p:nvPr/>
        </p:nvGrpSpPr>
        <p:grpSpPr>
          <a:xfrm>
            <a:off x="152388" y="4392067"/>
            <a:ext cx="342611" cy="568044"/>
            <a:chOff x="152388" y="4392067"/>
            <a:chExt cx="342611" cy="568044"/>
          </a:xfrm>
        </p:grpSpPr>
        <p:sp>
          <p:nvSpPr>
            <p:cNvPr id="22248" name="Google Shape;22248;p49"/>
            <p:cNvSpPr/>
            <p:nvPr/>
          </p:nvSpPr>
          <p:spPr>
            <a:xfrm flipH="1">
              <a:off x="152399" y="4899830"/>
              <a:ext cx="60065" cy="60281"/>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9" name="Google Shape;22249;p49"/>
            <p:cNvSpPr/>
            <p:nvPr/>
          </p:nvSpPr>
          <p:spPr>
            <a:xfrm flipH="1">
              <a:off x="435061" y="4839609"/>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0" name="Google Shape;22250;p49"/>
            <p:cNvSpPr/>
            <p:nvPr/>
          </p:nvSpPr>
          <p:spPr>
            <a:xfrm flipH="1">
              <a:off x="333305" y="4578459"/>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1" name="Google Shape;22251;p49"/>
            <p:cNvSpPr/>
            <p:nvPr/>
          </p:nvSpPr>
          <p:spPr>
            <a:xfrm flipH="1">
              <a:off x="152388" y="4392067"/>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Numbers and text 1">
  <p:cSld name="CUSTOM_24">
    <p:spTree>
      <p:nvGrpSpPr>
        <p:cNvPr id="22252" name="Shape 22252"/>
        <p:cNvGrpSpPr/>
        <p:nvPr/>
      </p:nvGrpSpPr>
      <p:grpSpPr>
        <a:xfrm>
          <a:off x="0" y="0"/>
          <a:ext cx="0" cy="0"/>
          <a:chOff x="0" y="0"/>
          <a:chExt cx="0" cy="0"/>
        </a:xfrm>
      </p:grpSpPr>
      <p:grpSp>
        <p:nvGrpSpPr>
          <p:cNvPr id="22253" name="Google Shape;22253;p50"/>
          <p:cNvGrpSpPr/>
          <p:nvPr/>
        </p:nvGrpSpPr>
        <p:grpSpPr>
          <a:xfrm>
            <a:off x="176625" y="110350"/>
            <a:ext cx="8790774" cy="4922811"/>
            <a:chOff x="131600" y="118425"/>
            <a:chExt cx="8790774" cy="4922811"/>
          </a:xfrm>
        </p:grpSpPr>
        <p:sp>
          <p:nvSpPr>
            <p:cNvPr id="22254" name="Google Shape;22254;p50"/>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255" name="Google Shape;22255;p50"/>
            <p:cNvGrpSpPr/>
            <p:nvPr/>
          </p:nvGrpSpPr>
          <p:grpSpPr>
            <a:xfrm>
              <a:off x="131600" y="1884558"/>
              <a:ext cx="2122449" cy="3112715"/>
              <a:chOff x="131600" y="1884558"/>
              <a:chExt cx="2122449" cy="3112715"/>
            </a:xfrm>
          </p:grpSpPr>
          <p:sp>
            <p:nvSpPr>
              <p:cNvPr id="22256" name="Google Shape;22256;p50"/>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7" name="Google Shape;22257;p50"/>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8" name="Google Shape;22258;p50"/>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9" name="Google Shape;22259;p50"/>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0" name="Google Shape;22260;p50"/>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1" name="Google Shape;22261;p50"/>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2" name="Google Shape;22262;p50"/>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3" name="Google Shape;22263;p50"/>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4" name="Google Shape;22264;p50"/>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5" name="Google Shape;22265;p50"/>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6" name="Google Shape;22266;p50"/>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7" name="Google Shape;22267;p50"/>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8" name="Google Shape;22268;p50"/>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9" name="Google Shape;22269;p50"/>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0" name="Google Shape;22270;p50"/>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1" name="Google Shape;22271;p50"/>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2" name="Google Shape;22272;p50"/>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3" name="Google Shape;22273;p50"/>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4" name="Google Shape;22274;p50"/>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5" name="Google Shape;22275;p50"/>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6" name="Google Shape;22276;p50"/>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7" name="Google Shape;22277;p50"/>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8" name="Google Shape;22278;p50"/>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9" name="Google Shape;22279;p50"/>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0" name="Google Shape;22280;p50"/>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281" name="Google Shape;22281;p50"/>
            <p:cNvGrpSpPr/>
            <p:nvPr/>
          </p:nvGrpSpPr>
          <p:grpSpPr>
            <a:xfrm flipH="1">
              <a:off x="2342550" y="2567965"/>
              <a:ext cx="3964145" cy="1455821"/>
              <a:chOff x="3233388" y="140740"/>
              <a:chExt cx="3964145" cy="1455821"/>
            </a:xfrm>
          </p:grpSpPr>
          <p:sp>
            <p:nvSpPr>
              <p:cNvPr id="22282" name="Google Shape;22282;p5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3" name="Google Shape;22283;p5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4" name="Google Shape;22284;p5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5" name="Google Shape;22285;p5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6" name="Google Shape;22286;p5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7" name="Google Shape;22287;p5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8" name="Google Shape;22288;p5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9" name="Google Shape;22289;p5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0" name="Google Shape;22290;p5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1" name="Google Shape;22291;p50"/>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2" name="Google Shape;22292;p5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3" name="Google Shape;22293;p5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4" name="Google Shape;22294;p5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5" name="Google Shape;22295;p5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6" name="Google Shape;22296;p5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7" name="Google Shape;22297;p5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8" name="Google Shape;22298;p5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9" name="Google Shape;22299;p5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0" name="Google Shape;22300;p5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1" name="Google Shape;22301;p5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2" name="Google Shape;22302;p5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3" name="Google Shape;22303;p5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4" name="Google Shape;22304;p5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5" name="Google Shape;22305;p5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6" name="Google Shape;22306;p5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7" name="Google Shape;22307;p5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308" name="Google Shape;22308;p50"/>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9" name="Google Shape;22309;p50"/>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0" name="Google Shape;22310;p50"/>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1" name="Google Shape;22311;p50"/>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2" name="Google Shape;22312;p50"/>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3" name="Google Shape;22313;p50"/>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4" name="Google Shape;22314;p50"/>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5" name="Google Shape;22315;p50"/>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6" name="Google Shape;22316;p50"/>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7" name="Google Shape;22317;p50"/>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8" name="Google Shape;22318;p50"/>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9" name="Google Shape;22319;p50"/>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0" name="Google Shape;22320;p50"/>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1" name="Google Shape;22321;p50"/>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2" name="Google Shape;22322;p50"/>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3" name="Google Shape;22323;p50"/>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4" name="Google Shape;22324;p50"/>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5" name="Google Shape;22325;p50"/>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6" name="Google Shape;22326;p50"/>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7" name="Google Shape;22327;p50"/>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8" name="Google Shape;22328;p50"/>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9" name="Google Shape;22329;p50"/>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0" name="Google Shape;22330;p50"/>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1" name="Google Shape;22331;p50"/>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2" name="Google Shape;22332;p50"/>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3" name="Google Shape;22333;p50"/>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4" name="Google Shape;22334;p50"/>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5" name="Google Shape;22335;p50"/>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6" name="Google Shape;22336;p50"/>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7" name="Google Shape;22337;p50"/>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8" name="Google Shape;22338;p50"/>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9" name="Google Shape;22339;p50"/>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0" name="Google Shape;22340;p50"/>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1" name="Google Shape;22341;p50"/>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2" name="Google Shape;22342;p50"/>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3" name="Google Shape;22343;p50"/>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4" name="Google Shape;22344;p50"/>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5" name="Google Shape;22345;p50"/>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6" name="Google Shape;22346;p50"/>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7" name="Google Shape;22347;p50"/>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8" name="Google Shape;22348;p50"/>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9" name="Google Shape;22349;p50"/>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0" name="Google Shape;22350;p50"/>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1" name="Google Shape;22351;p50"/>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2" name="Google Shape;22352;p50"/>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3" name="Google Shape;22353;p50"/>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4" name="Google Shape;22354;p50"/>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5" name="Google Shape;22355;p50"/>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6" name="Google Shape;22356;p50"/>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7" name="Google Shape;22357;p50"/>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8" name="Google Shape;22358;p50"/>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9" name="Google Shape;22359;p50"/>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0" name="Google Shape;22360;p50"/>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1" name="Google Shape;22361;p50"/>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2" name="Google Shape;22362;p50"/>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3" name="Google Shape;22363;p50"/>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4" name="Google Shape;22364;p50"/>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5" name="Google Shape;22365;p50"/>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6" name="Google Shape;22366;p50"/>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7" name="Google Shape;22367;p50"/>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8" name="Google Shape;22368;p50"/>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9" name="Google Shape;22369;p50"/>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0" name="Google Shape;22370;p50"/>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1" name="Google Shape;22371;p50"/>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2" name="Google Shape;22372;p50"/>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3" name="Google Shape;22373;p50"/>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4" name="Google Shape;22374;p50"/>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5" name="Google Shape;22375;p50"/>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6" name="Google Shape;22376;p50"/>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7" name="Google Shape;22377;p50"/>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8" name="Google Shape;22378;p50"/>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9" name="Google Shape;22379;p50"/>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0" name="Google Shape;22380;p50"/>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1" name="Google Shape;22381;p50"/>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2" name="Google Shape;22382;p50"/>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3" name="Google Shape;22383;p50"/>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4" name="Google Shape;22384;p50"/>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5" name="Google Shape;22385;p50"/>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6" name="Google Shape;22386;p50"/>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7" name="Google Shape;22387;p50"/>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8" name="Google Shape;22388;p50"/>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9" name="Google Shape;22389;p50"/>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0" name="Google Shape;22390;p50"/>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1" name="Google Shape;22391;p50"/>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2" name="Google Shape;22392;p50"/>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3" name="Google Shape;22393;p50"/>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4" name="Google Shape;22394;p50"/>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5" name="Google Shape;22395;p50"/>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6" name="Google Shape;22396;p50"/>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7" name="Google Shape;22397;p50"/>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8" name="Google Shape;22398;p50"/>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9" name="Google Shape;22399;p50"/>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0" name="Google Shape;22400;p50"/>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1" name="Google Shape;22401;p50"/>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2" name="Google Shape;22402;p50"/>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3" name="Google Shape;22403;p50"/>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4" name="Google Shape;22404;p50"/>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5" name="Google Shape;22405;p50"/>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6" name="Google Shape;22406;p50"/>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7" name="Google Shape;22407;p50"/>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408" name="Google Shape;22408;p50"/>
            <p:cNvGrpSpPr/>
            <p:nvPr/>
          </p:nvGrpSpPr>
          <p:grpSpPr>
            <a:xfrm rot="5400000">
              <a:off x="6199788" y="1372590"/>
              <a:ext cx="3964145" cy="1455821"/>
              <a:chOff x="3233388" y="140740"/>
              <a:chExt cx="3964145" cy="1455821"/>
            </a:xfrm>
          </p:grpSpPr>
          <p:sp>
            <p:nvSpPr>
              <p:cNvPr id="22409" name="Google Shape;22409;p5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0" name="Google Shape;22410;p5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1" name="Google Shape;22411;p5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2" name="Google Shape;22412;p5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3" name="Google Shape;22413;p5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4" name="Google Shape;22414;p5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5" name="Google Shape;22415;p5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6" name="Google Shape;22416;p5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7" name="Google Shape;22417;p5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8" name="Google Shape;22418;p5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9" name="Google Shape;22419;p5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0" name="Google Shape;22420;p5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1" name="Google Shape;22421;p5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2" name="Google Shape;22422;p5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3" name="Google Shape;22423;p5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4" name="Google Shape;22424;p5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5" name="Google Shape;22425;p5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6" name="Google Shape;22426;p5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7" name="Google Shape;22427;p5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8" name="Google Shape;22428;p5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9" name="Google Shape;22429;p5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0" name="Google Shape;22430;p5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1" name="Google Shape;22431;p5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2" name="Google Shape;22432;p5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3" name="Google Shape;22433;p5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4" name="Google Shape;22434;p5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435" name="Google Shape;22435;p50"/>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6" name="Google Shape;22436;p50"/>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7" name="Google Shape;22437;p50"/>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8" name="Google Shape;22438;p50"/>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9" name="Google Shape;22439;p50"/>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440" name="Google Shape;22440;p50"/>
            <p:cNvGrpSpPr/>
            <p:nvPr/>
          </p:nvGrpSpPr>
          <p:grpSpPr>
            <a:xfrm>
              <a:off x="234224" y="118425"/>
              <a:ext cx="3532446" cy="1609151"/>
              <a:chOff x="140599" y="118425"/>
              <a:chExt cx="3532446" cy="1609151"/>
            </a:xfrm>
          </p:grpSpPr>
          <p:sp>
            <p:nvSpPr>
              <p:cNvPr id="22441" name="Google Shape;22441;p50"/>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2" name="Google Shape;22442;p50"/>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3" name="Google Shape;22443;p50"/>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4" name="Google Shape;22444;p50"/>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5" name="Google Shape;22445;p50"/>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6" name="Google Shape;22446;p50"/>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7" name="Google Shape;22447;p50"/>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8" name="Google Shape;22448;p50"/>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9" name="Google Shape;22449;p50"/>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0" name="Google Shape;22450;p50"/>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1" name="Google Shape;22451;p50"/>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2" name="Google Shape;22452;p50"/>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3" name="Google Shape;22453;p50"/>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4" name="Google Shape;22454;p50"/>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5" name="Google Shape;22455;p50"/>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6" name="Google Shape;22456;p50"/>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7" name="Google Shape;22457;p50"/>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8" name="Google Shape;22458;p50"/>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9" name="Google Shape;22459;p50"/>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0" name="Google Shape;22460;p50"/>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1" name="Google Shape;22461;p50"/>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2" name="Google Shape;22462;p50"/>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3" name="Google Shape;22463;p50"/>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4" name="Google Shape;22464;p50"/>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5" name="Google Shape;22465;p50"/>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6" name="Google Shape;22466;p50"/>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467" name="Google Shape;22467;p50"/>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468" name="Google Shape;22468;p50"/>
            <p:cNvGrpSpPr/>
            <p:nvPr/>
          </p:nvGrpSpPr>
          <p:grpSpPr>
            <a:xfrm>
              <a:off x="3327013" y="140740"/>
              <a:ext cx="3964145" cy="1455821"/>
              <a:chOff x="3233388" y="140740"/>
              <a:chExt cx="3964145" cy="1455821"/>
            </a:xfrm>
          </p:grpSpPr>
          <p:sp>
            <p:nvSpPr>
              <p:cNvPr id="22469" name="Google Shape;22469;p5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0" name="Google Shape;22470;p5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1" name="Google Shape;22471;p5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2" name="Google Shape;22472;p5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3" name="Google Shape;22473;p5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4" name="Google Shape;22474;p5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5" name="Google Shape;22475;p5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6" name="Google Shape;22476;p5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7" name="Google Shape;22477;p5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8" name="Google Shape;22478;p5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9" name="Google Shape;22479;p5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0" name="Google Shape;22480;p5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1" name="Google Shape;22481;p5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2" name="Google Shape;22482;p5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3" name="Google Shape;22483;p5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4" name="Google Shape;22484;p5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5" name="Google Shape;22485;p5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6" name="Google Shape;22486;p5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7" name="Google Shape;22487;p5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8" name="Google Shape;22488;p5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9" name="Google Shape;22489;p5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0" name="Google Shape;22490;p5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1" name="Google Shape;22491;p5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2" name="Google Shape;22492;p5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3" name="Google Shape;22493;p5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4" name="Google Shape;22494;p5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2495" name="Google Shape;22495;p50"/>
          <p:cNvSpPr txBox="1"/>
          <p:nvPr>
            <p:ph type="subTitle" idx="1"/>
          </p:nvPr>
        </p:nvSpPr>
        <p:spPr>
          <a:xfrm>
            <a:off x="4523744" y="1684044"/>
            <a:ext cx="1532700" cy="44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2pPr>
            <a:lvl3pPr lvl="2"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3pPr>
            <a:lvl4pPr lvl="3"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4pPr>
            <a:lvl5pPr lvl="4"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5pPr>
            <a:lvl6pPr lvl="5"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6pPr>
            <a:lvl7pPr lvl="6"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7pPr>
            <a:lvl8pPr lvl="7"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8pPr>
            <a:lvl9pPr lvl="8"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9pPr>
          </a:lstStyle>
          <a:p/>
        </p:txBody>
      </p:sp>
      <p:sp>
        <p:nvSpPr>
          <p:cNvPr id="22496" name="Google Shape;22496;p50"/>
          <p:cNvSpPr txBox="1"/>
          <p:nvPr>
            <p:ph type="subTitle" idx="2"/>
          </p:nvPr>
        </p:nvSpPr>
        <p:spPr>
          <a:xfrm>
            <a:off x="4523744" y="3291519"/>
            <a:ext cx="1532700" cy="44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1pPr>
            <a:lvl2pPr lvl="1"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2pPr>
            <a:lvl3pPr lvl="2"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3pPr>
            <a:lvl4pPr lvl="3"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4pPr>
            <a:lvl5pPr lvl="4"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5pPr>
            <a:lvl6pPr lvl="5"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6pPr>
            <a:lvl7pPr lvl="6"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7pPr>
            <a:lvl8pPr lvl="7"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8pPr>
            <a:lvl9pPr lvl="8" rtl="0">
              <a:lnSpc>
                <a:spcPct val="100000"/>
              </a:lnSpc>
              <a:spcBef>
                <a:spcPts val="0"/>
              </a:spcBef>
              <a:spcAft>
                <a:spcPts val="0"/>
              </a:spcAft>
              <a:buClr>
                <a:schemeClr val="accent2"/>
              </a:buClr>
              <a:buSzPts val="2000"/>
              <a:buFont typeface="Big Shoulders Text"/>
              <a:buNone/>
              <a:defRPr sz="2000">
                <a:solidFill>
                  <a:schemeClr val="accent2"/>
                </a:solidFill>
                <a:latin typeface="Big Shoulders Text"/>
                <a:ea typeface="Big Shoulders Text"/>
                <a:cs typeface="Big Shoulders Text"/>
                <a:sym typeface="Big Shoulders Text"/>
              </a:defRPr>
            </a:lvl9pPr>
          </a:lstStyle>
          <a:p/>
        </p:txBody>
      </p:sp>
      <p:sp>
        <p:nvSpPr>
          <p:cNvPr id="22497" name="Google Shape;22497;p50"/>
          <p:cNvSpPr txBox="1"/>
          <p:nvPr>
            <p:ph type="subTitle" idx="3"/>
          </p:nvPr>
        </p:nvSpPr>
        <p:spPr>
          <a:xfrm>
            <a:off x="4523750" y="2065375"/>
            <a:ext cx="3029100" cy="61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2498" name="Google Shape;22498;p50"/>
          <p:cNvSpPr txBox="1"/>
          <p:nvPr>
            <p:ph type="subTitle" idx="4"/>
          </p:nvPr>
        </p:nvSpPr>
        <p:spPr>
          <a:xfrm>
            <a:off x="4523750" y="3672850"/>
            <a:ext cx="3029100" cy="61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2499" name="Google Shape;22499;p50"/>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500" name="Google Shape;22500;p50"/>
          <p:cNvSpPr txBox="1"/>
          <p:nvPr>
            <p:ph type="title" idx="5" hasCustomPrompt="1"/>
          </p:nvPr>
        </p:nvSpPr>
        <p:spPr>
          <a:xfrm>
            <a:off x="1591150" y="3557897"/>
            <a:ext cx="8046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501" name="Google Shape;22501;p50"/>
          <p:cNvSpPr txBox="1"/>
          <p:nvPr>
            <p:ph type="title" idx="6" hasCustomPrompt="1"/>
          </p:nvPr>
        </p:nvSpPr>
        <p:spPr>
          <a:xfrm>
            <a:off x="1591150" y="1946197"/>
            <a:ext cx="8046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996" name="Shape 1996"/>
        <p:cNvGrpSpPr/>
        <p:nvPr/>
      </p:nvGrpSpPr>
      <p:grpSpPr>
        <a:xfrm>
          <a:off x="0" y="0"/>
          <a:ext cx="0" cy="0"/>
          <a:chOff x="0" y="0"/>
          <a:chExt cx="0" cy="0"/>
        </a:xfrm>
      </p:grpSpPr>
      <p:grpSp>
        <p:nvGrpSpPr>
          <p:cNvPr id="1997" name="Google Shape;1997;p6"/>
          <p:cNvGrpSpPr/>
          <p:nvPr/>
        </p:nvGrpSpPr>
        <p:grpSpPr>
          <a:xfrm>
            <a:off x="176625" y="110350"/>
            <a:ext cx="8790774" cy="4922811"/>
            <a:chOff x="131600" y="118425"/>
            <a:chExt cx="8790774" cy="4922811"/>
          </a:xfrm>
        </p:grpSpPr>
        <p:sp>
          <p:nvSpPr>
            <p:cNvPr id="1998" name="Google Shape;1998;p6"/>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99" name="Google Shape;1999;p6"/>
            <p:cNvGrpSpPr/>
            <p:nvPr/>
          </p:nvGrpSpPr>
          <p:grpSpPr>
            <a:xfrm>
              <a:off x="131600" y="1884558"/>
              <a:ext cx="2122449" cy="3112715"/>
              <a:chOff x="131600" y="1884558"/>
              <a:chExt cx="2122449" cy="3112715"/>
            </a:xfrm>
          </p:grpSpPr>
          <p:sp>
            <p:nvSpPr>
              <p:cNvPr id="2000" name="Google Shape;2000;p6"/>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6"/>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6"/>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6"/>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6"/>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6"/>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6"/>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6"/>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6"/>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6"/>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6"/>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6"/>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6"/>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6"/>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6"/>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6"/>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6"/>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6"/>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6"/>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6"/>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6"/>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6"/>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6"/>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6"/>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6"/>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25" name="Google Shape;2025;p6"/>
            <p:cNvGrpSpPr/>
            <p:nvPr/>
          </p:nvGrpSpPr>
          <p:grpSpPr>
            <a:xfrm flipH="1">
              <a:off x="2342550" y="2567965"/>
              <a:ext cx="3964145" cy="1455821"/>
              <a:chOff x="3233388" y="140740"/>
              <a:chExt cx="3964145" cy="1455821"/>
            </a:xfrm>
          </p:grpSpPr>
          <p:sp>
            <p:nvSpPr>
              <p:cNvPr id="2026" name="Google Shape;2026;p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6"/>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52" name="Google Shape;2052;p6"/>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6"/>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6"/>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6"/>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6"/>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6"/>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6"/>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6"/>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6"/>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6"/>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6"/>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6"/>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6"/>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6"/>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6"/>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6"/>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6"/>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6"/>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6"/>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6"/>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6"/>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6"/>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6"/>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6"/>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6"/>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6"/>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6"/>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6"/>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6"/>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6"/>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6"/>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6"/>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6"/>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6"/>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6"/>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6"/>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6"/>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6"/>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6"/>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6"/>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6"/>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6"/>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6"/>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6"/>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6"/>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6"/>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6"/>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6"/>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6"/>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6"/>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6"/>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6"/>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6"/>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6"/>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6"/>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6"/>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6"/>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6"/>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6"/>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6"/>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6"/>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6"/>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6"/>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6"/>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6"/>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6"/>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6"/>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6"/>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6"/>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6"/>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6"/>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6"/>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6"/>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6"/>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6"/>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6"/>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6"/>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6"/>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6"/>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6"/>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6"/>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6"/>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6"/>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6"/>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6"/>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6"/>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6"/>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6"/>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6"/>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6"/>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6"/>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6"/>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6"/>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6"/>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6"/>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6"/>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6"/>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6"/>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6"/>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6"/>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52" name="Google Shape;2152;p6"/>
            <p:cNvGrpSpPr/>
            <p:nvPr/>
          </p:nvGrpSpPr>
          <p:grpSpPr>
            <a:xfrm rot="5400000">
              <a:off x="6199788" y="1372590"/>
              <a:ext cx="3964145" cy="1455821"/>
              <a:chOff x="3233388" y="140740"/>
              <a:chExt cx="3964145" cy="1455821"/>
            </a:xfrm>
          </p:grpSpPr>
          <p:sp>
            <p:nvSpPr>
              <p:cNvPr id="2153" name="Google Shape;2153;p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79" name="Google Shape;2179;p6"/>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6"/>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6"/>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6"/>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6"/>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84" name="Google Shape;2184;p6"/>
            <p:cNvGrpSpPr/>
            <p:nvPr/>
          </p:nvGrpSpPr>
          <p:grpSpPr>
            <a:xfrm>
              <a:off x="234224" y="118425"/>
              <a:ext cx="3532446" cy="1609151"/>
              <a:chOff x="140599" y="118425"/>
              <a:chExt cx="3532446" cy="1609151"/>
            </a:xfrm>
          </p:grpSpPr>
          <p:sp>
            <p:nvSpPr>
              <p:cNvPr id="2185" name="Google Shape;2185;p6"/>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6"/>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6"/>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6"/>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6"/>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6"/>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6"/>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6"/>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6"/>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6"/>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6"/>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6"/>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6"/>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6"/>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6"/>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6"/>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6"/>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6"/>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6"/>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6"/>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6"/>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6"/>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6"/>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6"/>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6"/>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6"/>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11" name="Google Shape;2211;p6"/>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12" name="Google Shape;2212;p6"/>
            <p:cNvGrpSpPr/>
            <p:nvPr/>
          </p:nvGrpSpPr>
          <p:grpSpPr>
            <a:xfrm>
              <a:off x="3327013" y="140740"/>
              <a:ext cx="3964145" cy="1455821"/>
              <a:chOff x="3233388" y="140740"/>
              <a:chExt cx="3964145" cy="1455821"/>
            </a:xfrm>
          </p:grpSpPr>
          <p:sp>
            <p:nvSpPr>
              <p:cNvPr id="2213" name="Google Shape;2213;p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239" name="Google Shape;2239;p6"/>
          <p:cNvGrpSpPr/>
          <p:nvPr/>
        </p:nvGrpSpPr>
        <p:grpSpPr>
          <a:xfrm>
            <a:off x="-1133991" y="-113319"/>
            <a:ext cx="10889762" cy="5914624"/>
            <a:chOff x="-1133991" y="-113319"/>
            <a:chExt cx="10889762" cy="5914624"/>
          </a:xfrm>
        </p:grpSpPr>
        <p:grpSp>
          <p:nvGrpSpPr>
            <p:cNvPr id="2240" name="Google Shape;2240;p6"/>
            <p:cNvGrpSpPr/>
            <p:nvPr/>
          </p:nvGrpSpPr>
          <p:grpSpPr>
            <a:xfrm>
              <a:off x="6401523" y="-113319"/>
              <a:ext cx="3354249" cy="2976177"/>
              <a:chOff x="6401523" y="-113319"/>
              <a:chExt cx="3354249" cy="2976177"/>
            </a:xfrm>
          </p:grpSpPr>
          <p:grpSp>
            <p:nvGrpSpPr>
              <p:cNvPr id="2241" name="Google Shape;2241;p6"/>
              <p:cNvGrpSpPr/>
              <p:nvPr/>
            </p:nvGrpSpPr>
            <p:grpSpPr>
              <a:xfrm rot="10649701">
                <a:off x="6461988" y="-44016"/>
                <a:ext cx="3233319" cy="2837572"/>
                <a:chOff x="-486266" y="2305518"/>
                <a:chExt cx="3233786" cy="2837982"/>
              </a:xfrm>
            </p:grpSpPr>
            <p:grpSp>
              <p:nvGrpSpPr>
                <p:cNvPr id="2242" name="Google Shape;2242;p6"/>
                <p:cNvGrpSpPr/>
                <p:nvPr/>
              </p:nvGrpSpPr>
              <p:grpSpPr>
                <a:xfrm rot="-9258217">
                  <a:off x="828406" y="2692818"/>
                  <a:ext cx="1509442" cy="2233894"/>
                  <a:chOff x="713225" y="2235300"/>
                  <a:chExt cx="1509450" cy="2233905"/>
                </a:xfrm>
              </p:grpSpPr>
              <p:sp>
                <p:nvSpPr>
                  <p:cNvPr id="2243" name="Google Shape;2243;p6"/>
                  <p:cNvSpPr/>
                  <p:nvPr/>
                </p:nvSpPr>
                <p:spPr>
                  <a:xfrm>
                    <a:off x="2168519" y="4094921"/>
                    <a:ext cx="54156" cy="54213"/>
                  </a:xfrm>
                  <a:custGeom>
                    <a:avLst/>
                    <a:gdLst/>
                    <a:ahLst/>
                    <a:cxnLst/>
                    <a:rect l="l" t="t" r="r" b="b"/>
                    <a:pathLst>
                      <a:path w="945" h="946" extrusionOk="0">
                        <a:moveTo>
                          <a:pt x="945" y="417"/>
                        </a:moveTo>
                        <a:cubicBezTo>
                          <a:pt x="945" y="769"/>
                          <a:pt x="513" y="945"/>
                          <a:pt x="256" y="689"/>
                        </a:cubicBezTo>
                        <a:cubicBezTo>
                          <a:pt x="0" y="433"/>
                          <a:pt x="192" y="1"/>
                          <a:pt x="545" y="17"/>
                        </a:cubicBezTo>
                        <a:cubicBezTo>
                          <a:pt x="769" y="17"/>
                          <a:pt x="945" y="193"/>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6"/>
                  <p:cNvSpPr/>
                  <p:nvPr/>
                </p:nvSpPr>
                <p:spPr>
                  <a:xfrm>
                    <a:off x="2147430" y="3617193"/>
                    <a:ext cx="53239" cy="54156"/>
                  </a:xfrm>
                  <a:custGeom>
                    <a:avLst/>
                    <a:gdLst/>
                    <a:ahLst/>
                    <a:cxnLst/>
                    <a:rect l="l" t="t" r="r" b="b"/>
                    <a:pathLst>
                      <a:path w="929" h="945" extrusionOk="0">
                        <a:moveTo>
                          <a:pt x="929" y="400"/>
                        </a:moveTo>
                        <a:cubicBezTo>
                          <a:pt x="929" y="752"/>
                          <a:pt x="496" y="944"/>
                          <a:pt x="240" y="688"/>
                        </a:cubicBezTo>
                        <a:cubicBezTo>
                          <a:pt x="0" y="432"/>
                          <a:pt x="176" y="0"/>
                          <a:pt x="528" y="0"/>
                        </a:cubicBezTo>
                        <a:cubicBezTo>
                          <a:pt x="753" y="0"/>
                          <a:pt x="929" y="176"/>
                          <a:pt x="929" y="40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6"/>
                  <p:cNvSpPr/>
                  <p:nvPr/>
                </p:nvSpPr>
                <p:spPr>
                  <a:xfrm>
                    <a:off x="1029626" y="3003298"/>
                    <a:ext cx="53239" cy="52322"/>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6"/>
                  <p:cNvSpPr/>
                  <p:nvPr/>
                </p:nvSpPr>
                <p:spPr>
                  <a:xfrm>
                    <a:off x="1547695" y="3244913"/>
                    <a:ext cx="54156" cy="54156"/>
                  </a:xfrm>
                  <a:custGeom>
                    <a:avLst/>
                    <a:gdLst/>
                    <a:ahLst/>
                    <a:cxnLst/>
                    <a:rect l="l" t="t" r="r" b="b"/>
                    <a:pathLst>
                      <a:path w="945" h="945" extrusionOk="0">
                        <a:moveTo>
                          <a:pt x="945" y="401"/>
                        </a:moveTo>
                        <a:cubicBezTo>
                          <a:pt x="945" y="753"/>
                          <a:pt x="513" y="945"/>
                          <a:pt x="257" y="689"/>
                        </a:cubicBezTo>
                        <a:cubicBezTo>
                          <a:pt x="1" y="433"/>
                          <a:pt x="177" y="1"/>
                          <a:pt x="545" y="1"/>
                        </a:cubicBezTo>
                        <a:cubicBezTo>
                          <a:pt x="753" y="1"/>
                          <a:pt x="929" y="177"/>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6"/>
                  <p:cNvSpPr/>
                  <p:nvPr/>
                </p:nvSpPr>
                <p:spPr>
                  <a:xfrm>
                    <a:off x="1203844" y="3823562"/>
                    <a:ext cx="52322" cy="51405"/>
                  </a:xfrm>
                  <a:custGeom>
                    <a:avLst/>
                    <a:gdLst/>
                    <a:ahLst/>
                    <a:cxnLst/>
                    <a:rect l="l" t="t" r="r" b="b"/>
                    <a:pathLst>
                      <a:path w="913" h="897" extrusionOk="0">
                        <a:moveTo>
                          <a:pt x="913" y="384"/>
                        </a:moveTo>
                        <a:cubicBezTo>
                          <a:pt x="913" y="736"/>
                          <a:pt x="496" y="896"/>
                          <a:pt x="256" y="656"/>
                        </a:cubicBezTo>
                        <a:cubicBezTo>
                          <a:pt x="0" y="416"/>
                          <a:pt x="176" y="0"/>
                          <a:pt x="528" y="0"/>
                        </a:cubicBezTo>
                        <a:cubicBezTo>
                          <a:pt x="736" y="0"/>
                          <a:pt x="913" y="176"/>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6"/>
                  <p:cNvSpPr/>
                  <p:nvPr/>
                </p:nvSpPr>
                <p:spPr>
                  <a:xfrm>
                    <a:off x="713225" y="2823119"/>
                    <a:ext cx="54156" cy="54156"/>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6"/>
                  <p:cNvSpPr/>
                  <p:nvPr/>
                </p:nvSpPr>
                <p:spPr>
                  <a:xfrm>
                    <a:off x="1506433" y="3973884"/>
                    <a:ext cx="12894" cy="11977"/>
                  </a:xfrm>
                  <a:custGeom>
                    <a:avLst/>
                    <a:gdLst/>
                    <a:ahLst/>
                    <a:cxnLst/>
                    <a:rect l="l" t="t" r="r" b="b"/>
                    <a:pathLst>
                      <a:path w="225" h="209" extrusionOk="0">
                        <a:moveTo>
                          <a:pt x="225" y="81"/>
                        </a:moveTo>
                        <a:cubicBezTo>
                          <a:pt x="225" y="209"/>
                          <a:pt x="1" y="1"/>
                          <a:pt x="129" y="1"/>
                        </a:cubicBezTo>
                        <a:cubicBezTo>
                          <a:pt x="177" y="1"/>
                          <a:pt x="225" y="33"/>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6"/>
                  <p:cNvSpPr/>
                  <p:nvPr/>
                </p:nvSpPr>
                <p:spPr>
                  <a:xfrm>
                    <a:off x="1758591" y="3940874"/>
                    <a:ext cx="11977" cy="11977"/>
                  </a:xfrm>
                  <a:custGeom>
                    <a:avLst/>
                    <a:gdLst/>
                    <a:ahLst/>
                    <a:cxnLst/>
                    <a:rect l="l" t="t" r="r" b="b"/>
                    <a:pathLst>
                      <a:path w="209" h="209" extrusionOk="0">
                        <a:moveTo>
                          <a:pt x="209" y="81"/>
                        </a:moveTo>
                        <a:cubicBezTo>
                          <a:pt x="209" y="209"/>
                          <a:pt x="1" y="1"/>
                          <a:pt x="129" y="1"/>
                        </a:cubicBezTo>
                        <a:cubicBezTo>
                          <a:pt x="177"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6"/>
                  <p:cNvSpPr/>
                  <p:nvPr/>
                </p:nvSpPr>
                <p:spPr>
                  <a:xfrm>
                    <a:off x="1650879" y="2571819"/>
                    <a:ext cx="11977" cy="11060"/>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6"/>
                  <p:cNvSpPr/>
                  <p:nvPr/>
                </p:nvSpPr>
                <p:spPr>
                  <a:xfrm>
                    <a:off x="1740309" y="3247664"/>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6"/>
                  <p:cNvSpPr/>
                  <p:nvPr/>
                </p:nvSpPr>
                <p:spPr>
                  <a:xfrm>
                    <a:off x="2109835" y="4290287"/>
                    <a:ext cx="9227" cy="9227"/>
                  </a:xfrm>
                  <a:custGeom>
                    <a:avLst/>
                    <a:gdLst/>
                    <a:ahLst/>
                    <a:cxnLst/>
                    <a:rect l="l" t="t" r="r" b="b"/>
                    <a:pathLst>
                      <a:path w="161" h="161" extrusionOk="0">
                        <a:moveTo>
                          <a:pt x="160" y="80"/>
                        </a:moveTo>
                        <a:cubicBezTo>
                          <a:pt x="160" y="112"/>
                          <a:pt x="112" y="160"/>
                          <a:pt x="80" y="160"/>
                        </a:cubicBezTo>
                        <a:cubicBezTo>
                          <a:pt x="32" y="160"/>
                          <a:pt x="0" y="112"/>
                          <a:pt x="0" y="80"/>
                        </a:cubicBezTo>
                        <a:cubicBezTo>
                          <a:pt x="0" y="32"/>
                          <a:pt x="32" y="0"/>
                          <a:pt x="80" y="0"/>
                        </a:cubicBezTo>
                        <a:cubicBezTo>
                          <a:pt x="112" y="0"/>
                          <a:pt x="160" y="32"/>
                          <a:pt x="160"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6"/>
                  <p:cNvSpPr/>
                  <p:nvPr/>
                </p:nvSpPr>
                <p:spPr>
                  <a:xfrm>
                    <a:off x="1729306" y="4353556"/>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6"/>
                  <p:cNvSpPr/>
                  <p:nvPr/>
                </p:nvSpPr>
                <p:spPr>
                  <a:xfrm>
                    <a:off x="1617383" y="3758402"/>
                    <a:ext cx="11977" cy="11977"/>
                  </a:xfrm>
                  <a:custGeom>
                    <a:avLst/>
                    <a:gdLst/>
                    <a:ahLst/>
                    <a:cxnLst/>
                    <a:rect l="l" t="t" r="r" b="b"/>
                    <a:pathLst>
                      <a:path w="209" h="209" extrusionOk="0">
                        <a:moveTo>
                          <a:pt x="209" y="81"/>
                        </a:moveTo>
                        <a:cubicBezTo>
                          <a:pt x="209" y="209"/>
                          <a:pt x="1" y="1"/>
                          <a:pt x="129" y="1"/>
                        </a:cubicBezTo>
                        <a:cubicBezTo>
                          <a:pt x="161"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6"/>
                  <p:cNvSpPr/>
                  <p:nvPr/>
                </p:nvSpPr>
                <p:spPr>
                  <a:xfrm>
                    <a:off x="809504" y="3971191"/>
                    <a:ext cx="10143" cy="11977"/>
                  </a:xfrm>
                  <a:custGeom>
                    <a:avLst/>
                    <a:gdLst/>
                    <a:ahLst/>
                    <a:cxnLst/>
                    <a:rect l="l" t="t" r="r" b="b"/>
                    <a:pathLst>
                      <a:path w="177" h="209" extrusionOk="0">
                        <a:moveTo>
                          <a:pt x="177" y="112"/>
                        </a:moveTo>
                        <a:cubicBezTo>
                          <a:pt x="161" y="208"/>
                          <a:pt x="1" y="208"/>
                          <a:pt x="17" y="112"/>
                        </a:cubicBezTo>
                        <a:cubicBezTo>
                          <a:pt x="17" y="0"/>
                          <a:pt x="177" y="0"/>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6"/>
                  <p:cNvSpPr/>
                  <p:nvPr/>
                </p:nvSpPr>
                <p:spPr>
                  <a:xfrm>
                    <a:off x="950769" y="3399877"/>
                    <a:ext cx="9227" cy="11977"/>
                  </a:xfrm>
                  <a:custGeom>
                    <a:avLst/>
                    <a:gdLst/>
                    <a:ahLst/>
                    <a:cxnLst/>
                    <a:rect l="l" t="t" r="r" b="b"/>
                    <a:pathLst>
                      <a:path w="161" h="209" extrusionOk="0">
                        <a:moveTo>
                          <a:pt x="160" y="113"/>
                        </a:moveTo>
                        <a:cubicBezTo>
                          <a:pt x="160" y="209"/>
                          <a:pt x="0" y="209"/>
                          <a:pt x="0" y="113"/>
                        </a:cubicBezTo>
                        <a:cubicBezTo>
                          <a:pt x="0" y="1"/>
                          <a:pt x="160" y="1"/>
                          <a:pt x="160" y="1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6"/>
                  <p:cNvSpPr/>
                  <p:nvPr/>
                </p:nvSpPr>
                <p:spPr>
                  <a:xfrm>
                    <a:off x="1323963" y="3949184"/>
                    <a:ext cx="11060" cy="13811"/>
                  </a:xfrm>
                  <a:custGeom>
                    <a:avLst/>
                    <a:gdLst/>
                    <a:ahLst/>
                    <a:cxnLst/>
                    <a:rect l="l" t="t" r="r" b="b"/>
                    <a:pathLst>
                      <a:path w="193" h="241" extrusionOk="0">
                        <a:moveTo>
                          <a:pt x="193" y="112"/>
                        </a:moveTo>
                        <a:cubicBezTo>
                          <a:pt x="161" y="240"/>
                          <a:pt x="1" y="0"/>
                          <a:pt x="129" y="16"/>
                        </a:cubicBezTo>
                        <a:cubicBezTo>
                          <a:pt x="177" y="32"/>
                          <a:pt x="193" y="64"/>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6"/>
                  <p:cNvSpPr/>
                  <p:nvPr/>
                </p:nvSpPr>
                <p:spPr>
                  <a:xfrm>
                    <a:off x="1688474" y="2746955"/>
                    <a:ext cx="11977" cy="13811"/>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6"/>
                  <p:cNvSpPr/>
                  <p:nvPr/>
                </p:nvSpPr>
                <p:spPr>
                  <a:xfrm>
                    <a:off x="864520" y="2361838"/>
                    <a:ext cx="10143" cy="10143"/>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6"/>
                  <p:cNvSpPr/>
                  <p:nvPr/>
                </p:nvSpPr>
                <p:spPr>
                  <a:xfrm>
                    <a:off x="1172439" y="2810711"/>
                    <a:ext cx="11977" cy="11060"/>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6"/>
                  <p:cNvSpPr/>
                  <p:nvPr/>
                </p:nvSpPr>
                <p:spPr>
                  <a:xfrm>
                    <a:off x="1150174" y="2423274"/>
                    <a:ext cx="11977" cy="11977"/>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6"/>
                  <p:cNvSpPr/>
                  <p:nvPr/>
                </p:nvSpPr>
                <p:spPr>
                  <a:xfrm>
                    <a:off x="1665980" y="3981220"/>
                    <a:ext cx="23897" cy="23897"/>
                  </a:xfrm>
                  <a:custGeom>
                    <a:avLst/>
                    <a:gdLst/>
                    <a:ahLst/>
                    <a:cxnLst/>
                    <a:rect l="l" t="t" r="r" b="b"/>
                    <a:pathLst>
                      <a:path w="417" h="417" extrusionOk="0">
                        <a:moveTo>
                          <a:pt x="417" y="193"/>
                        </a:moveTo>
                        <a:cubicBezTo>
                          <a:pt x="417" y="337"/>
                          <a:pt x="225" y="417"/>
                          <a:pt x="113" y="305"/>
                        </a:cubicBezTo>
                        <a:cubicBezTo>
                          <a:pt x="1" y="193"/>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6"/>
                  <p:cNvSpPr/>
                  <p:nvPr/>
                </p:nvSpPr>
                <p:spPr>
                  <a:xfrm>
                    <a:off x="1606379" y="4444391"/>
                    <a:ext cx="24871" cy="24814"/>
                  </a:xfrm>
                  <a:custGeom>
                    <a:avLst/>
                    <a:gdLst/>
                    <a:ahLst/>
                    <a:cxnLst/>
                    <a:rect l="l" t="t" r="r" b="b"/>
                    <a:pathLst>
                      <a:path w="434" h="433" extrusionOk="0">
                        <a:moveTo>
                          <a:pt x="433" y="192"/>
                        </a:moveTo>
                        <a:cubicBezTo>
                          <a:pt x="433" y="352"/>
                          <a:pt x="241" y="432"/>
                          <a:pt x="129" y="320"/>
                        </a:cubicBezTo>
                        <a:cubicBezTo>
                          <a:pt x="1" y="208"/>
                          <a:pt x="97" y="16"/>
                          <a:pt x="257" y="16"/>
                        </a:cubicBezTo>
                        <a:cubicBezTo>
                          <a:pt x="353" y="0"/>
                          <a:pt x="433" y="96"/>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6"/>
                  <p:cNvSpPr/>
                  <p:nvPr/>
                </p:nvSpPr>
                <p:spPr>
                  <a:xfrm>
                    <a:off x="866354" y="4077556"/>
                    <a:ext cx="23955" cy="23897"/>
                  </a:xfrm>
                  <a:custGeom>
                    <a:avLst/>
                    <a:gdLst/>
                    <a:ahLst/>
                    <a:cxnLst/>
                    <a:rect l="l" t="t" r="r" b="b"/>
                    <a:pathLst>
                      <a:path w="418" h="417" extrusionOk="0">
                        <a:moveTo>
                          <a:pt x="417" y="177"/>
                        </a:moveTo>
                        <a:cubicBezTo>
                          <a:pt x="417" y="337"/>
                          <a:pt x="225" y="417"/>
                          <a:pt x="113" y="305"/>
                        </a:cubicBezTo>
                        <a:cubicBezTo>
                          <a:pt x="1" y="193"/>
                          <a:pt x="81" y="1"/>
                          <a:pt x="241" y="1"/>
                        </a:cubicBezTo>
                        <a:cubicBezTo>
                          <a:pt x="337" y="1"/>
                          <a:pt x="417" y="81"/>
                          <a:pt x="417"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6"/>
                  <p:cNvSpPr/>
                  <p:nvPr/>
                </p:nvSpPr>
                <p:spPr>
                  <a:xfrm>
                    <a:off x="804919" y="3114707"/>
                    <a:ext cx="24814" cy="24814"/>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6"/>
                  <p:cNvSpPr/>
                  <p:nvPr/>
                </p:nvSpPr>
                <p:spPr>
                  <a:xfrm>
                    <a:off x="1710910" y="3846429"/>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6"/>
                  <p:cNvSpPr/>
                  <p:nvPr/>
                </p:nvSpPr>
                <p:spPr>
                  <a:xfrm>
                    <a:off x="2095164" y="3542920"/>
                    <a:ext cx="24814" cy="24814"/>
                  </a:xfrm>
                  <a:custGeom>
                    <a:avLst/>
                    <a:gdLst/>
                    <a:ahLst/>
                    <a:cxnLst/>
                    <a:rect l="l" t="t" r="r" b="b"/>
                    <a:pathLst>
                      <a:path w="433" h="433" extrusionOk="0">
                        <a:moveTo>
                          <a:pt x="432" y="176"/>
                        </a:moveTo>
                        <a:cubicBezTo>
                          <a:pt x="432" y="352"/>
                          <a:pt x="240" y="432"/>
                          <a:pt x="112" y="304"/>
                        </a:cubicBezTo>
                        <a:cubicBezTo>
                          <a:pt x="0" y="192"/>
                          <a:pt x="80" y="0"/>
                          <a:pt x="256" y="0"/>
                        </a:cubicBezTo>
                        <a:cubicBezTo>
                          <a:pt x="352" y="0"/>
                          <a:pt x="432" y="80"/>
                          <a:pt x="43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6"/>
                  <p:cNvSpPr/>
                  <p:nvPr/>
                </p:nvSpPr>
                <p:spPr>
                  <a:xfrm>
                    <a:off x="1461990" y="2560815"/>
                    <a:ext cx="23897" cy="27565"/>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6"/>
                  <p:cNvSpPr/>
                  <p:nvPr/>
                </p:nvSpPr>
                <p:spPr>
                  <a:xfrm>
                    <a:off x="905839" y="3730034"/>
                    <a:ext cx="23897" cy="27565"/>
                  </a:xfrm>
                  <a:custGeom>
                    <a:avLst/>
                    <a:gdLst/>
                    <a:ahLst/>
                    <a:cxnLst/>
                    <a:rect l="l" t="t" r="r" b="b"/>
                    <a:pathLst>
                      <a:path w="417" h="481" extrusionOk="0">
                        <a:moveTo>
                          <a:pt x="384" y="272"/>
                        </a:moveTo>
                        <a:cubicBezTo>
                          <a:pt x="368" y="480"/>
                          <a:pt x="48" y="480"/>
                          <a:pt x="32" y="272"/>
                        </a:cubicBezTo>
                        <a:cubicBezTo>
                          <a:pt x="0" y="0"/>
                          <a:pt x="416" y="0"/>
                          <a:pt x="384" y="2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6"/>
                  <p:cNvSpPr/>
                  <p:nvPr/>
                </p:nvSpPr>
                <p:spPr>
                  <a:xfrm>
                    <a:off x="1274878" y="2235300"/>
                    <a:ext cx="24814" cy="24814"/>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6"/>
                  <p:cNvSpPr/>
                  <p:nvPr/>
                </p:nvSpPr>
                <p:spPr>
                  <a:xfrm>
                    <a:off x="1720137" y="3324687"/>
                    <a:ext cx="23897" cy="27565"/>
                  </a:xfrm>
                  <a:custGeom>
                    <a:avLst/>
                    <a:gdLst/>
                    <a:ahLst/>
                    <a:cxnLst/>
                    <a:rect l="l" t="t" r="r" b="b"/>
                    <a:pathLst>
                      <a:path w="417" h="481" extrusionOk="0">
                        <a:moveTo>
                          <a:pt x="384" y="257"/>
                        </a:moveTo>
                        <a:cubicBezTo>
                          <a:pt x="368" y="481"/>
                          <a:pt x="48" y="481"/>
                          <a:pt x="32" y="257"/>
                        </a:cubicBezTo>
                        <a:cubicBezTo>
                          <a:pt x="0" y="1"/>
                          <a:pt x="416" y="1"/>
                          <a:pt x="384" y="2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6"/>
                  <p:cNvSpPr/>
                  <p:nvPr/>
                </p:nvSpPr>
                <p:spPr>
                  <a:xfrm>
                    <a:off x="1301039" y="3509910"/>
                    <a:ext cx="23897" cy="24814"/>
                  </a:xfrm>
                  <a:custGeom>
                    <a:avLst/>
                    <a:gdLst/>
                    <a:ahLst/>
                    <a:cxnLst/>
                    <a:rect l="l" t="t" r="r" b="b"/>
                    <a:pathLst>
                      <a:path w="417" h="433" extrusionOk="0">
                        <a:moveTo>
                          <a:pt x="416" y="192"/>
                        </a:moveTo>
                        <a:cubicBezTo>
                          <a:pt x="416" y="352"/>
                          <a:pt x="224" y="432"/>
                          <a:pt x="112" y="320"/>
                        </a:cubicBezTo>
                        <a:cubicBezTo>
                          <a:pt x="0" y="208"/>
                          <a:pt x="80" y="0"/>
                          <a:pt x="240" y="0"/>
                        </a:cubicBezTo>
                        <a:cubicBezTo>
                          <a:pt x="336" y="0"/>
                          <a:pt x="416" y="80"/>
                          <a:pt x="416"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6"/>
                  <p:cNvSpPr/>
                  <p:nvPr/>
                </p:nvSpPr>
                <p:spPr>
                  <a:xfrm>
                    <a:off x="1025958" y="3570428"/>
                    <a:ext cx="23897" cy="27565"/>
                  </a:xfrm>
                  <a:custGeom>
                    <a:avLst/>
                    <a:gdLst/>
                    <a:ahLst/>
                    <a:cxnLst/>
                    <a:rect l="l" t="t" r="r" b="b"/>
                    <a:pathLst>
                      <a:path w="417" h="481" extrusionOk="0">
                        <a:moveTo>
                          <a:pt x="400" y="225"/>
                        </a:moveTo>
                        <a:cubicBezTo>
                          <a:pt x="416" y="481"/>
                          <a:pt x="0" y="481"/>
                          <a:pt x="32" y="225"/>
                        </a:cubicBezTo>
                        <a:cubicBezTo>
                          <a:pt x="48" y="1"/>
                          <a:pt x="368" y="1"/>
                          <a:pt x="400"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6"/>
                  <p:cNvSpPr/>
                  <p:nvPr/>
                </p:nvSpPr>
                <p:spPr>
                  <a:xfrm>
                    <a:off x="1654547" y="2403101"/>
                    <a:ext cx="23897" cy="23897"/>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6"/>
                  <p:cNvSpPr/>
                  <p:nvPr/>
                </p:nvSpPr>
                <p:spPr>
                  <a:xfrm>
                    <a:off x="959022" y="4245357"/>
                    <a:ext cx="23897" cy="23897"/>
                  </a:xfrm>
                  <a:custGeom>
                    <a:avLst/>
                    <a:gdLst/>
                    <a:ahLst/>
                    <a:cxnLst/>
                    <a:rect l="l" t="t" r="r" b="b"/>
                    <a:pathLst>
                      <a:path w="417" h="417" extrusionOk="0">
                        <a:moveTo>
                          <a:pt x="416" y="177"/>
                        </a:moveTo>
                        <a:cubicBezTo>
                          <a:pt x="416" y="337"/>
                          <a:pt x="224" y="417"/>
                          <a:pt x="112" y="305"/>
                        </a:cubicBezTo>
                        <a:cubicBezTo>
                          <a:pt x="0" y="193"/>
                          <a:pt x="80" y="1"/>
                          <a:pt x="240" y="1"/>
                        </a:cubicBezTo>
                        <a:cubicBezTo>
                          <a:pt x="336" y="1"/>
                          <a:pt x="416" y="81"/>
                          <a:pt x="416"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6"/>
                  <p:cNvSpPr/>
                  <p:nvPr/>
                </p:nvSpPr>
                <p:spPr>
                  <a:xfrm>
                    <a:off x="1013121" y="2675433"/>
                    <a:ext cx="24814" cy="23897"/>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6"/>
                  <p:cNvSpPr/>
                  <p:nvPr/>
                </p:nvSpPr>
                <p:spPr>
                  <a:xfrm>
                    <a:off x="724228" y="4075722"/>
                    <a:ext cx="24814" cy="27565"/>
                  </a:xfrm>
                  <a:custGeom>
                    <a:avLst/>
                    <a:gdLst/>
                    <a:ahLst/>
                    <a:cxnLst/>
                    <a:rect l="l" t="t" r="r" b="b"/>
                    <a:pathLst>
                      <a:path w="433" h="481" extrusionOk="0">
                        <a:moveTo>
                          <a:pt x="401" y="209"/>
                        </a:moveTo>
                        <a:cubicBezTo>
                          <a:pt x="433" y="481"/>
                          <a:pt x="1" y="481"/>
                          <a:pt x="33" y="209"/>
                        </a:cubicBezTo>
                        <a:cubicBezTo>
                          <a:pt x="65" y="1"/>
                          <a:pt x="369" y="1"/>
                          <a:pt x="40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6"/>
                  <p:cNvSpPr/>
                  <p:nvPr/>
                </p:nvSpPr>
                <p:spPr>
                  <a:xfrm>
                    <a:off x="791165" y="3263252"/>
                    <a:ext cx="24814" cy="23897"/>
                  </a:xfrm>
                  <a:custGeom>
                    <a:avLst/>
                    <a:gdLst/>
                    <a:ahLst/>
                    <a:cxnLst/>
                    <a:rect l="l" t="t" r="r" b="b"/>
                    <a:pathLst>
                      <a:path w="433" h="417" extrusionOk="0">
                        <a:moveTo>
                          <a:pt x="433" y="177"/>
                        </a:moveTo>
                        <a:cubicBezTo>
                          <a:pt x="433" y="337"/>
                          <a:pt x="241" y="417"/>
                          <a:pt x="129" y="305"/>
                        </a:cubicBezTo>
                        <a:cubicBezTo>
                          <a:pt x="1" y="193"/>
                          <a:pt x="81"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6"/>
                  <p:cNvSpPr/>
                  <p:nvPr/>
                </p:nvSpPr>
                <p:spPr>
                  <a:xfrm>
                    <a:off x="1340467" y="3551173"/>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6"/>
                  <p:cNvSpPr/>
                  <p:nvPr/>
                </p:nvSpPr>
                <p:spPr>
                  <a:xfrm>
                    <a:off x="1205620" y="3043644"/>
                    <a:ext cx="24814" cy="24814"/>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6"/>
                  <p:cNvSpPr/>
                  <p:nvPr/>
                </p:nvSpPr>
                <p:spPr>
                  <a:xfrm>
                    <a:off x="1242355" y="3309099"/>
                    <a:ext cx="24814" cy="23897"/>
                  </a:xfrm>
                  <a:custGeom>
                    <a:avLst/>
                    <a:gdLst/>
                    <a:ahLst/>
                    <a:cxnLst/>
                    <a:rect l="l" t="t" r="r" b="b"/>
                    <a:pathLst>
                      <a:path w="433" h="417" extrusionOk="0">
                        <a:moveTo>
                          <a:pt x="433" y="177"/>
                        </a:moveTo>
                        <a:cubicBezTo>
                          <a:pt x="433" y="337"/>
                          <a:pt x="225" y="417"/>
                          <a:pt x="112" y="305"/>
                        </a:cubicBezTo>
                        <a:cubicBezTo>
                          <a:pt x="0" y="193"/>
                          <a:pt x="80"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6"/>
                  <p:cNvSpPr/>
                  <p:nvPr/>
                </p:nvSpPr>
                <p:spPr>
                  <a:xfrm>
                    <a:off x="1765926" y="3497073"/>
                    <a:ext cx="89056" cy="88999"/>
                  </a:xfrm>
                  <a:custGeom>
                    <a:avLst/>
                    <a:gdLst/>
                    <a:ahLst/>
                    <a:cxnLst/>
                    <a:rect l="l" t="t" r="r" b="b"/>
                    <a:pathLst>
                      <a:path w="1554" h="1553" extrusionOk="0">
                        <a:moveTo>
                          <a:pt x="769" y="1552"/>
                        </a:moveTo>
                        <a:lnTo>
                          <a:pt x="769" y="1552"/>
                        </a:lnTo>
                        <a:cubicBezTo>
                          <a:pt x="769" y="1120"/>
                          <a:pt x="433" y="768"/>
                          <a:pt x="1" y="768"/>
                        </a:cubicBezTo>
                        <a:lnTo>
                          <a:pt x="1" y="768"/>
                        </a:lnTo>
                        <a:cubicBezTo>
                          <a:pt x="433" y="768"/>
                          <a:pt x="769" y="432"/>
                          <a:pt x="769" y="0"/>
                        </a:cubicBezTo>
                        <a:lnTo>
                          <a:pt x="769" y="0"/>
                        </a:lnTo>
                        <a:cubicBezTo>
                          <a:pt x="769" y="416"/>
                          <a:pt x="1121" y="768"/>
                          <a:pt x="1553" y="768"/>
                        </a:cubicBezTo>
                        <a:lnTo>
                          <a:pt x="1553" y="768"/>
                        </a:lnTo>
                        <a:cubicBezTo>
                          <a:pt x="1121" y="768"/>
                          <a:pt x="769" y="1120"/>
                          <a:pt x="769" y="15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6"/>
                  <p:cNvSpPr/>
                  <p:nvPr/>
                </p:nvSpPr>
                <p:spPr>
                  <a:xfrm>
                    <a:off x="825091" y="3483319"/>
                    <a:ext cx="89056" cy="88999"/>
                  </a:xfrm>
                  <a:custGeom>
                    <a:avLst/>
                    <a:gdLst/>
                    <a:ahLst/>
                    <a:cxnLst/>
                    <a:rect l="l" t="t" r="r" b="b"/>
                    <a:pathLst>
                      <a:path w="1554" h="1553" extrusionOk="0">
                        <a:moveTo>
                          <a:pt x="785" y="1553"/>
                        </a:moveTo>
                        <a:lnTo>
                          <a:pt x="785" y="1553"/>
                        </a:lnTo>
                        <a:cubicBezTo>
                          <a:pt x="785" y="1121"/>
                          <a:pt x="433" y="785"/>
                          <a:pt x="1" y="785"/>
                        </a:cubicBezTo>
                        <a:lnTo>
                          <a:pt x="1" y="785"/>
                        </a:lnTo>
                        <a:cubicBezTo>
                          <a:pt x="433" y="785"/>
                          <a:pt x="785" y="433"/>
                          <a:pt x="785" y="1"/>
                        </a:cubicBezTo>
                        <a:lnTo>
                          <a:pt x="785" y="1"/>
                        </a:lnTo>
                        <a:cubicBezTo>
                          <a:pt x="785" y="433"/>
                          <a:pt x="1137" y="785"/>
                          <a:pt x="1553" y="785"/>
                        </a:cubicBezTo>
                        <a:lnTo>
                          <a:pt x="1553" y="785"/>
                        </a:lnTo>
                        <a:cubicBezTo>
                          <a:pt x="1137" y="785"/>
                          <a:pt x="785" y="1121"/>
                          <a:pt x="785"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6"/>
                  <p:cNvSpPr/>
                  <p:nvPr/>
                </p:nvSpPr>
                <p:spPr>
                  <a:xfrm>
                    <a:off x="938849" y="2381094"/>
                    <a:ext cx="88999" cy="88999"/>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6"/>
                  <p:cNvSpPr/>
                  <p:nvPr/>
                </p:nvSpPr>
                <p:spPr>
                  <a:xfrm>
                    <a:off x="1427577" y="2872834"/>
                    <a:ext cx="89056" cy="88082"/>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87" name="Google Shape;2287;p6"/>
                <p:cNvGrpSpPr/>
                <p:nvPr/>
              </p:nvGrpSpPr>
              <p:grpSpPr>
                <a:xfrm>
                  <a:off x="358288" y="2739075"/>
                  <a:ext cx="1509450" cy="2233905"/>
                  <a:chOff x="713225" y="2235300"/>
                  <a:chExt cx="1509450" cy="2233905"/>
                </a:xfrm>
              </p:grpSpPr>
              <p:sp>
                <p:nvSpPr>
                  <p:cNvPr id="2288" name="Google Shape;2288;p6"/>
                  <p:cNvSpPr/>
                  <p:nvPr/>
                </p:nvSpPr>
                <p:spPr>
                  <a:xfrm>
                    <a:off x="2168519" y="4094921"/>
                    <a:ext cx="54156" cy="54213"/>
                  </a:xfrm>
                  <a:custGeom>
                    <a:avLst/>
                    <a:gdLst/>
                    <a:ahLst/>
                    <a:cxnLst/>
                    <a:rect l="l" t="t" r="r" b="b"/>
                    <a:pathLst>
                      <a:path w="945" h="946" extrusionOk="0">
                        <a:moveTo>
                          <a:pt x="945" y="417"/>
                        </a:moveTo>
                        <a:cubicBezTo>
                          <a:pt x="945" y="769"/>
                          <a:pt x="513" y="945"/>
                          <a:pt x="256" y="689"/>
                        </a:cubicBezTo>
                        <a:cubicBezTo>
                          <a:pt x="0" y="433"/>
                          <a:pt x="192" y="1"/>
                          <a:pt x="545" y="17"/>
                        </a:cubicBezTo>
                        <a:cubicBezTo>
                          <a:pt x="769" y="17"/>
                          <a:pt x="945" y="193"/>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6"/>
                  <p:cNvSpPr/>
                  <p:nvPr/>
                </p:nvSpPr>
                <p:spPr>
                  <a:xfrm>
                    <a:off x="2147430" y="3617193"/>
                    <a:ext cx="53239" cy="54156"/>
                  </a:xfrm>
                  <a:custGeom>
                    <a:avLst/>
                    <a:gdLst/>
                    <a:ahLst/>
                    <a:cxnLst/>
                    <a:rect l="l" t="t" r="r" b="b"/>
                    <a:pathLst>
                      <a:path w="929" h="945" extrusionOk="0">
                        <a:moveTo>
                          <a:pt x="929" y="400"/>
                        </a:moveTo>
                        <a:cubicBezTo>
                          <a:pt x="929" y="752"/>
                          <a:pt x="496" y="944"/>
                          <a:pt x="240" y="688"/>
                        </a:cubicBezTo>
                        <a:cubicBezTo>
                          <a:pt x="0" y="432"/>
                          <a:pt x="176" y="0"/>
                          <a:pt x="528" y="0"/>
                        </a:cubicBezTo>
                        <a:cubicBezTo>
                          <a:pt x="753" y="0"/>
                          <a:pt x="929" y="176"/>
                          <a:pt x="929" y="40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6"/>
                  <p:cNvSpPr/>
                  <p:nvPr/>
                </p:nvSpPr>
                <p:spPr>
                  <a:xfrm>
                    <a:off x="1029626" y="3003298"/>
                    <a:ext cx="53239" cy="52322"/>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6"/>
                  <p:cNvSpPr/>
                  <p:nvPr/>
                </p:nvSpPr>
                <p:spPr>
                  <a:xfrm>
                    <a:off x="1547695" y="3244913"/>
                    <a:ext cx="54156" cy="54156"/>
                  </a:xfrm>
                  <a:custGeom>
                    <a:avLst/>
                    <a:gdLst/>
                    <a:ahLst/>
                    <a:cxnLst/>
                    <a:rect l="l" t="t" r="r" b="b"/>
                    <a:pathLst>
                      <a:path w="945" h="945" extrusionOk="0">
                        <a:moveTo>
                          <a:pt x="945" y="401"/>
                        </a:moveTo>
                        <a:cubicBezTo>
                          <a:pt x="945" y="753"/>
                          <a:pt x="513" y="945"/>
                          <a:pt x="257" y="689"/>
                        </a:cubicBezTo>
                        <a:cubicBezTo>
                          <a:pt x="1" y="433"/>
                          <a:pt x="177" y="1"/>
                          <a:pt x="545" y="1"/>
                        </a:cubicBezTo>
                        <a:cubicBezTo>
                          <a:pt x="753" y="1"/>
                          <a:pt x="929" y="177"/>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6"/>
                  <p:cNvSpPr/>
                  <p:nvPr/>
                </p:nvSpPr>
                <p:spPr>
                  <a:xfrm>
                    <a:off x="1203844" y="3823562"/>
                    <a:ext cx="52322" cy="51405"/>
                  </a:xfrm>
                  <a:custGeom>
                    <a:avLst/>
                    <a:gdLst/>
                    <a:ahLst/>
                    <a:cxnLst/>
                    <a:rect l="l" t="t" r="r" b="b"/>
                    <a:pathLst>
                      <a:path w="913" h="897" extrusionOk="0">
                        <a:moveTo>
                          <a:pt x="913" y="384"/>
                        </a:moveTo>
                        <a:cubicBezTo>
                          <a:pt x="913" y="736"/>
                          <a:pt x="496" y="896"/>
                          <a:pt x="256" y="656"/>
                        </a:cubicBezTo>
                        <a:cubicBezTo>
                          <a:pt x="0" y="416"/>
                          <a:pt x="176" y="0"/>
                          <a:pt x="528" y="0"/>
                        </a:cubicBezTo>
                        <a:cubicBezTo>
                          <a:pt x="736" y="0"/>
                          <a:pt x="913" y="176"/>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6"/>
                  <p:cNvSpPr/>
                  <p:nvPr/>
                </p:nvSpPr>
                <p:spPr>
                  <a:xfrm>
                    <a:off x="713225" y="2823119"/>
                    <a:ext cx="54156" cy="54156"/>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6"/>
                  <p:cNvSpPr/>
                  <p:nvPr/>
                </p:nvSpPr>
                <p:spPr>
                  <a:xfrm>
                    <a:off x="1506433" y="3973884"/>
                    <a:ext cx="12894" cy="11977"/>
                  </a:xfrm>
                  <a:custGeom>
                    <a:avLst/>
                    <a:gdLst/>
                    <a:ahLst/>
                    <a:cxnLst/>
                    <a:rect l="l" t="t" r="r" b="b"/>
                    <a:pathLst>
                      <a:path w="225" h="209" extrusionOk="0">
                        <a:moveTo>
                          <a:pt x="225" y="81"/>
                        </a:moveTo>
                        <a:cubicBezTo>
                          <a:pt x="225" y="209"/>
                          <a:pt x="1" y="1"/>
                          <a:pt x="129" y="1"/>
                        </a:cubicBezTo>
                        <a:cubicBezTo>
                          <a:pt x="177" y="1"/>
                          <a:pt x="225" y="33"/>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6"/>
                  <p:cNvSpPr/>
                  <p:nvPr/>
                </p:nvSpPr>
                <p:spPr>
                  <a:xfrm>
                    <a:off x="1758591" y="3940874"/>
                    <a:ext cx="11977" cy="11977"/>
                  </a:xfrm>
                  <a:custGeom>
                    <a:avLst/>
                    <a:gdLst/>
                    <a:ahLst/>
                    <a:cxnLst/>
                    <a:rect l="l" t="t" r="r" b="b"/>
                    <a:pathLst>
                      <a:path w="209" h="209" extrusionOk="0">
                        <a:moveTo>
                          <a:pt x="209" y="81"/>
                        </a:moveTo>
                        <a:cubicBezTo>
                          <a:pt x="209" y="209"/>
                          <a:pt x="1" y="1"/>
                          <a:pt x="129" y="1"/>
                        </a:cubicBezTo>
                        <a:cubicBezTo>
                          <a:pt x="177"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6"/>
                  <p:cNvSpPr/>
                  <p:nvPr/>
                </p:nvSpPr>
                <p:spPr>
                  <a:xfrm>
                    <a:off x="1650879" y="2571819"/>
                    <a:ext cx="11977" cy="11060"/>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6"/>
                  <p:cNvSpPr/>
                  <p:nvPr/>
                </p:nvSpPr>
                <p:spPr>
                  <a:xfrm>
                    <a:off x="1740309" y="3247664"/>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6"/>
                  <p:cNvSpPr/>
                  <p:nvPr/>
                </p:nvSpPr>
                <p:spPr>
                  <a:xfrm>
                    <a:off x="2109835" y="4290287"/>
                    <a:ext cx="9227" cy="9227"/>
                  </a:xfrm>
                  <a:custGeom>
                    <a:avLst/>
                    <a:gdLst/>
                    <a:ahLst/>
                    <a:cxnLst/>
                    <a:rect l="l" t="t" r="r" b="b"/>
                    <a:pathLst>
                      <a:path w="161" h="161" extrusionOk="0">
                        <a:moveTo>
                          <a:pt x="160" y="80"/>
                        </a:moveTo>
                        <a:cubicBezTo>
                          <a:pt x="160" y="112"/>
                          <a:pt x="112" y="160"/>
                          <a:pt x="80" y="160"/>
                        </a:cubicBezTo>
                        <a:cubicBezTo>
                          <a:pt x="32" y="160"/>
                          <a:pt x="0" y="112"/>
                          <a:pt x="0" y="80"/>
                        </a:cubicBezTo>
                        <a:cubicBezTo>
                          <a:pt x="0" y="32"/>
                          <a:pt x="32" y="0"/>
                          <a:pt x="80" y="0"/>
                        </a:cubicBezTo>
                        <a:cubicBezTo>
                          <a:pt x="112" y="0"/>
                          <a:pt x="160" y="32"/>
                          <a:pt x="160"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6"/>
                  <p:cNvSpPr/>
                  <p:nvPr/>
                </p:nvSpPr>
                <p:spPr>
                  <a:xfrm>
                    <a:off x="1729306" y="4353556"/>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6"/>
                  <p:cNvSpPr/>
                  <p:nvPr/>
                </p:nvSpPr>
                <p:spPr>
                  <a:xfrm>
                    <a:off x="1617383" y="3758402"/>
                    <a:ext cx="11977" cy="11977"/>
                  </a:xfrm>
                  <a:custGeom>
                    <a:avLst/>
                    <a:gdLst/>
                    <a:ahLst/>
                    <a:cxnLst/>
                    <a:rect l="l" t="t" r="r" b="b"/>
                    <a:pathLst>
                      <a:path w="209" h="209" extrusionOk="0">
                        <a:moveTo>
                          <a:pt x="209" y="81"/>
                        </a:moveTo>
                        <a:cubicBezTo>
                          <a:pt x="209" y="209"/>
                          <a:pt x="1" y="1"/>
                          <a:pt x="129" y="1"/>
                        </a:cubicBezTo>
                        <a:cubicBezTo>
                          <a:pt x="161"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6"/>
                  <p:cNvSpPr/>
                  <p:nvPr/>
                </p:nvSpPr>
                <p:spPr>
                  <a:xfrm>
                    <a:off x="809504" y="3971191"/>
                    <a:ext cx="10143" cy="11977"/>
                  </a:xfrm>
                  <a:custGeom>
                    <a:avLst/>
                    <a:gdLst/>
                    <a:ahLst/>
                    <a:cxnLst/>
                    <a:rect l="l" t="t" r="r" b="b"/>
                    <a:pathLst>
                      <a:path w="177" h="209" extrusionOk="0">
                        <a:moveTo>
                          <a:pt x="177" y="112"/>
                        </a:moveTo>
                        <a:cubicBezTo>
                          <a:pt x="161" y="208"/>
                          <a:pt x="1" y="208"/>
                          <a:pt x="17" y="112"/>
                        </a:cubicBezTo>
                        <a:cubicBezTo>
                          <a:pt x="17" y="0"/>
                          <a:pt x="177" y="0"/>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6"/>
                  <p:cNvSpPr/>
                  <p:nvPr/>
                </p:nvSpPr>
                <p:spPr>
                  <a:xfrm>
                    <a:off x="950769" y="3399877"/>
                    <a:ext cx="9227" cy="11977"/>
                  </a:xfrm>
                  <a:custGeom>
                    <a:avLst/>
                    <a:gdLst/>
                    <a:ahLst/>
                    <a:cxnLst/>
                    <a:rect l="l" t="t" r="r" b="b"/>
                    <a:pathLst>
                      <a:path w="161" h="209" extrusionOk="0">
                        <a:moveTo>
                          <a:pt x="160" y="113"/>
                        </a:moveTo>
                        <a:cubicBezTo>
                          <a:pt x="160" y="209"/>
                          <a:pt x="0" y="209"/>
                          <a:pt x="0" y="113"/>
                        </a:cubicBezTo>
                        <a:cubicBezTo>
                          <a:pt x="0" y="1"/>
                          <a:pt x="160" y="1"/>
                          <a:pt x="160" y="1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6"/>
                  <p:cNvSpPr/>
                  <p:nvPr/>
                </p:nvSpPr>
                <p:spPr>
                  <a:xfrm>
                    <a:off x="1323963" y="3949184"/>
                    <a:ext cx="11060" cy="13811"/>
                  </a:xfrm>
                  <a:custGeom>
                    <a:avLst/>
                    <a:gdLst/>
                    <a:ahLst/>
                    <a:cxnLst/>
                    <a:rect l="l" t="t" r="r" b="b"/>
                    <a:pathLst>
                      <a:path w="193" h="241" extrusionOk="0">
                        <a:moveTo>
                          <a:pt x="193" y="112"/>
                        </a:moveTo>
                        <a:cubicBezTo>
                          <a:pt x="161" y="240"/>
                          <a:pt x="1" y="0"/>
                          <a:pt x="129" y="16"/>
                        </a:cubicBezTo>
                        <a:cubicBezTo>
                          <a:pt x="177" y="32"/>
                          <a:pt x="193" y="64"/>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6"/>
                  <p:cNvSpPr/>
                  <p:nvPr/>
                </p:nvSpPr>
                <p:spPr>
                  <a:xfrm>
                    <a:off x="1688474" y="2746955"/>
                    <a:ext cx="11977" cy="13811"/>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6"/>
                  <p:cNvSpPr/>
                  <p:nvPr/>
                </p:nvSpPr>
                <p:spPr>
                  <a:xfrm>
                    <a:off x="864520" y="2361838"/>
                    <a:ext cx="10143" cy="10143"/>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6"/>
                  <p:cNvSpPr/>
                  <p:nvPr/>
                </p:nvSpPr>
                <p:spPr>
                  <a:xfrm>
                    <a:off x="1172439" y="2810711"/>
                    <a:ext cx="11977" cy="11060"/>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6"/>
                  <p:cNvSpPr/>
                  <p:nvPr/>
                </p:nvSpPr>
                <p:spPr>
                  <a:xfrm>
                    <a:off x="1150174" y="2423274"/>
                    <a:ext cx="11977" cy="11977"/>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6"/>
                  <p:cNvSpPr/>
                  <p:nvPr/>
                </p:nvSpPr>
                <p:spPr>
                  <a:xfrm>
                    <a:off x="1665980" y="3981220"/>
                    <a:ext cx="23897" cy="23897"/>
                  </a:xfrm>
                  <a:custGeom>
                    <a:avLst/>
                    <a:gdLst/>
                    <a:ahLst/>
                    <a:cxnLst/>
                    <a:rect l="l" t="t" r="r" b="b"/>
                    <a:pathLst>
                      <a:path w="417" h="417" extrusionOk="0">
                        <a:moveTo>
                          <a:pt x="417" y="193"/>
                        </a:moveTo>
                        <a:cubicBezTo>
                          <a:pt x="417" y="337"/>
                          <a:pt x="225" y="417"/>
                          <a:pt x="113" y="305"/>
                        </a:cubicBezTo>
                        <a:cubicBezTo>
                          <a:pt x="1" y="193"/>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6"/>
                  <p:cNvSpPr/>
                  <p:nvPr/>
                </p:nvSpPr>
                <p:spPr>
                  <a:xfrm>
                    <a:off x="1606379" y="4444391"/>
                    <a:ext cx="24871" cy="24814"/>
                  </a:xfrm>
                  <a:custGeom>
                    <a:avLst/>
                    <a:gdLst/>
                    <a:ahLst/>
                    <a:cxnLst/>
                    <a:rect l="l" t="t" r="r" b="b"/>
                    <a:pathLst>
                      <a:path w="434" h="433" extrusionOk="0">
                        <a:moveTo>
                          <a:pt x="433" y="192"/>
                        </a:moveTo>
                        <a:cubicBezTo>
                          <a:pt x="433" y="352"/>
                          <a:pt x="241" y="432"/>
                          <a:pt x="129" y="320"/>
                        </a:cubicBezTo>
                        <a:cubicBezTo>
                          <a:pt x="1" y="208"/>
                          <a:pt x="97" y="16"/>
                          <a:pt x="257" y="16"/>
                        </a:cubicBezTo>
                        <a:cubicBezTo>
                          <a:pt x="353" y="0"/>
                          <a:pt x="433" y="96"/>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6"/>
                  <p:cNvSpPr/>
                  <p:nvPr/>
                </p:nvSpPr>
                <p:spPr>
                  <a:xfrm>
                    <a:off x="866354" y="4077556"/>
                    <a:ext cx="23955" cy="23897"/>
                  </a:xfrm>
                  <a:custGeom>
                    <a:avLst/>
                    <a:gdLst/>
                    <a:ahLst/>
                    <a:cxnLst/>
                    <a:rect l="l" t="t" r="r" b="b"/>
                    <a:pathLst>
                      <a:path w="418" h="417" extrusionOk="0">
                        <a:moveTo>
                          <a:pt x="417" y="177"/>
                        </a:moveTo>
                        <a:cubicBezTo>
                          <a:pt x="417" y="337"/>
                          <a:pt x="225" y="417"/>
                          <a:pt x="113" y="305"/>
                        </a:cubicBezTo>
                        <a:cubicBezTo>
                          <a:pt x="1" y="193"/>
                          <a:pt x="81" y="1"/>
                          <a:pt x="241" y="1"/>
                        </a:cubicBezTo>
                        <a:cubicBezTo>
                          <a:pt x="337" y="1"/>
                          <a:pt x="417" y="81"/>
                          <a:pt x="417"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6"/>
                  <p:cNvSpPr/>
                  <p:nvPr/>
                </p:nvSpPr>
                <p:spPr>
                  <a:xfrm>
                    <a:off x="804919" y="3114707"/>
                    <a:ext cx="24814" cy="24814"/>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6"/>
                  <p:cNvSpPr/>
                  <p:nvPr/>
                </p:nvSpPr>
                <p:spPr>
                  <a:xfrm>
                    <a:off x="1710910" y="3846429"/>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6"/>
                  <p:cNvSpPr/>
                  <p:nvPr/>
                </p:nvSpPr>
                <p:spPr>
                  <a:xfrm>
                    <a:off x="2095164" y="3542920"/>
                    <a:ext cx="24814" cy="24814"/>
                  </a:xfrm>
                  <a:custGeom>
                    <a:avLst/>
                    <a:gdLst/>
                    <a:ahLst/>
                    <a:cxnLst/>
                    <a:rect l="l" t="t" r="r" b="b"/>
                    <a:pathLst>
                      <a:path w="433" h="433" extrusionOk="0">
                        <a:moveTo>
                          <a:pt x="432" y="176"/>
                        </a:moveTo>
                        <a:cubicBezTo>
                          <a:pt x="432" y="352"/>
                          <a:pt x="240" y="432"/>
                          <a:pt x="112" y="304"/>
                        </a:cubicBezTo>
                        <a:cubicBezTo>
                          <a:pt x="0" y="192"/>
                          <a:pt x="80" y="0"/>
                          <a:pt x="256" y="0"/>
                        </a:cubicBezTo>
                        <a:cubicBezTo>
                          <a:pt x="352" y="0"/>
                          <a:pt x="432" y="80"/>
                          <a:pt x="43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6"/>
                  <p:cNvSpPr/>
                  <p:nvPr/>
                </p:nvSpPr>
                <p:spPr>
                  <a:xfrm>
                    <a:off x="1461990" y="2560815"/>
                    <a:ext cx="23897" cy="27565"/>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6"/>
                  <p:cNvSpPr/>
                  <p:nvPr/>
                </p:nvSpPr>
                <p:spPr>
                  <a:xfrm>
                    <a:off x="905839" y="3730034"/>
                    <a:ext cx="23897" cy="27565"/>
                  </a:xfrm>
                  <a:custGeom>
                    <a:avLst/>
                    <a:gdLst/>
                    <a:ahLst/>
                    <a:cxnLst/>
                    <a:rect l="l" t="t" r="r" b="b"/>
                    <a:pathLst>
                      <a:path w="417" h="481" extrusionOk="0">
                        <a:moveTo>
                          <a:pt x="384" y="272"/>
                        </a:moveTo>
                        <a:cubicBezTo>
                          <a:pt x="368" y="480"/>
                          <a:pt x="48" y="480"/>
                          <a:pt x="32" y="272"/>
                        </a:cubicBezTo>
                        <a:cubicBezTo>
                          <a:pt x="0" y="0"/>
                          <a:pt x="416" y="0"/>
                          <a:pt x="384" y="2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6"/>
                  <p:cNvSpPr/>
                  <p:nvPr/>
                </p:nvSpPr>
                <p:spPr>
                  <a:xfrm>
                    <a:off x="1274878" y="2235300"/>
                    <a:ext cx="24814" cy="24814"/>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6"/>
                  <p:cNvSpPr/>
                  <p:nvPr/>
                </p:nvSpPr>
                <p:spPr>
                  <a:xfrm>
                    <a:off x="1720137" y="3324687"/>
                    <a:ext cx="23897" cy="27565"/>
                  </a:xfrm>
                  <a:custGeom>
                    <a:avLst/>
                    <a:gdLst/>
                    <a:ahLst/>
                    <a:cxnLst/>
                    <a:rect l="l" t="t" r="r" b="b"/>
                    <a:pathLst>
                      <a:path w="417" h="481" extrusionOk="0">
                        <a:moveTo>
                          <a:pt x="384" y="257"/>
                        </a:moveTo>
                        <a:cubicBezTo>
                          <a:pt x="368" y="481"/>
                          <a:pt x="48" y="481"/>
                          <a:pt x="32" y="257"/>
                        </a:cubicBezTo>
                        <a:cubicBezTo>
                          <a:pt x="0" y="1"/>
                          <a:pt x="416" y="1"/>
                          <a:pt x="384" y="2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6"/>
                  <p:cNvSpPr/>
                  <p:nvPr/>
                </p:nvSpPr>
                <p:spPr>
                  <a:xfrm>
                    <a:off x="1301039" y="3509910"/>
                    <a:ext cx="23897" cy="24814"/>
                  </a:xfrm>
                  <a:custGeom>
                    <a:avLst/>
                    <a:gdLst/>
                    <a:ahLst/>
                    <a:cxnLst/>
                    <a:rect l="l" t="t" r="r" b="b"/>
                    <a:pathLst>
                      <a:path w="417" h="433" extrusionOk="0">
                        <a:moveTo>
                          <a:pt x="416" y="192"/>
                        </a:moveTo>
                        <a:cubicBezTo>
                          <a:pt x="416" y="352"/>
                          <a:pt x="224" y="432"/>
                          <a:pt x="112" y="320"/>
                        </a:cubicBezTo>
                        <a:cubicBezTo>
                          <a:pt x="0" y="208"/>
                          <a:pt x="80" y="0"/>
                          <a:pt x="240" y="0"/>
                        </a:cubicBezTo>
                        <a:cubicBezTo>
                          <a:pt x="336" y="0"/>
                          <a:pt x="416" y="80"/>
                          <a:pt x="416"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6"/>
                  <p:cNvSpPr/>
                  <p:nvPr/>
                </p:nvSpPr>
                <p:spPr>
                  <a:xfrm>
                    <a:off x="1025958" y="3570428"/>
                    <a:ext cx="23897" cy="27565"/>
                  </a:xfrm>
                  <a:custGeom>
                    <a:avLst/>
                    <a:gdLst/>
                    <a:ahLst/>
                    <a:cxnLst/>
                    <a:rect l="l" t="t" r="r" b="b"/>
                    <a:pathLst>
                      <a:path w="417" h="481" extrusionOk="0">
                        <a:moveTo>
                          <a:pt x="400" y="225"/>
                        </a:moveTo>
                        <a:cubicBezTo>
                          <a:pt x="416" y="481"/>
                          <a:pt x="0" y="481"/>
                          <a:pt x="32" y="225"/>
                        </a:cubicBezTo>
                        <a:cubicBezTo>
                          <a:pt x="48" y="1"/>
                          <a:pt x="368" y="1"/>
                          <a:pt x="400"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6"/>
                  <p:cNvSpPr/>
                  <p:nvPr/>
                </p:nvSpPr>
                <p:spPr>
                  <a:xfrm>
                    <a:off x="1654547" y="2403101"/>
                    <a:ext cx="23897" cy="23897"/>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6"/>
                  <p:cNvSpPr/>
                  <p:nvPr/>
                </p:nvSpPr>
                <p:spPr>
                  <a:xfrm>
                    <a:off x="959022" y="4245357"/>
                    <a:ext cx="23897" cy="23897"/>
                  </a:xfrm>
                  <a:custGeom>
                    <a:avLst/>
                    <a:gdLst/>
                    <a:ahLst/>
                    <a:cxnLst/>
                    <a:rect l="l" t="t" r="r" b="b"/>
                    <a:pathLst>
                      <a:path w="417" h="417" extrusionOk="0">
                        <a:moveTo>
                          <a:pt x="416" y="177"/>
                        </a:moveTo>
                        <a:cubicBezTo>
                          <a:pt x="416" y="337"/>
                          <a:pt x="224" y="417"/>
                          <a:pt x="112" y="305"/>
                        </a:cubicBezTo>
                        <a:cubicBezTo>
                          <a:pt x="0" y="193"/>
                          <a:pt x="80" y="1"/>
                          <a:pt x="240" y="1"/>
                        </a:cubicBezTo>
                        <a:cubicBezTo>
                          <a:pt x="336" y="1"/>
                          <a:pt x="416" y="81"/>
                          <a:pt x="416"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6"/>
                  <p:cNvSpPr/>
                  <p:nvPr/>
                </p:nvSpPr>
                <p:spPr>
                  <a:xfrm>
                    <a:off x="1013121" y="2675433"/>
                    <a:ext cx="24814" cy="23897"/>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6"/>
                  <p:cNvSpPr/>
                  <p:nvPr/>
                </p:nvSpPr>
                <p:spPr>
                  <a:xfrm>
                    <a:off x="724228" y="4075722"/>
                    <a:ext cx="24814" cy="27565"/>
                  </a:xfrm>
                  <a:custGeom>
                    <a:avLst/>
                    <a:gdLst/>
                    <a:ahLst/>
                    <a:cxnLst/>
                    <a:rect l="l" t="t" r="r" b="b"/>
                    <a:pathLst>
                      <a:path w="433" h="481" extrusionOk="0">
                        <a:moveTo>
                          <a:pt x="401" y="209"/>
                        </a:moveTo>
                        <a:cubicBezTo>
                          <a:pt x="433" y="481"/>
                          <a:pt x="1" y="481"/>
                          <a:pt x="33" y="209"/>
                        </a:cubicBezTo>
                        <a:cubicBezTo>
                          <a:pt x="65" y="1"/>
                          <a:pt x="369" y="1"/>
                          <a:pt x="40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6"/>
                  <p:cNvSpPr/>
                  <p:nvPr/>
                </p:nvSpPr>
                <p:spPr>
                  <a:xfrm>
                    <a:off x="791165" y="3263252"/>
                    <a:ext cx="24814" cy="23897"/>
                  </a:xfrm>
                  <a:custGeom>
                    <a:avLst/>
                    <a:gdLst/>
                    <a:ahLst/>
                    <a:cxnLst/>
                    <a:rect l="l" t="t" r="r" b="b"/>
                    <a:pathLst>
                      <a:path w="433" h="417" extrusionOk="0">
                        <a:moveTo>
                          <a:pt x="433" y="177"/>
                        </a:moveTo>
                        <a:cubicBezTo>
                          <a:pt x="433" y="337"/>
                          <a:pt x="241" y="417"/>
                          <a:pt x="129" y="305"/>
                        </a:cubicBezTo>
                        <a:cubicBezTo>
                          <a:pt x="1" y="193"/>
                          <a:pt x="81"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6"/>
                  <p:cNvSpPr/>
                  <p:nvPr/>
                </p:nvSpPr>
                <p:spPr>
                  <a:xfrm>
                    <a:off x="1340467" y="3551173"/>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6"/>
                  <p:cNvSpPr/>
                  <p:nvPr/>
                </p:nvSpPr>
                <p:spPr>
                  <a:xfrm>
                    <a:off x="1205620" y="3043644"/>
                    <a:ext cx="24814" cy="24814"/>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6"/>
                  <p:cNvSpPr/>
                  <p:nvPr/>
                </p:nvSpPr>
                <p:spPr>
                  <a:xfrm>
                    <a:off x="1242355" y="3309099"/>
                    <a:ext cx="24814" cy="23897"/>
                  </a:xfrm>
                  <a:custGeom>
                    <a:avLst/>
                    <a:gdLst/>
                    <a:ahLst/>
                    <a:cxnLst/>
                    <a:rect l="l" t="t" r="r" b="b"/>
                    <a:pathLst>
                      <a:path w="433" h="417" extrusionOk="0">
                        <a:moveTo>
                          <a:pt x="433" y="177"/>
                        </a:moveTo>
                        <a:cubicBezTo>
                          <a:pt x="433" y="337"/>
                          <a:pt x="225" y="417"/>
                          <a:pt x="112" y="305"/>
                        </a:cubicBezTo>
                        <a:cubicBezTo>
                          <a:pt x="0" y="193"/>
                          <a:pt x="80"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6"/>
                  <p:cNvSpPr/>
                  <p:nvPr/>
                </p:nvSpPr>
                <p:spPr>
                  <a:xfrm>
                    <a:off x="1765926" y="3497073"/>
                    <a:ext cx="89056" cy="88999"/>
                  </a:xfrm>
                  <a:custGeom>
                    <a:avLst/>
                    <a:gdLst/>
                    <a:ahLst/>
                    <a:cxnLst/>
                    <a:rect l="l" t="t" r="r" b="b"/>
                    <a:pathLst>
                      <a:path w="1554" h="1553" extrusionOk="0">
                        <a:moveTo>
                          <a:pt x="769" y="1552"/>
                        </a:moveTo>
                        <a:lnTo>
                          <a:pt x="769" y="1552"/>
                        </a:lnTo>
                        <a:cubicBezTo>
                          <a:pt x="769" y="1120"/>
                          <a:pt x="433" y="768"/>
                          <a:pt x="1" y="768"/>
                        </a:cubicBezTo>
                        <a:lnTo>
                          <a:pt x="1" y="768"/>
                        </a:lnTo>
                        <a:cubicBezTo>
                          <a:pt x="433" y="768"/>
                          <a:pt x="769" y="432"/>
                          <a:pt x="769" y="0"/>
                        </a:cubicBezTo>
                        <a:lnTo>
                          <a:pt x="769" y="0"/>
                        </a:lnTo>
                        <a:cubicBezTo>
                          <a:pt x="769" y="416"/>
                          <a:pt x="1121" y="768"/>
                          <a:pt x="1553" y="768"/>
                        </a:cubicBezTo>
                        <a:lnTo>
                          <a:pt x="1553" y="768"/>
                        </a:lnTo>
                        <a:cubicBezTo>
                          <a:pt x="1121" y="768"/>
                          <a:pt x="769" y="1120"/>
                          <a:pt x="769" y="15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6"/>
                  <p:cNvSpPr/>
                  <p:nvPr/>
                </p:nvSpPr>
                <p:spPr>
                  <a:xfrm>
                    <a:off x="825091" y="3483319"/>
                    <a:ext cx="89056" cy="88999"/>
                  </a:xfrm>
                  <a:custGeom>
                    <a:avLst/>
                    <a:gdLst/>
                    <a:ahLst/>
                    <a:cxnLst/>
                    <a:rect l="l" t="t" r="r" b="b"/>
                    <a:pathLst>
                      <a:path w="1554" h="1553" extrusionOk="0">
                        <a:moveTo>
                          <a:pt x="785" y="1553"/>
                        </a:moveTo>
                        <a:lnTo>
                          <a:pt x="785" y="1553"/>
                        </a:lnTo>
                        <a:cubicBezTo>
                          <a:pt x="785" y="1121"/>
                          <a:pt x="433" y="785"/>
                          <a:pt x="1" y="785"/>
                        </a:cubicBezTo>
                        <a:lnTo>
                          <a:pt x="1" y="785"/>
                        </a:lnTo>
                        <a:cubicBezTo>
                          <a:pt x="433" y="785"/>
                          <a:pt x="785" y="433"/>
                          <a:pt x="785" y="1"/>
                        </a:cubicBezTo>
                        <a:lnTo>
                          <a:pt x="785" y="1"/>
                        </a:lnTo>
                        <a:cubicBezTo>
                          <a:pt x="785" y="433"/>
                          <a:pt x="1137" y="785"/>
                          <a:pt x="1553" y="785"/>
                        </a:cubicBezTo>
                        <a:lnTo>
                          <a:pt x="1553" y="785"/>
                        </a:lnTo>
                        <a:cubicBezTo>
                          <a:pt x="1137" y="785"/>
                          <a:pt x="785" y="1121"/>
                          <a:pt x="785"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6"/>
                  <p:cNvSpPr/>
                  <p:nvPr/>
                </p:nvSpPr>
                <p:spPr>
                  <a:xfrm>
                    <a:off x="938849" y="2381094"/>
                    <a:ext cx="88999" cy="88999"/>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6"/>
                  <p:cNvSpPr/>
                  <p:nvPr/>
                </p:nvSpPr>
                <p:spPr>
                  <a:xfrm>
                    <a:off x="1427577" y="2872834"/>
                    <a:ext cx="89056" cy="88082"/>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2" name="Google Shape;2332;p6"/>
                <p:cNvGrpSpPr/>
                <p:nvPr/>
              </p:nvGrpSpPr>
              <p:grpSpPr>
                <a:xfrm rot="-9258217">
                  <a:off x="-76594" y="2522305"/>
                  <a:ext cx="1509442" cy="2233894"/>
                  <a:chOff x="713225" y="2235300"/>
                  <a:chExt cx="1509450" cy="2233905"/>
                </a:xfrm>
              </p:grpSpPr>
              <p:sp>
                <p:nvSpPr>
                  <p:cNvPr id="2333" name="Google Shape;2333;p6"/>
                  <p:cNvSpPr/>
                  <p:nvPr/>
                </p:nvSpPr>
                <p:spPr>
                  <a:xfrm>
                    <a:off x="2168519" y="4094921"/>
                    <a:ext cx="54156" cy="54213"/>
                  </a:xfrm>
                  <a:custGeom>
                    <a:avLst/>
                    <a:gdLst/>
                    <a:ahLst/>
                    <a:cxnLst/>
                    <a:rect l="l" t="t" r="r" b="b"/>
                    <a:pathLst>
                      <a:path w="945" h="946" extrusionOk="0">
                        <a:moveTo>
                          <a:pt x="945" y="417"/>
                        </a:moveTo>
                        <a:cubicBezTo>
                          <a:pt x="945" y="769"/>
                          <a:pt x="513" y="945"/>
                          <a:pt x="256" y="689"/>
                        </a:cubicBezTo>
                        <a:cubicBezTo>
                          <a:pt x="0" y="433"/>
                          <a:pt x="192" y="1"/>
                          <a:pt x="545" y="17"/>
                        </a:cubicBezTo>
                        <a:cubicBezTo>
                          <a:pt x="769" y="17"/>
                          <a:pt x="945" y="193"/>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6"/>
                  <p:cNvSpPr/>
                  <p:nvPr/>
                </p:nvSpPr>
                <p:spPr>
                  <a:xfrm>
                    <a:off x="2147430" y="3617193"/>
                    <a:ext cx="53239" cy="54156"/>
                  </a:xfrm>
                  <a:custGeom>
                    <a:avLst/>
                    <a:gdLst/>
                    <a:ahLst/>
                    <a:cxnLst/>
                    <a:rect l="l" t="t" r="r" b="b"/>
                    <a:pathLst>
                      <a:path w="929" h="945" extrusionOk="0">
                        <a:moveTo>
                          <a:pt x="929" y="400"/>
                        </a:moveTo>
                        <a:cubicBezTo>
                          <a:pt x="929" y="752"/>
                          <a:pt x="496" y="944"/>
                          <a:pt x="240" y="688"/>
                        </a:cubicBezTo>
                        <a:cubicBezTo>
                          <a:pt x="0" y="432"/>
                          <a:pt x="176" y="0"/>
                          <a:pt x="528" y="0"/>
                        </a:cubicBezTo>
                        <a:cubicBezTo>
                          <a:pt x="753" y="0"/>
                          <a:pt x="929" y="176"/>
                          <a:pt x="929" y="40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6"/>
                  <p:cNvSpPr/>
                  <p:nvPr/>
                </p:nvSpPr>
                <p:spPr>
                  <a:xfrm>
                    <a:off x="1029626" y="3003298"/>
                    <a:ext cx="53239" cy="52322"/>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6"/>
                  <p:cNvSpPr/>
                  <p:nvPr/>
                </p:nvSpPr>
                <p:spPr>
                  <a:xfrm>
                    <a:off x="1547695" y="3244913"/>
                    <a:ext cx="54156" cy="54156"/>
                  </a:xfrm>
                  <a:custGeom>
                    <a:avLst/>
                    <a:gdLst/>
                    <a:ahLst/>
                    <a:cxnLst/>
                    <a:rect l="l" t="t" r="r" b="b"/>
                    <a:pathLst>
                      <a:path w="945" h="945" extrusionOk="0">
                        <a:moveTo>
                          <a:pt x="945" y="401"/>
                        </a:moveTo>
                        <a:cubicBezTo>
                          <a:pt x="945" y="753"/>
                          <a:pt x="513" y="945"/>
                          <a:pt x="257" y="689"/>
                        </a:cubicBezTo>
                        <a:cubicBezTo>
                          <a:pt x="1" y="433"/>
                          <a:pt x="177" y="1"/>
                          <a:pt x="545" y="1"/>
                        </a:cubicBezTo>
                        <a:cubicBezTo>
                          <a:pt x="753" y="1"/>
                          <a:pt x="929" y="177"/>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6"/>
                  <p:cNvSpPr/>
                  <p:nvPr/>
                </p:nvSpPr>
                <p:spPr>
                  <a:xfrm>
                    <a:off x="1203844" y="3823562"/>
                    <a:ext cx="52322" cy="51405"/>
                  </a:xfrm>
                  <a:custGeom>
                    <a:avLst/>
                    <a:gdLst/>
                    <a:ahLst/>
                    <a:cxnLst/>
                    <a:rect l="l" t="t" r="r" b="b"/>
                    <a:pathLst>
                      <a:path w="913" h="897" extrusionOk="0">
                        <a:moveTo>
                          <a:pt x="913" y="384"/>
                        </a:moveTo>
                        <a:cubicBezTo>
                          <a:pt x="913" y="736"/>
                          <a:pt x="496" y="896"/>
                          <a:pt x="256" y="656"/>
                        </a:cubicBezTo>
                        <a:cubicBezTo>
                          <a:pt x="0" y="416"/>
                          <a:pt x="176" y="0"/>
                          <a:pt x="528" y="0"/>
                        </a:cubicBezTo>
                        <a:cubicBezTo>
                          <a:pt x="736" y="0"/>
                          <a:pt x="913" y="176"/>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6"/>
                  <p:cNvSpPr/>
                  <p:nvPr/>
                </p:nvSpPr>
                <p:spPr>
                  <a:xfrm>
                    <a:off x="713225" y="2823119"/>
                    <a:ext cx="54156" cy="54156"/>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6"/>
                  <p:cNvSpPr/>
                  <p:nvPr/>
                </p:nvSpPr>
                <p:spPr>
                  <a:xfrm>
                    <a:off x="1506433" y="3973884"/>
                    <a:ext cx="12894" cy="11977"/>
                  </a:xfrm>
                  <a:custGeom>
                    <a:avLst/>
                    <a:gdLst/>
                    <a:ahLst/>
                    <a:cxnLst/>
                    <a:rect l="l" t="t" r="r" b="b"/>
                    <a:pathLst>
                      <a:path w="225" h="209" extrusionOk="0">
                        <a:moveTo>
                          <a:pt x="225" y="81"/>
                        </a:moveTo>
                        <a:cubicBezTo>
                          <a:pt x="225" y="209"/>
                          <a:pt x="1" y="1"/>
                          <a:pt x="129" y="1"/>
                        </a:cubicBezTo>
                        <a:cubicBezTo>
                          <a:pt x="177" y="1"/>
                          <a:pt x="225" y="33"/>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6"/>
                  <p:cNvSpPr/>
                  <p:nvPr/>
                </p:nvSpPr>
                <p:spPr>
                  <a:xfrm>
                    <a:off x="1758591" y="3940874"/>
                    <a:ext cx="11977" cy="11977"/>
                  </a:xfrm>
                  <a:custGeom>
                    <a:avLst/>
                    <a:gdLst/>
                    <a:ahLst/>
                    <a:cxnLst/>
                    <a:rect l="l" t="t" r="r" b="b"/>
                    <a:pathLst>
                      <a:path w="209" h="209" extrusionOk="0">
                        <a:moveTo>
                          <a:pt x="209" y="81"/>
                        </a:moveTo>
                        <a:cubicBezTo>
                          <a:pt x="209" y="209"/>
                          <a:pt x="1" y="1"/>
                          <a:pt x="129" y="1"/>
                        </a:cubicBezTo>
                        <a:cubicBezTo>
                          <a:pt x="177"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6"/>
                  <p:cNvSpPr/>
                  <p:nvPr/>
                </p:nvSpPr>
                <p:spPr>
                  <a:xfrm>
                    <a:off x="1650879" y="2571819"/>
                    <a:ext cx="11977" cy="11060"/>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6"/>
                  <p:cNvSpPr/>
                  <p:nvPr/>
                </p:nvSpPr>
                <p:spPr>
                  <a:xfrm>
                    <a:off x="1740309" y="3247664"/>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6"/>
                  <p:cNvSpPr/>
                  <p:nvPr/>
                </p:nvSpPr>
                <p:spPr>
                  <a:xfrm>
                    <a:off x="2109835" y="4290287"/>
                    <a:ext cx="9227" cy="9227"/>
                  </a:xfrm>
                  <a:custGeom>
                    <a:avLst/>
                    <a:gdLst/>
                    <a:ahLst/>
                    <a:cxnLst/>
                    <a:rect l="l" t="t" r="r" b="b"/>
                    <a:pathLst>
                      <a:path w="161" h="161" extrusionOk="0">
                        <a:moveTo>
                          <a:pt x="160" y="80"/>
                        </a:moveTo>
                        <a:cubicBezTo>
                          <a:pt x="160" y="112"/>
                          <a:pt x="112" y="160"/>
                          <a:pt x="80" y="160"/>
                        </a:cubicBezTo>
                        <a:cubicBezTo>
                          <a:pt x="32" y="160"/>
                          <a:pt x="0" y="112"/>
                          <a:pt x="0" y="80"/>
                        </a:cubicBezTo>
                        <a:cubicBezTo>
                          <a:pt x="0" y="32"/>
                          <a:pt x="32" y="0"/>
                          <a:pt x="80" y="0"/>
                        </a:cubicBezTo>
                        <a:cubicBezTo>
                          <a:pt x="112" y="0"/>
                          <a:pt x="160" y="32"/>
                          <a:pt x="160"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6"/>
                  <p:cNvSpPr/>
                  <p:nvPr/>
                </p:nvSpPr>
                <p:spPr>
                  <a:xfrm>
                    <a:off x="1729306" y="4353556"/>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6"/>
                  <p:cNvSpPr/>
                  <p:nvPr/>
                </p:nvSpPr>
                <p:spPr>
                  <a:xfrm>
                    <a:off x="1617383" y="3758402"/>
                    <a:ext cx="11977" cy="11977"/>
                  </a:xfrm>
                  <a:custGeom>
                    <a:avLst/>
                    <a:gdLst/>
                    <a:ahLst/>
                    <a:cxnLst/>
                    <a:rect l="l" t="t" r="r" b="b"/>
                    <a:pathLst>
                      <a:path w="209" h="209" extrusionOk="0">
                        <a:moveTo>
                          <a:pt x="209" y="81"/>
                        </a:moveTo>
                        <a:cubicBezTo>
                          <a:pt x="209" y="209"/>
                          <a:pt x="1" y="1"/>
                          <a:pt x="129" y="1"/>
                        </a:cubicBezTo>
                        <a:cubicBezTo>
                          <a:pt x="161"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6"/>
                  <p:cNvSpPr/>
                  <p:nvPr/>
                </p:nvSpPr>
                <p:spPr>
                  <a:xfrm>
                    <a:off x="809504" y="3971191"/>
                    <a:ext cx="10143" cy="11977"/>
                  </a:xfrm>
                  <a:custGeom>
                    <a:avLst/>
                    <a:gdLst/>
                    <a:ahLst/>
                    <a:cxnLst/>
                    <a:rect l="l" t="t" r="r" b="b"/>
                    <a:pathLst>
                      <a:path w="177" h="209" extrusionOk="0">
                        <a:moveTo>
                          <a:pt x="177" y="112"/>
                        </a:moveTo>
                        <a:cubicBezTo>
                          <a:pt x="161" y="208"/>
                          <a:pt x="1" y="208"/>
                          <a:pt x="17" y="112"/>
                        </a:cubicBezTo>
                        <a:cubicBezTo>
                          <a:pt x="17" y="0"/>
                          <a:pt x="177" y="0"/>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6"/>
                  <p:cNvSpPr/>
                  <p:nvPr/>
                </p:nvSpPr>
                <p:spPr>
                  <a:xfrm>
                    <a:off x="950769" y="3399877"/>
                    <a:ext cx="9227" cy="11977"/>
                  </a:xfrm>
                  <a:custGeom>
                    <a:avLst/>
                    <a:gdLst/>
                    <a:ahLst/>
                    <a:cxnLst/>
                    <a:rect l="l" t="t" r="r" b="b"/>
                    <a:pathLst>
                      <a:path w="161" h="209" extrusionOk="0">
                        <a:moveTo>
                          <a:pt x="160" y="113"/>
                        </a:moveTo>
                        <a:cubicBezTo>
                          <a:pt x="160" y="209"/>
                          <a:pt x="0" y="209"/>
                          <a:pt x="0" y="113"/>
                        </a:cubicBezTo>
                        <a:cubicBezTo>
                          <a:pt x="0" y="1"/>
                          <a:pt x="160" y="1"/>
                          <a:pt x="160" y="1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6"/>
                  <p:cNvSpPr/>
                  <p:nvPr/>
                </p:nvSpPr>
                <p:spPr>
                  <a:xfrm>
                    <a:off x="1323963" y="3949184"/>
                    <a:ext cx="11060" cy="13811"/>
                  </a:xfrm>
                  <a:custGeom>
                    <a:avLst/>
                    <a:gdLst/>
                    <a:ahLst/>
                    <a:cxnLst/>
                    <a:rect l="l" t="t" r="r" b="b"/>
                    <a:pathLst>
                      <a:path w="193" h="241" extrusionOk="0">
                        <a:moveTo>
                          <a:pt x="193" y="112"/>
                        </a:moveTo>
                        <a:cubicBezTo>
                          <a:pt x="161" y="240"/>
                          <a:pt x="1" y="0"/>
                          <a:pt x="129" y="16"/>
                        </a:cubicBezTo>
                        <a:cubicBezTo>
                          <a:pt x="177" y="32"/>
                          <a:pt x="193" y="64"/>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6"/>
                  <p:cNvSpPr/>
                  <p:nvPr/>
                </p:nvSpPr>
                <p:spPr>
                  <a:xfrm>
                    <a:off x="1688474" y="2746955"/>
                    <a:ext cx="11977" cy="13811"/>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6"/>
                  <p:cNvSpPr/>
                  <p:nvPr/>
                </p:nvSpPr>
                <p:spPr>
                  <a:xfrm>
                    <a:off x="864520" y="2361838"/>
                    <a:ext cx="10143" cy="10143"/>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6"/>
                  <p:cNvSpPr/>
                  <p:nvPr/>
                </p:nvSpPr>
                <p:spPr>
                  <a:xfrm>
                    <a:off x="1172439" y="2810711"/>
                    <a:ext cx="11977" cy="11060"/>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6"/>
                  <p:cNvSpPr/>
                  <p:nvPr/>
                </p:nvSpPr>
                <p:spPr>
                  <a:xfrm>
                    <a:off x="1150174" y="2423274"/>
                    <a:ext cx="11977" cy="11977"/>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6"/>
                  <p:cNvSpPr/>
                  <p:nvPr/>
                </p:nvSpPr>
                <p:spPr>
                  <a:xfrm>
                    <a:off x="1665980" y="3981220"/>
                    <a:ext cx="23897" cy="23897"/>
                  </a:xfrm>
                  <a:custGeom>
                    <a:avLst/>
                    <a:gdLst/>
                    <a:ahLst/>
                    <a:cxnLst/>
                    <a:rect l="l" t="t" r="r" b="b"/>
                    <a:pathLst>
                      <a:path w="417" h="417" extrusionOk="0">
                        <a:moveTo>
                          <a:pt x="417" y="193"/>
                        </a:moveTo>
                        <a:cubicBezTo>
                          <a:pt x="417" y="337"/>
                          <a:pt x="225" y="417"/>
                          <a:pt x="113" y="305"/>
                        </a:cubicBezTo>
                        <a:cubicBezTo>
                          <a:pt x="1" y="193"/>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6"/>
                  <p:cNvSpPr/>
                  <p:nvPr/>
                </p:nvSpPr>
                <p:spPr>
                  <a:xfrm>
                    <a:off x="1606379" y="4444391"/>
                    <a:ext cx="24871" cy="24814"/>
                  </a:xfrm>
                  <a:custGeom>
                    <a:avLst/>
                    <a:gdLst/>
                    <a:ahLst/>
                    <a:cxnLst/>
                    <a:rect l="l" t="t" r="r" b="b"/>
                    <a:pathLst>
                      <a:path w="434" h="433" extrusionOk="0">
                        <a:moveTo>
                          <a:pt x="433" y="192"/>
                        </a:moveTo>
                        <a:cubicBezTo>
                          <a:pt x="433" y="352"/>
                          <a:pt x="241" y="432"/>
                          <a:pt x="129" y="320"/>
                        </a:cubicBezTo>
                        <a:cubicBezTo>
                          <a:pt x="1" y="208"/>
                          <a:pt x="97" y="16"/>
                          <a:pt x="257" y="16"/>
                        </a:cubicBezTo>
                        <a:cubicBezTo>
                          <a:pt x="353" y="0"/>
                          <a:pt x="433" y="96"/>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6"/>
                  <p:cNvSpPr/>
                  <p:nvPr/>
                </p:nvSpPr>
                <p:spPr>
                  <a:xfrm>
                    <a:off x="866354" y="4077556"/>
                    <a:ext cx="23955" cy="23897"/>
                  </a:xfrm>
                  <a:custGeom>
                    <a:avLst/>
                    <a:gdLst/>
                    <a:ahLst/>
                    <a:cxnLst/>
                    <a:rect l="l" t="t" r="r" b="b"/>
                    <a:pathLst>
                      <a:path w="418" h="417" extrusionOk="0">
                        <a:moveTo>
                          <a:pt x="417" y="177"/>
                        </a:moveTo>
                        <a:cubicBezTo>
                          <a:pt x="417" y="337"/>
                          <a:pt x="225" y="417"/>
                          <a:pt x="113" y="305"/>
                        </a:cubicBezTo>
                        <a:cubicBezTo>
                          <a:pt x="1" y="193"/>
                          <a:pt x="81" y="1"/>
                          <a:pt x="241" y="1"/>
                        </a:cubicBezTo>
                        <a:cubicBezTo>
                          <a:pt x="337" y="1"/>
                          <a:pt x="417" y="81"/>
                          <a:pt x="417"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6"/>
                  <p:cNvSpPr/>
                  <p:nvPr/>
                </p:nvSpPr>
                <p:spPr>
                  <a:xfrm>
                    <a:off x="804919" y="3114707"/>
                    <a:ext cx="24814" cy="24814"/>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6"/>
                  <p:cNvSpPr/>
                  <p:nvPr/>
                </p:nvSpPr>
                <p:spPr>
                  <a:xfrm>
                    <a:off x="1710910" y="3846429"/>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6"/>
                  <p:cNvSpPr/>
                  <p:nvPr/>
                </p:nvSpPr>
                <p:spPr>
                  <a:xfrm>
                    <a:off x="2095164" y="3542920"/>
                    <a:ext cx="24814" cy="24814"/>
                  </a:xfrm>
                  <a:custGeom>
                    <a:avLst/>
                    <a:gdLst/>
                    <a:ahLst/>
                    <a:cxnLst/>
                    <a:rect l="l" t="t" r="r" b="b"/>
                    <a:pathLst>
                      <a:path w="433" h="433" extrusionOk="0">
                        <a:moveTo>
                          <a:pt x="432" y="176"/>
                        </a:moveTo>
                        <a:cubicBezTo>
                          <a:pt x="432" y="352"/>
                          <a:pt x="240" y="432"/>
                          <a:pt x="112" y="304"/>
                        </a:cubicBezTo>
                        <a:cubicBezTo>
                          <a:pt x="0" y="192"/>
                          <a:pt x="80" y="0"/>
                          <a:pt x="256" y="0"/>
                        </a:cubicBezTo>
                        <a:cubicBezTo>
                          <a:pt x="352" y="0"/>
                          <a:pt x="432" y="80"/>
                          <a:pt x="43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6"/>
                  <p:cNvSpPr/>
                  <p:nvPr/>
                </p:nvSpPr>
                <p:spPr>
                  <a:xfrm>
                    <a:off x="1461990" y="2560815"/>
                    <a:ext cx="23897" cy="27565"/>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6"/>
                  <p:cNvSpPr/>
                  <p:nvPr/>
                </p:nvSpPr>
                <p:spPr>
                  <a:xfrm>
                    <a:off x="905839" y="3730034"/>
                    <a:ext cx="23897" cy="27565"/>
                  </a:xfrm>
                  <a:custGeom>
                    <a:avLst/>
                    <a:gdLst/>
                    <a:ahLst/>
                    <a:cxnLst/>
                    <a:rect l="l" t="t" r="r" b="b"/>
                    <a:pathLst>
                      <a:path w="417" h="481" extrusionOk="0">
                        <a:moveTo>
                          <a:pt x="384" y="272"/>
                        </a:moveTo>
                        <a:cubicBezTo>
                          <a:pt x="368" y="480"/>
                          <a:pt x="48" y="480"/>
                          <a:pt x="32" y="272"/>
                        </a:cubicBezTo>
                        <a:cubicBezTo>
                          <a:pt x="0" y="0"/>
                          <a:pt x="416" y="0"/>
                          <a:pt x="384" y="2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6"/>
                  <p:cNvSpPr/>
                  <p:nvPr/>
                </p:nvSpPr>
                <p:spPr>
                  <a:xfrm>
                    <a:off x="1274878" y="2235300"/>
                    <a:ext cx="24814" cy="24814"/>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6"/>
                  <p:cNvSpPr/>
                  <p:nvPr/>
                </p:nvSpPr>
                <p:spPr>
                  <a:xfrm>
                    <a:off x="1720137" y="3324687"/>
                    <a:ext cx="23897" cy="27565"/>
                  </a:xfrm>
                  <a:custGeom>
                    <a:avLst/>
                    <a:gdLst/>
                    <a:ahLst/>
                    <a:cxnLst/>
                    <a:rect l="l" t="t" r="r" b="b"/>
                    <a:pathLst>
                      <a:path w="417" h="481" extrusionOk="0">
                        <a:moveTo>
                          <a:pt x="384" y="257"/>
                        </a:moveTo>
                        <a:cubicBezTo>
                          <a:pt x="368" y="481"/>
                          <a:pt x="48" y="481"/>
                          <a:pt x="32" y="257"/>
                        </a:cubicBezTo>
                        <a:cubicBezTo>
                          <a:pt x="0" y="1"/>
                          <a:pt x="416" y="1"/>
                          <a:pt x="384" y="2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6"/>
                  <p:cNvSpPr/>
                  <p:nvPr/>
                </p:nvSpPr>
                <p:spPr>
                  <a:xfrm>
                    <a:off x="1301039" y="3509910"/>
                    <a:ext cx="23897" cy="24814"/>
                  </a:xfrm>
                  <a:custGeom>
                    <a:avLst/>
                    <a:gdLst/>
                    <a:ahLst/>
                    <a:cxnLst/>
                    <a:rect l="l" t="t" r="r" b="b"/>
                    <a:pathLst>
                      <a:path w="417" h="433" extrusionOk="0">
                        <a:moveTo>
                          <a:pt x="416" y="192"/>
                        </a:moveTo>
                        <a:cubicBezTo>
                          <a:pt x="416" y="352"/>
                          <a:pt x="224" y="432"/>
                          <a:pt x="112" y="320"/>
                        </a:cubicBezTo>
                        <a:cubicBezTo>
                          <a:pt x="0" y="208"/>
                          <a:pt x="80" y="0"/>
                          <a:pt x="240" y="0"/>
                        </a:cubicBezTo>
                        <a:cubicBezTo>
                          <a:pt x="336" y="0"/>
                          <a:pt x="416" y="80"/>
                          <a:pt x="416"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6"/>
                  <p:cNvSpPr/>
                  <p:nvPr/>
                </p:nvSpPr>
                <p:spPr>
                  <a:xfrm>
                    <a:off x="1025958" y="3570428"/>
                    <a:ext cx="23897" cy="27565"/>
                  </a:xfrm>
                  <a:custGeom>
                    <a:avLst/>
                    <a:gdLst/>
                    <a:ahLst/>
                    <a:cxnLst/>
                    <a:rect l="l" t="t" r="r" b="b"/>
                    <a:pathLst>
                      <a:path w="417" h="481" extrusionOk="0">
                        <a:moveTo>
                          <a:pt x="400" y="225"/>
                        </a:moveTo>
                        <a:cubicBezTo>
                          <a:pt x="416" y="481"/>
                          <a:pt x="0" y="481"/>
                          <a:pt x="32" y="225"/>
                        </a:cubicBezTo>
                        <a:cubicBezTo>
                          <a:pt x="48" y="1"/>
                          <a:pt x="368" y="1"/>
                          <a:pt x="400"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6"/>
                  <p:cNvSpPr/>
                  <p:nvPr/>
                </p:nvSpPr>
                <p:spPr>
                  <a:xfrm>
                    <a:off x="1654547" y="2403101"/>
                    <a:ext cx="23897" cy="23897"/>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6"/>
                  <p:cNvSpPr/>
                  <p:nvPr/>
                </p:nvSpPr>
                <p:spPr>
                  <a:xfrm>
                    <a:off x="959022" y="4245357"/>
                    <a:ext cx="23897" cy="23897"/>
                  </a:xfrm>
                  <a:custGeom>
                    <a:avLst/>
                    <a:gdLst/>
                    <a:ahLst/>
                    <a:cxnLst/>
                    <a:rect l="l" t="t" r="r" b="b"/>
                    <a:pathLst>
                      <a:path w="417" h="417" extrusionOk="0">
                        <a:moveTo>
                          <a:pt x="416" y="177"/>
                        </a:moveTo>
                        <a:cubicBezTo>
                          <a:pt x="416" y="337"/>
                          <a:pt x="224" y="417"/>
                          <a:pt x="112" y="305"/>
                        </a:cubicBezTo>
                        <a:cubicBezTo>
                          <a:pt x="0" y="193"/>
                          <a:pt x="80" y="1"/>
                          <a:pt x="240" y="1"/>
                        </a:cubicBezTo>
                        <a:cubicBezTo>
                          <a:pt x="336" y="1"/>
                          <a:pt x="416" y="81"/>
                          <a:pt x="416"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6"/>
                  <p:cNvSpPr/>
                  <p:nvPr/>
                </p:nvSpPr>
                <p:spPr>
                  <a:xfrm>
                    <a:off x="1013121" y="2675433"/>
                    <a:ext cx="24814" cy="23897"/>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6"/>
                  <p:cNvSpPr/>
                  <p:nvPr/>
                </p:nvSpPr>
                <p:spPr>
                  <a:xfrm>
                    <a:off x="724228" y="4075722"/>
                    <a:ext cx="24814" cy="27565"/>
                  </a:xfrm>
                  <a:custGeom>
                    <a:avLst/>
                    <a:gdLst/>
                    <a:ahLst/>
                    <a:cxnLst/>
                    <a:rect l="l" t="t" r="r" b="b"/>
                    <a:pathLst>
                      <a:path w="433" h="481" extrusionOk="0">
                        <a:moveTo>
                          <a:pt x="401" y="209"/>
                        </a:moveTo>
                        <a:cubicBezTo>
                          <a:pt x="433" y="481"/>
                          <a:pt x="1" y="481"/>
                          <a:pt x="33" y="209"/>
                        </a:cubicBezTo>
                        <a:cubicBezTo>
                          <a:pt x="65" y="1"/>
                          <a:pt x="369" y="1"/>
                          <a:pt x="40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6"/>
                  <p:cNvSpPr/>
                  <p:nvPr/>
                </p:nvSpPr>
                <p:spPr>
                  <a:xfrm>
                    <a:off x="791165" y="3263252"/>
                    <a:ext cx="24814" cy="23897"/>
                  </a:xfrm>
                  <a:custGeom>
                    <a:avLst/>
                    <a:gdLst/>
                    <a:ahLst/>
                    <a:cxnLst/>
                    <a:rect l="l" t="t" r="r" b="b"/>
                    <a:pathLst>
                      <a:path w="433" h="417" extrusionOk="0">
                        <a:moveTo>
                          <a:pt x="433" y="177"/>
                        </a:moveTo>
                        <a:cubicBezTo>
                          <a:pt x="433" y="337"/>
                          <a:pt x="241" y="417"/>
                          <a:pt x="129" y="305"/>
                        </a:cubicBezTo>
                        <a:cubicBezTo>
                          <a:pt x="1" y="193"/>
                          <a:pt x="81"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6"/>
                  <p:cNvSpPr/>
                  <p:nvPr/>
                </p:nvSpPr>
                <p:spPr>
                  <a:xfrm>
                    <a:off x="1340467" y="3551173"/>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6"/>
                  <p:cNvSpPr/>
                  <p:nvPr/>
                </p:nvSpPr>
                <p:spPr>
                  <a:xfrm>
                    <a:off x="1205620" y="3043644"/>
                    <a:ext cx="24814" cy="24814"/>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6"/>
                  <p:cNvSpPr/>
                  <p:nvPr/>
                </p:nvSpPr>
                <p:spPr>
                  <a:xfrm>
                    <a:off x="1242355" y="3309099"/>
                    <a:ext cx="24814" cy="23897"/>
                  </a:xfrm>
                  <a:custGeom>
                    <a:avLst/>
                    <a:gdLst/>
                    <a:ahLst/>
                    <a:cxnLst/>
                    <a:rect l="l" t="t" r="r" b="b"/>
                    <a:pathLst>
                      <a:path w="433" h="417" extrusionOk="0">
                        <a:moveTo>
                          <a:pt x="433" y="177"/>
                        </a:moveTo>
                        <a:cubicBezTo>
                          <a:pt x="433" y="337"/>
                          <a:pt x="225" y="417"/>
                          <a:pt x="112" y="305"/>
                        </a:cubicBezTo>
                        <a:cubicBezTo>
                          <a:pt x="0" y="193"/>
                          <a:pt x="80"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6"/>
                  <p:cNvSpPr/>
                  <p:nvPr/>
                </p:nvSpPr>
                <p:spPr>
                  <a:xfrm>
                    <a:off x="1765926" y="3497073"/>
                    <a:ext cx="89056" cy="88999"/>
                  </a:xfrm>
                  <a:custGeom>
                    <a:avLst/>
                    <a:gdLst/>
                    <a:ahLst/>
                    <a:cxnLst/>
                    <a:rect l="l" t="t" r="r" b="b"/>
                    <a:pathLst>
                      <a:path w="1554" h="1553" extrusionOk="0">
                        <a:moveTo>
                          <a:pt x="769" y="1552"/>
                        </a:moveTo>
                        <a:lnTo>
                          <a:pt x="769" y="1552"/>
                        </a:lnTo>
                        <a:cubicBezTo>
                          <a:pt x="769" y="1120"/>
                          <a:pt x="433" y="768"/>
                          <a:pt x="1" y="768"/>
                        </a:cubicBezTo>
                        <a:lnTo>
                          <a:pt x="1" y="768"/>
                        </a:lnTo>
                        <a:cubicBezTo>
                          <a:pt x="433" y="768"/>
                          <a:pt x="769" y="432"/>
                          <a:pt x="769" y="0"/>
                        </a:cubicBezTo>
                        <a:lnTo>
                          <a:pt x="769" y="0"/>
                        </a:lnTo>
                        <a:cubicBezTo>
                          <a:pt x="769" y="416"/>
                          <a:pt x="1121" y="768"/>
                          <a:pt x="1553" y="768"/>
                        </a:cubicBezTo>
                        <a:lnTo>
                          <a:pt x="1553" y="768"/>
                        </a:lnTo>
                        <a:cubicBezTo>
                          <a:pt x="1121" y="768"/>
                          <a:pt x="769" y="1120"/>
                          <a:pt x="769" y="15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6"/>
                  <p:cNvSpPr/>
                  <p:nvPr/>
                </p:nvSpPr>
                <p:spPr>
                  <a:xfrm>
                    <a:off x="825091" y="3483319"/>
                    <a:ext cx="89056" cy="88999"/>
                  </a:xfrm>
                  <a:custGeom>
                    <a:avLst/>
                    <a:gdLst/>
                    <a:ahLst/>
                    <a:cxnLst/>
                    <a:rect l="l" t="t" r="r" b="b"/>
                    <a:pathLst>
                      <a:path w="1554" h="1553" extrusionOk="0">
                        <a:moveTo>
                          <a:pt x="785" y="1553"/>
                        </a:moveTo>
                        <a:lnTo>
                          <a:pt x="785" y="1553"/>
                        </a:lnTo>
                        <a:cubicBezTo>
                          <a:pt x="785" y="1121"/>
                          <a:pt x="433" y="785"/>
                          <a:pt x="1" y="785"/>
                        </a:cubicBezTo>
                        <a:lnTo>
                          <a:pt x="1" y="785"/>
                        </a:lnTo>
                        <a:cubicBezTo>
                          <a:pt x="433" y="785"/>
                          <a:pt x="785" y="433"/>
                          <a:pt x="785" y="1"/>
                        </a:cubicBezTo>
                        <a:lnTo>
                          <a:pt x="785" y="1"/>
                        </a:lnTo>
                        <a:cubicBezTo>
                          <a:pt x="785" y="433"/>
                          <a:pt x="1137" y="785"/>
                          <a:pt x="1553" y="785"/>
                        </a:cubicBezTo>
                        <a:lnTo>
                          <a:pt x="1553" y="785"/>
                        </a:lnTo>
                        <a:cubicBezTo>
                          <a:pt x="1137" y="785"/>
                          <a:pt x="785" y="1121"/>
                          <a:pt x="785"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6"/>
                  <p:cNvSpPr/>
                  <p:nvPr/>
                </p:nvSpPr>
                <p:spPr>
                  <a:xfrm>
                    <a:off x="938849" y="2381094"/>
                    <a:ext cx="88999" cy="88999"/>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6"/>
                  <p:cNvSpPr/>
                  <p:nvPr/>
                </p:nvSpPr>
                <p:spPr>
                  <a:xfrm>
                    <a:off x="1427577" y="2872834"/>
                    <a:ext cx="89056" cy="88082"/>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77" name="Google Shape;2377;p6"/>
              <p:cNvGrpSpPr/>
              <p:nvPr/>
            </p:nvGrpSpPr>
            <p:grpSpPr>
              <a:xfrm rot="10649701">
                <a:off x="7626024" y="381995"/>
                <a:ext cx="1443756" cy="1473980"/>
                <a:chOff x="158633" y="3170812"/>
                <a:chExt cx="1443965" cy="1474193"/>
              </a:xfrm>
            </p:grpSpPr>
            <p:grpSp>
              <p:nvGrpSpPr>
                <p:cNvPr id="2378" name="Google Shape;2378;p6"/>
                <p:cNvGrpSpPr/>
                <p:nvPr/>
              </p:nvGrpSpPr>
              <p:grpSpPr>
                <a:xfrm>
                  <a:off x="158633" y="3201047"/>
                  <a:ext cx="1443958" cy="1443958"/>
                  <a:chOff x="6738215" y="3087618"/>
                  <a:chExt cx="1071583" cy="1071583"/>
                </a:xfrm>
              </p:grpSpPr>
              <p:sp>
                <p:nvSpPr>
                  <p:cNvPr id="2379" name="Google Shape;2379;p6"/>
                  <p:cNvSpPr/>
                  <p:nvPr/>
                </p:nvSpPr>
                <p:spPr>
                  <a:xfrm>
                    <a:off x="6738215" y="3087618"/>
                    <a:ext cx="1071583" cy="1071583"/>
                  </a:xfrm>
                  <a:custGeom>
                    <a:avLst/>
                    <a:gdLst/>
                    <a:ahLst/>
                    <a:cxnLst/>
                    <a:rect l="l" t="t" r="r" b="b"/>
                    <a:pathLst>
                      <a:path w="12322" h="12322" extrusionOk="0">
                        <a:moveTo>
                          <a:pt x="10449" y="2753"/>
                        </a:moveTo>
                        <a:cubicBezTo>
                          <a:pt x="12321" y="5121"/>
                          <a:pt x="11921" y="8561"/>
                          <a:pt x="9569" y="10434"/>
                        </a:cubicBezTo>
                        <a:cubicBezTo>
                          <a:pt x="7201" y="12322"/>
                          <a:pt x="3760" y="11922"/>
                          <a:pt x="1888" y="9554"/>
                        </a:cubicBezTo>
                        <a:cubicBezTo>
                          <a:pt x="0" y="7201"/>
                          <a:pt x="400" y="3761"/>
                          <a:pt x="2768" y="1873"/>
                        </a:cubicBezTo>
                        <a:cubicBezTo>
                          <a:pt x="5137" y="1"/>
                          <a:pt x="8561" y="401"/>
                          <a:pt x="10449" y="27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80" name="Google Shape;2380;p6"/>
                  <p:cNvGrpSpPr/>
                  <p:nvPr/>
                </p:nvGrpSpPr>
                <p:grpSpPr>
                  <a:xfrm>
                    <a:off x="6796655" y="3147276"/>
                    <a:ext cx="953310" cy="950353"/>
                    <a:chOff x="6796655" y="3147276"/>
                    <a:chExt cx="953310" cy="950353"/>
                  </a:xfrm>
                </p:grpSpPr>
                <p:sp>
                  <p:nvSpPr>
                    <p:cNvPr id="2381" name="Google Shape;2381;p6"/>
                    <p:cNvSpPr/>
                    <p:nvPr/>
                  </p:nvSpPr>
                  <p:spPr>
                    <a:xfrm>
                      <a:off x="6845356" y="3147276"/>
                      <a:ext cx="812688" cy="271679"/>
                    </a:xfrm>
                    <a:custGeom>
                      <a:avLst/>
                      <a:gdLst/>
                      <a:ahLst/>
                      <a:cxnLst/>
                      <a:rect l="l" t="t" r="r" b="b"/>
                      <a:pathLst>
                        <a:path w="9345" h="3124" extrusionOk="0">
                          <a:moveTo>
                            <a:pt x="4947" y="0"/>
                          </a:moveTo>
                          <a:cubicBezTo>
                            <a:pt x="2954" y="0"/>
                            <a:pt x="973" y="1072"/>
                            <a:pt x="0" y="3123"/>
                          </a:cubicBezTo>
                          <a:cubicBezTo>
                            <a:pt x="1414" y="2476"/>
                            <a:pt x="3321" y="1847"/>
                            <a:pt x="5412" y="1847"/>
                          </a:cubicBezTo>
                          <a:cubicBezTo>
                            <a:pt x="6114" y="1847"/>
                            <a:pt x="6837" y="1918"/>
                            <a:pt x="7569" y="2083"/>
                          </a:cubicBezTo>
                          <a:cubicBezTo>
                            <a:pt x="8046" y="2189"/>
                            <a:pt x="8545" y="2251"/>
                            <a:pt x="9039" y="2251"/>
                          </a:cubicBezTo>
                          <a:cubicBezTo>
                            <a:pt x="9141" y="2251"/>
                            <a:pt x="9243" y="2249"/>
                            <a:pt x="9345" y="2243"/>
                          </a:cubicBezTo>
                          <a:cubicBezTo>
                            <a:pt x="8245" y="731"/>
                            <a:pt x="6592" y="0"/>
                            <a:pt x="4947" y="0"/>
                          </a:cubicBezTo>
                          <a:close/>
                        </a:path>
                      </a:pathLst>
                    </a:custGeom>
                    <a:solidFill>
                      <a:srgbClr val="2E5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6"/>
                    <p:cNvSpPr/>
                    <p:nvPr/>
                  </p:nvSpPr>
                  <p:spPr>
                    <a:xfrm>
                      <a:off x="6796655" y="3432086"/>
                      <a:ext cx="953310" cy="369514"/>
                    </a:xfrm>
                    <a:custGeom>
                      <a:avLst/>
                      <a:gdLst/>
                      <a:ahLst/>
                      <a:cxnLst/>
                      <a:rect l="l" t="t" r="r" b="b"/>
                      <a:pathLst>
                        <a:path w="10962" h="4249" extrusionOk="0">
                          <a:moveTo>
                            <a:pt x="2180" y="0"/>
                          </a:moveTo>
                          <a:cubicBezTo>
                            <a:pt x="1435" y="0"/>
                            <a:pt x="841" y="123"/>
                            <a:pt x="368" y="312"/>
                          </a:cubicBezTo>
                          <a:cubicBezTo>
                            <a:pt x="112" y="984"/>
                            <a:pt x="0" y="1704"/>
                            <a:pt x="32" y="2424"/>
                          </a:cubicBezTo>
                          <a:cubicBezTo>
                            <a:pt x="64" y="3048"/>
                            <a:pt x="192" y="3672"/>
                            <a:pt x="432" y="4248"/>
                          </a:cubicBezTo>
                          <a:cubicBezTo>
                            <a:pt x="2017" y="3335"/>
                            <a:pt x="4556" y="2549"/>
                            <a:pt x="7880" y="2549"/>
                          </a:cubicBezTo>
                          <a:cubicBezTo>
                            <a:pt x="8283" y="2549"/>
                            <a:pt x="8696" y="2560"/>
                            <a:pt x="9121" y="2584"/>
                          </a:cubicBezTo>
                          <a:cubicBezTo>
                            <a:pt x="9825" y="2616"/>
                            <a:pt x="10417" y="2616"/>
                            <a:pt x="10945" y="2616"/>
                          </a:cubicBezTo>
                          <a:cubicBezTo>
                            <a:pt x="10961" y="2392"/>
                            <a:pt x="10961" y="2168"/>
                            <a:pt x="10961" y="1944"/>
                          </a:cubicBezTo>
                          <a:cubicBezTo>
                            <a:pt x="10945" y="1720"/>
                            <a:pt x="10913" y="1496"/>
                            <a:pt x="10881" y="1272"/>
                          </a:cubicBezTo>
                          <a:cubicBezTo>
                            <a:pt x="10516" y="1333"/>
                            <a:pt x="10110" y="1368"/>
                            <a:pt x="9659" y="1368"/>
                          </a:cubicBezTo>
                          <a:cubicBezTo>
                            <a:pt x="8570" y="1368"/>
                            <a:pt x="7221" y="1164"/>
                            <a:pt x="5569" y="632"/>
                          </a:cubicBezTo>
                          <a:cubicBezTo>
                            <a:pt x="4189" y="178"/>
                            <a:pt x="3075" y="0"/>
                            <a:pt x="2180" y="0"/>
                          </a:cubicBezTo>
                          <a:close/>
                        </a:path>
                      </a:pathLst>
                    </a:custGeom>
                    <a:solidFill>
                      <a:srgbClr val="2E5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6"/>
                    <p:cNvSpPr/>
                    <p:nvPr/>
                  </p:nvSpPr>
                  <p:spPr>
                    <a:xfrm>
                      <a:off x="6843964" y="3737507"/>
                      <a:ext cx="892087" cy="275592"/>
                    </a:xfrm>
                    <a:custGeom>
                      <a:avLst/>
                      <a:gdLst/>
                      <a:ahLst/>
                      <a:cxnLst/>
                      <a:rect l="l" t="t" r="r" b="b"/>
                      <a:pathLst>
                        <a:path w="10258" h="3169" extrusionOk="0">
                          <a:moveTo>
                            <a:pt x="10257" y="0"/>
                          </a:moveTo>
                          <a:cubicBezTo>
                            <a:pt x="9121" y="48"/>
                            <a:pt x="7537" y="96"/>
                            <a:pt x="5313" y="112"/>
                          </a:cubicBezTo>
                          <a:cubicBezTo>
                            <a:pt x="2864" y="128"/>
                            <a:pt x="1168" y="512"/>
                            <a:pt x="0" y="992"/>
                          </a:cubicBezTo>
                          <a:cubicBezTo>
                            <a:pt x="416" y="1873"/>
                            <a:pt x="1056" y="2625"/>
                            <a:pt x="1840" y="3169"/>
                          </a:cubicBezTo>
                          <a:cubicBezTo>
                            <a:pt x="3921" y="2049"/>
                            <a:pt x="7265" y="1648"/>
                            <a:pt x="9617" y="1520"/>
                          </a:cubicBezTo>
                          <a:cubicBezTo>
                            <a:pt x="9905" y="1040"/>
                            <a:pt x="10113" y="528"/>
                            <a:pt x="10257" y="0"/>
                          </a:cubicBezTo>
                          <a:close/>
                        </a:path>
                      </a:pathLst>
                    </a:custGeom>
                    <a:solidFill>
                      <a:srgbClr val="2E5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6"/>
                    <p:cNvSpPr/>
                    <p:nvPr/>
                  </p:nvSpPr>
                  <p:spPr>
                    <a:xfrm>
                      <a:off x="7107382" y="3365993"/>
                      <a:ext cx="624496" cy="151928"/>
                    </a:xfrm>
                    <a:custGeom>
                      <a:avLst/>
                      <a:gdLst/>
                      <a:ahLst/>
                      <a:cxnLst/>
                      <a:rect l="l" t="t" r="r" b="b"/>
                      <a:pathLst>
                        <a:path w="7181" h="1747" extrusionOk="0">
                          <a:moveTo>
                            <a:pt x="790" y="0"/>
                          </a:moveTo>
                          <a:cubicBezTo>
                            <a:pt x="0" y="0"/>
                            <a:pt x="2660" y="1747"/>
                            <a:pt x="5423" y="1747"/>
                          </a:cubicBezTo>
                          <a:cubicBezTo>
                            <a:pt x="6015" y="1747"/>
                            <a:pt x="6612" y="1667"/>
                            <a:pt x="7180" y="1472"/>
                          </a:cubicBezTo>
                          <a:cubicBezTo>
                            <a:pt x="7068" y="1088"/>
                            <a:pt x="6924" y="704"/>
                            <a:pt x="6732" y="352"/>
                          </a:cubicBezTo>
                          <a:cubicBezTo>
                            <a:pt x="6247" y="375"/>
                            <a:pt x="5581" y="399"/>
                            <a:pt x="4855" y="399"/>
                          </a:cubicBezTo>
                          <a:cubicBezTo>
                            <a:pt x="3592" y="399"/>
                            <a:pt x="2149" y="328"/>
                            <a:pt x="1164" y="64"/>
                          </a:cubicBezTo>
                          <a:cubicBezTo>
                            <a:pt x="997" y="20"/>
                            <a:pt x="874" y="0"/>
                            <a:pt x="790" y="0"/>
                          </a:cubicBezTo>
                          <a:close/>
                        </a:path>
                      </a:pathLst>
                    </a:custGeom>
                    <a:solidFill>
                      <a:srgbClr val="2E5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6"/>
                    <p:cNvSpPr/>
                    <p:nvPr/>
                  </p:nvSpPr>
                  <p:spPr>
                    <a:xfrm>
                      <a:off x="7097207" y="3962485"/>
                      <a:ext cx="506571" cy="135144"/>
                    </a:xfrm>
                    <a:custGeom>
                      <a:avLst/>
                      <a:gdLst/>
                      <a:ahLst/>
                      <a:cxnLst/>
                      <a:rect l="l" t="t" r="r" b="b"/>
                      <a:pathLst>
                        <a:path w="5825" h="1554" extrusionOk="0">
                          <a:moveTo>
                            <a:pt x="4611" y="0"/>
                          </a:moveTo>
                          <a:cubicBezTo>
                            <a:pt x="2909" y="0"/>
                            <a:pt x="973" y="236"/>
                            <a:pt x="0" y="1158"/>
                          </a:cubicBezTo>
                          <a:cubicBezTo>
                            <a:pt x="660" y="1424"/>
                            <a:pt x="1354" y="1554"/>
                            <a:pt x="2043" y="1554"/>
                          </a:cubicBezTo>
                          <a:cubicBezTo>
                            <a:pt x="3425" y="1554"/>
                            <a:pt x="4789" y="1031"/>
                            <a:pt x="5825" y="38"/>
                          </a:cubicBezTo>
                          <a:cubicBezTo>
                            <a:pt x="5447" y="15"/>
                            <a:pt x="5036" y="0"/>
                            <a:pt x="4611" y="0"/>
                          </a:cubicBezTo>
                          <a:close/>
                        </a:path>
                      </a:pathLst>
                    </a:custGeom>
                    <a:solidFill>
                      <a:srgbClr val="2E5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86" name="Google Shape;2386;p6"/>
                <p:cNvGrpSpPr/>
                <p:nvPr/>
              </p:nvGrpSpPr>
              <p:grpSpPr>
                <a:xfrm>
                  <a:off x="966750" y="3170812"/>
                  <a:ext cx="635848" cy="635730"/>
                  <a:chOff x="1787025" y="1601475"/>
                  <a:chExt cx="471872" cy="471785"/>
                </a:xfrm>
              </p:grpSpPr>
              <p:sp>
                <p:nvSpPr>
                  <p:cNvPr id="2387" name="Google Shape;2387;p6"/>
                  <p:cNvSpPr/>
                  <p:nvPr/>
                </p:nvSpPr>
                <p:spPr>
                  <a:xfrm>
                    <a:off x="1787025" y="1601475"/>
                    <a:ext cx="471872" cy="471785"/>
                  </a:xfrm>
                  <a:custGeom>
                    <a:avLst/>
                    <a:gdLst/>
                    <a:ahLst/>
                    <a:cxnLst/>
                    <a:rect l="l" t="t" r="r" b="b"/>
                    <a:pathLst>
                      <a:path w="5426" h="5425" extrusionOk="0">
                        <a:moveTo>
                          <a:pt x="3121" y="225"/>
                        </a:moveTo>
                        <a:cubicBezTo>
                          <a:pt x="4497" y="465"/>
                          <a:pt x="5425" y="1761"/>
                          <a:pt x="5201" y="3137"/>
                        </a:cubicBezTo>
                        <a:cubicBezTo>
                          <a:pt x="4961" y="4497"/>
                          <a:pt x="3665" y="5425"/>
                          <a:pt x="2289" y="5201"/>
                        </a:cubicBezTo>
                        <a:cubicBezTo>
                          <a:pt x="929" y="4961"/>
                          <a:pt x="1" y="3665"/>
                          <a:pt x="225" y="2289"/>
                        </a:cubicBezTo>
                        <a:cubicBezTo>
                          <a:pt x="465" y="929"/>
                          <a:pt x="1761" y="1"/>
                          <a:pt x="3121"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88" name="Google Shape;2388;p6"/>
                  <p:cNvGrpSpPr/>
                  <p:nvPr/>
                </p:nvGrpSpPr>
                <p:grpSpPr>
                  <a:xfrm>
                    <a:off x="1803722" y="1617998"/>
                    <a:ext cx="437087" cy="437173"/>
                    <a:chOff x="1803722" y="1617998"/>
                    <a:chExt cx="437087" cy="437173"/>
                  </a:xfrm>
                </p:grpSpPr>
                <p:sp>
                  <p:nvSpPr>
                    <p:cNvPr id="2389" name="Google Shape;2389;p6"/>
                    <p:cNvSpPr/>
                    <p:nvPr/>
                  </p:nvSpPr>
                  <p:spPr>
                    <a:xfrm>
                      <a:off x="1883035" y="1617998"/>
                      <a:ext cx="261765" cy="59571"/>
                    </a:xfrm>
                    <a:custGeom>
                      <a:avLst/>
                      <a:gdLst/>
                      <a:ahLst/>
                      <a:cxnLst/>
                      <a:rect l="l" t="t" r="r" b="b"/>
                      <a:pathLst>
                        <a:path w="3010" h="685" extrusionOk="0">
                          <a:moveTo>
                            <a:pt x="1589" y="0"/>
                          </a:moveTo>
                          <a:cubicBezTo>
                            <a:pt x="1020" y="0"/>
                            <a:pt x="455" y="193"/>
                            <a:pt x="1" y="579"/>
                          </a:cubicBezTo>
                          <a:cubicBezTo>
                            <a:pt x="172" y="649"/>
                            <a:pt x="359" y="685"/>
                            <a:pt x="546" y="685"/>
                          </a:cubicBezTo>
                          <a:cubicBezTo>
                            <a:pt x="743" y="685"/>
                            <a:pt x="940" y="645"/>
                            <a:pt x="1121" y="563"/>
                          </a:cubicBezTo>
                          <a:cubicBezTo>
                            <a:pt x="1488" y="437"/>
                            <a:pt x="1883" y="399"/>
                            <a:pt x="2270" y="399"/>
                          </a:cubicBezTo>
                          <a:cubicBezTo>
                            <a:pt x="2524" y="399"/>
                            <a:pt x="2774" y="416"/>
                            <a:pt x="3009" y="435"/>
                          </a:cubicBezTo>
                          <a:cubicBezTo>
                            <a:pt x="2578" y="145"/>
                            <a:pt x="2082" y="0"/>
                            <a:pt x="15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6"/>
                    <p:cNvSpPr/>
                    <p:nvPr/>
                  </p:nvSpPr>
                  <p:spPr>
                    <a:xfrm>
                      <a:off x="1825985" y="1705485"/>
                      <a:ext cx="409257" cy="118707"/>
                    </a:xfrm>
                    <a:custGeom>
                      <a:avLst/>
                      <a:gdLst/>
                      <a:ahLst/>
                      <a:cxnLst/>
                      <a:rect l="l" t="t" r="r" b="b"/>
                      <a:pathLst>
                        <a:path w="4706" h="1365" extrusionOk="0">
                          <a:moveTo>
                            <a:pt x="3043" y="1"/>
                          </a:moveTo>
                          <a:cubicBezTo>
                            <a:pt x="2481" y="1"/>
                            <a:pt x="1847" y="67"/>
                            <a:pt x="1153" y="133"/>
                          </a:cubicBezTo>
                          <a:cubicBezTo>
                            <a:pt x="985" y="157"/>
                            <a:pt x="817" y="169"/>
                            <a:pt x="649" y="169"/>
                          </a:cubicBezTo>
                          <a:cubicBezTo>
                            <a:pt x="481" y="169"/>
                            <a:pt x="313" y="157"/>
                            <a:pt x="145" y="133"/>
                          </a:cubicBezTo>
                          <a:cubicBezTo>
                            <a:pt x="97" y="213"/>
                            <a:pt x="49" y="293"/>
                            <a:pt x="1" y="389"/>
                          </a:cubicBezTo>
                          <a:cubicBezTo>
                            <a:pt x="433" y="453"/>
                            <a:pt x="1009" y="709"/>
                            <a:pt x="1777" y="1125"/>
                          </a:cubicBezTo>
                          <a:cubicBezTo>
                            <a:pt x="2102" y="1299"/>
                            <a:pt x="2323" y="1364"/>
                            <a:pt x="2495" y="1364"/>
                          </a:cubicBezTo>
                          <a:cubicBezTo>
                            <a:pt x="2939" y="1364"/>
                            <a:pt x="3050" y="923"/>
                            <a:pt x="3777" y="773"/>
                          </a:cubicBezTo>
                          <a:cubicBezTo>
                            <a:pt x="3856" y="761"/>
                            <a:pt x="3934" y="755"/>
                            <a:pt x="4012" y="755"/>
                          </a:cubicBezTo>
                          <a:cubicBezTo>
                            <a:pt x="4252" y="755"/>
                            <a:pt x="4488" y="812"/>
                            <a:pt x="4705" y="933"/>
                          </a:cubicBezTo>
                          <a:cubicBezTo>
                            <a:pt x="4657" y="677"/>
                            <a:pt x="4561" y="437"/>
                            <a:pt x="4417" y="229"/>
                          </a:cubicBezTo>
                          <a:cubicBezTo>
                            <a:pt x="4030" y="58"/>
                            <a:pt x="3568" y="1"/>
                            <a:pt x="30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6"/>
                    <p:cNvSpPr/>
                    <p:nvPr/>
                  </p:nvSpPr>
                  <p:spPr>
                    <a:xfrm>
                      <a:off x="2047312" y="1820279"/>
                      <a:ext cx="193497" cy="227935"/>
                    </a:xfrm>
                    <a:custGeom>
                      <a:avLst/>
                      <a:gdLst/>
                      <a:ahLst/>
                      <a:cxnLst/>
                      <a:rect l="l" t="t" r="r" b="b"/>
                      <a:pathLst>
                        <a:path w="2225" h="2621" extrusionOk="0">
                          <a:moveTo>
                            <a:pt x="1414" y="1"/>
                          </a:moveTo>
                          <a:cubicBezTo>
                            <a:pt x="415" y="1"/>
                            <a:pt x="1698" y="1184"/>
                            <a:pt x="800" y="1405"/>
                          </a:cubicBezTo>
                          <a:cubicBezTo>
                            <a:pt x="0" y="1597"/>
                            <a:pt x="272" y="2333"/>
                            <a:pt x="400" y="2621"/>
                          </a:cubicBezTo>
                          <a:cubicBezTo>
                            <a:pt x="1472" y="2317"/>
                            <a:pt x="2224" y="1325"/>
                            <a:pt x="2224" y="189"/>
                          </a:cubicBezTo>
                          <a:lnTo>
                            <a:pt x="2224" y="125"/>
                          </a:lnTo>
                          <a:cubicBezTo>
                            <a:pt x="2080" y="77"/>
                            <a:pt x="1920" y="45"/>
                            <a:pt x="1728" y="29"/>
                          </a:cubicBezTo>
                          <a:cubicBezTo>
                            <a:pt x="1604" y="10"/>
                            <a:pt x="1501" y="1"/>
                            <a:pt x="1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6"/>
                    <p:cNvSpPr/>
                    <p:nvPr/>
                  </p:nvSpPr>
                  <p:spPr>
                    <a:xfrm>
                      <a:off x="1803722" y="1751750"/>
                      <a:ext cx="225413" cy="239415"/>
                    </a:xfrm>
                    <a:custGeom>
                      <a:avLst/>
                      <a:gdLst/>
                      <a:ahLst/>
                      <a:cxnLst/>
                      <a:rect l="l" t="t" r="r" b="b"/>
                      <a:pathLst>
                        <a:path w="2592" h="2753" extrusionOk="0">
                          <a:moveTo>
                            <a:pt x="193" y="1"/>
                          </a:moveTo>
                          <a:cubicBezTo>
                            <a:pt x="65" y="305"/>
                            <a:pt x="1" y="641"/>
                            <a:pt x="1" y="977"/>
                          </a:cubicBezTo>
                          <a:cubicBezTo>
                            <a:pt x="1" y="1649"/>
                            <a:pt x="257" y="2289"/>
                            <a:pt x="737" y="2753"/>
                          </a:cubicBezTo>
                          <a:cubicBezTo>
                            <a:pt x="1041" y="2577"/>
                            <a:pt x="1185" y="2321"/>
                            <a:pt x="929" y="2097"/>
                          </a:cubicBezTo>
                          <a:cubicBezTo>
                            <a:pt x="514" y="1743"/>
                            <a:pt x="489" y="1606"/>
                            <a:pt x="871" y="1606"/>
                          </a:cubicBezTo>
                          <a:cubicBezTo>
                            <a:pt x="1093" y="1606"/>
                            <a:pt x="1453" y="1652"/>
                            <a:pt x="1953" y="1729"/>
                          </a:cubicBezTo>
                          <a:cubicBezTo>
                            <a:pt x="2014" y="1738"/>
                            <a:pt x="2069" y="1742"/>
                            <a:pt x="2116" y="1742"/>
                          </a:cubicBezTo>
                          <a:cubicBezTo>
                            <a:pt x="2592" y="1742"/>
                            <a:pt x="2375" y="1307"/>
                            <a:pt x="1153" y="449"/>
                          </a:cubicBezTo>
                          <a:cubicBezTo>
                            <a:pt x="865" y="225"/>
                            <a:pt x="545" y="81"/>
                            <a:pt x="1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6"/>
                    <p:cNvSpPr/>
                    <p:nvPr/>
                  </p:nvSpPr>
                  <p:spPr>
                    <a:xfrm>
                      <a:off x="1901123" y="1866022"/>
                      <a:ext cx="240893" cy="189149"/>
                    </a:xfrm>
                    <a:custGeom>
                      <a:avLst/>
                      <a:gdLst/>
                      <a:ahLst/>
                      <a:cxnLst/>
                      <a:rect l="l" t="t" r="r" b="b"/>
                      <a:pathLst>
                        <a:path w="2770" h="2175" extrusionOk="0">
                          <a:moveTo>
                            <a:pt x="1899" y="1"/>
                          </a:moveTo>
                          <a:cubicBezTo>
                            <a:pt x="1360" y="1"/>
                            <a:pt x="1458" y="1344"/>
                            <a:pt x="657" y="1359"/>
                          </a:cubicBezTo>
                          <a:cubicBezTo>
                            <a:pt x="161" y="1375"/>
                            <a:pt x="33" y="1599"/>
                            <a:pt x="1" y="1759"/>
                          </a:cubicBezTo>
                          <a:cubicBezTo>
                            <a:pt x="417" y="2031"/>
                            <a:pt x="897" y="2175"/>
                            <a:pt x="1393" y="2175"/>
                          </a:cubicBezTo>
                          <a:cubicBezTo>
                            <a:pt x="1537" y="2175"/>
                            <a:pt x="1697" y="2159"/>
                            <a:pt x="1841" y="2143"/>
                          </a:cubicBezTo>
                          <a:cubicBezTo>
                            <a:pt x="1697" y="1775"/>
                            <a:pt x="1617" y="1295"/>
                            <a:pt x="1809" y="927"/>
                          </a:cubicBezTo>
                          <a:cubicBezTo>
                            <a:pt x="2129" y="319"/>
                            <a:pt x="2769" y="207"/>
                            <a:pt x="2001" y="15"/>
                          </a:cubicBezTo>
                          <a:cubicBezTo>
                            <a:pt x="1965" y="5"/>
                            <a:pt x="1931" y="1"/>
                            <a:pt x="18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6"/>
                    <p:cNvSpPr/>
                    <p:nvPr/>
                  </p:nvSpPr>
                  <p:spPr>
                    <a:xfrm>
                      <a:off x="1904254" y="1908809"/>
                      <a:ext cx="95922" cy="42874"/>
                    </a:xfrm>
                    <a:custGeom>
                      <a:avLst/>
                      <a:gdLst/>
                      <a:ahLst/>
                      <a:cxnLst/>
                      <a:rect l="l" t="t" r="r" b="b"/>
                      <a:pathLst>
                        <a:path w="1103" h="493" extrusionOk="0">
                          <a:moveTo>
                            <a:pt x="204" y="1"/>
                          </a:moveTo>
                          <a:cubicBezTo>
                            <a:pt x="125" y="1"/>
                            <a:pt x="65" y="23"/>
                            <a:pt x="45" y="83"/>
                          </a:cubicBezTo>
                          <a:cubicBezTo>
                            <a:pt x="0" y="249"/>
                            <a:pt x="634" y="493"/>
                            <a:pt x="919" y="493"/>
                          </a:cubicBezTo>
                          <a:cubicBezTo>
                            <a:pt x="1045" y="493"/>
                            <a:pt x="1103" y="445"/>
                            <a:pt x="1005" y="323"/>
                          </a:cubicBezTo>
                          <a:cubicBezTo>
                            <a:pt x="957" y="259"/>
                            <a:pt x="893" y="195"/>
                            <a:pt x="813" y="179"/>
                          </a:cubicBezTo>
                          <a:cubicBezTo>
                            <a:pt x="658" y="113"/>
                            <a:pt x="382" y="1"/>
                            <a:pt x="2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6"/>
                    <p:cNvSpPr/>
                    <p:nvPr/>
                  </p:nvSpPr>
                  <p:spPr>
                    <a:xfrm>
                      <a:off x="1937301" y="1669655"/>
                      <a:ext cx="254807" cy="27916"/>
                    </a:xfrm>
                    <a:custGeom>
                      <a:avLst/>
                      <a:gdLst/>
                      <a:ahLst/>
                      <a:cxnLst/>
                      <a:rect l="l" t="t" r="r" b="b"/>
                      <a:pathLst>
                        <a:path w="2930" h="321" extrusionOk="0">
                          <a:moveTo>
                            <a:pt x="2609" y="1"/>
                          </a:moveTo>
                          <a:cubicBezTo>
                            <a:pt x="2369" y="1"/>
                            <a:pt x="2113" y="1"/>
                            <a:pt x="1873" y="33"/>
                          </a:cubicBezTo>
                          <a:cubicBezTo>
                            <a:pt x="657" y="129"/>
                            <a:pt x="1" y="129"/>
                            <a:pt x="497" y="209"/>
                          </a:cubicBezTo>
                          <a:cubicBezTo>
                            <a:pt x="1009" y="289"/>
                            <a:pt x="2497" y="289"/>
                            <a:pt x="2929" y="321"/>
                          </a:cubicBezTo>
                          <a:cubicBezTo>
                            <a:pt x="2833" y="209"/>
                            <a:pt x="2721" y="97"/>
                            <a:pt x="26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2396" name="Google Shape;2396;p6"/>
            <p:cNvGrpSpPr/>
            <p:nvPr/>
          </p:nvGrpSpPr>
          <p:grpSpPr>
            <a:xfrm>
              <a:off x="-1133991" y="1367233"/>
              <a:ext cx="4385149" cy="4434072"/>
              <a:chOff x="-1133991" y="1367233"/>
              <a:chExt cx="4385149" cy="4434072"/>
            </a:xfrm>
          </p:grpSpPr>
          <p:grpSp>
            <p:nvGrpSpPr>
              <p:cNvPr id="2397" name="Google Shape;2397;p6"/>
              <p:cNvGrpSpPr/>
              <p:nvPr/>
            </p:nvGrpSpPr>
            <p:grpSpPr>
              <a:xfrm rot="-6819495">
                <a:off x="-638992" y="1934221"/>
                <a:ext cx="3395153" cy="3300097"/>
                <a:chOff x="-246295" y="-204162"/>
                <a:chExt cx="3394987" cy="3299936"/>
              </a:xfrm>
            </p:grpSpPr>
            <p:grpSp>
              <p:nvGrpSpPr>
                <p:cNvPr id="2398" name="Google Shape;2398;p6"/>
                <p:cNvGrpSpPr/>
                <p:nvPr/>
              </p:nvGrpSpPr>
              <p:grpSpPr>
                <a:xfrm rot="7042646">
                  <a:off x="337827" y="-137298"/>
                  <a:ext cx="1509285" cy="2233662"/>
                  <a:chOff x="713225" y="2235300"/>
                  <a:chExt cx="1509450" cy="2233905"/>
                </a:xfrm>
              </p:grpSpPr>
              <p:sp>
                <p:nvSpPr>
                  <p:cNvPr id="2399" name="Google Shape;2399;p6"/>
                  <p:cNvSpPr/>
                  <p:nvPr/>
                </p:nvSpPr>
                <p:spPr>
                  <a:xfrm>
                    <a:off x="2168519" y="4094921"/>
                    <a:ext cx="54156" cy="54213"/>
                  </a:xfrm>
                  <a:custGeom>
                    <a:avLst/>
                    <a:gdLst/>
                    <a:ahLst/>
                    <a:cxnLst/>
                    <a:rect l="l" t="t" r="r" b="b"/>
                    <a:pathLst>
                      <a:path w="945" h="946" extrusionOk="0">
                        <a:moveTo>
                          <a:pt x="945" y="417"/>
                        </a:moveTo>
                        <a:cubicBezTo>
                          <a:pt x="945" y="769"/>
                          <a:pt x="513" y="945"/>
                          <a:pt x="256" y="689"/>
                        </a:cubicBezTo>
                        <a:cubicBezTo>
                          <a:pt x="0" y="433"/>
                          <a:pt x="192" y="1"/>
                          <a:pt x="545" y="17"/>
                        </a:cubicBezTo>
                        <a:cubicBezTo>
                          <a:pt x="769" y="17"/>
                          <a:pt x="945" y="193"/>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6"/>
                  <p:cNvSpPr/>
                  <p:nvPr/>
                </p:nvSpPr>
                <p:spPr>
                  <a:xfrm>
                    <a:off x="2147430" y="3617193"/>
                    <a:ext cx="53239" cy="54156"/>
                  </a:xfrm>
                  <a:custGeom>
                    <a:avLst/>
                    <a:gdLst/>
                    <a:ahLst/>
                    <a:cxnLst/>
                    <a:rect l="l" t="t" r="r" b="b"/>
                    <a:pathLst>
                      <a:path w="929" h="945" extrusionOk="0">
                        <a:moveTo>
                          <a:pt x="929" y="400"/>
                        </a:moveTo>
                        <a:cubicBezTo>
                          <a:pt x="929" y="752"/>
                          <a:pt x="496" y="944"/>
                          <a:pt x="240" y="688"/>
                        </a:cubicBezTo>
                        <a:cubicBezTo>
                          <a:pt x="0" y="432"/>
                          <a:pt x="176" y="0"/>
                          <a:pt x="528" y="0"/>
                        </a:cubicBezTo>
                        <a:cubicBezTo>
                          <a:pt x="753" y="0"/>
                          <a:pt x="929" y="176"/>
                          <a:pt x="929" y="40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6"/>
                  <p:cNvSpPr/>
                  <p:nvPr/>
                </p:nvSpPr>
                <p:spPr>
                  <a:xfrm>
                    <a:off x="1029626" y="3003298"/>
                    <a:ext cx="53239" cy="52322"/>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6"/>
                  <p:cNvSpPr/>
                  <p:nvPr/>
                </p:nvSpPr>
                <p:spPr>
                  <a:xfrm>
                    <a:off x="1547695" y="3244913"/>
                    <a:ext cx="54156" cy="54156"/>
                  </a:xfrm>
                  <a:custGeom>
                    <a:avLst/>
                    <a:gdLst/>
                    <a:ahLst/>
                    <a:cxnLst/>
                    <a:rect l="l" t="t" r="r" b="b"/>
                    <a:pathLst>
                      <a:path w="945" h="945" extrusionOk="0">
                        <a:moveTo>
                          <a:pt x="945" y="401"/>
                        </a:moveTo>
                        <a:cubicBezTo>
                          <a:pt x="945" y="753"/>
                          <a:pt x="513" y="945"/>
                          <a:pt x="257" y="689"/>
                        </a:cubicBezTo>
                        <a:cubicBezTo>
                          <a:pt x="1" y="433"/>
                          <a:pt x="177" y="1"/>
                          <a:pt x="545" y="1"/>
                        </a:cubicBezTo>
                        <a:cubicBezTo>
                          <a:pt x="753" y="1"/>
                          <a:pt x="929" y="177"/>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6"/>
                  <p:cNvSpPr/>
                  <p:nvPr/>
                </p:nvSpPr>
                <p:spPr>
                  <a:xfrm>
                    <a:off x="1203844" y="3823562"/>
                    <a:ext cx="52322" cy="51405"/>
                  </a:xfrm>
                  <a:custGeom>
                    <a:avLst/>
                    <a:gdLst/>
                    <a:ahLst/>
                    <a:cxnLst/>
                    <a:rect l="l" t="t" r="r" b="b"/>
                    <a:pathLst>
                      <a:path w="913" h="897" extrusionOk="0">
                        <a:moveTo>
                          <a:pt x="913" y="384"/>
                        </a:moveTo>
                        <a:cubicBezTo>
                          <a:pt x="913" y="736"/>
                          <a:pt x="496" y="896"/>
                          <a:pt x="256" y="656"/>
                        </a:cubicBezTo>
                        <a:cubicBezTo>
                          <a:pt x="0" y="416"/>
                          <a:pt x="176" y="0"/>
                          <a:pt x="528" y="0"/>
                        </a:cubicBezTo>
                        <a:cubicBezTo>
                          <a:pt x="736" y="0"/>
                          <a:pt x="913" y="176"/>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6"/>
                  <p:cNvSpPr/>
                  <p:nvPr/>
                </p:nvSpPr>
                <p:spPr>
                  <a:xfrm>
                    <a:off x="713225" y="2823119"/>
                    <a:ext cx="54156" cy="54156"/>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6"/>
                  <p:cNvSpPr/>
                  <p:nvPr/>
                </p:nvSpPr>
                <p:spPr>
                  <a:xfrm>
                    <a:off x="1506433" y="3973884"/>
                    <a:ext cx="12894" cy="11977"/>
                  </a:xfrm>
                  <a:custGeom>
                    <a:avLst/>
                    <a:gdLst/>
                    <a:ahLst/>
                    <a:cxnLst/>
                    <a:rect l="l" t="t" r="r" b="b"/>
                    <a:pathLst>
                      <a:path w="225" h="209" extrusionOk="0">
                        <a:moveTo>
                          <a:pt x="225" y="81"/>
                        </a:moveTo>
                        <a:cubicBezTo>
                          <a:pt x="225" y="209"/>
                          <a:pt x="1" y="1"/>
                          <a:pt x="129" y="1"/>
                        </a:cubicBezTo>
                        <a:cubicBezTo>
                          <a:pt x="177" y="1"/>
                          <a:pt x="225" y="33"/>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6"/>
                  <p:cNvSpPr/>
                  <p:nvPr/>
                </p:nvSpPr>
                <p:spPr>
                  <a:xfrm>
                    <a:off x="1758591" y="3940874"/>
                    <a:ext cx="11977" cy="11977"/>
                  </a:xfrm>
                  <a:custGeom>
                    <a:avLst/>
                    <a:gdLst/>
                    <a:ahLst/>
                    <a:cxnLst/>
                    <a:rect l="l" t="t" r="r" b="b"/>
                    <a:pathLst>
                      <a:path w="209" h="209" extrusionOk="0">
                        <a:moveTo>
                          <a:pt x="209" y="81"/>
                        </a:moveTo>
                        <a:cubicBezTo>
                          <a:pt x="209" y="209"/>
                          <a:pt x="1" y="1"/>
                          <a:pt x="129" y="1"/>
                        </a:cubicBezTo>
                        <a:cubicBezTo>
                          <a:pt x="177"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6"/>
                  <p:cNvSpPr/>
                  <p:nvPr/>
                </p:nvSpPr>
                <p:spPr>
                  <a:xfrm>
                    <a:off x="1650879" y="2571819"/>
                    <a:ext cx="11977" cy="11060"/>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6"/>
                  <p:cNvSpPr/>
                  <p:nvPr/>
                </p:nvSpPr>
                <p:spPr>
                  <a:xfrm>
                    <a:off x="1740309" y="3247664"/>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6"/>
                  <p:cNvSpPr/>
                  <p:nvPr/>
                </p:nvSpPr>
                <p:spPr>
                  <a:xfrm>
                    <a:off x="2109835" y="4290287"/>
                    <a:ext cx="9227" cy="9227"/>
                  </a:xfrm>
                  <a:custGeom>
                    <a:avLst/>
                    <a:gdLst/>
                    <a:ahLst/>
                    <a:cxnLst/>
                    <a:rect l="l" t="t" r="r" b="b"/>
                    <a:pathLst>
                      <a:path w="161" h="161" extrusionOk="0">
                        <a:moveTo>
                          <a:pt x="160" y="80"/>
                        </a:moveTo>
                        <a:cubicBezTo>
                          <a:pt x="160" y="112"/>
                          <a:pt x="112" y="160"/>
                          <a:pt x="80" y="160"/>
                        </a:cubicBezTo>
                        <a:cubicBezTo>
                          <a:pt x="32" y="160"/>
                          <a:pt x="0" y="112"/>
                          <a:pt x="0" y="80"/>
                        </a:cubicBezTo>
                        <a:cubicBezTo>
                          <a:pt x="0" y="32"/>
                          <a:pt x="32" y="0"/>
                          <a:pt x="80" y="0"/>
                        </a:cubicBezTo>
                        <a:cubicBezTo>
                          <a:pt x="112" y="0"/>
                          <a:pt x="160" y="32"/>
                          <a:pt x="160"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6"/>
                  <p:cNvSpPr/>
                  <p:nvPr/>
                </p:nvSpPr>
                <p:spPr>
                  <a:xfrm>
                    <a:off x="1729306" y="4353556"/>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6"/>
                  <p:cNvSpPr/>
                  <p:nvPr/>
                </p:nvSpPr>
                <p:spPr>
                  <a:xfrm>
                    <a:off x="1617383" y="3758402"/>
                    <a:ext cx="11977" cy="11977"/>
                  </a:xfrm>
                  <a:custGeom>
                    <a:avLst/>
                    <a:gdLst/>
                    <a:ahLst/>
                    <a:cxnLst/>
                    <a:rect l="l" t="t" r="r" b="b"/>
                    <a:pathLst>
                      <a:path w="209" h="209" extrusionOk="0">
                        <a:moveTo>
                          <a:pt x="209" y="81"/>
                        </a:moveTo>
                        <a:cubicBezTo>
                          <a:pt x="209" y="209"/>
                          <a:pt x="1" y="1"/>
                          <a:pt x="129" y="1"/>
                        </a:cubicBezTo>
                        <a:cubicBezTo>
                          <a:pt x="161"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6"/>
                  <p:cNvSpPr/>
                  <p:nvPr/>
                </p:nvSpPr>
                <p:spPr>
                  <a:xfrm>
                    <a:off x="809504" y="3971191"/>
                    <a:ext cx="10143" cy="11977"/>
                  </a:xfrm>
                  <a:custGeom>
                    <a:avLst/>
                    <a:gdLst/>
                    <a:ahLst/>
                    <a:cxnLst/>
                    <a:rect l="l" t="t" r="r" b="b"/>
                    <a:pathLst>
                      <a:path w="177" h="209" extrusionOk="0">
                        <a:moveTo>
                          <a:pt x="177" y="112"/>
                        </a:moveTo>
                        <a:cubicBezTo>
                          <a:pt x="161" y="208"/>
                          <a:pt x="1" y="208"/>
                          <a:pt x="17" y="112"/>
                        </a:cubicBezTo>
                        <a:cubicBezTo>
                          <a:pt x="17" y="0"/>
                          <a:pt x="177" y="0"/>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6"/>
                  <p:cNvSpPr/>
                  <p:nvPr/>
                </p:nvSpPr>
                <p:spPr>
                  <a:xfrm>
                    <a:off x="950769" y="3399877"/>
                    <a:ext cx="9227" cy="11977"/>
                  </a:xfrm>
                  <a:custGeom>
                    <a:avLst/>
                    <a:gdLst/>
                    <a:ahLst/>
                    <a:cxnLst/>
                    <a:rect l="l" t="t" r="r" b="b"/>
                    <a:pathLst>
                      <a:path w="161" h="209" extrusionOk="0">
                        <a:moveTo>
                          <a:pt x="160" y="113"/>
                        </a:moveTo>
                        <a:cubicBezTo>
                          <a:pt x="160" y="209"/>
                          <a:pt x="0" y="209"/>
                          <a:pt x="0" y="113"/>
                        </a:cubicBezTo>
                        <a:cubicBezTo>
                          <a:pt x="0" y="1"/>
                          <a:pt x="160" y="1"/>
                          <a:pt x="160" y="1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6"/>
                  <p:cNvSpPr/>
                  <p:nvPr/>
                </p:nvSpPr>
                <p:spPr>
                  <a:xfrm>
                    <a:off x="1323963" y="3949184"/>
                    <a:ext cx="11060" cy="13811"/>
                  </a:xfrm>
                  <a:custGeom>
                    <a:avLst/>
                    <a:gdLst/>
                    <a:ahLst/>
                    <a:cxnLst/>
                    <a:rect l="l" t="t" r="r" b="b"/>
                    <a:pathLst>
                      <a:path w="193" h="241" extrusionOk="0">
                        <a:moveTo>
                          <a:pt x="193" y="112"/>
                        </a:moveTo>
                        <a:cubicBezTo>
                          <a:pt x="161" y="240"/>
                          <a:pt x="1" y="0"/>
                          <a:pt x="129" y="16"/>
                        </a:cubicBezTo>
                        <a:cubicBezTo>
                          <a:pt x="177" y="32"/>
                          <a:pt x="193" y="64"/>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6"/>
                  <p:cNvSpPr/>
                  <p:nvPr/>
                </p:nvSpPr>
                <p:spPr>
                  <a:xfrm>
                    <a:off x="1688474" y="2746955"/>
                    <a:ext cx="11977" cy="13811"/>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6"/>
                  <p:cNvSpPr/>
                  <p:nvPr/>
                </p:nvSpPr>
                <p:spPr>
                  <a:xfrm>
                    <a:off x="864520" y="2361838"/>
                    <a:ext cx="10143" cy="10143"/>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6"/>
                  <p:cNvSpPr/>
                  <p:nvPr/>
                </p:nvSpPr>
                <p:spPr>
                  <a:xfrm>
                    <a:off x="1172439" y="2810711"/>
                    <a:ext cx="11977" cy="11060"/>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6"/>
                  <p:cNvSpPr/>
                  <p:nvPr/>
                </p:nvSpPr>
                <p:spPr>
                  <a:xfrm>
                    <a:off x="1150174" y="2423274"/>
                    <a:ext cx="11977" cy="11977"/>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6"/>
                  <p:cNvSpPr/>
                  <p:nvPr/>
                </p:nvSpPr>
                <p:spPr>
                  <a:xfrm>
                    <a:off x="1665980" y="3981220"/>
                    <a:ext cx="23897" cy="23897"/>
                  </a:xfrm>
                  <a:custGeom>
                    <a:avLst/>
                    <a:gdLst/>
                    <a:ahLst/>
                    <a:cxnLst/>
                    <a:rect l="l" t="t" r="r" b="b"/>
                    <a:pathLst>
                      <a:path w="417" h="417" extrusionOk="0">
                        <a:moveTo>
                          <a:pt x="417" y="193"/>
                        </a:moveTo>
                        <a:cubicBezTo>
                          <a:pt x="417" y="337"/>
                          <a:pt x="225" y="417"/>
                          <a:pt x="113" y="305"/>
                        </a:cubicBezTo>
                        <a:cubicBezTo>
                          <a:pt x="1" y="193"/>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6"/>
                  <p:cNvSpPr/>
                  <p:nvPr/>
                </p:nvSpPr>
                <p:spPr>
                  <a:xfrm>
                    <a:off x="1606379" y="4444391"/>
                    <a:ext cx="24871" cy="24814"/>
                  </a:xfrm>
                  <a:custGeom>
                    <a:avLst/>
                    <a:gdLst/>
                    <a:ahLst/>
                    <a:cxnLst/>
                    <a:rect l="l" t="t" r="r" b="b"/>
                    <a:pathLst>
                      <a:path w="434" h="433" extrusionOk="0">
                        <a:moveTo>
                          <a:pt x="433" y="192"/>
                        </a:moveTo>
                        <a:cubicBezTo>
                          <a:pt x="433" y="352"/>
                          <a:pt x="241" y="432"/>
                          <a:pt x="129" y="320"/>
                        </a:cubicBezTo>
                        <a:cubicBezTo>
                          <a:pt x="1" y="208"/>
                          <a:pt x="97" y="16"/>
                          <a:pt x="257" y="16"/>
                        </a:cubicBezTo>
                        <a:cubicBezTo>
                          <a:pt x="353" y="0"/>
                          <a:pt x="433" y="96"/>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6"/>
                  <p:cNvSpPr/>
                  <p:nvPr/>
                </p:nvSpPr>
                <p:spPr>
                  <a:xfrm>
                    <a:off x="866354" y="4077556"/>
                    <a:ext cx="23955" cy="23897"/>
                  </a:xfrm>
                  <a:custGeom>
                    <a:avLst/>
                    <a:gdLst/>
                    <a:ahLst/>
                    <a:cxnLst/>
                    <a:rect l="l" t="t" r="r" b="b"/>
                    <a:pathLst>
                      <a:path w="418" h="417" extrusionOk="0">
                        <a:moveTo>
                          <a:pt x="417" y="177"/>
                        </a:moveTo>
                        <a:cubicBezTo>
                          <a:pt x="417" y="337"/>
                          <a:pt x="225" y="417"/>
                          <a:pt x="113" y="305"/>
                        </a:cubicBezTo>
                        <a:cubicBezTo>
                          <a:pt x="1" y="193"/>
                          <a:pt x="81" y="1"/>
                          <a:pt x="241" y="1"/>
                        </a:cubicBezTo>
                        <a:cubicBezTo>
                          <a:pt x="337" y="1"/>
                          <a:pt x="417" y="81"/>
                          <a:pt x="417"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6"/>
                  <p:cNvSpPr/>
                  <p:nvPr/>
                </p:nvSpPr>
                <p:spPr>
                  <a:xfrm>
                    <a:off x="804919" y="3114707"/>
                    <a:ext cx="24814" cy="24814"/>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6"/>
                  <p:cNvSpPr/>
                  <p:nvPr/>
                </p:nvSpPr>
                <p:spPr>
                  <a:xfrm>
                    <a:off x="1710910" y="3846429"/>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6"/>
                  <p:cNvSpPr/>
                  <p:nvPr/>
                </p:nvSpPr>
                <p:spPr>
                  <a:xfrm>
                    <a:off x="2095164" y="3542920"/>
                    <a:ext cx="24814" cy="24814"/>
                  </a:xfrm>
                  <a:custGeom>
                    <a:avLst/>
                    <a:gdLst/>
                    <a:ahLst/>
                    <a:cxnLst/>
                    <a:rect l="l" t="t" r="r" b="b"/>
                    <a:pathLst>
                      <a:path w="433" h="433" extrusionOk="0">
                        <a:moveTo>
                          <a:pt x="432" y="176"/>
                        </a:moveTo>
                        <a:cubicBezTo>
                          <a:pt x="432" y="352"/>
                          <a:pt x="240" y="432"/>
                          <a:pt x="112" y="304"/>
                        </a:cubicBezTo>
                        <a:cubicBezTo>
                          <a:pt x="0" y="192"/>
                          <a:pt x="80" y="0"/>
                          <a:pt x="256" y="0"/>
                        </a:cubicBezTo>
                        <a:cubicBezTo>
                          <a:pt x="352" y="0"/>
                          <a:pt x="432" y="80"/>
                          <a:pt x="43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6"/>
                  <p:cNvSpPr/>
                  <p:nvPr/>
                </p:nvSpPr>
                <p:spPr>
                  <a:xfrm>
                    <a:off x="1461990" y="2560815"/>
                    <a:ext cx="23897" cy="27565"/>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6"/>
                  <p:cNvSpPr/>
                  <p:nvPr/>
                </p:nvSpPr>
                <p:spPr>
                  <a:xfrm>
                    <a:off x="905839" y="3730034"/>
                    <a:ext cx="23897" cy="27565"/>
                  </a:xfrm>
                  <a:custGeom>
                    <a:avLst/>
                    <a:gdLst/>
                    <a:ahLst/>
                    <a:cxnLst/>
                    <a:rect l="l" t="t" r="r" b="b"/>
                    <a:pathLst>
                      <a:path w="417" h="481" extrusionOk="0">
                        <a:moveTo>
                          <a:pt x="384" y="272"/>
                        </a:moveTo>
                        <a:cubicBezTo>
                          <a:pt x="368" y="480"/>
                          <a:pt x="48" y="480"/>
                          <a:pt x="32" y="272"/>
                        </a:cubicBezTo>
                        <a:cubicBezTo>
                          <a:pt x="0" y="0"/>
                          <a:pt x="416" y="0"/>
                          <a:pt x="384" y="2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6"/>
                  <p:cNvSpPr/>
                  <p:nvPr/>
                </p:nvSpPr>
                <p:spPr>
                  <a:xfrm>
                    <a:off x="1274878" y="2235300"/>
                    <a:ext cx="24814" cy="24814"/>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6"/>
                  <p:cNvSpPr/>
                  <p:nvPr/>
                </p:nvSpPr>
                <p:spPr>
                  <a:xfrm>
                    <a:off x="1720137" y="3324687"/>
                    <a:ext cx="23897" cy="27565"/>
                  </a:xfrm>
                  <a:custGeom>
                    <a:avLst/>
                    <a:gdLst/>
                    <a:ahLst/>
                    <a:cxnLst/>
                    <a:rect l="l" t="t" r="r" b="b"/>
                    <a:pathLst>
                      <a:path w="417" h="481" extrusionOk="0">
                        <a:moveTo>
                          <a:pt x="384" y="257"/>
                        </a:moveTo>
                        <a:cubicBezTo>
                          <a:pt x="368" y="481"/>
                          <a:pt x="48" y="481"/>
                          <a:pt x="32" y="257"/>
                        </a:cubicBezTo>
                        <a:cubicBezTo>
                          <a:pt x="0" y="1"/>
                          <a:pt x="416" y="1"/>
                          <a:pt x="384" y="2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6"/>
                  <p:cNvSpPr/>
                  <p:nvPr/>
                </p:nvSpPr>
                <p:spPr>
                  <a:xfrm>
                    <a:off x="1301039" y="3509910"/>
                    <a:ext cx="23897" cy="24814"/>
                  </a:xfrm>
                  <a:custGeom>
                    <a:avLst/>
                    <a:gdLst/>
                    <a:ahLst/>
                    <a:cxnLst/>
                    <a:rect l="l" t="t" r="r" b="b"/>
                    <a:pathLst>
                      <a:path w="417" h="433" extrusionOk="0">
                        <a:moveTo>
                          <a:pt x="416" y="192"/>
                        </a:moveTo>
                        <a:cubicBezTo>
                          <a:pt x="416" y="352"/>
                          <a:pt x="224" y="432"/>
                          <a:pt x="112" y="320"/>
                        </a:cubicBezTo>
                        <a:cubicBezTo>
                          <a:pt x="0" y="208"/>
                          <a:pt x="80" y="0"/>
                          <a:pt x="240" y="0"/>
                        </a:cubicBezTo>
                        <a:cubicBezTo>
                          <a:pt x="336" y="0"/>
                          <a:pt x="416" y="80"/>
                          <a:pt x="416"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6"/>
                  <p:cNvSpPr/>
                  <p:nvPr/>
                </p:nvSpPr>
                <p:spPr>
                  <a:xfrm>
                    <a:off x="1025958" y="3570428"/>
                    <a:ext cx="23897" cy="27565"/>
                  </a:xfrm>
                  <a:custGeom>
                    <a:avLst/>
                    <a:gdLst/>
                    <a:ahLst/>
                    <a:cxnLst/>
                    <a:rect l="l" t="t" r="r" b="b"/>
                    <a:pathLst>
                      <a:path w="417" h="481" extrusionOk="0">
                        <a:moveTo>
                          <a:pt x="400" y="225"/>
                        </a:moveTo>
                        <a:cubicBezTo>
                          <a:pt x="416" y="481"/>
                          <a:pt x="0" y="481"/>
                          <a:pt x="32" y="225"/>
                        </a:cubicBezTo>
                        <a:cubicBezTo>
                          <a:pt x="48" y="1"/>
                          <a:pt x="368" y="1"/>
                          <a:pt x="400"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6"/>
                  <p:cNvSpPr/>
                  <p:nvPr/>
                </p:nvSpPr>
                <p:spPr>
                  <a:xfrm>
                    <a:off x="1654547" y="2403101"/>
                    <a:ext cx="23897" cy="23897"/>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6"/>
                  <p:cNvSpPr/>
                  <p:nvPr/>
                </p:nvSpPr>
                <p:spPr>
                  <a:xfrm>
                    <a:off x="959022" y="4245357"/>
                    <a:ext cx="23897" cy="23897"/>
                  </a:xfrm>
                  <a:custGeom>
                    <a:avLst/>
                    <a:gdLst/>
                    <a:ahLst/>
                    <a:cxnLst/>
                    <a:rect l="l" t="t" r="r" b="b"/>
                    <a:pathLst>
                      <a:path w="417" h="417" extrusionOk="0">
                        <a:moveTo>
                          <a:pt x="416" y="177"/>
                        </a:moveTo>
                        <a:cubicBezTo>
                          <a:pt x="416" y="337"/>
                          <a:pt x="224" y="417"/>
                          <a:pt x="112" y="305"/>
                        </a:cubicBezTo>
                        <a:cubicBezTo>
                          <a:pt x="0" y="193"/>
                          <a:pt x="80" y="1"/>
                          <a:pt x="240" y="1"/>
                        </a:cubicBezTo>
                        <a:cubicBezTo>
                          <a:pt x="336" y="1"/>
                          <a:pt x="416" y="81"/>
                          <a:pt x="416"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6"/>
                  <p:cNvSpPr/>
                  <p:nvPr/>
                </p:nvSpPr>
                <p:spPr>
                  <a:xfrm>
                    <a:off x="1013121" y="2675433"/>
                    <a:ext cx="24814" cy="23897"/>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6"/>
                  <p:cNvSpPr/>
                  <p:nvPr/>
                </p:nvSpPr>
                <p:spPr>
                  <a:xfrm>
                    <a:off x="724228" y="4075722"/>
                    <a:ext cx="24814" cy="27565"/>
                  </a:xfrm>
                  <a:custGeom>
                    <a:avLst/>
                    <a:gdLst/>
                    <a:ahLst/>
                    <a:cxnLst/>
                    <a:rect l="l" t="t" r="r" b="b"/>
                    <a:pathLst>
                      <a:path w="433" h="481" extrusionOk="0">
                        <a:moveTo>
                          <a:pt x="401" y="209"/>
                        </a:moveTo>
                        <a:cubicBezTo>
                          <a:pt x="433" y="481"/>
                          <a:pt x="1" y="481"/>
                          <a:pt x="33" y="209"/>
                        </a:cubicBezTo>
                        <a:cubicBezTo>
                          <a:pt x="65" y="1"/>
                          <a:pt x="369" y="1"/>
                          <a:pt x="40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6"/>
                  <p:cNvSpPr/>
                  <p:nvPr/>
                </p:nvSpPr>
                <p:spPr>
                  <a:xfrm>
                    <a:off x="791165" y="3263252"/>
                    <a:ext cx="24814" cy="23897"/>
                  </a:xfrm>
                  <a:custGeom>
                    <a:avLst/>
                    <a:gdLst/>
                    <a:ahLst/>
                    <a:cxnLst/>
                    <a:rect l="l" t="t" r="r" b="b"/>
                    <a:pathLst>
                      <a:path w="433" h="417" extrusionOk="0">
                        <a:moveTo>
                          <a:pt x="433" y="177"/>
                        </a:moveTo>
                        <a:cubicBezTo>
                          <a:pt x="433" y="337"/>
                          <a:pt x="241" y="417"/>
                          <a:pt x="129" y="305"/>
                        </a:cubicBezTo>
                        <a:cubicBezTo>
                          <a:pt x="1" y="193"/>
                          <a:pt x="81"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6"/>
                  <p:cNvSpPr/>
                  <p:nvPr/>
                </p:nvSpPr>
                <p:spPr>
                  <a:xfrm>
                    <a:off x="1340467" y="3551173"/>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6"/>
                  <p:cNvSpPr/>
                  <p:nvPr/>
                </p:nvSpPr>
                <p:spPr>
                  <a:xfrm>
                    <a:off x="1205620" y="3043644"/>
                    <a:ext cx="24814" cy="24814"/>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6"/>
                  <p:cNvSpPr/>
                  <p:nvPr/>
                </p:nvSpPr>
                <p:spPr>
                  <a:xfrm>
                    <a:off x="1242355" y="3309099"/>
                    <a:ext cx="24814" cy="23897"/>
                  </a:xfrm>
                  <a:custGeom>
                    <a:avLst/>
                    <a:gdLst/>
                    <a:ahLst/>
                    <a:cxnLst/>
                    <a:rect l="l" t="t" r="r" b="b"/>
                    <a:pathLst>
                      <a:path w="433" h="417" extrusionOk="0">
                        <a:moveTo>
                          <a:pt x="433" y="177"/>
                        </a:moveTo>
                        <a:cubicBezTo>
                          <a:pt x="433" y="337"/>
                          <a:pt x="225" y="417"/>
                          <a:pt x="112" y="305"/>
                        </a:cubicBezTo>
                        <a:cubicBezTo>
                          <a:pt x="0" y="193"/>
                          <a:pt x="80"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6"/>
                  <p:cNvSpPr/>
                  <p:nvPr/>
                </p:nvSpPr>
                <p:spPr>
                  <a:xfrm>
                    <a:off x="1765926" y="3497073"/>
                    <a:ext cx="89056" cy="88999"/>
                  </a:xfrm>
                  <a:custGeom>
                    <a:avLst/>
                    <a:gdLst/>
                    <a:ahLst/>
                    <a:cxnLst/>
                    <a:rect l="l" t="t" r="r" b="b"/>
                    <a:pathLst>
                      <a:path w="1554" h="1553" extrusionOk="0">
                        <a:moveTo>
                          <a:pt x="769" y="1552"/>
                        </a:moveTo>
                        <a:lnTo>
                          <a:pt x="769" y="1552"/>
                        </a:lnTo>
                        <a:cubicBezTo>
                          <a:pt x="769" y="1120"/>
                          <a:pt x="433" y="768"/>
                          <a:pt x="1" y="768"/>
                        </a:cubicBezTo>
                        <a:lnTo>
                          <a:pt x="1" y="768"/>
                        </a:lnTo>
                        <a:cubicBezTo>
                          <a:pt x="433" y="768"/>
                          <a:pt x="769" y="432"/>
                          <a:pt x="769" y="0"/>
                        </a:cubicBezTo>
                        <a:lnTo>
                          <a:pt x="769" y="0"/>
                        </a:lnTo>
                        <a:cubicBezTo>
                          <a:pt x="769" y="416"/>
                          <a:pt x="1121" y="768"/>
                          <a:pt x="1553" y="768"/>
                        </a:cubicBezTo>
                        <a:lnTo>
                          <a:pt x="1553" y="768"/>
                        </a:lnTo>
                        <a:cubicBezTo>
                          <a:pt x="1121" y="768"/>
                          <a:pt x="769" y="1120"/>
                          <a:pt x="769" y="15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6"/>
                  <p:cNvSpPr/>
                  <p:nvPr/>
                </p:nvSpPr>
                <p:spPr>
                  <a:xfrm>
                    <a:off x="825091" y="3483319"/>
                    <a:ext cx="89056" cy="88999"/>
                  </a:xfrm>
                  <a:custGeom>
                    <a:avLst/>
                    <a:gdLst/>
                    <a:ahLst/>
                    <a:cxnLst/>
                    <a:rect l="l" t="t" r="r" b="b"/>
                    <a:pathLst>
                      <a:path w="1554" h="1553" extrusionOk="0">
                        <a:moveTo>
                          <a:pt x="785" y="1553"/>
                        </a:moveTo>
                        <a:lnTo>
                          <a:pt x="785" y="1553"/>
                        </a:lnTo>
                        <a:cubicBezTo>
                          <a:pt x="785" y="1121"/>
                          <a:pt x="433" y="785"/>
                          <a:pt x="1" y="785"/>
                        </a:cubicBezTo>
                        <a:lnTo>
                          <a:pt x="1" y="785"/>
                        </a:lnTo>
                        <a:cubicBezTo>
                          <a:pt x="433" y="785"/>
                          <a:pt x="785" y="433"/>
                          <a:pt x="785" y="1"/>
                        </a:cubicBezTo>
                        <a:lnTo>
                          <a:pt x="785" y="1"/>
                        </a:lnTo>
                        <a:cubicBezTo>
                          <a:pt x="785" y="433"/>
                          <a:pt x="1137" y="785"/>
                          <a:pt x="1553" y="785"/>
                        </a:cubicBezTo>
                        <a:lnTo>
                          <a:pt x="1553" y="785"/>
                        </a:lnTo>
                        <a:cubicBezTo>
                          <a:pt x="1137" y="785"/>
                          <a:pt x="785" y="1121"/>
                          <a:pt x="785"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6"/>
                  <p:cNvSpPr/>
                  <p:nvPr/>
                </p:nvSpPr>
                <p:spPr>
                  <a:xfrm>
                    <a:off x="938849" y="2381094"/>
                    <a:ext cx="88999" cy="88999"/>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6"/>
                  <p:cNvSpPr/>
                  <p:nvPr/>
                </p:nvSpPr>
                <p:spPr>
                  <a:xfrm>
                    <a:off x="1427577" y="2872834"/>
                    <a:ext cx="89056" cy="88082"/>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43" name="Google Shape;2443;p6"/>
                <p:cNvGrpSpPr/>
                <p:nvPr/>
              </p:nvGrpSpPr>
              <p:grpSpPr>
                <a:xfrm rot="5920143">
                  <a:off x="1176368" y="1064725"/>
                  <a:ext cx="1509182" cy="2233509"/>
                  <a:chOff x="713225" y="2235300"/>
                  <a:chExt cx="1509450" cy="2233905"/>
                </a:xfrm>
              </p:grpSpPr>
              <p:sp>
                <p:nvSpPr>
                  <p:cNvPr id="2444" name="Google Shape;2444;p6"/>
                  <p:cNvSpPr/>
                  <p:nvPr/>
                </p:nvSpPr>
                <p:spPr>
                  <a:xfrm>
                    <a:off x="2168519" y="4094921"/>
                    <a:ext cx="54156" cy="54213"/>
                  </a:xfrm>
                  <a:custGeom>
                    <a:avLst/>
                    <a:gdLst/>
                    <a:ahLst/>
                    <a:cxnLst/>
                    <a:rect l="l" t="t" r="r" b="b"/>
                    <a:pathLst>
                      <a:path w="945" h="946" extrusionOk="0">
                        <a:moveTo>
                          <a:pt x="945" y="417"/>
                        </a:moveTo>
                        <a:cubicBezTo>
                          <a:pt x="945" y="769"/>
                          <a:pt x="513" y="945"/>
                          <a:pt x="256" y="689"/>
                        </a:cubicBezTo>
                        <a:cubicBezTo>
                          <a:pt x="0" y="433"/>
                          <a:pt x="192" y="1"/>
                          <a:pt x="545" y="17"/>
                        </a:cubicBezTo>
                        <a:cubicBezTo>
                          <a:pt x="769" y="17"/>
                          <a:pt x="945" y="193"/>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6"/>
                  <p:cNvSpPr/>
                  <p:nvPr/>
                </p:nvSpPr>
                <p:spPr>
                  <a:xfrm>
                    <a:off x="2147430" y="3617193"/>
                    <a:ext cx="53239" cy="54156"/>
                  </a:xfrm>
                  <a:custGeom>
                    <a:avLst/>
                    <a:gdLst/>
                    <a:ahLst/>
                    <a:cxnLst/>
                    <a:rect l="l" t="t" r="r" b="b"/>
                    <a:pathLst>
                      <a:path w="929" h="945" extrusionOk="0">
                        <a:moveTo>
                          <a:pt x="929" y="400"/>
                        </a:moveTo>
                        <a:cubicBezTo>
                          <a:pt x="929" y="752"/>
                          <a:pt x="496" y="944"/>
                          <a:pt x="240" y="688"/>
                        </a:cubicBezTo>
                        <a:cubicBezTo>
                          <a:pt x="0" y="432"/>
                          <a:pt x="176" y="0"/>
                          <a:pt x="528" y="0"/>
                        </a:cubicBezTo>
                        <a:cubicBezTo>
                          <a:pt x="753" y="0"/>
                          <a:pt x="929" y="176"/>
                          <a:pt x="929" y="40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6"/>
                  <p:cNvSpPr/>
                  <p:nvPr/>
                </p:nvSpPr>
                <p:spPr>
                  <a:xfrm>
                    <a:off x="1029626" y="3003298"/>
                    <a:ext cx="53239" cy="52322"/>
                  </a:xfrm>
                  <a:custGeom>
                    <a:avLst/>
                    <a:gdLst/>
                    <a:ahLst/>
                    <a:cxnLst/>
                    <a:rect l="l" t="t" r="r" b="b"/>
                    <a:pathLst>
                      <a:path w="929" h="913" extrusionOk="0">
                        <a:moveTo>
                          <a:pt x="913" y="384"/>
                        </a:moveTo>
                        <a:cubicBezTo>
                          <a:pt x="929" y="720"/>
                          <a:pt x="497" y="912"/>
                          <a:pt x="257" y="656"/>
                        </a:cubicBezTo>
                        <a:cubicBezTo>
                          <a:pt x="1" y="416"/>
                          <a:pt x="177" y="0"/>
                          <a:pt x="529" y="0"/>
                        </a:cubicBezTo>
                        <a:cubicBezTo>
                          <a:pt x="737" y="0"/>
                          <a:pt x="913" y="160"/>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6"/>
                  <p:cNvSpPr/>
                  <p:nvPr/>
                </p:nvSpPr>
                <p:spPr>
                  <a:xfrm>
                    <a:off x="1547695" y="3244913"/>
                    <a:ext cx="54156" cy="54156"/>
                  </a:xfrm>
                  <a:custGeom>
                    <a:avLst/>
                    <a:gdLst/>
                    <a:ahLst/>
                    <a:cxnLst/>
                    <a:rect l="l" t="t" r="r" b="b"/>
                    <a:pathLst>
                      <a:path w="945" h="945" extrusionOk="0">
                        <a:moveTo>
                          <a:pt x="945" y="401"/>
                        </a:moveTo>
                        <a:cubicBezTo>
                          <a:pt x="945" y="753"/>
                          <a:pt x="513" y="945"/>
                          <a:pt x="257" y="689"/>
                        </a:cubicBezTo>
                        <a:cubicBezTo>
                          <a:pt x="1" y="433"/>
                          <a:pt x="177" y="1"/>
                          <a:pt x="545" y="1"/>
                        </a:cubicBezTo>
                        <a:cubicBezTo>
                          <a:pt x="753" y="1"/>
                          <a:pt x="929" y="177"/>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6"/>
                  <p:cNvSpPr/>
                  <p:nvPr/>
                </p:nvSpPr>
                <p:spPr>
                  <a:xfrm>
                    <a:off x="1203844" y="3823562"/>
                    <a:ext cx="52322" cy="51405"/>
                  </a:xfrm>
                  <a:custGeom>
                    <a:avLst/>
                    <a:gdLst/>
                    <a:ahLst/>
                    <a:cxnLst/>
                    <a:rect l="l" t="t" r="r" b="b"/>
                    <a:pathLst>
                      <a:path w="913" h="897" extrusionOk="0">
                        <a:moveTo>
                          <a:pt x="913" y="384"/>
                        </a:moveTo>
                        <a:cubicBezTo>
                          <a:pt x="913" y="736"/>
                          <a:pt x="496" y="896"/>
                          <a:pt x="256" y="656"/>
                        </a:cubicBezTo>
                        <a:cubicBezTo>
                          <a:pt x="0" y="416"/>
                          <a:pt x="176" y="0"/>
                          <a:pt x="528" y="0"/>
                        </a:cubicBezTo>
                        <a:cubicBezTo>
                          <a:pt x="736" y="0"/>
                          <a:pt x="913" y="176"/>
                          <a:pt x="913" y="3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6"/>
                  <p:cNvSpPr/>
                  <p:nvPr/>
                </p:nvSpPr>
                <p:spPr>
                  <a:xfrm>
                    <a:off x="713225" y="2823119"/>
                    <a:ext cx="54156" cy="54156"/>
                  </a:xfrm>
                  <a:custGeom>
                    <a:avLst/>
                    <a:gdLst/>
                    <a:ahLst/>
                    <a:cxnLst/>
                    <a:rect l="l" t="t" r="r" b="b"/>
                    <a:pathLst>
                      <a:path w="945" h="945" extrusionOk="0">
                        <a:moveTo>
                          <a:pt x="945" y="416"/>
                        </a:moveTo>
                        <a:cubicBezTo>
                          <a:pt x="945" y="768"/>
                          <a:pt x="513" y="944"/>
                          <a:pt x="257" y="688"/>
                        </a:cubicBezTo>
                        <a:cubicBezTo>
                          <a:pt x="1" y="448"/>
                          <a:pt x="193" y="16"/>
                          <a:pt x="545" y="16"/>
                        </a:cubicBezTo>
                        <a:cubicBezTo>
                          <a:pt x="769" y="0"/>
                          <a:pt x="945" y="192"/>
                          <a:pt x="945" y="4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6"/>
                  <p:cNvSpPr/>
                  <p:nvPr/>
                </p:nvSpPr>
                <p:spPr>
                  <a:xfrm>
                    <a:off x="1506433" y="3973884"/>
                    <a:ext cx="12894" cy="11977"/>
                  </a:xfrm>
                  <a:custGeom>
                    <a:avLst/>
                    <a:gdLst/>
                    <a:ahLst/>
                    <a:cxnLst/>
                    <a:rect l="l" t="t" r="r" b="b"/>
                    <a:pathLst>
                      <a:path w="225" h="209" extrusionOk="0">
                        <a:moveTo>
                          <a:pt x="225" y="81"/>
                        </a:moveTo>
                        <a:cubicBezTo>
                          <a:pt x="225" y="209"/>
                          <a:pt x="1" y="1"/>
                          <a:pt x="129" y="1"/>
                        </a:cubicBezTo>
                        <a:cubicBezTo>
                          <a:pt x="177" y="1"/>
                          <a:pt x="225" y="33"/>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6"/>
                  <p:cNvSpPr/>
                  <p:nvPr/>
                </p:nvSpPr>
                <p:spPr>
                  <a:xfrm>
                    <a:off x="1758591" y="3940874"/>
                    <a:ext cx="11977" cy="11977"/>
                  </a:xfrm>
                  <a:custGeom>
                    <a:avLst/>
                    <a:gdLst/>
                    <a:ahLst/>
                    <a:cxnLst/>
                    <a:rect l="l" t="t" r="r" b="b"/>
                    <a:pathLst>
                      <a:path w="209" h="209" extrusionOk="0">
                        <a:moveTo>
                          <a:pt x="209" y="81"/>
                        </a:moveTo>
                        <a:cubicBezTo>
                          <a:pt x="209" y="209"/>
                          <a:pt x="1" y="1"/>
                          <a:pt x="129" y="1"/>
                        </a:cubicBezTo>
                        <a:cubicBezTo>
                          <a:pt x="177"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6"/>
                  <p:cNvSpPr/>
                  <p:nvPr/>
                </p:nvSpPr>
                <p:spPr>
                  <a:xfrm>
                    <a:off x="1650879" y="2571819"/>
                    <a:ext cx="11977" cy="11060"/>
                  </a:xfrm>
                  <a:custGeom>
                    <a:avLst/>
                    <a:gdLst/>
                    <a:ahLst/>
                    <a:cxnLst/>
                    <a:rect l="l" t="t" r="r" b="b"/>
                    <a:pathLst>
                      <a:path w="209" h="193" extrusionOk="0">
                        <a:moveTo>
                          <a:pt x="208" y="81"/>
                        </a:moveTo>
                        <a:cubicBezTo>
                          <a:pt x="208" y="193"/>
                          <a:pt x="0" y="1"/>
                          <a:pt x="128" y="1"/>
                        </a:cubicBezTo>
                        <a:cubicBezTo>
                          <a:pt x="160"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6"/>
                  <p:cNvSpPr/>
                  <p:nvPr/>
                </p:nvSpPr>
                <p:spPr>
                  <a:xfrm>
                    <a:off x="1740309" y="3247664"/>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6"/>
                  <p:cNvSpPr/>
                  <p:nvPr/>
                </p:nvSpPr>
                <p:spPr>
                  <a:xfrm>
                    <a:off x="2109835" y="4290287"/>
                    <a:ext cx="9227" cy="9227"/>
                  </a:xfrm>
                  <a:custGeom>
                    <a:avLst/>
                    <a:gdLst/>
                    <a:ahLst/>
                    <a:cxnLst/>
                    <a:rect l="l" t="t" r="r" b="b"/>
                    <a:pathLst>
                      <a:path w="161" h="161" extrusionOk="0">
                        <a:moveTo>
                          <a:pt x="160" y="80"/>
                        </a:moveTo>
                        <a:cubicBezTo>
                          <a:pt x="160" y="112"/>
                          <a:pt x="112" y="160"/>
                          <a:pt x="80" y="160"/>
                        </a:cubicBezTo>
                        <a:cubicBezTo>
                          <a:pt x="32" y="160"/>
                          <a:pt x="0" y="112"/>
                          <a:pt x="0" y="80"/>
                        </a:cubicBezTo>
                        <a:cubicBezTo>
                          <a:pt x="0" y="32"/>
                          <a:pt x="32" y="0"/>
                          <a:pt x="80" y="0"/>
                        </a:cubicBezTo>
                        <a:cubicBezTo>
                          <a:pt x="112" y="0"/>
                          <a:pt x="160" y="32"/>
                          <a:pt x="160"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6"/>
                  <p:cNvSpPr/>
                  <p:nvPr/>
                </p:nvSpPr>
                <p:spPr>
                  <a:xfrm>
                    <a:off x="1729306" y="4353556"/>
                    <a:ext cx="11977" cy="11977"/>
                  </a:xfrm>
                  <a:custGeom>
                    <a:avLst/>
                    <a:gdLst/>
                    <a:ahLst/>
                    <a:cxnLst/>
                    <a:rect l="l" t="t" r="r" b="b"/>
                    <a:pathLst>
                      <a:path w="209" h="209" extrusionOk="0">
                        <a:moveTo>
                          <a:pt x="208" y="81"/>
                        </a:moveTo>
                        <a:cubicBezTo>
                          <a:pt x="208" y="209"/>
                          <a:pt x="0" y="1"/>
                          <a:pt x="128" y="1"/>
                        </a:cubicBezTo>
                        <a:cubicBezTo>
                          <a:pt x="176" y="1"/>
                          <a:pt x="208" y="33"/>
                          <a:pt x="208"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6"/>
                  <p:cNvSpPr/>
                  <p:nvPr/>
                </p:nvSpPr>
                <p:spPr>
                  <a:xfrm>
                    <a:off x="1617383" y="3758402"/>
                    <a:ext cx="11977" cy="11977"/>
                  </a:xfrm>
                  <a:custGeom>
                    <a:avLst/>
                    <a:gdLst/>
                    <a:ahLst/>
                    <a:cxnLst/>
                    <a:rect l="l" t="t" r="r" b="b"/>
                    <a:pathLst>
                      <a:path w="209" h="209" extrusionOk="0">
                        <a:moveTo>
                          <a:pt x="209" y="81"/>
                        </a:moveTo>
                        <a:cubicBezTo>
                          <a:pt x="209" y="209"/>
                          <a:pt x="1" y="1"/>
                          <a:pt x="129" y="1"/>
                        </a:cubicBezTo>
                        <a:cubicBezTo>
                          <a:pt x="161" y="1"/>
                          <a:pt x="209" y="33"/>
                          <a:pt x="209"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6"/>
                  <p:cNvSpPr/>
                  <p:nvPr/>
                </p:nvSpPr>
                <p:spPr>
                  <a:xfrm>
                    <a:off x="809504" y="3971191"/>
                    <a:ext cx="10143" cy="11977"/>
                  </a:xfrm>
                  <a:custGeom>
                    <a:avLst/>
                    <a:gdLst/>
                    <a:ahLst/>
                    <a:cxnLst/>
                    <a:rect l="l" t="t" r="r" b="b"/>
                    <a:pathLst>
                      <a:path w="177" h="209" extrusionOk="0">
                        <a:moveTo>
                          <a:pt x="177" y="112"/>
                        </a:moveTo>
                        <a:cubicBezTo>
                          <a:pt x="161" y="208"/>
                          <a:pt x="1" y="208"/>
                          <a:pt x="17" y="112"/>
                        </a:cubicBezTo>
                        <a:cubicBezTo>
                          <a:pt x="17" y="0"/>
                          <a:pt x="177" y="0"/>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6"/>
                  <p:cNvSpPr/>
                  <p:nvPr/>
                </p:nvSpPr>
                <p:spPr>
                  <a:xfrm>
                    <a:off x="950769" y="3399877"/>
                    <a:ext cx="9227" cy="11977"/>
                  </a:xfrm>
                  <a:custGeom>
                    <a:avLst/>
                    <a:gdLst/>
                    <a:ahLst/>
                    <a:cxnLst/>
                    <a:rect l="l" t="t" r="r" b="b"/>
                    <a:pathLst>
                      <a:path w="161" h="209" extrusionOk="0">
                        <a:moveTo>
                          <a:pt x="160" y="113"/>
                        </a:moveTo>
                        <a:cubicBezTo>
                          <a:pt x="160" y="209"/>
                          <a:pt x="0" y="209"/>
                          <a:pt x="0" y="113"/>
                        </a:cubicBezTo>
                        <a:cubicBezTo>
                          <a:pt x="0" y="1"/>
                          <a:pt x="160" y="1"/>
                          <a:pt x="160" y="1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6"/>
                  <p:cNvSpPr/>
                  <p:nvPr/>
                </p:nvSpPr>
                <p:spPr>
                  <a:xfrm>
                    <a:off x="1323963" y="3949184"/>
                    <a:ext cx="11060" cy="13811"/>
                  </a:xfrm>
                  <a:custGeom>
                    <a:avLst/>
                    <a:gdLst/>
                    <a:ahLst/>
                    <a:cxnLst/>
                    <a:rect l="l" t="t" r="r" b="b"/>
                    <a:pathLst>
                      <a:path w="193" h="241" extrusionOk="0">
                        <a:moveTo>
                          <a:pt x="193" y="112"/>
                        </a:moveTo>
                        <a:cubicBezTo>
                          <a:pt x="161" y="240"/>
                          <a:pt x="1" y="0"/>
                          <a:pt x="129" y="16"/>
                        </a:cubicBezTo>
                        <a:cubicBezTo>
                          <a:pt x="177" y="32"/>
                          <a:pt x="193" y="64"/>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6"/>
                  <p:cNvSpPr/>
                  <p:nvPr/>
                </p:nvSpPr>
                <p:spPr>
                  <a:xfrm>
                    <a:off x="1688474" y="2746955"/>
                    <a:ext cx="11977" cy="13811"/>
                  </a:xfrm>
                  <a:custGeom>
                    <a:avLst/>
                    <a:gdLst/>
                    <a:ahLst/>
                    <a:cxnLst/>
                    <a:rect l="l" t="t" r="r" b="b"/>
                    <a:pathLst>
                      <a:path w="209" h="241" extrusionOk="0">
                        <a:moveTo>
                          <a:pt x="192" y="145"/>
                        </a:moveTo>
                        <a:cubicBezTo>
                          <a:pt x="160" y="241"/>
                          <a:pt x="0" y="209"/>
                          <a:pt x="32" y="97"/>
                        </a:cubicBezTo>
                        <a:cubicBezTo>
                          <a:pt x="48" y="1"/>
                          <a:pt x="208" y="33"/>
                          <a:pt x="192" y="1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6"/>
                  <p:cNvSpPr/>
                  <p:nvPr/>
                </p:nvSpPr>
                <p:spPr>
                  <a:xfrm>
                    <a:off x="864520" y="2361838"/>
                    <a:ext cx="10143" cy="10143"/>
                  </a:xfrm>
                  <a:custGeom>
                    <a:avLst/>
                    <a:gdLst/>
                    <a:ahLst/>
                    <a:cxnLst/>
                    <a:rect l="l" t="t" r="r" b="b"/>
                    <a:pathLst>
                      <a:path w="177" h="177" extrusionOk="0">
                        <a:moveTo>
                          <a:pt x="177" y="112"/>
                        </a:moveTo>
                        <a:cubicBezTo>
                          <a:pt x="161" y="144"/>
                          <a:pt x="113" y="176"/>
                          <a:pt x="81" y="160"/>
                        </a:cubicBezTo>
                        <a:cubicBezTo>
                          <a:pt x="33" y="160"/>
                          <a:pt x="1" y="112"/>
                          <a:pt x="17" y="64"/>
                        </a:cubicBezTo>
                        <a:cubicBezTo>
                          <a:pt x="33" y="32"/>
                          <a:pt x="65" y="0"/>
                          <a:pt x="113" y="16"/>
                        </a:cubicBezTo>
                        <a:cubicBezTo>
                          <a:pt x="161" y="16"/>
                          <a:pt x="177" y="64"/>
                          <a:pt x="177"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6"/>
                  <p:cNvSpPr/>
                  <p:nvPr/>
                </p:nvSpPr>
                <p:spPr>
                  <a:xfrm>
                    <a:off x="1172439" y="2810711"/>
                    <a:ext cx="11977" cy="11060"/>
                  </a:xfrm>
                  <a:custGeom>
                    <a:avLst/>
                    <a:gdLst/>
                    <a:ahLst/>
                    <a:cxnLst/>
                    <a:rect l="l" t="t" r="r" b="b"/>
                    <a:pathLst>
                      <a:path w="209" h="193" extrusionOk="0">
                        <a:moveTo>
                          <a:pt x="193" y="112"/>
                        </a:moveTo>
                        <a:cubicBezTo>
                          <a:pt x="193" y="160"/>
                          <a:pt x="145" y="192"/>
                          <a:pt x="97" y="176"/>
                        </a:cubicBezTo>
                        <a:cubicBezTo>
                          <a:pt x="0" y="160"/>
                          <a:pt x="32" y="0"/>
                          <a:pt x="129" y="16"/>
                        </a:cubicBezTo>
                        <a:cubicBezTo>
                          <a:pt x="177" y="32"/>
                          <a:pt x="209" y="80"/>
                          <a:pt x="193" y="1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6"/>
                  <p:cNvSpPr/>
                  <p:nvPr/>
                </p:nvSpPr>
                <p:spPr>
                  <a:xfrm>
                    <a:off x="1150174" y="2423274"/>
                    <a:ext cx="11977" cy="11977"/>
                  </a:xfrm>
                  <a:custGeom>
                    <a:avLst/>
                    <a:gdLst/>
                    <a:ahLst/>
                    <a:cxnLst/>
                    <a:rect l="l" t="t" r="r" b="b"/>
                    <a:pathLst>
                      <a:path w="209" h="209" extrusionOk="0">
                        <a:moveTo>
                          <a:pt x="209" y="80"/>
                        </a:moveTo>
                        <a:cubicBezTo>
                          <a:pt x="209" y="208"/>
                          <a:pt x="1" y="0"/>
                          <a:pt x="129" y="0"/>
                        </a:cubicBezTo>
                        <a:cubicBezTo>
                          <a:pt x="177" y="0"/>
                          <a:pt x="209" y="48"/>
                          <a:pt x="209"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6"/>
                  <p:cNvSpPr/>
                  <p:nvPr/>
                </p:nvSpPr>
                <p:spPr>
                  <a:xfrm>
                    <a:off x="1665980" y="3981220"/>
                    <a:ext cx="23897" cy="23897"/>
                  </a:xfrm>
                  <a:custGeom>
                    <a:avLst/>
                    <a:gdLst/>
                    <a:ahLst/>
                    <a:cxnLst/>
                    <a:rect l="l" t="t" r="r" b="b"/>
                    <a:pathLst>
                      <a:path w="417" h="417" extrusionOk="0">
                        <a:moveTo>
                          <a:pt x="417" y="193"/>
                        </a:moveTo>
                        <a:cubicBezTo>
                          <a:pt x="417" y="337"/>
                          <a:pt x="225" y="417"/>
                          <a:pt x="113" y="305"/>
                        </a:cubicBezTo>
                        <a:cubicBezTo>
                          <a:pt x="1" y="193"/>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6"/>
                  <p:cNvSpPr/>
                  <p:nvPr/>
                </p:nvSpPr>
                <p:spPr>
                  <a:xfrm>
                    <a:off x="1606379" y="4444391"/>
                    <a:ext cx="24871" cy="24814"/>
                  </a:xfrm>
                  <a:custGeom>
                    <a:avLst/>
                    <a:gdLst/>
                    <a:ahLst/>
                    <a:cxnLst/>
                    <a:rect l="l" t="t" r="r" b="b"/>
                    <a:pathLst>
                      <a:path w="434" h="433" extrusionOk="0">
                        <a:moveTo>
                          <a:pt x="433" y="192"/>
                        </a:moveTo>
                        <a:cubicBezTo>
                          <a:pt x="433" y="352"/>
                          <a:pt x="241" y="432"/>
                          <a:pt x="129" y="320"/>
                        </a:cubicBezTo>
                        <a:cubicBezTo>
                          <a:pt x="1" y="208"/>
                          <a:pt x="97" y="16"/>
                          <a:pt x="257" y="16"/>
                        </a:cubicBezTo>
                        <a:cubicBezTo>
                          <a:pt x="353" y="0"/>
                          <a:pt x="433" y="96"/>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6"/>
                  <p:cNvSpPr/>
                  <p:nvPr/>
                </p:nvSpPr>
                <p:spPr>
                  <a:xfrm>
                    <a:off x="866354" y="4077556"/>
                    <a:ext cx="23955" cy="23897"/>
                  </a:xfrm>
                  <a:custGeom>
                    <a:avLst/>
                    <a:gdLst/>
                    <a:ahLst/>
                    <a:cxnLst/>
                    <a:rect l="l" t="t" r="r" b="b"/>
                    <a:pathLst>
                      <a:path w="418" h="417" extrusionOk="0">
                        <a:moveTo>
                          <a:pt x="417" y="177"/>
                        </a:moveTo>
                        <a:cubicBezTo>
                          <a:pt x="417" y="337"/>
                          <a:pt x="225" y="417"/>
                          <a:pt x="113" y="305"/>
                        </a:cubicBezTo>
                        <a:cubicBezTo>
                          <a:pt x="1" y="193"/>
                          <a:pt x="81" y="1"/>
                          <a:pt x="241" y="1"/>
                        </a:cubicBezTo>
                        <a:cubicBezTo>
                          <a:pt x="337" y="1"/>
                          <a:pt x="417" y="81"/>
                          <a:pt x="417"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6"/>
                  <p:cNvSpPr/>
                  <p:nvPr/>
                </p:nvSpPr>
                <p:spPr>
                  <a:xfrm>
                    <a:off x="804919" y="3114707"/>
                    <a:ext cx="24814" cy="24814"/>
                  </a:xfrm>
                  <a:custGeom>
                    <a:avLst/>
                    <a:gdLst/>
                    <a:ahLst/>
                    <a:cxnLst/>
                    <a:rect l="l" t="t" r="r" b="b"/>
                    <a:pathLst>
                      <a:path w="433" h="433" extrusionOk="0">
                        <a:moveTo>
                          <a:pt x="433" y="192"/>
                        </a:moveTo>
                        <a:cubicBezTo>
                          <a:pt x="433" y="352"/>
                          <a:pt x="241" y="432"/>
                          <a:pt x="113" y="320"/>
                        </a:cubicBezTo>
                        <a:cubicBezTo>
                          <a:pt x="1" y="208"/>
                          <a:pt x="81"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6"/>
                  <p:cNvSpPr/>
                  <p:nvPr/>
                </p:nvSpPr>
                <p:spPr>
                  <a:xfrm>
                    <a:off x="1710910" y="3846429"/>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6"/>
                  <p:cNvSpPr/>
                  <p:nvPr/>
                </p:nvSpPr>
                <p:spPr>
                  <a:xfrm>
                    <a:off x="2095164" y="3542920"/>
                    <a:ext cx="24814" cy="24814"/>
                  </a:xfrm>
                  <a:custGeom>
                    <a:avLst/>
                    <a:gdLst/>
                    <a:ahLst/>
                    <a:cxnLst/>
                    <a:rect l="l" t="t" r="r" b="b"/>
                    <a:pathLst>
                      <a:path w="433" h="433" extrusionOk="0">
                        <a:moveTo>
                          <a:pt x="432" y="176"/>
                        </a:moveTo>
                        <a:cubicBezTo>
                          <a:pt x="432" y="352"/>
                          <a:pt x="240" y="432"/>
                          <a:pt x="112" y="304"/>
                        </a:cubicBezTo>
                        <a:cubicBezTo>
                          <a:pt x="0" y="192"/>
                          <a:pt x="80" y="0"/>
                          <a:pt x="256" y="0"/>
                        </a:cubicBezTo>
                        <a:cubicBezTo>
                          <a:pt x="352" y="0"/>
                          <a:pt x="432" y="80"/>
                          <a:pt x="43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6"/>
                  <p:cNvSpPr/>
                  <p:nvPr/>
                </p:nvSpPr>
                <p:spPr>
                  <a:xfrm>
                    <a:off x="1461990" y="2560815"/>
                    <a:ext cx="23897" cy="27565"/>
                  </a:xfrm>
                  <a:custGeom>
                    <a:avLst/>
                    <a:gdLst/>
                    <a:ahLst/>
                    <a:cxnLst/>
                    <a:rect l="l" t="t" r="r" b="b"/>
                    <a:pathLst>
                      <a:path w="417" h="481" extrusionOk="0">
                        <a:moveTo>
                          <a:pt x="400" y="273"/>
                        </a:moveTo>
                        <a:cubicBezTo>
                          <a:pt x="368" y="481"/>
                          <a:pt x="48" y="481"/>
                          <a:pt x="32" y="273"/>
                        </a:cubicBezTo>
                        <a:cubicBezTo>
                          <a:pt x="0" y="1"/>
                          <a:pt x="416" y="1"/>
                          <a:pt x="400" y="2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6"/>
                  <p:cNvSpPr/>
                  <p:nvPr/>
                </p:nvSpPr>
                <p:spPr>
                  <a:xfrm>
                    <a:off x="905839" y="3730034"/>
                    <a:ext cx="23897" cy="27565"/>
                  </a:xfrm>
                  <a:custGeom>
                    <a:avLst/>
                    <a:gdLst/>
                    <a:ahLst/>
                    <a:cxnLst/>
                    <a:rect l="l" t="t" r="r" b="b"/>
                    <a:pathLst>
                      <a:path w="417" h="481" extrusionOk="0">
                        <a:moveTo>
                          <a:pt x="384" y="272"/>
                        </a:moveTo>
                        <a:cubicBezTo>
                          <a:pt x="368" y="480"/>
                          <a:pt x="48" y="480"/>
                          <a:pt x="32" y="272"/>
                        </a:cubicBezTo>
                        <a:cubicBezTo>
                          <a:pt x="0" y="0"/>
                          <a:pt x="416" y="0"/>
                          <a:pt x="384" y="27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6"/>
                  <p:cNvSpPr/>
                  <p:nvPr/>
                </p:nvSpPr>
                <p:spPr>
                  <a:xfrm>
                    <a:off x="1274878" y="2235300"/>
                    <a:ext cx="24814" cy="24814"/>
                  </a:xfrm>
                  <a:custGeom>
                    <a:avLst/>
                    <a:gdLst/>
                    <a:ahLst/>
                    <a:cxnLst/>
                    <a:rect l="l" t="t" r="r" b="b"/>
                    <a:pathLst>
                      <a:path w="433" h="433" extrusionOk="0">
                        <a:moveTo>
                          <a:pt x="433" y="192"/>
                        </a:moveTo>
                        <a:cubicBezTo>
                          <a:pt x="433" y="352"/>
                          <a:pt x="241" y="432"/>
                          <a:pt x="129" y="320"/>
                        </a:cubicBezTo>
                        <a:cubicBezTo>
                          <a:pt x="1" y="192"/>
                          <a:pt x="97" y="0"/>
                          <a:pt x="257" y="0"/>
                        </a:cubicBezTo>
                        <a:cubicBezTo>
                          <a:pt x="353" y="0"/>
                          <a:pt x="433" y="80"/>
                          <a:pt x="433"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6"/>
                  <p:cNvSpPr/>
                  <p:nvPr/>
                </p:nvSpPr>
                <p:spPr>
                  <a:xfrm>
                    <a:off x="1720137" y="3324687"/>
                    <a:ext cx="23897" cy="27565"/>
                  </a:xfrm>
                  <a:custGeom>
                    <a:avLst/>
                    <a:gdLst/>
                    <a:ahLst/>
                    <a:cxnLst/>
                    <a:rect l="l" t="t" r="r" b="b"/>
                    <a:pathLst>
                      <a:path w="417" h="481" extrusionOk="0">
                        <a:moveTo>
                          <a:pt x="384" y="257"/>
                        </a:moveTo>
                        <a:cubicBezTo>
                          <a:pt x="368" y="481"/>
                          <a:pt x="48" y="481"/>
                          <a:pt x="32" y="257"/>
                        </a:cubicBezTo>
                        <a:cubicBezTo>
                          <a:pt x="0" y="1"/>
                          <a:pt x="416" y="1"/>
                          <a:pt x="384" y="2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6"/>
                  <p:cNvSpPr/>
                  <p:nvPr/>
                </p:nvSpPr>
                <p:spPr>
                  <a:xfrm>
                    <a:off x="1301039" y="3509910"/>
                    <a:ext cx="23897" cy="24814"/>
                  </a:xfrm>
                  <a:custGeom>
                    <a:avLst/>
                    <a:gdLst/>
                    <a:ahLst/>
                    <a:cxnLst/>
                    <a:rect l="l" t="t" r="r" b="b"/>
                    <a:pathLst>
                      <a:path w="417" h="433" extrusionOk="0">
                        <a:moveTo>
                          <a:pt x="416" y="192"/>
                        </a:moveTo>
                        <a:cubicBezTo>
                          <a:pt x="416" y="352"/>
                          <a:pt x="224" y="432"/>
                          <a:pt x="112" y="320"/>
                        </a:cubicBezTo>
                        <a:cubicBezTo>
                          <a:pt x="0" y="208"/>
                          <a:pt x="80" y="0"/>
                          <a:pt x="240" y="0"/>
                        </a:cubicBezTo>
                        <a:cubicBezTo>
                          <a:pt x="336" y="0"/>
                          <a:pt x="416" y="80"/>
                          <a:pt x="416"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6"/>
                  <p:cNvSpPr/>
                  <p:nvPr/>
                </p:nvSpPr>
                <p:spPr>
                  <a:xfrm>
                    <a:off x="1025958" y="3570428"/>
                    <a:ext cx="23897" cy="27565"/>
                  </a:xfrm>
                  <a:custGeom>
                    <a:avLst/>
                    <a:gdLst/>
                    <a:ahLst/>
                    <a:cxnLst/>
                    <a:rect l="l" t="t" r="r" b="b"/>
                    <a:pathLst>
                      <a:path w="417" h="481" extrusionOk="0">
                        <a:moveTo>
                          <a:pt x="400" y="225"/>
                        </a:moveTo>
                        <a:cubicBezTo>
                          <a:pt x="416" y="481"/>
                          <a:pt x="0" y="481"/>
                          <a:pt x="32" y="225"/>
                        </a:cubicBezTo>
                        <a:cubicBezTo>
                          <a:pt x="48" y="1"/>
                          <a:pt x="368" y="1"/>
                          <a:pt x="400"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6"/>
                  <p:cNvSpPr/>
                  <p:nvPr/>
                </p:nvSpPr>
                <p:spPr>
                  <a:xfrm>
                    <a:off x="1654547" y="2403101"/>
                    <a:ext cx="23897" cy="23897"/>
                  </a:xfrm>
                  <a:custGeom>
                    <a:avLst/>
                    <a:gdLst/>
                    <a:ahLst/>
                    <a:cxnLst/>
                    <a:rect l="l" t="t" r="r" b="b"/>
                    <a:pathLst>
                      <a:path w="417" h="417" extrusionOk="0">
                        <a:moveTo>
                          <a:pt x="416" y="176"/>
                        </a:moveTo>
                        <a:cubicBezTo>
                          <a:pt x="416" y="336"/>
                          <a:pt x="224" y="416"/>
                          <a:pt x="112" y="304"/>
                        </a:cubicBezTo>
                        <a:cubicBezTo>
                          <a:pt x="0" y="192"/>
                          <a:pt x="80" y="0"/>
                          <a:pt x="240" y="0"/>
                        </a:cubicBezTo>
                        <a:cubicBezTo>
                          <a:pt x="336" y="0"/>
                          <a:pt x="416" y="80"/>
                          <a:pt x="416"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6"/>
                  <p:cNvSpPr/>
                  <p:nvPr/>
                </p:nvSpPr>
                <p:spPr>
                  <a:xfrm>
                    <a:off x="959022" y="4245357"/>
                    <a:ext cx="23897" cy="23897"/>
                  </a:xfrm>
                  <a:custGeom>
                    <a:avLst/>
                    <a:gdLst/>
                    <a:ahLst/>
                    <a:cxnLst/>
                    <a:rect l="l" t="t" r="r" b="b"/>
                    <a:pathLst>
                      <a:path w="417" h="417" extrusionOk="0">
                        <a:moveTo>
                          <a:pt x="416" y="177"/>
                        </a:moveTo>
                        <a:cubicBezTo>
                          <a:pt x="416" y="337"/>
                          <a:pt x="224" y="417"/>
                          <a:pt x="112" y="305"/>
                        </a:cubicBezTo>
                        <a:cubicBezTo>
                          <a:pt x="0" y="193"/>
                          <a:pt x="80" y="1"/>
                          <a:pt x="240" y="1"/>
                        </a:cubicBezTo>
                        <a:cubicBezTo>
                          <a:pt x="336" y="1"/>
                          <a:pt x="416" y="81"/>
                          <a:pt x="416"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6"/>
                  <p:cNvSpPr/>
                  <p:nvPr/>
                </p:nvSpPr>
                <p:spPr>
                  <a:xfrm>
                    <a:off x="1013121" y="2675433"/>
                    <a:ext cx="24814" cy="23897"/>
                  </a:xfrm>
                  <a:custGeom>
                    <a:avLst/>
                    <a:gdLst/>
                    <a:ahLst/>
                    <a:cxnLst/>
                    <a:rect l="l" t="t" r="r" b="b"/>
                    <a:pathLst>
                      <a:path w="433" h="417" extrusionOk="0">
                        <a:moveTo>
                          <a:pt x="432" y="177"/>
                        </a:moveTo>
                        <a:cubicBezTo>
                          <a:pt x="432" y="337"/>
                          <a:pt x="240" y="417"/>
                          <a:pt x="128" y="305"/>
                        </a:cubicBezTo>
                        <a:cubicBezTo>
                          <a:pt x="0" y="193"/>
                          <a:pt x="80"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6"/>
                  <p:cNvSpPr/>
                  <p:nvPr/>
                </p:nvSpPr>
                <p:spPr>
                  <a:xfrm>
                    <a:off x="724228" y="4075722"/>
                    <a:ext cx="24814" cy="27565"/>
                  </a:xfrm>
                  <a:custGeom>
                    <a:avLst/>
                    <a:gdLst/>
                    <a:ahLst/>
                    <a:cxnLst/>
                    <a:rect l="l" t="t" r="r" b="b"/>
                    <a:pathLst>
                      <a:path w="433" h="481" extrusionOk="0">
                        <a:moveTo>
                          <a:pt x="401" y="209"/>
                        </a:moveTo>
                        <a:cubicBezTo>
                          <a:pt x="433" y="481"/>
                          <a:pt x="1" y="481"/>
                          <a:pt x="33" y="209"/>
                        </a:cubicBezTo>
                        <a:cubicBezTo>
                          <a:pt x="65" y="1"/>
                          <a:pt x="369" y="1"/>
                          <a:pt x="40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6"/>
                  <p:cNvSpPr/>
                  <p:nvPr/>
                </p:nvSpPr>
                <p:spPr>
                  <a:xfrm>
                    <a:off x="791165" y="3263252"/>
                    <a:ext cx="24814" cy="23897"/>
                  </a:xfrm>
                  <a:custGeom>
                    <a:avLst/>
                    <a:gdLst/>
                    <a:ahLst/>
                    <a:cxnLst/>
                    <a:rect l="l" t="t" r="r" b="b"/>
                    <a:pathLst>
                      <a:path w="433" h="417" extrusionOk="0">
                        <a:moveTo>
                          <a:pt x="433" y="177"/>
                        </a:moveTo>
                        <a:cubicBezTo>
                          <a:pt x="433" y="337"/>
                          <a:pt x="241" y="417"/>
                          <a:pt x="129" y="305"/>
                        </a:cubicBezTo>
                        <a:cubicBezTo>
                          <a:pt x="1" y="193"/>
                          <a:pt x="81"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6"/>
                  <p:cNvSpPr/>
                  <p:nvPr/>
                </p:nvSpPr>
                <p:spPr>
                  <a:xfrm>
                    <a:off x="1340467" y="3551173"/>
                    <a:ext cx="23897" cy="24814"/>
                  </a:xfrm>
                  <a:custGeom>
                    <a:avLst/>
                    <a:gdLst/>
                    <a:ahLst/>
                    <a:cxnLst/>
                    <a:rect l="l" t="t" r="r" b="b"/>
                    <a:pathLst>
                      <a:path w="417" h="433" extrusionOk="0">
                        <a:moveTo>
                          <a:pt x="417" y="193"/>
                        </a:moveTo>
                        <a:cubicBezTo>
                          <a:pt x="417" y="353"/>
                          <a:pt x="225" y="433"/>
                          <a:pt x="113" y="321"/>
                        </a:cubicBezTo>
                        <a:cubicBezTo>
                          <a:pt x="1" y="209"/>
                          <a:pt x="81" y="1"/>
                          <a:pt x="241" y="1"/>
                        </a:cubicBezTo>
                        <a:cubicBezTo>
                          <a:pt x="337" y="1"/>
                          <a:pt x="417" y="81"/>
                          <a:pt x="41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6"/>
                  <p:cNvSpPr/>
                  <p:nvPr/>
                </p:nvSpPr>
                <p:spPr>
                  <a:xfrm>
                    <a:off x="1205620" y="3043644"/>
                    <a:ext cx="24814" cy="24814"/>
                  </a:xfrm>
                  <a:custGeom>
                    <a:avLst/>
                    <a:gdLst/>
                    <a:ahLst/>
                    <a:cxnLst/>
                    <a:rect l="l" t="t" r="r" b="b"/>
                    <a:pathLst>
                      <a:path w="433" h="433" extrusionOk="0">
                        <a:moveTo>
                          <a:pt x="433" y="193"/>
                        </a:moveTo>
                        <a:cubicBezTo>
                          <a:pt x="433" y="353"/>
                          <a:pt x="225" y="433"/>
                          <a:pt x="112" y="321"/>
                        </a:cubicBezTo>
                        <a:cubicBezTo>
                          <a:pt x="0" y="209"/>
                          <a:pt x="80" y="1"/>
                          <a:pt x="241" y="17"/>
                        </a:cubicBezTo>
                        <a:cubicBezTo>
                          <a:pt x="337" y="1"/>
                          <a:pt x="433" y="97"/>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6"/>
                  <p:cNvSpPr/>
                  <p:nvPr/>
                </p:nvSpPr>
                <p:spPr>
                  <a:xfrm>
                    <a:off x="1242355" y="3309099"/>
                    <a:ext cx="24814" cy="23897"/>
                  </a:xfrm>
                  <a:custGeom>
                    <a:avLst/>
                    <a:gdLst/>
                    <a:ahLst/>
                    <a:cxnLst/>
                    <a:rect l="l" t="t" r="r" b="b"/>
                    <a:pathLst>
                      <a:path w="433" h="417" extrusionOk="0">
                        <a:moveTo>
                          <a:pt x="433" y="177"/>
                        </a:moveTo>
                        <a:cubicBezTo>
                          <a:pt x="433" y="337"/>
                          <a:pt x="225" y="417"/>
                          <a:pt x="112" y="305"/>
                        </a:cubicBezTo>
                        <a:cubicBezTo>
                          <a:pt x="0" y="193"/>
                          <a:pt x="80" y="1"/>
                          <a:pt x="241" y="1"/>
                        </a:cubicBezTo>
                        <a:cubicBezTo>
                          <a:pt x="353" y="1"/>
                          <a:pt x="433" y="81"/>
                          <a:pt x="433"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6"/>
                  <p:cNvSpPr/>
                  <p:nvPr/>
                </p:nvSpPr>
                <p:spPr>
                  <a:xfrm>
                    <a:off x="1765926" y="3497073"/>
                    <a:ext cx="89056" cy="88999"/>
                  </a:xfrm>
                  <a:custGeom>
                    <a:avLst/>
                    <a:gdLst/>
                    <a:ahLst/>
                    <a:cxnLst/>
                    <a:rect l="l" t="t" r="r" b="b"/>
                    <a:pathLst>
                      <a:path w="1554" h="1553" extrusionOk="0">
                        <a:moveTo>
                          <a:pt x="769" y="1552"/>
                        </a:moveTo>
                        <a:lnTo>
                          <a:pt x="769" y="1552"/>
                        </a:lnTo>
                        <a:cubicBezTo>
                          <a:pt x="769" y="1120"/>
                          <a:pt x="433" y="768"/>
                          <a:pt x="1" y="768"/>
                        </a:cubicBezTo>
                        <a:lnTo>
                          <a:pt x="1" y="768"/>
                        </a:lnTo>
                        <a:cubicBezTo>
                          <a:pt x="433" y="768"/>
                          <a:pt x="769" y="432"/>
                          <a:pt x="769" y="0"/>
                        </a:cubicBezTo>
                        <a:lnTo>
                          <a:pt x="769" y="0"/>
                        </a:lnTo>
                        <a:cubicBezTo>
                          <a:pt x="769" y="416"/>
                          <a:pt x="1121" y="768"/>
                          <a:pt x="1553" y="768"/>
                        </a:cubicBezTo>
                        <a:lnTo>
                          <a:pt x="1553" y="768"/>
                        </a:lnTo>
                        <a:cubicBezTo>
                          <a:pt x="1121" y="768"/>
                          <a:pt x="769" y="1120"/>
                          <a:pt x="769" y="15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6"/>
                  <p:cNvSpPr/>
                  <p:nvPr/>
                </p:nvSpPr>
                <p:spPr>
                  <a:xfrm>
                    <a:off x="825091" y="3483319"/>
                    <a:ext cx="89056" cy="88999"/>
                  </a:xfrm>
                  <a:custGeom>
                    <a:avLst/>
                    <a:gdLst/>
                    <a:ahLst/>
                    <a:cxnLst/>
                    <a:rect l="l" t="t" r="r" b="b"/>
                    <a:pathLst>
                      <a:path w="1554" h="1553" extrusionOk="0">
                        <a:moveTo>
                          <a:pt x="785" y="1553"/>
                        </a:moveTo>
                        <a:lnTo>
                          <a:pt x="785" y="1553"/>
                        </a:lnTo>
                        <a:cubicBezTo>
                          <a:pt x="785" y="1121"/>
                          <a:pt x="433" y="785"/>
                          <a:pt x="1" y="785"/>
                        </a:cubicBezTo>
                        <a:lnTo>
                          <a:pt x="1" y="785"/>
                        </a:lnTo>
                        <a:cubicBezTo>
                          <a:pt x="433" y="785"/>
                          <a:pt x="785" y="433"/>
                          <a:pt x="785" y="1"/>
                        </a:cubicBezTo>
                        <a:lnTo>
                          <a:pt x="785" y="1"/>
                        </a:lnTo>
                        <a:cubicBezTo>
                          <a:pt x="785" y="433"/>
                          <a:pt x="1137" y="785"/>
                          <a:pt x="1553" y="785"/>
                        </a:cubicBezTo>
                        <a:lnTo>
                          <a:pt x="1553" y="785"/>
                        </a:lnTo>
                        <a:cubicBezTo>
                          <a:pt x="1137" y="785"/>
                          <a:pt x="785" y="1121"/>
                          <a:pt x="785"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6"/>
                  <p:cNvSpPr/>
                  <p:nvPr/>
                </p:nvSpPr>
                <p:spPr>
                  <a:xfrm>
                    <a:off x="938849" y="2381094"/>
                    <a:ext cx="88999" cy="88999"/>
                  </a:xfrm>
                  <a:custGeom>
                    <a:avLst/>
                    <a:gdLst/>
                    <a:ahLst/>
                    <a:cxnLst/>
                    <a:rect l="l" t="t" r="r" b="b"/>
                    <a:pathLst>
                      <a:path w="1553" h="1553" extrusionOk="0">
                        <a:moveTo>
                          <a:pt x="768" y="1553"/>
                        </a:moveTo>
                        <a:lnTo>
                          <a:pt x="768" y="1553"/>
                        </a:lnTo>
                        <a:cubicBezTo>
                          <a:pt x="768" y="1121"/>
                          <a:pt x="416" y="785"/>
                          <a:pt x="0" y="785"/>
                        </a:cubicBezTo>
                        <a:lnTo>
                          <a:pt x="0" y="785"/>
                        </a:lnTo>
                        <a:cubicBezTo>
                          <a:pt x="416" y="785"/>
                          <a:pt x="768" y="432"/>
                          <a:pt x="768" y="0"/>
                        </a:cubicBezTo>
                        <a:lnTo>
                          <a:pt x="768" y="0"/>
                        </a:lnTo>
                        <a:cubicBezTo>
                          <a:pt x="768" y="432"/>
                          <a:pt x="1120" y="785"/>
                          <a:pt x="1552" y="785"/>
                        </a:cubicBezTo>
                        <a:lnTo>
                          <a:pt x="1552" y="785"/>
                        </a:lnTo>
                        <a:cubicBezTo>
                          <a:pt x="1120" y="785"/>
                          <a:pt x="768" y="1121"/>
                          <a:pt x="768"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6"/>
                  <p:cNvSpPr/>
                  <p:nvPr/>
                </p:nvSpPr>
                <p:spPr>
                  <a:xfrm>
                    <a:off x="1427577" y="2872834"/>
                    <a:ext cx="89056" cy="88082"/>
                  </a:xfrm>
                  <a:custGeom>
                    <a:avLst/>
                    <a:gdLst/>
                    <a:ahLst/>
                    <a:cxnLst/>
                    <a:rect l="l" t="t" r="r" b="b"/>
                    <a:pathLst>
                      <a:path w="1554" h="1537" extrusionOk="0">
                        <a:moveTo>
                          <a:pt x="785" y="1537"/>
                        </a:moveTo>
                        <a:lnTo>
                          <a:pt x="785" y="1537"/>
                        </a:lnTo>
                        <a:cubicBezTo>
                          <a:pt x="785" y="1121"/>
                          <a:pt x="433" y="769"/>
                          <a:pt x="1" y="769"/>
                        </a:cubicBezTo>
                        <a:lnTo>
                          <a:pt x="1" y="769"/>
                        </a:lnTo>
                        <a:cubicBezTo>
                          <a:pt x="433" y="769"/>
                          <a:pt x="785" y="417"/>
                          <a:pt x="785" y="1"/>
                        </a:cubicBezTo>
                        <a:lnTo>
                          <a:pt x="785" y="1"/>
                        </a:lnTo>
                        <a:cubicBezTo>
                          <a:pt x="785" y="417"/>
                          <a:pt x="1121" y="769"/>
                          <a:pt x="1553" y="769"/>
                        </a:cubicBezTo>
                        <a:lnTo>
                          <a:pt x="1553" y="769"/>
                        </a:lnTo>
                        <a:cubicBezTo>
                          <a:pt x="1137" y="769"/>
                          <a:pt x="785" y="1121"/>
                          <a:pt x="785"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488" name="Google Shape;2488;p6"/>
              <p:cNvSpPr/>
              <p:nvPr/>
            </p:nvSpPr>
            <p:spPr>
              <a:xfrm rot="1592122" flipH="1">
                <a:off x="1051928" y="3234942"/>
                <a:ext cx="540544" cy="298592"/>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489" name="Google Shape;2489;p6"/>
          <p:cNvSpPr txBox="1"/>
          <p:nvPr>
            <p:ph type="title"/>
          </p:nvPr>
        </p:nvSpPr>
        <p:spPr>
          <a:xfrm>
            <a:off x="2084850" y="881550"/>
            <a:ext cx="4974300" cy="3293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10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Numbers and text 2">
  <p:cSld name="CUSTOM_29">
    <p:spTree>
      <p:nvGrpSpPr>
        <p:cNvPr id="22502" name="Shape 22502"/>
        <p:cNvGrpSpPr/>
        <p:nvPr/>
      </p:nvGrpSpPr>
      <p:grpSpPr>
        <a:xfrm>
          <a:off x="0" y="0"/>
          <a:ext cx="0" cy="0"/>
          <a:chOff x="0" y="0"/>
          <a:chExt cx="0" cy="0"/>
        </a:xfrm>
      </p:grpSpPr>
      <p:grpSp>
        <p:nvGrpSpPr>
          <p:cNvPr id="22503" name="Google Shape;22503;p51"/>
          <p:cNvGrpSpPr/>
          <p:nvPr/>
        </p:nvGrpSpPr>
        <p:grpSpPr>
          <a:xfrm>
            <a:off x="176625" y="110350"/>
            <a:ext cx="8790774" cy="4922811"/>
            <a:chOff x="131600" y="118425"/>
            <a:chExt cx="8790774" cy="4922811"/>
          </a:xfrm>
        </p:grpSpPr>
        <p:sp>
          <p:nvSpPr>
            <p:cNvPr id="22504" name="Google Shape;22504;p51"/>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505" name="Google Shape;22505;p51"/>
            <p:cNvGrpSpPr/>
            <p:nvPr/>
          </p:nvGrpSpPr>
          <p:grpSpPr>
            <a:xfrm>
              <a:off x="131600" y="1884558"/>
              <a:ext cx="2122449" cy="3112715"/>
              <a:chOff x="131600" y="1884558"/>
              <a:chExt cx="2122449" cy="3112715"/>
            </a:xfrm>
          </p:grpSpPr>
          <p:sp>
            <p:nvSpPr>
              <p:cNvPr id="22506" name="Google Shape;22506;p51"/>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7" name="Google Shape;22507;p51"/>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8" name="Google Shape;22508;p51"/>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9" name="Google Shape;22509;p51"/>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0" name="Google Shape;22510;p51"/>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1" name="Google Shape;22511;p51"/>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2" name="Google Shape;22512;p51"/>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3" name="Google Shape;22513;p51"/>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4" name="Google Shape;22514;p51"/>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5" name="Google Shape;22515;p51"/>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6" name="Google Shape;22516;p51"/>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7" name="Google Shape;22517;p51"/>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8" name="Google Shape;22518;p51"/>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9" name="Google Shape;22519;p51"/>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0" name="Google Shape;22520;p51"/>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1" name="Google Shape;22521;p51"/>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2" name="Google Shape;22522;p51"/>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3" name="Google Shape;22523;p51"/>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4" name="Google Shape;22524;p51"/>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5" name="Google Shape;22525;p51"/>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6" name="Google Shape;22526;p51"/>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7" name="Google Shape;22527;p51"/>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8" name="Google Shape;22528;p51"/>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9" name="Google Shape;22529;p51"/>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0" name="Google Shape;22530;p51"/>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531" name="Google Shape;22531;p51"/>
            <p:cNvGrpSpPr/>
            <p:nvPr/>
          </p:nvGrpSpPr>
          <p:grpSpPr>
            <a:xfrm flipH="1">
              <a:off x="2342550" y="2567965"/>
              <a:ext cx="3964145" cy="1455821"/>
              <a:chOff x="3233388" y="140740"/>
              <a:chExt cx="3964145" cy="1455821"/>
            </a:xfrm>
          </p:grpSpPr>
          <p:sp>
            <p:nvSpPr>
              <p:cNvPr id="22532" name="Google Shape;22532;p5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3" name="Google Shape;22533;p5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4" name="Google Shape;22534;p5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5" name="Google Shape;22535;p5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6" name="Google Shape;22536;p5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7" name="Google Shape;22537;p5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8" name="Google Shape;22538;p5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9" name="Google Shape;22539;p5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0" name="Google Shape;22540;p5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1" name="Google Shape;22541;p51"/>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2" name="Google Shape;22542;p5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3" name="Google Shape;22543;p5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4" name="Google Shape;22544;p5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5" name="Google Shape;22545;p5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6" name="Google Shape;22546;p5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7" name="Google Shape;22547;p5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8" name="Google Shape;22548;p5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9" name="Google Shape;22549;p5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0" name="Google Shape;22550;p5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1" name="Google Shape;22551;p5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2" name="Google Shape;22552;p5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3" name="Google Shape;22553;p5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4" name="Google Shape;22554;p5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5" name="Google Shape;22555;p5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6" name="Google Shape;22556;p5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7" name="Google Shape;22557;p5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558" name="Google Shape;22558;p51"/>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9" name="Google Shape;22559;p51"/>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0" name="Google Shape;22560;p51"/>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1" name="Google Shape;22561;p51"/>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2" name="Google Shape;22562;p51"/>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3" name="Google Shape;22563;p51"/>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4" name="Google Shape;22564;p51"/>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5" name="Google Shape;22565;p51"/>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6" name="Google Shape;22566;p51"/>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7" name="Google Shape;22567;p51"/>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8" name="Google Shape;22568;p51"/>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9" name="Google Shape;22569;p51"/>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0" name="Google Shape;22570;p51"/>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1" name="Google Shape;22571;p51"/>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2" name="Google Shape;22572;p51"/>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3" name="Google Shape;22573;p51"/>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4" name="Google Shape;22574;p51"/>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5" name="Google Shape;22575;p51"/>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6" name="Google Shape;22576;p51"/>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7" name="Google Shape;22577;p51"/>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8" name="Google Shape;22578;p51"/>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9" name="Google Shape;22579;p51"/>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0" name="Google Shape;22580;p51"/>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1" name="Google Shape;22581;p51"/>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2" name="Google Shape;22582;p51"/>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3" name="Google Shape;22583;p51"/>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4" name="Google Shape;22584;p51"/>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5" name="Google Shape;22585;p51"/>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6" name="Google Shape;22586;p51"/>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7" name="Google Shape;22587;p51"/>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8" name="Google Shape;22588;p51"/>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9" name="Google Shape;22589;p51"/>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0" name="Google Shape;22590;p51"/>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1" name="Google Shape;22591;p51"/>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2" name="Google Shape;22592;p51"/>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3" name="Google Shape;22593;p51"/>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4" name="Google Shape;22594;p51"/>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5" name="Google Shape;22595;p51"/>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6" name="Google Shape;22596;p51"/>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7" name="Google Shape;22597;p51"/>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8" name="Google Shape;22598;p51"/>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9" name="Google Shape;22599;p51"/>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0" name="Google Shape;22600;p51"/>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1" name="Google Shape;22601;p51"/>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2" name="Google Shape;22602;p51"/>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3" name="Google Shape;22603;p51"/>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4" name="Google Shape;22604;p51"/>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5" name="Google Shape;22605;p51"/>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6" name="Google Shape;22606;p51"/>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7" name="Google Shape;22607;p51"/>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8" name="Google Shape;22608;p51"/>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9" name="Google Shape;22609;p51"/>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0" name="Google Shape;22610;p51"/>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1" name="Google Shape;22611;p51"/>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2" name="Google Shape;22612;p51"/>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3" name="Google Shape;22613;p51"/>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4" name="Google Shape;22614;p51"/>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5" name="Google Shape;22615;p51"/>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6" name="Google Shape;22616;p51"/>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7" name="Google Shape;22617;p51"/>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8" name="Google Shape;22618;p51"/>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9" name="Google Shape;22619;p51"/>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0" name="Google Shape;22620;p51"/>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1" name="Google Shape;22621;p51"/>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2" name="Google Shape;22622;p51"/>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3" name="Google Shape;22623;p51"/>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4" name="Google Shape;22624;p51"/>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5" name="Google Shape;22625;p51"/>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6" name="Google Shape;22626;p51"/>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7" name="Google Shape;22627;p51"/>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8" name="Google Shape;22628;p51"/>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9" name="Google Shape;22629;p51"/>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0" name="Google Shape;22630;p51"/>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1" name="Google Shape;22631;p51"/>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2" name="Google Shape;22632;p51"/>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3" name="Google Shape;22633;p51"/>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4" name="Google Shape;22634;p51"/>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5" name="Google Shape;22635;p51"/>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6" name="Google Shape;22636;p51"/>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7" name="Google Shape;22637;p51"/>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8" name="Google Shape;22638;p51"/>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9" name="Google Shape;22639;p51"/>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0" name="Google Shape;22640;p51"/>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1" name="Google Shape;22641;p51"/>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2" name="Google Shape;22642;p51"/>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3" name="Google Shape;22643;p51"/>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4" name="Google Shape;22644;p51"/>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5" name="Google Shape;22645;p51"/>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6" name="Google Shape;22646;p51"/>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7" name="Google Shape;22647;p51"/>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8" name="Google Shape;22648;p51"/>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9" name="Google Shape;22649;p51"/>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0" name="Google Shape;22650;p51"/>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1" name="Google Shape;22651;p51"/>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2" name="Google Shape;22652;p51"/>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3" name="Google Shape;22653;p51"/>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4" name="Google Shape;22654;p51"/>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5" name="Google Shape;22655;p51"/>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6" name="Google Shape;22656;p51"/>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7" name="Google Shape;22657;p51"/>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658" name="Google Shape;22658;p51"/>
            <p:cNvGrpSpPr/>
            <p:nvPr/>
          </p:nvGrpSpPr>
          <p:grpSpPr>
            <a:xfrm rot="5400000">
              <a:off x="6199788" y="1372590"/>
              <a:ext cx="3964145" cy="1455821"/>
              <a:chOff x="3233388" y="140740"/>
              <a:chExt cx="3964145" cy="1455821"/>
            </a:xfrm>
          </p:grpSpPr>
          <p:sp>
            <p:nvSpPr>
              <p:cNvPr id="22659" name="Google Shape;22659;p5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0" name="Google Shape;22660;p5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1" name="Google Shape;22661;p5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2" name="Google Shape;22662;p5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3" name="Google Shape;22663;p5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4" name="Google Shape;22664;p5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5" name="Google Shape;22665;p5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6" name="Google Shape;22666;p5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7" name="Google Shape;22667;p5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8" name="Google Shape;22668;p5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9" name="Google Shape;22669;p5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0" name="Google Shape;22670;p5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1" name="Google Shape;22671;p5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2" name="Google Shape;22672;p5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3" name="Google Shape;22673;p5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4" name="Google Shape;22674;p5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5" name="Google Shape;22675;p5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6" name="Google Shape;22676;p5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7" name="Google Shape;22677;p5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8" name="Google Shape;22678;p5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9" name="Google Shape;22679;p5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0" name="Google Shape;22680;p5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1" name="Google Shape;22681;p5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2" name="Google Shape;22682;p5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3" name="Google Shape;22683;p5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4" name="Google Shape;22684;p5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685" name="Google Shape;22685;p51"/>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6" name="Google Shape;22686;p51"/>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7" name="Google Shape;22687;p51"/>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8" name="Google Shape;22688;p51"/>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9" name="Google Shape;22689;p51"/>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690" name="Google Shape;22690;p51"/>
            <p:cNvGrpSpPr/>
            <p:nvPr/>
          </p:nvGrpSpPr>
          <p:grpSpPr>
            <a:xfrm>
              <a:off x="234224" y="118425"/>
              <a:ext cx="3532446" cy="1609151"/>
              <a:chOff x="140599" y="118425"/>
              <a:chExt cx="3532446" cy="1609151"/>
            </a:xfrm>
          </p:grpSpPr>
          <p:sp>
            <p:nvSpPr>
              <p:cNvPr id="22691" name="Google Shape;22691;p51"/>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2" name="Google Shape;22692;p51"/>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3" name="Google Shape;22693;p51"/>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4" name="Google Shape;22694;p51"/>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5" name="Google Shape;22695;p51"/>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6" name="Google Shape;22696;p51"/>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7" name="Google Shape;22697;p51"/>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8" name="Google Shape;22698;p51"/>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9" name="Google Shape;22699;p51"/>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0" name="Google Shape;22700;p51"/>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1" name="Google Shape;22701;p51"/>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2" name="Google Shape;22702;p51"/>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3" name="Google Shape;22703;p51"/>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4" name="Google Shape;22704;p51"/>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5" name="Google Shape;22705;p51"/>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6" name="Google Shape;22706;p51"/>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7" name="Google Shape;22707;p51"/>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8" name="Google Shape;22708;p51"/>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9" name="Google Shape;22709;p51"/>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0" name="Google Shape;22710;p51"/>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1" name="Google Shape;22711;p51"/>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2" name="Google Shape;22712;p51"/>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3" name="Google Shape;22713;p51"/>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4" name="Google Shape;22714;p51"/>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5" name="Google Shape;22715;p51"/>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6" name="Google Shape;22716;p51"/>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717" name="Google Shape;22717;p51"/>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718" name="Google Shape;22718;p51"/>
            <p:cNvGrpSpPr/>
            <p:nvPr/>
          </p:nvGrpSpPr>
          <p:grpSpPr>
            <a:xfrm>
              <a:off x="3327013" y="140740"/>
              <a:ext cx="3964145" cy="1455821"/>
              <a:chOff x="3233388" y="140740"/>
              <a:chExt cx="3964145" cy="1455821"/>
            </a:xfrm>
          </p:grpSpPr>
          <p:sp>
            <p:nvSpPr>
              <p:cNvPr id="22719" name="Google Shape;22719;p51"/>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0" name="Google Shape;22720;p51"/>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1" name="Google Shape;22721;p51"/>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2" name="Google Shape;22722;p51"/>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3" name="Google Shape;22723;p51"/>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4" name="Google Shape;22724;p51"/>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5" name="Google Shape;22725;p51"/>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6" name="Google Shape;22726;p51"/>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7" name="Google Shape;22727;p51"/>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8" name="Google Shape;22728;p51"/>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9" name="Google Shape;22729;p51"/>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0" name="Google Shape;22730;p51"/>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1" name="Google Shape;22731;p51"/>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2" name="Google Shape;22732;p51"/>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3" name="Google Shape;22733;p51"/>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4" name="Google Shape;22734;p51"/>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5" name="Google Shape;22735;p51"/>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6" name="Google Shape;22736;p51"/>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7" name="Google Shape;22737;p51"/>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8" name="Google Shape;22738;p51"/>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9" name="Google Shape;22739;p51"/>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0" name="Google Shape;22740;p51"/>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1" name="Google Shape;22741;p51"/>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2" name="Google Shape;22742;p51"/>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3" name="Google Shape;22743;p51"/>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4" name="Google Shape;22744;p51"/>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2745" name="Google Shape;22745;p51"/>
          <p:cNvSpPr txBox="1"/>
          <p:nvPr>
            <p:ph type="title" hasCustomPrompt="1"/>
          </p:nvPr>
        </p:nvSpPr>
        <p:spPr>
          <a:xfrm>
            <a:off x="1200792" y="1525129"/>
            <a:ext cx="2895600" cy="11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746" name="Google Shape;22746;p51"/>
          <p:cNvSpPr txBox="1"/>
          <p:nvPr>
            <p:ph type="subTitle" idx="1"/>
          </p:nvPr>
        </p:nvSpPr>
        <p:spPr>
          <a:xfrm>
            <a:off x="1259600" y="3003148"/>
            <a:ext cx="2778000" cy="59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2747" name="Google Shape;22747;p51"/>
          <p:cNvSpPr txBox="1"/>
          <p:nvPr>
            <p:ph type="subTitle" idx="2"/>
          </p:nvPr>
        </p:nvSpPr>
        <p:spPr>
          <a:xfrm>
            <a:off x="5106407" y="3003148"/>
            <a:ext cx="2778000" cy="59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2748" name="Google Shape;22748;p51"/>
          <p:cNvSpPr txBox="1"/>
          <p:nvPr>
            <p:ph type="title" idx="3" hasCustomPrompt="1"/>
          </p:nvPr>
        </p:nvSpPr>
        <p:spPr>
          <a:xfrm>
            <a:off x="5046108" y="1525129"/>
            <a:ext cx="2898600" cy="11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22749" name="Google Shape;22749;p51"/>
          <p:cNvGrpSpPr/>
          <p:nvPr/>
        </p:nvGrpSpPr>
        <p:grpSpPr>
          <a:xfrm>
            <a:off x="238055" y="230697"/>
            <a:ext cx="1770016" cy="1303280"/>
            <a:chOff x="238055" y="230697"/>
            <a:chExt cx="1770016" cy="1303280"/>
          </a:xfrm>
        </p:grpSpPr>
        <p:sp>
          <p:nvSpPr>
            <p:cNvPr id="22750" name="Google Shape;22750;p51"/>
            <p:cNvSpPr/>
            <p:nvPr/>
          </p:nvSpPr>
          <p:spPr>
            <a:xfrm flipH="1">
              <a:off x="866530" y="385197"/>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1" name="Google Shape;22751;p51"/>
            <p:cNvSpPr/>
            <p:nvPr/>
          </p:nvSpPr>
          <p:spPr>
            <a:xfrm flipH="1">
              <a:off x="494988" y="290917"/>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2" name="Google Shape;22752;p51"/>
            <p:cNvSpPr/>
            <p:nvPr/>
          </p:nvSpPr>
          <p:spPr>
            <a:xfrm flipH="1">
              <a:off x="1259611" y="230697"/>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3" name="Google Shape;22753;p51"/>
            <p:cNvSpPr/>
            <p:nvPr/>
          </p:nvSpPr>
          <p:spPr>
            <a:xfrm flipH="1">
              <a:off x="499599" y="769255"/>
              <a:ext cx="60065" cy="60281"/>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4" name="Google Shape;22754;p51"/>
            <p:cNvSpPr/>
            <p:nvPr/>
          </p:nvSpPr>
          <p:spPr>
            <a:xfrm flipH="1">
              <a:off x="1511636" y="385209"/>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5" name="Google Shape;22755;p51"/>
            <p:cNvSpPr/>
            <p:nvPr/>
          </p:nvSpPr>
          <p:spPr>
            <a:xfrm flipH="1">
              <a:off x="298113" y="1053817"/>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6" name="Google Shape;22756;p51"/>
            <p:cNvSpPr/>
            <p:nvPr/>
          </p:nvSpPr>
          <p:spPr>
            <a:xfrm flipH="1">
              <a:off x="238055" y="509384"/>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7" name="Google Shape;22757;p51"/>
            <p:cNvSpPr/>
            <p:nvPr/>
          </p:nvSpPr>
          <p:spPr>
            <a:xfrm flipH="1">
              <a:off x="1938788" y="239879"/>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8" name="Google Shape;22758;p51"/>
            <p:cNvSpPr/>
            <p:nvPr/>
          </p:nvSpPr>
          <p:spPr>
            <a:xfrm flipH="1">
              <a:off x="435061" y="1473772"/>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Section header 2">
  <p:cSld name="CUSTOM_8">
    <p:spTree>
      <p:nvGrpSpPr>
        <p:cNvPr id="22759" name="Shape 22759"/>
        <p:cNvGrpSpPr/>
        <p:nvPr/>
      </p:nvGrpSpPr>
      <p:grpSpPr>
        <a:xfrm>
          <a:off x="0" y="0"/>
          <a:ext cx="0" cy="0"/>
          <a:chOff x="0" y="0"/>
          <a:chExt cx="0" cy="0"/>
        </a:xfrm>
      </p:grpSpPr>
      <p:grpSp>
        <p:nvGrpSpPr>
          <p:cNvPr id="22760" name="Google Shape;22760;p52"/>
          <p:cNvGrpSpPr/>
          <p:nvPr/>
        </p:nvGrpSpPr>
        <p:grpSpPr>
          <a:xfrm>
            <a:off x="176625" y="110350"/>
            <a:ext cx="8790774" cy="4922811"/>
            <a:chOff x="131600" y="118425"/>
            <a:chExt cx="8790774" cy="4922811"/>
          </a:xfrm>
        </p:grpSpPr>
        <p:sp>
          <p:nvSpPr>
            <p:cNvPr id="22761" name="Google Shape;22761;p52"/>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762" name="Google Shape;22762;p52"/>
            <p:cNvGrpSpPr/>
            <p:nvPr/>
          </p:nvGrpSpPr>
          <p:grpSpPr>
            <a:xfrm>
              <a:off x="131600" y="1884558"/>
              <a:ext cx="2122449" cy="3112715"/>
              <a:chOff x="131600" y="1884558"/>
              <a:chExt cx="2122449" cy="3112715"/>
            </a:xfrm>
          </p:grpSpPr>
          <p:sp>
            <p:nvSpPr>
              <p:cNvPr id="22763" name="Google Shape;22763;p52"/>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4" name="Google Shape;22764;p52"/>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5" name="Google Shape;22765;p52"/>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6" name="Google Shape;22766;p52"/>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7" name="Google Shape;22767;p52"/>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8" name="Google Shape;22768;p52"/>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9" name="Google Shape;22769;p52"/>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0" name="Google Shape;22770;p52"/>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1" name="Google Shape;22771;p52"/>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2" name="Google Shape;22772;p52"/>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3" name="Google Shape;22773;p52"/>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4" name="Google Shape;22774;p52"/>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5" name="Google Shape;22775;p52"/>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6" name="Google Shape;22776;p52"/>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7" name="Google Shape;22777;p52"/>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8" name="Google Shape;22778;p52"/>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9" name="Google Shape;22779;p52"/>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0" name="Google Shape;22780;p52"/>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1" name="Google Shape;22781;p52"/>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2" name="Google Shape;22782;p52"/>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3" name="Google Shape;22783;p52"/>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4" name="Google Shape;22784;p52"/>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5" name="Google Shape;22785;p52"/>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6" name="Google Shape;22786;p52"/>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7" name="Google Shape;22787;p52"/>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788" name="Google Shape;22788;p52"/>
            <p:cNvGrpSpPr/>
            <p:nvPr/>
          </p:nvGrpSpPr>
          <p:grpSpPr>
            <a:xfrm flipH="1">
              <a:off x="2342550" y="2567965"/>
              <a:ext cx="3964145" cy="1455821"/>
              <a:chOff x="3233388" y="140740"/>
              <a:chExt cx="3964145" cy="1455821"/>
            </a:xfrm>
          </p:grpSpPr>
          <p:sp>
            <p:nvSpPr>
              <p:cNvPr id="22789" name="Google Shape;22789;p5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0" name="Google Shape;22790;p5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1" name="Google Shape;22791;p5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2" name="Google Shape;22792;p5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3" name="Google Shape;22793;p5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4" name="Google Shape;22794;p5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5" name="Google Shape;22795;p5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6" name="Google Shape;22796;p5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7" name="Google Shape;22797;p5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8" name="Google Shape;22798;p52"/>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9" name="Google Shape;22799;p5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0" name="Google Shape;22800;p5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1" name="Google Shape;22801;p5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2" name="Google Shape;22802;p5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3" name="Google Shape;22803;p5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4" name="Google Shape;22804;p5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5" name="Google Shape;22805;p5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6" name="Google Shape;22806;p5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7" name="Google Shape;22807;p5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8" name="Google Shape;22808;p5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9" name="Google Shape;22809;p5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0" name="Google Shape;22810;p5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1" name="Google Shape;22811;p5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2" name="Google Shape;22812;p5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3" name="Google Shape;22813;p5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4" name="Google Shape;22814;p5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815" name="Google Shape;22815;p52"/>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6" name="Google Shape;22816;p52"/>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7" name="Google Shape;22817;p52"/>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8" name="Google Shape;22818;p52"/>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9" name="Google Shape;22819;p52"/>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0" name="Google Shape;22820;p52"/>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1" name="Google Shape;22821;p52"/>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2" name="Google Shape;22822;p52"/>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3" name="Google Shape;22823;p52"/>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4" name="Google Shape;22824;p52"/>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5" name="Google Shape;22825;p52"/>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6" name="Google Shape;22826;p52"/>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7" name="Google Shape;22827;p52"/>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8" name="Google Shape;22828;p52"/>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9" name="Google Shape;22829;p52"/>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0" name="Google Shape;22830;p52"/>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1" name="Google Shape;22831;p52"/>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2" name="Google Shape;22832;p52"/>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3" name="Google Shape;22833;p52"/>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4" name="Google Shape;22834;p52"/>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5" name="Google Shape;22835;p52"/>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6" name="Google Shape;22836;p52"/>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7" name="Google Shape;22837;p52"/>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8" name="Google Shape;22838;p52"/>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9" name="Google Shape;22839;p52"/>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0" name="Google Shape;22840;p52"/>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1" name="Google Shape;22841;p52"/>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2" name="Google Shape;22842;p52"/>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3" name="Google Shape;22843;p52"/>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4" name="Google Shape;22844;p52"/>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5" name="Google Shape;22845;p52"/>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6" name="Google Shape;22846;p52"/>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7" name="Google Shape;22847;p52"/>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8" name="Google Shape;22848;p52"/>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9" name="Google Shape;22849;p52"/>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0" name="Google Shape;22850;p52"/>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1" name="Google Shape;22851;p52"/>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2" name="Google Shape;22852;p52"/>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3" name="Google Shape;22853;p52"/>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4" name="Google Shape;22854;p52"/>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5" name="Google Shape;22855;p52"/>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6" name="Google Shape;22856;p52"/>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7" name="Google Shape;22857;p52"/>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8" name="Google Shape;22858;p52"/>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9" name="Google Shape;22859;p52"/>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0" name="Google Shape;22860;p52"/>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1" name="Google Shape;22861;p52"/>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2" name="Google Shape;22862;p52"/>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3" name="Google Shape;22863;p52"/>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4" name="Google Shape;22864;p52"/>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5" name="Google Shape;22865;p52"/>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6" name="Google Shape;22866;p52"/>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7" name="Google Shape;22867;p52"/>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8" name="Google Shape;22868;p52"/>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9" name="Google Shape;22869;p52"/>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0" name="Google Shape;22870;p52"/>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1" name="Google Shape;22871;p52"/>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2" name="Google Shape;22872;p52"/>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3" name="Google Shape;22873;p52"/>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4" name="Google Shape;22874;p52"/>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5" name="Google Shape;22875;p52"/>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6" name="Google Shape;22876;p52"/>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7" name="Google Shape;22877;p52"/>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8" name="Google Shape;22878;p52"/>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9" name="Google Shape;22879;p52"/>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0" name="Google Shape;22880;p52"/>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1" name="Google Shape;22881;p52"/>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2" name="Google Shape;22882;p52"/>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3" name="Google Shape;22883;p52"/>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4" name="Google Shape;22884;p52"/>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5" name="Google Shape;22885;p52"/>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6" name="Google Shape;22886;p52"/>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7" name="Google Shape;22887;p52"/>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8" name="Google Shape;22888;p52"/>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9" name="Google Shape;22889;p52"/>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0" name="Google Shape;22890;p52"/>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1" name="Google Shape;22891;p52"/>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2" name="Google Shape;22892;p52"/>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3" name="Google Shape;22893;p52"/>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4" name="Google Shape;22894;p52"/>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5" name="Google Shape;22895;p52"/>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6" name="Google Shape;22896;p52"/>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7" name="Google Shape;22897;p52"/>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8" name="Google Shape;22898;p52"/>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9" name="Google Shape;22899;p52"/>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0" name="Google Shape;22900;p52"/>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1" name="Google Shape;22901;p52"/>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2" name="Google Shape;22902;p52"/>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3" name="Google Shape;22903;p52"/>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4" name="Google Shape;22904;p52"/>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5" name="Google Shape;22905;p52"/>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6" name="Google Shape;22906;p52"/>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7" name="Google Shape;22907;p52"/>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8" name="Google Shape;22908;p52"/>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9" name="Google Shape;22909;p52"/>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0" name="Google Shape;22910;p52"/>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1" name="Google Shape;22911;p52"/>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2" name="Google Shape;22912;p52"/>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3" name="Google Shape;22913;p52"/>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4" name="Google Shape;22914;p52"/>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915" name="Google Shape;22915;p52"/>
            <p:cNvGrpSpPr/>
            <p:nvPr/>
          </p:nvGrpSpPr>
          <p:grpSpPr>
            <a:xfrm rot="5400000">
              <a:off x="6199788" y="1372590"/>
              <a:ext cx="3964145" cy="1455821"/>
              <a:chOff x="3233388" y="140740"/>
              <a:chExt cx="3964145" cy="1455821"/>
            </a:xfrm>
          </p:grpSpPr>
          <p:sp>
            <p:nvSpPr>
              <p:cNvPr id="22916" name="Google Shape;22916;p5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7" name="Google Shape;22917;p5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8" name="Google Shape;22918;p5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9" name="Google Shape;22919;p5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0" name="Google Shape;22920;p5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1" name="Google Shape;22921;p5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2" name="Google Shape;22922;p5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3" name="Google Shape;22923;p5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4" name="Google Shape;22924;p5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5" name="Google Shape;22925;p5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6" name="Google Shape;22926;p5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7" name="Google Shape;22927;p5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8" name="Google Shape;22928;p5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9" name="Google Shape;22929;p5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0" name="Google Shape;22930;p5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1" name="Google Shape;22931;p5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2" name="Google Shape;22932;p5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3" name="Google Shape;22933;p5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4" name="Google Shape;22934;p5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5" name="Google Shape;22935;p5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6" name="Google Shape;22936;p5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7" name="Google Shape;22937;p5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8" name="Google Shape;22938;p5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9" name="Google Shape;22939;p5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0" name="Google Shape;22940;p5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1" name="Google Shape;22941;p5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942" name="Google Shape;22942;p52"/>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3" name="Google Shape;22943;p52"/>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4" name="Google Shape;22944;p52"/>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5" name="Google Shape;22945;p52"/>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6" name="Google Shape;22946;p52"/>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947" name="Google Shape;22947;p52"/>
            <p:cNvGrpSpPr/>
            <p:nvPr/>
          </p:nvGrpSpPr>
          <p:grpSpPr>
            <a:xfrm>
              <a:off x="234224" y="118425"/>
              <a:ext cx="3532446" cy="1609151"/>
              <a:chOff x="140599" y="118425"/>
              <a:chExt cx="3532446" cy="1609151"/>
            </a:xfrm>
          </p:grpSpPr>
          <p:sp>
            <p:nvSpPr>
              <p:cNvPr id="22948" name="Google Shape;22948;p52"/>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9" name="Google Shape;22949;p52"/>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0" name="Google Shape;22950;p52"/>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1" name="Google Shape;22951;p52"/>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2" name="Google Shape;22952;p52"/>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3" name="Google Shape;22953;p52"/>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4" name="Google Shape;22954;p52"/>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5" name="Google Shape;22955;p52"/>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6" name="Google Shape;22956;p52"/>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7" name="Google Shape;22957;p52"/>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8" name="Google Shape;22958;p52"/>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9" name="Google Shape;22959;p52"/>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0" name="Google Shape;22960;p52"/>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1" name="Google Shape;22961;p52"/>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2" name="Google Shape;22962;p52"/>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3" name="Google Shape;22963;p52"/>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4" name="Google Shape;22964;p52"/>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5" name="Google Shape;22965;p52"/>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6" name="Google Shape;22966;p52"/>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7" name="Google Shape;22967;p52"/>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8" name="Google Shape;22968;p52"/>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9" name="Google Shape;22969;p52"/>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0" name="Google Shape;22970;p52"/>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1" name="Google Shape;22971;p52"/>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2" name="Google Shape;22972;p52"/>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3" name="Google Shape;22973;p52"/>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974" name="Google Shape;22974;p52"/>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975" name="Google Shape;22975;p52"/>
            <p:cNvGrpSpPr/>
            <p:nvPr/>
          </p:nvGrpSpPr>
          <p:grpSpPr>
            <a:xfrm>
              <a:off x="3327013" y="140740"/>
              <a:ext cx="3964145" cy="1455821"/>
              <a:chOff x="3233388" y="140740"/>
              <a:chExt cx="3964145" cy="1455821"/>
            </a:xfrm>
          </p:grpSpPr>
          <p:sp>
            <p:nvSpPr>
              <p:cNvPr id="22976" name="Google Shape;22976;p52"/>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7" name="Google Shape;22977;p52"/>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8" name="Google Shape;22978;p52"/>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9" name="Google Shape;22979;p52"/>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0" name="Google Shape;22980;p52"/>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1" name="Google Shape;22981;p52"/>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2" name="Google Shape;22982;p52"/>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3" name="Google Shape;22983;p52"/>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4" name="Google Shape;22984;p52"/>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5" name="Google Shape;22985;p52"/>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6" name="Google Shape;22986;p52"/>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7" name="Google Shape;22987;p52"/>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8" name="Google Shape;22988;p52"/>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9" name="Google Shape;22989;p52"/>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0" name="Google Shape;22990;p52"/>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1" name="Google Shape;22991;p52"/>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2" name="Google Shape;22992;p52"/>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3" name="Google Shape;22993;p52"/>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4" name="Google Shape;22994;p52"/>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5" name="Google Shape;22995;p52"/>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6" name="Google Shape;22996;p52"/>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7" name="Google Shape;22997;p52"/>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8" name="Google Shape;22998;p52"/>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9" name="Google Shape;22999;p52"/>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0" name="Google Shape;23000;p52"/>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1" name="Google Shape;23001;p52"/>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3002" name="Google Shape;23002;p52"/>
          <p:cNvSpPr txBox="1"/>
          <p:nvPr>
            <p:ph type="title"/>
          </p:nvPr>
        </p:nvSpPr>
        <p:spPr>
          <a:xfrm>
            <a:off x="1618700" y="2961536"/>
            <a:ext cx="2170800" cy="53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31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23003" name="Google Shape;23003;p52"/>
          <p:cNvSpPr txBox="1"/>
          <p:nvPr>
            <p:ph type="subTitle" idx="1"/>
          </p:nvPr>
        </p:nvSpPr>
        <p:spPr>
          <a:xfrm>
            <a:off x="1618700" y="3514842"/>
            <a:ext cx="2170800" cy="5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3004" name="Google Shape;23004;p52"/>
          <p:cNvSpPr txBox="1"/>
          <p:nvPr>
            <p:ph type="title" idx="2" hasCustomPrompt="1"/>
          </p:nvPr>
        </p:nvSpPr>
        <p:spPr>
          <a:xfrm>
            <a:off x="1618700" y="1047550"/>
            <a:ext cx="2170800" cy="165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23005" name="Google Shape;23005;p52"/>
          <p:cNvGrpSpPr/>
          <p:nvPr/>
        </p:nvGrpSpPr>
        <p:grpSpPr>
          <a:xfrm>
            <a:off x="-618038" y="-421926"/>
            <a:ext cx="10738457" cy="6364714"/>
            <a:chOff x="-618038" y="-421926"/>
            <a:chExt cx="10738457" cy="6364714"/>
          </a:xfrm>
        </p:grpSpPr>
        <p:grpSp>
          <p:nvGrpSpPr>
            <p:cNvPr id="23006" name="Google Shape;23006;p52"/>
            <p:cNvGrpSpPr/>
            <p:nvPr/>
          </p:nvGrpSpPr>
          <p:grpSpPr>
            <a:xfrm>
              <a:off x="-618038" y="-421926"/>
              <a:ext cx="10738457" cy="6364714"/>
              <a:chOff x="-618038" y="-421926"/>
              <a:chExt cx="10738457" cy="6364714"/>
            </a:xfrm>
          </p:grpSpPr>
          <p:grpSp>
            <p:nvGrpSpPr>
              <p:cNvPr id="23007" name="Google Shape;23007;p52"/>
              <p:cNvGrpSpPr/>
              <p:nvPr/>
            </p:nvGrpSpPr>
            <p:grpSpPr>
              <a:xfrm>
                <a:off x="5342980" y="169321"/>
                <a:ext cx="4777438" cy="5773467"/>
                <a:chOff x="5342980" y="169321"/>
                <a:chExt cx="4777438" cy="5773467"/>
              </a:xfrm>
            </p:grpSpPr>
            <p:grpSp>
              <p:nvGrpSpPr>
                <p:cNvPr id="23008" name="Google Shape;23008;p52"/>
                <p:cNvGrpSpPr/>
                <p:nvPr/>
              </p:nvGrpSpPr>
              <p:grpSpPr>
                <a:xfrm>
                  <a:off x="5342980" y="2561131"/>
                  <a:ext cx="3801027" cy="2582373"/>
                  <a:chOff x="-127795" y="2341431"/>
                  <a:chExt cx="3801027" cy="2582373"/>
                </a:xfrm>
              </p:grpSpPr>
              <p:grpSp>
                <p:nvGrpSpPr>
                  <p:cNvPr id="23009" name="Google Shape;23009;p52"/>
                  <p:cNvGrpSpPr/>
                  <p:nvPr/>
                </p:nvGrpSpPr>
                <p:grpSpPr>
                  <a:xfrm rot="344637" flipH="1">
                    <a:off x="1871076" y="2421072"/>
                    <a:ext cx="1699089" cy="2145056"/>
                    <a:chOff x="146217" y="2712579"/>
                    <a:chExt cx="1552966" cy="1960401"/>
                  </a:xfrm>
                </p:grpSpPr>
                <p:grpSp>
                  <p:nvGrpSpPr>
                    <p:cNvPr id="23010" name="Google Shape;23010;p52"/>
                    <p:cNvGrpSpPr/>
                    <p:nvPr/>
                  </p:nvGrpSpPr>
                  <p:grpSpPr>
                    <a:xfrm>
                      <a:off x="146217" y="2712579"/>
                      <a:ext cx="1134008" cy="607901"/>
                      <a:chOff x="5206900" y="826150"/>
                      <a:chExt cx="599275" cy="321250"/>
                    </a:xfrm>
                  </p:grpSpPr>
                  <p:sp>
                    <p:nvSpPr>
                      <p:cNvPr id="23011" name="Google Shape;23011;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2" name="Google Shape;23012;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3" name="Google Shape;23013;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4" name="Google Shape;23014;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5" name="Google Shape;23015;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6" name="Google Shape;23016;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7" name="Google Shape;23017;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8" name="Google Shape;23018;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9" name="Google Shape;23019;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0" name="Google Shape;23020;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1" name="Google Shape;23021;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2" name="Google Shape;23022;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3" name="Google Shape;23023;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4" name="Google Shape;23024;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25" name="Google Shape;23025;p52"/>
                    <p:cNvGrpSpPr/>
                    <p:nvPr/>
                  </p:nvGrpSpPr>
                  <p:grpSpPr>
                    <a:xfrm rot="-9256633">
                      <a:off x="489429" y="3110262"/>
                      <a:ext cx="1134020" cy="607908"/>
                      <a:chOff x="5206900" y="826150"/>
                      <a:chExt cx="599275" cy="321250"/>
                    </a:xfrm>
                  </p:grpSpPr>
                  <p:sp>
                    <p:nvSpPr>
                      <p:cNvPr id="23026" name="Google Shape;23026;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7" name="Google Shape;23027;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8" name="Google Shape;23028;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9" name="Google Shape;23029;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0" name="Google Shape;23030;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1" name="Google Shape;23031;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2" name="Google Shape;23032;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3" name="Google Shape;23033;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4" name="Google Shape;23034;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5" name="Google Shape;23035;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6" name="Google Shape;23036;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7" name="Google Shape;23037;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8" name="Google Shape;23038;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9" name="Google Shape;23039;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40" name="Google Shape;23040;p52"/>
                    <p:cNvGrpSpPr/>
                    <p:nvPr/>
                  </p:nvGrpSpPr>
                  <p:grpSpPr>
                    <a:xfrm rot="7120513" flipH="1">
                      <a:off x="538618" y="3725726"/>
                      <a:ext cx="1133997" cy="607895"/>
                      <a:chOff x="5206900" y="826150"/>
                      <a:chExt cx="599275" cy="321250"/>
                    </a:xfrm>
                  </p:grpSpPr>
                  <p:sp>
                    <p:nvSpPr>
                      <p:cNvPr id="23041" name="Google Shape;23041;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2" name="Google Shape;23042;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3" name="Google Shape;23043;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4" name="Google Shape;23044;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5" name="Google Shape;23045;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6" name="Google Shape;23046;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7" name="Google Shape;23047;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8" name="Google Shape;23048;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9" name="Google Shape;23049;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0" name="Google Shape;23050;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1" name="Google Shape;23051;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2" name="Google Shape;23052;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3" name="Google Shape;23053;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4" name="Google Shape;23054;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055" name="Google Shape;23055;p52"/>
                  <p:cNvGrpSpPr/>
                  <p:nvPr/>
                </p:nvGrpSpPr>
                <p:grpSpPr>
                  <a:xfrm rot="-3764223" flipH="1">
                    <a:off x="365235" y="2604752"/>
                    <a:ext cx="1699169" cy="2145136"/>
                    <a:chOff x="146217" y="2712579"/>
                    <a:chExt cx="1552966" cy="1960401"/>
                  </a:xfrm>
                </p:grpSpPr>
                <p:grpSp>
                  <p:nvGrpSpPr>
                    <p:cNvPr id="23056" name="Google Shape;23056;p52"/>
                    <p:cNvGrpSpPr/>
                    <p:nvPr/>
                  </p:nvGrpSpPr>
                  <p:grpSpPr>
                    <a:xfrm>
                      <a:off x="146217" y="2712579"/>
                      <a:ext cx="1134008" cy="607901"/>
                      <a:chOff x="5206900" y="826150"/>
                      <a:chExt cx="599275" cy="321250"/>
                    </a:xfrm>
                  </p:grpSpPr>
                  <p:sp>
                    <p:nvSpPr>
                      <p:cNvPr id="23057" name="Google Shape;23057;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8" name="Google Shape;23058;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9" name="Google Shape;23059;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0" name="Google Shape;23060;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1" name="Google Shape;23061;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2" name="Google Shape;23062;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3" name="Google Shape;23063;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4" name="Google Shape;23064;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5" name="Google Shape;23065;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6" name="Google Shape;23066;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7" name="Google Shape;23067;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8" name="Google Shape;23068;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9" name="Google Shape;23069;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0" name="Google Shape;23070;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71" name="Google Shape;23071;p52"/>
                    <p:cNvGrpSpPr/>
                    <p:nvPr/>
                  </p:nvGrpSpPr>
                  <p:grpSpPr>
                    <a:xfrm rot="-9256633">
                      <a:off x="489429" y="3110262"/>
                      <a:ext cx="1134020" cy="607908"/>
                      <a:chOff x="5206900" y="826150"/>
                      <a:chExt cx="599275" cy="321250"/>
                    </a:xfrm>
                  </p:grpSpPr>
                  <p:sp>
                    <p:nvSpPr>
                      <p:cNvPr id="23072" name="Google Shape;23072;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3" name="Google Shape;23073;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4" name="Google Shape;23074;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5" name="Google Shape;23075;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6" name="Google Shape;23076;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7" name="Google Shape;23077;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8" name="Google Shape;23078;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9" name="Google Shape;23079;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0" name="Google Shape;23080;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1" name="Google Shape;23081;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2" name="Google Shape;23082;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3" name="Google Shape;23083;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4" name="Google Shape;23084;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5" name="Google Shape;23085;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86" name="Google Shape;23086;p52"/>
                    <p:cNvGrpSpPr/>
                    <p:nvPr/>
                  </p:nvGrpSpPr>
                  <p:grpSpPr>
                    <a:xfrm rot="7120513" flipH="1">
                      <a:off x="538618" y="3725726"/>
                      <a:ext cx="1133997" cy="607895"/>
                      <a:chOff x="5206900" y="826150"/>
                      <a:chExt cx="599275" cy="321250"/>
                    </a:xfrm>
                  </p:grpSpPr>
                  <p:sp>
                    <p:nvSpPr>
                      <p:cNvPr id="23087" name="Google Shape;23087;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8" name="Google Shape;23088;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9" name="Google Shape;23089;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0" name="Google Shape;23090;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1" name="Google Shape;23091;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2" name="Google Shape;23092;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3" name="Google Shape;23093;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4" name="Google Shape;23094;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5" name="Google Shape;23095;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6" name="Google Shape;23096;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7" name="Google Shape;23097;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8" name="Google Shape;23098;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9" name="Google Shape;23099;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0" name="Google Shape;23100;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3101" name="Google Shape;23101;p52"/>
                <p:cNvGrpSpPr/>
                <p:nvPr/>
              </p:nvGrpSpPr>
              <p:grpSpPr>
                <a:xfrm rot="3457561" flipH="1">
                  <a:off x="6435522" y="1587902"/>
                  <a:ext cx="1699017" cy="2145040"/>
                  <a:chOff x="146217" y="2712579"/>
                  <a:chExt cx="1552966" cy="1960401"/>
                </a:xfrm>
              </p:grpSpPr>
              <p:grpSp>
                <p:nvGrpSpPr>
                  <p:cNvPr id="23102" name="Google Shape;23102;p52"/>
                  <p:cNvGrpSpPr/>
                  <p:nvPr/>
                </p:nvGrpSpPr>
                <p:grpSpPr>
                  <a:xfrm>
                    <a:off x="146217" y="2712579"/>
                    <a:ext cx="1134008" cy="607901"/>
                    <a:chOff x="5206900" y="826150"/>
                    <a:chExt cx="599275" cy="321250"/>
                  </a:xfrm>
                </p:grpSpPr>
                <p:sp>
                  <p:nvSpPr>
                    <p:cNvPr id="23103" name="Google Shape;23103;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4" name="Google Shape;23104;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5" name="Google Shape;23105;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6" name="Google Shape;23106;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7" name="Google Shape;23107;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8" name="Google Shape;23108;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9" name="Google Shape;23109;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0" name="Google Shape;23110;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1" name="Google Shape;23111;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2" name="Google Shape;23112;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3" name="Google Shape;23113;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4" name="Google Shape;23114;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5" name="Google Shape;23115;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6" name="Google Shape;23116;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117" name="Google Shape;23117;p52"/>
                  <p:cNvGrpSpPr/>
                  <p:nvPr/>
                </p:nvGrpSpPr>
                <p:grpSpPr>
                  <a:xfrm rot="-9256633">
                    <a:off x="489429" y="3110262"/>
                    <a:ext cx="1134020" cy="607908"/>
                    <a:chOff x="5206900" y="826150"/>
                    <a:chExt cx="599275" cy="321250"/>
                  </a:xfrm>
                </p:grpSpPr>
                <p:sp>
                  <p:nvSpPr>
                    <p:cNvPr id="23118" name="Google Shape;23118;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9" name="Google Shape;23119;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0" name="Google Shape;23120;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1" name="Google Shape;23121;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2" name="Google Shape;23122;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3" name="Google Shape;23123;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4" name="Google Shape;23124;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5" name="Google Shape;23125;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6" name="Google Shape;23126;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7" name="Google Shape;23127;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8" name="Google Shape;23128;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9" name="Google Shape;23129;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0" name="Google Shape;23130;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1" name="Google Shape;23131;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132" name="Google Shape;23132;p52"/>
                  <p:cNvGrpSpPr/>
                  <p:nvPr/>
                </p:nvGrpSpPr>
                <p:grpSpPr>
                  <a:xfrm rot="7120513" flipH="1">
                    <a:off x="538618" y="3725726"/>
                    <a:ext cx="1133997" cy="607895"/>
                    <a:chOff x="5206900" y="826150"/>
                    <a:chExt cx="599275" cy="321250"/>
                  </a:xfrm>
                </p:grpSpPr>
                <p:sp>
                  <p:nvSpPr>
                    <p:cNvPr id="23133" name="Google Shape;23133;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4" name="Google Shape;23134;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5" name="Google Shape;23135;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6" name="Google Shape;23136;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7" name="Google Shape;23137;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8" name="Google Shape;23138;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9" name="Google Shape;23139;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0" name="Google Shape;23140;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1" name="Google Shape;23141;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2" name="Google Shape;23142;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3" name="Google Shape;23143;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4" name="Google Shape;23144;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5" name="Google Shape;23145;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6" name="Google Shape;23146;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147" name="Google Shape;23147;p52"/>
                <p:cNvGrpSpPr/>
                <p:nvPr/>
              </p:nvGrpSpPr>
              <p:grpSpPr>
                <a:xfrm rot="9900040">
                  <a:off x="5786427" y="2912630"/>
                  <a:ext cx="3800913" cy="2582296"/>
                  <a:chOff x="-127795" y="2341431"/>
                  <a:chExt cx="3801027" cy="2582373"/>
                </a:xfrm>
              </p:grpSpPr>
              <p:grpSp>
                <p:nvGrpSpPr>
                  <p:cNvPr id="23148" name="Google Shape;23148;p52"/>
                  <p:cNvGrpSpPr/>
                  <p:nvPr/>
                </p:nvGrpSpPr>
                <p:grpSpPr>
                  <a:xfrm rot="344637" flipH="1">
                    <a:off x="1871076" y="2421072"/>
                    <a:ext cx="1699089" cy="2145056"/>
                    <a:chOff x="146217" y="2712579"/>
                    <a:chExt cx="1552966" cy="1960401"/>
                  </a:xfrm>
                </p:grpSpPr>
                <p:grpSp>
                  <p:nvGrpSpPr>
                    <p:cNvPr id="23149" name="Google Shape;23149;p52"/>
                    <p:cNvGrpSpPr/>
                    <p:nvPr/>
                  </p:nvGrpSpPr>
                  <p:grpSpPr>
                    <a:xfrm>
                      <a:off x="146217" y="2712579"/>
                      <a:ext cx="1134008" cy="607901"/>
                      <a:chOff x="5206900" y="826150"/>
                      <a:chExt cx="599275" cy="321250"/>
                    </a:xfrm>
                  </p:grpSpPr>
                  <p:sp>
                    <p:nvSpPr>
                      <p:cNvPr id="23150" name="Google Shape;23150;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1" name="Google Shape;23151;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2" name="Google Shape;23152;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3" name="Google Shape;23153;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4" name="Google Shape;23154;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5" name="Google Shape;23155;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6" name="Google Shape;23156;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7" name="Google Shape;23157;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8" name="Google Shape;23158;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9" name="Google Shape;23159;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0" name="Google Shape;23160;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1" name="Google Shape;23161;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2" name="Google Shape;23162;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3" name="Google Shape;23163;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164" name="Google Shape;23164;p52"/>
                    <p:cNvGrpSpPr/>
                    <p:nvPr/>
                  </p:nvGrpSpPr>
                  <p:grpSpPr>
                    <a:xfrm rot="-9256633">
                      <a:off x="489429" y="3110262"/>
                      <a:ext cx="1134020" cy="607908"/>
                      <a:chOff x="5206900" y="826150"/>
                      <a:chExt cx="599275" cy="321250"/>
                    </a:xfrm>
                  </p:grpSpPr>
                  <p:sp>
                    <p:nvSpPr>
                      <p:cNvPr id="23165" name="Google Shape;23165;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6" name="Google Shape;23166;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7" name="Google Shape;23167;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8" name="Google Shape;23168;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9" name="Google Shape;23169;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0" name="Google Shape;23170;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1" name="Google Shape;23171;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2" name="Google Shape;23172;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3" name="Google Shape;23173;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4" name="Google Shape;23174;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5" name="Google Shape;23175;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6" name="Google Shape;23176;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7" name="Google Shape;23177;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8" name="Google Shape;23178;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179" name="Google Shape;23179;p52"/>
                    <p:cNvGrpSpPr/>
                    <p:nvPr/>
                  </p:nvGrpSpPr>
                  <p:grpSpPr>
                    <a:xfrm rot="7120513" flipH="1">
                      <a:off x="538618" y="3725726"/>
                      <a:ext cx="1133997" cy="607895"/>
                      <a:chOff x="5206900" y="826150"/>
                      <a:chExt cx="599275" cy="321250"/>
                    </a:xfrm>
                  </p:grpSpPr>
                  <p:sp>
                    <p:nvSpPr>
                      <p:cNvPr id="23180" name="Google Shape;23180;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1" name="Google Shape;23181;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2" name="Google Shape;23182;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3" name="Google Shape;23183;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4" name="Google Shape;23184;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5" name="Google Shape;23185;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6" name="Google Shape;23186;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7" name="Google Shape;23187;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8" name="Google Shape;23188;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9" name="Google Shape;23189;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0" name="Google Shape;23190;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1" name="Google Shape;23191;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2" name="Google Shape;23192;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3" name="Google Shape;23193;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194" name="Google Shape;23194;p52"/>
                  <p:cNvGrpSpPr/>
                  <p:nvPr/>
                </p:nvGrpSpPr>
                <p:grpSpPr>
                  <a:xfrm rot="-3764223" flipH="1">
                    <a:off x="365235" y="2604752"/>
                    <a:ext cx="1699169" cy="2145136"/>
                    <a:chOff x="146217" y="2712579"/>
                    <a:chExt cx="1552966" cy="1960401"/>
                  </a:xfrm>
                </p:grpSpPr>
                <p:grpSp>
                  <p:nvGrpSpPr>
                    <p:cNvPr id="23195" name="Google Shape;23195;p52"/>
                    <p:cNvGrpSpPr/>
                    <p:nvPr/>
                  </p:nvGrpSpPr>
                  <p:grpSpPr>
                    <a:xfrm>
                      <a:off x="146217" y="2712579"/>
                      <a:ext cx="1134008" cy="607901"/>
                      <a:chOff x="5206900" y="826150"/>
                      <a:chExt cx="599275" cy="321250"/>
                    </a:xfrm>
                  </p:grpSpPr>
                  <p:sp>
                    <p:nvSpPr>
                      <p:cNvPr id="23196" name="Google Shape;23196;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7" name="Google Shape;23197;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8" name="Google Shape;23198;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9" name="Google Shape;23199;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0" name="Google Shape;23200;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1" name="Google Shape;23201;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2" name="Google Shape;23202;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3" name="Google Shape;23203;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4" name="Google Shape;23204;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5" name="Google Shape;23205;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6" name="Google Shape;23206;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7" name="Google Shape;23207;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8" name="Google Shape;23208;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9" name="Google Shape;23209;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210" name="Google Shape;23210;p52"/>
                    <p:cNvGrpSpPr/>
                    <p:nvPr/>
                  </p:nvGrpSpPr>
                  <p:grpSpPr>
                    <a:xfrm rot="-9256633">
                      <a:off x="489429" y="3110262"/>
                      <a:ext cx="1134020" cy="607908"/>
                      <a:chOff x="5206900" y="826150"/>
                      <a:chExt cx="599275" cy="321250"/>
                    </a:xfrm>
                  </p:grpSpPr>
                  <p:sp>
                    <p:nvSpPr>
                      <p:cNvPr id="23211" name="Google Shape;23211;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2" name="Google Shape;23212;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3" name="Google Shape;23213;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4" name="Google Shape;23214;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5" name="Google Shape;23215;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6" name="Google Shape;23216;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7" name="Google Shape;23217;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8" name="Google Shape;23218;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9" name="Google Shape;23219;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0" name="Google Shape;23220;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1" name="Google Shape;23221;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2" name="Google Shape;23222;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3" name="Google Shape;23223;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4" name="Google Shape;23224;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225" name="Google Shape;23225;p52"/>
                    <p:cNvGrpSpPr/>
                    <p:nvPr/>
                  </p:nvGrpSpPr>
                  <p:grpSpPr>
                    <a:xfrm rot="7120513" flipH="1">
                      <a:off x="538618" y="3725726"/>
                      <a:ext cx="1133997" cy="607895"/>
                      <a:chOff x="5206900" y="826150"/>
                      <a:chExt cx="599275" cy="321250"/>
                    </a:xfrm>
                  </p:grpSpPr>
                  <p:sp>
                    <p:nvSpPr>
                      <p:cNvPr id="23226" name="Google Shape;23226;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7" name="Google Shape;23227;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8" name="Google Shape;23228;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9" name="Google Shape;23229;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0" name="Google Shape;23230;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1" name="Google Shape;23231;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2" name="Google Shape;23232;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3" name="Google Shape;23233;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4" name="Google Shape;23234;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5" name="Google Shape;23235;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6" name="Google Shape;23236;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7" name="Google Shape;23237;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8" name="Google Shape;23238;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9" name="Google Shape;23239;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3240" name="Google Shape;23240;p52"/>
                <p:cNvGrpSpPr/>
                <p:nvPr/>
              </p:nvGrpSpPr>
              <p:grpSpPr>
                <a:xfrm rot="-2001534" flipH="1">
                  <a:off x="7971568" y="1128648"/>
                  <a:ext cx="1699028" cy="2145055"/>
                  <a:chOff x="146217" y="2712579"/>
                  <a:chExt cx="1552966" cy="1960401"/>
                </a:xfrm>
              </p:grpSpPr>
              <p:grpSp>
                <p:nvGrpSpPr>
                  <p:cNvPr id="23241" name="Google Shape;23241;p52"/>
                  <p:cNvGrpSpPr/>
                  <p:nvPr/>
                </p:nvGrpSpPr>
                <p:grpSpPr>
                  <a:xfrm>
                    <a:off x="146217" y="2712579"/>
                    <a:ext cx="1134008" cy="607901"/>
                    <a:chOff x="5206900" y="826150"/>
                    <a:chExt cx="599275" cy="321250"/>
                  </a:xfrm>
                </p:grpSpPr>
                <p:sp>
                  <p:nvSpPr>
                    <p:cNvPr id="23242" name="Google Shape;23242;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3" name="Google Shape;23243;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4" name="Google Shape;23244;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5" name="Google Shape;23245;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6" name="Google Shape;23246;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7" name="Google Shape;23247;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8" name="Google Shape;23248;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9" name="Google Shape;23249;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0" name="Google Shape;23250;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1" name="Google Shape;23251;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2" name="Google Shape;23252;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3" name="Google Shape;23253;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4" name="Google Shape;23254;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5" name="Google Shape;23255;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256" name="Google Shape;23256;p52"/>
                  <p:cNvGrpSpPr/>
                  <p:nvPr/>
                </p:nvGrpSpPr>
                <p:grpSpPr>
                  <a:xfrm rot="-9256633">
                    <a:off x="489429" y="3110262"/>
                    <a:ext cx="1134020" cy="607908"/>
                    <a:chOff x="5206900" y="826150"/>
                    <a:chExt cx="599275" cy="321250"/>
                  </a:xfrm>
                </p:grpSpPr>
                <p:sp>
                  <p:nvSpPr>
                    <p:cNvPr id="23257" name="Google Shape;23257;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8" name="Google Shape;23258;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9" name="Google Shape;23259;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0" name="Google Shape;23260;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1" name="Google Shape;23261;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2" name="Google Shape;23262;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3" name="Google Shape;23263;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4" name="Google Shape;23264;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5" name="Google Shape;23265;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6" name="Google Shape;23266;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7" name="Google Shape;23267;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8" name="Google Shape;23268;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9" name="Google Shape;23269;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0" name="Google Shape;23270;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271" name="Google Shape;23271;p52"/>
                  <p:cNvGrpSpPr/>
                  <p:nvPr/>
                </p:nvGrpSpPr>
                <p:grpSpPr>
                  <a:xfrm rot="7120513" flipH="1">
                    <a:off x="538618" y="3725726"/>
                    <a:ext cx="1133997" cy="607895"/>
                    <a:chOff x="5206900" y="826150"/>
                    <a:chExt cx="599275" cy="321250"/>
                  </a:xfrm>
                </p:grpSpPr>
                <p:sp>
                  <p:nvSpPr>
                    <p:cNvPr id="23272" name="Google Shape;23272;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3" name="Google Shape;23273;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4" name="Google Shape;23274;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5" name="Google Shape;23275;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6" name="Google Shape;23276;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7" name="Google Shape;23277;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8" name="Google Shape;23278;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9" name="Google Shape;23279;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0" name="Google Shape;23280;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1" name="Google Shape;23281;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2" name="Google Shape;23282;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3" name="Google Shape;23283;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4" name="Google Shape;23284;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5" name="Google Shape;23285;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286" name="Google Shape;23286;p52"/>
                <p:cNvGrpSpPr/>
                <p:nvPr/>
              </p:nvGrpSpPr>
              <p:grpSpPr>
                <a:xfrm flipH="1">
                  <a:off x="7173014" y="169321"/>
                  <a:ext cx="1699100" cy="2145071"/>
                  <a:chOff x="146217" y="2712579"/>
                  <a:chExt cx="1552966" cy="1960401"/>
                </a:xfrm>
              </p:grpSpPr>
              <p:grpSp>
                <p:nvGrpSpPr>
                  <p:cNvPr id="23287" name="Google Shape;23287;p52"/>
                  <p:cNvGrpSpPr/>
                  <p:nvPr/>
                </p:nvGrpSpPr>
                <p:grpSpPr>
                  <a:xfrm>
                    <a:off x="146217" y="2712579"/>
                    <a:ext cx="1134008" cy="607901"/>
                    <a:chOff x="5206900" y="826150"/>
                    <a:chExt cx="599275" cy="321250"/>
                  </a:xfrm>
                </p:grpSpPr>
                <p:sp>
                  <p:nvSpPr>
                    <p:cNvPr id="23288" name="Google Shape;23288;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9" name="Google Shape;23289;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0" name="Google Shape;23290;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1" name="Google Shape;23291;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2" name="Google Shape;23292;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3" name="Google Shape;23293;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4" name="Google Shape;23294;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5" name="Google Shape;23295;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6" name="Google Shape;23296;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7" name="Google Shape;23297;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8" name="Google Shape;23298;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9" name="Google Shape;23299;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0" name="Google Shape;23300;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1" name="Google Shape;23301;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02" name="Google Shape;23302;p52"/>
                  <p:cNvGrpSpPr/>
                  <p:nvPr/>
                </p:nvGrpSpPr>
                <p:grpSpPr>
                  <a:xfrm rot="-9256633">
                    <a:off x="489429" y="3110262"/>
                    <a:ext cx="1134020" cy="607908"/>
                    <a:chOff x="5206900" y="826150"/>
                    <a:chExt cx="599275" cy="321250"/>
                  </a:xfrm>
                </p:grpSpPr>
                <p:sp>
                  <p:nvSpPr>
                    <p:cNvPr id="23303" name="Google Shape;23303;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4" name="Google Shape;23304;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5" name="Google Shape;23305;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6" name="Google Shape;23306;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7" name="Google Shape;23307;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8" name="Google Shape;23308;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9" name="Google Shape;23309;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0" name="Google Shape;23310;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1" name="Google Shape;23311;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2" name="Google Shape;23312;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3" name="Google Shape;23313;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4" name="Google Shape;23314;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5" name="Google Shape;23315;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6" name="Google Shape;23316;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17" name="Google Shape;23317;p52"/>
                  <p:cNvGrpSpPr/>
                  <p:nvPr/>
                </p:nvGrpSpPr>
                <p:grpSpPr>
                  <a:xfrm rot="7120513" flipH="1">
                    <a:off x="538618" y="3725726"/>
                    <a:ext cx="1133997" cy="607895"/>
                    <a:chOff x="5206900" y="826150"/>
                    <a:chExt cx="599275" cy="321250"/>
                  </a:xfrm>
                </p:grpSpPr>
                <p:sp>
                  <p:nvSpPr>
                    <p:cNvPr id="23318" name="Google Shape;23318;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9" name="Google Shape;23319;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0" name="Google Shape;23320;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1" name="Google Shape;23321;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2" name="Google Shape;23322;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3" name="Google Shape;23323;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4" name="Google Shape;23324;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5" name="Google Shape;23325;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6" name="Google Shape;23326;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7" name="Google Shape;23327;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8" name="Google Shape;23328;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9" name="Google Shape;23329;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0" name="Google Shape;23330;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1" name="Google Shape;23331;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3332" name="Google Shape;23332;p52"/>
              <p:cNvGrpSpPr/>
              <p:nvPr/>
            </p:nvGrpSpPr>
            <p:grpSpPr>
              <a:xfrm>
                <a:off x="-618038" y="-421926"/>
                <a:ext cx="2662520" cy="3863859"/>
                <a:chOff x="-618038" y="-421926"/>
                <a:chExt cx="2662520" cy="3863859"/>
              </a:xfrm>
            </p:grpSpPr>
            <p:grpSp>
              <p:nvGrpSpPr>
                <p:cNvPr id="23333" name="Google Shape;23333;p52"/>
                <p:cNvGrpSpPr/>
                <p:nvPr/>
              </p:nvGrpSpPr>
              <p:grpSpPr>
                <a:xfrm rot="-2295593" flipH="1">
                  <a:off x="-136330" y="-126269"/>
                  <a:ext cx="1699103" cy="2145000"/>
                  <a:chOff x="146217" y="2712579"/>
                  <a:chExt cx="1552966" cy="1960401"/>
                </a:xfrm>
              </p:grpSpPr>
              <p:grpSp>
                <p:nvGrpSpPr>
                  <p:cNvPr id="23334" name="Google Shape;23334;p52"/>
                  <p:cNvGrpSpPr/>
                  <p:nvPr/>
                </p:nvGrpSpPr>
                <p:grpSpPr>
                  <a:xfrm>
                    <a:off x="146217" y="2712579"/>
                    <a:ext cx="1134008" cy="607901"/>
                    <a:chOff x="5206900" y="826150"/>
                    <a:chExt cx="599275" cy="321250"/>
                  </a:xfrm>
                </p:grpSpPr>
                <p:sp>
                  <p:nvSpPr>
                    <p:cNvPr id="23335" name="Google Shape;23335;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6" name="Google Shape;23336;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7" name="Google Shape;23337;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8" name="Google Shape;23338;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9" name="Google Shape;23339;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0" name="Google Shape;23340;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1" name="Google Shape;23341;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2" name="Google Shape;23342;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3" name="Google Shape;23343;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4" name="Google Shape;23344;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5" name="Google Shape;23345;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6" name="Google Shape;23346;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7" name="Google Shape;23347;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8" name="Google Shape;23348;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49" name="Google Shape;23349;p52"/>
                  <p:cNvGrpSpPr/>
                  <p:nvPr/>
                </p:nvGrpSpPr>
                <p:grpSpPr>
                  <a:xfrm rot="-9256633">
                    <a:off x="489429" y="3110262"/>
                    <a:ext cx="1134020" cy="607908"/>
                    <a:chOff x="5206900" y="826150"/>
                    <a:chExt cx="599275" cy="321250"/>
                  </a:xfrm>
                </p:grpSpPr>
                <p:sp>
                  <p:nvSpPr>
                    <p:cNvPr id="23350" name="Google Shape;23350;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1" name="Google Shape;23351;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2" name="Google Shape;23352;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3" name="Google Shape;23353;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4" name="Google Shape;23354;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5" name="Google Shape;23355;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6" name="Google Shape;23356;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7" name="Google Shape;23357;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8" name="Google Shape;23358;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9" name="Google Shape;23359;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0" name="Google Shape;23360;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1" name="Google Shape;23361;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2" name="Google Shape;23362;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3" name="Google Shape;23363;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64" name="Google Shape;23364;p52"/>
                  <p:cNvGrpSpPr/>
                  <p:nvPr/>
                </p:nvGrpSpPr>
                <p:grpSpPr>
                  <a:xfrm rot="7120513" flipH="1">
                    <a:off x="538618" y="3725726"/>
                    <a:ext cx="1133997" cy="607895"/>
                    <a:chOff x="5206900" y="826150"/>
                    <a:chExt cx="599275" cy="321250"/>
                  </a:xfrm>
                </p:grpSpPr>
                <p:sp>
                  <p:nvSpPr>
                    <p:cNvPr id="23365" name="Google Shape;23365;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6" name="Google Shape;23366;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7" name="Google Shape;23367;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8" name="Google Shape;23368;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9" name="Google Shape;23369;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0" name="Google Shape;23370;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1" name="Google Shape;23371;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2" name="Google Shape;23372;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3" name="Google Shape;23373;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4" name="Google Shape;23374;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5" name="Google Shape;23375;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6" name="Google Shape;23376;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7" name="Google Shape;23377;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8" name="Google Shape;23378;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379" name="Google Shape;23379;p52"/>
                <p:cNvGrpSpPr/>
                <p:nvPr/>
              </p:nvGrpSpPr>
              <p:grpSpPr>
                <a:xfrm rot="314" flipH="1">
                  <a:off x="-389601" y="1296785"/>
                  <a:ext cx="1699100" cy="2145071"/>
                  <a:chOff x="146217" y="2712579"/>
                  <a:chExt cx="1552966" cy="1960401"/>
                </a:xfrm>
              </p:grpSpPr>
              <p:grpSp>
                <p:nvGrpSpPr>
                  <p:cNvPr id="23380" name="Google Shape;23380;p52"/>
                  <p:cNvGrpSpPr/>
                  <p:nvPr/>
                </p:nvGrpSpPr>
                <p:grpSpPr>
                  <a:xfrm>
                    <a:off x="146217" y="2712579"/>
                    <a:ext cx="1134008" cy="607901"/>
                    <a:chOff x="5206900" y="826150"/>
                    <a:chExt cx="599275" cy="321250"/>
                  </a:xfrm>
                </p:grpSpPr>
                <p:sp>
                  <p:nvSpPr>
                    <p:cNvPr id="23381" name="Google Shape;23381;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2" name="Google Shape;23382;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3" name="Google Shape;23383;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4" name="Google Shape;23384;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5" name="Google Shape;23385;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6" name="Google Shape;23386;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7" name="Google Shape;23387;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8" name="Google Shape;23388;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9" name="Google Shape;23389;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0" name="Google Shape;23390;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1" name="Google Shape;23391;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2" name="Google Shape;23392;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3" name="Google Shape;23393;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4" name="Google Shape;23394;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95" name="Google Shape;23395;p52"/>
                  <p:cNvGrpSpPr/>
                  <p:nvPr/>
                </p:nvGrpSpPr>
                <p:grpSpPr>
                  <a:xfrm rot="-9256633">
                    <a:off x="489429" y="3110262"/>
                    <a:ext cx="1134020" cy="607908"/>
                    <a:chOff x="5206900" y="826150"/>
                    <a:chExt cx="599275" cy="321250"/>
                  </a:xfrm>
                </p:grpSpPr>
                <p:sp>
                  <p:nvSpPr>
                    <p:cNvPr id="23396" name="Google Shape;23396;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7" name="Google Shape;23397;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8" name="Google Shape;23398;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9" name="Google Shape;23399;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0" name="Google Shape;23400;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1" name="Google Shape;23401;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2" name="Google Shape;23402;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3" name="Google Shape;23403;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4" name="Google Shape;23404;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5" name="Google Shape;23405;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6" name="Google Shape;23406;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7" name="Google Shape;23407;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8" name="Google Shape;23408;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9" name="Google Shape;23409;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410" name="Google Shape;23410;p52"/>
                  <p:cNvGrpSpPr/>
                  <p:nvPr/>
                </p:nvGrpSpPr>
                <p:grpSpPr>
                  <a:xfrm rot="7120513" flipH="1">
                    <a:off x="538618" y="3725726"/>
                    <a:ext cx="1133997" cy="607895"/>
                    <a:chOff x="5206900" y="826150"/>
                    <a:chExt cx="599275" cy="321250"/>
                  </a:xfrm>
                </p:grpSpPr>
                <p:sp>
                  <p:nvSpPr>
                    <p:cNvPr id="23411" name="Google Shape;23411;p5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2" name="Google Shape;23412;p5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3" name="Google Shape;23413;p5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4" name="Google Shape;23414;p5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5" name="Google Shape;23415;p5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6" name="Google Shape;23416;p5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7" name="Google Shape;23417;p5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8" name="Google Shape;23418;p5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9" name="Google Shape;23419;p5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0" name="Google Shape;23420;p5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1" name="Google Shape;23421;p5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2" name="Google Shape;23422;p5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3" name="Google Shape;23423;p5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4" name="Google Shape;23424;p5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425" name="Google Shape;23425;p52"/>
                <p:cNvGrpSpPr/>
                <p:nvPr/>
              </p:nvGrpSpPr>
              <p:grpSpPr>
                <a:xfrm rot="-2360946">
                  <a:off x="407388" y="61296"/>
                  <a:ext cx="611659" cy="956408"/>
                  <a:chOff x="7920143" y="332346"/>
                  <a:chExt cx="611894" cy="953110"/>
                </a:xfrm>
              </p:grpSpPr>
              <p:grpSp>
                <p:nvGrpSpPr>
                  <p:cNvPr id="23426" name="Google Shape;23426;p52"/>
                  <p:cNvGrpSpPr/>
                  <p:nvPr/>
                </p:nvGrpSpPr>
                <p:grpSpPr>
                  <a:xfrm>
                    <a:off x="7925836" y="1010231"/>
                    <a:ext cx="262134" cy="275226"/>
                    <a:chOff x="1063586" y="401894"/>
                    <a:chExt cx="262134" cy="275226"/>
                  </a:xfrm>
                </p:grpSpPr>
                <p:sp>
                  <p:nvSpPr>
                    <p:cNvPr id="23427" name="Google Shape;23427;p52"/>
                    <p:cNvSpPr/>
                    <p:nvPr/>
                  </p:nvSpPr>
                  <p:spPr>
                    <a:xfrm>
                      <a:off x="1063586" y="548421"/>
                      <a:ext cx="82520" cy="84445"/>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8" name="Google Shape;23428;p52"/>
                    <p:cNvSpPr/>
                    <p:nvPr/>
                  </p:nvSpPr>
                  <p:spPr>
                    <a:xfrm>
                      <a:off x="1241304" y="608348"/>
                      <a:ext cx="84416" cy="68771"/>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9" name="Google Shape;23429;p52"/>
                    <p:cNvSpPr/>
                    <p:nvPr/>
                  </p:nvSpPr>
                  <p:spPr>
                    <a:xfrm>
                      <a:off x="1146109" y="401894"/>
                      <a:ext cx="171173" cy="146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430" name="Google Shape;23430;p52"/>
                  <p:cNvGrpSpPr/>
                  <p:nvPr/>
                </p:nvGrpSpPr>
                <p:grpSpPr>
                  <a:xfrm>
                    <a:off x="7920143" y="332346"/>
                    <a:ext cx="611894" cy="715202"/>
                    <a:chOff x="7920143" y="332346"/>
                    <a:chExt cx="611894" cy="715202"/>
                  </a:xfrm>
                </p:grpSpPr>
                <p:sp>
                  <p:nvSpPr>
                    <p:cNvPr id="23431" name="Google Shape;23431;p52"/>
                    <p:cNvSpPr/>
                    <p:nvPr/>
                  </p:nvSpPr>
                  <p:spPr>
                    <a:xfrm rot="-3261661">
                      <a:off x="8416538" y="639068"/>
                      <a:ext cx="95677" cy="9791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2" name="Google Shape;23432;p52"/>
                    <p:cNvSpPr/>
                    <p:nvPr/>
                  </p:nvSpPr>
                  <p:spPr>
                    <a:xfrm>
                      <a:off x="8015237" y="332346"/>
                      <a:ext cx="421673" cy="380997"/>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3" name="Google Shape;23433;p52"/>
                    <p:cNvSpPr/>
                    <p:nvPr/>
                  </p:nvSpPr>
                  <p:spPr>
                    <a:xfrm>
                      <a:off x="7920143" y="760581"/>
                      <a:ext cx="198469" cy="16988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4" name="Google Shape;23434;p52"/>
                    <p:cNvSpPr/>
                    <p:nvPr/>
                  </p:nvSpPr>
                  <p:spPr>
                    <a:xfrm>
                      <a:off x="8318661" y="810602"/>
                      <a:ext cx="195755" cy="236946"/>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5" name="Google Shape;23435;p52"/>
                    <p:cNvSpPr/>
                    <p:nvPr/>
                  </p:nvSpPr>
                  <p:spPr>
                    <a:xfrm>
                      <a:off x="8207076" y="945274"/>
                      <a:ext cx="97877" cy="79738"/>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23436" name="Google Shape;23436;p52"/>
            <p:cNvGrpSpPr/>
            <p:nvPr/>
          </p:nvGrpSpPr>
          <p:grpSpPr>
            <a:xfrm>
              <a:off x="6655448" y="2314411"/>
              <a:ext cx="2734246" cy="2492132"/>
              <a:chOff x="4307350" y="407200"/>
              <a:chExt cx="1425200" cy="1299000"/>
            </a:xfrm>
          </p:grpSpPr>
          <p:sp>
            <p:nvSpPr>
              <p:cNvPr id="23437" name="Google Shape;23437;p52"/>
              <p:cNvSpPr/>
              <p:nvPr/>
            </p:nvSpPr>
            <p:spPr>
              <a:xfrm>
                <a:off x="4307350" y="407200"/>
                <a:ext cx="1425200" cy="1299000"/>
              </a:xfrm>
              <a:custGeom>
                <a:avLst/>
                <a:gdLst/>
                <a:ahLst/>
                <a:cxnLst/>
                <a:rect l="l" t="t" r="r" b="b"/>
                <a:pathLst>
                  <a:path w="57008" h="51960" extrusionOk="0">
                    <a:moveTo>
                      <a:pt x="28503" y="1"/>
                    </a:moveTo>
                    <a:cubicBezTo>
                      <a:pt x="26583" y="1"/>
                      <a:pt x="24633" y="215"/>
                      <a:pt x="22683" y="662"/>
                    </a:cubicBezTo>
                    <a:cubicBezTo>
                      <a:pt x="8706" y="3897"/>
                      <a:pt x="0" y="17807"/>
                      <a:pt x="3202" y="31784"/>
                    </a:cubicBezTo>
                    <a:cubicBezTo>
                      <a:pt x="5958" y="43810"/>
                      <a:pt x="16666" y="51959"/>
                      <a:pt x="28505" y="51959"/>
                    </a:cubicBezTo>
                    <a:cubicBezTo>
                      <a:pt x="30425" y="51959"/>
                      <a:pt x="32374" y="51745"/>
                      <a:pt x="34325" y="51298"/>
                    </a:cubicBezTo>
                    <a:cubicBezTo>
                      <a:pt x="48301" y="48062"/>
                      <a:pt x="57007" y="34152"/>
                      <a:pt x="53805" y="20176"/>
                    </a:cubicBezTo>
                    <a:cubicBezTo>
                      <a:pt x="51050" y="8149"/>
                      <a:pt x="40342" y="1"/>
                      <a:pt x="28503" y="1"/>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8" name="Google Shape;23438;p52"/>
              <p:cNvSpPr/>
              <p:nvPr/>
            </p:nvSpPr>
            <p:spPr>
              <a:xfrm>
                <a:off x="4399075" y="494625"/>
                <a:ext cx="1241750" cy="1123875"/>
              </a:xfrm>
              <a:custGeom>
                <a:avLst/>
                <a:gdLst/>
                <a:ahLst/>
                <a:cxnLst/>
                <a:rect l="l" t="t" r="r" b="b"/>
                <a:pathLst>
                  <a:path w="49670" h="44955" extrusionOk="0">
                    <a:moveTo>
                      <a:pt x="24871" y="0"/>
                    </a:moveTo>
                    <a:cubicBezTo>
                      <a:pt x="23037" y="0"/>
                      <a:pt x="21173" y="227"/>
                      <a:pt x="19314" y="701"/>
                    </a:cubicBezTo>
                    <a:cubicBezTo>
                      <a:pt x="7306" y="3736"/>
                      <a:pt x="0" y="15945"/>
                      <a:pt x="3036" y="27987"/>
                    </a:cubicBezTo>
                    <a:cubicBezTo>
                      <a:pt x="5605" y="38179"/>
                      <a:pt x="14770" y="44954"/>
                      <a:pt x="24827" y="44954"/>
                    </a:cubicBezTo>
                    <a:cubicBezTo>
                      <a:pt x="26652" y="44954"/>
                      <a:pt x="28506" y="44731"/>
                      <a:pt x="30355" y="44265"/>
                    </a:cubicBezTo>
                    <a:cubicBezTo>
                      <a:pt x="42364" y="41230"/>
                      <a:pt x="49669" y="29021"/>
                      <a:pt x="46634" y="16979"/>
                    </a:cubicBezTo>
                    <a:cubicBezTo>
                      <a:pt x="44067" y="6796"/>
                      <a:pt x="34917" y="0"/>
                      <a:pt x="24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439" name="Google Shape;23439;p52"/>
              <p:cNvGrpSpPr/>
              <p:nvPr/>
            </p:nvGrpSpPr>
            <p:grpSpPr>
              <a:xfrm>
                <a:off x="4499975" y="588850"/>
                <a:ext cx="988225" cy="936700"/>
                <a:chOff x="4499975" y="588850"/>
                <a:chExt cx="988225" cy="936700"/>
              </a:xfrm>
            </p:grpSpPr>
            <p:sp>
              <p:nvSpPr>
                <p:cNvPr id="23440" name="Google Shape;23440;p52"/>
                <p:cNvSpPr/>
                <p:nvPr/>
              </p:nvSpPr>
              <p:spPr>
                <a:xfrm>
                  <a:off x="4987000" y="588850"/>
                  <a:ext cx="472850" cy="422000"/>
                </a:xfrm>
                <a:custGeom>
                  <a:avLst/>
                  <a:gdLst/>
                  <a:ahLst/>
                  <a:cxnLst/>
                  <a:rect l="l" t="t" r="r" b="b"/>
                  <a:pathLst>
                    <a:path w="18914" h="16880" extrusionOk="0">
                      <a:moveTo>
                        <a:pt x="1380" y="0"/>
                      </a:moveTo>
                      <a:cubicBezTo>
                        <a:pt x="1354" y="0"/>
                        <a:pt x="1328" y="0"/>
                        <a:pt x="1301" y="0"/>
                      </a:cubicBezTo>
                      <a:lnTo>
                        <a:pt x="467" y="0"/>
                      </a:lnTo>
                      <a:cubicBezTo>
                        <a:pt x="234" y="467"/>
                        <a:pt x="100" y="968"/>
                        <a:pt x="0" y="1468"/>
                      </a:cubicBezTo>
                      <a:cubicBezTo>
                        <a:pt x="0" y="1468"/>
                        <a:pt x="367" y="2669"/>
                        <a:pt x="634" y="3303"/>
                      </a:cubicBezTo>
                      <a:cubicBezTo>
                        <a:pt x="934" y="3970"/>
                        <a:pt x="1301" y="5204"/>
                        <a:pt x="1301" y="5204"/>
                      </a:cubicBezTo>
                      <a:lnTo>
                        <a:pt x="1101" y="7706"/>
                      </a:lnTo>
                      <a:lnTo>
                        <a:pt x="567" y="10074"/>
                      </a:lnTo>
                      <a:cubicBezTo>
                        <a:pt x="567" y="10074"/>
                        <a:pt x="134" y="12109"/>
                        <a:pt x="567" y="12910"/>
                      </a:cubicBezTo>
                      <a:cubicBezTo>
                        <a:pt x="767" y="13310"/>
                        <a:pt x="1034" y="13677"/>
                        <a:pt x="1301" y="14010"/>
                      </a:cubicBezTo>
                      <a:cubicBezTo>
                        <a:pt x="1301" y="14010"/>
                        <a:pt x="1305" y="14007"/>
                        <a:pt x="1318" y="14007"/>
                      </a:cubicBezTo>
                      <a:cubicBezTo>
                        <a:pt x="1362" y="14007"/>
                        <a:pt x="1509" y="14046"/>
                        <a:pt x="1968" y="14377"/>
                      </a:cubicBezTo>
                      <a:cubicBezTo>
                        <a:pt x="2159" y="14526"/>
                        <a:pt x="2283" y="14553"/>
                        <a:pt x="2392" y="14553"/>
                      </a:cubicBezTo>
                      <a:cubicBezTo>
                        <a:pt x="2455" y="14553"/>
                        <a:pt x="2513" y="14544"/>
                        <a:pt x="2577" y="14544"/>
                      </a:cubicBezTo>
                      <a:cubicBezTo>
                        <a:pt x="2752" y="14544"/>
                        <a:pt x="2969" y="14611"/>
                        <a:pt x="3436" y="15111"/>
                      </a:cubicBezTo>
                      <a:cubicBezTo>
                        <a:pt x="4403" y="16145"/>
                        <a:pt x="2635" y="16879"/>
                        <a:pt x="5704" y="16879"/>
                      </a:cubicBezTo>
                      <a:cubicBezTo>
                        <a:pt x="7706" y="16846"/>
                        <a:pt x="9674" y="16546"/>
                        <a:pt x="11575" y="15945"/>
                      </a:cubicBezTo>
                      <a:cubicBezTo>
                        <a:pt x="11942" y="15145"/>
                        <a:pt x="12476" y="14444"/>
                        <a:pt x="13110" y="13877"/>
                      </a:cubicBezTo>
                      <a:cubicBezTo>
                        <a:pt x="14277" y="12776"/>
                        <a:pt x="14144" y="12476"/>
                        <a:pt x="16112" y="12343"/>
                      </a:cubicBezTo>
                      <a:cubicBezTo>
                        <a:pt x="16330" y="12327"/>
                        <a:pt x="16531" y="12321"/>
                        <a:pt x="16717" y="12321"/>
                      </a:cubicBezTo>
                      <a:cubicBezTo>
                        <a:pt x="17396" y="12321"/>
                        <a:pt x="17883" y="12401"/>
                        <a:pt x="18297" y="12401"/>
                      </a:cubicBezTo>
                      <a:cubicBezTo>
                        <a:pt x="18517" y="12401"/>
                        <a:pt x="18717" y="12378"/>
                        <a:pt x="18914" y="12309"/>
                      </a:cubicBezTo>
                      <a:cubicBezTo>
                        <a:pt x="16221" y="4929"/>
                        <a:pt x="9221" y="0"/>
                        <a:pt x="13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1" name="Google Shape;23441;p52"/>
                <p:cNvSpPr/>
                <p:nvPr/>
              </p:nvSpPr>
              <p:spPr>
                <a:xfrm>
                  <a:off x="4870250" y="945900"/>
                  <a:ext cx="617950" cy="579650"/>
                </a:xfrm>
                <a:custGeom>
                  <a:avLst/>
                  <a:gdLst/>
                  <a:ahLst/>
                  <a:cxnLst/>
                  <a:rect l="l" t="t" r="r" b="b"/>
                  <a:pathLst>
                    <a:path w="24718" h="23186" extrusionOk="0">
                      <a:moveTo>
                        <a:pt x="23666" y="1"/>
                      </a:moveTo>
                      <a:cubicBezTo>
                        <a:pt x="22908" y="1"/>
                        <a:pt x="22168" y="182"/>
                        <a:pt x="21516" y="562"/>
                      </a:cubicBezTo>
                      <a:cubicBezTo>
                        <a:pt x="19748" y="1630"/>
                        <a:pt x="20782" y="262"/>
                        <a:pt x="18814" y="3298"/>
                      </a:cubicBezTo>
                      <a:cubicBezTo>
                        <a:pt x="16846" y="6300"/>
                        <a:pt x="16112" y="7100"/>
                        <a:pt x="13743" y="7234"/>
                      </a:cubicBezTo>
                      <a:cubicBezTo>
                        <a:pt x="11408" y="7401"/>
                        <a:pt x="5638" y="8135"/>
                        <a:pt x="5971" y="11337"/>
                      </a:cubicBezTo>
                      <a:cubicBezTo>
                        <a:pt x="6338" y="14572"/>
                        <a:pt x="6772" y="17741"/>
                        <a:pt x="4203" y="18976"/>
                      </a:cubicBezTo>
                      <a:cubicBezTo>
                        <a:pt x="3036" y="19543"/>
                        <a:pt x="1401" y="20877"/>
                        <a:pt x="0" y="22211"/>
                      </a:cubicBezTo>
                      <a:cubicBezTo>
                        <a:pt x="1995" y="22874"/>
                        <a:pt x="4002" y="23185"/>
                        <a:pt x="5962" y="23185"/>
                      </a:cubicBezTo>
                      <a:cubicBezTo>
                        <a:pt x="15935" y="23185"/>
                        <a:pt x="24718" y="15137"/>
                        <a:pt x="24718" y="4432"/>
                      </a:cubicBezTo>
                      <a:cubicBezTo>
                        <a:pt x="24718" y="2964"/>
                        <a:pt x="24551" y="1463"/>
                        <a:pt x="24184" y="29"/>
                      </a:cubicBezTo>
                      <a:cubicBezTo>
                        <a:pt x="24011" y="10"/>
                        <a:pt x="23838" y="1"/>
                        <a:pt x="236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2" name="Google Shape;23442;p52"/>
                <p:cNvSpPr/>
                <p:nvPr/>
              </p:nvSpPr>
              <p:spPr>
                <a:xfrm>
                  <a:off x="4499975" y="733950"/>
                  <a:ext cx="505400" cy="667175"/>
                </a:xfrm>
                <a:custGeom>
                  <a:avLst/>
                  <a:gdLst/>
                  <a:ahLst/>
                  <a:cxnLst/>
                  <a:rect l="l" t="t" r="r" b="b"/>
                  <a:pathLst>
                    <a:path w="20216" h="26687" extrusionOk="0">
                      <a:moveTo>
                        <a:pt x="7239" y="1"/>
                      </a:moveTo>
                      <a:cubicBezTo>
                        <a:pt x="1" y="7573"/>
                        <a:pt x="434" y="19615"/>
                        <a:pt x="8140" y="26686"/>
                      </a:cubicBezTo>
                      <a:cubicBezTo>
                        <a:pt x="8840" y="26686"/>
                        <a:pt x="9541" y="26420"/>
                        <a:pt x="10074" y="25986"/>
                      </a:cubicBezTo>
                      <a:cubicBezTo>
                        <a:pt x="10541" y="25285"/>
                        <a:pt x="10908" y="24552"/>
                        <a:pt x="11242" y="23784"/>
                      </a:cubicBezTo>
                      <a:cubicBezTo>
                        <a:pt x="11542" y="22950"/>
                        <a:pt x="13177" y="21950"/>
                        <a:pt x="13177" y="21950"/>
                      </a:cubicBezTo>
                      <a:cubicBezTo>
                        <a:pt x="13944" y="21649"/>
                        <a:pt x="14644" y="21216"/>
                        <a:pt x="15278" y="20682"/>
                      </a:cubicBezTo>
                      <a:cubicBezTo>
                        <a:pt x="16012" y="19948"/>
                        <a:pt x="15812" y="20015"/>
                        <a:pt x="15945" y="19148"/>
                      </a:cubicBezTo>
                      <a:cubicBezTo>
                        <a:pt x="16112" y="18280"/>
                        <a:pt x="16446" y="16146"/>
                        <a:pt x="16446" y="16146"/>
                      </a:cubicBezTo>
                      <a:cubicBezTo>
                        <a:pt x="16612" y="15779"/>
                        <a:pt x="16846" y="15445"/>
                        <a:pt x="17113" y="15178"/>
                      </a:cubicBezTo>
                      <a:cubicBezTo>
                        <a:pt x="17647" y="14678"/>
                        <a:pt x="18280" y="14745"/>
                        <a:pt x="19114" y="14177"/>
                      </a:cubicBezTo>
                      <a:cubicBezTo>
                        <a:pt x="19548" y="13877"/>
                        <a:pt x="19881" y="13410"/>
                        <a:pt x="19982" y="12910"/>
                      </a:cubicBezTo>
                      <a:cubicBezTo>
                        <a:pt x="20082" y="12543"/>
                        <a:pt x="20148" y="12176"/>
                        <a:pt x="20215" y="11842"/>
                      </a:cubicBezTo>
                      <a:cubicBezTo>
                        <a:pt x="20215" y="11542"/>
                        <a:pt x="19982" y="11375"/>
                        <a:pt x="19481" y="11109"/>
                      </a:cubicBezTo>
                      <a:cubicBezTo>
                        <a:pt x="18981" y="10808"/>
                        <a:pt x="18814" y="10875"/>
                        <a:pt x="18147" y="10642"/>
                      </a:cubicBezTo>
                      <a:cubicBezTo>
                        <a:pt x="17972" y="10589"/>
                        <a:pt x="17839" y="10571"/>
                        <a:pt x="17728" y="10571"/>
                      </a:cubicBezTo>
                      <a:cubicBezTo>
                        <a:pt x="17479" y="10571"/>
                        <a:pt x="17344" y="10663"/>
                        <a:pt x="17113" y="10663"/>
                      </a:cubicBezTo>
                      <a:cubicBezTo>
                        <a:pt x="17053" y="10663"/>
                        <a:pt x="16988" y="10657"/>
                        <a:pt x="16913" y="10642"/>
                      </a:cubicBezTo>
                      <a:cubicBezTo>
                        <a:pt x="16379" y="10575"/>
                        <a:pt x="16612" y="10508"/>
                        <a:pt x="15645" y="10008"/>
                      </a:cubicBezTo>
                      <a:cubicBezTo>
                        <a:pt x="14711" y="9474"/>
                        <a:pt x="13911" y="7806"/>
                        <a:pt x="13911" y="7806"/>
                      </a:cubicBezTo>
                      <a:cubicBezTo>
                        <a:pt x="13477" y="7606"/>
                        <a:pt x="13010" y="7473"/>
                        <a:pt x="12576" y="7339"/>
                      </a:cubicBezTo>
                      <a:cubicBezTo>
                        <a:pt x="12395" y="7294"/>
                        <a:pt x="12240" y="7278"/>
                        <a:pt x="12098" y="7278"/>
                      </a:cubicBezTo>
                      <a:cubicBezTo>
                        <a:pt x="11737" y="7278"/>
                        <a:pt x="11467" y="7384"/>
                        <a:pt x="11095" y="7384"/>
                      </a:cubicBezTo>
                      <a:cubicBezTo>
                        <a:pt x="10969" y="7384"/>
                        <a:pt x="10832" y="7372"/>
                        <a:pt x="10675" y="7339"/>
                      </a:cubicBezTo>
                      <a:cubicBezTo>
                        <a:pt x="9874" y="7172"/>
                        <a:pt x="9574" y="7272"/>
                        <a:pt x="8607" y="6772"/>
                      </a:cubicBezTo>
                      <a:cubicBezTo>
                        <a:pt x="7673" y="6238"/>
                        <a:pt x="8040" y="6272"/>
                        <a:pt x="7239" y="4937"/>
                      </a:cubicBezTo>
                      <a:cubicBezTo>
                        <a:pt x="6405" y="3603"/>
                        <a:pt x="6872" y="3603"/>
                        <a:pt x="7006" y="2602"/>
                      </a:cubicBezTo>
                      <a:cubicBezTo>
                        <a:pt x="7139" y="1735"/>
                        <a:pt x="7206" y="868"/>
                        <a:pt x="7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Section header 3">
  <p:cSld name="CUSTOM_12">
    <p:spTree>
      <p:nvGrpSpPr>
        <p:cNvPr id="23443" name="Shape 23443"/>
        <p:cNvGrpSpPr/>
        <p:nvPr/>
      </p:nvGrpSpPr>
      <p:grpSpPr>
        <a:xfrm>
          <a:off x="0" y="0"/>
          <a:ext cx="0" cy="0"/>
          <a:chOff x="0" y="0"/>
          <a:chExt cx="0" cy="0"/>
        </a:xfrm>
      </p:grpSpPr>
      <p:grpSp>
        <p:nvGrpSpPr>
          <p:cNvPr id="23444" name="Google Shape;23444;p53"/>
          <p:cNvGrpSpPr/>
          <p:nvPr/>
        </p:nvGrpSpPr>
        <p:grpSpPr>
          <a:xfrm>
            <a:off x="176625" y="110350"/>
            <a:ext cx="8790774" cy="4922811"/>
            <a:chOff x="131600" y="118425"/>
            <a:chExt cx="8790774" cy="4922811"/>
          </a:xfrm>
        </p:grpSpPr>
        <p:sp>
          <p:nvSpPr>
            <p:cNvPr id="23445" name="Google Shape;23445;p53"/>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446" name="Google Shape;23446;p53"/>
            <p:cNvGrpSpPr/>
            <p:nvPr/>
          </p:nvGrpSpPr>
          <p:grpSpPr>
            <a:xfrm>
              <a:off x="131600" y="1884558"/>
              <a:ext cx="2122449" cy="3112715"/>
              <a:chOff x="131600" y="1884558"/>
              <a:chExt cx="2122449" cy="3112715"/>
            </a:xfrm>
          </p:grpSpPr>
          <p:sp>
            <p:nvSpPr>
              <p:cNvPr id="23447" name="Google Shape;23447;p53"/>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8" name="Google Shape;23448;p53"/>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9" name="Google Shape;23449;p53"/>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0" name="Google Shape;23450;p53"/>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1" name="Google Shape;23451;p53"/>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2" name="Google Shape;23452;p53"/>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3" name="Google Shape;23453;p53"/>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4" name="Google Shape;23454;p53"/>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5" name="Google Shape;23455;p53"/>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6" name="Google Shape;23456;p53"/>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7" name="Google Shape;23457;p53"/>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8" name="Google Shape;23458;p53"/>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9" name="Google Shape;23459;p53"/>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0" name="Google Shape;23460;p53"/>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1" name="Google Shape;23461;p53"/>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2" name="Google Shape;23462;p53"/>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3" name="Google Shape;23463;p53"/>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4" name="Google Shape;23464;p53"/>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5" name="Google Shape;23465;p53"/>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6" name="Google Shape;23466;p53"/>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7" name="Google Shape;23467;p53"/>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8" name="Google Shape;23468;p53"/>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9" name="Google Shape;23469;p53"/>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0" name="Google Shape;23470;p53"/>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1" name="Google Shape;23471;p53"/>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472" name="Google Shape;23472;p53"/>
            <p:cNvGrpSpPr/>
            <p:nvPr/>
          </p:nvGrpSpPr>
          <p:grpSpPr>
            <a:xfrm flipH="1">
              <a:off x="2342550" y="2567965"/>
              <a:ext cx="3964145" cy="1455821"/>
              <a:chOff x="3233388" y="140740"/>
              <a:chExt cx="3964145" cy="1455821"/>
            </a:xfrm>
          </p:grpSpPr>
          <p:sp>
            <p:nvSpPr>
              <p:cNvPr id="23473" name="Google Shape;23473;p5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4" name="Google Shape;23474;p5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5" name="Google Shape;23475;p5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6" name="Google Shape;23476;p5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7" name="Google Shape;23477;p5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8" name="Google Shape;23478;p5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9" name="Google Shape;23479;p5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0" name="Google Shape;23480;p5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1" name="Google Shape;23481;p5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2" name="Google Shape;23482;p53"/>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3" name="Google Shape;23483;p5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4" name="Google Shape;23484;p5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5" name="Google Shape;23485;p5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6" name="Google Shape;23486;p5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7" name="Google Shape;23487;p5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8" name="Google Shape;23488;p5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9" name="Google Shape;23489;p5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0" name="Google Shape;23490;p5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1" name="Google Shape;23491;p5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2" name="Google Shape;23492;p5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3" name="Google Shape;23493;p5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4" name="Google Shape;23494;p5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5" name="Google Shape;23495;p5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6" name="Google Shape;23496;p5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7" name="Google Shape;23497;p5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8" name="Google Shape;23498;p5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499" name="Google Shape;23499;p53"/>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0" name="Google Shape;23500;p53"/>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1" name="Google Shape;23501;p53"/>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2" name="Google Shape;23502;p53"/>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3" name="Google Shape;23503;p53"/>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4" name="Google Shape;23504;p53"/>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5" name="Google Shape;23505;p53"/>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6" name="Google Shape;23506;p53"/>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7" name="Google Shape;23507;p53"/>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8" name="Google Shape;23508;p53"/>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9" name="Google Shape;23509;p53"/>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0" name="Google Shape;23510;p53"/>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1" name="Google Shape;23511;p53"/>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2" name="Google Shape;23512;p53"/>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3" name="Google Shape;23513;p53"/>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4" name="Google Shape;23514;p53"/>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5" name="Google Shape;23515;p53"/>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6" name="Google Shape;23516;p53"/>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7" name="Google Shape;23517;p53"/>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8" name="Google Shape;23518;p53"/>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9" name="Google Shape;23519;p53"/>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0" name="Google Shape;23520;p53"/>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1" name="Google Shape;23521;p53"/>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2" name="Google Shape;23522;p53"/>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3" name="Google Shape;23523;p53"/>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4" name="Google Shape;23524;p53"/>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5" name="Google Shape;23525;p53"/>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6" name="Google Shape;23526;p53"/>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7" name="Google Shape;23527;p53"/>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8" name="Google Shape;23528;p53"/>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9" name="Google Shape;23529;p53"/>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0" name="Google Shape;23530;p53"/>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1" name="Google Shape;23531;p53"/>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2" name="Google Shape;23532;p53"/>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3" name="Google Shape;23533;p53"/>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4" name="Google Shape;23534;p53"/>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5" name="Google Shape;23535;p53"/>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6" name="Google Shape;23536;p53"/>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7" name="Google Shape;23537;p53"/>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8" name="Google Shape;23538;p53"/>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9" name="Google Shape;23539;p53"/>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0" name="Google Shape;23540;p53"/>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1" name="Google Shape;23541;p53"/>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2" name="Google Shape;23542;p53"/>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3" name="Google Shape;23543;p53"/>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4" name="Google Shape;23544;p53"/>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5" name="Google Shape;23545;p53"/>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6" name="Google Shape;23546;p53"/>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7" name="Google Shape;23547;p53"/>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8" name="Google Shape;23548;p53"/>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9" name="Google Shape;23549;p53"/>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0" name="Google Shape;23550;p53"/>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1" name="Google Shape;23551;p53"/>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2" name="Google Shape;23552;p53"/>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3" name="Google Shape;23553;p53"/>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4" name="Google Shape;23554;p53"/>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5" name="Google Shape;23555;p53"/>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6" name="Google Shape;23556;p53"/>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7" name="Google Shape;23557;p53"/>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8" name="Google Shape;23558;p53"/>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9" name="Google Shape;23559;p53"/>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0" name="Google Shape;23560;p53"/>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1" name="Google Shape;23561;p53"/>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2" name="Google Shape;23562;p53"/>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3" name="Google Shape;23563;p53"/>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4" name="Google Shape;23564;p53"/>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5" name="Google Shape;23565;p53"/>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6" name="Google Shape;23566;p53"/>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7" name="Google Shape;23567;p53"/>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8" name="Google Shape;23568;p53"/>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9" name="Google Shape;23569;p53"/>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0" name="Google Shape;23570;p53"/>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1" name="Google Shape;23571;p53"/>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2" name="Google Shape;23572;p53"/>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3" name="Google Shape;23573;p53"/>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4" name="Google Shape;23574;p53"/>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5" name="Google Shape;23575;p53"/>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6" name="Google Shape;23576;p53"/>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7" name="Google Shape;23577;p53"/>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8" name="Google Shape;23578;p53"/>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9" name="Google Shape;23579;p53"/>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0" name="Google Shape;23580;p53"/>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1" name="Google Shape;23581;p53"/>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2" name="Google Shape;23582;p53"/>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3" name="Google Shape;23583;p53"/>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4" name="Google Shape;23584;p53"/>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5" name="Google Shape;23585;p53"/>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6" name="Google Shape;23586;p53"/>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7" name="Google Shape;23587;p53"/>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8" name="Google Shape;23588;p53"/>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9" name="Google Shape;23589;p53"/>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0" name="Google Shape;23590;p53"/>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1" name="Google Shape;23591;p53"/>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2" name="Google Shape;23592;p53"/>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3" name="Google Shape;23593;p53"/>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4" name="Google Shape;23594;p53"/>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5" name="Google Shape;23595;p53"/>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6" name="Google Shape;23596;p53"/>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7" name="Google Shape;23597;p53"/>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8" name="Google Shape;23598;p53"/>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599" name="Google Shape;23599;p53"/>
            <p:cNvGrpSpPr/>
            <p:nvPr/>
          </p:nvGrpSpPr>
          <p:grpSpPr>
            <a:xfrm rot="5400000">
              <a:off x="6199788" y="1372590"/>
              <a:ext cx="3964145" cy="1455821"/>
              <a:chOff x="3233388" y="140740"/>
              <a:chExt cx="3964145" cy="1455821"/>
            </a:xfrm>
          </p:grpSpPr>
          <p:sp>
            <p:nvSpPr>
              <p:cNvPr id="23600" name="Google Shape;23600;p5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1" name="Google Shape;23601;p5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2" name="Google Shape;23602;p5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3" name="Google Shape;23603;p5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4" name="Google Shape;23604;p5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5" name="Google Shape;23605;p5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6" name="Google Shape;23606;p5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7" name="Google Shape;23607;p5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8" name="Google Shape;23608;p5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9" name="Google Shape;23609;p5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0" name="Google Shape;23610;p5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1" name="Google Shape;23611;p5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2" name="Google Shape;23612;p5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3" name="Google Shape;23613;p5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4" name="Google Shape;23614;p5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5" name="Google Shape;23615;p5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6" name="Google Shape;23616;p5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7" name="Google Shape;23617;p5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8" name="Google Shape;23618;p5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9" name="Google Shape;23619;p5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0" name="Google Shape;23620;p5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1" name="Google Shape;23621;p5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2" name="Google Shape;23622;p5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3" name="Google Shape;23623;p5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4" name="Google Shape;23624;p5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5" name="Google Shape;23625;p5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626" name="Google Shape;23626;p53"/>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7" name="Google Shape;23627;p53"/>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8" name="Google Shape;23628;p53"/>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9" name="Google Shape;23629;p53"/>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0" name="Google Shape;23630;p53"/>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631" name="Google Shape;23631;p53"/>
            <p:cNvGrpSpPr/>
            <p:nvPr/>
          </p:nvGrpSpPr>
          <p:grpSpPr>
            <a:xfrm>
              <a:off x="234224" y="118425"/>
              <a:ext cx="3532446" cy="1609151"/>
              <a:chOff x="140599" y="118425"/>
              <a:chExt cx="3532446" cy="1609151"/>
            </a:xfrm>
          </p:grpSpPr>
          <p:sp>
            <p:nvSpPr>
              <p:cNvPr id="23632" name="Google Shape;23632;p53"/>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3" name="Google Shape;23633;p53"/>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4" name="Google Shape;23634;p53"/>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5" name="Google Shape;23635;p53"/>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6" name="Google Shape;23636;p53"/>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7" name="Google Shape;23637;p53"/>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8" name="Google Shape;23638;p53"/>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9" name="Google Shape;23639;p53"/>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0" name="Google Shape;23640;p53"/>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1" name="Google Shape;23641;p53"/>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2" name="Google Shape;23642;p53"/>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3" name="Google Shape;23643;p53"/>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4" name="Google Shape;23644;p53"/>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5" name="Google Shape;23645;p53"/>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6" name="Google Shape;23646;p53"/>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7" name="Google Shape;23647;p53"/>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8" name="Google Shape;23648;p53"/>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9" name="Google Shape;23649;p53"/>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0" name="Google Shape;23650;p53"/>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1" name="Google Shape;23651;p53"/>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2" name="Google Shape;23652;p53"/>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3" name="Google Shape;23653;p53"/>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4" name="Google Shape;23654;p53"/>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5" name="Google Shape;23655;p53"/>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6" name="Google Shape;23656;p53"/>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7" name="Google Shape;23657;p53"/>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658" name="Google Shape;23658;p53"/>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659" name="Google Shape;23659;p53"/>
            <p:cNvGrpSpPr/>
            <p:nvPr/>
          </p:nvGrpSpPr>
          <p:grpSpPr>
            <a:xfrm>
              <a:off x="3327013" y="140740"/>
              <a:ext cx="3964145" cy="1455821"/>
              <a:chOff x="3233388" y="140740"/>
              <a:chExt cx="3964145" cy="1455821"/>
            </a:xfrm>
          </p:grpSpPr>
          <p:sp>
            <p:nvSpPr>
              <p:cNvPr id="23660" name="Google Shape;23660;p53"/>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1" name="Google Shape;23661;p53"/>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2" name="Google Shape;23662;p53"/>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3" name="Google Shape;23663;p53"/>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4" name="Google Shape;23664;p53"/>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5" name="Google Shape;23665;p53"/>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6" name="Google Shape;23666;p53"/>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7" name="Google Shape;23667;p53"/>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8" name="Google Shape;23668;p53"/>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9" name="Google Shape;23669;p53"/>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0" name="Google Shape;23670;p53"/>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1" name="Google Shape;23671;p53"/>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2" name="Google Shape;23672;p53"/>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3" name="Google Shape;23673;p53"/>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4" name="Google Shape;23674;p53"/>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5" name="Google Shape;23675;p53"/>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6" name="Google Shape;23676;p53"/>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7" name="Google Shape;23677;p53"/>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8" name="Google Shape;23678;p53"/>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9" name="Google Shape;23679;p53"/>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0" name="Google Shape;23680;p53"/>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1" name="Google Shape;23681;p53"/>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2" name="Google Shape;23682;p53"/>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3" name="Google Shape;23683;p53"/>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4" name="Google Shape;23684;p53"/>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5" name="Google Shape;23685;p53"/>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3686" name="Google Shape;23686;p53"/>
          <p:cNvSpPr txBox="1"/>
          <p:nvPr>
            <p:ph type="title"/>
          </p:nvPr>
        </p:nvSpPr>
        <p:spPr>
          <a:xfrm>
            <a:off x="3486600" y="2961536"/>
            <a:ext cx="2170800" cy="53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31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23687" name="Google Shape;23687;p53"/>
          <p:cNvSpPr txBox="1"/>
          <p:nvPr>
            <p:ph type="subTitle" idx="1"/>
          </p:nvPr>
        </p:nvSpPr>
        <p:spPr>
          <a:xfrm>
            <a:off x="3486600" y="3514842"/>
            <a:ext cx="2170800" cy="5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3688" name="Google Shape;23688;p53"/>
          <p:cNvSpPr txBox="1"/>
          <p:nvPr>
            <p:ph type="title" idx="2" hasCustomPrompt="1"/>
          </p:nvPr>
        </p:nvSpPr>
        <p:spPr>
          <a:xfrm>
            <a:off x="3486600" y="1047550"/>
            <a:ext cx="2170800" cy="165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Section header 4">
  <p:cSld name="CUSTOM_17_1">
    <p:spTree>
      <p:nvGrpSpPr>
        <p:cNvPr id="23689" name="Shape 23689"/>
        <p:cNvGrpSpPr/>
        <p:nvPr/>
      </p:nvGrpSpPr>
      <p:grpSpPr>
        <a:xfrm>
          <a:off x="0" y="0"/>
          <a:ext cx="0" cy="0"/>
          <a:chOff x="0" y="0"/>
          <a:chExt cx="0" cy="0"/>
        </a:xfrm>
      </p:grpSpPr>
      <p:grpSp>
        <p:nvGrpSpPr>
          <p:cNvPr id="23690" name="Google Shape;23690;p54"/>
          <p:cNvGrpSpPr/>
          <p:nvPr/>
        </p:nvGrpSpPr>
        <p:grpSpPr>
          <a:xfrm>
            <a:off x="176625" y="110350"/>
            <a:ext cx="8790774" cy="4922811"/>
            <a:chOff x="131600" y="118425"/>
            <a:chExt cx="8790774" cy="4922811"/>
          </a:xfrm>
        </p:grpSpPr>
        <p:sp>
          <p:nvSpPr>
            <p:cNvPr id="23691" name="Google Shape;23691;p54"/>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692" name="Google Shape;23692;p54"/>
            <p:cNvGrpSpPr/>
            <p:nvPr/>
          </p:nvGrpSpPr>
          <p:grpSpPr>
            <a:xfrm>
              <a:off x="131600" y="1884558"/>
              <a:ext cx="2122449" cy="3112715"/>
              <a:chOff x="131600" y="1884558"/>
              <a:chExt cx="2122449" cy="3112715"/>
            </a:xfrm>
          </p:grpSpPr>
          <p:sp>
            <p:nvSpPr>
              <p:cNvPr id="23693" name="Google Shape;23693;p54"/>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4" name="Google Shape;23694;p54"/>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5" name="Google Shape;23695;p54"/>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6" name="Google Shape;23696;p54"/>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7" name="Google Shape;23697;p54"/>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8" name="Google Shape;23698;p54"/>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9" name="Google Shape;23699;p54"/>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0" name="Google Shape;23700;p54"/>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1" name="Google Shape;23701;p54"/>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2" name="Google Shape;23702;p54"/>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3" name="Google Shape;23703;p54"/>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4" name="Google Shape;23704;p54"/>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5" name="Google Shape;23705;p54"/>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6" name="Google Shape;23706;p54"/>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7" name="Google Shape;23707;p54"/>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8" name="Google Shape;23708;p54"/>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9" name="Google Shape;23709;p54"/>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0" name="Google Shape;23710;p54"/>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1" name="Google Shape;23711;p54"/>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2" name="Google Shape;23712;p54"/>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3" name="Google Shape;23713;p54"/>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4" name="Google Shape;23714;p54"/>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5" name="Google Shape;23715;p54"/>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6" name="Google Shape;23716;p54"/>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7" name="Google Shape;23717;p54"/>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718" name="Google Shape;23718;p54"/>
            <p:cNvGrpSpPr/>
            <p:nvPr/>
          </p:nvGrpSpPr>
          <p:grpSpPr>
            <a:xfrm flipH="1">
              <a:off x="2342550" y="2567965"/>
              <a:ext cx="3964145" cy="1455821"/>
              <a:chOff x="3233388" y="140740"/>
              <a:chExt cx="3964145" cy="1455821"/>
            </a:xfrm>
          </p:grpSpPr>
          <p:sp>
            <p:nvSpPr>
              <p:cNvPr id="23719" name="Google Shape;23719;p5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0" name="Google Shape;23720;p5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1" name="Google Shape;23721;p5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2" name="Google Shape;23722;p5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3" name="Google Shape;23723;p5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4" name="Google Shape;23724;p5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5" name="Google Shape;23725;p5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6" name="Google Shape;23726;p5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7" name="Google Shape;23727;p5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8" name="Google Shape;23728;p54"/>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9" name="Google Shape;23729;p5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0" name="Google Shape;23730;p5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1" name="Google Shape;23731;p5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2" name="Google Shape;23732;p5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3" name="Google Shape;23733;p5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4" name="Google Shape;23734;p5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5" name="Google Shape;23735;p5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6" name="Google Shape;23736;p5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7" name="Google Shape;23737;p5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8" name="Google Shape;23738;p5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9" name="Google Shape;23739;p5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0" name="Google Shape;23740;p5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1" name="Google Shape;23741;p5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2" name="Google Shape;23742;p5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3" name="Google Shape;23743;p5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4" name="Google Shape;23744;p5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745" name="Google Shape;23745;p54"/>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6" name="Google Shape;23746;p54"/>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7" name="Google Shape;23747;p54"/>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8" name="Google Shape;23748;p54"/>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9" name="Google Shape;23749;p54"/>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0" name="Google Shape;23750;p54"/>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1" name="Google Shape;23751;p54"/>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2" name="Google Shape;23752;p54"/>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3" name="Google Shape;23753;p54"/>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4" name="Google Shape;23754;p54"/>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5" name="Google Shape;23755;p54"/>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6" name="Google Shape;23756;p54"/>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7" name="Google Shape;23757;p54"/>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8" name="Google Shape;23758;p54"/>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9" name="Google Shape;23759;p54"/>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0" name="Google Shape;23760;p54"/>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1" name="Google Shape;23761;p54"/>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2" name="Google Shape;23762;p54"/>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3" name="Google Shape;23763;p54"/>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4" name="Google Shape;23764;p54"/>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5" name="Google Shape;23765;p54"/>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6" name="Google Shape;23766;p54"/>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7" name="Google Shape;23767;p54"/>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8" name="Google Shape;23768;p54"/>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9" name="Google Shape;23769;p54"/>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0" name="Google Shape;23770;p54"/>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1" name="Google Shape;23771;p54"/>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2" name="Google Shape;23772;p54"/>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3" name="Google Shape;23773;p54"/>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4" name="Google Shape;23774;p54"/>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5" name="Google Shape;23775;p54"/>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6" name="Google Shape;23776;p54"/>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7" name="Google Shape;23777;p54"/>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8" name="Google Shape;23778;p54"/>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9" name="Google Shape;23779;p54"/>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0" name="Google Shape;23780;p54"/>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1" name="Google Shape;23781;p54"/>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2" name="Google Shape;23782;p54"/>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3" name="Google Shape;23783;p54"/>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4" name="Google Shape;23784;p54"/>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5" name="Google Shape;23785;p54"/>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6" name="Google Shape;23786;p54"/>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7" name="Google Shape;23787;p54"/>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8" name="Google Shape;23788;p54"/>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9" name="Google Shape;23789;p54"/>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0" name="Google Shape;23790;p54"/>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1" name="Google Shape;23791;p54"/>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2" name="Google Shape;23792;p54"/>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3" name="Google Shape;23793;p54"/>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4" name="Google Shape;23794;p54"/>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5" name="Google Shape;23795;p54"/>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6" name="Google Shape;23796;p54"/>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7" name="Google Shape;23797;p54"/>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8" name="Google Shape;23798;p54"/>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9" name="Google Shape;23799;p54"/>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0" name="Google Shape;23800;p54"/>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1" name="Google Shape;23801;p54"/>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2" name="Google Shape;23802;p54"/>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3" name="Google Shape;23803;p54"/>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4" name="Google Shape;23804;p54"/>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5" name="Google Shape;23805;p54"/>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6" name="Google Shape;23806;p54"/>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7" name="Google Shape;23807;p54"/>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8" name="Google Shape;23808;p54"/>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9" name="Google Shape;23809;p54"/>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0" name="Google Shape;23810;p54"/>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1" name="Google Shape;23811;p54"/>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2" name="Google Shape;23812;p54"/>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3" name="Google Shape;23813;p54"/>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4" name="Google Shape;23814;p54"/>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5" name="Google Shape;23815;p54"/>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6" name="Google Shape;23816;p54"/>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7" name="Google Shape;23817;p54"/>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8" name="Google Shape;23818;p54"/>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9" name="Google Shape;23819;p54"/>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0" name="Google Shape;23820;p54"/>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1" name="Google Shape;23821;p54"/>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2" name="Google Shape;23822;p54"/>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3" name="Google Shape;23823;p54"/>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4" name="Google Shape;23824;p54"/>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5" name="Google Shape;23825;p54"/>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6" name="Google Shape;23826;p54"/>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7" name="Google Shape;23827;p54"/>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8" name="Google Shape;23828;p54"/>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9" name="Google Shape;23829;p54"/>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0" name="Google Shape;23830;p54"/>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1" name="Google Shape;23831;p54"/>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2" name="Google Shape;23832;p54"/>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3" name="Google Shape;23833;p54"/>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4" name="Google Shape;23834;p54"/>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5" name="Google Shape;23835;p54"/>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6" name="Google Shape;23836;p54"/>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7" name="Google Shape;23837;p54"/>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8" name="Google Shape;23838;p54"/>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9" name="Google Shape;23839;p54"/>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0" name="Google Shape;23840;p54"/>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1" name="Google Shape;23841;p54"/>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2" name="Google Shape;23842;p54"/>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3" name="Google Shape;23843;p54"/>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4" name="Google Shape;23844;p54"/>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845" name="Google Shape;23845;p54"/>
            <p:cNvGrpSpPr/>
            <p:nvPr/>
          </p:nvGrpSpPr>
          <p:grpSpPr>
            <a:xfrm rot="5400000">
              <a:off x="6199788" y="1372590"/>
              <a:ext cx="3964145" cy="1455821"/>
              <a:chOff x="3233388" y="140740"/>
              <a:chExt cx="3964145" cy="1455821"/>
            </a:xfrm>
          </p:grpSpPr>
          <p:sp>
            <p:nvSpPr>
              <p:cNvPr id="23846" name="Google Shape;23846;p5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7" name="Google Shape;23847;p5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8" name="Google Shape;23848;p5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9" name="Google Shape;23849;p5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0" name="Google Shape;23850;p5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1" name="Google Shape;23851;p5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2" name="Google Shape;23852;p5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3" name="Google Shape;23853;p5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4" name="Google Shape;23854;p5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5" name="Google Shape;23855;p5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6" name="Google Shape;23856;p5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7" name="Google Shape;23857;p5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8" name="Google Shape;23858;p5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9" name="Google Shape;23859;p5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0" name="Google Shape;23860;p5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1" name="Google Shape;23861;p5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2" name="Google Shape;23862;p5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3" name="Google Shape;23863;p5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4" name="Google Shape;23864;p5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5" name="Google Shape;23865;p5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6" name="Google Shape;23866;p5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7" name="Google Shape;23867;p5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8" name="Google Shape;23868;p5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9" name="Google Shape;23869;p5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0" name="Google Shape;23870;p5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1" name="Google Shape;23871;p5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872" name="Google Shape;23872;p54"/>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3" name="Google Shape;23873;p54"/>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4" name="Google Shape;23874;p54"/>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5" name="Google Shape;23875;p54"/>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6" name="Google Shape;23876;p54"/>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877" name="Google Shape;23877;p54"/>
            <p:cNvGrpSpPr/>
            <p:nvPr/>
          </p:nvGrpSpPr>
          <p:grpSpPr>
            <a:xfrm>
              <a:off x="234224" y="118425"/>
              <a:ext cx="3532446" cy="1609151"/>
              <a:chOff x="140599" y="118425"/>
              <a:chExt cx="3532446" cy="1609151"/>
            </a:xfrm>
          </p:grpSpPr>
          <p:sp>
            <p:nvSpPr>
              <p:cNvPr id="23878" name="Google Shape;23878;p54"/>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9" name="Google Shape;23879;p54"/>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0" name="Google Shape;23880;p54"/>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1" name="Google Shape;23881;p54"/>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2" name="Google Shape;23882;p54"/>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3" name="Google Shape;23883;p54"/>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4" name="Google Shape;23884;p54"/>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5" name="Google Shape;23885;p54"/>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6" name="Google Shape;23886;p54"/>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7" name="Google Shape;23887;p54"/>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8" name="Google Shape;23888;p54"/>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9" name="Google Shape;23889;p54"/>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0" name="Google Shape;23890;p54"/>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1" name="Google Shape;23891;p54"/>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2" name="Google Shape;23892;p54"/>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3" name="Google Shape;23893;p54"/>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4" name="Google Shape;23894;p54"/>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5" name="Google Shape;23895;p54"/>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6" name="Google Shape;23896;p54"/>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7" name="Google Shape;23897;p54"/>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8" name="Google Shape;23898;p54"/>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9" name="Google Shape;23899;p54"/>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0" name="Google Shape;23900;p54"/>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1" name="Google Shape;23901;p54"/>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2" name="Google Shape;23902;p54"/>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3" name="Google Shape;23903;p54"/>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904" name="Google Shape;23904;p54"/>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905" name="Google Shape;23905;p54"/>
            <p:cNvGrpSpPr/>
            <p:nvPr/>
          </p:nvGrpSpPr>
          <p:grpSpPr>
            <a:xfrm>
              <a:off x="3327013" y="140740"/>
              <a:ext cx="3964145" cy="1455821"/>
              <a:chOff x="3233388" y="140740"/>
              <a:chExt cx="3964145" cy="1455821"/>
            </a:xfrm>
          </p:grpSpPr>
          <p:sp>
            <p:nvSpPr>
              <p:cNvPr id="23906" name="Google Shape;23906;p54"/>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7" name="Google Shape;23907;p54"/>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8" name="Google Shape;23908;p54"/>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9" name="Google Shape;23909;p54"/>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0" name="Google Shape;23910;p54"/>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1" name="Google Shape;23911;p54"/>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2" name="Google Shape;23912;p54"/>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3" name="Google Shape;23913;p54"/>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4" name="Google Shape;23914;p54"/>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5" name="Google Shape;23915;p54"/>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6" name="Google Shape;23916;p54"/>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7" name="Google Shape;23917;p54"/>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8" name="Google Shape;23918;p54"/>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9" name="Google Shape;23919;p54"/>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0" name="Google Shape;23920;p54"/>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1" name="Google Shape;23921;p54"/>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2" name="Google Shape;23922;p54"/>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3" name="Google Shape;23923;p54"/>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4" name="Google Shape;23924;p54"/>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5" name="Google Shape;23925;p54"/>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6" name="Google Shape;23926;p54"/>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7" name="Google Shape;23927;p54"/>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8" name="Google Shape;23928;p54"/>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9" name="Google Shape;23929;p54"/>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0" name="Google Shape;23930;p54"/>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1" name="Google Shape;23931;p54"/>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3932" name="Google Shape;23932;p54"/>
          <p:cNvSpPr txBox="1"/>
          <p:nvPr>
            <p:ph type="title"/>
          </p:nvPr>
        </p:nvSpPr>
        <p:spPr>
          <a:xfrm>
            <a:off x="2326800" y="1872671"/>
            <a:ext cx="2170800" cy="534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31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23933" name="Google Shape;23933;p54"/>
          <p:cNvSpPr txBox="1"/>
          <p:nvPr>
            <p:ph type="subTitle" idx="1"/>
          </p:nvPr>
        </p:nvSpPr>
        <p:spPr>
          <a:xfrm>
            <a:off x="2326800" y="2632235"/>
            <a:ext cx="2170800" cy="58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sp>
        <p:nvSpPr>
          <p:cNvPr id="23934" name="Google Shape;23934;p54"/>
          <p:cNvSpPr txBox="1"/>
          <p:nvPr>
            <p:ph type="title" idx="2" hasCustomPrompt="1"/>
          </p:nvPr>
        </p:nvSpPr>
        <p:spPr>
          <a:xfrm>
            <a:off x="713225" y="1591613"/>
            <a:ext cx="1473600" cy="165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23935" name="Shape 23935"/>
        <p:cNvGrpSpPr/>
        <p:nvPr/>
      </p:nvGrpSpPr>
      <p:grpSpPr>
        <a:xfrm>
          <a:off x="0" y="0"/>
          <a:ext cx="0" cy="0"/>
          <a:chOff x="0" y="0"/>
          <a:chExt cx="0" cy="0"/>
        </a:xfrm>
      </p:grpSpPr>
      <p:grpSp>
        <p:nvGrpSpPr>
          <p:cNvPr id="23936" name="Google Shape;23936;p55"/>
          <p:cNvGrpSpPr/>
          <p:nvPr/>
        </p:nvGrpSpPr>
        <p:grpSpPr>
          <a:xfrm>
            <a:off x="176625" y="110350"/>
            <a:ext cx="8790774" cy="4922811"/>
            <a:chOff x="131600" y="118425"/>
            <a:chExt cx="8790774" cy="4922811"/>
          </a:xfrm>
        </p:grpSpPr>
        <p:sp>
          <p:nvSpPr>
            <p:cNvPr id="23937" name="Google Shape;23937;p55"/>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938" name="Google Shape;23938;p55"/>
            <p:cNvGrpSpPr/>
            <p:nvPr/>
          </p:nvGrpSpPr>
          <p:grpSpPr>
            <a:xfrm>
              <a:off x="131600" y="1884558"/>
              <a:ext cx="2122449" cy="3112715"/>
              <a:chOff x="131600" y="1884558"/>
              <a:chExt cx="2122449" cy="3112715"/>
            </a:xfrm>
          </p:grpSpPr>
          <p:sp>
            <p:nvSpPr>
              <p:cNvPr id="23939" name="Google Shape;23939;p55"/>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0" name="Google Shape;23940;p55"/>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1" name="Google Shape;23941;p55"/>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2" name="Google Shape;23942;p55"/>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3" name="Google Shape;23943;p55"/>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4" name="Google Shape;23944;p55"/>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5" name="Google Shape;23945;p55"/>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6" name="Google Shape;23946;p55"/>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7" name="Google Shape;23947;p55"/>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8" name="Google Shape;23948;p55"/>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9" name="Google Shape;23949;p55"/>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0" name="Google Shape;23950;p55"/>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1" name="Google Shape;23951;p55"/>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2" name="Google Shape;23952;p55"/>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3" name="Google Shape;23953;p55"/>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4" name="Google Shape;23954;p55"/>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5" name="Google Shape;23955;p55"/>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6" name="Google Shape;23956;p55"/>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7" name="Google Shape;23957;p55"/>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8" name="Google Shape;23958;p55"/>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9" name="Google Shape;23959;p55"/>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0" name="Google Shape;23960;p55"/>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1" name="Google Shape;23961;p55"/>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2" name="Google Shape;23962;p55"/>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3" name="Google Shape;23963;p55"/>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964" name="Google Shape;23964;p55"/>
            <p:cNvGrpSpPr/>
            <p:nvPr/>
          </p:nvGrpSpPr>
          <p:grpSpPr>
            <a:xfrm flipH="1">
              <a:off x="2342550" y="2567965"/>
              <a:ext cx="3964145" cy="1455821"/>
              <a:chOff x="3233388" y="140740"/>
              <a:chExt cx="3964145" cy="1455821"/>
            </a:xfrm>
          </p:grpSpPr>
          <p:sp>
            <p:nvSpPr>
              <p:cNvPr id="23965" name="Google Shape;23965;p5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6" name="Google Shape;23966;p5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7" name="Google Shape;23967;p5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8" name="Google Shape;23968;p5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9" name="Google Shape;23969;p5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0" name="Google Shape;23970;p5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1" name="Google Shape;23971;p5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2" name="Google Shape;23972;p5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3" name="Google Shape;23973;p5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4" name="Google Shape;23974;p55"/>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5" name="Google Shape;23975;p5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6" name="Google Shape;23976;p5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7" name="Google Shape;23977;p5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8" name="Google Shape;23978;p5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9" name="Google Shape;23979;p5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0" name="Google Shape;23980;p5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1" name="Google Shape;23981;p5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2" name="Google Shape;23982;p5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3" name="Google Shape;23983;p5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4" name="Google Shape;23984;p5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5" name="Google Shape;23985;p5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6" name="Google Shape;23986;p5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7" name="Google Shape;23987;p5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8" name="Google Shape;23988;p5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9" name="Google Shape;23989;p5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0" name="Google Shape;23990;p5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991" name="Google Shape;23991;p55"/>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2" name="Google Shape;23992;p55"/>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3" name="Google Shape;23993;p55"/>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4" name="Google Shape;23994;p55"/>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5" name="Google Shape;23995;p55"/>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6" name="Google Shape;23996;p55"/>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7" name="Google Shape;23997;p55"/>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8" name="Google Shape;23998;p55"/>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9" name="Google Shape;23999;p55"/>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0" name="Google Shape;24000;p55"/>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1" name="Google Shape;24001;p55"/>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2" name="Google Shape;24002;p55"/>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3" name="Google Shape;24003;p55"/>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4" name="Google Shape;24004;p55"/>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5" name="Google Shape;24005;p55"/>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6" name="Google Shape;24006;p55"/>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7" name="Google Shape;24007;p55"/>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8" name="Google Shape;24008;p55"/>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9" name="Google Shape;24009;p55"/>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0" name="Google Shape;24010;p55"/>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1" name="Google Shape;24011;p55"/>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2" name="Google Shape;24012;p55"/>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3" name="Google Shape;24013;p55"/>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4" name="Google Shape;24014;p55"/>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5" name="Google Shape;24015;p55"/>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6" name="Google Shape;24016;p55"/>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7" name="Google Shape;24017;p55"/>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8" name="Google Shape;24018;p55"/>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9" name="Google Shape;24019;p55"/>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0" name="Google Shape;24020;p55"/>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1" name="Google Shape;24021;p55"/>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2" name="Google Shape;24022;p55"/>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3" name="Google Shape;24023;p55"/>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4" name="Google Shape;24024;p55"/>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5" name="Google Shape;24025;p55"/>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6" name="Google Shape;24026;p55"/>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7" name="Google Shape;24027;p55"/>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8" name="Google Shape;24028;p55"/>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9" name="Google Shape;24029;p55"/>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0" name="Google Shape;24030;p55"/>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1" name="Google Shape;24031;p55"/>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2" name="Google Shape;24032;p55"/>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3" name="Google Shape;24033;p55"/>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4" name="Google Shape;24034;p55"/>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5" name="Google Shape;24035;p55"/>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6" name="Google Shape;24036;p55"/>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7" name="Google Shape;24037;p55"/>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8" name="Google Shape;24038;p55"/>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9" name="Google Shape;24039;p55"/>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0" name="Google Shape;24040;p55"/>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1" name="Google Shape;24041;p55"/>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2" name="Google Shape;24042;p55"/>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3" name="Google Shape;24043;p55"/>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4" name="Google Shape;24044;p55"/>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5" name="Google Shape;24045;p55"/>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6" name="Google Shape;24046;p55"/>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7" name="Google Shape;24047;p55"/>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8" name="Google Shape;24048;p55"/>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9" name="Google Shape;24049;p55"/>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0" name="Google Shape;24050;p55"/>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1" name="Google Shape;24051;p55"/>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2" name="Google Shape;24052;p55"/>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3" name="Google Shape;24053;p55"/>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4" name="Google Shape;24054;p55"/>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5" name="Google Shape;24055;p55"/>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6" name="Google Shape;24056;p55"/>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7" name="Google Shape;24057;p55"/>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8" name="Google Shape;24058;p55"/>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9" name="Google Shape;24059;p55"/>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0" name="Google Shape;24060;p55"/>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1" name="Google Shape;24061;p55"/>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2" name="Google Shape;24062;p55"/>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3" name="Google Shape;24063;p55"/>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4" name="Google Shape;24064;p55"/>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5" name="Google Shape;24065;p55"/>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6" name="Google Shape;24066;p55"/>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7" name="Google Shape;24067;p55"/>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8" name="Google Shape;24068;p55"/>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9" name="Google Shape;24069;p55"/>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0" name="Google Shape;24070;p55"/>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1" name="Google Shape;24071;p55"/>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2" name="Google Shape;24072;p55"/>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3" name="Google Shape;24073;p55"/>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4" name="Google Shape;24074;p55"/>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5" name="Google Shape;24075;p55"/>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6" name="Google Shape;24076;p55"/>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7" name="Google Shape;24077;p55"/>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8" name="Google Shape;24078;p55"/>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9" name="Google Shape;24079;p55"/>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0" name="Google Shape;24080;p55"/>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1" name="Google Shape;24081;p55"/>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2" name="Google Shape;24082;p55"/>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3" name="Google Shape;24083;p55"/>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4" name="Google Shape;24084;p55"/>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5" name="Google Shape;24085;p55"/>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6" name="Google Shape;24086;p55"/>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7" name="Google Shape;24087;p55"/>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8" name="Google Shape;24088;p55"/>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9" name="Google Shape;24089;p55"/>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0" name="Google Shape;24090;p55"/>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091" name="Google Shape;24091;p55"/>
            <p:cNvGrpSpPr/>
            <p:nvPr/>
          </p:nvGrpSpPr>
          <p:grpSpPr>
            <a:xfrm rot="5400000">
              <a:off x="6199788" y="1372590"/>
              <a:ext cx="3964145" cy="1455821"/>
              <a:chOff x="3233388" y="140740"/>
              <a:chExt cx="3964145" cy="1455821"/>
            </a:xfrm>
          </p:grpSpPr>
          <p:sp>
            <p:nvSpPr>
              <p:cNvPr id="24092" name="Google Shape;24092;p5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3" name="Google Shape;24093;p5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4" name="Google Shape;24094;p5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5" name="Google Shape;24095;p5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6" name="Google Shape;24096;p5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7" name="Google Shape;24097;p5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8" name="Google Shape;24098;p5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9" name="Google Shape;24099;p5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0" name="Google Shape;24100;p5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1" name="Google Shape;24101;p5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2" name="Google Shape;24102;p5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3" name="Google Shape;24103;p5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4" name="Google Shape;24104;p5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5" name="Google Shape;24105;p5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6" name="Google Shape;24106;p5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7" name="Google Shape;24107;p5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8" name="Google Shape;24108;p5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9" name="Google Shape;24109;p5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0" name="Google Shape;24110;p5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1" name="Google Shape;24111;p5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2" name="Google Shape;24112;p5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3" name="Google Shape;24113;p5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4" name="Google Shape;24114;p5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5" name="Google Shape;24115;p5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6" name="Google Shape;24116;p5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7" name="Google Shape;24117;p5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118" name="Google Shape;24118;p55"/>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9" name="Google Shape;24119;p55"/>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0" name="Google Shape;24120;p55"/>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1" name="Google Shape;24121;p55"/>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2" name="Google Shape;24122;p55"/>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123" name="Google Shape;24123;p55"/>
            <p:cNvGrpSpPr/>
            <p:nvPr/>
          </p:nvGrpSpPr>
          <p:grpSpPr>
            <a:xfrm>
              <a:off x="234224" y="118425"/>
              <a:ext cx="3532446" cy="1609151"/>
              <a:chOff x="140599" y="118425"/>
              <a:chExt cx="3532446" cy="1609151"/>
            </a:xfrm>
          </p:grpSpPr>
          <p:sp>
            <p:nvSpPr>
              <p:cNvPr id="24124" name="Google Shape;24124;p55"/>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5" name="Google Shape;24125;p55"/>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6" name="Google Shape;24126;p55"/>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7" name="Google Shape;24127;p55"/>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8" name="Google Shape;24128;p55"/>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9" name="Google Shape;24129;p55"/>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0" name="Google Shape;24130;p55"/>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1" name="Google Shape;24131;p55"/>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2" name="Google Shape;24132;p55"/>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3" name="Google Shape;24133;p55"/>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4" name="Google Shape;24134;p55"/>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5" name="Google Shape;24135;p55"/>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6" name="Google Shape;24136;p55"/>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7" name="Google Shape;24137;p55"/>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8" name="Google Shape;24138;p55"/>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9" name="Google Shape;24139;p55"/>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0" name="Google Shape;24140;p55"/>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1" name="Google Shape;24141;p55"/>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2" name="Google Shape;24142;p55"/>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3" name="Google Shape;24143;p55"/>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4" name="Google Shape;24144;p55"/>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5" name="Google Shape;24145;p55"/>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6" name="Google Shape;24146;p55"/>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7" name="Google Shape;24147;p55"/>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8" name="Google Shape;24148;p55"/>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9" name="Google Shape;24149;p55"/>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150" name="Google Shape;24150;p55"/>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151" name="Google Shape;24151;p55"/>
            <p:cNvGrpSpPr/>
            <p:nvPr/>
          </p:nvGrpSpPr>
          <p:grpSpPr>
            <a:xfrm>
              <a:off x="3327013" y="140740"/>
              <a:ext cx="3964145" cy="1455821"/>
              <a:chOff x="3233388" y="140740"/>
              <a:chExt cx="3964145" cy="1455821"/>
            </a:xfrm>
          </p:grpSpPr>
          <p:sp>
            <p:nvSpPr>
              <p:cNvPr id="24152" name="Google Shape;24152;p55"/>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3" name="Google Shape;24153;p55"/>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4" name="Google Shape;24154;p55"/>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5" name="Google Shape;24155;p55"/>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6" name="Google Shape;24156;p55"/>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7" name="Google Shape;24157;p55"/>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8" name="Google Shape;24158;p55"/>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9" name="Google Shape;24159;p55"/>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0" name="Google Shape;24160;p55"/>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1" name="Google Shape;24161;p55"/>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2" name="Google Shape;24162;p55"/>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3" name="Google Shape;24163;p55"/>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4" name="Google Shape;24164;p55"/>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5" name="Google Shape;24165;p55"/>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6" name="Google Shape;24166;p55"/>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7" name="Google Shape;24167;p55"/>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8" name="Google Shape;24168;p55"/>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9" name="Google Shape;24169;p55"/>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0" name="Google Shape;24170;p55"/>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1" name="Google Shape;24171;p55"/>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2" name="Google Shape;24172;p55"/>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3" name="Google Shape;24173;p55"/>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4" name="Google Shape;24174;p55"/>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5" name="Google Shape;24175;p55"/>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6" name="Google Shape;24176;p55"/>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7" name="Google Shape;24177;p55"/>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178" name="Google Shape;24178;p55"/>
          <p:cNvGrpSpPr/>
          <p:nvPr/>
        </p:nvGrpSpPr>
        <p:grpSpPr>
          <a:xfrm>
            <a:off x="7313947" y="-52208"/>
            <a:ext cx="2705094" cy="3268077"/>
            <a:chOff x="7313947" y="-52208"/>
            <a:chExt cx="2705094" cy="3268077"/>
          </a:xfrm>
        </p:grpSpPr>
        <p:grpSp>
          <p:nvGrpSpPr>
            <p:cNvPr id="24179" name="Google Shape;24179;p55"/>
            <p:cNvGrpSpPr/>
            <p:nvPr/>
          </p:nvGrpSpPr>
          <p:grpSpPr>
            <a:xfrm rot="-8222891" flipH="1">
              <a:off x="7816945" y="779451"/>
              <a:ext cx="1699097" cy="2145014"/>
              <a:chOff x="146217" y="2712579"/>
              <a:chExt cx="1552966" cy="1960401"/>
            </a:xfrm>
          </p:grpSpPr>
          <p:grpSp>
            <p:nvGrpSpPr>
              <p:cNvPr id="24180" name="Google Shape;24180;p55"/>
              <p:cNvGrpSpPr/>
              <p:nvPr/>
            </p:nvGrpSpPr>
            <p:grpSpPr>
              <a:xfrm>
                <a:off x="146217" y="2712579"/>
                <a:ext cx="1134008" cy="607901"/>
                <a:chOff x="5206900" y="826150"/>
                <a:chExt cx="599275" cy="321250"/>
              </a:xfrm>
            </p:grpSpPr>
            <p:sp>
              <p:nvSpPr>
                <p:cNvPr id="24181" name="Google Shape;24181;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2" name="Google Shape;24182;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3" name="Google Shape;24183;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4" name="Google Shape;24184;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5" name="Google Shape;24185;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6" name="Google Shape;24186;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7" name="Google Shape;24187;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8" name="Google Shape;24188;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9" name="Google Shape;24189;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0" name="Google Shape;24190;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1" name="Google Shape;24191;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2" name="Google Shape;24192;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3" name="Google Shape;24193;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4" name="Google Shape;24194;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195" name="Google Shape;24195;p55"/>
              <p:cNvGrpSpPr/>
              <p:nvPr/>
            </p:nvGrpSpPr>
            <p:grpSpPr>
              <a:xfrm rot="-9256633">
                <a:off x="489429" y="3110262"/>
                <a:ext cx="1134020" cy="607908"/>
                <a:chOff x="5206900" y="826150"/>
                <a:chExt cx="599275" cy="321250"/>
              </a:xfrm>
            </p:grpSpPr>
            <p:sp>
              <p:nvSpPr>
                <p:cNvPr id="24196" name="Google Shape;24196;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7" name="Google Shape;24197;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8" name="Google Shape;24198;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9" name="Google Shape;24199;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0" name="Google Shape;24200;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1" name="Google Shape;24201;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2" name="Google Shape;24202;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3" name="Google Shape;24203;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4" name="Google Shape;24204;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5" name="Google Shape;24205;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6" name="Google Shape;24206;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7" name="Google Shape;24207;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8" name="Google Shape;24208;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9" name="Google Shape;24209;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210" name="Google Shape;24210;p55"/>
              <p:cNvGrpSpPr/>
              <p:nvPr/>
            </p:nvGrpSpPr>
            <p:grpSpPr>
              <a:xfrm rot="7120513" flipH="1">
                <a:off x="538618" y="3725726"/>
                <a:ext cx="1133997" cy="607895"/>
                <a:chOff x="5206900" y="826150"/>
                <a:chExt cx="599275" cy="321250"/>
              </a:xfrm>
            </p:grpSpPr>
            <p:sp>
              <p:nvSpPr>
                <p:cNvPr id="24211" name="Google Shape;24211;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2" name="Google Shape;24212;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3" name="Google Shape;24213;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4" name="Google Shape;24214;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5" name="Google Shape;24215;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6" name="Google Shape;24216;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7" name="Google Shape;24217;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8" name="Google Shape;24218;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9" name="Google Shape;24219;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0" name="Google Shape;24220;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1" name="Google Shape;24221;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2" name="Google Shape;24222;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3" name="Google Shape;24223;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4" name="Google Shape;24224;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225" name="Google Shape;24225;p55"/>
            <p:cNvGrpSpPr/>
            <p:nvPr/>
          </p:nvGrpSpPr>
          <p:grpSpPr>
            <a:xfrm>
              <a:off x="7502410" y="-52208"/>
              <a:ext cx="1699100" cy="2145071"/>
              <a:chOff x="7458410" y="4"/>
              <a:chExt cx="1699100" cy="2145071"/>
            </a:xfrm>
          </p:grpSpPr>
          <p:grpSp>
            <p:nvGrpSpPr>
              <p:cNvPr id="24226" name="Google Shape;24226;p55"/>
              <p:cNvGrpSpPr/>
              <p:nvPr/>
            </p:nvGrpSpPr>
            <p:grpSpPr>
              <a:xfrm flipH="1">
                <a:off x="7458410" y="4"/>
                <a:ext cx="1699100" cy="2145071"/>
                <a:chOff x="146217" y="2712579"/>
                <a:chExt cx="1552966" cy="1960401"/>
              </a:xfrm>
            </p:grpSpPr>
            <p:grpSp>
              <p:nvGrpSpPr>
                <p:cNvPr id="24227" name="Google Shape;24227;p55"/>
                <p:cNvGrpSpPr/>
                <p:nvPr/>
              </p:nvGrpSpPr>
              <p:grpSpPr>
                <a:xfrm>
                  <a:off x="146217" y="2712579"/>
                  <a:ext cx="1134008" cy="607901"/>
                  <a:chOff x="5206900" y="826150"/>
                  <a:chExt cx="599275" cy="321250"/>
                </a:xfrm>
              </p:grpSpPr>
              <p:sp>
                <p:nvSpPr>
                  <p:cNvPr id="24228" name="Google Shape;24228;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9" name="Google Shape;24229;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0" name="Google Shape;24230;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1" name="Google Shape;24231;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2" name="Google Shape;24232;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3" name="Google Shape;24233;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4" name="Google Shape;24234;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5" name="Google Shape;24235;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6" name="Google Shape;24236;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7" name="Google Shape;24237;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8" name="Google Shape;24238;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9" name="Google Shape;24239;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0" name="Google Shape;24240;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1" name="Google Shape;24241;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242" name="Google Shape;24242;p55"/>
                <p:cNvGrpSpPr/>
                <p:nvPr/>
              </p:nvGrpSpPr>
              <p:grpSpPr>
                <a:xfrm rot="-9256633">
                  <a:off x="489429" y="3110262"/>
                  <a:ext cx="1134020" cy="607908"/>
                  <a:chOff x="5206900" y="826150"/>
                  <a:chExt cx="599275" cy="321250"/>
                </a:xfrm>
              </p:grpSpPr>
              <p:sp>
                <p:nvSpPr>
                  <p:cNvPr id="24243" name="Google Shape;24243;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4" name="Google Shape;24244;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5" name="Google Shape;24245;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6" name="Google Shape;24246;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7" name="Google Shape;24247;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8" name="Google Shape;24248;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9" name="Google Shape;24249;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0" name="Google Shape;24250;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1" name="Google Shape;24251;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2" name="Google Shape;24252;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3" name="Google Shape;24253;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4" name="Google Shape;24254;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5" name="Google Shape;24255;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6" name="Google Shape;24256;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257" name="Google Shape;24257;p55"/>
                <p:cNvGrpSpPr/>
                <p:nvPr/>
              </p:nvGrpSpPr>
              <p:grpSpPr>
                <a:xfrm rot="7120513" flipH="1">
                  <a:off x="538618" y="3725726"/>
                  <a:ext cx="1133997" cy="607895"/>
                  <a:chOff x="5206900" y="826150"/>
                  <a:chExt cx="599275" cy="321250"/>
                </a:xfrm>
              </p:grpSpPr>
              <p:sp>
                <p:nvSpPr>
                  <p:cNvPr id="24258" name="Google Shape;24258;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9" name="Google Shape;24259;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0" name="Google Shape;24260;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1" name="Google Shape;24261;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2" name="Google Shape;24262;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3" name="Google Shape;24263;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4" name="Google Shape;24264;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5" name="Google Shape;24265;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6" name="Google Shape;24266;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7" name="Google Shape;24267;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8" name="Google Shape;24268;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9" name="Google Shape;24269;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0" name="Google Shape;24270;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1" name="Google Shape;24271;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272" name="Google Shape;24272;p55"/>
              <p:cNvGrpSpPr/>
              <p:nvPr/>
            </p:nvGrpSpPr>
            <p:grpSpPr>
              <a:xfrm rot="7305203">
                <a:off x="8348319" y="775252"/>
                <a:ext cx="494027" cy="594558"/>
                <a:chOff x="4815275" y="840950"/>
                <a:chExt cx="432450" cy="520450"/>
              </a:xfrm>
            </p:grpSpPr>
            <p:sp>
              <p:nvSpPr>
                <p:cNvPr id="24273" name="Google Shape;24273;p55"/>
                <p:cNvSpPr/>
                <p:nvPr/>
              </p:nvSpPr>
              <p:spPr>
                <a:xfrm>
                  <a:off x="4884475" y="840950"/>
                  <a:ext cx="306850" cy="277250"/>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4" name="Google Shape;24274;p55"/>
                <p:cNvSpPr/>
                <p:nvPr/>
              </p:nvSpPr>
              <p:spPr>
                <a:xfrm>
                  <a:off x="4815275" y="1152575"/>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5" name="Google Shape;24275;p55"/>
                <p:cNvSpPr/>
                <p:nvPr/>
              </p:nvSpPr>
              <p:spPr>
                <a:xfrm>
                  <a:off x="5105275" y="1188975"/>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6" name="Google Shape;24276;p55"/>
                <p:cNvSpPr/>
                <p:nvPr/>
              </p:nvSpPr>
              <p:spPr>
                <a:xfrm>
                  <a:off x="5024075" y="1286975"/>
                  <a:ext cx="71225" cy="58025"/>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7" name="Google Shape;24277;p55"/>
                <p:cNvSpPr/>
                <p:nvPr/>
              </p:nvSpPr>
              <p:spPr>
                <a:xfrm>
                  <a:off x="5176500" y="1064150"/>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24278" name="Google Shape;24278;p55"/>
          <p:cNvSpPr/>
          <p:nvPr/>
        </p:nvSpPr>
        <p:spPr>
          <a:xfrm rot="-435006">
            <a:off x="6396348" y="1705435"/>
            <a:ext cx="1700" cy="850"/>
          </a:xfrm>
          <a:custGeom>
            <a:avLst/>
            <a:gdLst/>
            <a:ahLst/>
            <a:cxnLst/>
            <a:rect l="l" t="t" r="r" b="b"/>
            <a:pathLst>
              <a:path w="68" h="34" extrusionOk="0">
                <a:moveTo>
                  <a:pt x="0" y="0"/>
                </a:moveTo>
                <a:lnTo>
                  <a:pt x="67" y="34"/>
                </a:lnTo>
                <a:lnTo>
                  <a:pt x="67" y="34"/>
                </a:lnTo>
                <a:close/>
              </a:path>
            </a:pathLst>
          </a:custGeom>
          <a:solidFill>
            <a:srgbClr val="230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279" name="Google Shape;24279;p55"/>
          <p:cNvGrpSpPr/>
          <p:nvPr/>
        </p:nvGrpSpPr>
        <p:grpSpPr>
          <a:xfrm>
            <a:off x="-471207" y="2009775"/>
            <a:ext cx="3339342" cy="3615189"/>
            <a:chOff x="-471207" y="2009775"/>
            <a:chExt cx="3339342" cy="3615189"/>
          </a:xfrm>
        </p:grpSpPr>
        <p:grpSp>
          <p:nvGrpSpPr>
            <p:cNvPr id="24280" name="Google Shape;24280;p55"/>
            <p:cNvGrpSpPr/>
            <p:nvPr/>
          </p:nvGrpSpPr>
          <p:grpSpPr>
            <a:xfrm>
              <a:off x="-471207" y="3215792"/>
              <a:ext cx="3339342" cy="2409172"/>
              <a:chOff x="-471207" y="3215792"/>
              <a:chExt cx="3339342" cy="2409172"/>
            </a:xfrm>
          </p:grpSpPr>
          <p:grpSp>
            <p:nvGrpSpPr>
              <p:cNvPr id="24281" name="Google Shape;24281;p55"/>
              <p:cNvGrpSpPr/>
              <p:nvPr/>
            </p:nvGrpSpPr>
            <p:grpSpPr>
              <a:xfrm rot="-4199403" flipH="1">
                <a:off x="-22239" y="3308503"/>
                <a:ext cx="1699178" cy="2145157"/>
                <a:chOff x="146217" y="2712579"/>
                <a:chExt cx="1552966" cy="1960401"/>
              </a:xfrm>
            </p:grpSpPr>
            <p:grpSp>
              <p:nvGrpSpPr>
                <p:cNvPr id="24282" name="Google Shape;24282;p55"/>
                <p:cNvGrpSpPr/>
                <p:nvPr/>
              </p:nvGrpSpPr>
              <p:grpSpPr>
                <a:xfrm>
                  <a:off x="146217" y="2712579"/>
                  <a:ext cx="1134008" cy="607901"/>
                  <a:chOff x="5206900" y="826150"/>
                  <a:chExt cx="599275" cy="321250"/>
                </a:xfrm>
              </p:grpSpPr>
              <p:sp>
                <p:nvSpPr>
                  <p:cNvPr id="24283" name="Google Shape;24283;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4" name="Google Shape;24284;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5" name="Google Shape;24285;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6" name="Google Shape;24286;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7" name="Google Shape;24287;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8" name="Google Shape;24288;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9" name="Google Shape;24289;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0" name="Google Shape;24290;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1" name="Google Shape;24291;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2" name="Google Shape;24292;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3" name="Google Shape;24293;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4" name="Google Shape;24294;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5" name="Google Shape;24295;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6" name="Google Shape;24296;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297" name="Google Shape;24297;p55"/>
                <p:cNvGrpSpPr/>
                <p:nvPr/>
              </p:nvGrpSpPr>
              <p:grpSpPr>
                <a:xfrm rot="-9256633">
                  <a:off x="489429" y="3110262"/>
                  <a:ext cx="1134020" cy="607908"/>
                  <a:chOff x="5206900" y="826150"/>
                  <a:chExt cx="599275" cy="321250"/>
                </a:xfrm>
              </p:grpSpPr>
              <p:sp>
                <p:nvSpPr>
                  <p:cNvPr id="24298" name="Google Shape;24298;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9" name="Google Shape;24299;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0" name="Google Shape;24300;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1" name="Google Shape;24301;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2" name="Google Shape;24302;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3" name="Google Shape;24303;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4" name="Google Shape;24304;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5" name="Google Shape;24305;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6" name="Google Shape;24306;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7" name="Google Shape;24307;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8" name="Google Shape;24308;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9" name="Google Shape;24309;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0" name="Google Shape;24310;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1" name="Google Shape;24311;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312" name="Google Shape;24312;p55"/>
                <p:cNvGrpSpPr/>
                <p:nvPr/>
              </p:nvGrpSpPr>
              <p:grpSpPr>
                <a:xfrm rot="7120513" flipH="1">
                  <a:off x="538618" y="3725726"/>
                  <a:ext cx="1133997" cy="607895"/>
                  <a:chOff x="5206900" y="826150"/>
                  <a:chExt cx="599275" cy="321250"/>
                </a:xfrm>
              </p:grpSpPr>
              <p:sp>
                <p:nvSpPr>
                  <p:cNvPr id="24313" name="Google Shape;24313;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4" name="Google Shape;24314;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5" name="Google Shape;24315;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6" name="Google Shape;24316;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7" name="Google Shape;24317;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8" name="Google Shape;24318;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9" name="Google Shape;24319;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0" name="Google Shape;24320;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1" name="Google Shape;24321;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2" name="Google Shape;24322;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3" name="Google Shape;24323;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4" name="Google Shape;24324;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5" name="Google Shape;24325;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6" name="Google Shape;24326;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327" name="Google Shape;24327;p55"/>
              <p:cNvGrpSpPr/>
              <p:nvPr/>
            </p:nvGrpSpPr>
            <p:grpSpPr>
              <a:xfrm rot="4112102" flipH="1">
                <a:off x="709472" y="3369139"/>
                <a:ext cx="1699242" cy="2145126"/>
                <a:chOff x="146217" y="2712579"/>
                <a:chExt cx="1552966" cy="1960401"/>
              </a:xfrm>
            </p:grpSpPr>
            <p:grpSp>
              <p:nvGrpSpPr>
                <p:cNvPr id="24328" name="Google Shape;24328;p55"/>
                <p:cNvGrpSpPr/>
                <p:nvPr/>
              </p:nvGrpSpPr>
              <p:grpSpPr>
                <a:xfrm>
                  <a:off x="146217" y="2712579"/>
                  <a:ext cx="1134008" cy="607901"/>
                  <a:chOff x="5206900" y="826150"/>
                  <a:chExt cx="599275" cy="321250"/>
                </a:xfrm>
              </p:grpSpPr>
              <p:sp>
                <p:nvSpPr>
                  <p:cNvPr id="24329" name="Google Shape;24329;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0" name="Google Shape;24330;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1" name="Google Shape;24331;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2" name="Google Shape;24332;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3" name="Google Shape;24333;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4" name="Google Shape;24334;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5" name="Google Shape;24335;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6" name="Google Shape;24336;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7" name="Google Shape;24337;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8" name="Google Shape;24338;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9" name="Google Shape;24339;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0" name="Google Shape;24340;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1" name="Google Shape;24341;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2" name="Google Shape;24342;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343" name="Google Shape;24343;p55"/>
                <p:cNvGrpSpPr/>
                <p:nvPr/>
              </p:nvGrpSpPr>
              <p:grpSpPr>
                <a:xfrm rot="-9256633">
                  <a:off x="489429" y="3110262"/>
                  <a:ext cx="1134020" cy="607908"/>
                  <a:chOff x="5206900" y="826150"/>
                  <a:chExt cx="599275" cy="321250"/>
                </a:xfrm>
              </p:grpSpPr>
              <p:sp>
                <p:nvSpPr>
                  <p:cNvPr id="24344" name="Google Shape;24344;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5" name="Google Shape;24345;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6" name="Google Shape;24346;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7" name="Google Shape;24347;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8" name="Google Shape;24348;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9" name="Google Shape;24349;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0" name="Google Shape;24350;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1" name="Google Shape;24351;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2" name="Google Shape;24352;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3" name="Google Shape;24353;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4" name="Google Shape;24354;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5" name="Google Shape;24355;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6" name="Google Shape;24356;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7" name="Google Shape;24357;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358" name="Google Shape;24358;p55"/>
                <p:cNvGrpSpPr/>
                <p:nvPr/>
              </p:nvGrpSpPr>
              <p:grpSpPr>
                <a:xfrm rot="7120513" flipH="1">
                  <a:off x="538618" y="3725726"/>
                  <a:ext cx="1133997" cy="607895"/>
                  <a:chOff x="5206900" y="826150"/>
                  <a:chExt cx="599275" cy="321250"/>
                </a:xfrm>
              </p:grpSpPr>
              <p:sp>
                <p:nvSpPr>
                  <p:cNvPr id="24359" name="Google Shape;24359;p55"/>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0" name="Google Shape;24360;p55"/>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1" name="Google Shape;24361;p55"/>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2" name="Google Shape;24362;p55"/>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3" name="Google Shape;24363;p55"/>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4" name="Google Shape;24364;p55"/>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5" name="Google Shape;24365;p55"/>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6" name="Google Shape;24366;p55"/>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7" name="Google Shape;24367;p55"/>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8" name="Google Shape;24368;p55"/>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9" name="Google Shape;24369;p55"/>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0" name="Google Shape;24370;p55"/>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1" name="Google Shape;24371;p55"/>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2" name="Google Shape;24372;p55"/>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24373" name="Google Shape;24373;p55"/>
            <p:cNvSpPr/>
            <p:nvPr/>
          </p:nvSpPr>
          <p:spPr>
            <a:xfrm>
              <a:off x="-90074" y="2009775"/>
              <a:ext cx="1286780" cy="2562428"/>
            </a:xfrm>
            <a:custGeom>
              <a:avLst/>
              <a:gdLst/>
              <a:ahLst/>
              <a:cxnLst/>
              <a:rect l="l" t="t" r="r" b="b"/>
              <a:pathLst>
                <a:path w="61166" h="130970" extrusionOk="0">
                  <a:moveTo>
                    <a:pt x="0" y="4945"/>
                  </a:moveTo>
                  <a:cubicBezTo>
                    <a:pt x="3629" y="-1100"/>
                    <a:pt x="14862" y="-982"/>
                    <a:pt x="21007" y="2474"/>
                  </a:cubicBezTo>
                  <a:cubicBezTo>
                    <a:pt x="29222" y="7094"/>
                    <a:pt x="35824" y="16574"/>
                    <a:pt x="36761" y="25952"/>
                  </a:cubicBezTo>
                  <a:cubicBezTo>
                    <a:pt x="39604" y="54420"/>
                    <a:pt x="17847" y="82376"/>
                    <a:pt x="22551" y="110596"/>
                  </a:cubicBezTo>
                  <a:cubicBezTo>
                    <a:pt x="24060" y="119650"/>
                    <a:pt x="32356" y="129081"/>
                    <a:pt x="41395" y="130675"/>
                  </a:cubicBezTo>
                  <a:cubicBezTo>
                    <a:pt x="48085" y="131855"/>
                    <a:pt x="54721" y="127881"/>
                    <a:pt x="61166" y="125733"/>
                  </a:cubicBezTo>
                </a:path>
              </a:pathLst>
            </a:custGeom>
            <a:noFill/>
            <a:ln w="19050" cap="flat" cmpd="sng">
              <a:solidFill>
                <a:srgbClr val="D4DCFF"/>
              </a:solidFill>
              <a:prstDash val="solid"/>
              <a:round/>
              <a:headEnd type="none" w="med" len="med"/>
              <a:tailEnd type="none" w="med" len="med"/>
            </a:ln>
          </p:spPr>
        </p:sp>
        <p:grpSp>
          <p:nvGrpSpPr>
            <p:cNvPr id="24374" name="Google Shape;24374;p55"/>
            <p:cNvGrpSpPr/>
            <p:nvPr/>
          </p:nvGrpSpPr>
          <p:grpSpPr>
            <a:xfrm rot="-3625968">
              <a:off x="1041729" y="3912668"/>
              <a:ext cx="687114" cy="844725"/>
              <a:chOff x="5835100" y="1235925"/>
              <a:chExt cx="687175" cy="844800"/>
            </a:xfrm>
          </p:grpSpPr>
          <p:sp>
            <p:nvSpPr>
              <p:cNvPr id="24375" name="Google Shape;24375;p55"/>
              <p:cNvSpPr/>
              <p:nvPr/>
            </p:nvSpPr>
            <p:spPr>
              <a:xfrm>
                <a:off x="5901800" y="1460300"/>
                <a:ext cx="432850" cy="362750"/>
              </a:xfrm>
              <a:custGeom>
                <a:avLst/>
                <a:gdLst/>
                <a:ahLst/>
                <a:cxnLst/>
                <a:rect l="l" t="t" r="r" b="b"/>
                <a:pathLst>
                  <a:path w="17314" h="14510" extrusionOk="0">
                    <a:moveTo>
                      <a:pt x="4503" y="0"/>
                    </a:moveTo>
                    <a:cubicBezTo>
                      <a:pt x="3783" y="0"/>
                      <a:pt x="3090" y="354"/>
                      <a:pt x="2703" y="999"/>
                    </a:cubicBezTo>
                    <a:lnTo>
                      <a:pt x="635" y="4302"/>
                    </a:lnTo>
                    <a:cubicBezTo>
                      <a:pt x="1" y="5303"/>
                      <a:pt x="301" y="6670"/>
                      <a:pt x="1335" y="7304"/>
                    </a:cubicBezTo>
                    <a:lnTo>
                      <a:pt x="12977" y="14509"/>
                    </a:lnTo>
                    <a:lnTo>
                      <a:pt x="17313" y="7537"/>
                    </a:lnTo>
                    <a:lnTo>
                      <a:pt x="5672" y="332"/>
                    </a:lnTo>
                    <a:cubicBezTo>
                      <a:pt x="5305" y="107"/>
                      <a:pt x="4900" y="0"/>
                      <a:pt x="45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6" name="Google Shape;24376;p55"/>
              <p:cNvSpPr/>
              <p:nvPr/>
            </p:nvSpPr>
            <p:spPr>
              <a:xfrm>
                <a:off x="6226200" y="1648725"/>
                <a:ext cx="168475" cy="193500"/>
              </a:xfrm>
              <a:custGeom>
                <a:avLst/>
                <a:gdLst/>
                <a:ahLst/>
                <a:cxnLst/>
                <a:rect l="l" t="t" r="r" b="b"/>
                <a:pathLst>
                  <a:path w="6739" h="7740" extrusionOk="0">
                    <a:moveTo>
                      <a:pt x="4337" y="0"/>
                    </a:moveTo>
                    <a:lnTo>
                      <a:pt x="2102" y="3570"/>
                    </a:lnTo>
                    <a:lnTo>
                      <a:pt x="1" y="6939"/>
                    </a:lnTo>
                    <a:lnTo>
                      <a:pt x="4137" y="7739"/>
                    </a:lnTo>
                    <a:lnTo>
                      <a:pt x="5438" y="5638"/>
                    </a:lnTo>
                    <a:lnTo>
                      <a:pt x="6739" y="3536"/>
                    </a:lnTo>
                    <a:lnTo>
                      <a:pt x="43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7" name="Google Shape;24377;p55"/>
              <p:cNvSpPr/>
              <p:nvPr/>
            </p:nvSpPr>
            <p:spPr>
              <a:xfrm>
                <a:off x="6356300" y="1753800"/>
                <a:ext cx="138450" cy="164300"/>
              </a:xfrm>
              <a:custGeom>
                <a:avLst/>
                <a:gdLst/>
                <a:ahLst/>
                <a:cxnLst/>
                <a:rect l="l" t="t" r="r" b="b"/>
                <a:pathLst>
                  <a:path w="5538" h="6572" extrusionOk="0">
                    <a:moveTo>
                      <a:pt x="2602" y="0"/>
                    </a:moveTo>
                    <a:lnTo>
                      <a:pt x="1368" y="2002"/>
                    </a:lnTo>
                    <a:lnTo>
                      <a:pt x="1302" y="2102"/>
                    </a:lnTo>
                    <a:lnTo>
                      <a:pt x="1" y="4204"/>
                    </a:lnTo>
                    <a:lnTo>
                      <a:pt x="1835" y="6572"/>
                    </a:lnTo>
                    <a:lnTo>
                      <a:pt x="3703" y="3603"/>
                    </a:lnTo>
                    <a:lnTo>
                      <a:pt x="3637" y="3536"/>
                    </a:lnTo>
                    <a:lnTo>
                      <a:pt x="3703" y="3570"/>
                    </a:lnTo>
                    <a:lnTo>
                      <a:pt x="5538" y="634"/>
                    </a:lnTo>
                    <a:lnTo>
                      <a:pt x="260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378" name="Google Shape;24378;p55"/>
              <p:cNvGrpSpPr/>
              <p:nvPr/>
            </p:nvGrpSpPr>
            <p:grpSpPr>
              <a:xfrm>
                <a:off x="5952675" y="1472150"/>
                <a:ext cx="569600" cy="420550"/>
                <a:chOff x="5952675" y="1472150"/>
                <a:chExt cx="569600" cy="420550"/>
              </a:xfrm>
            </p:grpSpPr>
            <p:sp>
              <p:nvSpPr>
                <p:cNvPr id="24379" name="Google Shape;24379;p55"/>
                <p:cNvSpPr/>
                <p:nvPr/>
              </p:nvSpPr>
              <p:spPr>
                <a:xfrm>
                  <a:off x="6448875" y="1843025"/>
                  <a:ext cx="55900" cy="35900"/>
                </a:xfrm>
                <a:custGeom>
                  <a:avLst/>
                  <a:gdLst/>
                  <a:ahLst/>
                  <a:cxnLst/>
                  <a:rect l="l" t="t" r="r" b="b"/>
                  <a:pathLst>
                    <a:path w="2236" h="1436" fill="none" extrusionOk="0">
                      <a:moveTo>
                        <a:pt x="0" y="1"/>
                      </a:moveTo>
                      <a:lnTo>
                        <a:pt x="2235" y="1435"/>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380" name="Google Shape;24380;p55"/>
                <p:cNvGrpSpPr/>
                <p:nvPr/>
              </p:nvGrpSpPr>
              <p:grpSpPr>
                <a:xfrm>
                  <a:off x="5952675" y="1472150"/>
                  <a:ext cx="569600" cy="420550"/>
                  <a:chOff x="5952675" y="1472150"/>
                  <a:chExt cx="569600" cy="420550"/>
                </a:xfrm>
              </p:grpSpPr>
              <p:sp>
                <p:nvSpPr>
                  <p:cNvPr id="24381" name="Google Shape;24381;p55"/>
                  <p:cNvSpPr/>
                  <p:nvPr/>
                </p:nvSpPr>
                <p:spPr>
                  <a:xfrm>
                    <a:off x="6329625" y="1737125"/>
                    <a:ext cx="91750" cy="121775"/>
                  </a:xfrm>
                  <a:custGeom>
                    <a:avLst/>
                    <a:gdLst/>
                    <a:ahLst/>
                    <a:cxnLst/>
                    <a:rect l="l" t="t" r="r" b="b"/>
                    <a:pathLst>
                      <a:path w="3670" h="4871" extrusionOk="0">
                        <a:moveTo>
                          <a:pt x="2602" y="0"/>
                        </a:moveTo>
                        <a:lnTo>
                          <a:pt x="0" y="4203"/>
                        </a:lnTo>
                        <a:lnTo>
                          <a:pt x="1068" y="4871"/>
                        </a:lnTo>
                        <a:lnTo>
                          <a:pt x="3669" y="667"/>
                        </a:lnTo>
                        <a:lnTo>
                          <a:pt x="2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2" name="Google Shape;24382;p55"/>
                  <p:cNvSpPr/>
                  <p:nvPr/>
                </p:nvSpPr>
                <p:spPr>
                  <a:xfrm>
                    <a:off x="5952675" y="1472150"/>
                    <a:ext cx="145975" cy="211625"/>
                  </a:xfrm>
                  <a:custGeom>
                    <a:avLst/>
                    <a:gdLst/>
                    <a:ahLst/>
                    <a:cxnLst/>
                    <a:rect l="l" t="t" r="r" b="b"/>
                    <a:pathLst>
                      <a:path w="5839" h="8465" extrusionOk="0">
                        <a:moveTo>
                          <a:pt x="5196" y="1"/>
                        </a:moveTo>
                        <a:cubicBezTo>
                          <a:pt x="5016" y="1"/>
                          <a:pt x="4843" y="90"/>
                          <a:pt x="4737" y="259"/>
                        </a:cubicBezTo>
                        <a:lnTo>
                          <a:pt x="167" y="7631"/>
                        </a:lnTo>
                        <a:cubicBezTo>
                          <a:pt x="1" y="7897"/>
                          <a:pt x="67" y="8231"/>
                          <a:pt x="334" y="8398"/>
                        </a:cubicBezTo>
                        <a:cubicBezTo>
                          <a:pt x="412" y="8442"/>
                          <a:pt x="505" y="8464"/>
                          <a:pt x="599" y="8464"/>
                        </a:cubicBezTo>
                        <a:cubicBezTo>
                          <a:pt x="786" y="8464"/>
                          <a:pt x="979" y="8376"/>
                          <a:pt x="1068" y="8198"/>
                        </a:cubicBezTo>
                        <a:lnTo>
                          <a:pt x="5671" y="826"/>
                        </a:lnTo>
                        <a:cubicBezTo>
                          <a:pt x="5838" y="592"/>
                          <a:pt x="5738" y="225"/>
                          <a:pt x="5505" y="92"/>
                        </a:cubicBezTo>
                        <a:cubicBezTo>
                          <a:pt x="5407" y="31"/>
                          <a:pt x="5300" y="1"/>
                          <a:pt x="51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3" name="Google Shape;24383;p55"/>
                  <p:cNvSpPr/>
                  <p:nvPr/>
                </p:nvSpPr>
                <p:spPr>
                  <a:xfrm>
                    <a:off x="6477950" y="1857975"/>
                    <a:ext cx="44325" cy="34725"/>
                  </a:xfrm>
                  <a:custGeom>
                    <a:avLst/>
                    <a:gdLst/>
                    <a:ahLst/>
                    <a:cxnLst/>
                    <a:rect l="l" t="t" r="r" b="b"/>
                    <a:pathLst>
                      <a:path w="1773" h="1389" extrusionOk="0">
                        <a:moveTo>
                          <a:pt x="879" y="1"/>
                        </a:moveTo>
                        <a:cubicBezTo>
                          <a:pt x="652" y="1"/>
                          <a:pt x="436" y="119"/>
                          <a:pt x="305" y="337"/>
                        </a:cubicBezTo>
                        <a:cubicBezTo>
                          <a:pt x="1" y="793"/>
                          <a:pt x="362" y="1388"/>
                          <a:pt x="884" y="1388"/>
                        </a:cubicBezTo>
                        <a:cubicBezTo>
                          <a:pt x="934" y="1388"/>
                          <a:pt x="986" y="1383"/>
                          <a:pt x="1039" y="1371"/>
                        </a:cubicBezTo>
                        <a:cubicBezTo>
                          <a:pt x="1639" y="1204"/>
                          <a:pt x="1773" y="403"/>
                          <a:pt x="1239" y="103"/>
                        </a:cubicBezTo>
                        <a:cubicBezTo>
                          <a:pt x="1123" y="34"/>
                          <a:pt x="1000" y="1"/>
                          <a:pt x="8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384" name="Google Shape;24384;p55"/>
              <p:cNvGrpSpPr/>
              <p:nvPr/>
            </p:nvGrpSpPr>
            <p:grpSpPr>
              <a:xfrm>
                <a:off x="5835100" y="1235925"/>
                <a:ext cx="640475" cy="844800"/>
                <a:chOff x="5835100" y="1235925"/>
                <a:chExt cx="640475" cy="844800"/>
              </a:xfrm>
            </p:grpSpPr>
            <p:grpSp>
              <p:nvGrpSpPr>
                <p:cNvPr id="24385" name="Google Shape;24385;p55"/>
                <p:cNvGrpSpPr/>
                <p:nvPr/>
              </p:nvGrpSpPr>
              <p:grpSpPr>
                <a:xfrm>
                  <a:off x="6139475" y="1235925"/>
                  <a:ext cx="336100" cy="354450"/>
                  <a:chOff x="6139475" y="1235925"/>
                  <a:chExt cx="336100" cy="354450"/>
                </a:xfrm>
              </p:grpSpPr>
              <p:sp>
                <p:nvSpPr>
                  <p:cNvPr id="24386" name="Google Shape;24386;p55"/>
                  <p:cNvSpPr/>
                  <p:nvPr/>
                </p:nvSpPr>
                <p:spPr>
                  <a:xfrm>
                    <a:off x="6139475" y="1235925"/>
                    <a:ext cx="336100" cy="354450"/>
                  </a:xfrm>
                  <a:custGeom>
                    <a:avLst/>
                    <a:gdLst/>
                    <a:ahLst/>
                    <a:cxnLst/>
                    <a:rect l="l" t="t" r="r" b="b"/>
                    <a:pathLst>
                      <a:path w="13444" h="14178" fill="none" extrusionOk="0">
                        <a:moveTo>
                          <a:pt x="7373" y="14111"/>
                        </a:moveTo>
                        <a:cubicBezTo>
                          <a:pt x="7473" y="14177"/>
                          <a:pt x="7573" y="14144"/>
                          <a:pt x="7640" y="14077"/>
                        </a:cubicBezTo>
                        <a:lnTo>
                          <a:pt x="13410" y="4804"/>
                        </a:lnTo>
                        <a:cubicBezTo>
                          <a:pt x="13444" y="4704"/>
                          <a:pt x="13410" y="4604"/>
                          <a:pt x="13310" y="4537"/>
                        </a:cubicBezTo>
                        <a:lnTo>
                          <a:pt x="6072" y="34"/>
                        </a:lnTo>
                        <a:cubicBezTo>
                          <a:pt x="6005" y="1"/>
                          <a:pt x="5872" y="1"/>
                          <a:pt x="5805" y="101"/>
                        </a:cubicBezTo>
                        <a:lnTo>
                          <a:pt x="67" y="9341"/>
                        </a:lnTo>
                        <a:cubicBezTo>
                          <a:pt x="1" y="9441"/>
                          <a:pt x="34" y="9574"/>
                          <a:pt x="134" y="9608"/>
                        </a:cubicBezTo>
                        <a:close/>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7" name="Google Shape;24387;p55"/>
                  <p:cNvSpPr/>
                  <p:nvPr/>
                </p:nvSpPr>
                <p:spPr>
                  <a:xfrm>
                    <a:off x="6172825" y="1255950"/>
                    <a:ext cx="148475" cy="238525"/>
                  </a:xfrm>
                  <a:custGeom>
                    <a:avLst/>
                    <a:gdLst/>
                    <a:ahLst/>
                    <a:cxnLst/>
                    <a:rect l="l" t="t" r="r" b="b"/>
                    <a:pathLst>
                      <a:path w="5939" h="9541" fill="none" extrusionOk="0">
                        <a:moveTo>
                          <a:pt x="5939" y="0"/>
                        </a:moveTo>
                        <a:lnTo>
                          <a:pt x="1" y="9540"/>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8" name="Google Shape;24388;p55"/>
                  <p:cNvSpPr/>
                  <p:nvPr/>
                </p:nvSpPr>
                <p:spPr>
                  <a:xfrm>
                    <a:off x="6210375" y="1279300"/>
                    <a:ext cx="148450" cy="238525"/>
                  </a:xfrm>
                  <a:custGeom>
                    <a:avLst/>
                    <a:gdLst/>
                    <a:ahLst/>
                    <a:cxnLst/>
                    <a:rect l="l" t="t" r="r" b="b"/>
                    <a:pathLst>
                      <a:path w="5938" h="9541" fill="none" extrusionOk="0">
                        <a:moveTo>
                          <a:pt x="5938" y="0"/>
                        </a:moveTo>
                        <a:lnTo>
                          <a:pt x="0" y="9540"/>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9" name="Google Shape;24389;p55"/>
                  <p:cNvSpPr/>
                  <p:nvPr/>
                </p:nvSpPr>
                <p:spPr>
                  <a:xfrm>
                    <a:off x="6247900" y="1302650"/>
                    <a:ext cx="148450" cy="238525"/>
                  </a:xfrm>
                  <a:custGeom>
                    <a:avLst/>
                    <a:gdLst/>
                    <a:ahLst/>
                    <a:cxnLst/>
                    <a:rect l="l" t="t" r="r" b="b"/>
                    <a:pathLst>
                      <a:path w="5938" h="9541" fill="none" extrusionOk="0">
                        <a:moveTo>
                          <a:pt x="5938" y="0"/>
                        </a:moveTo>
                        <a:lnTo>
                          <a:pt x="0" y="9540"/>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0" name="Google Shape;24390;p55"/>
                  <p:cNvSpPr/>
                  <p:nvPr/>
                </p:nvSpPr>
                <p:spPr>
                  <a:xfrm>
                    <a:off x="6285425" y="1326000"/>
                    <a:ext cx="148450" cy="238525"/>
                  </a:xfrm>
                  <a:custGeom>
                    <a:avLst/>
                    <a:gdLst/>
                    <a:ahLst/>
                    <a:cxnLst/>
                    <a:rect l="l" t="t" r="r" b="b"/>
                    <a:pathLst>
                      <a:path w="5938" h="9541" fill="none" extrusionOk="0">
                        <a:moveTo>
                          <a:pt x="5938" y="0"/>
                        </a:moveTo>
                        <a:lnTo>
                          <a:pt x="0" y="9540"/>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1" name="Google Shape;24391;p55"/>
                  <p:cNvSpPr/>
                  <p:nvPr/>
                </p:nvSpPr>
                <p:spPr>
                  <a:xfrm>
                    <a:off x="6262075" y="1275125"/>
                    <a:ext cx="189325" cy="117600"/>
                  </a:xfrm>
                  <a:custGeom>
                    <a:avLst/>
                    <a:gdLst/>
                    <a:ahLst/>
                    <a:cxnLst/>
                    <a:rect l="l" t="t" r="r" b="b"/>
                    <a:pathLst>
                      <a:path w="7573" h="4704" fill="none" extrusionOk="0">
                        <a:moveTo>
                          <a:pt x="0" y="0"/>
                        </a:moveTo>
                        <a:lnTo>
                          <a:pt x="7572" y="4704"/>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2" name="Google Shape;24392;p55"/>
                  <p:cNvSpPr/>
                  <p:nvPr/>
                </p:nvSpPr>
                <p:spPr>
                  <a:xfrm>
                    <a:off x="6237050" y="1315150"/>
                    <a:ext cx="190150" cy="117600"/>
                  </a:xfrm>
                  <a:custGeom>
                    <a:avLst/>
                    <a:gdLst/>
                    <a:ahLst/>
                    <a:cxnLst/>
                    <a:rect l="l" t="t" r="r" b="b"/>
                    <a:pathLst>
                      <a:path w="7606" h="4704" fill="none" extrusionOk="0">
                        <a:moveTo>
                          <a:pt x="0" y="1"/>
                        </a:moveTo>
                        <a:lnTo>
                          <a:pt x="7606" y="4704"/>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3" name="Google Shape;24393;p55"/>
                  <p:cNvSpPr/>
                  <p:nvPr/>
                </p:nvSpPr>
                <p:spPr>
                  <a:xfrm>
                    <a:off x="6212875" y="1354350"/>
                    <a:ext cx="189325" cy="118450"/>
                  </a:xfrm>
                  <a:custGeom>
                    <a:avLst/>
                    <a:gdLst/>
                    <a:ahLst/>
                    <a:cxnLst/>
                    <a:rect l="l" t="t" r="r" b="b"/>
                    <a:pathLst>
                      <a:path w="7573" h="4738" fill="none" extrusionOk="0">
                        <a:moveTo>
                          <a:pt x="0" y="0"/>
                        </a:moveTo>
                        <a:lnTo>
                          <a:pt x="7572" y="4737"/>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4" name="Google Shape;24394;p55"/>
                  <p:cNvSpPr/>
                  <p:nvPr/>
                </p:nvSpPr>
                <p:spPr>
                  <a:xfrm>
                    <a:off x="6187850" y="1394375"/>
                    <a:ext cx="190150" cy="117600"/>
                  </a:xfrm>
                  <a:custGeom>
                    <a:avLst/>
                    <a:gdLst/>
                    <a:ahLst/>
                    <a:cxnLst/>
                    <a:rect l="l" t="t" r="r" b="b"/>
                    <a:pathLst>
                      <a:path w="7606" h="4704" fill="none" extrusionOk="0">
                        <a:moveTo>
                          <a:pt x="0" y="1"/>
                        </a:moveTo>
                        <a:lnTo>
                          <a:pt x="7606" y="4704"/>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5" name="Google Shape;24395;p55"/>
                  <p:cNvSpPr/>
                  <p:nvPr/>
                </p:nvSpPr>
                <p:spPr>
                  <a:xfrm>
                    <a:off x="6162825" y="1434400"/>
                    <a:ext cx="190175" cy="117625"/>
                  </a:xfrm>
                  <a:custGeom>
                    <a:avLst/>
                    <a:gdLst/>
                    <a:ahLst/>
                    <a:cxnLst/>
                    <a:rect l="l" t="t" r="r" b="b"/>
                    <a:pathLst>
                      <a:path w="7607" h="4705" fill="none" extrusionOk="0">
                        <a:moveTo>
                          <a:pt x="1" y="1"/>
                        </a:moveTo>
                        <a:lnTo>
                          <a:pt x="7606" y="4704"/>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6" name="Google Shape;24396;p55"/>
                  <p:cNvSpPr/>
                  <p:nvPr/>
                </p:nvSpPr>
                <p:spPr>
                  <a:xfrm>
                    <a:off x="6201200" y="1526975"/>
                    <a:ext cx="24200" cy="39225"/>
                  </a:xfrm>
                  <a:custGeom>
                    <a:avLst/>
                    <a:gdLst/>
                    <a:ahLst/>
                    <a:cxnLst/>
                    <a:rect l="l" t="t" r="r" b="b"/>
                    <a:pathLst>
                      <a:path w="968" h="1569" fill="none" extrusionOk="0">
                        <a:moveTo>
                          <a:pt x="967" y="0"/>
                        </a:moveTo>
                        <a:lnTo>
                          <a:pt x="0" y="1568"/>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397" name="Google Shape;24397;p55"/>
                <p:cNvGrpSpPr/>
                <p:nvPr/>
              </p:nvGrpSpPr>
              <p:grpSpPr>
                <a:xfrm>
                  <a:off x="5835100" y="1726275"/>
                  <a:ext cx="336100" cy="354450"/>
                  <a:chOff x="5835100" y="1726275"/>
                  <a:chExt cx="336100" cy="354450"/>
                </a:xfrm>
              </p:grpSpPr>
              <p:sp>
                <p:nvSpPr>
                  <p:cNvPr id="24398" name="Google Shape;24398;p55"/>
                  <p:cNvSpPr/>
                  <p:nvPr/>
                </p:nvSpPr>
                <p:spPr>
                  <a:xfrm>
                    <a:off x="5835100" y="1726275"/>
                    <a:ext cx="336100" cy="354450"/>
                  </a:xfrm>
                  <a:custGeom>
                    <a:avLst/>
                    <a:gdLst/>
                    <a:ahLst/>
                    <a:cxnLst/>
                    <a:rect l="l" t="t" r="r" b="b"/>
                    <a:pathLst>
                      <a:path w="13444" h="14178" fill="none" extrusionOk="0">
                        <a:moveTo>
                          <a:pt x="13310" y="4571"/>
                        </a:moveTo>
                        <a:cubicBezTo>
                          <a:pt x="13410" y="4604"/>
                          <a:pt x="13443" y="4737"/>
                          <a:pt x="13410" y="4838"/>
                        </a:cubicBezTo>
                        <a:lnTo>
                          <a:pt x="7639" y="14077"/>
                        </a:lnTo>
                        <a:cubicBezTo>
                          <a:pt x="7572" y="14178"/>
                          <a:pt x="7472" y="14178"/>
                          <a:pt x="7372" y="14144"/>
                        </a:cubicBezTo>
                        <a:lnTo>
                          <a:pt x="134" y="9641"/>
                        </a:lnTo>
                        <a:cubicBezTo>
                          <a:pt x="34" y="9574"/>
                          <a:pt x="0" y="9474"/>
                          <a:pt x="67" y="9374"/>
                        </a:cubicBezTo>
                        <a:lnTo>
                          <a:pt x="5804" y="101"/>
                        </a:lnTo>
                        <a:cubicBezTo>
                          <a:pt x="5871" y="34"/>
                          <a:pt x="5971" y="1"/>
                          <a:pt x="6071" y="67"/>
                        </a:cubicBezTo>
                        <a:close/>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9" name="Google Shape;24399;p55"/>
                  <p:cNvSpPr/>
                  <p:nvPr/>
                </p:nvSpPr>
                <p:spPr>
                  <a:xfrm>
                    <a:off x="5868450" y="1746300"/>
                    <a:ext cx="147625" cy="239350"/>
                  </a:xfrm>
                  <a:custGeom>
                    <a:avLst/>
                    <a:gdLst/>
                    <a:ahLst/>
                    <a:cxnLst/>
                    <a:rect l="l" t="t" r="r" b="b"/>
                    <a:pathLst>
                      <a:path w="5905" h="9574" fill="none" extrusionOk="0">
                        <a:moveTo>
                          <a:pt x="1" y="9574"/>
                        </a:moveTo>
                        <a:lnTo>
                          <a:pt x="5905" y="0"/>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0" name="Google Shape;24400;p55"/>
                  <p:cNvSpPr/>
                  <p:nvPr/>
                </p:nvSpPr>
                <p:spPr>
                  <a:xfrm>
                    <a:off x="5905975" y="1769650"/>
                    <a:ext cx="148475" cy="239350"/>
                  </a:xfrm>
                  <a:custGeom>
                    <a:avLst/>
                    <a:gdLst/>
                    <a:ahLst/>
                    <a:cxnLst/>
                    <a:rect l="l" t="t" r="r" b="b"/>
                    <a:pathLst>
                      <a:path w="5939" h="9574" fill="none" extrusionOk="0">
                        <a:moveTo>
                          <a:pt x="1" y="9574"/>
                        </a:moveTo>
                        <a:lnTo>
                          <a:pt x="5938" y="0"/>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1" name="Google Shape;24401;p55"/>
                  <p:cNvSpPr/>
                  <p:nvPr/>
                </p:nvSpPr>
                <p:spPr>
                  <a:xfrm>
                    <a:off x="5943500" y="1793000"/>
                    <a:ext cx="148475" cy="239350"/>
                  </a:xfrm>
                  <a:custGeom>
                    <a:avLst/>
                    <a:gdLst/>
                    <a:ahLst/>
                    <a:cxnLst/>
                    <a:rect l="l" t="t" r="r" b="b"/>
                    <a:pathLst>
                      <a:path w="5939" h="9574" fill="none" extrusionOk="0">
                        <a:moveTo>
                          <a:pt x="1" y="9574"/>
                        </a:moveTo>
                        <a:lnTo>
                          <a:pt x="5938" y="0"/>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2" name="Google Shape;24402;p55"/>
                  <p:cNvSpPr/>
                  <p:nvPr/>
                </p:nvSpPr>
                <p:spPr>
                  <a:xfrm>
                    <a:off x="5981025" y="1816350"/>
                    <a:ext cx="148475" cy="239350"/>
                  </a:xfrm>
                  <a:custGeom>
                    <a:avLst/>
                    <a:gdLst/>
                    <a:ahLst/>
                    <a:cxnLst/>
                    <a:rect l="l" t="t" r="r" b="b"/>
                    <a:pathLst>
                      <a:path w="5939" h="9574" fill="none" extrusionOk="0">
                        <a:moveTo>
                          <a:pt x="1" y="9574"/>
                        </a:moveTo>
                        <a:lnTo>
                          <a:pt x="5938" y="0"/>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3" name="Google Shape;24403;p55"/>
                  <p:cNvSpPr/>
                  <p:nvPr/>
                </p:nvSpPr>
                <p:spPr>
                  <a:xfrm>
                    <a:off x="5859275" y="1923100"/>
                    <a:ext cx="190175" cy="118425"/>
                  </a:xfrm>
                  <a:custGeom>
                    <a:avLst/>
                    <a:gdLst/>
                    <a:ahLst/>
                    <a:cxnLst/>
                    <a:rect l="l" t="t" r="r" b="b"/>
                    <a:pathLst>
                      <a:path w="7607" h="4737" fill="none" extrusionOk="0">
                        <a:moveTo>
                          <a:pt x="1" y="0"/>
                        </a:moveTo>
                        <a:lnTo>
                          <a:pt x="7606" y="4737"/>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4" name="Google Shape;24404;p55"/>
                  <p:cNvSpPr/>
                  <p:nvPr/>
                </p:nvSpPr>
                <p:spPr>
                  <a:xfrm>
                    <a:off x="5884300" y="1883900"/>
                    <a:ext cx="189325" cy="117600"/>
                  </a:xfrm>
                  <a:custGeom>
                    <a:avLst/>
                    <a:gdLst/>
                    <a:ahLst/>
                    <a:cxnLst/>
                    <a:rect l="l" t="t" r="r" b="b"/>
                    <a:pathLst>
                      <a:path w="7573" h="4704" fill="none" extrusionOk="0">
                        <a:moveTo>
                          <a:pt x="0" y="0"/>
                        </a:moveTo>
                        <a:lnTo>
                          <a:pt x="7572" y="4704"/>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5" name="Google Shape;24405;p55"/>
                  <p:cNvSpPr/>
                  <p:nvPr/>
                </p:nvSpPr>
                <p:spPr>
                  <a:xfrm>
                    <a:off x="5908475" y="1843875"/>
                    <a:ext cx="190175" cy="118425"/>
                  </a:xfrm>
                  <a:custGeom>
                    <a:avLst/>
                    <a:gdLst/>
                    <a:ahLst/>
                    <a:cxnLst/>
                    <a:rect l="l" t="t" r="r" b="b"/>
                    <a:pathLst>
                      <a:path w="7607" h="4737" fill="none" extrusionOk="0">
                        <a:moveTo>
                          <a:pt x="1" y="0"/>
                        </a:moveTo>
                        <a:lnTo>
                          <a:pt x="7606" y="4737"/>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6" name="Google Shape;24406;p55"/>
                  <p:cNvSpPr/>
                  <p:nvPr/>
                </p:nvSpPr>
                <p:spPr>
                  <a:xfrm>
                    <a:off x="5933500" y="1803825"/>
                    <a:ext cx="189325" cy="118450"/>
                  </a:xfrm>
                  <a:custGeom>
                    <a:avLst/>
                    <a:gdLst/>
                    <a:ahLst/>
                    <a:cxnLst/>
                    <a:rect l="l" t="t" r="r" b="b"/>
                    <a:pathLst>
                      <a:path w="7573" h="4738" fill="none" extrusionOk="0">
                        <a:moveTo>
                          <a:pt x="0" y="1"/>
                        </a:moveTo>
                        <a:lnTo>
                          <a:pt x="7573" y="4738"/>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7" name="Google Shape;24407;p55"/>
                  <p:cNvSpPr/>
                  <p:nvPr/>
                </p:nvSpPr>
                <p:spPr>
                  <a:xfrm>
                    <a:off x="5957675" y="1764650"/>
                    <a:ext cx="190175" cy="117600"/>
                  </a:xfrm>
                  <a:custGeom>
                    <a:avLst/>
                    <a:gdLst/>
                    <a:ahLst/>
                    <a:cxnLst/>
                    <a:rect l="l" t="t" r="r" b="b"/>
                    <a:pathLst>
                      <a:path w="7607" h="4704" fill="none" extrusionOk="0">
                        <a:moveTo>
                          <a:pt x="1" y="0"/>
                        </a:moveTo>
                        <a:lnTo>
                          <a:pt x="7606" y="4704"/>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8" name="Google Shape;24408;p55"/>
                  <p:cNvSpPr/>
                  <p:nvPr/>
                </p:nvSpPr>
                <p:spPr>
                  <a:xfrm>
                    <a:off x="6068600" y="1739625"/>
                    <a:ext cx="24200" cy="39225"/>
                  </a:xfrm>
                  <a:custGeom>
                    <a:avLst/>
                    <a:gdLst/>
                    <a:ahLst/>
                    <a:cxnLst/>
                    <a:rect l="l" t="t" r="r" b="b"/>
                    <a:pathLst>
                      <a:path w="968" h="1569" fill="none" extrusionOk="0">
                        <a:moveTo>
                          <a:pt x="0" y="1568"/>
                        </a:moveTo>
                        <a:lnTo>
                          <a:pt x="968" y="0"/>
                        </a:lnTo>
                      </a:path>
                    </a:pathLst>
                  </a:custGeom>
                  <a:noFill/>
                  <a:ln w="1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4409" name="Google Shape;24409;p55"/>
              <p:cNvSpPr/>
              <p:nvPr/>
            </p:nvSpPr>
            <p:spPr>
              <a:xfrm>
                <a:off x="6019400" y="1659525"/>
                <a:ext cx="113425" cy="73475"/>
              </a:xfrm>
              <a:custGeom>
                <a:avLst/>
                <a:gdLst/>
                <a:ahLst/>
                <a:cxnLst/>
                <a:rect l="l" t="t" r="r" b="b"/>
                <a:pathLst>
                  <a:path w="4537" h="2939" extrusionOk="0">
                    <a:moveTo>
                      <a:pt x="286" y="1"/>
                    </a:moveTo>
                    <a:cubicBezTo>
                      <a:pt x="214" y="1"/>
                      <a:pt x="143" y="38"/>
                      <a:pt x="100" y="102"/>
                    </a:cubicBezTo>
                    <a:cubicBezTo>
                      <a:pt x="0" y="236"/>
                      <a:pt x="34" y="369"/>
                      <a:pt x="167" y="436"/>
                    </a:cubicBezTo>
                    <a:lnTo>
                      <a:pt x="4137" y="2904"/>
                    </a:lnTo>
                    <a:cubicBezTo>
                      <a:pt x="4172" y="2928"/>
                      <a:pt x="4212" y="2939"/>
                      <a:pt x="4253" y="2939"/>
                    </a:cubicBezTo>
                    <a:cubicBezTo>
                      <a:pt x="4327" y="2939"/>
                      <a:pt x="4406" y="2902"/>
                      <a:pt x="4470" y="2837"/>
                    </a:cubicBezTo>
                    <a:cubicBezTo>
                      <a:pt x="4537" y="2704"/>
                      <a:pt x="4503" y="2571"/>
                      <a:pt x="4370" y="2504"/>
                    </a:cubicBezTo>
                    <a:lnTo>
                      <a:pt x="401" y="35"/>
                    </a:lnTo>
                    <a:cubicBezTo>
                      <a:pt x="365" y="12"/>
                      <a:pt x="325"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ackground 2">
  <p:cSld name="CUSTOM_6_1">
    <p:spTree>
      <p:nvGrpSpPr>
        <p:cNvPr id="24410" name="Shape 24410"/>
        <p:cNvGrpSpPr/>
        <p:nvPr/>
      </p:nvGrpSpPr>
      <p:grpSpPr>
        <a:xfrm>
          <a:off x="0" y="0"/>
          <a:ext cx="0" cy="0"/>
          <a:chOff x="0" y="0"/>
          <a:chExt cx="0" cy="0"/>
        </a:xfrm>
      </p:grpSpPr>
      <p:grpSp>
        <p:nvGrpSpPr>
          <p:cNvPr id="24411" name="Google Shape;24411;p56"/>
          <p:cNvGrpSpPr/>
          <p:nvPr/>
        </p:nvGrpSpPr>
        <p:grpSpPr>
          <a:xfrm>
            <a:off x="176625" y="110350"/>
            <a:ext cx="8790774" cy="4922811"/>
            <a:chOff x="131600" y="118425"/>
            <a:chExt cx="8790774" cy="4922811"/>
          </a:xfrm>
        </p:grpSpPr>
        <p:sp>
          <p:nvSpPr>
            <p:cNvPr id="24412" name="Google Shape;24412;p56"/>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413" name="Google Shape;24413;p56"/>
            <p:cNvGrpSpPr/>
            <p:nvPr/>
          </p:nvGrpSpPr>
          <p:grpSpPr>
            <a:xfrm>
              <a:off x="131600" y="1884558"/>
              <a:ext cx="2122449" cy="3112715"/>
              <a:chOff x="131600" y="1884558"/>
              <a:chExt cx="2122449" cy="3112715"/>
            </a:xfrm>
          </p:grpSpPr>
          <p:sp>
            <p:nvSpPr>
              <p:cNvPr id="24414" name="Google Shape;24414;p56"/>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5" name="Google Shape;24415;p56"/>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6" name="Google Shape;24416;p56"/>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7" name="Google Shape;24417;p56"/>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8" name="Google Shape;24418;p56"/>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9" name="Google Shape;24419;p56"/>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0" name="Google Shape;24420;p56"/>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1" name="Google Shape;24421;p56"/>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2" name="Google Shape;24422;p56"/>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3" name="Google Shape;24423;p56"/>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4" name="Google Shape;24424;p56"/>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5" name="Google Shape;24425;p56"/>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6" name="Google Shape;24426;p56"/>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7" name="Google Shape;24427;p56"/>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8" name="Google Shape;24428;p56"/>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9" name="Google Shape;24429;p56"/>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0" name="Google Shape;24430;p56"/>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1" name="Google Shape;24431;p56"/>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2" name="Google Shape;24432;p56"/>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3" name="Google Shape;24433;p56"/>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4" name="Google Shape;24434;p56"/>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5" name="Google Shape;24435;p56"/>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6" name="Google Shape;24436;p56"/>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7" name="Google Shape;24437;p56"/>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8" name="Google Shape;24438;p56"/>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439" name="Google Shape;24439;p56"/>
            <p:cNvGrpSpPr/>
            <p:nvPr/>
          </p:nvGrpSpPr>
          <p:grpSpPr>
            <a:xfrm flipH="1">
              <a:off x="2342550" y="2567965"/>
              <a:ext cx="3964145" cy="1455821"/>
              <a:chOff x="3233388" y="140740"/>
              <a:chExt cx="3964145" cy="1455821"/>
            </a:xfrm>
          </p:grpSpPr>
          <p:sp>
            <p:nvSpPr>
              <p:cNvPr id="24440" name="Google Shape;24440;p5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1" name="Google Shape;24441;p5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2" name="Google Shape;24442;p5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3" name="Google Shape;24443;p5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4" name="Google Shape;24444;p5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5" name="Google Shape;24445;p5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6" name="Google Shape;24446;p5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7" name="Google Shape;24447;p5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8" name="Google Shape;24448;p5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9" name="Google Shape;24449;p56"/>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0" name="Google Shape;24450;p5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1" name="Google Shape;24451;p5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2" name="Google Shape;24452;p5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3" name="Google Shape;24453;p5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4" name="Google Shape;24454;p5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5" name="Google Shape;24455;p5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6" name="Google Shape;24456;p5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7" name="Google Shape;24457;p5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8" name="Google Shape;24458;p5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9" name="Google Shape;24459;p5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0" name="Google Shape;24460;p5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1" name="Google Shape;24461;p5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2" name="Google Shape;24462;p5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3" name="Google Shape;24463;p5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4" name="Google Shape;24464;p5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5" name="Google Shape;24465;p5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466" name="Google Shape;24466;p56"/>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7" name="Google Shape;24467;p56"/>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8" name="Google Shape;24468;p56"/>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9" name="Google Shape;24469;p56"/>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0" name="Google Shape;24470;p56"/>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1" name="Google Shape;24471;p56"/>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2" name="Google Shape;24472;p56"/>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3" name="Google Shape;24473;p56"/>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4" name="Google Shape;24474;p56"/>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5" name="Google Shape;24475;p56"/>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6" name="Google Shape;24476;p56"/>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7" name="Google Shape;24477;p56"/>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8" name="Google Shape;24478;p56"/>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9" name="Google Shape;24479;p56"/>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0" name="Google Shape;24480;p56"/>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1" name="Google Shape;24481;p56"/>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2" name="Google Shape;24482;p56"/>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3" name="Google Shape;24483;p56"/>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4" name="Google Shape;24484;p56"/>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5" name="Google Shape;24485;p56"/>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6" name="Google Shape;24486;p56"/>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7" name="Google Shape;24487;p56"/>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8" name="Google Shape;24488;p56"/>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9" name="Google Shape;24489;p56"/>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0" name="Google Shape;24490;p56"/>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1" name="Google Shape;24491;p56"/>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2" name="Google Shape;24492;p56"/>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3" name="Google Shape;24493;p56"/>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4" name="Google Shape;24494;p56"/>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5" name="Google Shape;24495;p56"/>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6" name="Google Shape;24496;p56"/>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7" name="Google Shape;24497;p56"/>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8" name="Google Shape;24498;p56"/>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9" name="Google Shape;24499;p56"/>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0" name="Google Shape;24500;p56"/>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1" name="Google Shape;24501;p56"/>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2" name="Google Shape;24502;p56"/>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3" name="Google Shape;24503;p56"/>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4" name="Google Shape;24504;p56"/>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5" name="Google Shape;24505;p56"/>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6" name="Google Shape;24506;p56"/>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7" name="Google Shape;24507;p56"/>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8" name="Google Shape;24508;p56"/>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9" name="Google Shape;24509;p56"/>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0" name="Google Shape;24510;p56"/>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1" name="Google Shape;24511;p56"/>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2" name="Google Shape;24512;p56"/>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3" name="Google Shape;24513;p56"/>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4" name="Google Shape;24514;p56"/>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5" name="Google Shape;24515;p56"/>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6" name="Google Shape;24516;p56"/>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7" name="Google Shape;24517;p56"/>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8" name="Google Shape;24518;p56"/>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9" name="Google Shape;24519;p56"/>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0" name="Google Shape;24520;p56"/>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1" name="Google Shape;24521;p56"/>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2" name="Google Shape;24522;p56"/>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3" name="Google Shape;24523;p56"/>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4" name="Google Shape;24524;p56"/>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5" name="Google Shape;24525;p56"/>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6" name="Google Shape;24526;p56"/>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7" name="Google Shape;24527;p56"/>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8" name="Google Shape;24528;p56"/>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9" name="Google Shape;24529;p56"/>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0" name="Google Shape;24530;p56"/>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1" name="Google Shape;24531;p56"/>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2" name="Google Shape;24532;p56"/>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3" name="Google Shape;24533;p56"/>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4" name="Google Shape;24534;p56"/>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5" name="Google Shape;24535;p56"/>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6" name="Google Shape;24536;p56"/>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7" name="Google Shape;24537;p56"/>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8" name="Google Shape;24538;p56"/>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9" name="Google Shape;24539;p56"/>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0" name="Google Shape;24540;p56"/>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1" name="Google Shape;24541;p56"/>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2" name="Google Shape;24542;p56"/>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3" name="Google Shape;24543;p56"/>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4" name="Google Shape;24544;p56"/>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5" name="Google Shape;24545;p56"/>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6" name="Google Shape;24546;p56"/>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7" name="Google Shape;24547;p56"/>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8" name="Google Shape;24548;p56"/>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9" name="Google Shape;24549;p56"/>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0" name="Google Shape;24550;p56"/>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1" name="Google Shape;24551;p56"/>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2" name="Google Shape;24552;p56"/>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3" name="Google Shape;24553;p56"/>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4" name="Google Shape;24554;p56"/>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5" name="Google Shape;24555;p56"/>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6" name="Google Shape;24556;p56"/>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7" name="Google Shape;24557;p56"/>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8" name="Google Shape;24558;p56"/>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9" name="Google Shape;24559;p56"/>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0" name="Google Shape;24560;p56"/>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1" name="Google Shape;24561;p56"/>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2" name="Google Shape;24562;p56"/>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3" name="Google Shape;24563;p56"/>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4" name="Google Shape;24564;p56"/>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5" name="Google Shape;24565;p56"/>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566" name="Google Shape;24566;p56"/>
            <p:cNvGrpSpPr/>
            <p:nvPr/>
          </p:nvGrpSpPr>
          <p:grpSpPr>
            <a:xfrm rot="5400000">
              <a:off x="6199788" y="1372590"/>
              <a:ext cx="3964145" cy="1455821"/>
              <a:chOff x="3233388" y="140740"/>
              <a:chExt cx="3964145" cy="1455821"/>
            </a:xfrm>
          </p:grpSpPr>
          <p:sp>
            <p:nvSpPr>
              <p:cNvPr id="24567" name="Google Shape;24567;p5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8" name="Google Shape;24568;p5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9" name="Google Shape;24569;p5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0" name="Google Shape;24570;p5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1" name="Google Shape;24571;p5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2" name="Google Shape;24572;p5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3" name="Google Shape;24573;p5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4" name="Google Shape;24574;p5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5" name="Google Shape;24575;p5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6" name="Google Shape;24576;p5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7" name="Google Shape;24577;p5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8" name="Google Shape;24578;p5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9" name="Google Shape;24579;p5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0" name="Google Shape;24580;p5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1" name="Google Shape;24581;p5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2" name="Google Shape;24582;p5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3" name="Google Shape;24583;p5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4" name="Google Shape;24584;p5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5" name="Google Shape;24585;p5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6" name="Google Shape;24586;p5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7" name="Google Shape;24587;p5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8" name="Google Shape;24588;p5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9" name="Google Shape;24589;p5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0" name="Google Shape;24590;p5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1" name="Google Shape;24591;p5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2" name="Google Shape;24592;p5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593" name="Google Shape;24593;p56"/>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4" name="Google Shape;24594;p56"/>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5" name="Google Shape;24595;p56"/>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6" name="Google Shape;24596;p56"/>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7" name="Google Shape;24597;p56"/>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598" name="Google Shape;24598;p56"/>
            <p:cNvGrpSpPr/>
            <p:nvPr/>
          </p:nvGrpSpPr>
          <p:grpSpPr>
            <a:xfrm>
              <a:off x="234224" y="118425"/>
              <a:ext cx="3532446" cy="1609151"/>
              <a:chOff x="140599" y="118425"/>
              <a:chExt cx="3532446" cy="1609151"/>
            </a:xfrm>
          </p:grpSpPr>
          <p:sp>
            <p:nvSpPr>
              <p:cNvPr id="24599" name="Google Shape;24599;p56"/>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0" name="Google Shape;24600;p56"/>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1" name="Google Shape;24601;p56"/>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2" name="Google Shape;24602;p56"/>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3" name="Google Shape;24603;p56"/>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4" name="Google Shape;24604;p56"/>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5" name="Google Shape;24605;p56"/>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6" name="Google Shape;24606;p56"/>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7" name="Google Shape;24607;p56"/>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8" name="Google Shape;24608;p56"/>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9" name="Google Shape;24609;p56"/>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0" name="Google Shape;24610;p56"/>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1" name="Google Shape;24611;p56"/>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2" name="Google Shape;24612;p56"/>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3" name="Google Shape;24613;p56"/>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4" name="Google Shape;24614;p56"/>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5" name="Google Shape;24615;p56"/>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6" name="Google Shape;24616;p56"/>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7" name="Google Shape;24617;p56"/>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8" name="Google Shape;24618;p56"/>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9" name="Google Shape;24619;p56"/>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0" name="Google Shape;24620;p56"/>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1" name="Google Shape;24621;p56"/>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2" name="Google Shape;24622;p56"/>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3" name="Google Shape;24623;p56"/>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4" name="Google Shape;24624;p56"/>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625" name="Google Shape;24625;p56"/>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626" name="Google Shape;24626;p56"/>
            <p:cNvGrpSpPr/>
            <p:nvPr/>
          </p:nvGrpSpPr>
          <p:grpSpPr>
            <a:xfrm>
              <a:off x="3327013" y="140740"/>
              <a:ext cx="3964145" cy="1455821"/>
              <a:chOff x="3233388" y="140740"/>
              <a:chExt cx="3964145" cy="1455821"/>
            </a:xfrm>
          </p:grpSpPr>
          <p:sp>
            <p:nvSpPr>
              <p:cNvPr id="24627" name="Google Shape;24627;p56"/>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8" name="Google Shape;24628;p56"/>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9" name="Google Shape;24629;p56"/>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0" name="Google Shape;24630;p56"/>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1" name="Google Shape;24631;p56"/>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2" name="Google Shape;24632;p56"/>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3" name="Google Shape;24633;p56"/>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4" name="Google Shape;24634;p56"/>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5" name="Google Shape;24635;p56"/>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6" name="Google Shape;24636;p56"/>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7" name="Google Shape;24637;p56"/>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8" name="Google Shape;24638;p56"/>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9" name="Google Shape;24639;p56"/>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0" name="Google Shape;24640;p56"/>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1" name="Google Shape;24641;p56"/>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2" name="Google Shape;24642;p56"/>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3" name="Google Shape;24643;p56"/>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4" name="Google Shape;24644;p56"/>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5" name="Google Shape;24645;p56"/>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6" name="Google Shape;24646;p56"/>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7" name="Google Shape;24647;p56"/>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8" name="Google Shape;24648;p56"/>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9" name="Google Shape;24649;p56"/>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0" name="Google Shape;24650;p56"/>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1" name="Google Shape;24651;p56"/>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2" name="Google Shape;24652;p56"/>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653" name="Google Shape;24653;p56"/>
          <p:cNvGrpSpPr/>
          <p:nvPr/>
        </p:nvGrpSpPr>
        <p:grpSpPr>
          <a:xfrm>
            <a:off x="-706730" y="-247937"/>
            <a:ext cx="3399044" cy="3421986"/>
            <a:chOff x="-706730" y="-247937"/>
            <a:chExt cx="3399044" cy="3421986"/>
          </a:xfrm>
        </p:grpSpPr>
        <p:grpSp>
          <p:nvGrpSpPr>
            <p:cNvPr id="24654" name="Google Shape;24654;p56"/>
            <p:cNvGrpSpPr/>
            <p:nvPr/>
          </p:nvGrpSpPr>
          <p:grpSpPr>
            <a:xfrm>
              <a:off x="-706730" y="-247937"/>
              <a:ext cx="3399044" cy="3421986"/>
              <a:chOff x="-513630" y="-410112"/>
              <a:chExt cx="3399044" cy="3421986"/>
            </a:xfrm>
          </p:grpSpPr>
          <p:grpSp>
            <p:nvGrpSpPr>
              <p:cNvPr id="24655" name="Google Shape;24655;p56"/>
              <p:cNvGrpSpPr/>
              <p:nvPr/>
            </p:nvGrpSpPr>
            <p:grpSpPr>
              <a:xfrm>
                <a:off x="-289105" y="-410112"/>
                <a:ext cx="3174520" cy="3421986"/>
                <a:chOff x="-289105" y="-410112"/>
                <a:chExt cx="3174520" cy="3421986"/>
              </a:xfrm>
            </p:grpSpPr>
            <p:grpSp>
              <p:nvGrpSpPr>
                <p:cNvPr id="24656" name="Google Shape;24656;p56"/>
                <p:cNvGrpSpPr/>
                <p:nvPr/>
              </p:nvGrpSpPr>
              <p:grpSpPr>
                <a:xfrm rot="-2528748" flipH="1">
                  <a:off x="1139937" y="1544051"/>
                  <a:ext cx="1240758" cy="665148"/>
                  <a:chOff x="5206900" y="826150"/>
                  <a:chExt cx="599275" cy="321250"/>
                </a:xfrm>
              </p:grpSpPr>
              <p:sp>
                <p:nvSpPr>
                  <p:cNvPr id="24657" name="Google Shape;24657;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8" name="Google Shape;24658;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9" name="Google Shape;24659;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0" name="Google Shape;24660;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1" name="Google Shape;24661;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2" name="Google Shape;24662;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3" name="Google Shape;24663;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4" name="Google Shape;24664;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5" name="Google Shape;24665;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6" name="Google Shape;24666;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7" name="Google Shape;24667;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8" name="Google Shape;24668;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9" name="Google Shape;24669;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0" name="Google Shape;24670;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671" name="Google Shape;24671;p56"/>
                <p:cNvGrpSpPr/>
                <p:nvPr/>
              </p:nvGrpSpPr>
              <p:grpSpPr>
                <a:xfrm rot="1033525" flipH="1">
                  <a:off x="1574028" y="81642"/>
                  <a:ext cx="1240716" cy="665175"/>
                  <a:chOff x="5206900" y="826150"/>
                  <a:chExt cx="599275" cy="321250"/>
                </a:xfrm>
              </p:grpSpPr>
              <p:sp>
                <p:nvSpPr>
                  <p:cNvPr id="24672" name="Google Shape;24672;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3" name="Google Shape;24673;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4" name="Google Shape;24674;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5" name="Google Shape;24675;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6" name="Google Shape;24676;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7" name="Google Shape;24677;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8" name="Google Shape;24678;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9" name="Google Shape;24679;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0" name="Google Shape;24680;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1" name="Google Shape;24681;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2" name="Google Shape;24682;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3" name="Google Shape;24683;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4" name="Google Shape;24684;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5" name="Google Shape;24685;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686" name="Google Shape;24686;p56"/>
                <p:cNvGrpSpPr/>
                <p:nvPr/>
              </p:nvGrpSpPr>
              <p:grpSpPr>
                <a:xfrm rot="6256591">
                  <a:off x="1268807" y="629246"/>
                  <a:ext cx="1240826" cy="665092"/>
                  <a:chOff x="5206900" y="826150"/>
                  <a:chExt cx="599275" cy="321250"/>
                </a:xfrm>
              </p:grpSpPr>
              <p:sp>
                <p:nvSpPr>
                  <p:cNvPr id="24687" name="Google Shape;24687;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8" name="Google Shape;24688;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9" name="Google Shape;24689;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0" name="Google Shape;24690;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1" name="Google Shape;24691;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2" name="Google Shape;24692;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3" name="Google Shape;24693;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4" name="Google Shape;24694;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5" name="Google Shape;24695;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6" name="Google Shape;24696;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7" name="Google Shape;24697;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8" name="Google Shape;24698;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9" name="Google Shape;24699;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0" name="Google Shape;24700;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701" name="Google Shape;24701;p56"/>
                <p:cNvGrpSpPr/>
                <p:nvPr/>
              </p:nvGrpSpPr>
              <p:grpSpPr>
                <a:xfrm flipH="1">
                  <a:off x="-35240" y="866804"/>
                  <a:ext cx="1699100" cy="2145071"/>
                  <a:chOff x="146217" y="2712579"/>
                  <a:chExt cx="1552966" cy="1960401"/>
                </a:xfrm>
              </p:grpSpPr>
              <p:grpSp>
                <p:nvGrpSpPr>
                  <p:cNvPr id="24702" name="Google Shape;24702;p56"/>
                  <p:cNvGrpSpPr/>
                  <p:nvPr/>
                </p:nvGrpSpPr>
                <p:grpSpPr>
                  <a:xfrm>
                    <a:off x="146217" y="2712579"/>
                    <a:ext cx="1134008" cy="607901"/>
                    <a:chOff x="5206900" y="826150"/>
                    <a:chExt cx="599275" cy="321250"/>
                  </a:xfrm>
                </p:grpSpPr>
                <p:sp>
                  <p:nvSpPr>
                    <p:cNvPr id="24703" name="Google Shape;24703;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4" name="Google Shape;24704;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5" name="Google Shape;24705;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6" name="Google Shape;24706;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7" name="Google Shape;24707;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8" name="Google Shape;24708;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9" name="Google Shape;24709;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0" name="Google Shape;24710;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1" name="Google Shape;24711;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2" name="Google Shape;24712;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3" name="Google Shape;24713;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4" name="Google Shape;24714;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5" name="Google Shape;24715;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6" name="Google Shape;24716;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717" name="Google Shape;24717;p56"/>
                  <p:cNvGrpSpPr/>
                  <p:nvPr/>
                </p:nvGrpSpPr>
                <p:grpSpPr>
                  <a:xfrm rot="-9256633">
                    <a:off x="489429" y="3110262"/>
                    <a:ext cx="1134020" cy="607908"/>
                    <a:chOff x="5206900" y="826150"/>
                    <a:chExt cx="599275" cy="321250"/>
                  </a:xfrm>
                </p:grpSpPr>
                <p:sp>
                  <p:nvSpPr>
                    <p:cNvPr id="24718" name="Google Shape;24718;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9" name="Google Shape;24719;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0" name="Google Shape;24720;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1" name="Google Shape;24721;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2" name="Google Shape;24722;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3" name="Google Shape;24723;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4" name="Google Shape;24724;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5" name="Google Shape;24725;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6" name="Google Shape;24726;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7" name="Google Shape;24727;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8" name="Google Shape;24728;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9" name="Google Shape;24729;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0" name="Google Shape;24730;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1" name="Google Shape;24731;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732" name="Google Shape;24732;p56"/>
                  <p:cNvGrpSpPr/>
                  <p:nvPr/>
                </p:nvGrpSpPr>
                <p:grpSpPr>
                  <a:xfrm rot="7120513" flipH="1">
                    <a:off x="538618" y="3725726"/>
                    <a:ext cx="1133997" cy="607895"/>
                    <a:chOff x="5206900" y="826150"/>
                    <a:chExt cx="599275" cy="321250"/>
                  </a:xfrm>
                </p:grpSpPr>
                <p:sp>
                  <p:nvSpPr>
                    <p:cNvPr id="24733" name="Google Shape;24733;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4" name="Google Shape;24734;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5" name="Google Shape;24735;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6" name="Google Shape;24736;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7" name="Google Shape;24737;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8" name="Google Shape;24738;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9" name="Google Shape;24739;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0" name="Google Shape;24740;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1" name="Google Shape;24741;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2" name="Google Shape;24742;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3" name="Google Shape;24743;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4" name="Google Shape;24744;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5" name="Google Shape;24745;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6" name="Google Shape;24746;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747" name="Google Shape;24747;p56"/>
                <p:cNvGrpSpPr/>
                <p:nvPr/>
              </p:nvGrpSpPr>
              <p:grpSpPr>
                <a:xfrm rot="446386">
                  <a:off x="1421080" y="781885"/>
                  <a:ext cx="1240817" cy="665090"/>
                  <a:chOff x="5206900" y="826150"/>
                  <a:chExt cx="599275" cy="321250"/>
                </a:xfrm>
              </p:grpSpPr>
              <p:sp>
                <p:nvSpPr>
                  <p:cNvPr id="24748" name="Google Shape;24748;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9" name="Google Shape;24749;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0" name="Google Shape;24750;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1" name="Google Shape;24751;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2" name="Google Shape;24752;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3" name="Google Shape;24753;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4" name="Google Shape;24754;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5" name="Google Shape;24755;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6" name="Google Shape;24756;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7" name="Google Shape;24757;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8" name="Google Shape;24758;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9" name="Google Shape;24759;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0" name="Google Shape;24760;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1" name="Google Shape;24761;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762" name="Google Shape;24762;p56"/>
                <p:cNvGrpSpPr/>
                <p:nvPr/>
              </p:nvGrpSpPr>
              <p:grpSpPr>
                <a:xfrm rot="-2528748" flipH="1">
                  <a:off x="-226338" y="-79824"/>
                  <a:ext cx="1240758" cy="665148"/>
                  <a:chOff x="5206900" y="826150"/>
                  <a:chExt cx="599275" cy="321250"/>
                </a:xfrm>
              </p:grpSpPr>
              <p:sp>
                <p:nvSpPr>
                  <p:cNvPr id="24763" name="Google Shape;24763;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4" name="Google Shape;24764;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5" name="Google Shape;24765;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6" name="Google Shape;24766;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7" name="Google Shape;24767;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8" name="Google Shape;24768;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9" name="Google Shape;24769;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0" name="Google Shape;24770;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1" name="Google Shape;24771;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2" name="Google Shape;24772;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3" name="Google Shape;24773;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4" name="Google Shape;24774;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5" name="Google Shape;24775;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6" name="Google Shape;24776;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777" name="Google Shape;24777;p56"/>
              <p:cNvGrpSpPr/>
              <p:nvPr/>
            </p:nvGrpSpPr>
            <p:grpSpPr>
              <a:xfrm>
                <a:off x="-513630" y="35479"/>
                <a:ext cx="2745498" cy="1748548"/>
                <a:chOff x="1270425" y="2070325"/>
                <a:chExt cx="1769805" cy="1127150"/>
              </a:xfrm>
            </p:grpSpPr>
            <p:grpSp>
              <p:nvGrpSpPr>
                <p:cNvPr id="24778" name="Google Shape;24778;p56"/>
                <p:cNvGrpSpPr/>
                <p:nvPr/>
              </p:nvGrpSpPr>
              <p:grpSpPr>
                <a:xfrm>
                  <a:off x="1582562" y="2070325"/>
                  <a:ext cx="1123518" cy="1127150"/>
                  <a:chOff x="1582562" y="2070325"/>
                  <a:chExt cx="1123518" cy="1127150"/>
                </a:xfrm>
              </p:grpSpPr>
              <p:sp>
                <p:nvSpPr>
                  <p:cNvPr id="24779" name="Google Shape;24779;p56"/>
                  <p:cNvSpPr/>
                  <p:nvPr/>
                </p:nvSpPr>
                <p:spPr>
                  <a:xfrm>
                    <a:off x="1582562" y="2070325"/>
                    <a:ext cx="1123518" cy="1127150"/>
                  </a:xfrm>
                  <a:custGeom>
                    <a:avLst/>
                    <a:gdLst/>
                    <a:ahLst/>
                    <a:cxnLst/>
                    <a:rect l="l" t="t" r="r" b="b"/>
                    <a:pathLst>
                      <a:path w="10208" h="10241" extrusionOk="0">
                        <a:moveTo>
                          <a:pt x="5151" y="1"/>
                        </a:moveTo>
                        <a:cubicBezTo>
                          <a:pt x="2707" y="1"/>
                          <a:pt x="297" y="1732"/>
                          <a:pt x="34" y="4666"/>
                        </a:cubicBezTo>
                        <a:cubicBezTo>
                          <a:pt x="0" y="4732"/>
                          <a:pt x="0" y="4832"/>
                          <a:pt x="0" y="4932"/>
                        </a:cubicBezTo>
                        <a:lnTo>
                          <a:pt x="0" y="5133"/>
                        </a:lnTo>
                        <a:cubicBezTo>
                          <a:pt x="0" y="5433"/>
                          <a:pt x="34" y="5733"/>
                          <a:pt x="67" y="6033"/>
                        </a:cubicBezTo>
                        <a:cubicBezTo>
                          <a:pt x="167" y="6500"/>
                          <a:pt x="301" y="6967"/>
                          <a:pt x="534" y="7401"/>
                        </a:cubicBezTo>
                        <a:cubicBezTo>
                          <a:pt x="701" y="7734"/>
                          <a:pt x="901" y="8068"/>
                          <a:pt x="1168" y="8368"/>
                        </a:cubicBezTo>
                        <a:cubicBezTo>
                          <a:pt x="2223" y="9656"/>
                          <a:pt x="3657" y="10241"/>
                          <a:pt x="5071" y="10241"/>
                        </a:cubicBezTo>
                        <a:cubicBezTo>
                          <a:pt x="7504" y="10241"/>
                          <a:pt x="9879" y="8513"/>
                          <a:pt x="10174" y="5666"/>
                        </a:cubicBezTo>
                        <a:cubicBezTo>
                          <a:pt x="10208" y="5466"/>
                          <a:pt x="10208" y="5299"/>
                          <a:pt x="10208" y="5133"/>
                        </a:cubicBezTo>
                        <a:cubicBezTo>
                          <a:pt x="10208" y="5032"/>
                          <a:pt x="10208" y="4966"/>
                          <a:pt x="10208" y="4832"/>
                        </a:cubicBezTo>
                        <a:cubicBezTo>
                          <a:pt x="10208" y="4732"/>
                          <a:pt x="10208" y="4632"/>
                          <a:pt x="10174" y="4499"/>
                        </a:cubicBezTo>
                        <a:cubicBezTo>
                          <a:pt x="10174" y="4332"/>
                          <a:pt x="10141" y="4199"/>
                          <a:pt x="10108" y="4032"/>
                        </a:cubicBezTo>
                        <a:cubicBezTo>
                          <a:pt x="9974" y="3431"/>
                          <a:pt x="9707" y="2831"/>
                          <a:pt x="9374" y="2331"/>
                        </a:cubicBezTo>
                        <a:cubicBezTo>
                          <a:pt x="8337" y="729"/>
                          <a:pt x="6737" y="1"/>
                          <a:pt x="5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780" name="Google Shape;24780;p56"/>
                  <p:cNvGrpSpPr/>
                  <p:nvPr/>
                </p:nvGrpSpPr>
                <p:grpSpPr>
                  <a:xfrm>
                    <a:off x="1582562" y="2073407"/>
                    <a:ext cx="1123518" cy="973062"/>
                    <a:chOff x="1582562" y="2073407"/>
                    <a:chExt cx="1123518" cy="973062"/>
                  </a:xfrm>
                </p:grpSpPr>
                <p:sp>
                  <p:nvSpPr>
                    <p:cNvPr id="24781" name="Google Shape;24781;p56"/>
                    <p:cNvSpPr/>
                    <p:nvPr/>
                  </p:nvSpPr>
                  <p:spPr>
                    <a:xfrm>
                      <a:off x="1674354" y="2073407"/>
                      <a:ext cx="939934" cy="253474"/>
                    </a:xfrm>
                    <a:custGeom>
                      <a:avLst/>
                      <a:gdLst/>
                      <a:ahLst/>
                      <a:cxnLst/>
                      <a:rect l="l" t="t" r="r" b="b"/>
                      <a:pathLst>
                        <a:path w="8540" h="2303" extrusionOk="0">
                          <a:moveTo>
                            <a:pt x="4270" y="1"/>
                          </a:moveTo>
                          <a:cubicBezTo>
                            <a:pt x="2635" y="1"/>
                            <a:pt x="1001" y="768"/>
                            <a:pt x="0" y="2303"/>
                          </a:cubicBezTo>
                          <a:cubicBezTo>
                            <a:pt x="167" y="2303"/>
                            <a:pt x="334" y="2303"/>
                            <a:pt x="501" y="2269"/>
                          </a:cubicBezTo>
                          <a:cubicBezTo>
                            <a:pt x="734" y="2169"/>
                            <a:pt x="968" y="2102"/>
                            <a:pt x="1234" y="2069"/>
                          </a:cubicBezTo>
                          <a:cubicBezTo>
                            <a:pt x="1735" y="1969"/>
                            <a:pt x="1802" y="1936"/>
                            <a:pt x="2335" y="1869"/>
                          </a:cubicBezTo>
                          <a:cubicBezTo>
                            <a:pt x="2869" y="1802"/>
                            <a:pt x="3203" y="1735"/>
                            <a:pt x="3703" y="1702"/>
                          </a:cubicBezTo>
                          <a:cubicBezTo>
                            <a:pt x="3870" y="1669"/>
                            <a:pt x="4045" y="1652"/>
                            <a:pt x="4220" y="1652"/>
                          </a:cubicBezTo>
                          <a:cubicBezTo>
                            <a:pt x="4395" y="1652"/>
                            <a:pt x="4570" y="1669"/>
                            <a:pt x="4737" y="1702"/>
                          </a:cubicBezTo>
                          <a:cubicBezTo>
                            <a:pt x="5104" y="1802"/>
                            <a:pt x="5404" y="1769"/>
                            <a:pt x="5738" y="1869"/>
                          </a:cubicBezTo>
                          <a:cubicBezTo>
                            <a:pt x="6005" y="2002"/>
                            <a:pt x="6271" y="2069"/>
                            <a:pt x="6538" y="2136"/>
                          </a:cubicBezTo>
                          <a:cubicBezTo>
                            <a:pt x="6972" y="2202"/>
                            <a:pt x="7406" y="2269"/>
                            <a:pt x="7839" y="2303"/>
                          </a:cubicBezTo>
                          <a:lnTo>
                            <a:pt x="8540" y="2303"/>
                          </a:lnTo>
                          <a:cubicBezTo>
                            <a:pt x="7539" y="768"/>
                            <a:pt x="5904" y="1"/>
                            <a:pt x="4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2" name="Google Shape;24782;p56"/>
                    <p:cNvSpPr/>
                    <p:nvPr/>
                  </p:nvSpPr>
                  <p:spPr>
                    <a:xfrm>
                      <a:off x="1582562" y="2513987"/>
                      <a:ext cx="1119886" cy="99276"/>
                    </a:xfrm>
                    <a:custGeom>
                      <a:avLst/>
                      <a:gdLst/>
                      <a:ahLst/>
                      <a:cxnLst/>
                      <a:rect l="l" t="t" r="r" b="b"/>
                      <a:pathLst>
                        <a:path w="10175" h="902" extrusionOk="0">
                          <a:moveTo>
                            <a:pt x="10108" y="1"/>
                          </a:moveTo>
                          <a:lnTo>
                            <a:pt x="8773" y="134"/>
                          </a:lnTo>
                          <a:cubicBezTo>
                            <a:pt x="8206" y="201"/>
                            <a:pt x="7572" y="234"/>
                            <a:pt x="6605" y="268"/>
                          </a:cubicBezTo>
                          <a:cubicBezTo>
                            <a:pt x="6105" y="268"/>
                            <a:pt x="5604" y="268"/>
                            <a:pt x="5104" y="201"/>
                          </a:cubicBezTo>
                          <a:cubicBezTo>
                            <a:pt x="4618" y="137"/>
                            <a:pt x="4118" y="114"/>
                            <a:pt x="3622" y="114"/>
                          </a:cubicBezTo>
                          <a:cubicBezTo>
                            <a:pt x="3335" y="114"/>
                            <a:pt x="3050" y="122"/>
                            <a:pt x="2769" y="134"/>
                          </a:cubicBezTo>
                          <a:cubicBezTo>
                            <a:pt x="2169" y="201"/>
                            <a:pt x="868" y="468"/>
                            <a:pt x="34" y="635"/>
                          </a:cubicBezTo>
                          <a:cubicBezTo>
                            <a:pt x="0" y="735"/>
                            <a:pt x="0" y="801"/>
                            <a:pt x="0" y="901"/>
                          </a:cubicBezTo>
                          <a:cubicBezTo>
                            <a:pt x="1068" y="768"/>
                            <a:pt x="3670" y="401"/>
                            <a:pt x="4137" y="401"/>
                          </a:cubicBezTo>
                          <a:cubicBezTo>
                            <a:pt x="4704" y="434"/>
                            <a:pt x="4804" y="468"/>
                            <a:pt x="5304" y="501"/>
                          </a:cubicBezTo>
                          <a:cubicBezTo>
                            <a:pt x="5638" y="534"/>
                            <a:pt x="6005" y="568"/>
                            <a:pt x="6372" y="568"/>
                          </a:cubicBezTo>
                          <a:cubicBezTo>
                            <a:pt x="6738" y="534"/>
                            <a:pt x="7706" y="568"/>
                            <a:pt x="8373" y="501"/>
                          </a:cubicBezTo>
                          <a:cubicBezTo>
                            <a:pt x="8707" y="468"/>
                            <a:pt x="9507" y="468"/>
                            <a:pt x="10174" y="468"/>
                          </a:cubicBezTo>
                          <a:cubicBezTo>
                            <a:pt x="10174" y="301"/>
                            <a:pt x="10141" y="168"/>
                            <a:pt x="101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3" name="Google Shape;24783;p56"/>
                    <p:cNvSpPr/>
                    <p:nvPr/>
                  </p:nvSpPr>
                  <p:spPr>
                    <a:xfrm>
                      <a:off x="1582562" y="2576392"/>
                      <a:ext cx="1123518" cy="172688"/>
                    </a:xfrm>
                    <a:custGeom>
                      <a:avLst/>
                      <a:gdLst/>
                      <a:ahLst/>
                      <a:cxnLst/>
                      <a:rect l="l" t="t" r="r" b="b"/>
                      <a:pathLst>
                        <a:path w="10208" h="1569" extrusionOk="0">
                          <a:moveTo>
                            <a:pt x="4070" y="1"/>
                          </a:moveTo>
                          <a:cubicBezTo>
                            <a:pt x="3870" y="1"/>
                            <a:pt x="3670" y="1"/>
                            <a:pt x="3469" y="34"/>
                          </a:cubicBezTo>
                          <a:cubicBezTo>
                            <a:pt x="3169" y="101"/>
                            <a:pt x="2969" y="101"/>
                            <a:pt x="2836" y="134"/>
                          </a:cubicBezTo>
                          <a:cubicBezTo>
                            <a:pt x="2669" y="168"/>
                            <a:pt x="2369" y="168"/>
                            <a:pt x="2135" y="201"/>
                          </a:cubicBezTo>
                          <a:cubicBezTo>
                            <a:pt x="1902" y="234"/>
                            <a:pt x="1735" y="234"/>
                            <a:pt x="1535" y="268"/>
                          </a:cubicBezTo>
                          <a:cubicBezTo>
                            <a:pt x="1368" y="301"/>
                            <a:pt x="1401" y="301"/>
                            <a:pt x="1134" y="368"/>
                          </a:cubicBezTo>
                          <a:cubicBezTo>
                            <a:pt x="868" y="468"/>
                            <a:pt x="634" y="501"/>
                            <a:pt x="367" y="501"/>
                          </a:cubicBezTo>
                          <a:cubicBezTo>
                            <a:pt x="100" y="501"/>
                            <a:pt x="34" y="501"/>
                            <a:pt x="0" y="535"/>
                          </a:cubicBezTo>
                          <a:cubicBezTo>
                            <a:pt x="0" y="835"/>
                            <a:pt x="34" y="1135"/>
                            <a:pt x="67" y="1435"/>
                          </a:cubicBezTo>
                          <a:cubicBezTo>
                            <a:pt x="634" y="1235"/>
                            <a:pt x="1201" y="1102"/>
                            <a:pt x="1768" y="968"/>
                          </a:cubicBezTo>
                          <a:cubicBezTo>
                            <a:pt x="1935" y="952"/>
                            <a:pt x="2102" y="943"/>
                            <a:pt x="2269" y="943"/>
                          </a:cubicBezTo>
                          <a:cubicBezTo>
                            <a:pt x="2435" y="943"/>
                            <a:pt x="2602" y="952"/>
                            <a:pt x="2769" y="968"/>
                          </a:cubicBezTo>
                          <a:cubicBezTo>
                            <a:pt x="3069" y="1002"/>
                            <a:pt x="3369" y="1068"/>
                            <a:pt x="3670" y="1135"/>
                          </a:cubicBezTo>
                          <a:cubicBezTo>
                            <a:pt x="4070" y="1268"/>
                            <a:pt x="4470" y="1368"/>
                            <a:pt x="4904" y="1368"/>
                          </a:cubicBezTo>
                          <a:cubicBezTo>
                            <a:pt x="5771" y="1469"/>
                            <a:pt x="6071" y="1569"/>
                            <a:pt x="6672" y="1569"/>
                          </a:cubicBezTo>
                          <a:lnTo>
                            <a:pt x="7973" y="1569"/>
                          </a:lnTo>
                          <a:cubicBezTo>
                            <a:pt x="8133" y="1562"/>
                            <a:pt x="8267" y="1561"/>
                            <a:pt x="8382" y="1561"/>
                          </a:cubicBezTo>
                          <a:cubicBezTo>
                            <a:pt x="8509" y="1561"/>
                            <a:pt x="8613" y="1563"/>
                            <a:pt x="8704" y="1563"/>
                          </a:cubicBezTo>
                          <a:cubicBezTo>
                            <a:pt x="8982" y="1563"/>
                            <a:pt x="9146" y="1545"/>
                            <a:pt x="9474" y="1402"/>
                          </a:cubicBezTo>
                          <a:cubicBezTo>
                            <a:pt x="9807" y="1235"/>
                            <a:pt x="10041" y="1135"/>
                            <a:pt x="10174" y="1068"/>
                          </a:cubicBezTo>
                          <a:cubicBezTo>
                            <a:pt x="10208" y="868"/>
                            <a:pt x="10208" y="701"/>
                            <a:pt x="10208" y="535"/>
                          </a:cubicBezTo>
                          <a:cubicBezTo>
                            <a:pt x="10208" y="434"/>
                            <a:pt x="10208" y="368"/>
                            <a:pt x="10174" y="234"/>
                          </a:cubicBezTo>
                          <a:cubicBezTo>
                            <a:pt x="9774" y="334"/>
                            <a:pt x="9340" y="368"/>
                            <a:pt x="8907" y="368"/>
                          </a:cubicBezTo>
                          <a:cubicBezTo>
                            <a:pt x="8873" y="346"/>
                            <a:pt x="8829" y="338"/>
                            <a:pt x="8765" y="338"/>
                          </a:cubicBezTo>
                          <a:cubicBezTo>
                            <a:pt x="8636" y="338"/>
                            <a:pt x="8429" y="368"/>
                            <a:pt x="8073" y="368"/>
                          </a:cubicBezTo>
                          <a:cubicBezTo>
                            <a:pt x="7906" y="379"/>
                            <a:pt x="7728" y="383"/>
                            <a:pt x="7565" y="383"/>
                          </a:cubicBezTo>
                          <a:cubicBezTo>
                            <a:pt x="7239" y="383"/>
                            <a:pt x="6972" y="368"/>
                            <a:pt x="6972" y="368"/>
                          </a:cubicBezTo>
                          <a:cubicBezTo>
                            <a:pt x="6972" y="368"/>
                            <a:pt x="6271" y="301"/>
                            <a:pt x="6038" y="268"/>
                          </a:cubicBezTo>
                          <a:cubicBezTo>
                            <a:pt x="5771" y="268"/>
                            <a:pt x="4303" y="1"/>
                            <a:pt x="4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4" name="Google Shape;24784;p56"/>
                    <p:cNvSpPr/>
                    <p:nvPr/>
                  </p:nvSpPr>
                  <p:spPr>
                    <a:xfrm>
                      <a:off x="1641335" y="2884787"/>
                      <a:ext cx="903173" cy="161682"/>
                    </a:xfrm>
                    <a:custGeom>
                      <a:avLst/>
                      <a:gdLst/>
                      <a:ahLst/>
                      <a:cxnLst/>
                      <a:rect l="l" t="t" r="r" b="b"/>
                      <a:pathLst>
                        <a:path w="8206" h="1469" extrusionOk="0">
                          <a:moveTo>
                            <a:pt x="0" y="1"/>
                          </a:moveTo>
                          <a:cubicBezTo>
                            <a:pt x="167" y="334"/>
                            <a:pt x="400" y="668"/>
                            <a:pt x="634" y="968"/>
                          </a:cubicBezTo>
                          <a:cubicBezTo>
                            <a:pt x="1001" y="1002"/>
                            <a:pt x="1801" y="1135"/>
                            <a:pt x="2302" y="1202"/>
                          </a:cubicBezTo>
                          <a:cubicBezTo>
                            <a:pt x="2835" y="1302"/>
                            <a:pt x="3069" y="1369"/>
                            <a:pt x="3503" y="1435"/>
                          </a:cubicBezTo>
                          <a:cubicBezTo>
                            <a:pt x="3658" y="1457"/>
                            <a:pt x="3795" y="1469"/>
                            <a:pt x="3962" y="1469"/>
                          </a:cubicBezTo>
                          <a:cubicBezTo>
                            <a:pt x="4296" y="1469"/>
                            <a:pt x="4748" y="1424"/>
                            <a:pt x="5704" y="1335"/>
                          </a:cubicBezTo>
                          <a:cubicBezTo>
                            <a:pt x="6605" y="1235"/>
                            <a:pt x="7472" y="902"/>
                            <a:pt x="8206" y="368"/>
                          </a:cubicBezTo>
                          <a:lnTo>
                            <a:pt x="8206" y="368"/>
                          </a:lnTo>
                          <a:cubicBezTo>
                            <a:pt x="7447" y="874"/>
                            <a:pt x="6475" y="977"/>
                            <a:pt x="5669" y="977"/>
                          </a:cubicBezTo>
                          <a:cubicBezTo>
                            <a:pt x="5518" y="977"/>
                            <a:pt x="5374" y="973"/>
                            <a:pt x="5237" y="968"/>
                          </a:cubicBezTo>
                          <a:cubicBezTo>
                            <a:pt x="4603" y="935"/>
                            <a:pt x="3970" y="801"/>
                            <a:pt x="3402" y="568"/>
                          </a:cubicBezTo>
                          <a:cubicBezTo>
                            <a:pt x="2602" y="368"/>
                            <a:pt x="1801" y="201"/>
                            <a:pt x="1001" y="101"/>
                          </a:cubicBezTo>
                          <a:cubicBezTo>
                            <a:pt x="667" y="34"/>
                            <a:pt x="33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4785" name="Google Shape;24785;p56"/>
                <p:cNvSpPr/>
                <p:nvPr/>
              </p:nvSpPr>
              <p:spPr>
                <a:xfrm>
                  <a:off x="1270425" y="2115341"/>
                  <a:ext cx="1769805" cy="1045154"/>
                </a:xfrm>
                <a:custGeom>
                  <a:avLst/>
                  <a:gdLst/>
                  <a:ahLst/>
                  <a:cxnLst/>
                  <a:rect l="l" t="t" r="r" b="b"/>
                  <a:pathLst>
                    <a:path w="16080" h="9496" extrusionOk="0">
                      <a:moveTo>
                        <a:pt x="14796" y="0"/>
                      </a:moveTo>
                      <a:cubicBezTo>
                        <a:pt x="14054" y="0"/>
                        <a:pt x="12845" y="340"/>
                        <a:pt x="11376" y="954"/>
                      </a:cubicBezTo>
                      <a:lnTo>
                        <a:pt x="11476" y="1054"/>
                      </a:lnTo>
                      <a:cubicBezTo>
                        <a:pt x="12860" y="478"/>
                        <a:pt x="13989" y="156"/>
                        <a:pt x="14631" y="156"/>
                      </a:cubicBezTo>
                      <a:cubicBezTo>
                        <a:pt x="14917" y="156"/>
                        <a:pt x="15106" y="220"/>
                        <a:pt x="15178" y="354"/>
                      </a:cubicBezTo>
                      <a:cubicBezTo>
                        <a:pt x="15612" y="1088"/>
                        <a:pt x="12677" y="3589"/>
                        <a:pt x="8640" y="5958"/>
                      </a:cubicBezTo>
                      <a:cubicBezTo>
                        <a:pt x="5382" y="7885"/>
                        <a:pt x="2368" y="9128"/>
                        <a:pt x="1124" y="9128"/>
                      </a:cubicBezTo>
                      <a:cubicBezTo>
                        <a:pt x="840" y="9128"/>
                        <a:pt x="649" y="9063"/>
                        <a:pt x="568" y="8927"/>
                      </a:cubicBezTo>
                      <a:cubicBezTo>
                        <a:pt x="301" y="8460"/>
                        <a:pt x="1302" y="7359"/>
                        <a:pt x="3003" y="6024"/>
                      </a:cubicBezTo>
                      <a:lnTo>
                        <a:pt x="2970" y="5891"/>
                      </a:lnTo>
                      <a:cubicBezTo>
                        <a:pt x="1068" y="7359"/>
                        <a:pt x="1" y="8660"/>
                        <a:pt x="335" y="9227"/>
                      </a:cubicBezTo>
                      <a:cubicBezTo>
                        <a:pt x="440" y="9409"/>
                        <a:pt x="692" y="9496"/>
                        <a:pt x="1065" y="9496"/>
                      </a:cubicBezTo>
                      <a:cubicBezTo>
                        <a:pt x="2464" y="9496"/>
                        <a:pt x="5554" y="8274"/>
                        <a:pt x="8874" y="6325"/>
                      </a:cubicBezTo>
                      <a:cubicBezTo>
                        <a:pt x="13077" y="3890"/>
                        <a:pt x="16079" y="1188"/>
                        <a:pt x="15545" y="287"/>
                      </a:cubicBezTo>
                      <a:cubicBezTo>
                        <a:pt x="15443" y="93"/>
                        <a:pt x="15183" y="0"/>
                        <a:pt x="147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786" name="Google Shape;24786;p56"/>
            <p:cNvGrpSpPr/>
            <p:nvPr/>
          </p:nvGrpSpPr>
          <p:grpSpPr>
            <a:xfrm>
              <a:off x="817141" y="1560564"/>
              <a:ext cx="523502" cy="523554"/>
              <a:chOff x="3311753" y="2087385"/>
              <a:chExt cx="1108880" cy="1108990"/>
            </a:xfrm>
          </p:grpSpPr>
          <p:sp>
            <p:nvSpPr>
              <p:cNvPr id="24787" name="Google Shape;24787;p56"/>
              <p:cNvSpPr/>
              <p:nvPr/>
            </p:nvSpPr>
            <p:spPr>
              <a:xfrm>
                <a:off x="3311753" y="2087385"/>
                <a:ext cx="1108880" cy="1108990"/>
              </a:xfrm>
              <a:custGeom>
                <a:avLst/>
                <a:gdLst/>
                <a:ahLst/>
                <a:cxnLst/>
                <a:rect l="l" t="t" r="r" b="b"/>
                <a:pathLst>
                  <a:path w="10075" h="10076" extrusionOk="0">
                    <a:moveTo>
                      <a:pt x="5107" y="1"/>
                    </a:moveTo>
                    <a:cubicBezTo>
                      <a:pt x="2533" y="1"/>
                      <a:pt x="1" y="1935"/>
                      <a:pt x="1" y="5044"/>
                    </a:cubicBezTo>
                    <a:cubicBezTo>
                      <a:pt x="1" y="5344"/>
                      <a:pt x="34" y="5645"/>
                      <a:pt x="101" y="5978"/>
                    </a:cubicBezTo>
                    <a:cubicBezTo>
                      <a:pt x="134" y="6178"/>
                      <a:pt x="201" y="6379"/>
                      <a:pt x="267" y="6579"/>
                    </a:cubicBezTo>
                    <a:cubicBezTo>
                      <a:pt x="998" y="8862"/>
                      <a:pt x="3030" y="10075"/>
                      <a:pt x="5074" y="10075"/>
                    </a:cubicBezTo>
                    <a:cubicBezTo>
                      <a:pt x="6763" y="10075"/>
                      <a:pt x="8460" y="9248"/>
                      <a:pt x="9441" y="7513"/>
                    </a:cubicBezTo>
                    <a:cubicBezTo>
                      <a:pt x="9707" y="7079"/>
                      <a:pt x="9874" y="6579"/>
                      <a:pt x="9974" y="6078"/>
                    </a:cubicBezTo>
                    <a:cubicBezTo>
                      <a:pt x="10041" y="5745"/>
                      <a:pt x="10074" y="5378"/>
                      <a:pt x="10074" y="5044"/>
                    </a:cubicBezTo>
                    <a:lnTo>
                      <a:pt x="10074" y="4978"/>
                    </a:lnTo>
                    <a:cubicBezTo>
                      <a:pt x="10074" y="3977"/>
                      <a:pt x="9774" y="3043"/>
                      <a:pt x="9240" y="2242"/>
                    </a:cubicBezTo>
                    <a:cubicBezTo>
                      <a:pt x="8204" y="694"/>
                      <a:pt x="6648" y="1"/>
                      <a:pt x="5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788" name="Google Shape;24788;p56"/>
              <p:cNvGrpSpPr/>
              <p:nvPr/>
            </p:nvGrpSpPr>
            <p:grpSpPr>
              <a:xfrm>
                <a:off x="3311753" y="2087385"/>
                <a:ext cx="1108880" cy="1108990"/>
                <a:chOff x="3311753" y="2087385"/>
                <a:chExt cx="1108880" cy="1108990"/>
              </a:xfrm>
            </p:grpSpPr>
            <p:sp>
              <p:nvSpPr>
                <p:cNvPr id="24789" name="Google Shape;24789;p56"/>
                <p:cNvSpPr/>
                <p:nvPr/>
              </p:nvSpPr>
              <p:spPr>
                <a:xfrm>
                  <a:off x="3311753" y="2087385"/>
                  <a:ext cx="1108880" cy="680186"/>
                </a:xfrm>
                <a:custGeom>
                  <a:avLst/>
                  <a:gdLst/>
                  <a:ahLst/>
                  <a:cxnLst/>
                  <a:rect l="l" t="t" r="r" b="b"/>
                  <a:pathLst>
                    <a:path w="10075" h="6180" extrusionOk="0">
                      <a:moveTo>
                        <a:pt x="5093" y="1"/>
                      </a:moveTo>
                      <a:cubicBezTo>
                        <a:pt x="2520" y="1"/>
                        <a:pt x="1" y="1935"/>
                        <a:pt x="1" y="5044"/>
                      </a:cubicBezTo>
                      <a:cubicBezTo>
                        <a:pt x="1" y="5344"/>
                        <a:pt x="34" y="5645"/>
                        <a:pt x="67" y="5978"/>
                      </a:cubicBezTo>
                      <a:cubicBezTo>
                        <a:pt x="668" y="6045"/>
                        <a:pt x="1335" y="6078"/>
                        <a:pt x="1335" y="6078"/>
                      </a:cubicBezTo>
                      <a:cubicBezTo>
                        <a:pt x="1585" y="6062"/>
                        <a:pt x="1844" y="6053"/>
                        <a:pt x="2106" y="6053"/>
                      </a:cubicBezTo>
                      <a:cubicBezTo>
                        <a:pt x="2369" y="6053"/>
                        <a:pt x="2636" y="6062"/>
                        <a:pt x="2903" y="6078"/>
                      </a:cubicBezTo>
                      <a:cubicBezTo>
                        <a:pt x="3158" y="6101"/>
                        <a:pt x="3447" y="6108"/>
                        <a:pt x="3719" y="6108"/>
                      </a:cubicBezTo>
                      <a:cubicBezTo>
                        <a:pt x="4263" y="6108"/>
                        <a:pt x="4737" y="6078"/>
                        <a:pt x="4737" y="6078"/>
                      </a:cubicBezTo>
                      <a:cubicBezTo>
                        <a:pt x="4737" y="6078"/>
                        <a:pt x="5838" y="6112"/>
                        <a:pt x="6405" y="6145"/>
                      </a:cubicBezTo>
                      <a:cubicBezTo>
                        <a:pt x="6583" y="6156"/>
                        <a:pt x="6750" y="6160"/>
                        <a:pt x="6893" y="6160"/>
                      </a:cubicBezTo>
                      <a:cubicBezTo>
                        <a:pt x="7180" y="6160"/>
                        <a:pt x="7372" y="6145"/>
                        <a:pt x="7372" y="6145"/>
                      </a:cubicBezTo>
                      <a:cubicBezTo>
                        <a:pt x="7526" y="6169"/>
                        <a:pt x="7676" y="6180"/>
                        <a:pt x="7824" y="6180"/>
                      </a:cubicBezTo>
                      <a:cubicBezTo>
                        <a:pt x="8094" y="6180"/>
                        <a:pt x="8360" y="6143"/>
                        <a:pt x="8640" y="6078"/>
                      </a:cubicBezTo>
                      <a:cubicBezTo>
                        <a:pt x="8758" y="6046"/>
                        <a:pt x="8879" y="6034"/>
                        <a:pt x="8998" y="6034"/>
                      </a:cubicBezTo>
                      <a:cubicBezTo>
                        <a:pt x="9351" y="6034"/>
                        <a:pt x="9687" y="6140"/>
                        <a:pt x="9858" y="6140"/>
                      </a:cubicBezTo>
                      <a:cubicBezTo>
                        <a:pt x="9925" y="6140"/>
                        <a:pt x="9967" y="6124"/>
                        <a:pt x="9974" y="6078"/>
                      </a:cubicBezTo>
                      <a:cubicBezTo>
                        <a:pt x="10041" y="5745"/>
                        <a:pt x="10074" y="5378"/>
                        <a:pt x="10074" y="5044"/>
                      </a:cubicBezTo>
                      <a:lnTo>
                        <a:pt x="10074" y="4978"/>
                      </a:lnTo>
                      <a:lnTo>
                        <a:pt x="9474" y="5044"/>
                      </a:lnTo>
                      <a:lnTo>
                        <a:pt x="7573" y="5578"/>
                      </a:lnTo>
                      <a:lnTo>
                        <a:pt x="6038" y="5578"/>
                      </a:lnTo>
                      <a:cubicBezTo>
                        <a:pt x="4904" y="5578"/>
                        <a:pt x="5371" y="5545"/>
                        <a:pt x="3737" y="5311"/>
                      </a:cubicBezTo>
                      <a:cubicBezTo>
                        <a:pt x="2069" y="5078"/>
                        <a:pt x="3970" y="5178"/>
                        <a:pt x="4103" y="5044"/>
                      </a:cubicBezTo>
                      <a:cubicBezTo>
                        <a:pt x="4204" y="4911"/>
                        <a:pt x="3737" y="4544"/>
                        <a:pt x="3737" y="4544"/>
                      </a:cubicBezTo>
                      <a:cubicBezTo>
                        <a:pt x="3737" y="4544"/>
                        <a:pt x="2496" y="4406"/>
                        <a:pt x="2020" y="4406"/>
                      </a:cubicBezTo>
                      <a:cubicBezTo>
                        <a:pt x="1972" y="4406"/>
                        <a:pt x="1932" y="4407"/>
                        <a:pt x="1902" y="4410"/>
                      </a:cubicBezTo>
                      <a:cubicBezTo>
                        <a:pt x="1888" y="4412"/>
                        <a:pt x="1872" y="4413"/>
                        <a:pt x="1855" y="4413"/>
                      </a:cubicBezTo>
                      <a:cubicBezTo>
                        <a:pt x="1499" y="4413"/>
                        <a:pt x="463" y="4093"/>
                        <a:pt x="367" y="3743"/>
                      </a:cubicBezTo>
                      <a:cubicBezTo>
                        <a:pt x="301" y="3376"/>
                        <a:pt x="734" y="3243"/>
                        <a:pt x="1268" y="2776"/>
                      </a:cubicBezTo>
                      <a:cubicBezTo>
                        <a:pt x="1768" y="2342"/>
                        <a:pt x="1835" y="2542"/>
                        <a:pt x="2602" y="2309"/>
                      </a:cubicBezTo>
                      <a:cubicBezTo>
                        <a:pt x="3034" y="2165"/>
                        <a:pt x="3253" y="2138"/>
                        <a:pt x="3734" y="2138"/>
                      </a:cubicBezTo>
                      <a:cubicBezTo>
                        <a:pt x="4031" y="2138"/>
                        <a:pt x="4428" y="2148"/>
                        <a:pt x="5037" y="2148"/>
                      </a:cubicBezTo>
                      <a:cubicBezTo>
                        <a:pt x="5271" y="2148"/>
                        <a:pt x="5536" y="2146"/>
                        <a:pt x="5838" y="2142"/>
                      </a:cubicBezTo>
                      <a:cubicBezTo>
                        <a:pt x="6449" y="2125"/>
                        <a:pt x="6783" y="2119"/>
                        <a:pt x="6964" y="2119"/>
                      </a:cubicBezTo>
                      <a:cubicBezTo>
                        <a:pt x="7371" y="2119"/>
                        <a:pt x="7000" y="2149"/>
                        <a:pt x="7243" y="2149"/>
                      </a:cubicBezTo>
                      <a:cubicBezTo>
                        <a:pt x="7305" y="2149"/>
                        <a:pt x="7407" y="2147"/>
                        <a:pt x="7573" y="2142"/>
                      </a:cubicBezTo>
                      <a:cubicBezTo>
                        <a:pt x="7714" y="2134"/>
                        <a:pt x="7854" y="2130"/>
                        <a:pt x="7993" y="2130"/>
                      </a:cubicBezTo>
                      <a:cubicBezTo>
                        <a:pt x="8409" y="2130"/>
                        <a:pt x="8815" y="2167"/>
                        <a:pt x="9240" y="2242"/>
                      </a:cubicBezTo>
                      <a:cubicBezTo>
                        <a:pt x="8191" y="694"/>
                        <a:pt x="6633" y="1"/>
                        <a:pt x="50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0" name="Google Shape;24790;p56"/>
                <p:cNvSpPr/>
                <p:nvPr/>
              </p:nvSpPr>
              <p:spPr>
                <a:xfrm>
                  <a:off x="3341140" y="2811376"/>
                  <a:ext cx="1009713" cy="384999"/>
                </a:xfrm>
                <a:custGeom>
                  <a:avLst/>
                  <a:gdLst/>
                  <a:ahLst/>
                  <a:cxnLst/>
                  <a:rect l="l" t="t" r="r" b="b"/>
                  <a:pathLst>
                    <a:path w="9174" h="3498" extrusionOk="0">
                      <a:moveTo>
                        <a:pt x="0" y="1"/>
                      </a:moveTo>
                      <a:lnTo>
                        <a:pt x="0" y="1"/>
                      </a:lnTo>
                      <a:cubicBezTo>
                        <a:pt x="731" y="2284"/>
                        <a:pt x="2763" y="3497"/>
                        <a:pt x="4807" y="3497"/>
                      </a:cubicBezTo>
                      <a:cubicBezTo>
                        <a:pt x="6496" y="3497"/>
                        <a:pt x="8193" y="2670"/>
                        <a:pt x="9174" y="935"/>
                      </a:cubicBezTo>
                      <a:lnTo>
                        <a:pt x="9174" y="935"/>
                      </a:lnTo>
                      <a:lnTo>
                        <a:pt x="8907" y="968"/>
                      </a:lnTo>
                      <a:cubicBezTo>
                        <a:pt x="8006" y="1102"/>
                        <a:pt x="8240" y="1168"/>
                        <a:pt x="7339" y="1435"/>
                      </a:cubicBezTo>
                      <a:cubicBezTo>
                        <a:pt x="6925" y="1542"/>
                        <a:pt x="6695" y="1586"/>
                        <a:pt x="6469" y="1586"/>
                      </a:cubicBezTo>
                      <a:cubicBezTo>
                        <a:pt x="6204" y="1586"/>
                        <a:pt x="5945" y="1525"/>
                        <a:pt x="5404" y="1435"/>
                      </a:cubicBezTo>
                      <a:cubicBezTo>
                        <a:pt x="4437" y="1268"/>
                        <a:pt x="4937" y="1402"/>
                        <a:pt x="4203" y="1001"/>
                      </a:cubicBezTo>
                      <a:cubicBezTo>
                        <a:pt x="3670" y="701"/>
                        <a:pt x="3069" y="434"/>
                        <a:pt x="2502" y="234"/>
                      </a:cubicBezTo>
                      <a:cubicBezTo>
                        <a:pt x="2092" y="93"/>
                        <a:pt x="1784" y="65"/>
                        <a:pt x="1478" y="65"/>
                      </a:cubicBezTo>
                      <a:cubicBezTo>
                        <a:pt x="1284" y="65"/>
                        <a:pt x="1091" y="76"/>
                        <a:pt x="874" y="76"/>
                      </a:cubicBezTo>
                      <a:cubicBezTo>
                        <a:pt x="627" y="76"/>
                        <a:pt x="348" y="6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4791" name="Google Shape;24791;p56"/>
          <p:cNvGrpSpPr/>
          <p:nvPr/>
        </p:nvGrpSpPr>
        <p:grpSpPr>
          <a:xfrm rot="10800000">
            <a:off x="7444910" y="2998429"/>
            <a:ext cx="1699100" cy="2145071"/>
            <a:chOff x="5693310" y="2702404"/>
            <a:chExt cx="1699100" cy="2145071"/>
          </a:xfrm>
        </p:grpSpPr>
        <p:sp>
          <p:nvSpPr>
            <p:cNvPr id="24792" name="Google Shape;24792;p56"/>
            <p:cNvSpPr/>
            <p:nvPr/>
          </p:nvSpPr>
          <p:spPr>
            <a:xfrm rot="4957066">
              <a:off x="6543597" y="3442831"/>
              <a:ext cx="349209" cy="349905"/>
            </a:xfrm>
            <a:custGeom>
              <a:avLst/>
              <a:gdLst/>
              <a:ahLst/>
              <a:cxnLst/>
              <a:rect l="l" t="t" r="r" b="b"/>
              <a:pathLst>
                <a:path w="18056" h="18092" extrusionOk="0">
                  <a:moveTo>
                    <a:pt x="6695" y="1472"/>
                  </a:moveTo>
                  <a:cubicBezTo>
                    <a:pt x="6713" y="1486"/>
                    <a:pt x="6734" y="1495"/>
                    <a:pt x="6757" y="1495"/>
                  </a:cubicBezTo>
                  <a:cubicBezTo>
                    <a:pt x="6764" y="1495"/>
                    <a:pt x="6771" y="1494"/>
                    <a:pt x="6778" y="1492"/>
                  </a:cubicBezTo>
                  <a:cubicBezTo>
                    <a:pt x="6751" y="1486"/>
                    <a:pt x="6723" y="1479"/>
                    <a:pt x="6695" y="1472"/>
                  </a:cubicBezTo>
                  <a:close/>
                  <a:moveTo>
                    <a:pt x="13763" y="3827"/>
                  </a:moveTo>
                  <a:lnTo>
                    <a:pt x="13763" y="3827"/>
                  </a:lnTo>
                  <a:cubicBezTo>
                    <a:pt x="14709" y="4623"/>
                    <a:pt x="15616" y="5469"/>
                    <a:pt x="16535" y="6265"/>
                  </a:cubicBezTo>
                  <a:lnTo>
                    <a:pt x="14104" y="4106"/>
                  </a:lnTo>
                  <a:cubicBezTo>
                    <a:pt x="14006" y="3995"/>
                    <a:pt x="13890" y="3903"/>
                    <a:pt x="13763" y="3827"/>
                  </a:cubicBezTo>
                  <a:close/>
                  <a:moveTo>
                    <a:pt x="3092" y="0"/>
                  </a:moveTo>
                  <a:cubicBezTo>
                    <a:pt x="2894" y="0"/>
                    <a:pt x="2699" y="26"/>
                    <a:pt x="2493" y="64"/>
                  </a:cubicBezTo>
                  <a:cubicBezTo>
                    <a:pt x="2067" y="185"/>
                    <a:pt x="1702" y="459"/>
                    <a:pt x="1429" y="824"/>
                  </a:cubicBezTo>
                  <a:cubicBezTo>
                    <a:pt x="547" y="1918"/>
                    <a:pt x="274" y="3377"/>
                    <a:pt x="760" y="4714"/>
                  </a:cubicBezTo>
                  <a:cubicBezTo>
                    <a:pt x="882" y="4988"/>
                    <a:pt x="942" y="5261"/>
                    <a:pt x="882" y="5565"/>
                  </a:cubicBezTo>
                  <a:cubicBezTo>
                    <a:pt x="790" y="5778"/>
                    <a:pt x="638" y="5961"/>
                    <a:pt x="486" y="6113"/>
                  </a:cubicBezTo>
                  <a:cubicBezTo>
                    <a:pt x="0" y="6751"/>
                    <a:pt x="334" y="7663"/>
                    <a:pt x="730" y="8392"/>
                  </a:cubicBezTo>
                  <a:cubicBezTo>
                    <a:pt x="1672" y="10064"/>
                    <a:pt x="2888" y="11614"/>
                    <a:pt x="4316" y="12921"/>
                  </a:cubicBezTo>
                  <a:cubicBezTo>
                    <a:pt x="5684" y="14076"/>
                    <a:pt x="7113" y="15170"/>
                    <a:pt x="8663" y="16113"/>
                  </a:cubicBezTo>
                  <a:cubicBezTo>
                    <a:pt x="9392" y="16660"/>
                    <a:pt x="10183" y="17116"/>
                    <a:pt x="11034" y="17511"/>
                  </a:cubicBezTo>
                  <a:cubicBezTo>
                    <a:pt x="11917" y="17881"/>
                    <a:pt x="12853" y="18091"/>
                    <a:pt x="13818" y="18091"/>
                  </a:cubicBezTo>
                  <a:cubicBezTo>
                    <a:pt x="13882" y="18091"/>
                    <a:pt x="13947" y="18090"/>
                    <a:pt x="14013" y="18088"/>
                  </a:cubicBezTo>
                  <a:cubicBezTo>
                    <a:pt x="15259" y="18088"/>
                    <a:pt x="16596" y="17724"/>
                    <a:pt x="17326" y="16721"/>
                  </a:cubicBezTo>
                  <a:cubicBezTo>
                    <a:pt x="17842" y="15930"/>
                    <a:pt x="18055" y="14958"/>
                    <a:pt x="17873" y="14015"/>
                  </a:cubicBezTo>
                  <a:cubicBezTo>
                    <a:pt x="17690" y="13104"/>
                    <a:pt x="17386" y="12192"/>
                    <a:pt x="16931" y="11371"/>
                  </a:cubicBezTo>
                  <a:cubicBezTo>
                    <a:pt x="15715" y="8848"/>
                    <a:pt x="14225" y="6265"/>
                    <a:pt x="11824" y="4836"/>
                  </a:cubicBezTo>
                  <a:cubicBezTo>
                    <a:pt x="11034" y="4380"/>
                    <a:pt x="10213" y="4015"/>
                    <a:pt x="9362" y="3772"/>
                  </a:cubicBezTo>
                  <a:cubicBezTo>
                    <a:pt x="8799" y="3591"/>
                    <a:pt x="8183" y="3442"/>
                    <a:pt x="7589" y="3442"/>
                  </a:cubicBezTo>
                  <a:cubicBezTo>
                    <a:pt x="7189" y="3442"/>
                    <a:pt x="6799" y="3509"/>
                    <a:pt x="6444" y="3681"/>
                  </a:cubicBezTo>
                  <a:cubicBezTo>
                    <a:pt x="5228" y="4258"/>
                    <a:pt x="4803" y="5900"/>
                    <a:pt x="5167" y="7207"/>
                  </a:cubicBezTo>
                  <a:cubicBezTo>
                    <a:pt x="5563" y="8483"/>
                    <a:pt x="6505" y="9547"/>
                    <a:pt x="7447" y="10489"/>
                  </a:cubicBezTo>
                  <a:cubicBezTo>
                    <a:pt x="8055" y="11097"/>
                    <a:pt x="8693" y="11645"/>
                    <a:pt x="9392" y="12161"/>
                  </a:cubicBezTo>
                  <a:cubicBezTo>
                    <a:pt x="9879" y="12556"/>
                    <a:pt x="10456" y="12800"/>
                    <a:pt x="11095" y="12921"/>
                  </a:cubicBezTo>
                  <a:cubicBezTo>
                    <a:pt x="11207" y="12944"/>
                    <a:pt x="11320" y="12955"/>
                    <a:pt x="11434" y="12955"/>
                  </a:cubicBezTo>
                  <a:cubicBezTo>
                    <a:pt x="11932" y="12955"/>
                    <a:pt x="12425" y="12740"/>
                    <a:pt x="12797" y="12344"/>
                  </a:cubicBezTo>
                  <a:cubicBezTo>
                    <a:pt x="13192" y="11797"/>
                    <a:pt x="13253" y="11067"/>
                    <a:pt x="12979" y="10459"/>
                  </a:cubicBezTo>
                  <a:cubicBezTo>
                    <a:pt x="12706" y="9851"/>
                    <a:pt x="12250" y="9334"/>
                    <a:pt x="11672" y="8970"/>
                  </a:cubicBezTo>
                  <a:cubicBezTo>
                    <a:pt x="11464" y="8824"/>
                    <a:pt x="11213" y="8692"/>
                    <a:pt x="10978" y="8692"/>
                  </a:cubicBezTo>
                  <a:cubicBezTo>
                    <a:pt x="10870" y="8692"/>
                    <a:pt x="10765" y="8720"/>
                    <a:pt x="10669" y="8787"/>
                  </a:cubicBezTo>
                  <a:cubicBezTo>
                    <a:pt x="11050" y="8289"/>
                    <a:pt x="10526" y="7508"/>
                    <a:pt x="9916" y="7508"/>
                  </a:cubicBezTo>
                  <a:cubicBezTo>
                    <a:pt x="9893" y="7508"/>
                    <a:pt x="9871" y="7509"/>
                    <a:pt x="9848" y="7511"/>
                  </a:cubicBezTo>
                  <a:cubicBezTo>
                    <a:pt x="9210" y="7632"/>
                    <a:pt x="8784" y="8210"/>
                    <a:pt x="8845" y="8879"/>
                  </a:cubicBezTo>
                  <a:cubicBezTo>
                    <a:pt x="8936" y="9517"/>
                    <a:pt x="9301" y="10064"/>
                    <a:pt x="9848" y="10398"/>
                  </a:cubicBezTo>
                  <a:cubicBezTo>
                    <a:pt x="10046" y="10550"/>
                    <a:pt x="10327" y="10649"/>
                    <a:pt x="10574" y="10649"/>
                  </a:cubicBezTo>
                  <a:cubicBezTo>
                    <a:pt x="10821" y="10649"/>
                    <a:pt x="11034" y="10550"/>
                    <a:pt x="11095" y="10307"/>
                  </a:cubicBezTo>
                  <a:cubicBezTo>
                    <a:pt x="11216" y="9973"/>
                    <a:pt x="10882" y="9669"/>
                    <a:pt x="10578" y="9456"/>
                  </a:cubicBezTo>
                  <a:cubicBezTo>
                    <a:pt x="10766" y="9369"/>
                    <a:pt x="10961" y="9329"/>
                    <a:pt x="11152" y="9329"/>
                  </a:cubicBezTo>
                  <a:cubicBezTo>
                    <a:pt x="11762" y="9329"/>
                    <a:pt x="12331" y="9743"/>
                    <a:pt x="12493" y="10368"/>
                  </a:cubicBezTo>
                  <a:cubicBezTo>
                    <a:pt x="12706" y="11219"/>
                    <a:pt x="12128" y="12040"/>
                    <a:pt x="11247" y="12100"/>
                  </a:cubicBezTo>
                  <a:cubicBezTo>
                    <a:pt x="11209" y="12103"/>
                    <a:pt x="11172" y="12105"/>
                    <a:pt x="11136" y="12105"/>
                  </a:cubicBezTo>
                  <a:cubicBezTo>
                    <a:pt x="10422" y="12105"/>
                    <a:pt x="9791" y="11557"/>
                    <a:pt x="9271" y="11037"/>
                  </a:cubicBezTo>
                  <a:cubicBezTo>
                    <a:pt x="8268" y="10125"/>
                    <a:pt x="7356" y="9122"/>
                    <a:pt x="6535" y="8027"/>
                  </a:cubicBezTo>
                  <a:cubicBezTo>
                    <a:pt x="6201" y="7632"/>
                    <a:pt x="5988" y="7116"/>
                    <a:pt x="5958" y="6568"/>
                  </a:cubicBezTo>
                  <a:cubicBezTo>
                    <a:pt x="5958" y="5657"/>
                    <a:pt x="6839" y="4897"/>
                    <a:pt x="7751" y="4745"/>
                  </a:cubicBezTo>
                  <a:cubicBezTo>
                    <a:pt x="7880" y="4728"/>
                    <a:pt x="8009" y="4719"/>
                    <a:pt x="8137" y="4719"/>
                  </a:cubicBezTo>
                  <a:cubicBezTo>
                    <a:pt x="8919" y="4719"/>
                    <a:pt x="9691" y="5018"/>
                    <a:pt x="10395" y="5383"/>
                  </a:cubicBezTo>
                  <a:cubicBezTo>
                    <a:pt x="13982" y="7328"/>
                    <a:pt x="16383" y="10885"/>
                    <a:pt x="16809" y="14958"/>
                  </a:cubicBezTo>
                  <a:cubicBezTo>
                    <a:pt x="16870" y="15262"/>
                    <a:pt x="16809" y="15626"/>
                    <a:pt x="16596" y="15900"/>
                  </a:cubicBezTo>
                  <a:cubicBezTo>
                    <a:pt x="16231" y="16295"/>
                    <a:pt x="15563" y="16082"/>
                    <a:pt x="15046" y="16295"/>
                  </a:cubicBezTo>
                  <a:cubicBezTo>
                    <a:pt x="14833" y="16417"/>
                    <a:pt x="14681" y="16599"/>
                    <a:pt x="14438" y="16721"/>
                  </a:cubicBezTo>
                  <a:cubicBezTo>
                    <a:pt x="14238" y="16838"/>
                    <a:pt x="14010" y="16883"/>
                    <a:pt x="13773" y="16883"/>
                  </a:cubicBezTo>
                  <a:cubicBezTo>
                    <a:pt x="13398" y="16883"/>
                    <a:pt x="12998" y="16771"/>
                    <a:pt x="12645" y="16660"/>
                  </a:cubicBezTo>
                  <a:cubicBezTo>
                    <a:pt x="8207" y="15110"/>
                    <a:pt x="3982" y="12404"/>
                    <a:pt x="1702" y="8301"/>
                  </a:cubicBezTo>
                  <a:cubicBezTo>
                    <a:pt x="2341" y="7632"/>
                    <a:pt x="2432" y="6629"/>
                    <a:pt x="1915" y="5869"/>
                  </a:cubicBezTo>
                  <a:cubicBezTo>
                    <a:pt x="2249" y="5413"/>
                    <a:pt x="1885" y="4775"/>
                    <a:pt x="1763" y="4228"/>
                  </a:cubicBezTo>
                  <a:cubicBezTo>
                    <a:pt x="1520" y="3103"/>
                    <a:pt x="2371" y="1979"/>
                    <a:pt x="3404" y="1523"/>
                  </a:cubicBezTo>
                  <a:cubicBezTo>
                    <a:pt x="3902" y="1324"/>
                    <a:pt x="4433" y="1244"/>
                    <a:pt x="4970" y="1244"/>
                  </a:cubicBezTo>
                  <a:cubicBezTo>
                    <a:pt x="5551" y="1244"/>
                    <a:pt x="6138" y="1337"/>
                    <a:pt x="6695" y="1472"/>
                  </a:cubicBezTo>
                  <a:lnTo>
                    <a:pt x="6695" y="1472"/>
                  </a:lnTo>
                  <a:cubicBezTo>
                    <a:pt x="6610" y="1404"/>
                    <a:pt x="6598" y="1200"/>
                    <a:pt x="6718" y="1128"/>
                  </a:cubicBezTo>
                  <a:cubicBezTo>
                    <a:pt x="6794" y="1097"/>
                    <a:pt x="6877" y="1082"/>
                    <a:pt x="6961" y="1082"/>
                  </a:cubicBezTo>
                  <a:cubicBezTo>
                    <a:pt x="7044" y="1082"/>
                    <a:pt x="7128" y="1097"/>
                    <a:pt x="7204" y="1128"/>
                  </a:cubicBezTo>
                  <a:cubicBezTo>
                    <a:pt x="9180" y="1796"/>
                    <a:pt x="11003" y="2830"/>
                    <a:pt x="12614" y="4167"/>
                  </a:cubicBezTo>
                  <a:cubicBezTo>
                    <a:pt x="12557" y="3852"/>
                    <a:pt x="12905" y="3618"/>
                    <a:pt x="13226" y="3618"/>
                  </a:cubicBezTo>
                  <a:cubicBezTo>
                    <a:pt x="13245" y="3618"/>
                    <a:pt x="13264" y="3618"/>
                    <a:pt x="13283" y="3620"/>
                  </a:cubicBezTo>
                  <a:cubicBezTo>
                    <a:pt x="13448" y="3670"/>
                    <a:pt x="13612" y="3737"/>
                    <a:pt x="13763" y="3827"/>
                  </a:cubicBezTo>
                  <a:lnTo>
                    <a:pt x="13763" y="3827"/>
                  </a:lnTo>
                  <a:cubicBezTo>
                    <a:pt x="12143" y="2465"/>
                    <a:pt x="10408" y="1247"/>
                    <a:pt x="8298" y="672"/>
                  </a:cubicBezTo>
                  <a:cubicBezTo>
                    <a:pt x="6718" y="307"/>
                    <a:pt x="5076" y="64"/>
                    <a:pt x="3465" y="33"/>
                  </a:cubicBezTo>
                  <a:cubicBezTo>
                    <a:pt x="3337" y="10"/>
                    <a:pt x="3214" y="0"/>
                    <a:pt x="30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793" name="Google Shape;24793;p56"/>
            <p:cNvGrpSpPr/>
            <p:nvPr/>
          </p:nvGrpSpPr>
          <p:grpSpPr>
            <a:xfrm flipH="1">
              <a:off x="5693310" y="2702404"/>
              <a:ext cx="1699100" cy="2145071"/>
              <a:chOff x="146217" y="2712579"/>
              <a:chExt cx="1552966" cy="1960401"/>
            </a:xfrm>
          </p:grpSpPr>
          <p:grpSp>
            <p:nvGrpSpPr>
              <p:cNvPr id="24794" name="Google Shape;24794;p56"/>
              <p:cNvGrpSpPr/>
              <p:nvPr/>
            </p:nvGrpSpPr>
            <p:grpSpPr>
              <a:xfrm>
                <a:off x="146217" y="2712579"/>
                <a:ext cx="1134008" cy="607901"/>
                <a:chOff x="5206900" y="826150"/>
                <a:chExt cx="599275" cy="321250"/>
              </a:xfrm>
            </p:grpSpPr>
            <p:sp>
              <p:nvSpPr>
                <p:cNvPr id="24795" name="Google Shape;24795;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6" name="Google Shape;24796;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7" name="Google Shape;24797;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8" name="Google Shape;24798;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9" name="Google Shape;24799;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0" name="Google Shape;24800;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1" name="Google Shape;24801;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2" name="Google Shape;24802;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3" name="Google Shape;24803;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4" name="Google Shape;24804;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5" name="Google Shape;24805;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6" name="Google Shape;24806;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7" name="Google Shape;24807;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8" name="Google Shape;24808;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809" name="Google Shape;24809;p56"/>
              <p:cNvGrpSpPr/>
              <p:nvPr/>
            </p:nvGrpSpPr>
            <p:grpSpPr>
              <a:xfrm rot="-9256633">
                <a:off x="489429" y="3110262"/>
                <a:ext cx="1134020" cy="607908"/>
                <a:chOff x="5206900" y="826150"/>
                <a:chExt cx="599275" cy="321250"/>
              </a:xfrm>
            </p:grpSpPr>
            <p:sp>
              <p:nvSpPr>
                <p:cNvPr id="24810" name="Google Shape;24810;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1" name="Google Shape;24811;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2" name="Google Shape;24812;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3" name="Google Shape;24813;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4" name="Google Shape;24814;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5" name="Google Shape;24815;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6" name="Google Shape;24816;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7" name="Google Shape;24817;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8" name="Google Shape;24818;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9" name="Google Shape;24819;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0" name="Google Shape;24820;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1" name="Google Shape;24821;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2" name="Google Shape;24822;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3" name="Google Shape;24823;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824" name="Google Shape;24824;p56"/>
              <p:cNvGrpSpPr/>
              <p:nvPr/>
            </p:nvGrpSpPr>
            <p:grpSpPr>
              <a:xfrm rot="7120513" flipH="1">
                <a:off x="538618" y="3725726"/>
                <a:ext cx="1133997" cy="607895"/>
                <a:chOff x="5206900" y="826150"/>
                <a:chExt cx="599275" cy="321250"/>
              </a:xfrm>
            </p:grpSpPr>
            <p:sp>
              <p:nvSpPr>
                <p:cNvPr id="24825" name="Google Shape;24825;p56"/>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6" name="Google Shape;24826;p56"/>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7" name="Google Shape;24827;p56"/>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8" name="Google Shape;24828;p56"/>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9" name="Google Shape;24829;p56"/>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0" name="Google Shape;24830;p56"/>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1" name="Google Shape;24831;p56"/>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2" name="Google Shape;24832;p56"/>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3" name="Google Shape;24833;p56"/>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4" name="Google Shape;24834;p56"/>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5" name="Google Shape;24835;p56"/>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6" name="Google Shape;24836;p56"/>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7" name="Google Shape;24837;p56"/>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8" name="Google Shape;24838;p56"/>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3">
  <p:cSld name="CUSTOM_6_1_1">
    <p:spTree>
      <p:nvGrpSpPr>
        <p:cNvPr id="24839" name="Shape 24839"/>
        <p:cNvGrpSpPr/>
        <p:nvPr/>
      </p:nvGrpSpPr>
      <p:grpSpPr>
        <a:xfrm>
          <a:off x="0" y="0"/>
          <a:ext cx="0" cy="0"/>
          <a:chOff x="0" y="0"/>
          <a:chExt cx="0" cy="0"/>
        </a:xfrm>
      </p:grpSpPr>
      <p:grpSp>
        <p:nvGrpSpPr>
          <p:cNvPr id="24840" name="Google Shape;24840;p57"/>
          <p:cNvGrpSpPr/>
          <p:nvPr/>
        </p:nvGrpSpPr>
        <p:grpSpPr>
          <a:xfrm>
            <a:off x="176625" y="110350"/>
            <a:ext cx="8790774" cy="4922811"/>
            <a:chOff x="131600" y="118425"/>
            <a:chExt cx="8790774" cy="4922811"/>
          </a:xfrm>
        </p:grpSpPr>
        <p:sp>
          <p:nvSpPr>
            <p:cNvPr id="24841" name="Google Shape;24841;p57"/>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842" name="Google Shape;24842;p57"/>
            <p:cNvGrpSpPr/>
            <p:nvPr/>
          </p:nvGrpSpPr>
          <p:grpSpPr>
            <a:xfrm>
              <a:off x="131600" y="1884558"/>
              <a:ext cx="2122449" cy="3112715"/>
              <a:chOff x="131600" y="1884558"/>
              <a:chExt cx="2122449" cy="3112715"/>
            </a:xfrm>
          </p:grpSpPr>
          <p:sp>
            <p:nvSpPr>
              <p:cNvPr id="24843" name="Google Shape;24843;p57"/>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4" name="Google Shape;24844;p57"/>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5" name="Google Shape;24845;p57"/>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6" name="Google Shape;24846;p57"/>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7" name="Google Shape;24847;p57"/>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8" name="Google Shape;24848;p57"/>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9" name="Google Shape;24849;p57"/>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0" name="Google Shape;24850;p57"/>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1" name="Google Shape;24851;p57"/>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2" name="Google Shape;24852;p57"/>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3" name="Google Shape;24853;p57"/>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4" name="Google Shape;24854;p57"/>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5" name="Google Shape;24855;p57"/>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6" name="Google Shape;24856;p57"/>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7" name="Google Shape;24857;p57"/>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8" name="Google Shape;24858;p57"/>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9" name="Google Shape;24859;p57"/>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0" name="Google Shape;24860;p57"/>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1" name="Google Shape;24861;p57"/>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2" name="Google Shape;24862;p57"/>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3" name="Google Shape;24863;p57"/>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4" name="Google Shape;24864;p57"/>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5" name="Google Shape;24865;p57"/>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6" name="Google Shape;24866;p57"/>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7" name="Google Shape;24867;p57"/>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868" name="Google Shape;24868;p57"/>
            <p:cNvGrpSpPr/>
            <p:nvPr/>
          </p:nvGrpSpPr>
          <p:grpSpPr>
            <a:xfrm flipH="1">
              <a:off x="2342550" y="2567965"/>
              <a:ext cx="3964145" cy="1455821"/>
              <a:chOff x="3233388" y="140740"/>
              <a:chExt cx="3964145" cy="1455821"/>
            </a:xfrm>
          </p:grpSpPr>
          <p:sp>
            <p:nvSpPr>
              <p:cNvPr id="24869" name="Google Shape;24869;p5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0" name="Google Shape;24870;p5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1" name="Google Shape;24871;p5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2" name="Google Shape;24872;p5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3" name="Google Shape;24873;p5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4" name="Google Shape;24874;p5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5" name="Google Shape;24875;p5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6" name="Google Shape;24876;p5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7" name="Google Shape;24877;p5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8" name="Google Shape;24878;p57"/>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9" name="Google Shape;24879;p5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0" name="Google Shape;24880;p5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1" name="Google Shape;24881;p5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2" name="Google Shape;24882;p5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3" name="Google Shape;24883;p5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4" name="Google Shape;24884;p5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5" name="Google Shape;24885;p5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6" name="Google Shape;24886;p5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7" name="Google Shape;24887;p5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8" name="Google Shape;24888;p5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9" name="Google Shape;24889;p5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0" name="Google Shape;24890;p5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1" name="Google Shape;24891;p5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2" name="Google Shape;24892;p5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3" name="Google Shape;24893;p5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4" name="Google Shape;24894;p5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895" name="Google Shape;24895;p57"/>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6" name="Google Shape;24896;p57"/>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7" name="Google Shape;24897;p57"/>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8" name="Google Shape;24898;p57"/>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9" name="Google Shape;24899;p57"/>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0" name="Google Shape;24900;p57"/>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1" name="Google Shape;24901;p57"/>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2" name="Google Shape;24902;p57"/>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3" name="Google Shape;24903;p57"/>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4" name="Google Shape;24904;p57"/>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5" name="Google Shape;24905;p57"/>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6" name="Google Shape;24906;p57"/>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7" name="Google Shape;24907;p57"/>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8" name="Google Shape;24908;p57"/>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9" name="Google Shape;24909;p57"/>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0" name="Google Shape;24910;p57"/>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1" name="Google Shape;24911;p57"/>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2" name="Google Shape;24912;p57"/>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3" name="Google Shape;24913;p57"/>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4" name="Google Shape;24914;p57"/>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5" name="Google Shape;24915;p57"/>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6" name="Google Shape;24916;p57"/>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7" name="Google Shape;24917;p57"/>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8" name="Google Shape;24918;p57"/>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9" name="Google Shape;24919;p57"/>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0" name="Google Shape;24920;p57"/>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1" name="Google Shape;24921;p57"/>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2" name="Google Shape;24922;p57"/>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3" name="Google Shape;24923;p57"/>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4" name="Google Shape;24924;p57"/>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5" name="Google Shape;24925;p57"/>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6" name="Google Shape;24926;p57"/>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7" name="Google Shape;24927;p57"/>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8" name="Google Shape;24928;p57"/>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9" name="Google Shape;24929;p57"/>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0" name="Google Shape;24930;p57"/>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1" name="Google Shape;24931;p57"/>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2" name="Google Shape;24932;p57"/>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3" name="Google Shape;24933;p57"/>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4" name="Google Shape;24934;p57"/>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5" name="Google Shape;24935;p57"/>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6" name="Google Shape;24936;p57"/>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7" name="Google Shape;24937;p57"/>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8" name="Google Shape;24938;p57"/>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9" name="Google Shape;24939;p57"/>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0" name="Google Shape;24940;p57"/>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1" name="Google Shape;24941;p57"/>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2" name="Google Shape;24942;p57"/>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3" name="Google Shape;24943;p57"/>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4" name="Google Shape;24944;p57"/>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5" name="Google Shape;24945;p57"/>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6" name="Google Shape;24946;p57"/>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7" name="Google Shape;24947;p57"/>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8" name="Google Shape;24948;p57"/>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9" name="Google Shape;24949;p57"/>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0" name="Google Shape;24950;p57"/>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1" name="Google Shape;24951;p57"/>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2" name="Google Shape;24952;p57"/>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3" name="Google Shape;24953;p57"/>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4" name="Google Shape;24954;p57"/>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5" name="Google Shape;24955;p57"/>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6" name="Google Shape;24956;p57"/>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7" name="Google Shape;24957;p57"/>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8" name="Google Shape;24958;p57"/>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9" name="Google Shape;24959;p57"/>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0" name="Google Shape;24960;p57"/>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1" name="Google Shape;24961;p57"/>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2" name="Google Shape;24962;p57"/>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3" name="Google Shape;24963;p57"/>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4" name="Google Shape;24964;p57"/>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5" name="Google Shape;24965;p57"/>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6" name="Google Shape;24966;p57"/>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7" name="Google Shape;24967;p57"/>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8" name="Google Shape;24968;p57"/>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9" name="Google Shape;24969;p57"/>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0" name="Google Shape;24970;p57"/>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1" name="Google Shape;24971;p57"/>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2" name="Google Shape;24972;p57"/>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3" name="Google Shape;24973;p57"/>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4" name="Google Shape;24974;p57"/>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5" name="Google Shape;24975;p57"/>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6" name="Google Shape;24976;p57"/>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7" name="Google Shape;24977;p57"/>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8" name="Google Shape;24978;p57"/>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9" name="Google Shape;24979;p57"/>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0" name="Google Shape;24980;p57"/>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1" name="Google Shape;24981;p57"/>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2" name="Google Shape;24982;p57"/>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3" name="Google Shape;24983;p57"/>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4" name="Google Shape;24984;p57"/>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5" name="Google Shape;24985;p57"/>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6" name="Google Shape;24986;p57"/>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7" name="Google Shape;24987;p57"/>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8" name="Google Shape;24988;p57"/>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9" name="Google Shape;24989;p57"/>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0" name="Google Shape;24990;p57"/>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1" name="Google Shape;24991;p57"/>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2" name="Google Shape;24992;p57"/>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3" name="Google Shape;24993;p57"/>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4" name="Google Shape;24994;p57"/>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995" name="Google Shape;24995;p57"/>
            <p:cNvGrpSpPr/>
            <p:nvPr/>
          </p:nvGrpSpPr>
          <p:grpSpPr>
            <a:xfrm rot="5400000">
              <a:off x="6199788" y="1372590"/>
              <a:ext cx="3964145" cy="1455821"/>
              <a:chOff x="3233388" y="140740"/>
              <a:chExt cx="3964145" cy="1455821"/>
            </a:xfrm>
          </p:grpSpPr>
          <p:sp>
            <p:nvSpPr>
              <p:cNvPr id="24996" name="Google Shape;24996;p5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7" name="Google Shape;24997;p5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8" name="Google Shape;24998;p5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9" name="Google Shape;24999;p5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0" name="Google Shape;25000;p5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1" name="Google Shape;25001;p5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2" name="Google Shape;25002;p5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3" name="Google Shape;25003;p5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4" name="Google Shape;25004;p5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5" name="Google Shape;25005;p5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6" name="Google Shape;25006;p5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7" name="Google Shape;25007;p5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8" name="Google Shape;25008;p5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9" name="Google Shape;25009;p5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0" name="Google Shape;25010;p5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1" name="Google Shape;25011;p5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2" name="Google Shape;25012;p5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3" name="Google Shape;25013;p5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4" name="Google Shape;25014;p5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5" name="Google Shape;25015;p5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6" name="Google Shape;25016;p5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7" name="Google Shape;25017;p5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8" name="Google Shape;25018;p5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9" name="Google Shape;25019;p5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0" name="Google Shape;25020;p5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1" name="Google Shape;25021;p5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022" name="Google Shape;25022;p57"/>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3" name="Google Shape;25023;p57"/>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4" name="Google Shape;25024;p57"/>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5" name="Google Shape;25025;p57"/>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6" name="Google Shape;25026;p57"/>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027" name="Google Shape;25027;p57"/>
            <p:cNvGrpSpPr/>
            <p:nvPr/>
          </p:nvGrpSpPr>
          <p:grpSpPr>
            <a:xfrm>
              <a:off x="234224" y="118425"/>
              <a:ext cx="3532446" cy="1609151"/>
              <a:chOff x="140599" y="118425"/>
              <a:chExt cx="3532446" cy="1609151"/>
            </a:xfrm>
          </p:grpSpPr>
          <p:sp>
            <p:nvSpPr>
              <p:cNvPr id="25028" name="Google Shape;25028;p57"/>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9" name="Google Shape;25029;p57"/>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0" name="Google Shape;25030;p57"/>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1" name="Google Shape;25031;p57"/>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2" name="Google Shape;25032;p57"/>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3" name="Google Shape;25033;p57"/>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4" name="Google Shape;25034;p57"/>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5" name="Google Shape;25035;p57"/>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6" name="Google Shape;25036;p57"/>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7" name="Google Shape;25037;p57"/>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8" name="Google Shape;25038;p57"/>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9" name="Google Shape;25039;p57"/>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0" name="Google Shape;25040;p57"/>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1" name="Google Shape;25041;p57"/>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2" name="Google Shape;25042;p57"/>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3" name="Google Shape;25043;p57"/>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4" name="Google Shape;25044;p57"/>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5" name="Google Shape;25045;p57"/>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6" name="Google Shape;25046;p57"/>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7" name="Google Shape;25047;p57"/>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8" name="Google Shape;25048;p57"/>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9" name="Google Shape;25049;p57"/>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0" name="Google Shape;25050;p57"/>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1" name="Google Shape;25051;p57"/>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2" name="Google Shape;25052;p57"/>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3" name="Google Shape;25053;p57"/>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054" name="Google Shape;25054;p57"/>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055" name="Google Shape;25055;p57"/>
            <p:cNvGrpSpPr/>
            <p:nvPr/>
          </p:nvGrpSpPr>
          <p:grpSpPr>
            <a:xfrm>
              <a:off x="3327013" y="140740"/>
              <a:ext cx="3964145" cy="1455821"/>
              <a:chOff x="3233388" y="140740"/>
              <a:chExt cx="3964145" cy="1455821"/>
            </a:xfrm>
          </p:grpSpPr>
          <p:sp>
            <p:nvSpPr>
              <p:cNvPr id="25056" name="Google Shape;25056;p5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7" name="Google Shape;25057;p5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8" name="Google Shape;25058;p5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9" name="Google Shape;25059;p5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0" name="Google Shape;25060;p5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1" name="Google Shape;25061;p5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2" name="Google Shape;25062;p5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3" name="Google Shape;25063;p5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4" name="Google Shape;25064;p5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5" name="Google Shape;25065;p5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6" name="Google Shape;25066;p5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7" name="Google Shape;25067;p5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8" name="Google Shape;25068;p5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9" name="Google Shape;25069;p5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0" name="Google Shape;25070;p5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1" name="Google Shape;25071;p5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2" name="Google Shape;25072;p5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3" name="Google Shape;25073;p5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4" name="Google Shape;25074;p5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5" name="Google Shape;25075;p5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6" name="Google Shape;25076;p5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7" name="Google Shape;25077;p5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8" name="Google Shape;25078;p5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9" name="Google Shape;25079;p5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0" name="Google Shape;25080;p5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1" name="Google Shape;25081;p5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5082" name="Google Shape;25082;p57"/>
          <p:cNvGrpSpPr/>
          <p:nvPr/>
        </p:nvGrpSpPr>
        <p:grpSpPr>
          <a:xfrm rot="2871252" flipH="1">
            <a:off x="-245518" y="3148519"/>
            <a:ext cx="1240758" cy="665148"/>
            <a:chOff x="5206900" y="826150"/>
            <a:chExt cx="599275" cy="321250"/>
          </a:xfrm>
        </p:grpSpPr>
        <p:sp>
          <p:nvSpPr>
            <p:cNvPr id="25083" name="Google Shape;25083;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4" name="Google Shape;25084;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5" name="Google Shape;25085;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6" name="Google Shape;25086;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7" name="Google Shape;25087;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8" name="Google Shape;25088;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9" name="Google Shape;25089;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0" name="Google Shape;25090;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1" name="Google Shape;25091;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2" name="Google Shape;25092;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3" name="Google Shape;25093;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4" name="Google Shape;25094;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5" name="Google Shape;25095;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6" name="Google Shape;25096;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097" name="Google Shape;25097;p57"/>
          <p:cNvGrpSpPr/>
          <p:nvPr/>
        </p:nvGrpSpPr>
        <p:grpSpPr>
          <a:xfrm rot="6433525" flipH="1">
            <a:off x="1366373" y="4081001"/>
            <a:ext cx="1240716" cy="665175"/>
            <a:chOff x="5206900" y="826150"/>
            <a:chExt cx="599275" cy="321250"/>
          </a:xfrm>
        </p:grpSpPr>
        <p:sp>
          <p:nvSpPr>
            <p:cNvPr id="25098" name="Google Shape;25098;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9" name="Google Shape;25099;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0" name="Google Shape;25100;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1" name="Google Shape;25101;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2" name="Google Shape;25102;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3" name="Google Shape;25103;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4" name="Google Shape;25104;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5" name="Google Shape;25105;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6" name="Google Shape;25106;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7" name="Google Shape;25107;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8" name="Google Shape;25108;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9" name="Google Shape;25109;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0" name="Google Shape;25110;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1" name="Google Shape;25111;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112" name="Google Shape;25112;p57"/>
          <p:cNvGrpSpPr/>
          <p:nvPr/>
        </p:nvGrpSpPr>
        <p:grpSpPr>
          <a:xfrm rot="-9943409">
            <a:off x="1263956" y="3737276"/>
            <a:ext cx="1240826" cy="665092"/>
            <a:chOff x="5206900" y="826150"/>
            <a:chExt cx="599275" cy="321250"/>
          </a:xfrm>
        </p:grpSpPr>
        <p:sp>
          <p:nvSpPr>
            <p:cNvPr id="25113" name="Google Shape;25113;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4" name="Google Shape;25114;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5" name="Google Shape;25115;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6" name="Google Shape;25116;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7" name="Google Shape;25117;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8" name="Google Shape;25118;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9" name="Google Shape;25119;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0" name="Google Shape;25120;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1" name="Google Shape;25121;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2" name="Google Shape;25122;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3" name="Google Shape;25123;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4" name="Google Shape;25124;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5" name="Google Shape;25125;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6" name="Google Shape;25126;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127" name="Google Shape;25127;p57"/>
          <p:cNvGrpSpPr/>
          <p:nvPr/>
        </p:nvGrpSpPr>
        <p:grpSpPr>
          <a:xfrm rot="5400000" flipH="1">
            <a:off x="57271" y="1922377"/>
            <a:ext cx="1699100" cy="2145071"/>
            <a:chOff x="146217" y="2712579"/>
            <a:chExt cx="1552966" cy="1960401"/>
          </a:xfrm>
        </p:grpSpPr>
        <p:grpSp>
          <p:nvGrpSpPr>
            <p:cNvPr id="25128" name="Google Shape;25128;p57"/>
            <p:cNvGrpSpPr/>
            <p:nvPr/>
          </p:nvGrpSpPr>
          <p:grpSpPr>
            <a:xfrm>
              <a:off x="146217" y="2712579"/>
              <a:ext cx="1134008" cy="607901"/>
              <a:chOff x="5206900" y="826150"/>
              <a:chExt cx="599275" cy="321250"/>
            </a:xfrm>
          </p:grpSpPr>
          <p:sp>
            <p:nvSpPr>
              <p:cNvPr id="25129" name="Google Shape;25129;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0" name="Google Shape;25130;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1" name="Google Shape;25131;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2" name="Google Shape;25132;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3" name="Google Shape;25133;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4" name="Google Shape;25134;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5" name="Google Shape;25135;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6" name="Google Shape;25136;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7" name="Google Shape;25137;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8" name="Google Shape;25138;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9" name="Google Shape;25139;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0" name="Google Shape;25140;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1" name="Google Shape;25141;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2" name="Google Shape;25142;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143" name="Google Shape;25143;p57"/>
            <p:cNvGrpSpPr/>
            <p:nvPr/>
          </p:nvGrpSpPr>
          <p:grpSpPr>
            <a:xfrm rot="-9256633">
              <a:off x="489429" y="3110262"/>
              <a:ext cx="1134020" cy="607908"/>
              <a:chOff x="5206900" y="826150"/>
              <a:chExt cx="599275" cy="321250"/>
            </a:xfrm>
          </p:grpSpPr>
          <p:sp>
            <p:nvSpPr>
              <p:cNvPr id="25144" name="Google Shape;25144;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5" name="Google Shape;25145;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6" name="Google Shape;25146;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7" name="Google Shape;25147;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8" name="Google Shape;25148;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9" name="Google Shape;25149;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0" name="Google Shape;25150;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1" name="Google Shape;25151;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2" name="Google Shape;25152;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3" name="Google Shape;25153;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4" name="Google Shape;25154;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5" name="Google Shape;25155;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6" name="Google Shape;25156;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7" name="Google Shape;25157;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158" name="Google Shape;25158;p57"/>
            <p:cNvGrpSpPr/>
            <p:nvPr/>
          </p:nvGrpSpPr>
          <p:grpSpPr>
            <a:xfrm rot="7120513" flipH="1">
              <a:off x="538618" y="3725726"/>
              <a:ext cx="1133997" cy="607895"/>
              <a:chOff x="5206900" y="826150"/>
              <a:chExt cx="599275" cy="321250"/>
            </a:xfrm>
          </p:grpSpPr>
          <p:sp>
            <p:nvSpPr>
              <p:cNvPr id="25159" name="Google Shape;25159;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0" name="Google Shape;25160;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1" name="Google Shape;25161;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2" name="Google Shape;25162;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3" name="Google Shape;25163;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4" name="Google Shape;25164;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5" name="Google Shape;25165;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6" name="Google Shape;25166;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7" name="Google Shape;25167;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8" name="Google Shape;25168;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9" name="Google Shape;25169;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0" name="Google Shape;25170;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1" name="Google Shape;25171;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2" name="Google Shape;25172;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5173" name="Google Shape;25173;p57"/>
          <p:cNvGrpSpPr/>
          <p:nvPr/>
        </p:nvGrpSpPr>
        <p:grpSpPr>
          <a:xfrm rot="5846386">
            <a:off x="454872" y="4197233"/>
            <a:ext cx="1240817" cy="665090"/>
            <a:chOff x="5206900" y="826150"/>
            <a:chExt cx="599275" cy="321250"/>
          </a:xfrm>
        </p:grpSpPr>
        <p:sp>
          <p:nvSpPr>
            <p:cNvPr id="25174" name="Google Shape;25174;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5" name="Google Shape;25175;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6" name="Google Shape;25176;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7" name="Google Shape;25177;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8" name="Google Shape;25178;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9" name="Google Shape;25179;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0" name="Google Shape;25180;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1" name="Google Shape;25181;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2" name="Google Shape;25182;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3" name="Google Shape;25183;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4" name="Google Shape;25184;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5" name="Google Shape;25185;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6" name="Google Shape;25186;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7" name="Google Shape;25187;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188" name="Google Shape;25188;p57"/>
          <p:cNvGrpSpPr/>
          <p:nvPr/>
        </p:nvGrpSpPr>
        <p:grpSpPr>
          <a:xfrm rot="6300046" flipH="1">
            <a:off x="-304291" y="4197212"/>
            <a:ext cx="1240773" cy="665134"/>
            <a:chOff x="5206900" y="826150"/>
            <a:chExt cx="599275" cy="321250"/>
          </a:xfrm>
        </p:grpSpPr>
        <p:sp>
          <p:nvSpPr>
            <p:cNvPr id="25189" name="Google Shape;25189;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0" name="Google Shape;25190;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1" name="Google Shape;25191;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2" name="Google Shape;25192;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3" name="Google Shape;25193;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4" name="Google Shape;25194;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5" name="Google Shape;25195;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6" name="Google Shape;25196;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7" name="Google Shape;25197;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8" name="Google Shape;25198;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9" name="Google Shape;25199;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0" name="Google Shape;25200;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1" name="Google Shape;25201;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2" name="Google Shape;25202;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203" name="Google Shape;25203;p57"/>
          <p:cNvGrpSpPr/>
          <p:nvPr/>
        </p:nvGrpSpPr>
        <p:grpSpPr>
          <a:xfrm rot="-8939904">
            <a:off x="828401" y="3356468"/>
            <a:ext cx="494025" cy="594555"/>
            <a:chOff x="4815275" y="840950"/>
            <a:chExt cx="432450" cy="520450"/>
          </a:xfrm>
        </p:grpSpPr>
        <p:sp>
          <p:nvSpPr>
            <p:cNvPr id="25204" name="Google Shape;25204;p57"/>
            <p:cNvSpPr/>
            <p:nvPr/>
          </p:nvSpPr>
          <p:spPr>
            <a:xfrm>
              <a:off x="4884475" y="840950"/>
              <a:ext cx="306850" cy="277250"/>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5" name="Google Shape;25205;p57"/>
            <p:cNvSpPr/>
            <p:nvPr/>
          </p:nvSpPr>
          <p:spPr>
            <a:xfrm>
              <a:off x="4815275" y="1152575"/>
              <a:ext cx="144425" cy="12362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6" name="Google Shape;25206;p57"/>
            <p:cNvSpPr/>
            <p:nvPr/>
          </p:nvSpPr>
          <p:spPr>
            <a:xfrm>
              <a:off x="5105275" y="1188975"/>
              <a:ext cx="142450" cy="172425"/>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7" name="Google Shape;25207;p57"/>
            <p:cNvSpPr/>
            <p:nvPr/>
          </p:nvSpPr>
          <p:spPr>
            <a:xfrm>
              <a:off x="5024075" y="1286975"/>
              <a:ext cx="71225" cy="58025"/>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8" name="Google Shape;25208;p57"/>
            <p:cNvSpPr/>
            <p:nvPr/>
          </p:nvSpPr>
          <p:spPr>
            <a:xfrm>
              <a:off x="5176500" y="1064150"/>
              <a:ext cx="69625" cy="7125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209" name="Google Shape;25209;p57"/>
          <p:cNvGrpSpPr/>
          <p:nvPr/>
        </p:nvGrpSpPr>
        <p:grpSpPr>
          <a:xfrm>
            <a:off x="7825729" y="-3"/>
            <a:ext cx="1866180" cy="2274870"/>
            <a:chOff x="7825729" y="-3"/>
            <a:chExt cx="1866180" cy="2274870"/>
          </a:xfrm>
        </p:grpSpPr>
        <p:grpSp>
          <p:nvGrpSpPr>
            <p:cNvPr id="25210" name="Google Shape;25210;p57"/>
            <p:cNvGrpSpPr/>
            <p:nvPr/>
          </p:nvGrpSpPr>
          <p:grpSpPr>
            <a:xfrm rot="-276790" flipH="1">
              <a:off x="7909234" y="64853"/>
              <a:ext cx="1699169" cy="2145157"/>
              <a:chOff x="146217" y="2712579"/>
              <a:chExt cx="1552966" cy="1960401"/>
            </a:xfrm>
          </p:grpSpPr>
          <p:grpSp>
            <p:nvGrpSpPr>
              <p:cNvPr id="25211" name="Google Shape;25211;p57"/>
              <p:cNvGrpSpPr/>
              <p:nvPr/>
            </p:nvGrpSpPr>
            <p:grpSpPr>
              <a:xfrm>
                <a:off x="146217" y="2712579"/>
                <a:ext cx="1134008" cy="607901"/>
                <a:chOff x="5206900" y="826150"/>
                <a:chExt cx="599275" cy="321250"/>
              </a:xfrm>
            </p:grpSpPr>
            <p:sp>
              <p:nvSpPr>
                <p:cNvPr id="25212" name="Google Shape;25212;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3" name="Google Shape;25213;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4" name="Google Shape;25214;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5" name="Google Shape;25215;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6" name="Google Shape;25216;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7" name="Google Shape;25217;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8" name="Google Shape;25218;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9" name="Google Shape;25219;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0" name="Google Shape;25220;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1" name="Google Shape;25221;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2" name="Google Shape;25222;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3" name="Google Shape;25223;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4" name="Google Shape;25224;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5" name="Google Shape;25225;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226" name="Google Shape;25226;p57"/>
              <p:cNvGrpSpPr/>
              <p:nvPr/>
            </p:nvGrpSpPr>
            <p:grpSpPr>
              <a:xfrm rot="-9256633">
                <a:off x="489429" y="3110262"/>
                <a:ext cx="1134020" cy="607908"/>
                <a:chOff x="5206900" y="826150"/>
                <a:chExt cx="599275" cy="321250"/>
              </a:xfrm>
            </p:grpSpPr>
            <p:sp>
              <p:nvSpPr>
                <p:cNvPr id="25227" name="Google Shape;25227;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8" name="Google Shape;25228;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9" name="Google Shape;25229;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0" name="Google Shape;25230;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1" name="Google Shape;25231;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2" name="Google Shape;25232;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3" name="Google Shape;25233;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4" name="Google Shape;25234;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5" name="Google Shape;25235;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6" name="Google Shape;25236;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7" name="Google Shape;25237;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8" name="Google Shape;25238;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9" name="Google Shape;25239;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0" name="Google Shape;25240;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241" name="Google Shape;25241;p57"/>
              <p:cNvGrpSpPr/>
              <p:nvPr/>
            </p:nvGrpSpPr>
            <p:grpSpPr>
              <a:xfrm rot="7120513" flipH="1">
                <a:off x="538618" y="3725726"/>
                <a:ext cx="1133997" cy="607895"/>
                <a:chOff x="5206900" y="826150"/>
                <a:chExt cx="599275" cy="321250"/>
              </a:xfrm>
            </p:grpSpPr>
            <p:sp>
              <p:nvSpPr>
                <p:cNvPr id="25242" name="Google Shape;25242;p57"/>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3" name="Google Shape;25243;p57"/>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4" name="Google Shape;25244;p57"/>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5" name="Google Shape;25245;p57"/>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6" name="Google Shape;25246;p57"/>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7" name="Google Shape;25247;p57"/>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8" name="Google Shape;25248;p57"/>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9" name="Google Shape;25249;p57"/>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0" name="Google Shape;25250;p57"/>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1" name="Google Shape;25251;p57"/>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2" name="Google Shape;25252;p57"/>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3" name="Google Shape;25253;p57"/>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4" name="Google Shape;25254;p57"/>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5" name="Google Shape;25255;p57"/>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5256" name="Google Shape;25256;p57"/>
            <p:cNvGrpSpPr/>
            <p:nvPr/>
          </p:nvGrpSpPr>
          <p:grpSpPr>
            <a:xfrm>
              <a:off x="8189095" y="1182633"/>
              <a:ext cx="723331" cy="725642"/>
              <a:chOff x="6065295" y="2472383"/>
              <a:chExt cx="723331" cy="725642"/>
            </a:xfrm>
          </p:grpSpPr>
          <p:sp>
            <p:nvSpPr>
              <p:cNvPr id="25257" name="Google Shape;25257;p57"/>
              <p:cNvSpPr/>
              <p:nvPr/>
            </p:nvSpPr>
            <p:spPr>
              <a:xfrm>
                <a:off x="6065295" y="2472383"/>
                <a:ext cx="723331" cy="723551"/>
              </a:xfrm>
              <a:custGeom>
                <a:avLst/>
                <a:gdLst/>
                <a:ahLst/>
                <a:cxnLst/>
                <a:rect l="l" t="t" r="r" b="b"/>
                <a:pathLst>
                  <a:path w="6572" h="6574" extrusionOk="0">
                    <a:moveTo>
                      <a:pt x="3296" y="0"/>
                    </a:moveTo>
                    <a:cubicBezTo>
                      <a:pt x="2433" y="0"/>
                      <a:pt x="1563" y="335"/>
                      <a:pt x="901" y="1013"/>
                    </a:cubicBezTo>
                    <a:cubicBezTo>
                      <a:pt x="668" y="1246"/>
                      <a:pt x="501" y="1513"/>
                      <a:pt x="367" y="1813"/>
                    </a:cubicBezTo>
                    <a:cubicBezTo>
                      <a:pt x="134" y="2280"/>
                      <a:pt x="0" y="2780"/>
                      <a:pt x="0" y="3281"/>
                    </a:cubicBezTo>
                    <a:lnTo>
                      <a:pt x="0" y="3581"/>
                    </a:lnTo>
                    <a:cubicBezTo>
                      <a:pt x="151" y="5360"/>
                      <a:pt x="1674" y="6574"/>
                      <a:pt x="3300" y="6574"/>
                    </a:cubicBezTo>
                    <a:cubicBezTo>
                      <a:pt x="3839" y="6574"/>
                      <a:pt x="4389" y="6440"/>
                      <a:pt x="4904" y="6150"/>
                    </a:cubicBezTo>
                    <a:cubicBezTo>
                      <a:pt x="5471" y="5816"/>
                      <a:pt x="5938" y="5316"/>
                      <a:pt x="6238" y="4715"/>
                    </a:cubicBezTo>
                    <a:cubicBezTo>
                      <a:pt x="6372" y="4448"/>
                      <a:pt x="6472" y="4148"/>
                      <a:pt x="6505" y="3881"/>
                    </a:cubicBezTo>
                    <a:cubicBezTo>
                      <a:pt x="6538" y="3681"/>
                      <a:pt x="6572" y="3481"/>
                      <a:pt x="6572" y="3314"/>
                    </a:cubicBezTo>
                    <a:cubicBezTo>
                      <a:pt x="6572" y="3047"/>
                      <a:pt x="6538" y="2814"/>
                      <a:pt x="6505" y="2580"/>
                    </a:cubicBezTo>
                    <a:cubicBezTo>
                      <a:pt x="6372" y="2080"/>
                      <a:pt x="6171" y="1646"/>
                      <a:pt x="5871" y="1246"/>
                    </a:cubicBezTo>
                    <a:cubicBezTo>
                      <a:pt x="5220" y="419"/>
                      <a:pt x="4262" y="0"/>
                      <a:pt x="32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258" name="Google Shape;25258;p57"/>
              <p:cNvGrpSpPr/>
              <p:nvPr/>
            </p:nvGrpSpPr>
            <p:grpSpPr>
              <a:xfrm>
                <a:off x="6065295" y="2587398"/>
                <a:ext cx="716067" cy="610627"/>
                <a:chOff x="6065295" y="2587398"/>
                <a:chExt cx="716067" cy="610627"/>
              </a:xfrm>
            </p:grpSpPr>
            <p:sp>
              <p:nvSpPr>
                <p:cNvPr id="25259" name="Google Shape;25259;p57"/>
                <p:cNvSpPr/>
                <p:nvPr/>
              </p:nvSpPr>
              <p:spPr>
                <a:xfrm>
                  <a:off x="6101946" y="2587398"/>
                  <a:ext cx="675674" cy="210550"/>
                </a:xfrm>
                <a:custGeom>
                  <a:avLst/>
                  <a:gdLst/>
                  <a:ahLst/>
                  <a:cxnLst/>
                  <a:rect l="l" t="t" r="r" b="b"/>
                  <a:pathLst>
                    <a:path w="6139" h="1913" extrusionOk="0">
                      <a:moveTo>
                        <a:pt x="568" y="1"/>
                      </a:moveTo>
                      <a:cubicBezTo>
                        <a:pt x="335" y="234"/>
                        <a:pt x="168" y="501"/>
                        <a:pt x="1" y="768"/>
                      </a:cubicBezTo>
                      <a:cubicBezTo>
                        <a:pt x="134" y="801"/>
                        <a:pt x="268" y="868"/>
                        <a:pt x="401" y="935"/>
                      </a:cubicBezTo>
                      <a:cubicBezTo>
                        <a:pt x="501" y="1002"/>
                        <a:pt x="601" y="1102"/>
                        <a:pt x="701" y="1235"/>
                      </a:cubicBezTo>
                      <a:cubicBezTo>
                        <a:pt x="868" y="1435"/>
                        <a:pt x="1035" y="1602"/>
                        <a:pt x="1235" y="1769"/>
                      </a:cubicBezTo>
                      <a:cubicBezTo>
                        <a:pt x="1382" y="1876"/>
                        <a:pt x="1465" y="1913"/>
                        <a:pt x="1535" y="1913"/>
                      </a:cubicBezTo>
                      <a:cubicBezTo>
                        <a:pt x="1640" y="1913"/>
                        <a:pt x="1716" y="1829"/>
                        <a:pt x="1936" y="1769"/>
                      </a:cubicBezTo>
                      <a:cubicBezTo>
                        <a:pt x="2025" y="1745"/>
                        <a:pt x="2094" y="1736"/>
                        <a:pt x="2154" y="1736"/>
                      </a:cubicBezTo>
                      <a:cubicBezTo>
                        <a:pt x="2299" y="1736"/>
                        <a:pt x="2390" y="1785"/>
                        <a:pt x="2574" y="1785"/>
                      </a:cubicBezTo>
                      <a:cubicBezTo>
                        <a:pt x="2629" y="1785"/>
                        <a:pt x="2693" y="1781"/>
                        <a:pt x="2770" y="1769"/>
                      </a:cubicBezTo>
                      <a:cubicBezTo>
                        <a:pt x="3203" y="1702"/>
                        <a:pt x="3203" y="1735"/>
                        <a:pt x="3337" y="1635"/>
                      </a:cubicBezTo>
                      <a:cubicBezTo>
                        <a:pt x="3437" y="1569"/>
                        <a:pt x="3537" y="1469"/>
                        <a:pt x="3604" y="1369"/>
                      </a:cubicBezTo>
                      <a:cubicBezTo>
                        <a:pt x="3604" y="1369"/>
                        <a:pt x="3904" y="1202"/>
                        <a:pt x="4037" y="1135"/>
                      </a:cubicBezTo>
                      <a:cubicBezTo>
                        <a:pt x="4088" y="1110"/>
                        <a:pt x="4139" y="1099"/>
                        <a:pt x="4188" y="1099"/>
                      </a:cubicBezTo>
                      <a:cubicBezTo>
                        <a:pt x="4268" y="1099"/>
                        <a:pt x="4342" y="1127"/>
                        <a:pt x="4404" y="1168"/>
                      </a:cubicBezTo>
                      <a:cubicBezTo>
                        <a:pt x="4471" y="1235"/>
                        <a:pt x="4904" y="1535"/>
                        <a:pt x="4904" y="1535"/>
                      </a:cubicBezTo>
                      <a:lnTo>
                        <a:pt x="5338" y="1769"/>
                      </a:lnTo>
                      <a:lnTo>
                        <a:pt x="5872" y="1669"/>
                      </a:lnTo>
                      <a:cubicBezTo>
                        <a:pt x="5972" y="1635"/>
                        <a:pt x="6039" y="1602"/>
                        <a:pt x="6139" y="1535"/>
                      </a:cubicBezTo>
                      <a:cubicBezTo>
                        <a:pt x="6039" y="1068"/>
                        <a:pt x="5838" y="601"/>
                        <a:pt x="5538" y="234"/>
                      </a:cubicBezTo>
                      <a:lnTo>
                        <a:pt x="5038" y="201"/>
                      </a:lnTo>
                      <a:cubicBezTo>
                        <a:pt x="4989" y="191"/>
                        <a:pt x="4943" y="187"/>
                        <a:pt x="4899" y="187"/>
                      </a:cubicBezTo>
                      <a:cubicBezTo>
                        <a:pt x="4793" y="187"/>
                        <a:pt x="4699" y="211"/>
                        <a:pt x="4604" y="234"/>
                      </a:cubicBezTo>
                      <a:lnTo>
                        <a:pt x="3904" y="368"/>
                      </a:lnTo>
                      <a:cubicBezTo>
                        <a:pt x="3570" y="435"/>
                        <a:pt x="3537" y="501"/>
                        <a:pt x="3337" y="535"/>
                      </a:cubicBezTo>
                      <a:cubicBezTo>
                        <a:pt x="3137" y="535"/>
                        <a:pt x="2936" y="535"/>
                        <a:pt x="2770" y="501"/>
                      </a:cubicBezTo>
                      <a:cubicBezTo>
                        <a:pt x="2770" y="501"/>
                        <a:pt x="2236" y="401"/>
                        <a:pt x="1969" y="368"/>
                      </a:cubicBezTo>
                      <a:cubicBezTo>
                        <a:pt x="1919" y="351"/>
                        <a:pt x="1861" y="343"/>
                        <a:pt x="1798" y="343"/>
                      </a:cubicBezTo>
                      <a:cubicBezTo>
                        <a:pt x="1736" y="343"/>
                        <a:pt x="1669" y="351"/>
                        <a:pt x="1602" y="368"/>
                      </a:cubicBezTo>
                      <a:cubicBezTo>
                        <a:pt x="1602" y="368"/>
                        <a:pt x="1302" y="334"/>
                        <a:pt x="1068" y="268"/>
                      </a:cubicBezTo>
                      <a:cubicBezTo>
                        <a:pt x="802" y="234"/>
                        <a:pt x="735" y="234"/>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0" name="Google Shape;25260;p57"/>
                <p:cNvSpPr/>
                <p:nvPr/>
              </p:nvSpPr>
              <p:spPr>
                <a:xfrm>
                  <a:off x="6065295" y="2862775"/>
                  <a:ext cx="716067" cy="335250"/>
                </a:xfrm>
                <a:custGeom>
                  <a:avLst/>
                  <a:gdLst/>
                  <a:ahLst/>
                  <a:cxnLst/>
                  <a:rect l="l" t="t" r="r" b="b"/>
                  <a:pathLst>
                    <a:path w="6506" h="3046" extrusionOk="0">
                      <a:moveTo>
                        <a:pt x="201" y="1"/>
                      </a:moveTo>
                      <a:cubicBezTo>
                        <a:pt x="134" y="1"/>
                        <a:pt x="67" y="34"/>
                        <a:pt x="0" y="34"/>
                      </a:cubicBezTo>
                      <a:cubicBezTo>
                        <a:pt x="150" y="1828"/>
                        <a:pt x="1640" y="3046"/>
                        <a:pt x="3261" y="3046"/>
                      </a:cubicBezTo>
                      <a:cubicBezTo>
                        <a:pt x="3809" y="3046"/>
                        <a:pt x="4373" y="2906"/>
                        <a:pt x="4904" y="2603"/>
                      </a:cubicBezTo>
                      <a:cubicBezTo>
                        <a:pt x="4737" y="2536"/>
                        <a:pt x="4537" y="2469"/>
                        <a:pt x="4370" y="2436"/>
                      </a:cubicBezTo>
                      <a:cubicBezTo>
                        <a:pt x="4259" y="2410"/>
                        <a:pt x="4185" y="2400"/>
                        <a:pt x="4133" y="2400"/>
                      </a:cubicBezTo>
                      <a:cubicBezTo>
                        <a:pt x="3981" y="2400"/>
                        <a:pt x="4010" y="2486"/>
                        <a:pt x="3836" y="2536"/>
                      </a:cubicBezTo>
                      <a:cubicBezTo>
                        <a:pt x="3774" y="2551"/>
                        <a:pt x="3705" y="2558"/>
                        <a:pt x="3636" y="2558"/>
                      </a:cubicBezTo>
                      <a:cubicBezTo>
                        <a:pt x="3407" y="2558"/>
                        <a:pt x="3177" y="2487"/>
                        <a:pt x="3203" y="2436"/>
                      </a:cubicBezTo>
                      <a:cubicBezTo>
                        <a:pt x="3303" y="2369"/>
                        <a:pt x="3369" y="2302"/>
                        <a:pt x="3470" y="2236"/>
                      </a:cubicBezTo>
                      <a:cubicBezTo>
                        <a:pt x="3603" y="2252"/>
                        <a:pt x="3736" y="2261"/>
                        <a:pt x="3870" y="2261"/>
                      </a:cubicBezTo>
                      <a:cubicBezTo>
                        <a:pt x="4003" y="2261"/>
                        <a:pt x="4137" y="2252"/>
                        <a:pt x="4270" y="2236"/>
                      </a:cubicBezTo>
                      <a:cubicBezTo>
                        <a:pt x="4537" y="2169"/>
                        <a:pt x="4804" y="2036"/>
                        <a:pt x="5037" y="1902"/>
                      </a:cubicBezTo>
                      <a:cubicBezTo>
                        <a:pt x="5338" y="1702"/>
                        <a:pt x="5271" y="1769"/>
                        <a:pt x="6005" y="1302"/>
                      </a:cubicBezTo>
                      <a:cubicBezTo>
                        <a:pt x="6071" y="1235"/>
                        <a:pt x="6171" y="1202"/>
                        <a:pt x="6238" y="1168"/>
                      </a:cubicBezTo>
                      <a:cubicBezTo>
                        <a:pt x="6372" y="901"/>
                        <a:pt x="6472" y="601"/>
                        <a:pt x="6505" y="334"/>
                      </a:cubicBezTo>
                      <a:lnTo>
                        <a:pt x="6505" y="334"/>
                      </a:lnTo>
                      <a:lnTo>
                        <a:pt x="5905" y="401"/>
                      </a:lnTo>
                      <a:cubicBezTo>
                        <a:pt x="5004" y="501"/>
                        <a:pt x="5371" y="501"/>
                        <a:pt x="5204" y="601"/>
                      </a:cubicBezTo>
                      <a:cubicBezTo>
                        <a:pt x="5037" y="701"/>
                        <a:pt x="5004" y="735"/>
                        <a:pt x="4937" y="901"/>
                      </a:cubicBezTo>
                      <a:cubicBezTo>
                        <a:pt x="4871" y="1068"/>
                        <a:pt x="4770" y="1168"/>
                        <a:pt x="4637" y="1268"/>
                      </a:cubicBezTo>
                      <a:cubicBezTo>
                        <a:pt x="4337" y="1402"/>
                        <a:pt x="4037" y="1502"/>
                        <a:pt x="3736" y="1569"/>
                      </a:cubicBezTo>
                      <a:cubicBezTo>
                        <a:pt x="3596" y="1594"/>
                        <a:pt x="3461" y="1605"/>
                        <a:pt x="3329" y="1605"/>
                      </a:cubicBezTo>
                      <a:cubicBezTo>
                        <a:pt x="3115" y="1605"/>
                        <a:pt x="2909" y="1576"/>
                        <a:pt x="2702" y="1535"/>
                      </a:cubicBezTo>
                      <a:cubicBezTo>
                        <a:pt x="2069" y="1468"/>
                        <a:pt x="2302" y="1368"/>
                        <a:pt x="1968" y="1135"/>
                      </a:cubicBezTo>
                      <a:cubicBezTo>
                        <a:pt x="1768" y="935"/>
                        <a:pt x="1568" y="735"/>
                        <a:pt x="1435" y="468"/>
                      </a:cubicBezTo>
                      <a:cubicBezTo>
                        <a:pt x="1235" y="301"/>
                        <a:pt x="1034" y="168"/>
                        <a:pt x="801" y="67"/>
                      </a:cubicBezTo>
                      <a:cubicBezTo>
                        <a:pt x="601" y="34"/>
                        <a:pt x="401" y="1"/>
                        <a:pt x="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5261" name="Google Shape;25261;p57"/>
          <p:cNvGrpSpPr/>
          <p:nvPr/>
        </p:nvGrpSpPr>
        <p:grpSpPr>
          <a:xfrm rot="1592248">
            <a:off x="-228183" y="2401745"/>
            <a:ext cx="1926500" cy="2239678"/>
            <a:chOff x="-1470741" y="4281315"/>
            <a:chExt cx="2074541" cy="2411785"/>
          </a:xfrm>
        </p:grpSpPr>
        <p:sp>
          <p:nvSpPr>
            <p:cNvPr id="25262" name="Google Shape;25262;p57"/>
            <p:cNvSpPr/>
            <p:nvPr/>
          </p:nvSpPr>
          <p:spPr>
            <a:xfrm flipH="1">
              <a:off x="-1470741" y="4504609"/>
              <a:ext cx="582076" cy="321512"/>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3" name="Google Shape;25263;p57"/>
            <p:cNvSpPr/>
            <p:nvPr/>
          </p:nvSpPr>
          <p:spPr>
            <a:xfrm flipH="1">
              <a:off x="202303" y="4281315"/>
              <a:ext cx="401496" cy="221734"/>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4" name="Google Shape;25264;p57"/>
            <p:cNvSpPr/>
            <p:nvPr/>
          </p:nvSpPr>
          <p:spPr>
            <a:xfrm flipH="1">
              <a:off x="-393420" y="6434369"/>
              <a:ext cx="468487" cy="258731"/>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490" name="Shape 2490"/>
        <p:cNvGrpSpPr/>
        <p:nvPr/>
      </p:nvGrpSpPr>
      <p:grpSpPr>
        <a:xfrm>
          <a:off x="0" y="0"/>
          <a:ext cx="0" cy="0"/>
          <a:chOff x="0" y="0"/>
          <a:chExt cx="0" cy="0"/>
        </a:xfrm>
      </p:grpSpPr>
      <p:grpSp>
        <p:nvGrpSpPr>
          <p:cNvPr id="2491" name="Google Shape;2491;p7"/>
          <p:cNvGrpSpPr/>
          <p:nvPr/>
        </p:nvGrpSpPr>
        <p:grpSpPr>
          <a:xfrm>
            <a:off x="176625" y="110350"/>
            <a:ext cx="8790774" cy="4922811"/>
            <a:chOff x="131600" y="118425"/>
            <a:chExt cx="8790774" cy="4922811"/>
          </a:xfrm>
        </p:grpSpPr>
        <p:sp>
          <p:nvSpPr>
            <p:cNvPr id="2492" name="Google Shape;2492;p7"/>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93" name="Google Shape;2493;p7"/>
            <p:cNvGrpSpPr/>
            <p:nvPr/>
          </p:nvGrpSpPr>
          <p:grpSpPr>
            <a:xfrm>
              <a:off x="131600" y="1884558"/>
              <a:ext cx="2122449" cy="3112715"/>
              <a:chOff x="131600" y="1884558"/>
              <a:chExt cx="2122449" cy="3112715"/>
            </a:xfrm>
          </p:grpSpPr>
          <p:sp>
            <p:nvSpPr>
              <p:cNvPr id="2494" name="Google Shape;2494;p7"/>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7"/>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7"/>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7"/>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7"/>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7"/>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7"/>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7"/>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7"/>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7"/>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7"/>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7"/>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7"/>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7"/>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7"/>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7"/>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7"/>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7"/>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7"/>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7"/>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7"/>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7"/>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7"/>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7"/>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7"/>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19" name="Google Shape;2519;p7"/>
            <p:cNvGrpSpPr/>
            <p:nvPr/>
          </p:nvGrpSpPr>
          <p:grpSpPr>
            <a:xfrm flipH="1">
              <a:off x="2342550" y="2567965"/>
              <a:ext cx="3964145" cy="1455821"/>
              <a:chOff x="3233388" y="140740"/>
              <a:chExt cx="3964145" cy="1455821"/>
            </a:xfrm>
          </p:grpSpPr>
          <p:sp>
            <p:nvSpPr>
              <p:cNvPr id="2520" name="Google Shape;2520;p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7"/>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46" name="Google Shape;2546;p7"/>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7"/>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7"/>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7"/>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7"/>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7"/>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7"/>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7"/>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7"/>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7"/>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7"/>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7"/>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7"/>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7"/>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7"/>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7"/>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7"/>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7"/>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7"/>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7"/>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7"/>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7"/>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7"/>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7"/>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7"/>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7"/>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7"/>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7"/>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7"/>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7"/>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7"/>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7"/>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7"/>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7"/>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7"/>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7"/>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7"/>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7"/>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7"/>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7"/>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7"/>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7"/>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7"/>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7"/>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7"/>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7"/>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7"/>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7"/>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7"/>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7"/>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7"/>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7"/>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7"/>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7"/>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7"/>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7"/>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7"/>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7"/>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7"/>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7"/>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7"/>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7"/>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7"/>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7"/>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7"/>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7"/>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7"/>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7"/>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7"/>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7"/>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7"/>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7"/>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7"/>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7"/>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7"/>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7"/>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7"/>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7"/>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7"/>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7"/>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7"/>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7"/>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7"/>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7"/>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7"/>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7"/>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7"/>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7"/>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7"/>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7"/>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7"/>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7"/>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7"/>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7"/>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7"/>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7"/>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7"/>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7"/>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7"/>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7"/>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46" name="Google Shape;2646;p7"/>
            <p:cNvGrpSpPr/>
            <p:nvPr/>
          </p:nvGrpSpPr>
          <p:grpSpPr>
            <a:xfrm rot="5400000">
              <a:off x="6199788" y="1372590"/>
              <a:ext cx="3964145" cy="1455821"/>
              <a:chOff x="3233388" y="140740"/>
              <a:chExt cx="3964145" cy="1455821"/>
            </a:xfrm>
          </p:grpSpPr>
          <p:sp>
            <p:nvSpPr>
              <p:cNvPr id="2647" name="Google Shape;2647;p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73" name="Google Shape;2673;p7"/>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7"/>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7"/>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7"/>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7"/>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78" name="Google Shape;2678;p7"/>
            <p:cNvGrpSpPr/>
            <p:nvPr/>
          </p:nvGrpSpPr>
          <p:grpSpPr>
            <a:xfrm>
              <a:off x="234224" y="118425"/>
              <a:ext cx="3532446" cy="1609151"/>
              <a:chOff x="140599" y="118425"/>
              <a:chExt cx="3532446" cy="1609151"/>
            </a:xfrm>
          </p:grpSpPr>
          <p:sp>
            <p:nvSpPr>
              <p:cNvPr id="2679" name="Google Shape;2679;p7"/>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7"/>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7"/>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7"/>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7"/>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7"/>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7"/>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7"/>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7"/>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7"/>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7"/>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7"/>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7"/>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7"/>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7"/>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7"/>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7"/>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7"/>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7"/>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7"/>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7"/>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7"/>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7"/>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7"/>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7"/>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7"/>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05" name="Google Shape;2705;p7"/>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06" name="Google Shape;2706;p7"/>
            <p:cNvGrpSpPr/>
            <p:nvPr/>
          </p:nvGrpSpPr>
          <p:grpSpPr>
            <a:xfrm>
              <a:off x="3327013" y="140740"/>
              <a:ext cx="3964145" cy="1455821"/>
              <a:chOff x="3233388" y="140740"/>
              <a:chExt cx="3964145" cy="1455821"/>
            </a:xfrm>
          </p:grpSpPr>
          <p:sp>
            <p:nvSpPr>
              <p:cNvPr id="2707" name="Google Shape;2707;p7"/>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7"/>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7"/>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7"/>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7"/>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7"/>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7"/>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7"/>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7"/>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7"/>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7"/>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7"/>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7"/>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7"/>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7"/>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7"/>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7"/>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7"/>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7"/>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7"/>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7"/>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7"/>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7"/>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7"/>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7"/>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7"/>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733" name="Google Shape;2733;p7"/>
          <p:cNvSpPr txBox="1"/>
          <p:nvPr>
            <p:ph type="body" idx="1"/>
          </p:nvPr>
        </p:nvSpPr>
        <p:spPr>
          <a:xfrm>
            <a:off x="713225" y="1611975"/>
            <a:ext cx="3859500" cy="2390100"/>
          </a:xfrm>
          <a:prstGeom prst="rect">
            <a:avLst/>
          </a:prstGeom>
        </p:spPr>
        <p:txBody>
          <a:bodyPr spcFirstLastPara="1" wrap="square" lIns="91425" tIns="91425" rIns="91425" bIns="91425" anchor="t" anchorCtr="0">
            <a:noAutofit/>
          </a:bodyPr>
          <a:lstStyle>
            <a:lvl1pPr marL="457200" lvl="0" indent="-279400">
              <a:lnSpc>
                <a:spcPct val="100000"/>
              </a:lnSpc>
              <a:spcBef>
                <a:spcPts val="0"/>
              </a:spcBef>
              <a:spcAft>
                <a:spcPts val="0"/>
              </a:spcAft>
              <a:buClr>
                <a:srgbClr val="434343"/>
              </a:buClr>
              <a:buSzPts val="800"/>
              <a:buChar char="●"/>
              <a:defRPr sz="1400"/>
            </a:lvl1pPr>
            <a:lvl2pPr marL="914400" lvl="1" indent="-304800">
              <a:spcBef>
                <a:spcPts val="1600"/>
              </a:spcBef>
              <a:spcAft>
                <a:spcPts val="0"/>
              </a:spcAft>
              <a:buClr>
                <a:srgbClr val="434343"/>
              </a:buClr>
              <a:buSzPts val="1200"/>
              <a:buFont typeface="Roboto Condensed Light"/>
              <a:buChar char="○"/>
              <a:defRPr sz="1200"/>
            </a:lvl2pPr>
            <a:lvl3pPr marL="1371600" lvl="2" indent="-304800">
              <a:spcBef>
                <a:spcPts val="1600"/>
              </a:spcBef>
              <a:spcAft>
                <a:spcPts val="0"/>
              </a:spcAft>
              <a:buClr>
                <a:srgbClr val="434343"/>
              </a:buClr>
              <a:buSzPts val="1200"/>
              <a:buFont typeface="Roboto Condensed Light"/>
              <a:buChar char="■"/>
              <a:defRPr sz="1200"/>
            </a:lvl3pPr>
            <a:lvl4pPr marL="1828800" lvl="3" indent="-304800">
              <a:spcBef>
                <a:spcPts val="1600"/>
              </a:spcBef>
              <a:spcAft>
                <a:spcPts val="0"/>
              </a:spcAft>
              <a:buClr>
                <a:srgbClr val="434343"/>
              </a:buClr>
              <a:buSzPts val="1200"/>
              <a:buFont typeface="Roboto Condensed Light"/>
              <a:buChar char="●"/>
              <a:defRPr sz="1200"/>
            </a:lvl4pPr>
            <a:lvl5pPr marL="2286000" lvl="4" indent="-304800">
              <a:spcBef>
                <a:spcPts val="1600"/>
              </a:spcBef>
              <a:spcAft>
                <a:spcPts val="0"/>
              </a:spcAft>
              <a:buClr>
                <a:srgbClr val="434343"/>
              </a:buClr>
              <a:buSzPts val="1200"/>
              <a:buFont typeface="Roboto Condensed Light"/>
              <a:buChar char="○"/>
              <a:defRPr sz="1200"/>
            </a:lvl5pPr>
            <a:lvl6pPr marL="2743200" lvl="5" indent="-304800">
              <a:spcBef>
                <a:spcPts val="1600"/>
              </a:spcBef>
              <a:spcAft>
                <a:spcPts val="0"/>
              </a:spcAft>
              <a:buClr>
                <a:srgbClr val="434343"/>
              </a:buClr>
              <a:buSzPts val="1200"/>
              <a:buFont typeface="Roboto Condensed Light"/>
              <a:buChar char="■"/>
              <a:defRPr sz="1200"/>
            </a:lvl6pPr>
            <a:lvl7pPr marL="3200400" lvl="6" indent="-304800">
              <a:spcBef>
                <a:spcPts val="1600"/>
              </a:spcBef>
              <a:spcAft>
                <a:spcPts val="0"/>
              </a:spcAft>
              <a:buClr>
                <a:srgbClr val="434343"/>
              </a:buClr>
              <a:buSzPts val="1200"/>
              <a:buFont typeface="Roboto Condensed Light"/>
              <a:buChar char="●"/>
              <a:defRPr sz="1200"/>
            </a:lvl7pPr>
            <a:lvl8pPr marL="3657600" lvl="7" indent="-304800">
              <a:spcBef>
                <a:spcPts val="1600"/>
              </a:spcBef>
              <a:spcAft>
                <a:spcPts val="0"/>
              </a:spcAft>
              <a:buClr>
                <a:srgbClr val="434343"/>
              </a:buClr>
              <a:buSzPts val="1200"/>
              <a:buFont typeface="Roboto Condensed Light"/>
              <a:buChar char="○"/>
              <a:defRPr sz="1200"/>
            </a:lvl8pPr>
            <a:lvl9pPr marL="4114800" lvl="8" indent="-304800">
              <a:spcBef>
                <a:spcPts val="1600"/>
              </a:spcBef>
              <a:spcAft>
                <a:spcPts val="1600"/>
              </a:spcAft>
              <a:buClr>
                <a:srgbClr val="434343"/>
              </a:buClr>
              <a:buSzPts val="1200"/>
              <a:buFont typeface="Roboto Condensed Light"/>
              <a:buChar char="■"/>
              <a:defRPr sz="1200"/>
            </a:lvl9pPr>
          </a:lstStyle>
          <a:p/>
        </p:txBody>
      </p:sp>
      <p:sp>
        <p:nvSpPr>
          <p:cNvPr id="2734" name="Google Shape;2734;p7"/>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2735" name="Shape 2735"/>
        <p:cNvGrpSpPr/>
        <p:nvPr/>
      </p:nvGrpSpPr>
      <p:grpSpPr>
        <a:xfrm>
          <a:off x="0" y="0"/>
          <a:ext cx="0" cy="0"/>
          <a:chOff x="0" y="0"/>
          <a:chExt cx="0" cy="0"/>
        </a:xfrm>
      </p:grpSpPr>
      <p:grpSp>
        <p:nvGrpSpPr>
          <p:cNvPr id="2736" name="Google Shape;2736;p8"/>
          <p:cNvGrpSpPr/>
          <p:nvPr/>
        </p:nvGrpSpPr>
        <p:grpSpPr>
          <a:xfrm>
            <a:off x="176625" y="110350"/>
            <a:ext cx="8790774" cy="4922811"/>
            <a:chOff x="131600" y="118425"/>
            <a:chExt cx="8790774" cy="4922811"/>
          </a:xfrm>
        </p:grpSpPr>
        <p:sp>
          <p:nvSpPr>
            <p:cNvPr id="2737" name="Google Shape;2737;p8"/>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38" name="Google Shape;2738;p8"/>
            <p:cNvGrpSpPr/>
            <p:nvPr/>
          </p:nvGrpSpPr>
          <p:grpSpPr>
            <a:xfrm>
              <a:off x="131600" y="1884558"/>
              <a:ext cx="2122449" cy="3112715"/>
              <a:chOff x="131600" y="1884558"/>
              <a:chExt cx="2122449" cy="3112715"/>
            </a:xfrm>
          </p:grpSpPr>
          <p:sp>
            <p:nvSpPr>
              <p:cNvPr id="2739" name="Google Shape;2739;p8"/>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8"/>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8"/>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8"/>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8"/>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8"/>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8"/>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8"/>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8"/>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8"/>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8"/>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8"/>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8"/>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8"/>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8"/>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8"/>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8"/>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8"/>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8"/>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8"/>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8"/>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8"/>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8"/>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8"/>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8"/>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64" name="Google Shape;2764;p8"/>
            <p:cNvGrpSpPr/>
            <p:nvPr/>
          </p:nvGrpSpPr>
          <p:grpSpPr>
            <a:xfrm flipH="1">
              <a:off x="2342550" y="2567965"/>
              <a:ext cx="3964145" cy="1455821"/>
              <a:chOff x="3233388" y="140740"/>
              <a:chExt cx="3964145" cy="1455821"/>
            </a:xfrm>
          </p:grpSpPr>
          <p:sp>
            <p:nvSpPr>
              <p:cNvPr id="2765" name="Google Shape;2765;p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8"/>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91" name="Google Shape;2791;p8"/>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8"/>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8"/>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8"/>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8"/>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8"/>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8"/>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8"/>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8"/>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8"/>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8"/>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8"/>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8"/>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8"/>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8"/>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8"/>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8"/>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8"/>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8"/>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8"/>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8"/>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8"/>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8"/>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8"/>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8"/>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8"/>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8"/>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8"/>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8"/>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8"/>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8"/>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8"/>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8"/>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8"/>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8"/>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8"/>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8"/>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8"/>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8"/>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8"/>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8"/>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8"/>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8"/>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8"/>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8"/>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8"/>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8"/>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8"/>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8"/>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8"/>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8"/>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8"/>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8"/>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8"/>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8"/>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8"/>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8"/>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8"/>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8"/>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8"/>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8"/>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8"/>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8"/>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8"/>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8"/>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8"/>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8"/>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8"/>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8"/>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8"/>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8"/>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8"/>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8"/>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8"/>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8"/>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8"/>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8"/>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8"/>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8"/>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8"/>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8"/>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8"/>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8"/>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8"/>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8"/>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8"/>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8"/>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8"/>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8"/>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8"/>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8"/>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8"/>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8"/>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8"/>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8"/>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8"/>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8"/>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8"/>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8"/>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8"/>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91" name="Google Shape;2891;p8"/>
            <p:cNvGrpSpPr/>
            <p:nvPr/>
          </p:nvGrpSpPr>
          <p:grpSpPr>
            <a:xfrm rot="5400000">
              <a:off x="6199788" y="1372590"/>
              <a:ext cx="3964145" cy="1455821"/>
              <a:chOff x="3233388" y="140740"/>
              <a:chExt cx="3964145" cy="1455821"/>
            </a:xfrm>
          </p:grpSpPr>
          <p:sp>
            <p:nvSpPr>
              <p:cNvPr id="2892" name="Google Shape;2892;p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8" name="Google Shape;2918;p8"/>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8"/>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8"/>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8"/>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8"/>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23" name="Google Shape;2923;p8"/>
            <p:cNvGrpSpPr/>
            <p:nvPr/>
          </p:nvGrpSpPr>
          <p:grpSpPr>
            <a:xfrm>
              <a:off x="234224" y="118425"/>
              <a:ext cx="3532446" cy="1609151"/>
              <a:chOff x="140599" y="118425"/>
              <a:chExt cx="3532446" cy="1609151"/>
            </a:xfrm>
          </p:grpSpPr>
          <p:sp>
            <p:nvSpPr>
              <p:cNvPr id="2924" name="Google Shape;2924;p8"/>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8"/>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8"/>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8"/>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8"/>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8"/>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8"/>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8"/>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8"/>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8"/>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8"/>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8"/>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8"/>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8"/>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8"/>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8"/>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8"/>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8"/>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8"/>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8"/>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8"/>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8"/>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8"/>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8"/>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8"/>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8"/>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50" name="Google Shape;2950;p8"/>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51" name="Google Shape;2951;p8"/>
            <p:cNvGrpSpPr/>
            <p:nvPr/>
          </p:nvGrpSpPr>
          <p:grpSpPr>
            <a:xfrm>
              <a:off x="3327013" y="140740"/>
              <a:ext cx="3964145" cy="1455821"/>
              <a:chOff x="3233388" y="140740"/>
              <a:chExt cx="3964145" cy="1455821"/>
            </a:xfrm>
          </p:grpSpPr>
          <p:sp>
            <p:nvSpPr>
              <p:cNvPr id="2952" name="Google Shape;2952;p8"/>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8"/>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8"/>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8"/>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8"/>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8"/>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8"/>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8"/>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8"/>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8"/>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8"/>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8"/>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8"/>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8"/>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8"/>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8"/>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8"/>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8"/>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8"/>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8"/>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8"/>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8"/>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8"/>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8"/>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8"/>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8"/>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978" name="Google Shape;2978;p8"/>
          <p:cNvGrpSpPr/>
          <p:nvPr/>
        </p:nvGrpSpPr>
        <p:grpSpPr>
          <a:xfrm>
            <a:off x="-874077" y="-2230000"/>
            <a:ext cx="10826259" cy="7105595"/>
            <a:chOff x="-874077" y="-2230000"/>
            <a:chExt cx="10826259" cy="7105595"/>
          </a:xfrm>
        </p:grpSpPr>
        <p:grpSp>
          <p:nvGrpSpPr>
            <p:cNvPr id="2979" name="Google Shape;2979;p8"/>
            <p:cNvGrpSpPr/>
            <p:nvPr/>
          </p:nvGrpSpPr>
          <p:grpSpPr>
            <a:xfrm>
              <a:off x="5414815" y="-2230000"/>
              <a:ext cx="3898081" cy="3841432"/>
              <a:chOff x="1723600" y="1764850"/>
              <a:chExt cx="374675" cy="369223"/>
            </a:xfrm>
          </p:grpSpPr>
          <p:sp>
            <p:nvSpPr>
              <p:cNvPr id="2980" name="Google Shape;2980;p8"/>
              <p:cNvSpPr/>
              <p:nvPr/>
            </p:nvSpPr>
            <p:spPr>
              <a:xfrm>
                <a:off x="1726326" y="1764850"/>
                <a:ext cx="369223" cy="369223"/>
              </a:xfrm>
              <a:custGeom>
                <a:avLst/>
                <a:gdLst/>
                <a:ahLst/>
                <a:cxnLst/>
                <a:rect l="l" t="t" r="r" b="b"/>
                <a:pathLst>
                  <a:path w="4876" h="4876" extrusionOk="0">
                    <a:moveTo>
                      <a:pt x="2432" y="0"/>
                    </a:moveTo>
                    <a:cubicBezTo>
                      <a:pt x="1089" y="0"/>
                      <a:pt x="1" y="1089"/>
                      <a:pt x="1" y="2431"/>
                    </a:cubicBezTo>
                    <a:cubicBezTo>
                      <a:pt x="1" y="3786"/>
                      <a:pt x="1089" y="4875"/>
                      <a:pt x="2432" y="4875"/>
                    </a:cubicBezTo>
                    <a:cubicBezTo>
                      <a:pt x="3787" y="4875"/>
                      <a:pt x="4876" y="3786"/>
                      <a:pt x="4876" y="2431"/>
                    </a:cubicBezTo>
                    <a:cubicBezTo>
                      <a:pt x="4876" y="1089"/>
                      <a:pt x="3787" y="0"/>
                      <a:pt x="2432"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8"/>
              <p:cNvSpPr/>
              <p:nvPr/>
            </p:nvSpPr>
            <p:spPr>
              <a:xfrm>
                <a:off x="1723600" y="1778783"/>
                <a:ext cx="374675" cy="341357"/>
              </a:xfrm>
              <a:custGeom>
                <a:avLst/>
                <a:gdLst/>
                <a:ahLst/>
                <a:cxnLst/>
                <a:rect l="l" t="t" r="r" b="b"/>
                <a:pathLst>
                  <a:path w="4948" h="4508" extrusionOk="0">
                    <a:moveTo>
                      <a:pt x="2480" y="0"/>
                    </a:moveTo>
                    <a:cubicBezTo>
                      <a:pt x="1456" y="0"/>
                      <a:pt x="530" y="700"/>
                      <a:pt x="291" y="1739"/>
                    </a:cubicBezTo>
                    <a:cubicBezTo>
                      <a:pt x="0" y="2949"/>
                      <a:pt x="750" y="4159"/>
                      <a:pt x="1960" y="4449"/>
                    </a:cubicBezTo>
                    <a:cubicBezTo>
                      <a:pt x="2130" y="4488"/>
                      <a:pt x="2301" y="4507"/>
                      <a:pt x="2468" y="4507"/>
                    </a:cubicBezTo>
                    <a:cubicBezTo>
                      <a:pt x="3492" y="4507"/>
                      <a:pt x="4420" y="3807"/>
                      <a:pt x="4670" y="2768"/>
                    </a:cubicBezTo>
                    <a:cubicBezTo>
                      <a:pt x="4948" y="1558"/>
                      <a:pt x="4198" y="348"/>
                      <a:pt x="2988" y="58"/>
                    </a:cubicBezTo>
                    <a:cubicBezTo>
                      <a:pt x="2818" y="19"/>
                      <a:pt x="2648" y="0"/>
                      <a:pt x="24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8"/>
              <p:cNvSpPr/>
              <p:nvPr/>
            </p:nvSpPr>
            <p:spPr>
              <a:xfrm>
                <a:off x="1769412" y="1810359"/>
                <a:ext cx="237390" cy="144554"/>
              </a:xfrm>
              <a:custGeom>
                <a:avLst/>
                <a:gdLst/>
                <a:ahLst/>
                <a:cxnLst/>
                <a:rect l="l" t="t" r="r" b="b"/>
                <a:pathLst>
                  <a:path w="3135" h="1909" extrusionOk="0">
                    <a:moveTo>
                      <a:pt x="1811" y="1"/>
                    </a:moveTo>
                    <a:cubicBezTo>
                      <a:pt x="1741" y="1"/>
                      <a:pt x="1673" y="6"/>
                      <a:pt x="1609" y="16"/>
                    </a:cubicBezTo>
                    <a:cubicBezTo>
                      <a:pt x="1004" y="101"/>
                      <a:pt x="375" y="718"/>
                      <a:pt x="109" y="1238"/>
                    </a:cubicBezTo>
                    <a:cubicBezTo>
                      <a:pt x="24" y="1371"/>
                      <a:pt x="0" y="1528"/>
                      <a:pt x="36" y="1685"/>
                    </a:cubicBezTo>
                    <a:cubicBezTo>
                      <a:pt x="98" y="1836"/>
                      <a:pt x="270" y="1908"/>
                      <a:pt x="443" y="1908"/>
                    </a:cubicBezTo>
                    <a:cubicBezTo>
                      <a:pt x="507" y="1908"/>
                      <a:pt x="571" y="1898"/>
                      <a:pt x="629" y="1879"/>
                    </a:cubicBezTo>
                    <a:cubicBezTo>
                      <a:pt x="835" y="1770"/>
                      <a:pt x="1016" y="1637"/>
                      <a:pt x="1186" y="1492"/>
                    </a:cubicBezTo>
                    <a:cubicBezTo>
                      <a:pt x="1327" y="1378"/>
                      <a:pt x="1506" y="1287"/>
                      <a:pt x="1681" y="1287"/>
                    </a:cubicBezTo>
                    <a:cubicBezTo>
                      <a:pt x="1730" y="1287"/>
                      <a:pt x="1779" y="1294"/>
                      <a:pt x="1827" y="1310"/>
                    </a:cubicBezTo>
                    <a:cubicBezTo>
                      <a:pt x="1936" y="1347"/>
                      <a:pt x="2032" y="1431"/>
                      <a:pt x="2141" y="1468"/>
                    </a:cubicBezTo>
                    <a:cubicBezTo>
                      <a:pt x="2208" y="1489"/>
                      <a:pt x="2275" y="1499"/>
                      <a:pt x="2340" y="1499"/>
                    </a:cubicBezTo>
                    <a:cubicBezTo>
                      <a:pt x="2608" y="1499"/>
                      <a:pt x="2852" y="1329"/>
                      <a:pt x="2940" y="1056"/>
                    </a:cubicBezTo>
                    <a:cubicBezTo>
                      <a:pt x="3134" y="364"/>
                      <a:pt x="2401" y="1"/>
                      <a:pt x="1811" y="1"/>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8"/>
              <p:cNvSpPr/>
              <p:nvPr/>
            </p:nvSpPr>
            <p:spPr>
              <a:xfrm>
                <a:off x="1777666" y="1979977"/>
                <a:ext cx="71482" cy="62925"/>
              </a:xfrm>
              <a:custGeom>
                <a:avLst/>
                <a:gdLst/>
                <a:ahLst/>
                <a:cxnLst/>
                <a:rect l="l" t="t" r="r" b="b"/>
                <a:pathLst>
                  <a:path w="944" h="831" extrusionOk="0">
                    <a:moveTo>
                      <a:pt x="650" y="1"/>
                    </a:moveTo>
                    <a:cubicBezTo>
                      <a:pt x="611" y="1"/>
                      <a:pt x="571" y="9"/>
                      <a:pt x="532" y="26"/>
                    </a:cubicBezTo>
                    <a:cubicBezTo>
                      <a:pt x="423" y="62"/>
                      <a:pt x="327" y="123"/>
                      <a:pt x="242" y="195"/>
                    </a:cubicBezTo>
                    <a:lnTo>
                      <a:pt x="169" y="340"/>
                    </a:lnTo>
                    <a:cubicBezTo>
                      <a:pt x="36" y="413"/>
                      <a:pt x="0" y="570"/>
                      <a:pt x="85" y="691"/>
                    </a:cubicBezTo>
                    <a:cubicBezTo>
                      <a:pt x="155" y="782"/>
                      <a:pt x="259" y="830"/>
                      <a:pt x="375" y="830"/>
                    </a:cubicBezTo>
                    <a:cubicBezTo>
                      <a:pt x="399" y="830"/>
                      <a:pt x="423" y="828"/>
                      <a:pt x="448" y="824"/>
                    </a:cubicBezTo>
                    <a:cubicBezTo>
                      <a:pt x="581" y="788"/>
                      <a:pt x="702" y="715"/>
                      <a:pt x="786" y="607"/>
                    </a:cubicBezTo>
                    <a:cubicBezTo>
                      <a:pt x="847" y="534"/>
                      <a:pt x="895" y="437"/>
                      <a:pt x="919" y="340"/>
                    </a:cubicBezTo>
                    <a:cubicBezTo>
                      <a:pt x="944" y="244"/>
                      <a:pt x="907" y="147"/>
                      <a:pt x="847" y="74"/>
                    </a:cubicBezTo>
                    <a:cubicBezTo>
                      <a:pt x="792" y="27"/>
                      <a:pt x="722" y="1"/>
                      <a:pt x="650" y="1"/>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8"/>
              <p:cNvSpPr/>
              <p:nvPr/>
            </p:nvSpPr>
            <p:spPr>
              <a:xfrm>
                <a:off x="1886632" y="1910994"/>
                <a:ext cx="176888" cy="176358"/>
              </a:xfrm>
              <a:custGeom>
                <a:avLst/>
                <a:gdLst/>
                <a:ahLst/>
                <a:cxnLst/>
                <a:rect l="l" t="t" r="r" b="b"/>
                <a:pathLst>
                  <a:path w="2336" h="2329" extrusionOk="0">
                    <a:moveTo>
                      <a:pt x="1934" y="0"/>
                    </a:moveTo>
                    <a:cubicBezTo>
                      <a:pt x="1761" y="0"/>
                      <a:pt x="1579" y="128"/>
                      <a:pt x="1464" y="272"/>
                    </a:cubicBezTo>
                    <a:cubicBezTo>
                      <a:pt x="1319" y="453"/>
                      <a:pt x="1198" y="671"/>
                      <a:pt x="1005" y="792"/>
                    </a:cubicBezTo>
                    <a:cubicBezTo>
                      <a:pt x="934" y="832"/>
                      <a:pt x="863" y="846"/>
                      <a:pt x="795" y="846"/>
                    </a:cubicBezTo>
                    <a:cubicBezTo>
                      <a:pt x="669" y="846"/>
                      <a:pt x="547" y="801"/>
                      <a:pt x="434" y="801"/>
                    </a:cubicBezTo>
                    <a:cubicBezTo>
                      <a:pt x="389" y="801"/>
                      <a:pt x="345" y="808"/>
                      <a:pt x="303" y="828"/>
                    </a:cubicBezTo>
                    <a:cubicBezTo>
                      <a:pt x="97" y="925"/>
                      <a:pt x="1" y="1421"/>
                      <a:pt x="1" y="1614"/>
                    </a:cubicBezTo>
                    <a:cubicBezTo>
                      <a:pt x="1" y="1917"/>
                      <a:pt x="194" y="2195"/>
                      <a:pt x="484" y="2304"/>
                    </a:cubicBezTo>
                    <a:cubicBezTo>
                      <a:pt x="543" y="2321"/>
                      <a:pt x="602" y="2329"/>
                      <a:pt x="661" y="2329"/>
                    </a:cubicBezTo>
                    <a:cubicBezTo>
                      <a:pt x="898" y="2329"/>
                      <a:pt x="1138" y="2205"/>
                      <a:pt x="1331" y="2050"/>
                    </a:cubicBezTo>
                    <a:cubicBezTo>
                      <a:pt x="1730" y="1747"/>
                      <a:pt x="2033" y="1336"/>
                      <a:pt x="2226" y="876"/>
                    </a:cubicBezTo>
                    <a:cubicBezTo>
                      <a:pt x="2299" y="731"/>
                      <a:pt x="2335" y="562"/>
                      <a:pt x="2323" y="405"/>
                    </a:cubicBezTo>
                    <a:cubicBezTo>
                      <a:pt x="2311" y="235"/>
                      <a:pt x="2214" y="90"/>
                      <a:pt x="2069" y="30"/>
                    </a:cubicBezTo>
                    <a:cubicBezTo>
                      <a:pt x="2026" y="9"/>
                      <a:pt x="1980" y="0"/>
                      <a:pt x="1934" y="0"/>
                    </a:cubicBezTo>
                    <a:close/>
                  </a:path>
                </a:pathLst>
              </a:custGeom>
              <a:solidFill>
                <a:schemeClr val="accent2">
                  <a:alpha val="549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5" name="Google Shape;2985;p8"/>
            <p:cNvGrpSpPr/>
            <p:nvPr/>
          </p:nvGrpSpPr>
          <p:grpSpPr>
            <a:xfrm rot="1592248">
              <a:off x="-275979" y="2650633"/>
              <a:ext cx="2057488" cy="1863504"/>
              <a:chOff x="168680" y="2785500"/>
              <a:chExt cx="2215594" cy="2006704"/>
            </a:xfrm>
          </p:grpSpPr>
          <p:grpSp>
            <p:nvGrpSpPr>
              <p:cNvPr id="2986" name="Google Shape;2986;p8"/>
              <p:cNvGrpSpPr/>
              <p:nvPr/>
            </p:nvGrpSpPr>
            <p:grpSpPr>
              <a:xfrm>
                <a:off x="244392" y="2831804"/>
                <a:ext cx="1134008" cy="607901"/>
                <a:chOff x="5206900" y="826150"/>
                <a:chExt cx="599275" cy="321250"/>
              </a:xfrm>
            </p:grpSpPr>
            <p:sp>
              <p:nvSpPr>
                <p:cNvPr id="2987" name="Google Shape;2987;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1" name="Google Shape;3001;p8"/>
              <p:cNvGrpSpPr/>
              <p:nvPr/>
            </p:nvGrpSpPr>
            <p:grpSpPr>
              <a:xfrm rot="-9256633">
                <a:off x="587604" y="3229487"/>
                <a:ext cx="1134020" cy="607908"/>
                <a:chOff x="5206900" y="826150"/>
                <a:chExt cx="599275" cy="321250"/>
              </a:xfrm>
            </p:grpSpPr>
            <p:sp>
              <p:nvSpPr>
                <p:cNvPr id="3002" name="Google Shape;3002;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16" name="Google Shape;3016;p8"/>
              <p:cNvGrpSpPr/>
              <p:nvPr/>
            </p:nvGrpSpPr>
            <p:grpSpPr>
              <a:xfrm rot="7120513" flipH="1">
                <a:off x="636793" y="3844951"/>
                <a:ext cx="1133997" cy="607895"/>
                <a:chOff x="5206900" y="826150"/>
                <a:chExt cx="599275" cy="321250"/>
              </a:xfrm>
            </p:grpSpPr>
            <p:sp>
              <p:nvSpPr>
                <p:cNvPr id="3017" name="Google Shape;3017;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1" name="Google Shape;3031;p8"/>
              <p:cNvGrpSpPr/>
              <p:nvPr/>
            </p:nvGrpSpPr>
            <p:grpSpPr>
              <a:xfrm>
                <a:off x="1817929" y="3898077"/>
                <a:ext cx="566346" cy="559947"/>
                <a:chOff x="1817929" y="3898077"/>
                <a:chExt cx="566346" cy="559947"/>
              </a:xfrm>
            </p:grpSpPr>
            <p:sp>
              <p:nvSpPr>
                <p:cNvPr id="3032" name="Google Shape;3032;p8"/>
                <p:cNvSpPr/>
                <p:nvPr/>
              </p:nvSpPr>
              <p:spPr>
                <a:xfrm>
                  <a:off x="1913056" y="4081084"/>
                  <a:ext cx="53508" cy="53508"/>
                </a:xfrm>
                <a:custGeom>
                  <a:avLst/>
                  <a:gdLst/>
                  <a:ahLst/>
                  <a:cxnLst/>
                  <a:rect l="l" t="t" r="r" b="b"/>
                  <a:pathLst>
                    <a:path w="945" h="945" extrusionOk="0">
                      <a:moveTo>
                        <a:pt x="945" y="417"/>
                      </a:moveTo>
                      <a:cubicBezTo>
                        <a:pt x="945" y="769"/>
                        <a:pt x="497" y="945"/>
                        <a:pt x="257" y="689"/>
                      </a:cubicBezTo>
                      <a:cubicBezTo>
                        <a:pt x="1" y="433"/>
                        <a:pt x="193" y="0"/>
                        <a:pt x="545" y="16"/>
                      </a:cubicBezTo>
                      <a:cubicBezTo>
                        <a:pt x="769" y="16"/>
                        <a:pt x="945" y="192"/>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8"/>
                <p:cNvSpPr/>
                <p:nvPr/>
              </p:nvSpPr>
              <p:spPr>
                <a:xfrm>
                  <a:off x="2105122" y="4371901"/>
                  <a:ext cx="11834" cy="11834"/>
                </a:xfrm>
                <a:custGeom>
                  <a:avLst/>
                  <a:gdLst/>
                  <a:ahLst/>
                  <a:cxnLst/>
                  <a:rect l="l" t="t" r="r" b="b"/>
                  <a:pathLst>
                    <a:path w="209" h="209" extrusionOk="0">
                      <a:moveTo>
                        <a:pt x="209" y="97"/>
                      </a:moveTo>
                      <a:cubicBezTo>
                        <a:pt x="209" y="209"/>
                        <a:pt x="1" y="17"/>
                        <a:pt x="129" y="17"/>
                      </a:cubicBezTo>
                      <a:cubicBezTo>
                        <a:pt x="177" y="1"/>
                        <a:pt x="209" y="49"/>
                        <a:pt x="209"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8"/>
                <p:cNvSpPr/>
                <p:nvPr/>
              </p:nvSpPr>
              <p:spPr>
                <a:xfrm>
                  <a:off x="2347073" y="4228757"/>
                  <a:ext cx="9116" cy="11834"/>
                </a:xfrm>
                <a:custGeom>
                  <a:avLst/>
                  <a:gdLst/>
                  <a:ahLst/>
                  <a:cxnLst/>
                  <a:rect l="l" t="t" r="r" b="b"/>
                  <a:pathLst>
                    <a:path w="161" h="209" extrusionOk="0">
                      <a:moveTo>
                        <a:pt x="160" y="97"/>
                      </a:moveTo>
                      <a:cubicBezTo>
                        <a:pt x="160" y="209"/>
                        <a:pt x="0" y="209"/>
                        <a:pt x="0" y="97"/>
                      </a:cubicBezTo>
                      <a:cubicBezTo>
                        <a:pt x="0" y="1"/>
                        <a:pt x="160" y="1"/>
                        <a:pt x="160"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8"/>
                <p:cNvSpPr/>
                <p:nvPr/>
              </p:nvSpPr>
              <p:spPr>
                <a:xfrm>
                  <a:off x="2181280" y="4434413"/>
                  <a:ext cx="24518" cy="23612"/>
                </a:xfrm>
                <a:custGeom>
                  <a:avLst/>
                  <a:gdLst/>
                  <a:ahLst/>
                  <a:cxnLst/>
                  <a:rect l="l" t="t" r="r" b="b"/>
                  <a:pathLst>
                    <a:path w="433" h="417" extrusionOk="0">
                      <a:moveTo>
                        <a:pt x="432" y="177"/>
                      </a:moveTo>
                      <a:cubicBezTo>
                        <a:pt x="432" y="337"/>
                        <a:pt x="240" y="417"/>
                        <a:pt x="128" y="305"/>
                      </a:cubicBezTo>
                      <a:cubicBezTo>
                        <a:pt x="0" y="193"/>
                        <a:pt x="96"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8"/>
                <p:cNvSpPr/>
                <p:nvPr/>
              </p:nvSpPr>
              <p:spPr>
                <a:xfrm>
                  <a:off x="2251946" y="4313919"/>
                  <a:ext cx="24518" cy="24518"/>
                </a:xfrm>
                <a:custGeom>
                  <a:avLst/>
                  <a:gdLst/>
                  <a:ahLst/>
                  <a:cxnLst/>
                  <a:rect l="l" t="t" r="r" b="b"/>
                  <a:pathLst>
                    <a:path w="433" h="433" extrusionOk="0">
                      <a:moveTo>
                        <a:pt x="432" y="193"/>
                      </a:moveTo>
                      <a:cubicBezTo>
                        <a:pt x="432" y="353"/>
                        <a:pt x="240" y="433"/>
                        <a:pt x="128" y="321"/>
                      </a:cubicBezTo>
                      <a:cubicBezTo>
                        <a:pt x="0" y="209"/>
                        <a:pt x="96" y="1"/>
                        <a:pt x="256" y="1"/>
                      </a:cubicBezTo>
                      <a:cubicBezTo>
                        <a:pt x="352" y="1"/>
                        <a:pt x="432" y="81"/>
                        <a:pt x="432"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8"/>
                <p:cNvSpPr/>
                <p:nvPr/>
              </p:nvSpPr>
              <p:spPr>
                <a:xfrm>
                  <a:off x="2174939" y="3898077"/>
                  <a:ext cx="19988" cy="19988"/>
                </a:xfrm>
                <a:custGeom>
                  <a:avLst/>
                  <a:gdLst/>
                  <a:ahLst/>
                  <a:cxnLst/>
                  <a:rect l="l" t="t" r="r" b="b"/>
                  <a:pathLst>
                    <a:path w="353" h="353" extrusionOk="0">
                      <a:moveTo>
                        <a:pt x="352" y="176"/>
                      </a:moveTo>
                      <a:cubicBezTo>
                        <a:pt x="352" y="272"/>
                        <a:pt x="272" y="352"/>
                        <a:pt x="176" y="352"/>
                      </a:cubicBezTo>
                      <a:cubicBezTo>
                        <a:pt x="80" y="352"/>
                        <a:pt x="0" y="272"/>
                        <a:pt x="0" y="176"/>
                      </a:cubicBezTo>
                      <a:cubicBezTo>
                        <a:pt x="0" y="80"/>
                        <a:pt x="80" y="0"/>
                        <a:pt x="176" y="0"/>
                      </a:cubicBezTo>
                      <a:cubicBezTo>
                        <a:pt x="272" y="0"/>
                        <a:pt x="352" y="80"/>
                        <a:pt x="35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8"/>
                <p:cNvSpPr/>
                <p:nvPr/>
              </p:nvSpPr>
              <p:spPr>
                <a:xfrm>
                  <a:off x="2360663" y="4408140"/>
                  <a:ext cx="23612" cy="28141"/>
                </a:xfrm>
                <a:custGeom>
                  <a:avLst/>
                  <a:gdLst/>
                  <a:ahLst/>
                  <a:cxnLst/>
                  <a:rect l="l" t="t" r="r" b="b"/>
                  <a:pathLst>
                    <a:path w="417" h="497" extrusionOk="0">
                      <a:moveTo>
                        <a:pt x="384" y="225"/>
                      </a:moveTo>
                      <a:cubicBezTo>
                        <a:pt x="416" y="497"/>
                        <a:pt x="0" y="497"/>
                        <a:pt x="32" y="225"/>
                      </a:cubicBezTo>
                      <a:cubicBezTo>
                        <a:pt x="48" y="1"/>
                        <a:pt x="368" y="1"/>
                        <a:pt x="384"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8"/>
                <p:cNvSpPr/>
                <p:nvPr/>
              </p:nvSpPr>
              <p:spPr>
                <a:xfrm>
                  <a:off x="1817929" y="4332944"/>
                  <a:ext cx="87935" cy="87935"/>
                </a:xfrm>
                <a:custGeom>
                  <a:avLst/>
                  <a:gdLst/>
                  <a:ahLst/>
                  <a:cxnLst/>
                  <a:rect l="l" t="t" r="r" b="b"/>
                  <a:pathLst>
                    <a:path w="1553" h="1553" extrusionOk="0">
                      <a:moveTo>
                        <a:pt x="769" y="1553"/>
                      </a:moveTo>
                      <a:lnTo>
                        <a:pt x="769" y="1553"/>
                      </a:lnTo>
                      <a:cubicBezTo>
                        <a:pt x="769" y="1121"/>
                        <a:pt x="433" y="785"/>
                        <a:pt x="1" y="785"/>
                      </a:cubicBezTo>
                      <a:lnTo>
                        <a:pt x="1" y="785"/>
                      </a:lnTo>
                      <a:cubicBezTo>
                        <a:pt x="433" y="785"/>
                        <a:pt x="769" y="433"/>
                        <a:pt x="769" y="1"/>
                      </a:cubicBezTo>
                      <a:lnTo>
                        <a:pt x="769" y="1"/>
                      </a:lnTo>
                      <a:cubicBezTo>
                        <a:pt x="769" y="433"/>
                        <a:pt x="1121" y="785"/>
                        <a:pt x="1553" y="785"/>
                      </a:cubicBezTo>
                      <a:lnTo>
                        <a:pt x="1553" y="785"/>
                      </a:lnTo>
                      <a:cubicBezTo>
                        <a:pt x="1121" y="785"/>
                        <a:pt x="769" y="1121"/>
                        <a:pt x="769"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8"/>
                <p:cNvSpPr/>
                <p:nvPr/>
              </p:nvSpPr>
              <p:spPr>
                <a:xfrm>
                  <a:off x="2106934" y="4149938"/>
                  <a:ext cx="87991" cy="87935"/>
                </a:xfrm>
                <a:custGeom>
                  <a:avLst/>
                  <a:gdLst/>
                  <a:ahLst/>
                  <a:cxnLst/>
                  <a:rect l="l" t="t" r="r" b="b"/>
                  <a:pathLst>
                    <a:path w="1554" h="1553" extrusionOk="0">
                      <a:moveTo>
                        <a:pt x="769" y="1553"/>
                      </a:moveTo>
                      <a:lnTo>
                        <a:pt x="769" y="1553"/>
                      </a:lnTo>
                      <a:cubicBezTo>
                        <a:pt x="769" y="1121"/>
                        <a:pt x="417" y="785"/>
                        <a:pt x="1" y="785"/>
                      </a:cubicBezTo>
                      <a:lnTo>
                        <a:pt x="1" y="785"/>
                      </a:lnTo>
                      <a:cubicBezTo>
                        <a:pt x="417" y="785"/>
                        <a:pt x="769" y="433"/>
                        <a:pt x="769" y="1"/>
                      </a:cubicBezTo>
                      <a:lnTo>
                        <a:pt x="769" y="1"/>
                      </a:lnTo>
                      <a:cubicBezTo>
                        <a:pt x="769" y="433"/>
                        <a:pt x="1121" y="785"/>
                        <a:pt x="1553" y="785"/>
                      </a:cubicBezTo>
                      <a:lnTo>
                        <a:pt x="1553" y="785"/>
                      </a:lnTo>
                      <a:cubicBezTo>
                        <a:pt x="1121" y="785"/>
                        <a:pt x="769" y="1121"/>
                        <a:pt x="769"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41" name="Google Shape;3041;p8"/>
              <p:cNvSpPr/>
              <p:nvPr/>
            </p:nvSpPr>
            <p:spPr>
              <a:xfrm>
                <a:off x="1138393" y="4312107"/>
                <a:ext cx="53508" cy="53508"/>
              </a:xfrm>
              <a:custGeom>
                <a:avLst/>
                <a:gdLst/>
                <a:ahLst/>
                <a:cxnLst/>
                <a:rect l="l" t="t" r="r" b="b"/>
                <a:pathLst>
                  <a:path w="945" h="945" extrusionOk="0">
                    <a:moveTo>
                      <a:pt x="945" y="401"/>
                    </a:moveTo>
                    <a:cubicBezTo>
                      <a:pt x="945" y="769"/>
                      <a:pt x="513" y="945"/>
                      <a:pt x="257" y="689"/>
                    </a:cubicBezTo>
                    <a:cubicBezTo>
                      <a:pt x="1" y="433"/>
                      <a:pt x="193" y="1"/>
                      <a:pt x="561" y="17"/>
                    </a:cubicBezTo>
                    <a:cubicBezTo>
                      <a:pt x="769" y="17"/>
                      <a:pt x="945" y="193"/>
                      <a:pt x="945" y="40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8"/>
              <p:cNvSpPr/>
              <p:nvPr/>
            </p:nvSpPr>
            <p:spPr>
              <a:xfrm>
                <a:off x="991625" y="3974179"/>
                <a:ext cx="10022" cy="10022"/>
              </a:xfrm>
              <a:custGeom>
                <a:avLst/>
                <a:gdLst/>
                <a:ahLst/>
                <a:cxnLst/>
                <a:rect l="l" t="t" r="r" b="b"/>
                <a:pathLst>
                  <a:path w="177" h="177" extrusionOk="0">
                    <a:moveTo>
                      <a:pt x="160" y="96"/>
                    </a:moveTo>
                    <a:cubicBezTo>
                      <a:pt x="160" y="128"/>
                      <a:pt x="128" y="176"/>
                      <a:pt x="80" y="176"/>
                    </a:cubicBezTo>
                    <a:cubicBezTo>
                      <a:pt x="48" y="176"/>
                      <a:pt x="0" y="128"/>
                      <a:pt x="0" y="96"/>
                    </a:cubicBezTo>
                    <a:cubicBezTo>
                      <a:pt x="0" y="48"/>
                      <a:pt x="48" y="0"/>
                      <a:pt x="80" y="16"/>
                    </a:cubicBezTo>
                    <a:cubicBezTo>
                      <a:pt x="128" y="0"/>
                      <a:pt x="176" y="48"/>
                      <a:pt x="16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8"/>
              <p:cNvSpPr/>
              <p:nvPr/>
            </p:nvSpPr>
            <p:spPr>
              <a:xfrm>
                <a:off x="1065915" y="4088331"/>
                <a:ext cx="14552" cy="10928"/>
              </a:xfrm>
              <a:custGeom>
                <a:avLst/>
                <a:gdLst/>
                <a:ahLst/>
                <a:cxnLst/>
                <a:rect l="l" t="t" r="r" b="b"/>
                <a:pathLst>
                  <a:path w="257" h="193" extrusionOk="0">
                    <a:moveTo>
                      <a:pt x="225" y="81"/>
                    </a:moveTo>
                    <a:cubicBezTo>
                      <a:pt x="257" y="193"/>
                      <a:pt x="1" y="48"/>
                      <a:pt x="129" y="16"/>
                    </a:cubicBezTo>
                    <a:cubicBezTo>
                      <a:pt x="177" y="0"/>
                      <a:pt x="209" y="32"/>
                      <a:pt x="225" y="8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8"/>
              <p:cNvSpPr/>
              <p:nvPr/>
            </p:nvSpPr>
            <p:spPr>
              <a:xfrm>
                <a:off x="1314151" y="4410858"/>
                <a:ext cx="24518" cy="24518"/>
              </a:xfrm>
              <a:custGeom>
                <a:avLst/>
                <a:gdLst/>
                <a:ahLst/>
                <a:cxnLst/>
                <a:rect l="l" t="t" r="r" b="b"/>
                <a:pathLst>
                  <a:path w="433" h="433" extrusionOk="0">
                    <a:moveTo>
                      <a:pt x="433" y="193"/>
                    </a:moveTo>
                    <a:cubicBezTo>
                      <a:pt x="433" y="353"/>
                      <a:pt x="241" y="433"/>
                      <a:pt x="129" y="321"/>
                    </a:cubicBezTo>
                    <a:cubicBezTo>
                      <a:pt x="1" y="209"/>
                      <a:pt x="81" y="1"/>
                      <a:pt x="257" y="1"/>
                    </a:cubicBezTo>
                    <a:cubicBezTo>
                      <a:pt x="353" y="1"/>
                      <a:pt x="433" y="81"/>
                      <a:pt x="43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8"/>
              <p:cNvSpPr/>
              <p:nvPr/>
            </p:nvSpPr>
            <p:spPr>
              <a:xfrm>
                <a:off x="1246203" y="4014042"/>
                <a:ext cx="23612" cy="24518"/>
              </a:xfrm>
              <a:custGeom>
                <a:avLst/>
                <a:gdLst/>
                <a:ahLst/>
                <a:cxnLst/>
                <a:rect l="l" t="t" r="r" b="b"/>
                <a:pathLst>
                  <a:path w="417" h="433" extrusionOk="0">
                    <a:moveTo>
                      <a:pt x="417" y="192"/>
                    </a:moveTo>
                    <a:cubicBezTo>
                      <a:pt x="417" y="352"/>
                      <a:pt x="225" y="432"/>
                      <a:pt x="113" y="320"/>
                    </a:cubicBezTo>
                    <a:cubicBezTo>
                      <a:pt x="1" y="192"/>
                      <a:pt x="81" y="0"/>
                      <a:pt x="241" y="0"/>
                    </a:cubicBezTo>
                    <a:cubicBezTo>
                      <a:pt x="337" y="0"/>
                      <a:pt x="417" y="80"/>
                      <a:pt x="417"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8"/>
              <p:cNvSpPr/>
              <p:nvPr/>
            </p:nvSpPr>
            <p:spPr>
              <a:xfrm>
                <a:off x="1146546" y="4165339"/>
                <a:ext cx="87935" cy="87029"/>
              </a:xfrm>
              <a:custGeom>
                <a:avLst/>
                <a:gdLst/>
                <a:ahLst/>
                <a:cxnLst/>
                <a:rect l="l" t="t" r="r" b="b"/>
                <a:pathLst>
                  <a:path w="1553" h="1537" extrusionOk="0">
                    <a:moveTo>
                      <a:pt x="769" y="1537"/>
                    </a:moveTo>
                    <a:lnTo>
                      <a:pt x="769" y="1537"/>
                    </a:lnTo>
                    <a:cubicBezTo>
                      <a:pt x="769" y="1121"/>
                      <a:pt x="417" y="769"/>
                      <a:pt x="1" y="769"/>
                    </a:cubicBezTo>
                    <a:lnTo>
                      <a:pt x="1" y="769"/>
                    </a:lnTo>
                    <a:cubicBezTo>
                      <a:pt x="417" y="769"/>
                      <a:pt x="769" y="417"/>
                      <a:pt x="769" y="1"/>
                    </a:cubicBezTo>
                    <a:lnTo>
                      <a:pt x="769" y="1"/>
                    </a:lnTo>
                    <a:cubicBezTo>
                      <a:pt x="769" y="417"/>
                      <a:pt x="1121" y="769"/>
                      <a:pt x="1553" y="769"/>
                    </a:cubicBezTo>
                    <a:lnTo>
                      <a:pt x="1553" y="769"/>
                    </a:lnTo>
                    <a:cubicBezTo>
                      <a:pt x="1121" y="769"/>
                      <a:pt x="769" y="1121"/>
                      <a:pt x="769" y="1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47" name="Google Shape;3047;p8"/>
              <p:cNvGrpSpPr/>
              <p:nvPr/>
            </p:nvGrpSpPr>
            <p:grpSpPr>
              <a:xfrm rot="-6871190">
                <a:off x="1467458" y="3320379"/>
                <a:ext cx="566335" cy="559937"/>
                <a:chOff x="1817929" y="3898077"/>
                <a:chExt cx="566346" cy="559947"/>
              </a:xfrm>
            </p:grpSpPr>
            <p:sp>
              <p:nvSpPr>
                <p:cNvPr id="3048" name="Google Shape;3048;p8"/>
                <p:cNvSpPr/>
                <p:nvPr/>
              </p:nvSpPr>
              <p:spPr>
                <a:xfrm>
                  <a:off x="1913056" y="4081084"/>
                  <a:ext cx="53508" cy="53508"/>
                </a:xfrm>
                <a:custGeom>
                  <a:avLst/>
                  <a:gdLst/>
                  <a:ahLst/>
                  <a:cxnLst/>
                  <a:rect l="l" t="t" r="r" b="b"/>
                  <a:pathLst>
                    <a:path w="945" h="945" extrusionOk="0">
                      <a:moveTo>
                        <a:pt x="945" y="417"/>
                      </a:moveTo>
                      <a:cubicBezTo>
                        <a:pt x="945" y="769"/>
                        <a:pt x="497" y="945"/>
                        <a:pt x="257" y="689"/>
                      </a:cubicBezTo>
                      <a:cubicBezTo>
                        <a:pt x="1" y="433"/>
                        <a:pt x="193" y="0"/>
                        <a:pt x="545" y="16"/>
                      </a:cubicBezTo>
                      <a:cubicBezTo>
                        <a:pt x="769" y="16"/>
                        <a:pt x="945" y="192"/>
                        <a:pt x="945" y="4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8"/>
                <p:cNvSpPr/>
                <p:nvPr/>
              </p:nvSpPr>
              <p:spPr>
                <a:xfrm>
                  <a:off x="2105122" y="4371901"/>
                  <a:ext cx="11834" cy="11834"/>
                </a:xfrm>
                <a:custGeom>
                  <a:avLst/>
                  <a:gdLst/>
                  <a:ahLst/>
                  <a:cxnLst/>
                  <a:rect l="l" t="t" r="r" b="b"/>
                  <a:pathLst>
                    <a:path w="209" h="209" extrusionOk="0">
                      <a:moveTo>
                        <a:pt x="209" y="97"/>
                      </a:moveTo>
                      <a:cubicBezTo>
                        <a:pt x="209" y="209"/>
                        <a:pt x="1" y="17"/>
                        <a:pt x="129" y="17"/>
                      </a:cubicBezTo>
                      <a:cubicBezTo>
                        <a:pt x="177" y="1"/>
                        <a:pt x="209" y="49"/>
                        <a:pt x="209"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8"/>
                <p:cNvSpPr/>
                <p:nvPr/>
              </p:nvSpPr>
              <p:spPr>
                <a:xfrm>
                  <a:off x="2347073" y="4228757"/>
                  <a:ext cx="9116" cy="11834"/>
                </a:xfrm>
                <a:custGeom>
                  <a:avLst/>
                  <a:gdLst/>
                  <a:ahLst/>
                  <a:cxnLst/>
                  <a:rect l="l" t="t" r="r" b="b"/>
                  <a:pathLst>
                    <a:path w="161" h="209" extrusionOk="0">
                      <a:moveTo>
                        <a:pt x="160" y="97"/>
                      </a:moveTo>
                      <a:cubicBezTo>
                        <a:pt x="160" y="209"/>
                        <a:pt x="0" y="209"/>
                        <a:pt x="0" y="97"/>
                      </a:cubicBezTo>
                      <a:cubicBezTo>
                        <a:pt x="0" y="1"/>
                        <a:pt x="160" y="1"/>
                        <a:pt x="160"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8"/>
                <p:cNvSpPr/>
                <p:nvPr/>
              </p:nvSpPr>
              <p:spPr>
                <a:xfrm>
                  <a:off x="2181280" y="4434413"/>
                  <a:ext cx="24518" cy="23612"/>
                </a:xfrm>
                <a:custGeom>
                  <a:avLst/>
                  <a:gdLst/>
                  <a:ahLst/>
                  <a:cxnLst/>
                  <a:rect l="l" t="t" r="r" b="b"/>
                  <a:pathLst>
                    <a:path w="433" h="417" extrusionOk="0">
                      <a:moveTo>
                        <a:pt x="432" y="177"/>
                      </a:moveTo>
                      <a:cubicBezTo>
                        <a:pt x="432" y="337"/>
                        <a:pt x="240" y="417"/>
                        <a:pt x="128" y="305"/>
                      </a:cubicBezTo>
                      <a:cubicBezTo>
                        <a:pt x="0" y="193"/>
                        <a:pt x="96" y="1"/>
                        <a:pt x="256" y="1"/>
                      </a:cubicBezTo>
                      <a:cubicBezTo>
                        <a:pt x="352" y="1"/>
                        <a:pt x="432" y="81"/>
                        <a:pt x="432" y="1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8"/>
                <p:cNvSpPr/>
                <p:nvPr/>
              </p:nvSpPr>
              <p:spPr>
                <a:xfrm>
                  <a:off x="2251946" y="4313919"/>
                  <a:ext cx="24518" cy="24518"/>
                </a:xfrm>
                <a:custGeom>
                  <a:avLst/>
                  <a:gdLst/>
                  <a:ahLst/>
                  <a:cxnLst/>
                  <a:rect l="l" t="t" r="r" b="b"/>
                  <a:pathLst>
                    <a:path w="433" h="433" extrusionOk="0">
                      <a:moveTo>
                        <a:pt x="432" y="193"/>
                      </a:moveTo>
                      <a:cubicBezTo>
                        <a:pt x="432" y="353"/>
                        <a:pt x="240" y="433"/>
                        <a:pt x="128" y="321"/>
                      </a:cubicBezTo>
                      <a:cubicBezTo>
                        <a:pt x="0" y="209"/>
                        <a:pt x="96" y="1"/>
                        <a:pt x="256" y="1"/>
                      </a:cubicBezTo>
                      <a:cubicBezTo>
                        <a:pt x="352" y="1"/>
                        <a:pt x="432" y="81"/>
                        <a:pt x="432"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8"/>
                <p:cNvSpPr/>
                <p:nvPr/>
              </p:nvSpPr>
              <p:spPr>
                <a:xfrm>
                  <a:off x="2174939" y="3898077"/>
                  <a:ext cx="19988" cy="19988"/>
                </a:xfrm>
                <a:custGeom>
                  <a:avLst/>
                  <a:gdLst/>
                  <a:ahLst/>
                  <a:cxnLst/>
                  <a:rect l="l" t="t" r="r" b="b"/>
                  <a:pathLst>
                    <a:path w="353" h="353" extrusionOk="0">
                      <a:moveTo>
                        <a:pt x="352" y="176"/>
                      </a:moveTo>
                      <a:cubicBezTo>
                        <a:pt x="352" y="272"/>
                        <a:pt x="272" y="352"/>
                        <a:pt x="176" y="352"/>
                      </a:cubicBezTo>
                      <a:cubicBezTo>
                        <a:pt x="80" y="352"/>
                        <a:pt x="0" y="272"/>
                        <a:pt x="0" y="176"/>
                      </a:cubicBezTo>
                      <a:cubicBezTo>
                        <a:pt x="0" y="80"/>
                        <a:pt x="80" y="0"/>
                        <a:pt x="176" y="0"/>
                      </a:cubicBezTo>
                      <a:cubicBezTo>
                        <a:pt x="272" y="0"/>
                        <a:pt x="352" y="80"/>
                        <a:pt x="352" y="1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8"/>
                <p:cNvSpPr/>
                <p:nvPr/>
              </p:nvSpPr>
              <p:spPr>
                <a:xfrm>
                  <a:off x="2360663" y="4408140"/>
                  <a:ext cx="23612" cy="28141"/>
                </a:xfrm>
                <a:custGeom>
                  <a:avLst/>
                  <a:gdLst/>
                  <a:ahLst/>
                  <a:cxnLst/>
                  <a:rect l="l" t="t" r="r" b="b"/>
                  <a:pathLst>
                    <a:path w="417" h="497" extrusionOk="0">
                      <a:moveTo>
                        <a:pt x="384" y="225"/>
                      </a:moveTo>
                      <a:cubicBezTo>
                        <a:pt x="416" y="497"/>
                        <a:pt x="0" y="497"/>
                        <a:pt x="32" y="225"/>
                      </a:cubicBezTo>
                      <a:cubicBezTo>
                        <a:pt x="48" y="1"/>
                        <a:pt x="368" y="1"/>
                        <a:pt x="384" y="2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8"/>
                <p:cNvSpPr/>
                <p:nvPr/>
              </p:nvSpPr>
              <p:spPr>
                <a:xfrm>
                  <a:off x="1817929" y="4332944"/>
                  <a:ext cx="87935" cy="87935"/>
                </a:xfrm>
                <a:custGeom>
                  <a:avLst/>
                  <a:gdLst/>
                  <a:ahLst/>
                  <a:cxnLst/>
                  <a:rect l="l" t="t" r="r" b="b"/>
                  <a:pathLst>
                    <a:path w="1553" h="1553" extrusionOk="0">
                      <a:moveTo>
                        <a:pt x="769" y="1553"/>
                      </a:moveTo>
                      <a:lnTo>
                        <a:pt x="769" y="1553"/>
                      </a:lnTo>
                      <a:cubicBezTo>
                        <a:pt x="769" y="1121"/>
                        <a:pt x="433" y="785"/>
                        <a:pt x="1" y="785"/>
                      </a:cubicBezTo>
                      <a:lnTo>
                        <a:pt x="1" y="785"/>
                      </a:lnTo>
                      <a:cubicBezTo>
                        <a:pt x="433" y="785"/>
                        <a:pt x="769" y="433"/>
                        <a:pt x="769" y="1"/>
                      </a:cubicBezTo>
                      <a:lnTo>
                        <a:pt x="769" y="1"/>
                      </a:lnTo>
                      <a:cubicBezTo>
                        <a:pt x="769" y="433"/>
                        <a:pt x="1121" y="785"/>
                        <a:pt x="1553" y="785"/>
                      </a:cubicBezTo>
                      <a:lnTo>
                        <a:pt x="1553" y="785"/>
                      </a:lnTo>
                      <a:cubicBezTo>
                        <a:pt x="1121" y="785"/>
                        <a:pt x="769" y="1121"/>
                        <a:pt x="769"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8"/>
                <p:cNvSpPr/>
                <p:nvPr/>
              </p:nvSpPr>
              <p:spPr>
                <a:xfrm>
                  <a:off x="2106934" y="4149938"/>
                  <a:ext cx="87991" cy="87935"/>
                </a:xfrm>
                <a:custGeom>
                  <a:avLst/>
                  <a:gdLst/>
                  <a:ahLst/>
                  <a:cxnLst/>
                  <a:rect l="l" t="t" r="r" b="b"/>
                  <a:pathLst>
                    <a:path w="1554" h="1553" extrusionOk="0">
                      <a:moveTo>
                        <a:pt x="769" y="1553"/>
                      </a:moveTo>
                      <a:lnTo>
                        <a:pt x="769" y="1553"/>
                      </a:lnTo>
                      <a:cubicBezTo>
                        <a:pt x="769" y="1121"/>
                        <a:pt x="417" y="785"/>
                        <a:pt x="1" y="785"/>
                      </a:cubicBezTo>
                      <a:lnTo>
                        <a:pt x="1" y="785"/>
                      </a:lnTo>
                      <a:cubicBezTo>
                        <a:pt x="417" y="785"/>
                        <a:pt x="769" y="433"/>
                        <a:pt x="769" y="1"/>
                      </a:cubicBezTo>
                      <a:lnTo>
                        <a:pt x="769" y="1"/>
                      </a:lnTo>
                      <a:cubicBezTo>
                        <a:pt x="769" y="433"/>
                        <a:pt x="1121" y="785"/>
                        <a:pt x="1553" y="785"/>
                      </a:cubicBezTo>
                      <a:lnTo>
                        <a:pt x="1553" y="785"/>
                      </a:lnTo>
                      <a:cubicBezTo>
                        <a:pt x="1121" y="785"/>
                        <a:pt x="769" y="1121"/>
                        <a:pt x="769" y="15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7" name="Google Shape;3057;p8"/>
              <p:cNvGrpSpPr/>
              <p:nvPr/>
            </p:nvGrpSpPr>
            <p:grpSpPr>
              <a:xfrm>
                <a:off x="168680" y="2785500"/>
                <a:ext cx="1791633" cy="1445350"/>
                <a:chOff x="168680" y="2785500"/>
                <a:chExt cx="1791633" cy="1445350"/>
              </a:xfrm>
            </p:grpSpPr>
            <p:sp>
              <p:nvSpPr>
                <p:cNvPr id="3058" name="Google Shape;3058;p8"/>
                <p:cNvSpPr/>
                <p:nvPr/>
              </p:nvSpPr>
              <p:spPr>
                <a:xfrm flipH="1">
                  <a:off x="425700" y="2785500"/>
                  <a:ext cx="894400" cy="493950"/>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8"/>
                <p:cNvSpPr/>
                <p:nvPr/>
              </p:nvSpPr>
              <p:spPr>
                <a:xfrm flipH="1">
                  <a:off x="460539" y="3115816"/>
                  <a:ext cx="1225328" cy="676712"/>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8"/>
                <p:cNvSpPr/>
                <p:nvPr/>
              </p:nvSpPr>
              <p:spPr>
                <a:xfrm flipH="1">
                  <a:off x="1065913" y="3678311"/>
                  <a:ext cx="894400" cy="493950"/>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8"/>
                <p:cNvSpPr/>
                <p:nvPr/>
              </p:nvSpPr>
              <p:spPr>
                <a:xfrm flipH="1">
                  <a:off x="168680" y="3520945"/>
                  <a:ext cx="1285432" cy="709905"/>
                </a:xfrm>
                <a:custGeom>
                  <a:avLst/>
                  <a:gdLst/>
                  <a:ahLst/>
                  <a:cxnLst/>
                  <a:rect l="l" t="t" r="r" b="b"/>
                  <a:pathLst>
                    <a:path w="35776" h="19758" extrusionOk="0">
                      <a:moveTo>
                        <a:pt x="9180" y="13709"/>
                      </a:moveTo>
                      <a:cubicBezTo>
                        <a:pt x="8298" y="14013"/>
                        <a:pt x="7447" y="14469"/>
                        <a:pt x="6535" y="14469"/>
                      </a:cubicBezTo>
                      <a:cubicBezTo>
                        <a:pt x="6292" y="14439"/>
                        <a:pt x="6049" y="14499"/>
                        <a:pt x="5836" y="14591"/>
                      </a:cubicBezTo>
                      <a:cubicBezTo>
                        <a:pt x="5623" y="14743"/>
                        <a:pt x="5441" y="14986"/>
                        <a:pt x="5350" y="15229"/>
                      </a:cubicBezTo>
                      <a:cubicBezTo>
                        <a:pt x="4924" y="15958"/>
                        <a:pt x="4043" y="16232"/>
                        <a:pt x="3222" y="16414"/>
                      </a:cubicBezTo>
                      <a:cubicBezTo>
                        <a:pt x="2401" y="16597"/>
                        <a:pt x="1550" y="16718"/>
                        <a:pt x="882" y="17235"/>
                      </a:cubicBezTo>
                      <a:cubicBezTo>
                        <a:pt x="243" y="17752"/>
                        <a:pt x="0" y="18876"/>
                        <a:pt x="608" y="19393"/>
                      </a:cubicBezTo>
                      <a:cubicBezTo>
                        <a:pt x="1094" y="19728"/>
                        <a:pt x="1702" y="19758"/>
                        <a:pt x="2189" y="19484"/>
                      </a:cubicBezTo>
                      <a:cubicBezTo>
                        <a:pt x="2675" y="19180"/>
                        <a:pt x="3101" y="18846"/>
                        <a:pt x="3465" y="18421"/>
                      </a:cubicBezTo>
                      <a:cubicBezTo>
                        <a:pt x="4590" y="17296"/>
                        <a:pt x="5867" y="16384"/>
                        <a:pt x="7295" y="15685"/>
                      </a:cubicBezTo>
                      <a:cubicBezTo>
                        <a:pt x="8937" y="14864"/>
                        <a:pt x="31277" y="2645"/>
                        <a:pt x="35776" y="1"/>
                      </a:cubicBezTo>
                      <a:cubicBezTo>
                        <a:pt x="25928" y="5502"/>
                        <a:pt x="13648" y="12007"/>
                        <a:pt x="9180" y="137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62" name="Google Shape;3062;p8"/>
            <p:cNvGrpSpPr/>
            <p:nvPr/>
          </p:nvGrpSpPr>
          <p:grpSpPr>
            <a:xfrm>
              <a:off x="7755822" y="401891"/>
              <a:ext cx="2196360" cy="4250619"/>
              <a:chOff x="7755822" y="401891"/>
              <a:chExt cx="2196360" cy="4250619"/>
            </a:xfrm>
          </p:grpSpPr>
          <p:grpSp>
            <p:nvGrpSpPr>
              <p:cNvPr id="3063" name="Google Shape;3063;p8"/>
              <p:cNvGrpSpPr/>
              <p:nvPr/>
            </p:nvGrpSpPr>
            <p:grpSpPr>
              <a:xfrm flipH="1">
                <a:off x="7854696" y="401891"/>
                <a:ext cx="1699100" cy="2145071"/>
                <a:chOff x="146217" y="2712579"/>
                <a:chExt cx="1552966" cy="1960401"/>
              </a:xfrm>
            </p:grpSpPr>
            <p:grpSp>
              <p:nvGrpSpPr>
                <p:cNvPr id="3064" name="Google Shape;3064;p8"/>
                <p:cNvGrpSpPr/>
                <p:nvPr/>
              </p:nvGrpSpPr>
              <p:grpSpPr>
                <a:xfrm>
                  <a:off x="146217" y="2712579"/>
                  <a:ext cx="1134008" cy="607901"/>
                  <a:chOff x="5206900" y="826150"/>
                  <a:chExt cx="599275" cy="321250"/>
                </a:xfrm>
              </p:grpSpPr>
              <p:sp>
                <p:nvSpPr>
                  <p:cNvPr id="3065" name="Google Shape;3065;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79" name="Google Shape;3079;p8"/>
                <p:cNvGrpSpPr/>
                <p:nvPr/>
              </p:nvGrpSpPr>
              <p:grpSpPr>
                <a:xfrm rot="-9256633">
                  <a:off x="489429" y="3110262"/>
                  <a:ext cx="1134020" cy="607908"/>
                  <a:chOff x="5206900" y="826150"/>
                  <a:chExt cx="599275" cy="321250"/>
                </a:xfrm>
              </p:grpSpPr>
              <p:sp>
                <p:nvSpPr>
                  <p:cNvPr id="3080" name="Google Shape;3080;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94" name="Google Shape;3094;p8"/>
                <p:cNvGrpSpPr/>
                <p:nvPr/>
              </p:nvGrpSpPr>
              <p:grpSpPr>
                <a:xfrm rot="7120513" flipH="1">
                  <a:off x="538618" y="3725726"/>
                  <a:ext cx="1133997" cy="607895"/>
                  <a:chOff x="5206900" y="826150"/>
                  <a:chExt cx="599275" cy="321250"/>
                </a:xfrm>
              </p:grpSpPr>
              <p:sp>
                <p:nvSpPr>
                  <p:cNvPr id="3095" name="Google Shape;3095;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09" name="Google Shape;3109;p8"/>
              <p:cNvGrpSpPr/>
              <p:nvPr/>
            </p:nvGrpSpPr>
            <p:grpSpPr>
              <a:xfrm rot="9899905" flipH="1">
                <a:off x="8004461" y="2324117"/>
                <a:ext cx="1699081" cy="2145040"/>
                <a:chOff x="146217" y="2712579"/>
                <a:chExt cx="1552966" cy="1960401"/>
              </a:xfrm>
            </p:grpSpPr>
            <p:grpSp>
              <p:nvGrpSpPr>
                <p:cNvPr id="3110" name="Google Shape;3110;p8"/>
                <p:cNvGrpSpPr/>
                <p:nvPr/>
              </p:nvGrpSpPr>
              <p:grpSpPr>
                <a:xfrm>
                  <a:off x="146217" y="2712579"/>
                  <a:ext cx="1134008" cy="607901"/>
                  <a:chOff x="5206900" y="826150"/>
                  <a:chExt cx="599275" cy="321250"/>
                </a:xfrm>
              </p:grpSpPr>
              <p:sp>
                <p:nvSpPr>
                  <p:cNvPr id="3111" name="Google Shape;3111;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25" name="Google Shape;3125;p8"/>
                <p:cNvGrpSpPr/>
                <p:nvPr/>
              </p:nvGrpSpPr>
              <p:grpSpPr>
                <a:xfrm rot="-9256633">
                  <a:off x="489429" y="3110262"/>
                  <a:ext cx="1134020" cy="607908"/>
                  <a:chOff x="5206900" y="826150"/>
                  <a:chExt cx="599275" cy="321250"/>
                </a:xfrm>
              </p:grpSpPr>
              <p:sp>
                <p:nvSpPr>
                  <p:cNvPr id="3126" name="Google Shape;3126;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40" name="Google Shape;3140;p8"/>
                <p:cNvGrpSpPr/>
                <p:nvPr/>
              </p:nvGrpSpPr>
              <p:grpSpPr>
                <a:xfrm rot="7120513" flipH="1">
                  <a:off x="538618" y="3725726"/>
                  <a:ext cx="1133997" cy="607895"/>
                  <a:chOff x="5206900" y="826150"/>
                  <a:chExt cx="599275" cy="321250"/>
                </a:xfrm>
              </p:grpSpPr>
              <p:sp>
                <p:nvSpPr>
                  <p:cNvPr id="3141" name="Google Shape;3141;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155" name="Google Shape;3155;p8"/>
            <p:cNvGrpSpPr/>
            <p:nvPr/>
          </p:nvGrpSpPr>
          <p:grpSpPr>
            <a:xfrm>
              <a:off x="-874077" y="237431"/>
              <a:ext cx="2543970" cy="2707148"/>
              <a:chOff x="-874077" y="237431"/>
              <a:chExt cx="2543970" cy="2707148"/>
            </a:xfrm>
          </p:grpSpPr>
          <p:grpSp>
            <p:nvGrpSpPr>
              <p:cNvPr id="3156" name="Google Shape;3156;p8"/>
              <p:cNvGrpSpPr/>
              <p:nvPr/>
            </p:nvGrpSpPr>
            <p:grpSpPr>
              <a:xfrm>
                <a:off x="534204" y="729736"/>
                <a:ext cx="358049" cy="375903"/>
                <a:chOff x="1063586" y="401894"/>
                <a:chExt cx="262134" cy="275226"/>
              </a:xfrm>
            </p:grpSpPr>
            <p:sp>
              <p:nvSpPr>
                <p:cNvPr id="3157" name="Google Shape;3157;p8"/>
                <p:cNvSpPr/>
                <p:nvPr/>
              </p:nvSpPr>
              <p:spPr>
                <a:xfrm>
                  <a:off x="1063586" y="548421"/>
                  <a:ext cx="82520" cy="84445"/>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8"/>
                <p:cNvSpPr/>
                <p:nvPr/>
              </p:nvSpPr>
              <p:spPr>
                <a:xfrm>
                  <a:off x="1241304" y="608348"/>
                  <a:ext cx="84416" cy="68771"/>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59" name="Google Shape;3159;p8"/>
                <p:cNvGrpSpPr/>
                <p:nvPr/>
              </p:nvGrpSpPr>
              <p:grpSpPr>
                <a:xfrm>
                  <a:off x="1146109" y="401894"/>
                  <a:ext cx="171173" cy="146520"/>
                  <a:chOff x="1146109" y="401894"/>
                  <a:chExt cx="171173" cy="146520"/>
                </a:xfrm>
              </p:grpSpPr>
              <p:sp>
                <p:nvSpPr>
                  <p:cNvPr id="3160" name="Google Shape;3160;p8"/>
                  <p:cNvSpPr/>
                  <p:nvPr/>
                </p:nvSpPr>
                <p:spPr>
                  <a:xfrm>
                    <a:off x="1146109" y="401894"/>
                    <a:ext cx="171173" cy="146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61" name="Google Shape;3161;p8"/>
                  <p:cNvGrpSpPr/>
                  <p:nvPr/>
                </p:nvGrpSpPr>
                <p:grpSpPr>
                  <a:xfrm>
                    <a:off x="1167199" y="418649"/>
                    <a:ext cx="111953" cy="108115"/>
                    <a:chOff x="1167199" y="418649"/>
                    <a:chExt cx="111953" cy="108115"/>
                  </a:xfrm>
                </p:grpSpPr>
                <p:sp>
                  <p:nvSpPr>
                    <p:cNvPr id="3162" name="Google Shape;3162;p8"/>
                    <p:cNvSpPr/>
                    <p:nvPr/>
                  </p:nvSpPr>
                  <p:spPr>
                    <a:xfrm rot="10526915">
                      <a:off x="1169905" y="421851"/>
                      <a:ext cx="83539" cy="71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8"/>
                    <p:cNvSpPr/>
                    <p:nvPr/>
                  </p:nvSpPr>
                  <p:spPr>
                    <a:xfrm rot="6620808">
                      <a:off x="1179769" y="452836"/>
                      <a:ext cx="63818" cy="65318"/>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8"/>
                    <p:cNvSpPr/>
                    <p:nvPr/>
                  </p:nvSpPr>
                  <p:spPr>
                    <a:xfrm rot="1447158">
                      <a:off x="1204983" y="439347"/>
                      <a:ext cx="66059" cy="53830"/>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165" name="Google Shape;3165;p8"/>
              <p:cNvGrpSpPr/>
              <p:nvPr/>
            </p:nvGrpSpPr>
            <p:grpSpPr>
              <a:xfrm rot="-1799893" flipH="1">
                <a:off x="-451610" y="518474"/>
                <a:ext cx="1699036" cy="2145062"/>
                <a:chOff x="146217" y="2712579"/>
                <a:chExt cx="1552966" cy="1960401"/>
              </a:xfrm>
            </p:grpSpPr>
            <p:grpSp>
              <p:nvGrpSpPr>
                <p:cNvPr id="3166" name="Google Shape;3166;p8"/>
                <p:cNvGrpSpPr/>
                <p:nvPr/>
              </p:nvGrpSpPr>
              <p:grpSpPr>
                <a:xfrm>
                  <a:off x="146217" y="2712579"/>
                  <a:ext cx="1134008" cy="607901"/>
                  <a:chOff x="5206900" y="826150"/>
                  <a:chExt cx="599275" cy="321250"/>
                </a:xfrm>
              </p:grpSpPr>
              <p:sp>
                <p:nvSpPr>
                  <p:cNvPr id="3167" name="Google Shape;3167;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1" name="Google Shape;3181;p8"/>
                <p:cNvGrpSpPr/>
                <p:nvPr/>
              </p:nvGrpSpPr>
              <p:grpSpPr>
                <a:xfrm rot="-9256633">
                  <a:off x="489429" y="3110262"/>
                  <a:ext cx="1134020" cy="607908"/>
                  <a:chOff x="5206900" y="826150"/>
                  <a:chExt cx="599275" cy="321250"/>
                </a:xfrm>
              </p:grpSpPr>
              <p:sp>
                <p:nvSpPr>
                  <p:cNvPr id="3182" name="Google Shape;3182;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96" name="Google Shape;3196;p8"/>
                <p:cNvGrpSpPr/>
                <p:nvPr/>
              </p:nvGrpSpPr>
              <p:grpSpPr>
                <a:xfrm rot="7120513" flipH="1">
                  <a:off x="538618" y="3725726"/>
                  <a:ext cx="1133997" cy="607895"/>
                  <a:chOff x="5206900" y="826150"/>
                  <a:chExt cx="599275" cy="321250"/>
                </a:xfrm>
              </p:grpSpPr>
              <p:sp>
                <p:nvSpPr>
                  <p:cNvPr id="3197" name="Google Shape;3197;p8"/>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8"/>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8"/>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8"/>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8"/>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8"/>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8"/>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8"/>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8"/>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8"/>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8"/>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8"/>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8"/>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8"/>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3211" name="Google Shape;3211;p8"/>
          <p:cNvSpPr txBox="1"/>
          <p:nvPr>
            <p:ph type="subTitle" idx="1"/>
          </p:nvPr>
        </p:nvSpPr>
        <p:spPr>
          <a:xfrm>
            <a:off x="1391100" y="1823000"/>
            <a:ext cx="6361800" cy="10713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0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3212" name="Google Shape;3212;p8"/>
          <p:cNvSpPr txBox="1"/>
          <p:nvPr>
            <p:ph type="title"/>
          </p:nvPr>
        </p:nvSpPr>
        <p:spPr>
          <a:xfrm>
            <a:off x="5695500" y="2944575"/>
            <a:ext cx="2057400" cy="375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2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213" name="Shape 3213"/>
        <p:cNvGrpSpPr/>
        <p:nvPr/>
      </p:nvGrpSpPr>
      <p:grpSpPr>
        <a:xfrm>
          <a:off x="0" y="0"/>
          <a:ext cx="0" cy="0"/>
          <a:chOff x="0" y="0"/>
          <a:chExt cx="0" cy="0"/>
        </a:xfrm>
      </p:grpSpPr>
      <p:grpSp>
        <p:nvGrpSpPr>
          <p:cNvPr id="3214" name="Google Shape;3214;p9"/>
          <p:cNvGrpSpPr/>
          <p:nvPr/>
        </p:nvGrpSpPr>
        <p:grpSpPr>
          <a:xfrm>
            <a:off x="176625" y="110350"/>
            <a:ext cx="8790774" cy="4922811"/>
            <a:chOff x="131600" y="118425"/>
            <a:chExt cx="8790774" cy="4922811"/>
          </a:xfrm>
        </p:grpSpPr>
        <p:sp>
          <p:nvSpPr>
            <p:cNvPr id="3215" name="Google Shape;3215;p9"/>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16" name="Google Shape;3216;p9"/>
            <p:cNvGrpSpPr/>
            <p:nvPr/>
          </p:nvGrpSpPr>
          <p:grpSpPr>
            <a:xfrm>
              <a:off x="131600" y="1884558"/>
              <a:ext cx="2122449" cy="3112715"/>
              <a:chOff x="131600" y="1884558"/>
              <a:chExt cx="2122449" cy="3112715"/>
            </a:xfrm>
          </p:grpSpPr>
          <p:sp>
            <p:nvSpPr>
              <p:cNvPr id="3217" name="Google Shape;3217;p9"/>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9"/>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9"/>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9"/>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9"/>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9"/>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9"/>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9"/>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9"/>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9"/>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9"/>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9"/>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9"/>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9"/>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9"/>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9"/>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9"/>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9"/>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9"/>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9"/>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9"/>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9"/>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9"/>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9"/>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9"/>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42" name="Google Shape;3242;p9"/>
            <p:cNvGrpSpPr/>
            <p:nvPr/>
          </p:nvGrpSpPr>
          <p:grpSpPr>
            <a:xfrm flipH="1">
              <a:off x="2342550" y="2567965"/>
              <a:ext cx="3964145" cy="1455821"/>
              <a:chOff x="3233388" y="140740"/>
              <a:chExt cx="3964145" cy="1455821"/>
            </a:xfrm>
          </p:grpSpPr>
          <p:sp>
            <p:nvSpPr>
              <p:cNvPr id="3243" name="Google Shape;3243;p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9"/>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69" name="Google Shape;3269;p9"/>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9"/>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9"/>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9"/>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9"/>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9"/>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9"/>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9"/>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9"/>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9"/>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9"/>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9"/>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9"/>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9"/>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9"/>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9"/>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9"/>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9"/>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9"/>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9"/>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9"/>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9"/>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9"/>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9"/>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9"/>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9"/>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9"/>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9"/>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9"/>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9"/>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9"/>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9"/>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9"/>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9"/>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9"/>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9"/>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9"/>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9"/>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9"/>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9"/>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9"/>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9"/>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9"/>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9"/>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9"/>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9"/>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9"/>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9"/>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9"/>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9"/>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9"/>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9"/>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9"/>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9"/>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9"/>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9"/>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9"/>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9"/>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9"/>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9"/>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9"/>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9"/>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9"/>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9"/>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9"/>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9"/>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9"/>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9"/>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9"/>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9"/>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9"/>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9"/>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9"/>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9"/>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9"/>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9"/>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9"/>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9"/>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9"/>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9"/>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9"/>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9"/>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9"/>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9"/>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9"/>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9"/>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9"/>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9"/>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9"/>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9"/>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9"/>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9"/>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9"/>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9"/>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9"/>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9"/>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9"/>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9"/>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9"/>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9"/>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9" name="Google Shape;3369;p9"/>
            <p:cNvGrpSpPr/>
            <p:nvPr/>
          </p:nvGrpSpPr>
          <p:grpSpPr>
            <a:xfrm rot="5400000">
              <a:off x="6199788" y="1372590"/>
              <a:ext cx="3964145" cy="1455821"/>
              <a:chOff x="3233388" y="140740"/>
              <a:chExt cx="3964145" cy="1455821"/>
            </a:xfrm>
          </p:grpSpPr>
          <p:sp>
            <p:nvSpPr>
              <p:cNvPr id="3370" name="Google Shape;3370;p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6" name="Google Shape;3396;p9"/>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9"/>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9"/>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9"/>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9"/>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01" name="Google Shape;3401;p9"/>
            <p:cNvGrpSpPr/>
            <p:nvPr/>
          </p:nvGrpSpPr>
          <p:grpSpPr>
            <a:xfrm>
              <a:off x="234224" y="118425"/>
              <a:ext cx="3532446" cy="1609151"/>
              <a:chOff x="140599" y="118425"/>
              <a:chExt cx="3532446" cy="1609151"/>
            </a:xfrm>
          </p:grpSpPr>
          <p:sp>
            <p:nvSpPr>
              <p:cNvPr id="3402" name="Google Shape;3402;p9"/>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9"/>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9"/>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9"/>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9"/>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9"/>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9"/>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9"/>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9"/>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9"/>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9"/>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9"/>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9"/>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9"/>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9"/>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9"/>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9"/>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9"/>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9"/>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9"/>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9"/>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9"/>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9"/>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9"/>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9"/>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9"/>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28" name="Google Shape;3428;p9"/>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29" name="Google Shape;3429;p9"/>
            <p:cNvGrpSpPr/>
            <p:nvPr/>
          </p:nvGrpSpPr>
          <p:grpSpPr>
            <a:xfrm>
              <a:off x="3327013" y="140740"/>
              <a:ext cx="3964145" cy="1455821"/>
              <a:chOff x="3233388" y="140740"/>
              <a:chExt cx="3964145" cy="1455821"/>
            </a:xfrm>
          </p:grpSpPr>
          <p:sp>
            <p:nvSpPr>
              <p:cNvPr id="3430" name="Google Shape;3430;p9"/>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9"/>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9"/>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9"/>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9"/>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9"/>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9"/>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9"/>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9"/>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9"/>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9"/>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9"/>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9"/>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9"/>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9"/>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9"/>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9"/>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9"/>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9"/>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9"/>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9"/>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9"/>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9"/>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9"/>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9"/>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9"/>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56" name="Google Shape;3456;p9"/>
          <p:cNvGrpSpPr/>
          <p:nvPr/>
        </p:nvGrpSpPr>
        <p:grpSpPr>
          <a:xfrm>
            <a:off x="7367733" y="196366"/>
            <a:ext cx="1699100" cy="2145071"/>
            <a:chOff x="7367733" y="196366"/>
            <a:chExt cx="1699100" cy="2145071"/>
          </a:xfrm>
        </p:grpSpPr>
        <p:grpSp>
          <p:nvGrpSpPr>
            <p:cNvPr id="3457" name="Google Shape;3457;p9"/>
            <p:cNvGrpSpPr/>
            <p:nvPr/>
          </p:nvGrpSpPr>
          <p:grpSpPr>
            <a:xfrm flipH="1">
              <a:off x="7367733" y="196366"/>
              <a:ext cx="1699100" cy="2145071"/>
              <a:chOff x="146217" y="2712579"/>
              <a:chExt cx="1552966" cy="1960401"/>
            </a:xfrm>
          </p:grpSpPr>
          <p:grpSp>
            <p:nvGrpSpPr>
              <p:cNvPr id="3458" name="Google Shape;3458;p9"/>
              <p:cNvGrpSpPr/>
              <p:nvPr/>
            </p:nvGrpSpPr>
            <p:grpSpPr>
              <a:xfrm>
                <a:off x="146217" y="2712579"/>
                <a:ext cx="1134008" cy="607901"/>
                <a:chOff x="5206900" y="826150"/>
                <a:chExt cx="599275" cy="321250"/>
              </a:xfrm>
            </p:grpSpPr>
            <p:sp>
              <p:nvSpPr>
                <p:cNvPr id="3459" name="Google Shape;3459;p9"/>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9"/>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9"/>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9"/>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9"/>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9"/>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9"/>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9"/>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9"/>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9"/>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9"/>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9"/>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9"/>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9"/>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3" name="Google Shape;3473;p9"/>
              <p:cNvGrpSpPr/>
              <p:nvPr/>
            </p:nvGrpSpPr>
            <p:grpSpPr>
              <a:xfrm rot="-9256633">
                <a:off x="489429" y="3110262"/>
                <a:ext cx="1134020" cy="607908"/>
                <a:chOff x="5206900" y="826150"/>
                <a:chExt cx="599275" cy="321250"/>
              </a:xfrm>
            </p:grpSpPr>
            <p:sp>
              <p:nvSpPr>
                <p:cNvPr id="3474" name="Google Shape;3474;p9"/>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9"/>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9"/>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9"/>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9"/>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9"/>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9"/>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9"/>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9"/>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9"/>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9"/>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9"/>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9"/>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9"/>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8" name="Google Shape;3488;p9"/>
              <p:cNvGrpSpPr/>
              <p:nvPr/>
            </p:nvGrpSpPr>
            <p:grpSpPr>
              <a:xfrm rot="7120513" flipH="1">
                <a:off x="538618" y="3725726"/>
                <a:ext cx="1133997" cy="607895"/>
                <a:chOff x="5206900" y="826150"/>
                <a:chExt cx="599275" cy="321250"/>
              </a:xfrm>
            </p:grpSpPr>
            <p:sp>
              <p:nvSpPr>
                <p:cNvPr id="3489" name="Google Shape;3489;p9"/>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9"/>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9"/>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9"/>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9"/>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9"/>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9"/>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9"/>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9"/>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9"/>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9"/>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9"/>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9"/>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9"/>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03" name="Google Shape;3503;p9"/>
            <p:cNvGrpSpPr/>
            <p:nvPr/>
          </p:nvGrpSpPr>
          <p:grpSpPr>
            <a:xfrm>
              <a:off x="7920143" y="332346"/>
              <a:ext cx="611894" cy="953110"/>
              <a:chOff x="7920143" y="332346"/>
              <a:chExt cx="611894" cy="953110"/>
            </a:xfrm>
          </p:grpSpPr>
          <p:grpSp>
            <p:nvGrpSpPr>
              <p:cNvPr id="3504" name="Google Shape;3504;p9"/>
              <p:cNvGrpSpPr/>
              <p:nvPr/>
            </p:nvGrpSpPr>
            <p:grpSpPr>
              <a:xfrm>
                <a:off x="7925836" y="1010231"/>
                <a:ext cx="262134" cy="275226"/>
                <a:chOff x="1063586" y="401894"/>
                <a:chExt cx="262134" cy="275226"/>
              </a:xfrm>
            </p:grpSpPr>
            <p:sp>
              <p:nvSpPr>
                <p:cNvPr id="3505" name="Google Shape;3505;p9"/>
                <p:cNvSpPr/>
                <p:nvPr/>
              </p:nvSpPr>
              <p:spPr>
                <a:xfrm>
                  <a:off x="1063586" y="548421"/>
                  <a:ext cx="82520" cy="84445"/>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06" name="Google Shape;3506;p9"/>
                <p:cNvGrpSpPr/>
                <p:nvPr/>
              </p:nvGrpSpPr>
              <p:grpSpPr>
                <a:xfrm>
                  <a:off x="1241304" y="608348"/>
                  <a:ext cx="84416" cy="68771"/>
                  <a:chOff x="1241304" y="608348"/>
                  <a:chExt cx="84416" cy="68771"/>
                </a:xfrm>
              </p:grpSpPr>
              <p:sp>
                <p:nvSpPr>
                  <p:cNvPr id="3507" name="Google Shape;3507;p9"/>
                  <p:cNvSpPr/>
                  <p:nvPr/>
                </p:nvSpPr>
                <p:spPr>
                  <a:xfrm>
                    <a:off x="1241304" y="608348"/>
                    <a:ext cx="84416" cy="68771"/>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9"/>
                  <p:cNvSpPr/>
                  <p:nvPr/>
                </p:nvSpPr>
                <p:spPr>
                  <a:xfrm rot="1446749">
                    <a:off x="1253704" y="622868"/>
                    <a:ext cx="53594" cy="43667"/>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9" name="Google Shape;3509;p9"/>
                <p:cNvGrpSpPr/>
                <p:nvPr/>
              </p:nvGrpSpPr>
              <p:grpSpPr>
                <a:xfrm>
                  <a:off x="1146109" y="401894"/>
                  <a:ext cx="171173" cy="146520"/>
                  <a:chOff x="1146109" y="401894"/>
                  <a:chExt cx="171173" cy="146520"/>
                </a:xfrm>
              </p:grpSpPr>
              <p:sp>
                <p:nvSpPr>
                  <p:cNvPr id="3510" name="Google Shape;3510;p9"/>
                  <p:cNvSpPr/>
                  <p:nvPr/>
                </p:nvSpPr>
                <p:spPr>
                  <a:xfrm>
                    <a:off x="1146109" y="401894"/>
                    <a:ext cx="171173" cy="146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11" name="Google Shape;3511;p9"/>
                  <p:cNvGrpSpPr/>
                  <p:nvPr/>
                </p:nvGrpSpPr>
                <p:grpSpPr>
                  <a:xfrm>
                    <a:off x="1167199" y="418649"/>
                    <a:ext cx="111953" cy="108115"/>
                    <a:chOff x="1167199" y="418649"/>
                    <a:chExt cx="111953" cy="108115"/>
                  </a:xfrm>
                </p:grpSpPr>
                <p:sp>
                  <p:nvSpPr>
                    <p:cNvPr id="3512" name="Google Shape;3512;p9"/>
                    <p:cNvSpPr/>
                    <p:nvPr/>
                  </p:nvSpPr>
                  <p:spPr>
                    <a:xfrm rot="10526915">
                      <a:off x="1169905" y="421851"/>
                      <a:ext cx="83539" cy="71520"/>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9"/>
                    <p:cNvSpPr/>
                    <p:nvPr/>
                  </p:nvSpPr>
                  <p:spPr>
                    <a:xfrm rot="6620808">
                      <a:off x="1179769" y="452836"/>
                      <a:ext cx="63818" cy="65318"/>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9"/>
                    <p:cNvSpPr/>
                    <p:nvPr/>
                  </p:nvSpPr>
                  <p:spPr>
                    <a:xfrm rot="1447158">
                      <a:off x="1204983" y="439347"/>
                      <a:ext cx="66059" cy="53830"/>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515" name="Google Shape;3515;p9"/>
              <p:cNvGrpSpPr/>
              <p:nvPr/>
            </p:nvGrpSpPr>
            <p:grpSpPr>
              <a:xfrm>
                <a:off x="7920143" y="332346"/>
                <a:ext cx="611894" cy="715202"/>
                <a:chOff x="7920143" y="332346"/>
                <a:chExt cx="611894" cy="715202"/>
              </a:xfrm>
            </p:grpSpPr>
            <p:sp>
              <p:nvSpPr>
                <p:cNvPr id="3516" name="Google Shape;3516;p9"/>
                <p:cNvSpPr/>
                <p:nvPr/>
              </p:nvSpPr>
              <p:spPr>
                <a:xfrm rot="-3261661">
                  <a:off x="8416538" y="639068"/>
                  <a:ext cx="95677" cy="97910"/>
                </a:xfrm>
                <a:custGeom>
                  <a:avLst/>
                  <a:gdLst/>
                  <a:ahLst/>
                  <a:cxnLst/>
                  <a:rect l="l" t="t" r="r" b="b"/>
                  <a:pathLst>
                    <a:path w="2785" h="2850" extrusionOk="0">
                      <a:moveTo>
                        <a:pt x="80" y="1409"/>
                      </a:moveTo>
                      <a:cubicBezTo>
                        <a:pt x="32" y="1457"/>
                        <a:pt x="0" y="1521"/>
                        <a:pt x="0" y="1601"/>
                      </a:cubicBezTo>
                      <a:cubicBezTo>
                        <a:pt x="16" y="1681"/>
                        <a:pt x="64" y="1745"/>
                        <a:pt x="128" y="1809"/>
                      </a:cubicBezTo>
                      <a:lnTo>
                        <a:pt x="1040" y="2705"/>
                      </a:lnTo>
                      <a:cubicBezTo>
                        <a:pt x="1088" y="2769"/>
                        <a:pt x="1168" y="2817"/>
                        <a:pt x="1248" y="2849"/>
                      </a:cubicBezTo>
                      <a:cubicBezTo>
                        <a:pt x="1360" y="2849"/>
                        <a:pt x="1472" y="2817"/>
                        <a:pt x="1552" y="2753"/>
                      </a:cubicBezTo>
                      <a:cubicBezTo>
                        <a:pt x="2048" y="2385"/>
                        <a:pt x="2320" y="1809"/>
                        <a:pt x="2560" y="1249"/>
                      </a:cubicBezTo>
                      <a:cubicBezTo>
                        <a:pt x="2672" y="993"/>
                        <a:pt x="2784" y="689"/>
                        <a:pt x="2640" y="449"/>
                      </a:cubicBezTo>
                      <a:cubicBezTo>
                        <a:pt x="2400" y="49"/>
                        <a:pt x="1520" y="1"/>
                        <a:pt x="1136" y="161"/>
                      </a:cubicBezTo>
                      <a:cubicBezTo>
                        <a:pt x="704" y="369"/>
                        <a:pt x="336" y="1025"/>
                        <a:pt x="80" y="140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9"/>
                <p:cNvSpPr/>
                <p:nvPr/>
              </p:nvSpPr>
              <p:spPr>
                <a:xfrm>
                  <a:off x="8015237" y="332346"/>
                  <a:ext cx="421673" cy="380997"/>
                </a:xfrm>
                <a:custGeom>
                  <a:avLst/>
                  <a:gdLst/>
                  <a:ahLst/>
                  <a:cxnLst/>
                  <a:rect l="l" t="t" r="r" b="b"/>
                  <a:pathLst>
                    <a:path w="12274" h="11090" extrusionOk="0">
                      <a:moveTo>
                        <a:pt x="624" y="7825"/>
                      </a:moveTo>
                      <a:cubicBezTo>
                        <a:pt x="960" y="8417"/>
                        <a:pt x="1520" y="8817"/>
                        <a:pt x="2016" y="9297"/>
                      </a:cubicBezTo>
                      <a:cubicBezTo>
                        <a:pt x="2465" y="9729"/>
                        <a:pt x="2865" y="10241"/>
                        <a:pt x="3425" y="10529"/>
                      </a:cubicBezTo>
                      <a:cubicBezTo>
                        <a:pt x="3825" y="10689"/>
                        <a:pt x="4241" y="10801"/>
                        <a:pt x="4657" y="10833"/>
                      </a:cubicBezTo>
                      <a:cubicBezTo>
                        <a:pt x="5521" y="10961"/>
                        <a:pt x="6417" y="11089"/>
                        <a:pt x="7265" y="10881"/>
                      </a:cubicBezTo>
                      <a:cubicBezTo>
                        <a:pt x="8193" y="10641"/>
                        <a:pt x="8961" y="10017"/>
                        <a:pt x="9681" y="9393"/>
                      </a:cubicBezTo>
                      <a:cubicBezTo>
                        <a:pt x="10753" y="8481"/>
                        <a:pt x="11873" y="7425"/>
                        <a:pt x="12081" y="6033"/>
                      </a:cubicBezTo>
                      <a:cubicBezTo>
                        <a:pt x="12273" y="4849"/>
                        <a:pt x="11761" y="3665"/>
                        <a:pt x="10993" y="2752"/>
                      </a:cubicBezTo>
                      <a:cubicBezTo>
                        <a:pt x="10225" y="1840"/>
                        <a:pt x="9233" y="1184"/>
                        <a:pt x="8241" y="528"/>
                      </a:cubicBezTo>
                      <a:cubicBezTo>
                        <a:pt x="7841" y="272"/>
                        <a:pt x="7393" y="0"/>
                        <a:pt x="6913" y="32"/>
                      </a:cubicBezTo>
                      <a:cubicBezTo>
                        <a:pt x="6257" y="64"/>
                        <a:pt x="5793" y="656"/>
                        <a:pt x="5345" y="1136"/>
                      </a:cubicBezTo>
                      <a:cubicBezTo>
                        <a:pt x="4209" y="2352"/>
                        <a:pt x="2561" y="2544"/>
                        <a:pt x="1424" y="3553"/>
                      </a:cubicBezTo>
                      <a:cubicBezTo>
                        <a:pt x="448" y="4449"/>
                        <a:pt x="0" y="6673"/>
                        <a:pt x="624" y="78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18" name="Google Shape;3518;p9"/>
                <p:cNvGrpSpPr/>
                <p:nvPr/>
              </p:nvGrpSpPr>
              <p:grpSpPr>
                <a:xfrm>
                  <a:off x="7920143" y="760581"/>
                  <a:ext cx="198469" cy="169885"/>
                  <a:chOff x="7920143" y="760581"/>
                  <a:chExt cx="198469" cy="169885"/>
                </a:xfrm>
              </p:grpSpPr>
              <p:sp>
                <p:nvSpPr>
                  <p:cNvPr id="3519" name="Google Shape;3519;p9"/>
                  <p:cNvSpPr/>
                  <p:nvPr/>
                </p:nvSpPr>
                <p:spPr>
                  <a:xfrm>
                    <a:off x="7920143" y="760581"/>
                    <a:ext cx="198469" cy="169885"/>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9"/>
                  <p:cNvSpPr/>
                  <p:nvPr/>
                </p:nvSpPr>
                <p:spPr>
                  <a:xfrm>
                    <a:off x="7954080" y="786290"/>
                    <a:ext cx="97877" cy="118456"/>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21" name="Google Shape;3521;p9"/>
                <p:cNvSpPr/>
                <p:nvPr/>
              </p:nvSpPr>
              <p:spPr>
                <a:xfrm>
                  <a:off x="8318661" y="810602"/>
                  <a:ext cx="195755" cy="236946"/>
                </a:xfrm>
                <a:custGeom>
                  <a:avLst/>
                  <a:gdLst/>
                  <a:ahLst/>
                  <a:cxnLst/>
                  <a:rect l="l" t="t" r="r" b="b"/>
                  <a:pathLst>
                    <a:path w="5698" h="6897" extrusionOk="0">
                      <a:moveTo>
                        <a:pt x="337" y="3040"/>
                      </a:moveTo>
                      <a:cubicBezTo>
                        <a:pt x="513" y="3264"/>
                        <a:pt x="721" y="3472"/>
                        <a:pt x="961" y="3649"/>
                      </a:cubicBezTo>
                      <a:cubicBezTo>
                        <a:pt x="1505" y="4161"/>
                        <a:pt x="1713" y="4913"/>
                        <a:pt x="2049" y="5585"/>
                      </a:cubicBezTo>
                      <a:cubicBezTo>
                        <a:pt x="2385" y="6257"/>
                        <a:pt x="2993" y="6897"/>
                        <a:pt x="3745" y="6833"/>
                      </a:cubicBezTo>
                      <a:cubicBezTo>
                        <a:pt x="4193" y="6753"/>
                        <a:pt x="4593" y="6481"/>
                        <a:pt x="4833" y="6065"/>
                      </a:cubicBezTo>
                      <a:cubicBezTo>
                        <a:pt x="5041" y="5665"/>
                        <a:pt x="5201" y="5233"/>
                        <a:pt x="5297" y="4785"/>
                      </a:cubicBezTo>
                      <a:cubicBezTo>
                        <a:pt x="5521" y="3937"/>
                        <a:pt x="5697" y="2928"/>
                        <a:pt x="5121" y="2272"/>
                      </a:cubicBezTo>
                      <a:cubicBezTo>
                        <a:pt x="4897" y="2032"/>
                        <a:pt x="4593" y="1872"/>
                        <a:pt x="4417" y="1584"/>
                      </a:cubicBezTo>
                      <a:cubicBezTo>
                        <a:pt x="4241" y="1280"/>
                        <a:pt x="4289" y="864"/>
                        <a:pt x="4097" y="544"/>
                      </a:cubicBezTo>
                      <a:cubicBezTo>
                        <a:pt x="3873" y="128"/>
                        <a:pt x="3329" y="0"/>
                        <a:pt x="2865" y="0"/>
                      </a:cubicBezTo>
                      <a:cubicBezTo>
                        <a:pt x="2129" y="0"/>
                        <a:pt x="993" y="256"/>
                        <a:pt x="561" y="912"/>
                      </a:cubicBezTo>
                      <a:cubicBezTo>
                        <a:pt x="225" y="1408"/>
                        <a:pt x="1" y="2544"/>
                        <a:pt x="337" y="304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22" name="Google Shape;3522;p9"/>
                <p:cNvGrpSpPr/>
                <p:nvPr/>
              </p:nvGrpSpPr>
              <p:grpSpPr>
                <a:xfrm>
                  <a:off x="8207076" y="945274"/>
                  <a:ext cx="97879" cy="79738"/>
                  <a:chOff x="8207076" y="945274"/>
                  <a:chExt cx="97879" cy="79738"/>
                </a:xfrm>
              </p:grpSpPr>
              <p:sp>
                <p:nvSpPr>
                  <p:cNvPr id="3523" name="Google Shape;3523;p9"/>
                  <p:cNvSpPr/>
                  <p:nvPr/>
                </p:nvSpPr>
                <p:spPr>
                  <a:xfrm>
                    <a:off x="8207076" y="945274"/>
                    <a:ext cx="97877" cy="79738"/>
                  </a:xfrm>
                  <a:custGeom>
                    <a:avLst/>
                    <a:gdLst/>
                    <a:ahLst/>
                    <a:cxnLst/>
                    <a:rect l="l" t="t" r="r" b="b"/>
                    <a:pathLst>
                      <a:path w="2849" h="2321" extrusionOk="0">
                        <a:moveTo>
                          <a:pt x="561" y="1521"/>
                        </a:moveTo>
                        <a:cubicBezTo>
                          <a:pt x="833" y="1969"/>
                          <a:pt x="1345" y="2177"/>
                          <a:pt x="1841" y="2273"/>
                        </a:cubicBezTo>
                        <a:cubicBezTo>
                          <a:pt x="2033" y="2321"/>
                          <a:pt x="2225" y="2321"/>
                          <a:pt x="2401" y="2241"/>
                        </a:cubicBezTo>
                        <a:cubicBezTo>
                          <a:pt x="2545" y="2129"/>
                          <a:pt x="2641" y="2001"/>
                          <a:pt x="2689" y="1841"/>
                        </a:cubicBezTo>
                        <a:cubicBezTo>
                          <a:pt x="2769" y="1585"/>
                          <a:pt x="2817" y="1329"/>
                          <a:pt x="2833" y="1073"/>
                        </a:cubicBezTo>
                        <a:cubicBezTo>
                          <a:pt x="2849" y="865"/>
                          <a:pt x="2801" y="641"/>
                          <a:pt x="2689" y="449"/>
                        </a:cubicBezTo>
                        <a:cubicBezTo>
                          <a:pt x="2497" y="177"/>
                          <a:pt x="2177" y="17"/>
                          <a:pt x="1841" y="17"/>
                        </a:cubicBezTo>
                        <a:cubicBezTo>
                          <a:pt x="1041" y="1"/>
                          <a:pt x="1" y="609"/>
                          <a:pt x="561" y="15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9"/>
                  <p:cNvSpPr/>
                  <p:nvPr/>
                </p:nvSpPr>
                <p:spPr>
                  <a:xfrm rot="2700000">
                    <a:off x="8245618" y="956203"/>
                    <a:ext cx="45547" cy="57869"/>
                  </a:xfrm>
                  <a:custGeom>
                    <a:avLst/>
                    <a:gdLst/>
                    <a:ahLst/>
                    <a:cxnLst/>
                    <a:rect l="l" t="t" r="r" b="b"/>
                    <a:pathLst>
                      <a:path w="5777" h="4945" extrusionOk="0">
                        <a:moveTo>
                          <a:pt x="512" y="2352"/>
                        </a:moveTo>
                        <a:cubicBezTo>
                          <a:pt x="976" y="3104"/>
                          <a:pt x="1536" y="3792"/>
                          <a:pt x="2160" y="4400"/>
                        </a:cubicBezTo>
                        <a:cubicBezTo>
                          <a:pt x="2320" y="4576"/>
                          <a:pt x="2512" y="4704"/>
                          <a:pt x="2736" y="4800"/>
                        </a:cubicBezTo>
                        <a:cubicBezTo>
                          <a:pt x="3152" y="4944"/>
                          <a:pt x="3616" y="4752"/>
                          <a:pt x="4032" y="4560"/>
                        </a:cubicBezTo>
                        <a:lnTo>
                          <a:pt x="5008" y="4096"/>
                        </a:lnTo>
                        <a:cubicBezTo>
                          <a:pt x="5185" y="4016"/>
                          <a:pt x="5345" y="3920"/>
                          <a:pt x="5473" y="3792"/>
                        </a:cubicBezTo>
                        <a:cubicBezTo>
                          <a:pt x="5729" y="3536"/>
                          <a:pt x="5761" y="3136"/>
                          <a:pt x="5761" y="2784"/>
                        </a:cubicBezTo>
                        <a:cubicBezTo>
                          <a:pt x="5777" y="2288"/>
                          <a:pt x="5777" y="1728"/>
                          <a:pt x="5457" y="1360"/>
                        </a:cubicBezTo>
                        <a:cubicBezTo>
                          <a:pt x="5249" y="1136"/>
                          <a:pt x="4992" y="976"/>
                          <a:pt x="4704" y="880"/>
                        </a:cubicBezTo>
                        <a:cubicBezTo>
                          <a:pt x="3680" y="416"/>
                          <a:pt x="2528" y="0"/>
                          <a:pt x="1408" y="432"/>
                        </a:cubicBezTo>
                        <a:cubicBezTo>
                          <a:pt x="592" y="752"/>
                          <a:pt x="0" y="1520"/>
                          <a:pt x="512" y="23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3525" name="Google Shape;3525;p9"/>
          <p:cNvSpPr txBox="1"/>
          <p:nvPr>
            <p:ph type="title"/>
          </p:nvPr>
        </p:nvSpPr>
        <p:spPr>
          <a:xfrm>
            <a:off x="5438050" y="2961536"/>
            <a:ext cx="2170800" cy="534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31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526" name="Google Shape;3526;p9"/>
          <p:cNvSpPr txBox="1"/>
          <p:nvPr>
            <p:ph type="subTitle" idx="1"/>
          </p:nvPr>
        </p:nvSpPr>
        <p:spPr>
          <a:xfrm>
            <a:off x="5438050" y="3514842"/>
            <a:ext cx="2170800" cy="581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527" name="Google Shape;3527;p9"/>
          <p:cNvSpPr txBox="1"/>
          <p:nvPr>
            <p:ph type="title" idx="2" hasCustomPrompt="1"/>
          </p:nvPr>
        </p:nvSpPr>
        <p:spPr>
          <a:xfrm>
            <a:off x="5438050" y="1047550"/>
            <a:ext cx="2170800" cy="165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3528" name="Shape 3528"/>
        <p:cNvGrpSpPr/>
        <p:nvPr/>
      </p:nvGrpSpPr>
      <p:grpSpPr>
        <a:xfrm>
          <a:off x="0" y="0"/>
          <a:ext cx="0" cy="0"/>
          <a:chOff x="0" y="0"/>
          <a:chExt cx="0" cy="0"/>
        </a:xfrm>
      </p:grpSpPr>
      <p:sp>
        <p:nvSpPr>
          <p:cNvPr id="3529" name="Google Shape;3529;p10"/>
          <p:cNvSpPr txBox="1"/>
          <p:nvPr>
            <p:ph type="title"/>
          </p:nvPr>
        </p:nvSpPr>
        <p:spPr>
          <a:xfrm>
            <a:off x="713225" y="1454248"/>
            <a:ext cx="7717500" cy="572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p:txBody>
      </p:sp>
      <p:grpSp>
        <p:nvGrpSpPr>
          <p:cNvPr id="3530" name="Google Shape;3530;p10"/>
          <p:cNvGrpSpPr/>
          <p:nvPr/>
        </p:nvGrpSpPr>
        <p:grpSpPr>
          <a:xfrm>
            <a:off x="176625" y="110350"/>
            <a:ext cx="8790774" cy="4922811"/>
            <a:chOff x="131600" y="118425"/>
            <a:chExt cx="8790774" cy="4922811"/>
          </a:xfrm>
        </p:grpSpPr>
        <p:sp>
          <p:nvSpPr>
            <p:cNvPr id="3531" name="Google Shape;3531;p10"/>
            <p:cNvSpPr/>
            <p:nvPr/>
          </p:nvSpPr>
          <p:spPr>
            <a:xfrm rot="5400000">
              <a:off x="856680" y="10329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32" name="Google Shape;3532;p10"/>
            <p:cNvGrpSpPr/>
            <p:nvPr/>
          </p:nvGrpSpPr>
          <p:grpSpPr>
            <a:xfrm>
              <a:off x="131600" y="1884558"/>
              <a:ext cx="2122449" cy="3112715"/>
              <a:chOff x="131600" y="1884558"/>
              <a:chExt cx="2122449" cy="3112715"/>
            </a:xfrm>
          </p:grpSpPr>
          <p:sp>
            <p:nvSpPr>
              <p:cNvPr id="3533" name="Google Shape;3533;p10"/>
              <p:cNvSpPr/>
              <p:nvPr/>
            </p:nvSpPr>
            <p:spPr>
              <a:xfrm rot="5400000" flipH="1">
                <a:off x="1356823" y="35395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10"/>
              <p:cNvSpPr/>
              <p:nvPr/>
            </p:nvSpPr>
            <p:spPr>
              <a:xfrm rot="5400000" flipH="1">
                <a:off x="368247" y="38046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10"/>
              <p:cNvSpPr/>
              <p:nvPr/>
            </p:nvSpPr>
            <p:spPr>
              <a:xfrm rot="5400000" flipH="1">
                <a:off x="1212834" y="49452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10"/>
              <p:cNvSpPr/>
              <p:nvPr/>
            </p:nvSpPr>
            <p:spPr>
              <a:xfrm rot="5400000" flipH="1">
                <a:off x="1889810" y="3456082"/>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10"/>
              <p:cNvSpPr/>
              <p:nvPr/>
            </p:nvSpPr>
            <p:spPr>
              <a:xfrm rot="5400000" flipH="1">
                <a:off x="871337" y="44727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10"/>
              <p:cNvSpPr/>
              <p:nvPr/>
            </p:nvSpPr>
            <p:spPr>
              <a:xfrm rot="5400000" flipH="1">
                <a:off x="1458022" y="2595443"/>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10"/>
              <p:cNvSpPr/>
              <p:nvPr/>
            </p:nvSpPr>
            <p:spPr>
              <a:xfrm rot="5400000" flipH="1">
                <a:off x="373906" y="24622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10"/>
              <p:cNvSpPr/>
              <p:nvPr/>
            </p:nvSpPr>
            <p:spPr>
              <a:xfrm rot="5400000" flipH="1">
                <a:off x="573665" y="42079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10"/>
              <p:cNvSpPr/>
              <p:nvPr/>
            </p:nvSpPr>
            <p:spPr>
              <a:xfrm rot="5400000" flipH="1">
                <a:off x="368214" y="3290320"/>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10"/>
              <p:cNvSpPr/>
              <p:nvPr/>
            </p:nvSpPr>
            <p:spPr>
              <a:xfrm rot="5400000" flipH="1">
                <a:off x="149520" y="294366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10"/>
              <p:cNvSpPr/>
              <p:nvPr/>
            </p:nvSpPr>
            <p:spPr>
              <a:xfrm rot="5400000" flipH="1">
                <a:off x="1558343" y="30683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10"/>
              <p:cNvSpPr/>
              <p:nvPr/>
            </p:nvSpPr>
            <p:spPr>
              <a:xfrm rot="5400000" flipH="1">
                <a:off x="130236" y="3708247"/>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10"/>
              <p:cNvSpPr/>
              <p:nvPr/>
            </p:nvSpPr>
            <p:spPr>
              <a:xfrm rot="5400000" flipH="1">
                <a:off x="400364" y="49262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10"/>
              <p:cNvSpPr/>
              <p:nvPr/>
            </p:nvSpPr>
            <p:spPr>
              <a:xfrm rot="5400000" flipH="1">
                <a:off x="799823" y="33036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10"/>
              <p:cNvSpPr/>
              <p:nvPr/>
            </p:nvSpPr>
            <p:spPr>
              <a:xfrm rot="5400000" flipH="1">
                <a:off x="1234010" y="41049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10"/>
              <p:cNvSpPr/>
              <p:nvPr/>
            </p:nvSpPr>
            <p:spPr>
              <a:xfrm rot="5400000" flipH="1">
                <a:off x="379148" y="2080743"/>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10"/>
              <p:cNvSpPr/>
              <p:nvPr/>
            </p:nvSpPr>
            <p:spPr>
              <a:xfrm rot="5400000" flipH="1">
                <a:off x="891672" y="37603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10"/>
              <p:cNvSpPr/>
              <p:nvPr/>
            </p:nvSpPr>
            <p:spPr>
              <a:xfrm rot="5400000">
                <a:off x="927170" y="19435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10"/>
              <p:cNvSpPr/>
              <p:nvPr/>
            </p:nvSpPr>
            <p:spPr>
              <a:xfrm rot="5400000">
                <a:off x="1099652" y="23233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10"/>
              <p:cNvSpPr/>
              <p:nvPr/>
            </p:nvSpPr>
            <p:spPr>
              <a:xfrm rot="5400000">
                <a:off x="952606" y="295021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10"/>
              <p:cNvSpPr/>
              <p:nvPr/>
            </p:nvSpPr>
            <p:spPr>
              <a:xfrm rot="5400000">
                <a:off x="729827" y="22794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10"/>
              <p:cNvSpPr/>
              <p:nvPr/>
            </p:nvSpPr>
            <p:spPr>
              <a:xfrm rot="5400000">
                <a:off x="1976994" y="30972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10"/>
              <p:cNvSpPr/>
              <p:nvPr/>
            </p:nvSpPr>
            <p:spPr>
              <a:xfrm rot="5400000">
                <a:off x="1439631" y="18867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10"/>
              <p:cNvSpPr/>
              <p:nvPr/>
            </p:nvSpPr>
            <p:spPr>
              <a:xfrm rot="5400000">
                <a:off x="2225601" y="353958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10"/>
              <p:cNvSpPr/>
              <p:nvPr/>
            </p:nvSpPr>
            <p:spPr>
              <a:xfrm rot="5400000">
                <a:off x="771336" y="26693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58" name="Google Shape;3558;p10"/>
            <p:cNvGrpSpPr/>
            <p:nvPr/>
          </p:nvGrpSpPr>
          <p:grpSpPr>
            <a:xfrm flipH="1">
              <a:off x="2342550" y="2567965"/>
              <a:ext cx="3964145" cy="1455821"/>
              <a:chOff x="3233388" y="140740"/>
              <a:chExt cx="3964145" cy="1455821"/>
            </a:xfrm>
          </p:grpSpPr>
          <p:sp>
            <p:nvSpPr>
              <p:cNvPr id="3559" name="Google Shape;3559;p1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1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1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1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1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1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1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1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1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10"/>
              <p:cNvSpPr/>
              <p:nvPr/>
            </p:nvSpPr>
            <p:spPr>
              <a:xfrm rot="10800000" flipH="1">
                <a:off x="5542101"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1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1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1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1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1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1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1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1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1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1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1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1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1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1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1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1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85" name="Google Shape;3585;p10"/>
            <p:cNvSpPr/>
            <p:nvPr/>
          </p:nvSpPr>
          <p:spPr>
            <a:xfrm rot="10800000">
              <a:off x="5467181" y="2274087"/>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10"/>
            <p:cNvSpPr/>
            <p:nvPr/>
          </p:nvSpPr>
          <p:spPr>
            <a:xfrm rot="10800000">
              <a:off x="1791338" y="2418078"/>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10"/>
            <p:cNvSpPr/>
            <p:nvPr/>
          </p:nvSpPr>
          <p:spPr>
            <a:xfrm rot="10800000">
              <a:off x="4994538" y="1932740"/>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10"/>
            <p:cNvSpPr/>
            <p:nvPr/>
          </p:nvSpPr>
          <p:spPr>
            <a:xfrm rot="10800000">
              <a:off x="2710372" y="255468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10"/>
            <p:cNvSpPr/>
            <p:nvPr/>
          </p:nvSpPr>
          <p:spPr>
            <a:xfrm rot="10800000">
              <a:off x="2984293" y="1435017"/>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10"/>
            <p:cNvSpPr/>
            <p:nvPr/>
          </p:nvSpPr>
          <p:spPr>
            <a:xfrm rot="10800000">
              <a:off x="4625351" y="1874393"/>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10"/>
            <p:cNvSpPr/>
            <p:nvPr/>
          </p:nvSpPr>
          <p:spPr>
            <a:xfrm rot="10800000">
              <a:off x="3812259" y="1429475"/>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10"/>
            <p:cNvSpPr/>
            <p:nvPr/>
          </p:nvSpPr>
          <p:spPr>
            <a:xfrm rot="10800000">
              <a:off x="3473571" y="24251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10"/>
            <p:cNvSpPr/>
            <p:nvPr/>
          </p:nvSpPr>
          <p:spPr>
            <a:xfrm rot="10800000">
              <a:off x="3823198" y="1863430"/>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10"/>
            <p:cNvSpPr/>
            <p:nvPr/>
          </p:nvSpPr>
          <p:spPr>
            <a:xfrm rot="10800000">
              <a:off x="4626925" y="2295271"/>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10"/>
            <p:cNvSpPr/>
            <p:nvPr/>
          </p:nvSpPr>
          <p:spPr>
            <a:xfrm rot="10800000">
              <a:off x="2405511" y="1257842"/>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10"/>
            <p:cNvSpPr/>
            <p:nvPr/>
          </p:nvSpPr>
          <p:spPr>
            <a:xfrm rot="10800000">
              <a:off x="4282295" y="1952925"/>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10"/>
            <p:cNvSpPr/>
            <p:nvPr/>
          </p:nvSpPr>
          <p:spPr>
            <a:xfrm rot="10800000" flipH="1">
              <a:off x="2379646" y="1608191"/>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10"/>
            <p:cNvSpPr/>
            <p:nvPr/>
          </p:nvSpPr>
          <p:spPr>
            <a:xfrm rot="10800000" flipH="1">
              <a:off x="2845296" y="2160906"/>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10"/>
            <p:cNvSpPr/>
            <p:nvPr/>
          </p:nvSpPr>
          <p:spPr>
            <a:xfrm rot="10800000" flipH="1">
              <a:off x="1555075" y="19177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10"/>
            <p:cNvSpPr/>
            <p:nvPr/>
          </p:nvSpPr>
          <p:spPr>
            <a:xfrm rot="10800000" flipH="1">
              <a:off x="3472169" y="201385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10"/>
            <p:cNvSpPr/>
            <p:nvPr/>
          </p:nvSpPr>
          <p:spPr>
            <a:xfrm rot="10800000" flipH="1">
              <a:off x="2801524" y="179093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10"/>
            <p:cNvSpPr/>
            <p:nvPr/>
          </p:nvSpPr>
          <p:spPr>
            <a:xfrm rot="10800000" flipH="1">
              <a:off x="2007089" y="1854122"/>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10"/>
            <p:cNvSpPr/>
            <p:nvPr/>
          </p:nvSpPr>
          <p:spPr>
            <a:xfrm rot="10800000" flipH="1">
              <a:off x="2379655" y="22472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10"/>
            <p:cNvSpPr/>
            <p:nvPr/>
          </p:nvSpPr>
          <p:spPr>
            <a:xfrm rot="10800000" flipH="1">
              <a:off x="3188821" y="1835070"/>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10"/>
            <p:cNvSpPr/>
            <p:nvPr/>
          </p:nvSpPr>
          <p:spPr>
            <a:xfrm rot="-5400000">
              <a:off x="6437893" y="329797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10"/>
            <p:cNvSpPr/>
            <p:nvPr/>
          </p:nvSpPr>
          <p:spPr>
            <a:xfrm rot="-5400000">
              <a:off x="7426754" y="3563094"/>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10"/>
            <p:cNvSpPr/>
            <p:nvPr/>
          </p:nvSpPr>
          <p:spPr>
            <a:xfrm rot="-5400000">
              <a:off x="6614851" y="470363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10"/>
            <p:cNvSpPr/>
            <p:nvPr/>
          </p:nvSpPr>
          <p:spPr>
            <a:xfrm rot="-5400000">
              <a:off x="8881564" y="4140694"/>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10"/>
            <p:cNvSpPr/>
            <p:nvPr/>
          </p:nvSpPr>
          <p:spPr>
            <a:xfrm rot="-5400000">
              <a:off x="7511314" y="4294041"/>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10"/>
            <p:cNvSpPr/>
            <p:nvPr/>
          </p:nvSpPr>
          <p:spPr>
            <a:xfrm rot="-5400000">
              <a:off x="5855679" y="1873118"/>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10"/>
            <p:cNvSpPr/>
            <p:nvPr/>
          </p:nvSpPr>
          <p:spPr>
            <a:xfrm rot="-5400000">
              <a:off x="6656524" y="28572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10"/>
            <p:cNvSpPr/>
            <p:nvPr/>
          </p:nvSpPr>
          <p:spPr>
            <a:xfrm rot="-5400000">
              <a:off x="7274485" y="396639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10"/>
            <p:cNvSpPr/>
            <p:nvPr/>
          </p:nvSpPr>
          <p:spPr>
            <a:xfrm rot="-5400000">
              <a:off x="8443762" y="3936907"/>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10"/>
            <p:cNvSpPr/>
            <p:nvPr/>
          </p:nvSpPr>
          <p:spPr>
            <a:xfrm rot="-5400000">
              <a:off x="8670718" y="359025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10"/>
            <p:cNvSpPr/>
            <p:nvPr/>
          </p:nvSpPr>
          <p:spPr>
            <a:xfrm rot="-5400000">
              <a:off x="6164267" y="228667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10"/>
            <p:cNvSpPr/>
            <p:nvPr/>
          </p:nvSpPr>
          <p:spPr>
            <a:xfrm rot="-5400000">
              <a:off x="8716418" y="435483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10"/>
            <p:cNvSpPr/>
            <p:nvPr/>
          </p:nvSpPr>
          <p:spPr>
            <a:xfrm rot="-5400000">
              <a:off x="7458880" y="468461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10"/>
            <p:cNvSpPr/>
            <p:nvPr/>
          </p:nvSpPr>
          <p:spPr>
            <a:xfrm rot="-5400000">
              <a:off x="7046617" y="3062005"/>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10"/>
            <p:cNvSpPr/>
            <p:nvPr/>
          </p:nvSpPr>
          <p:spPr>
            <a:xfrm rot="-5400000">
              <a:off x="7078796" y="427188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10"/>
            <p:cNvSpPr/>
            <p:nvPr/>
          </p:nvSpPr>
          <p:spPr>
            <a:xfrm rot="-5400000">
              <a:off x="6943689" y="351874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10"/>
            <p:cNvSpPr/>
            <p:nvPr/>
          </p:nvSpPr>
          <p:spPr>
            <a:xfrm rot="-5400000" flipH="1">
              <a:off x="6867546" y="170195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10"/>
            <p:cNvSpPr/>
            <p:nvPr/>
          </p:nvSpPr>
          <p:spPr>
            <a:xfrm rot="-5400000" flipH="1">
              <a:off x="6728032" y="208174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10"/>
            <p:cNvSpPr/>
            <p:nvPr/>
          </p:nvSpPr>
          <p:spPr>
            <a:xfrm rot="-5400000" flipH="1">
              <a:off x="6580720" y="241806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10"/>
            <p:cNvSpPr/>
            <p:nvPr/>
          </p:nvSpPr>
          <p:spPr>
            <a:xfrm rot="-5400000" flipH="1">
              <a:off x="7106104" y="203783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10"/>
            <p:cNvSpPr/>
            <p:nvPr/>
          </p:nvSpPr>
          <p:spPr>
            <a:xfrm rot="-5400000" flipH="1">
              <a:off x="5855819" y="285569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10"/>
            <p:cNvSpPr/>
            <p:nvPr/>
          </p:nvSpPr>
          <p:spPr>
            <a:xfrm rot="-5400000" flipH="1">
              <a:off x="8557992" y="4224196"/>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10"/>
            <p:cNvSpPr/>
            <p:nvPr/>
          </p:nvSpPr>
          <p:spPr>
            <a:xfrm rot="-5400000" flipH="1">
              <a:off x="7075119" y="2427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10"/>
            <p:cNvSpPr/>
            <p:nvPr/>
          </p:nvSpPr>
          <p:spPr>
            <a:xfrm rot="-5400000" flipH="1">
              <a:off x="6923371" y="255804"/>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10"/>
            <p:cNvSpPr/>
            <p:nvPr/>
          </p:nvSpPr>
          <p:spPr>
            <a:xfrm rot="-5400000" flipH="1">
              <a:off x="7452482" y="411755"/>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10"/>
            <p:cNvSpPr/>
            <p:nvPr/>
          </p:nvSpPr>
          <p:spPr>
            <a:xfrm rot="-5400000">
              <a:off x="8807099" y="641429"/>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10"/>
            <p:cNvSpPr/>
            <p:nvPr/>
          </p:nvSpPr>
          <p:spPr>
            <a:xfrm>
              <a:off x="2963692" y="4896893"/>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10"/>
            <p:cNvSpPr/>
            <p:nvPr/>
          </p:nvSpPr>
          <p:spPr>
            <a:xfrm>
              <a:off x="471112" y="4574671"/>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10"/>
            <p:cNvSpPr/>
            <p:nvPr/>
          </p:nvSpPr>
          <p:spPr>
            <a:xfrm>
              <a:off x="2753463" y="46688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10"/>
            <p:cNvSpPr/>
            <p:nvPr/>
          </p:nvSpPr>
          <p:spPr>
            <a:xfrm>
              <a:off x="6655795" y="484031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10"/>
            <p:cNvSpPr/>
            <p:nvPr/>
          </p:nvSpPr>
          <p:spPr>
            <a:xfrm>
              <a:off x="4825185" y="4561639"/>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10"/>
            <p:cNvSpPr/>
            <p:nvPr/>
          </p:nvSpPr>
          <p:spPr>
            <a:xfrm>
              <a:off x="4222013" y="4852496"/>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10"/>
            <p:cNvSpPr/>
            <p:nvPr/>
          </p:nvSpPr>
          <p:spPr>
            <a:xfrm>
              <a:off x="2394971" y="4710131"/>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10"/>
            <p:cNvSpPr/>
            <p:nvPr/>
          </p:nvSpPr>
          <p:spPr>
            <a:xfrm>
              <a:off x="261895" y="4144797"/>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10"/>
            <p:cNvSpPr/>
            <p:nvPr/>
          </p:nvSpPr>
          <p:spPr>
            <a:xfrm>
              <a:off x="1147839" y="4589456"/>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10"/>
            <p:cNvSpPr/>
            <p:nvPr/>
          </p:nvSpPr>
          <p:spPr>
            <a:xfrm>
              <a:off x="1651262" y="4079205"/>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10"/>
            <p:cNvSpPr/>
            <p:nvPr/>
          </p:nvSpPr>
          <p:spPr>
            <a:xfrm>
              <a:off x="5460560" y="460360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10"/>
            <p:cNvSpPr/>
            <p:nvPr/>
          </p:nvSpPr>
          <p:spPr>
            <a:xfrm>
              <a:off x="1698183" y="481064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10"/>
            <p:cNvSpPr/>
            <p:nvPr/>
          </p:nvSpPr>
          <p:spPr>
            <a:xfrm>
              <a:off x="201799" y="446600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10"/>
            <p:cNvSpPr/>
            <p:nvPr/>
          </p:nvSpPr>
          <p:spPr>
            <a:xfrm>
              <a:off x="3465751" y="48168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10"/>
            <p:cNvSpPr/>
            <p:nvPr/>
          </p:nvSpPr>
          <p:spPr>
            <a:xfrm>
              <a:off x="2625602" y="500642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10"/>
            <p:cNvSpPr/>
            <p:nvPr/>
          </p:nvSpPr>
          <p:spPr>
            <a:xfrm>
              <a:off x="2785939" y="4360921"/>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10"/>
            <p:cNvSpPr/>
            <p:nvPr/>
          </p:nvSpPr>
          <p:spPr>
            <a:xfrm>
              <a:off x="189850" y="4847376"/>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10"/>
            <p:cNvSpPr/>
            <p:nvPr/>
          </p:nvSpPr>
          <p:spPr>
            <a:xfrm flipH="1">
              <a:off x="2255392" y="3721275"/>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10"/>
            <p:cNvSpPr/>
            <p:nvPr/>
          </p:nvSpPr>
          <p:spPr>
            <a:xfrm flipH="1">
              <a:off x="1929748" y="3759794"/>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10"/>
            <p:cNvSpPr/>
            <p:nvPr/>
          </p:nvSpPr>
          <p:spPr>
            <a:xfrm flipH="1">
              <a:off x="3183433" y="4265621"/>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10"/>
            <p:cNvSpPr/>
            <p:nvPr/>
          </p:nvSpPr>
          <p:spPr>
            <a:xfrm flipH="1">
              <a:off x="1435716" y="4350612"/>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10"/>
            <p:cNvSpPr/>
            <p:nvPr/>
          </p:nvSpPr>
          <p:spPr>
            <a:xfrm flipH="1">
              <a:off x="1933866" y="4594998"/>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10"/>
            <p:cNvSpPr/>
            <p:nvPr/>
          </p:nvSpPr>
          <p:spPr>
            <a:xfrm flipH="1">
              <a:off x="5826957" y="497563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10"/>
            <p:cNvSpPr/>
            <p:nvPr/>
          </p:nvSpPr>
          <p:spPr>
            <a:xfrm flipH="1">
              <a:off x="5920051" y="470707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10"/>
            <p:cNvSpPr/>
            <p:nvPr/>
          </p:nvSpPr>
          <p:spPr>
            <a:xfrm flipH="1">
              <a:off x="2402654" y="408859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10"/>
            <p:cNvSpPr/>
            <p:nvPr/>
          </p:nvSpPr>
          <p:spPr>
            <a:xfrm flipH="1">
              <a:off x="2060344" y="421051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10"/>
            <p:cNvSpPr/>
            <p:nvPr/>
          </p:nvSpPr>
          <p:spPr>
            <a:xfrm rot="10800000" flipH="1">
              <a:off x="4535130" y="4810639"/>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10"/>
            <p:cNvSpPr/>
            <p:nvPr/>
          </p:nvSpPr>
          <p:spPr>
            <a:xfrm rot="10800000" flipH="1">
              <a:off x="7364662" y="489703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10"/>
            <p:cNvSpPr/>
            <p:nvPr/>
          </p:nvSpPr>
          <p:spPr>
            <a:xfrm rot="10800000" flipH="1">
              <a:off x="3162438" y="4666650"/>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10"/>
            <p:cNvSpPr/>
            <p:nvPr/>
          </p:nvSpPr>
          <p:spPr>
            <a:xfrm rot="10800000" flipH="1">
              <a:off x="7867920" y="455901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10"/>
            <p:cNvSpPr/>
            <p:nvPr/>
          </p:nvSpPr>
          <p:spPr>
            <a:xfrm rot="10800000" flipH="1">
              <a:off x="3602098" y="4325302"/>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10"/>
            <p:cNvSpPr/>
            <p:nvPr/>
          </p:nvSpPr>
          <p:spPr>
            <a:xfrm rot="10800000" flipH="1">
              <a:off x="5530138" y="4911830"/>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10"/>
            <p:cNvSpPr/>
            <p:nvPr/>
          </p:nvSpPr>
          <p:spPr>
            <a:xfrm rot="10800000" flipH="1">
              <a:off x="8747946" y="490255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10"/>
            <p:cNvSpPr/>
            <p:nvPr/>
          </p:nvSpPr>
          <p:spPr>
            <a:xfrm rot="10800000" flipH="1">
              <a:off x="3920145" y="4027480"/>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10"/>
            <p:cNvSpPr/>
            <p:nvPr/>
          </p:nvSpPr>
          <p:spPr>
            <a:xfrm rot="10800000" flipH="1">
              <a:off x="7908601" y="489701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10"/>
            <p:cNvSpPr/>
            <p:nvPr/>
          </p:nvSpPr>
          <p:spPr>
            <a:xfrm rot="10800000" flipH="1">
              <a:off x="8263362" y="467816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10"/>
            <p:cNvSpPr/>
            <p:nvPr/>
          </p:nvSpPr>
          <p:spPr>
            <a:xfrm rot="10800000" flipH="1">
              <a:off x="5062260" y="501437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10"/>
            <p:cNvSpPr/>
            <p:nvPr/>
          </p:nvSpPr>
          <p:spPr>
            <a:xfrm rot="10800000" flipH="1">
              <a:off x="7008383" y="4595115"/>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10"/>
            <p:cNvSpPr/>
            <p:nvPr/>
          </p:nvSpPr>
          <p:spPr>
            <a:xfrm rot="10800000" flipH="1">
              <a:off x="6522899" y="50118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10"/>
            <p:cNvSpPr/>
            <p:nvPr/>
          </p:nvSpPr>
          <p:spPr>
            <a:xfrm rot="10800000" flipH="1">
              <a:off x="4825176" y="425599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10"/>
            <p:cNvSpPr/>
            <p:nvPr/>
          </p:nvSpPr>
          <p:spPr>
            <a:xfrm rot="10800000" flipH="1">
              <a:off x="3801114" y="4644633"/>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10"/>
            <p:cNvSpPr/>
            <p:nvPr/>
          </p:nvSpPr>
          <p:spPr>
            <a:xfrm rot="10800000" flipH="1">
              <a:off x="6242864" y="3650405"/>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10"/>
            <p:cNvSpPr/>
            <p:nvPr/>
          </p:nvSpPr>
          <p:spPr>
            <a:xfrm rot="10800000" flipH="1">
              <a:off x="4355000" y="4345488"/>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10"/>
            <p:cNvSpPr/>
            <p:nvPr/>
          </p:nvSpPr>
          <p:spPr>
            <a:xfrm rot="10800000">
              <a:off x="6131142" y="4380978"/>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10"/>
            <p:cNvSpPr/>
            <p:nvPr/>
          </p:nvSpPr>
          <p:spPr>
            <a:xfrm rot="10800000">
              <a:off x="5824398" y="4244268"/>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10"/>
            <p:cNvSpPr/>
            <p:nvPr/>
          </p:nvSpPr>
          <p:spPr>
            <a:xfrm rot="10800000">
              <a:off x="7867933" y="4140699"/>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10"/>
            <p:cNvSpPr/>
            <p:nvPr/>
          </p:nvSpPr>
          <p:spPr>
            <a:xfrm rot="10800000">
              <a:off x="5175366" y="440641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10"/>
            <p:cNvSpPr/>
            <p:nvPr/>
          </p:nvSpPr>
          <p:spPr>
            <a:xfrm rot="10800000">
              <a:off x="5788441" y="388727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10"/>
            <p:cNvSpPr/>
            <p:nvPr/>
          </p:nvSpPr>
          <p:spPr>
            <a:xfrm rot="10800000">
              <a:off x="6627657" y="4246684"/>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10"/>
            <p:cNvSpPr/>
            <p:nvPr/>
          </p:nvSpPr>
          <p:spPr>
            <a:xfrm rot="10800000">
              <a:off x="6243864" y="4645420"/>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10"/>
            <p:cNvSpPr/>
            <p:nvPr/>
          </p:nvSpPr>
          <p:spPr>
            <a:xfrm rot="10800000">
              <a:off x="6739829" y="38588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10"/>
            <p:cNvSpPr/>
            <p:nvPr/>
          </p:nvSpPr>
          <p:spPr>
            <a:xfrm rot="10800000">
              <a:off x="5459569" y="4227633"/>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10"/>
            <p:cNvSpPr/>
            <p:nvPr/>
          </p:nvSpPr>
          <p:spPr>
            <a:xfrm rot="10800000" flipH="1">
              <a:off x="1874423" y="1457649"/>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10"/>
            <p:cNvSpPr/>
            <p:nvPr/>
          </p:nvSpPr>
          <p:spPr>
            <a:xfrm rot="-5400000">
              <a:off x="7273617" y="164438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85" name="Google Shape;3685;p10"/>
            <p:cNvGrpSpPr/>
            <p:nvPr/>
          </p:nvGrpSpPr>
          <p:grpSpPr>
            <a:xfrm rot="5400000">
              <a:off x="6199788" y="1372590"/>
              <a:ext cx="3964145" cy="1455821"/>
              <a:chOff x="3233388" y="140740"/>
              <a:chExt cx="3964145" cy="1455821"/>
            </a:xfrm>
          </p:grpSpPr>
          <p:sp>
            <p:nvSpPr>
              <p:cNvPr id="3686" name="Google Shape;3686;p1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1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1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1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1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1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1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1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1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1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1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1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1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1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1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1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1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1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1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1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1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1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1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1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1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1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12" name="Google Shape;3712;p10"/>
            <p:cNvSpPr/>
            <p:nvPr/>
          </p:nvSpPr>
          <p:spPr>
            <a:xfrm rot="-5400000" flipH="1">
              <a:off x="6408804" y="1645169"/>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10"/>
            <p:cNvSpPr/>
            <p:nvPr/>
          </p:nvSpPr>
          <p:spPr>
            <a:xfrm rot="10800000">
              <a:off x="4228830" y="1192853"/>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10"/>
            <p:cNvSpPr/>
            <p:nvPr/>
          </p:nvSpPr>
          <p:spPr>
            <a:xfrm rot="10800000">
              <a:off x="5446704" y="1463072"/>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10"/>
            <p:cNvSpPr/>
            <p:nvPr/>
          </p:nvSpPr>
          <p:spPr>
            <a:xfrm rot="10800000">
              <a:off x="4326649" y="1429493"/>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10"/>
            <p:cNvSpPr/>
            <p:nvPr/>
          </p:nvSpPr>
          <p:spPr>
            <a:xfrm rot="10800000">
              <a:off x="4009721" y="2218151"/>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17" name="Google Shape;3717;p10"/>
            <p:cNvGrpSpPr/>
            <p:nvPr/>
          </p:nvGrpSpPr>
          <p:grpSpPr>
            <a:xfrm>
              <a:off x="234224" y="118425"/>
              <a:ext cx="3532446" cy="1609151"/>
              <a:chOff x="140599" y="118425"/>
              <a:chExt cx="3532446" cy="1609151"/>
            </a:xfrm>
          </p:grpSpPr>
          <p:sp>
            <p:nvSpPr>
              <p:cNvPr id="3718" name="Google Shape;3718;p10"/>
              <p:cNvSpPr/>
              <p:nvPr/>
            </p:nvSpPr>
            <p:spPr>
              <a:xfrm>
                <a:off x="703605" y="276605"/>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10"/>
              <p:cNvSpPr/>
              <p:nvPr/>
            </p:nvSpPr>
            <p:spPr>
              <a:xfrm>
                <a:off x="438762" y="1265458"/>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10"/>
              <p:cNvSpPr/>
              <p:nvPr/>
            </p:nvSpPr>
            <p:spPr>
              <a:xfrm>
                <a:off x="322613" y="11842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10"/>
              <p:cNvSpPr/>
              <p:nvPr/>
            </p:nvSpPr>
            <p:spPr>
              <a:xfrm>
                <a:off x="3632370" y="320667"/>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10"/>
              <p:cNvSpPr/>
              <p:nvPr/>
            </p:nvSpPr>
            <p:spPr>
              <a:xfrm>
                <a:off x="568548" y="863464"/>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10"/>
              <p:cNvSpPr/>
              <p:nvPr/>
            </p:nvSpPr>
            <p:spPr>
              <a:xfrm>
                <a:off x="1698613" y="226284"/>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10"/>
              <p:cNvSpPr/>
              <p:nvPr/>
            </p:nvSpPr>
            <p:spPr>
              <a:xfrm>
                <a:off x="332845" y="700122"/>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10"/>
              <p:cNvSpPr/>
              <p:nvPr/>
            </p:nvSpPr>
            <p:spPr>
              <a:xfrm>
                <a:off x="1722212" y="63453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10"/>
              <p:cNvSpPr/>
              <p:nvPr/>
            </p:nvSpPr>
            <p:spPr>
              <a:xfrm>
                <a:off x="1230735" y="13101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10"/>
              <p:cNvSpPr/>
              <p:nvPr/>
            </p:nvSpPr>
            <p:spPr>
              <a:xfrm>
                <a:off x="600808" y="156907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10"/>
              <p:cNvSpPr/>
              <p:nvPr/>
            </p:nvSpPr>
            <p:spPr>
              <a:xfrm>
                <a:off x="140599" y="1048834"/>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10"/>
              <p:cNvSpPr/>
              <p:nvPr/>
            </p:nvSpPr>
            <p:spPr>
              <a:xfrm>
                <a:off x="927051" y="523633"/>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10"/>
              <p:cNvSpPr/>
              <p:nvPr/>
            </p:nvSpPr>
            <p:spPr>
              <a:xfrm>
                <a:off x="194752" y="45597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10"/>
              <p:cNvSpPr/>
              <p:nvPr/>
            </p:nvSpPr>
            <p:spPr>
              <a:xfrm>
                <a:off x="2856889" y="916246"/>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10"/>
              <p:cNvSpPr/>
              <p:nvPr/>
            </p:nvSpPr>
            <p:spPr>
              <a:xfrm>
                <a:off x="300425" y="16832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10"/>
              <p:cNvSpPr/>
              <p:nvPr/>
            </p:nvSpPr>
            <p:spPr>
              <a:xfrm flipH="1">
                <a:off x="2326342" y="276600"/>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10"/>
              <p:cNvSpPr/>
              <p:nvPr/>
            </p:nvSpPr>
            <p:spPr>
              <a:xfrm flipH="1">
                <a:off x="2000698" y="315119"/>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10"/>
              <p:cNvSpPr/>
              <p:nvPr/>
            </p:nvSpPr>
            <p:spPr>
              <a:xfrm flipH="1">
                <a:off x="3254383" y="82094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10"/>
              <p:cNvSpPr/>
              <p:nvPr/>
            </p:nvSpPr>
            <p:spPr>
              <a:xfrm flipH="1">
                <a:off x="1343841" y="73169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10"/>
              <p:cNvSpPr/>
              <p:nvPr/>
            </p:nvSpPr>
            <p:spPr>
              <a:xfrm flipH="1">
                <a:off x="2803532" y="455981"/>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10"/>
              <p:cNvSpPr/>
              <p:nvPr/>
            </p:nvSpPr>
            <p:spPr>
              <a:xfrm flipH="1">
                <a:off x="2896626" y="187427"/>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10"/>
              <p:cNvSpPr/>
              <p:nvPr/>
            </p:nvSpPr>
            <p:spPr>
              <a:xfrm flipH="1">
                <a:off x="2473604" y="64392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10"/>
              <p:cNvSpPr/>
              <p:nvPr/>
            </p:nvSpPr>
            <p:spPr>
              <a:xfrm flipH="1">
                <a:off x="2131294" y="76583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10"/>
              <p:cNvSpPr/>
              <p:nvPr/>
            </p:nvSpPr>
            <p:spPr>
              <a:xfrm flipH="1">
                <a:off x="2004816" y="1150323"/>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10"/>
              <p:cNvSpPr/>
              <p:nvPr/>
            </p:nvSpPr>
            <p:spPr>
              <a:xfrm>
                <a:off x="1218789" y="1144781"/>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10"/>
              <p:cNvSpPr/>
              <p:nvPr/>
            </p:nvSpPr>
            <p:spPr>
              <a:xfrm>
                <a:off x="2465921" y="1265456"/>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44" name="Google Shape;3744;p10"/>
            <p:cNvSpPr/>
            <p:nvPr/>
          </p:nvSpPr>
          <p:spPr>
            <a:xfrm rot="10800000">
              <a:off x="3465760" y="1210623"/>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45" name="Google Shape;3745;p10"/>
            <p:cNvGrpSpPr/>
            <p:nvPr/>
          </p:nvGrpSpPr>
          <p:grpSpPr>
            <a:xfrm>
              <a:off x="3327013" y="140740"/>
              <a:ext cx="3964145" cy="1455821"/>
              <a:chOff x="3233388" y="140740"/>
              <a:chExt cx="3964145" cy="1455821"/>
            </a:xfrm>
          </p:grpSpPr>
          <p:sp>
            <p:nvSpPr>
              <p:cNvPr id="3746" name="Google Shape;3746;p10"/>
              <p:cNvSpPr/>
              <p:nvPr/>
            </p:nvSpPr>
            <p:spPr>
              <a:xfrm rot="10800000" flipH="1">
                <a:off x="4341237" y="377380"/>
                <a:ext cx="84723" cy="84738"/>
              </a:xfrm>
              <a:custGeom>
                <a:avLst/>
                <a:gdLst/>
                <a:ahLst/>
                <a:cxnLst/>
                <a:rect l="l" t="t" r="r" b="b"/>
                <a:pathLst>
                  <a:path w="5651" h="5652" extrusionOk="0">
                    <a:moveTo>
                      <a:pt x="2825" y="1"/>
                    </a:moveTo>
                    <a:lnTo>
                      <a:pt x="2465" y="2466"/>
                    </a:lnTo>
                    <a:lnTo>
                      <a:pt x="0" y="2826"/>
                    </a:lnTo>
                    <a:lnTo>
                      <a:pt x="2465" y="3186"/>
                    </a:lnTo>
                    <a:lnTo>
                      <a:pt x="2825" y="5651"/>
                    </a:lnTo>
                    <a:lnTo>
                      <a:pt x="3186" y="3186"/>
                    </a:lnTo>
                    <a:lnTo>
                      <a:pt x="5651" y="2826"/>
                    </a:lnTo>
                    <a:lnTo>
                      <a:pt x="3186" y="2466"/>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10"/>
              <p:cNvSpPr/>
              <p:nvPr/>
            </p:nvSpPr>
            <p:spPr>
              <a:xfrm rot="10800000" flipH="1">
                <a:off x="3673048" y="880627"/>
                <a:ext cx="85022" cy="84723"/>
              </a:xfrm>
              <a:custGeom>
                <a:avLst/>
                <a:gdLst/>
                <a:ahLst/>
                <a:cxnLst/>
                <a:rect l="l" t="t" r="r" b="b"/>
                <a:pathLst>
                  <a:path w="5671" h="5651" extrusionOk="0">
                    <a:moveTo>
                      <a:pt x="2826" y="0"/>
                    </a:moveTo>
                    <a:lnTo>
                      <a:pt x="2485" y="2484"/>
                    </a:lnTo>
                    <a:lnTo>
                      <a:pt x="1" y="2825"/>
                    </a:lnTo>
                    <a:lnTo>
                      <a:pt x="2485" y="3186"/>
                    </a:lnTo>
                    <a:lnTo>
                      <a:pt x="2826" y="5651"/>
                    </a:lnTo>
                    <a:lnTo>
                      <a:pt x="3186" y="3186"/>
                    </a:lnTo>
                    <a:lnTo>
                      <a:pt x="5670" y="2825"/>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10"/>
              <p:cNvSpPr/>
              <p:nvPr/>
            </p:nvSpPr>
            <p:spPr>
              <a:xfrm rot="10800000" flipH="1">
                <a:off x="5601088" y="1467155"/>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10"/>
              <p:cNvSpPr/>
              <p:nvPr/>
            </p:nvSpPr>
            <p:spPr>
              <a:xfrm rot="10800000" flipH="1">
                <a:off x="5724521" y="382904"/>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10"/>
              <p:cNvSpPr/>
              <p:nvPr/>
            </p:nvSpPr>
            <p:spPr>
              <a:xfrm rot="10800000" flipH="1">
                <a:off x="3991095" y="582805"/>
                <a:ext cx="31574" cy="31574"/>
              </a:xfrm>
              <a:custGeom>
                <a:avLst/>
                <a:gdLst/>
                <a:ahLst/>
                <a:cxnLst/>
                <a:rect l="l" t="t" r="r" b="b"/>
                <a:pathLst>
                  <a:path w="2106" h="2106" extrusionOk="0">
                    <a:moveTo>
                      <a:pt x="1" y="1"/>
                    </a:moveTo>
                    <a:lnTo>
                      <a:pt x="797" y="1063"/>
                    </a:lnTo>
                    <a:lnTo>
                      <a:pt x="1" y="2105"/>
                    </a:lnTo>
                    <a:lnTo>
                      <a:pt x="1" y="2105"/>
                    </a:lnTo>
                    <a:lnTo>
                      <a:pt x="1063" y="1309"/>
                    </a:lnTo>
                    <a:lnTo>
                      <a:pt x="2105" y="2105"/>
                    </a:lnTo>
                    <a:lnTo>
                      <a:pt x="1328" y="1063"/>
                    </a:lnTo>
                    <a:lnTo>
                      <a:pt x="2105" y="1"/>
                    </a:lnTo>
                    <a:lnTo>
                      <a:pt x="2105" y="1"/>
                    </a:lnTo>
                    <a:lnTo>
                      <a:pt x="1063" y="797"/>
                    </a:lnTo>
                    <a:lnTo>
                      <a:pt x="1"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10"/>
              <p:cNvSpPr/>
              <p:nvPr/>
            </p:nvSpPr>
            <p:spPr>
              <a:xfrm rot="10800000" flipH="1">
                <a:off x="4885176" y="377363"/>
                <a:ext cx="55172" cy="55157"/>
              </a:xfrm>
              <a:custGeom>
                <a:avLst/>
                <a:gdLst/>
                <a:ahLst/>
                <a:cxnLst/>
                <a:rect l="l" t="t" r="r" b="b"/>
                <a:pathLst>
                  <a:path w="3680" h="3679" extrusionOk="0">
                    <a:moveTo>
                      <a:pt x="1" y="0"/>
                    </a:moveTo>
                    <a:lnTo>
                      <a:pt x="1385" y="1839"/>
                    </a:lnTo>
                    <a:lnTo>
                      <a:pt x="1" y="3679"/>
                    </a:lnTo>
                    <a:lnTo>
                      <a:pt x="1" y="3679"/>
                    </a:lnTo>
                    <a:lnTo>
                      <a:pt x="1840" y="2295"/>
                    </a:lnTo>
                    <a:lnTo>
                      <a:pt x="3679" y="3679"/>
                    </a:lnTo>
                    <a:lnTo>
                      <a:pt x="2295" y="1839"/>
                    </a:lnTo>
                    <a:lnTo>
                      <a:pt x="3679" y="0"/>
                    </a:lnTo>
                    <a:lnTo>
                      <a:pt x="1840" y="1384"/>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10"/>
              <p:cNvSpPr/>
              <p:nvPr/>
            </p:nvSpPr>
            <p:spPr>
              <a:xfrm rot="10800000" flipH="1">
                <a:off x="5239937" y="158510"/>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10"/>
              <p:cNvSpPr/>
              <p:nvPr/>
            </p:nvSpPr>
            <p:spPr>
              <a:xfrm rot="10800000" flipH="1">
                <a:off x="5133210" y="1569695"/>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10"/>
              <p:cNvSpPr/>
              <p:nvPr/>
            </p:nvSpPr>
            <p:spPr>
              <a:xfrm rot="10800000" flipH="1">
                <a:off x="4503283" y="140740"/>
                <a:ext cx="20495" cy="17766"/>
              </a:xfrm>
              <a:custGeom>
                <a:avLst/>
                <a:gdLst/>
                <a:ahLst/>
                <a:cxnLst/>
                <a:rect l="l" t="t" r="r" b="b"/>
                <a:pathLst>
                  <a:path w="1367" h="1185" extrusionOk="0">
                    <a:moveTo>
                      <a:pt x="778" y="1"/>
                    </a:moveTo>
                    <a:cubicBezTo>
                      <a:pt x="266" y="1"/>
                      <a:pt x="1" y="645"/>
                      <a:pt x="361" y="1006"/>
                    </a:cubicBezTo>
                    <a:cubicBezTo>
                      <a:pt x="484" y="1129"/>
                      <a:pt x="634" y="1184"/>
                      <a:pt x="779" y="1184"/>
                    </a:cubicBezTo>
                    <a:cubicBezTo>
                      <a:pt x="1081" y="1184"/>
                      <a:pt x="1366" y="947"/>
                      <a:pt x="1366" y="589"/>
                    </a:cubicBezTo>
                    <a:cubicBezTo>
                      <a:pt x="1366" y="266"/>
                      <a:pt x="1101" y="1"/>
                      <a:pt x="778"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10"/>
              <p:cNvSpPr/>
              <p:nvPr/>
            </p:nvSpPr>
            <p:spPr>
              <a:xfrm rot="10800000" flipH="1">
                <a:off x="3285424" y="410959"/>
                <a:ext cx="20480" cy="17571"/>
              </a:xfrm>
              <a:custGeom>
                <a:avLst/>
                <a:gdLst/>
                <a:ahLst/>
                <a:cxnLst/>
                <a:rect l="l" t="t" r="r" b="b"/>
                <a:pathLst>
                  <a:path w="1366" h="1172" extrusionOk="0">
                    <a:moveTo>
                      <a:pt x="796" y="1"/>
                    </a:moveTo>
                    <a:cubicBezTo>
                      <a:pt x="265" y="1"/>
                      <a:pt x="0" y="626"/>
                      <a:pt x="360" y="1006"/>
                    </a:cubicBezTo>
                    <a:cubicBezTo>
                      <a:pt x="481" y="1120"/>
                      <a:pt x="627" y="1172"/>
                      <a:pt x="770" y="1172"/>
                    </a:cubicBezTo>
                    <a:cubicBezTo>
                      <a:pt x="1075" y="1172"/>
                      <a:pt x="1365" y="937"/>
                      <a:pt x="1365" y="588"/>
                    </a:cubicBezTo>
                    <a:cubicBezTo>
                      <a:pt x="1365" y="266"/>
                      <a:pt x="1119" y="1"/>
                      <a:pt x="7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10"/>
              <p:cNvSpPr/>
              <p:nvPr/>
            </p:nvSpPr>
            <p:spPr>
              <a:xfrm rot="10800000" flipH="1">
                <a:off x="4896126" y="811318"/>
                <a:ext cx="33283" cy="28576"/>
              </a:xfrm>
              <a:custGeom>
                <a:avLst/>
                <a:gdLst/>
                <a:ahLst/>
                <a:cxnLst/>
                <a:rect l="l" t="t" r="r" b="b"/>
                <a:pathLst>
                  <a:path w="2220" h="1906" extrusionOk="0">
                    <a:moveTo>
                      <a:pt x="1271" y="0"/>
                    </a:moveTo>
                    <a:cubicBezTo>
                      <a:pt x="437" y="0"/>
                      <a:pt x="1" y="1024"/>
                      <a:pt x="607" y="1631"/>
                    </a:cubicBezTo>
                    <a:cubicBezTo>
                      <a:pt x="797" y="1820"/>
                      <a:pt x="1031" y="1905"/>
                      <a:pt x="1262" y="1905"/>
                    </a:cubicBezTo>
                    <a:cubicBezTo>
                      <a:pt x="1748" y="1905"/>
                      <a:pt x="2219" y="1527"/>
                      <a:pt x="2219" y="948"/>
                    </a:cubicBezTo>
                    <a:cubicBezTo>
                      <a:pt x="2219" y="436"/>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10"/>
              <p:cNvSpPr/>
              <p:nvPr/>
            </p:nvSpPr>
            <p:spPr>
              <a:xfrm rot="10800000" flipH="1">
                <a:off x="6313814" y="205730"/>
                <a:ext cx="33283" cy="28426"/>
              </a:xfrm>
              <a:custGeom>
                <a:avLst/>
                <a:gdLst/>
                <a:ahLst/>
                <a:cxnLst/>
                <a:rect l="l" t="t" r="r" b="b"/>
                <a:pathLst>
                  <a:path w="2220" h="1896" extrusionOk="0">
                    <a:moveTo>
                      <a:pt x="1271" y="0"/>
                    </a:moveTo>
                    <a:cubicBezTo>
                      <a:pt x="437" y="0"/>
                      <a:pt x="1" y="1024"/>
                      <a:pt x="607" y="1612"/>
                    </a:cubicBezTo>
                    <a:cubicBezTo>
                      <a:pt x="797" y="1808"/>
                      <a:pt x="1033" y="1895"/>
                      <a:pt x="1265" y="1895"/>
                    </a:cubicBezTo>
                    <a:cubicBezTo>
                      <a:pt x="1750" y="1895"/>
                      <a:pt x="2219" y="1513"/>
                      <a:pt x="2219" y="949"/>
                    </a:cubicBezTo>
                    <a:cubicBezTo>
                      <a:pt x="2219" y="418"/>
                      <a:pt x="1802" y="0"/>
                      <a:pt x="1271" y="0"/>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10"/>
              <p:cNvSpPr/>
              <p:nvPr/>
            </p:nvSpPr>
            <p:spPr>
              <a:xfrm rot="10800000" flipH="1">
                <a:off x="4425950" y="900813"/>
                <a:ext cx="44363" cy="44363"/>
              </a:xfrm>
              <a:custGeom>
                <a:avLst/>
                <a:gdLst/>
                <a:ahLst/>
                <a:cxnLst/>
                <a:rect l="l" t="t" r="r" b="b"/>
                <a:pathLst>
                  <a:path w="2959" h="2959" extrusionOk="0">
                    <a:moveTo>
                      <a:pt x="1" y="0"/>
                    </a:moveTo>
                    <a:lnTo>
                      <a:pt x="1100" y="1479"/>
                    </a:lnTo>
                    <a:lnTo>
                      <a:pt x="1" y="2958"/>
                    </a:lnTo>
                    <a:lnTo>
                      <a:pt x="1480" y="1840"/>
                    </a:lnTo>
                    <a:lnTo>
                      <a:pt x="2959" y="2958"/>
                    </a:lnTo>
                    <a:lnTo>
                      <a:pt x="2959" y="2958"/>
                    </a:lnTo>
                    <a:lnTo>
                      <a:pt x="1840" y="1479"/>
                    </a:lnTo>
                    <a:lnTo>
                      <a:pt x="2959" y="0"/>
                    </a:lnTo>
                    <a:lnTo>
                      <a:pt x="2959" y="0"/>
                    </a:lnTo>
                    <a:lnTo>
                      <a:pt x="1480" y="1100"/>
                    </a:lnTo>
                    <a:lnTo>
                      <a:pt x="1"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10"/>
              <p:cNvSpPr/>
              <p:nvPr/>
            </p:nvSpPr>
            <p:spPr>
              <a:xfrm rot="10800000">
                <a:off x="6202092" y="936303"/>
                <a:ext cx="85007" cy="85022"/>
              </a:xfrm>
              <a:custGeom>
                <a:avLst/>
                <a:gdLst/>
                <a:ahLst/>
                <a:cxnLst/>
                <a:rect l="l" t="t" r="r" b="b"/>
                <a:pathLst>
                  <a:path w="5670" h="5671" extrusionOk="0">
                    <a:moveTo>
                      <a:pt x="2825" y="1"/>
                    </a:moveTo>
                    <a:lnTo>
                      <a:pt x="2484" y="2485"/>
                    </a:lnTo>
                    <a:lnTo>
                      <a:pt x="0" y="2826"/>
                    </a:lnTo>
                    <a:lnTo>
                      <a:pt x="2484" y="3187"/>
                    </a:lnTo>
                    <a:lnTo>
                      <a:pt x="2825" y="5670"/>
                    </a:lnTo>
                    <a:lnTo>
                      <a:pt x="3186" y="3187"/>
                    </a:lnTo>
                    <a:lnTo>
                      <a:pt x="5670" y="2826"/>
                    </a:lnTo>
                    <a:lnTo>
                      <a:pt x="3186" y="2485"/>
                    </a:lnTo>
                    <a:lnTo>
                      <a:pt x="2825"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10"/>
              <p:cNvSpPr/>
              <p:nvPr/>
            </p:nvSpPr>
            <p:spPr>
              <a:xfrm rot="10800000">
                <a:off x="7156858" y="865686"/>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10"/>
              <p:cNvSpPr/>
              <p:nvPr/>
            </p:nvSpPr>
            <p:spPr>
              <a:xfrm rot="10800000">
                <a:off x="5246316" y="961739"/>
                <a:ext cx="34123" cy="34138"/>
              </a:xfrm>
              <a:custGeom>
                <a:avLst/>
                <a:gdLst/>
                <a:ahLst/>
                <a:cxnLst/>
                <a:rect l="l" t="t" r="r" b="b"/>
                <a:pathLst>
                  <a:path w="2276" h="2277" extrusionOk="0">
                    <a:moveTo>
                      <a:pt x="0" y="1"/>
                    </a:moveTo>
                    <a:lnTo>
                      <a:pt x="854" y="1139"/>
                    </a:lnTo>
                    <a:lnTo>
                      <a:pt x="0" y="2276"/>
                    </a:lnTo>
                    <a:lnTo>
                      <a:pt x="1138" y="1423"/>
                    </a:lnTo>
                    <a:lnTo>
                      <a:pt x="2276" y="2276"/>
                    </a:lnTo>
                    <a:lnTo>
                      <a:pt x="1422" y="1139"/>
                    </a:lnTo>
                    <a:lnTo>
                      <a:pt x="2276" y="1"/>
                    </a:lnTo>
                    <a:lnTo>
                      <a:pt x="1138" y="854"/>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10"/>
              <p:cNvSpPr/>
              <p:nvPr/>
            </p:nvSpPr>
            <p:spPr>
              <a:xfrm rot="10800000">
                <a:off x="5907291" y="738825"/>
                <a:ext cx="43793" cy="44078"/>
              </a:xfrm>
              <a:custGeom>
                <a:avLst/>
                <a:gdLst/>
                <a:ahLst/>
                <a:cxnLst/>
                <a:rect l="l" t="t" r="r" b="b"/>
                <a:pathLst>
                  <a:path w="2921" h="2940" extrusionOk="0">
                    <a:moveTo>
                      <a:pt x="0" y="1"/>
                    </a:moveTo>
                    <a:lnTo>
                      <a:pt x="1100" y="1480"/>
                    </a:lnTo>
                    <a:lnTo>
                      <a:pt x="0" y="2940"/>
                    </a:lnTo>
                    <a:lnTo>
                      <a:pt x="1461" y="1840"/>
                    </a:lnTo>
                    <a:lnTo>
                      <a:pt x="2921" y="2940"/>
                    </a:lnTo>
                    <a:lnTo>
                      <a:pt x="1821" y="1480"/>
                    </a:lnTo>
                    <a:lnTo>
                      <a:pt x="2921" y="1"/>
                    </a:lnTo>
                    <a:lnTo>
                      <a:pt x="2921" y="1"/>
                    </a:lnTo>
                    <a:lnTo>
                      <a:pt x="1461" y="1101"/>
                    </a:lnTo>
                    <a:lnTo>
                      <a:pt x="0" y="1"/>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10"/>
              <p:cNvSpPr/>
              <p:nvPr/>
            </p:nvSpPr>
            <p:spPr>
              <a:xfrm rot="10800000">
                <a:off x="6698607" y="802009"/>
                <a:ext cx="46912" cy="47211"/>
              </a:xfrm>
              <a:custGeom>
                <a:avLst/>
                <a:gdLst/>
                <a:ahLst/>
                <a:cxnLst/>
                <a:rect l="l" t="t" r="r" b="b"/>
                <a:pathLst>
                  <a:path w="3129" h="3149" extrusionOk="0">
                    <a:moveTo>
                      <a:pt x="0" y="3148"/>
                    </a:moveTo>
                    <a:lnTo>
                      <a:pt x="0" y="3148"/>
                    </a:lnTo>
                    <a:lnTo>
                      <a:pt x="0" y="3148"/>
                    </a:lnTo>
                    <a:close/>
                    <a:moveTo>
                      <a:pt x="0" y="0"/>
                    </a:moveTo>
                    <a:lnTo>
                      <a:pt x="1176" y="1574"/>
                    </a:lnTo>
                    <a:lnTo>
                      <a:pt x="0" y="3148"/>
                    </a:lnTo>
                    <a:lnTo>
                      <a:pt x="1555" y="1972"/>
                    </a:lnTo>
                    <a:lnTo>
                      <a:pt x="3129" y="3148"/>
                    </a:lnTo>
                    <a:lnTo>
                      <a:pt x="1953" y="1574"/>
                    </a:lnTo>
                    <a:lnTo>
                      <a:pt x="3129" y="0"/>
                    </a:lnTo>
                    <a:lnTo>
                      <a:pt x="1555" y="1176"/>
                    </a:lnTo>
                    <a:lnTo>
                      <a:pt x="0"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10"/>
              <p:cNvSpPr/>
              <p:nvPr/>
            </p:nvSpPr>
            <p:spPr>
              <a:xfrm rot="10800000">
                <a:off x="6405679" y="584374"/>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10"/>
              <p:cNvSpPr/>
              <p:nvPr/>
            </p:nvSpPr>
            <p:spPr>
              <a:xfrm rot="10800000">
                <a:off x="5530519" y="782958"/>
                <a:ext cx="33268" cy="28306"/>
              </a:xfrm>
              <a:custGeom>
                <a:avLst/>
                <a:gdLst/>
                <a:ahLst/>
                <a:cxnLst/>
                <a:rect l="l" t="t" r="r" b="b"/>
                <a:pathLst>
                  <a:path w="2219" h="1888" extrusionOk="0">
                    <a:moveTo>
                      <a:pt x="1271" y="1"/>
                    </a:moveTo>
                    <a:cubicBezTo>
                      <a:pt x="418" y="1"/>
                      <a:pt x="0" y="1006"/>
                      <a:pt x="588" y="1612"/>
                    </a:cubicBezTo>
                    <a:cubicBezTo>
                      <a:pt x="784" y="1802"/>
                      <a:pt x="1024" y="1887"/>
                      <a:pt x="1258" y="1887"/>
                    </a:cubicBezTo>
                    <a:cubicBezTo>
                      <a:pt x="1750" y="1887"/>
                      <a:pt x="2219" y="1514"/>
                      <a:pt x="2219" y="949"/>
                    </a:cubicBezTo>
                    <a:cubicBezTo>
                      <a:pt x="2219" y="418"/>
                      <a:pt x="1783" y="1"/>
                      <a:pt x="1271"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10"/>
              <p:cNvSpPr/>
              <p:nvPr/>
            </p:nvSpPr>
            <p:spPr>
              <a:xfrm rot="10800000">
                <a:off x="6314814" y="1450983"/>
                <a:ext cx="31289" cy="26867"/>
              </a:xfrm>
              <a:custGeom>
                <a:avLst/>
                <a:gdLst/>
                <a:ahLst/>
                <a:cxnLst/>
                <a:rect l="l" t="t" r="r" b="b"/>
                <a:pathLst>
                  <a:path w="2087" h="1792" extrusionOk="0">
                    <a:moveTo>
                      <a:pt x="1196" y="1"/>
                    </a:moveTo>
                    <a:cubicBezTo>
                      <a:pt x="399" y="1"/>
                      <a:pt x="1" y="968"/>
                      <a:pt x="570" y="1537"/>
                    </a:cubicBezTo>
                    <a:cubicBezTo>
                      <a:pt x="746" y="1712"/>
                      <a:pt x="964" y="1791"/>
                      <a:pt x="1180" y="1791"/>
                    </a:cubicBezTo>
                    <a:cubicBezTo>
                      <a:pt x="1639" y="1791"/>
                      <a:pt x="2087" y="1434"/>
                      <a:pt x="2087" y="892"/>
                    </a:cubicBezTo>
                    <a:cubicBezTo>
                      <a:pt x="2087" y="399"/>
                      <a:pt x="1689" y="1"/>
                      <a:pt x="1196"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10"/>
              <p:cNvSpPr/>
              <p:nvPr/>
            </p:nvSpPr>
            <p:spPr>
              <a:xfrm rot="10800000" flipH="1">
                <a:off x="6920595" y="1365965"/>
                <a:ext cx="40675" cy="40945"/>
              </a:xfrm>
              <a:custGeom>
                <a:avLst/>
                <a:gdLst/>
                <a:ahLst/>
                <a:cxnLst/>
                <a:rect l="l" t="t" r="r" b="b"/>
                <a:pathLst>
                  <a:path w="2713" h="2731" extrusionOk="0">
                    <a:moveTo>
                      <a:pt x="1347" y="0"/>
                    </a:moveTo>
                    <a:lnTo>
                      <a:pt x="1176" y="1195"/>
                    </a:lnTo>
                    <a:lnTo>
                      <a:pt x="1" y="1365"/>
                    </a:lnTo>
                    <a:lnTo>
                      <a:pt x="1176" y="1536"/>
                    </a:lnTo>
                    <a:lnTo>
                      <a:pt x="1347" y="2731"/>
                    </a:lnTo>
                    <a:lnTo>
                      <a:pt x="1518" y="1536"/>
                    </a:lnTo>
                    <a:lnTo>
                      <a:pt x="2712" y="1365"/>
                    </a:lnTo>
                    <a:lnTo>
                      <a:pt x="1518" y="1195"/>
                    </a:lnTo>
                    <a:lnTo>
                      <a:pt x="1347"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10"/>
              <p:cNvSpPr/>
              <p:nvPr/>
            </p:nvSpPr>
            <p:spPr>
              <a:xfrm rot="10800000">
                <a:off x="5855273" y="1108793"/>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10"/>
              <p:cNvSpPr/>
              <p:nvPr/>
            </p:nvSpPr>
            <p:spPr>
              <a:xfrm rot="10800000" flipH="1">
                <a:off x="4606080" y="1365964"/>
                <a:ext cx="85007" cy="85007"/>
              </a:xfrm>
              <a:custGeom>
                <a:avLst/>
                <a:gdLst/>
                <a:ahLst/>
                <a:cxnLst/>
                <a:rect l="l" t="t" r="r" b="b"/>
                <a:pathLst>
                  <a:path w="5670" h="5670" extrusionOk="0">
                    <a:moveTo>
                      <a:pt x="2826" y="0"/>
                    </a:moveTo>
                    <a:lnTo>
                      <a:pt x="2484" y="2484"/>
                    </a:lnTo>
                    <a:lnTo>
                      <a:pt x="0" y="2844"/>
                    </a:lnTo>
                    <a:lnTo>
                      <a:pt x="2484" y="3186"/>
                    </a:lnTo>
                    <a:lnTo>
                      <a:pt x="2826" y="5670"/>
                    </a:lnTo>
                    <a:lnTo>
                      <a:pt x="3186" y="3186"/>
                    </a:lnTo>
                    <a:lnTo>
                      <a:pt x="5670" y="2844"/>
                    </a:lnTo>
                    <a:lnTo>
                      <a:pt x="3186" y="2484"/>
                    </a:lnTo>
                    <a:lnTo>
                      <a:pt x="28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10"/>
              <p:cNvSpPr/>
              <p:nvPr/>
            </p:nvSpPr>
            <p:spPr>
              <a:xfrm rot="10800000" flipH="1">
                <a:off x="4097227" y="1243158"/>
                <a:ext cx="28456" cy="28441"/>
              </a:xfrm>
              <a:custGeom>
                <a:avLst/>
                <a:gdLst/>
                <a:ahLst/>
                <a:cxnLst/>
                <a:rect l="l" t="t" r="r" b="b"/>
                <a:pathLst>
                  <a:path w="1898" h="1897" extrusionOk="0">
                    <a:moveTo>
                      <a:pt x="949" y="1"/>
                    </a:moveTo>
                    <a:cubicBezTo>
                      <a:pt x="418" y="1"/>
                      <a:pt x="1" y="437"/>
                      <a:pt x="1" y="949"/>
                    </a:cubicBezTo>
                    <a:cubicBezTo>
                      <a:pt x="1" y="1480"/>
                      <a:pt x="418" y="1897"/>
                      <a:pt x="949" y="1897"/>
                    </a:cubicBezTo>
                    <a:cubicBezTo>
                      <a:pt x="1480" y="1897"/>
                      <a:pt x="1897" y="1480"/>
                      <a:pt x="1897" y="949"/>
                    </a:cubicBezTo>
                    <a:cubicBezTo>
                      <a:pt x="1897" y="437"/>
                      <a:pt x="1480" y="1"/>
                      <a:pt x="949" y="1"/>
                    </a:cubicBez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10"/>
              <p:cNvSpPr/>
              <p:nvPr/>
            </p:nvSpPr>
            <p:spPr>
              <a:xfrm rot="10800000" flipH="1">
                <a:off x="3233388" y="1221975"/>
                <a:ext cx="52039" cy="52039"/>
              </a:xfrm>
              <a:custGeom>
                <a:avLst/>
                <a:gdLst/>
                <a:ahLst/>
                <a:cxnLst/>
                <a:rect l="l" t="t" r="r" b="b"/>
                <a:pathLst>
                  <a:path w="3471" h="3471" extrusionOk="0">
                    <a:moveTo>
                      <a:pt x="1726" y="0"/>
                    </a:moveTo>
                    <a:lnTo>
                      <a:pt x="1517" y="1517"/>
                    </a:lnTo>
                    <a:lnTo>
                      <a:pt x="0" y="1726"/>
                    </a:lnTo>
                    <a:lnTo>
                      <a:pt x="1517" y="1953"/>
                    </a:lnTo>
                    <a:lnTo>
                      <a:pt x="1726" y="3470"/>
                    </a:lnTo>
                    <a:lnTo>
                      <a:pt x="1953" y="1953"/>
                    </a:lnTo>
                    <a:lnTo>
                      <a:pt x="3470" y="1726"/>
                    </a:lnTo>
                    <a:lnTo>
                      <a:pt x="1953" y="1517"/>
                    </a:lnTo>
                    <a:lnTo>
                      <a:pt x="1726" y="0"/>
                    </a:lnTo>
                    <a:close/>
                  </a:path>
                </a:pathLst>
              </a:custGeom>
              <a:solidFill>
                <a:srgbClr val="2E5789">
                  <a:alpha val="51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772" name="Google Shape;3772;p10"/>
          <p:cNvSpPr txBox="1"/>
          <p:nvPr>
            <p:ph type="body" idx="1"/>
          </p:nvPr>
        </p:nvSpPr>
        <p:spPr>
          <a:xfrm>
            <a:off x="2459274" y="1554125"/>
            <a:ext cx="4651500" cy="6345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4000"/>
              <a:buFont typeface="Big Shoulders Text"/>
              <a:buNone/>
              <a:defRPr sz="2800">
                <a:solidFill>
                  <a:schemeClr val="accent3"/>
                </a:solidFill>
                <a:latin typeface="Big Shoulders Text"/>
                <a:ea typeface="Big Shoulders Text"/>
                <a:cs typeface="Big Shoulders Text"/>
                <a:sym typeface="Big Shoulders Text"/>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7" Type="http://schemas.openxmlformats.org/officeDocument/2006/relationships/theme" Target="../theme/theme1.xml"/><Relationship Id="rId56" Type="http://schemas.openxmlformats.org/officeDocument/2006/relationships/slideLayout" Target="../slideLayouts/slideLayout56.xml"/><Relationship Id="rId55" Type="http://schemas.openxmlformats.org/officeDocument/2006/relationships/slideLayout" Target="../slideLayouts/slideLayout55.xml"/><Relationship Id="rId54" Type="http://schemas.openxmlformats.org/officeDocument/2006/relationships/slideLayout" Target="../slideLayouts/slideLayout54.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accent2"/>
              </a:buClr>
              <a:buSzPts val="3000"/>
              <a:buFont typeface="Big Shoulders Text"/>
              <a:buNone/>
              <a:defRPr sz="3000">
                <a:solidFill>
                  <a:schemeClr val="accent2"/>
                </a:solidFill>
                <a:latin typeface="Big Shoulders Text"/>
                <a:ea typeface="Big Shoulders Text"/>
                <a:cs typeface="Big Shoulders Text"/>
                <a:sym typeface="Big Shoulders Text"/>
              </a:defRPr>
            </a:lvl1pPr>
            <a:lvl2pPr lvl="1" algn="ctr">
              <a:spcBef>
                <a:spcPts val="0"/>
              </a:spcBef>
              <a:spcAft>
                <a:spcPts val="0"/>
              </a:spcAft>
              <a:buClr>
                <a:schemeClr val="accent2"/>
              </a:buClr>
              <a:buSzPts val="2800"/>
              <a:buFont typeface="Big Shoulders Text"/>
              <a:buNone/>
              <a:defRPr sz="2800">
                <a:solidFill>
                  <a:schemeClr val="accent2"/>
                </a:solidFill>
                <a:latin typeface="Big Shoulders Text"/>
                <a:ea typeface="Big Shoulders Text"/>
                <a:cs typeface="Big Shoulders Text"/>
                <a:sym typeface="Big Shoulders Text"/>
              </a:defRPr>
            </a:lvl2pPr>
            <a:lvl3pPr lvl="2" algn="ctr">
              <a:spcBef>
                <a:spcPts val="0"/>
              </a:spcBef>
              <a:spcAft>
                <a:spcPts val="0"/>
              </a:spcAft>
              <a:buClr>
                <a:schemeClr val="accent2"/>
              </a:buClr>
              <a:buSzPts val="2800"/>
              <a:buFont typeface="Big Shoulders Text"/>
              <a:buNone/>
              <a:defRPr sz="2800">
                <a:solidFill>
                  <a:schemeClr val="accent2"/>
                </a:solidFill>
                <a:latin typeface="Big Shoulders Text"/>
                <a:ea typeface="Big Shoulders Text"/>
                <a:cs typeface="Big Shoulders Text"/>
                <a:sym typeface="Big Shoulders Text"/>
              </a:defRPr>
            </a:lvl3pPr>
            <a:lvl4pPr lvl="3" algn="ctr">
              <a:spcBef>
                <a:spcPts val="0"/>
              </a:spcBef>
              <a:spcAft>
                <a:spcPts val="0"/>
              </a:spcAft>
              <a:buClr>
                <a:schemeClr val="accent2"/>
              </a:buClr>
              <a:buSzPts val="2800"/>
              <a:buFont typeface="Big Shoulders Text"/>
              <a:buNone/>
              <a:defRPr sz="2800">
                <a:solidFill>
                  <a:schemeClr val="accent2"/>
                </a:solidFill>
                <a:latin typeface="Big Shoulders Text"/>
                <a:ea typeface="Big Shoulders Text"/>
                <a:cs typeface="Big Shoulders Text"/>
                <a:sym typeface="Big Shoulders Text"/>
              </a:defRPr>
            </a:lvl4pPr>
            <a:lvl5pPr lvl="4" algn="ctr">
              <a:spcBef>
                <a:spcPts val="0"/>
              </a:spcBef>
              <a:spcAft>
                <a:spcPts val="0"/>
              </a:spcAft>
              <a:buClr>
                <a:schemeClr val="accent2"/>
              </a:buClr>
              <a:buSzPts val="2800"/>
              <a:buFont typeface="Big Shoulders Text"/>
              <a:buNone/>
              <a:defRPr sz="2800">
                <a:solidFill>
                  <a:schemeClr val="accent2"/>
                </a:solidFill>
                <a:latin typeface="Big Shoulders Text"/>
                <a:ea typeface="Big Shoulders Text"/>
                <a:cs typeface="Big Shoulders Text"/>
                <a:sym typeface="Big Shoulders Text"/>
              </a:defRPr>
            </a:lvl5pPr>
            <a:lvl6pPr lvl="5" algn="ctr">
              <a:spcBef>
                <a:spcPts val="0"/>
              </a:spcBef>
              <a:spcAft>
                <a:spcPts val="0"/>
              </a:spcAft>
              <a:buClr>
                <a:schemeClr val="accent2"/>
              </a:buClr>
              <a:buSzPts val="2800"/>
              <a:buFont typeface="Big Shoulders Text"/>
              <a:buNone/>
              <a:defRPr sz="2800">
                <a:solidFill>
                  <a:schemeClr val="accent2"/>
                </a:solidFill>
                <a:latin typeface="Big Shoulders Text"/>
                <a:ea typeface="Big Shoulders Text"/>
                <a:cs typeface="Big Shoulders Text"/>
                <a:sym typeface="Big Shoulders Text"/>
              </a:defRPr>
            </a:lvl6pPr>
            <a:lvl7pPr lvl="6" algn="ctr">
              <a:spcBef>
                <a:spcPts val="0"/>
              </a:spcBef>
              <a:spcAft>
                <a:spcPts val="0"/>
              </a:spcAft>
              <a:buClr>
                <a:schemeClr val="accent2"/>
              </a:buClr>
              <a:buSzPts val="2800"/>
              <a:buFont typeface="Big Shoulders Text"/>
              <a:buNone/>
              <a:defRPr sz="2800">
                <a:solidFill>
                  <a:schemeClr val="accent2"/>
                </a:solidFill>
                <a:latin typeface="Big Shoulders Text"/>
                <a:ea typeface="Big Shoulders Text"/>
                <a:cs typeface="Big Shoulders Text"/>
                <a:sym typeface="Big Shoulders Text"/>
              </a:defRPr>
            </a:lvl7pPr>
            <a:lvl8pPr lvl="7" algn="ctr">
              <a:spcBef>
                <a:spcPts val="0"/>
              </a:spcBef>
              <a:spcAft>
                <a:spcPts val="0"/>
              </a:spcAft>
              <a:buClr>
                <a:schemeClr val="accent2"/>
              </a:buClr>
              <a:buSzPts val="2800"/>
              <a:buFont typeface="Big Shoulders Text"/>
              <a:buNone/>
              <a:defRPr sz="2800">
                <a:solidFill>
                  <a:schemeClr val="accent2"/>
                </a:solidFill>
                <a:latin typeface="Big Shoulders Text"/>
                <a:ea typeface="Big Shoulders Text"/>
                <a:cs typeface="Big Shoulders Text"/>
                <a:sym typeface="Big Shoulders Text"/>
              </a:defRPr>
            </a:lvl8pPr>
            <a:lvl9pPr lvl="8" algn="ctr">
              <a:spcBef>
                <a:spcPts val="0"/>
              </a:spcBef>
              <a:spcAft>
                <a:spcPts val="0"/>
              </a:spcAft>
              <a:buClr>
                <a:schemeClr val="accent2"/>
              </a:buClr>
              <a:buSzPts val="2800"/>
              <a:buFont typeface="Big Shoulders Text"/>
              <a:buNone/>
              <a:defRPr sz="2800">
                <a:solidFill>
                  <a:schemeClr val="accent2"/>
                </a:solidFill>
                <a:latin typeface="Big Shoulders Text"/>
                <a:ea typeface="Big Shoulders Text"/>
                <a:cs typeface="Big Shoulders Text"/>
                <a:sym typeface="Big Shoulders Text"/>
              </a:defRPr>
            </a:lvl9pPr>
          </a:lstStyle>
          <a:p/>
        </p:txBody>
      </p:sp>
      <p:sp>
        <p:nvSpPr>
          <p:cNvPr id="7" name="Google Shape;7;p1"/>
          <p:cNvSpPr txBox="1"/>
          <p:nvPr>
            <p:ph type="body" idx="1"/>
          </p:nvPr>
        </p:nvSpPr>
        <p:spPr>
          <a:xfrm>
            <a:off x="713225" y="1152475"/>
            <a:ext cx="7754100" cy="34515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3"/>
              </a:buClr>
              <a:buSzPts val="1800"/>
              <a:buFont typeface="Roboto" panose="02000000000000000000"/>
              <a:buChar char="●"/>
              <a:defRPr sz="1800">
                <a:solidFill>
                  <a:schemeClr val="accent3"/>
                </a:solidFill>
                <a:latin typeface="Roboto" panose="02000000000000000000"/>
                <a:ea typeface="Roboto" panose="02000000000000000000"/>
                <a:cs typeface="Roboto" panose="02000000000000000000"/>
                <a:sym typeface="Roboto" panose="02000000000000000000"/>
              </a:defRPr>
            </a:lvl1pPr>
            <a:lvl2pPr marL="914400" lvl="1" indent="-317500">
              <a:lnSpc>
                <a:spcPct val="100000"/>
              </a:lnSpc>
              <a:spcBef>
                <a:spcPts val="1600"/>
              </a:spcBef>
              <a:spcAft>
                <a:spcPts val="0"/>
              </a:spcAft>
              <a:buClr>
                <a:schemeClr val="accent3"/>
              </a:buClr>
              <a:buSzPts val="1400"/>
              <a:buFont typeface="Roboto" panose="02000000000000000000"/>
              <a:buChar char="○"/>
              <a:defRPr>
                <a:solidFill>
                  <a:schemeClr val="accent3"/>
                </a:solidFill>
                <a:latin typeface="Roboto" panose="02000000000000000000"/>
                <a:ea typeface="Roboto" panose="02000000000000000000"/>
                <a:cs typeface="Roboto" panose="02000000000000000000"/>
                <a:sym typeface="Roboto" panose="02000000000000000000"/>
              </a:defRPr>
            </a:lvl2pPr>
            <a:lvl3pPr marL="1371600" lvl="2" indent="-317500">
              <a:lnSpc>
                <a:spcPct val="100000"/>
              </a:lnSpc>
              <a:spcBef>
                <a:spcPts val="1600"/>
              </a:spcBef>
              <a:spcAft>
                <a:spcPts val="0"/>
              </a:spcAft>
              <a:buClr>
                <a:schemeClr val="accent3"/>
              </a:buClr>
              <a:buSzPts val="1400"/>
              <a:buFont typeface="Roboto" panose="02000000000000000000"/>
              <a:buChar char="■"/>
              <a:defRPr>
                <a:solidFill>
                  <a:schemeClr val="accent3"/>
                </a:solidFill>
                <a:latin typeface="Roboto" panose="02000000000000000000"/>
                <a:ea typeface="Roboto" panose="02000000000000000000"/>
                <a:cs typeface="Roboto" panose="02000000000000000000"/>
                <a:sym typeface="Roboto" panose="02000000000000000000"/>
              </a:defRPr>
            </a:lvl3pPr>
            <a:lvl4pPr marL="1828800" lvl="3" indent="-317500">
              <a:lnSpc>
                <a:spcPct val="100000"/>
              </a:lnSpc>
              <a:spcBef>
                <a:spcPts val="1600"/>
              </a:spcBef>
              <a:spcAft>
                <a:spcPts val="0"/>
              </a:spcAft>
              <a:buClr>
                <a:schemeClr val="accent3"/>
              </a:buClr>
              <a:buSzPts val="1400"/>
              <a:buFont typeface="Roboto" panose="02000000000000000000"/>
              <a:buChar char="●"/>
              <a:defRPr>
                <a:solidFill>
                  <a:schemeClr val="accent3"/>
                </a:solidFill>
                <a:latin typeface="Roboto" panose="02000000000000000000"/>
                <a:ea typeface="Roboto" panose="02000000000000000000"/>
                <a:cs typeface="Roboto" panose="02000000000000000000"/>
                <a:sym typeface="Roboto" panose="02000000000000000000"/>
              </a:defRPr>
            </a:lvl4pPr>
            <a:lvl5pPr marL="2286000" lvl="4" indent="-317500">
              <a:lnSpc>
                <a:spcPct val="100000"/>
              </a:lnSpc>
              <a:spcBef>
                <a:spcPts val="1600"/>
              </a:spcBef>
              <a:spcAft>
                <a:spcPts val="0"/>
              </a:spcAft>
              <a:buClr>
                <a:schemeClr val="accent3"/>
              </a:buClr>
              <a:buSzPts val="1400"/>
              <a:buFont typeface="Roboto" panose="02000000000000000000"/>
              <a:buChar char="○"/>
              <a:defRPr>
                <a:solidFill>
                  <a:schemeClr val="accent3"/>
                </a:solidFill>
                <a:latin typeface="Roboto" panose="02000000000000000000"/>
                <a:ea typeface="Roboto" panose="02000000000000000000"/>
                <a:cs typeface="Roboto" panose="02000000000000000000"/>
                <a:sym typeface="Roboto" panose="02000000000000000000"/>
              </a:defRPr>
            </a:lvl5pPr>
            <a:lvl6pPr marL="2743200" lvl="5" indent="-317500">
              <a:lnSpc>
                <a:spcPct val="100000"/>
              </a:lnSpc>
              <a:spcBef>
                <a:spcPts val="1600"/>
              </a:spcBef>
              <a:spcAft>
                <a:spcPts val="0"/>
              </a:spcAft>
              <a:buClr>
                <a:schemeClr val="accent3"/>
              </a:buClr>
              <a:buSzPts val="1400"/>
              <a:buFont typeface="Roboto" panose="02000000000000000000"/>
              <a:buChar char="■"/>
              <a:defRPr>
                <a:solidFill>
                  <a:schemeClr val="accent3"/>
                </a:solidFill>
                <a:latin typeface="Roboto" panose="02000000000000000000"/>
                <a:ea typeface="Roboto" panose="02000000000000000000"/>
                <a:cs typeface="Roboto" panose="02000000000000000000"/>
                <a:sym typeface="Roboto" panose="02000000000000000000"/>
              </a:defRPr>
            </a:lvl6pPr>
            <a:lvl7pPr marL="3200400" lvl="6" indent="-317500">
              <a:lnSpc>
                <a:spcPct val="100000"/>
              </a:lnSpc>
              <a:spcBef>
                <a:spcPts val="1600"/>
              </a:spcBef>
              <a:spcAft>
                <a:spcPts val="0"/>
              </a:spcAft>
              <a:buClr>
                <a:schemeClr val="accent3"/>
              </a:buClr>
              <a:buSzPts val="1400"/>
              <a:buFont typeface="Roboto" panose="02000000000000000000"/>
              <a:buChar char="●"/>
              <a:defRPr>
                <a:solidFill>
                  <a:schemeClr val="accent3"/>
                </a:solidFill>
                <a:latin typeface="Roboto" panose="02000000000000000000"/>
                <a:ea typeface="Roboto" panose="02000000000000000000"/>
                <a:cs typeface="Roboto" panose="02000000000000000000"/>
                <a:sym typeface="Roboto" panose="02000000000000000000"/>
              </a:defRPr>
            </a:lvl7pPr>
            <a:lvl8pPr marL="3657600" lvl="7" indent="-317500">
              <a:lnSpc>
                <a:spcPct val="100000"/>
              </a:lnSpc>
              <a:spcBef>
                <a:spcPts val="1600"/>
              </a:spcBef>
              <a:spcAft>
                <a:spcPts val="0"/>
              </a:spcAft>
              <a:buClr>
                <a:schemeClr val="accent3"/>
              </a:buClr>
              <a:buSzPts val="1400"/>
              <a:buFont typeface="Roboto" panose="02000000000000000000"/>
              <a:buChar char="○"/>
              <a:defRPr>
                <a:solidFill>
                  <a:schemeClr val="accent3"/>
                </a:solidFill>
                <a:latin typeface="Roboto" panose="02000000000000000000"/>
                <a:ea typeface="Roboto" panose="02000000000000000000"/>
                <a:cs typeface="Roboto" panose="02000000000000000000"/>
                <a:sym typeface="Roboto" panose="02000000000000000000"/>
              </a:defRPr>
            </a:lvl8pPr>
            <a:lvl9pPr marL="4114800" lvl="8" indent="-317500">
              <a:lnSpc>
                <a:spcPct val="100000"/>
              </a:lnSpc>
              <a:spcBef>
                <a:spcPts val="1600"/>
              </a:spcBef>
              <a:spcAft>
                <a:spcPts val="1600"/>
              </a:spcAft>
              <a:buClr>
                <a:schemeClr val="accent3"/>
              </a:buClr>
              <a:buSzPts val="1400"/>
              <a:buFont typeface="Roboto" panose="02000000000000000000"/>
              <a:buChar char="■"/>
              <a:defRPr>
                <a:solidFill>
                  <a:schemeClr val="accent3"/>
                </a:solidFill>
                <a:latin typeface="Roboto" panose="02000000000000000000"/>
                <a:ea typeface="Roboto" panose="02000000000000000000"/>
                <a:cs typeface="Roboto" panose="02000000000000000000"/>
                <a:sym typeface="Roboto" panose="020000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1.emf"/><Relationship Id="rId2" Type="http://schemas.microsoft.com/office/2007/relationships/media" Target="file:///C:\Users\AlFatih\Downloads\y2mate.com%20-%20Deep%20Space%20%20Ambient%20Meditation%20and%20Sleep%20Music%20from%20Soothing%20Relaxation.mp3" TargetMode="External"/><Relationship Id="rId1" Type="http://schemas.openxmlformats.org/officeDocument/2006/relationships/audio" Target="file:///C:\Users\AlFatih\Downloads\y2mate.com%20-%20Deep%20Space%20%20Ambient%20Meditation%20and%20Sleep%20Music%20from%20Soothing%20Relaxation.mp3"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1.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5281" name="Shape 25281"/>
        <p:cNvGrpSpPr/>
        <p:nvPr/>
      </p:nvGrpSpPr>
      <p:grpSpPr>
        <a:xfrm>
          <a:off x="0" y="0"/>
          <a:ext cx="0" cy="0"/>
          <a:chOff x="0" y="0"/>
          <a:chExt cx="0" cy="0"/>
        </a:xfrm>
      </p:grpSpPr>
      <p:sp>
        <p:nvSpPr>
          <p:cNvPr id="25282" name="Google Shape;25282;p64"/>
          <p:cNvSpPr txBox="1"/>
          <p:nvPr>
            <p:ph type="ctrTitle"/>
          </p:nvPr>
        </p:nvSpPr>
        <p:spPr>
          <a:xfrm>
            <a:off x="713250" y="539500"/>
            <a:ext cx="7717500" cy="111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a:t>Pemisahan Langit dan Bumi</a:t>
            </a:r>
            <a:endParaRPr lang="en-US" altLang="en-GB"/>
          </a:p>
        </p:txBody>
      </p:sp>
      <p:sp>
        <p:nvSpPr>
          <p:cNvPr id="25283" name="Google Shape;25283;p64"/>
          <p:cNvSpPr txBox="1"/>
          <p:nvPr>
            <p:ph type="subTitle" idx="1"/>
          </p:nvPr>
        </p:nvSpPr>
        <p:spPr>
          <a:xfrm>
            <a:off x="2856900" y="1772617"/>
            <a:ext cx="3430200" cy="39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2000">
                <a:latin typeface="Big Shoulders Text" charset="0"/>
              </a:rPr>
              <a:t>Kelompok Big Bang (1)</a:t>
            </a:r>
            <a:endParaRPr lang="en-US" altLang="en-GB" sz="2000">
              <a:latin typeface="Big Shoulders Text" charset="0"/>
            </a:endParaRPr>
          </a:p>
        </p:txBody>
      </p:sp>
      <p:cxnSp>
        <p:nvCxnSpPr>
          <p:cNvPr id="25284" name="Google Shape;25284;p64"/>
          <p:cNvCxnSpPr/>
          <p:nvPr/>
        </p:nvCxnSpPr>
        <p:spPr>
          <a:xfrm>
            <a:off x="1488900" y="1654775"/>
            <a:ext cx="6169200" cy="0"/>
          </a:xfrm>
          <a:prstGeom prst="straightConnector1">
            <a:avLst/>
          </a:prstGeom>
          <a:noFill/>
          <a:ln w="19050" cap="flat" cmpd="sng">
            <a:solidFill>
              <a:schemeClr val="accent2"/>
            </a:solidFill>
            <a:prstDash val="solid"/>
            <a:round/>
            <a:headEnd type="none" w="med" len="med"/>
            <a:tailEnd type="none" w="med" len="med"/>
          </a:ln>
        </p:spPr>
      </p:cxnSp>
      <p:grpSp>
        <p:nvGrpSpPr>
          <p:cNvPr id="25285" name="Google Shape;25285;p64"/>
          <p:cNvGrpSpPr/>
          <p:nvPr/>
        </p:nvGrpSpPr>
        <p:grpSpPr>
          <a:xfrm rot="727086">
            <a:off x="440215" y="2268807"/>
            <a:ext cx="10233532" cy="5739700"/>
            <a:chOff x="631945" y="2033412"/>
            <a:chExt cx="10469287" cy="5871929"/>
          </a:xfrm>
        </p:grpSpPr>
        <p:grpSp>
          <p:nvGrpSpPr>
            <p:cNvPr id="25286" name="Google Shape;25286;p64"/>
            <p:cNvGrpSpPr/>
            <p:nvPr/>
          </p:nvGrpSpPr>
          <p:grpSpPr>
            <a:xfrm rot="-369367">
              <a:off x="862079" y="2556147"/>
              <a:ext cx="10009019" cy="4826460"/>
              <a:chOff x="-1565187" y="1087515"/>
              <a:chExt cx="11286493" cy="6271018"/>
            </a:xfrm>
          </p:grpSpPr>
          <p:sp>
            <p:nvSpPr>
              <p:cNvPr id="25287" name="Google Shape;25287;p64"/>
              <p:cNvSpPr/>
              <p:nvPr/>
            </p:nvSpPr>
            <p:spPr>
              <a:xfrm>
                <a:off x="-1565187" y="1087515"/>
                <a:ext cx="11286493" cy="6271018"/>
              </a:xfrm>
              <a:custGeom>
                <a:avLst/>
                <a:gdLst/>
                <a:ahLst/>
                <a:cxnLst/>
                <a:rect l="l" t="t" r="r" b="b"/>
                <a:pathLst>
                  <a:path w="344810" h="206114" extrusionOk="0">
                    <a:moveTo>
                      <a:pt x="91917" y="34621"/>
                    </a:moveTo>
                    <a:cubicBezTo>
                      <a:pt x="82282" y="48603"/>
                      <a:pt x="78482" y="64470"/>
                      <a:pt x="79029" y="80093"/>
                    </a:cubicBezTo>
                    <a:cubicBezTo>
                      <a:pt x="79273" y="87084"/>
                      <a:pt x="80397" y="94105"/>
                      <a:pt x="83832" y="100610"/>
                    </a:cubicBezTo>
                    <a:cubicBezTo>
                      <a:pt x="89790" y="111948"/>
                      <a:pt x="102920" y="122161"/>
                      <a:pt x="117602" y="127936"/>
                    </a:cubicBezTo>
                    <a:cubicBezTo>
                      <a:pt x="132283" y="133680"/>
                      <a:pt x="147116" y="138392"/>
                      <a:pt x="163681" y="139972"/>
                    </a:cubicBezTo>
                    <a:cubicBezTo>
                      <a:pt x="189791" y="142434"/>
                      <a:pt x="220065" y="138240"/>
                      <a:pt x="240431" y="126021"/>
                    </a:cubicBezTo>
                    <a:cubicBezTo>
                      <a:pt x="248698" y="121066"/>
                      <a:pt x="255081" y="114440"/>
                      <a:pt x="258668" y="107115"/>
                    </a:cubicBezTo>
                    <a:cubicBezTo>
                      <a:pt x="262468" y="99303"/>
                      <a:pt x="263045" y="90428"/>
                      <a:pt x="258273" y="82920"/>
                    </a:cubicBezTo>
                    <a:cubicBezTo>
                      <a:pt x="253501" y="75443"/>
                      <a:pt x="242832" y="69759"/>
                      <a:pt x="231464" y="70032"/>
                    </a:cubicBezTo>
                    <a:cubicBezTo>
                      <a:pt x="220065" y="70306"/>
                      <a:pt x="209275" y="77540"/>
                      <a:pt x="209579" y="85807"/>
                    </a:cubicBezTo>
                    <a:cubicBezTo>
                      <a:pt x="204868" y="80093"/>
                      <a:pt x="208941" y="71613"/>
                      <a:pt x="217512" y="69242"/>
                    </a:cubicBezTo>
                    <a:cubicBezTo>
                      <a:pt x="220765" y="68360"/>
                      <a:pt x="224412" y="68239"/>
                      <a:pt x="227482" y="67023"/>
                    </a:cubicBezTo>
                    <a:cubicBezTo>
                      <a:pt x="229944" y="66050"/>
                      <a:pt x="231798" y="64439"/>
                      <a:pt x="234139" y="63284"/>
                    </a:cubicBezTo>
                    <a:cubicBezTo>
                      <a:pt x="242498" y="59272"/>
                      <a:pt x="255720" y="64075"/>
                      <a:pt x="256236" y="71339"/>
                    </a:cubicBezTo>
                    <a:cubicBezTo>
                      <a:pt x="256328" y="72433"/>
                      <a:pt x="256176" y="73619"/>
                      <a:pt x="256905" y="74591"/>
                    </a:cubicBezTo>
                    <a:cubicBezTo>
                      <a:pt x="259367" y="77965"/>
                      <a:pt x="266480" y="74774"/>
                      <a:pt x="271708" y="75351"/>
                    </a:cubicBezTo>
                    <a:cubicBezTo>
                      <a:pt x="277118" y="75929"/>
                      <a:pt x="279519" y="80549"/>
                      <a:pt x="280279" y="84470"/>
                    </a:cubicBezTo>
                    <a:cubicBezTo>
                      <a:pt x="281860" y="92677"/>
                      <a:pt x="280918" y="101157"/>
                      <a:pt x="277574" y="108817"/>
                    </a:cubicBezTo>
                    <a:cubicBezTo>
                      <a:pt x="283927" y="105899"/>
                      <a:pt x="288547" y="100185"/>
                      <a:pt x="290097" y="93346"/>
                    </a:cubicBezTo>
                    <a:cubicBezTo>
                      <a:pt x="291435" y="87266"/>
                      <a:pt x="290432" y="81066"/>
                      <a:pt x="289428" y="74956"/>
                    </a:cubicBezTo>
                    <a:cubicBezTo>
                      <a:pt x="296085" y="81370"/>
                      <a:pt x="298942" y="89789"/>
                      <a:pt x="297058" y="97722"/>
                    </a:cubicBezTo>
                    <a:cubicBezTo>
                      <a:pt x="306298" y="76719"/>
                      <a:pt x="302347" y="53983"/>
                      <a:pt x="296176" y="32463"/>
                    </a:cubicBezTo>
                    <a:cubicBezTo>
                      <a:pt x="295021" y="28542"/>
                      <a:pt x="293866" y="24560"/>
                      <a:pt x="294565" y="20579"/>
                    </a:cubicBezTo>
                    <a:cubicBezTo>
                      <a:pt x="295264" y="16627"/>
                      <a:pt x="298274" y="12615"/>
                      <a:pt x="303380" y="11095"/>
                    </a:cubicBezTo>
                    <a:cubicBezTo>
                      <a:pt x="313168" y="8177"/>
                      <a:pt x="322833" y="15533"/>
                      <a:pt x="327180" y="22493"/>
                    </a:cubicBezTo>
                    <a:cubicBezTo>
                      <a:pt x="332925" y="31642"/>
                      <a:pt x="335782" y="41582"/>
                      <a:pt x="338031" y="51521"/>
                    </a:cubicBezTo>
                    <a:cubicBezTo>
                      <a:pt x="342013" y="69151"/>
                      <a:pt x="344202" y="87175"/>
                      <a:pt x="344536" y="105261"/>
                    </a:cubicBezTo>
                    <a:cubicBezTo>
                      <a:pt x="344809" y="119182"/>
                      <a:pt x="343928" y="133316"/>
                      <a:pt x="338426" y="146659"/>
                    </a:cubicBezTo>
                    <a:cubicBezTo>
                      <a:pt x="332894" y="160003"/>
                      <a:pt x="322347" y="172648"/>
                      <a:pt x="306450" y="180459"/>
                    </a:cubicBezTo>
                    <a:cubicBezTo>
                      <a:pt x="294140" y="186508"/>
                      <a:pt x="279459" y="189365"/>
                      <a:pt x="265142" y="192101"/>
                    </a:cubicBezTo>
                    <a:cubicBezTo>
                      <a:pt x="239184" y="197025"/>
                      <a:pt x="213105" y="202040"/>
                      <a:pt x="186448" y="204077"/>
                    </a:cubicBezTo>
                    <a:cubicBezTo>
                      <a:pt x="159791" y="206113"/>
                      <a:pt x="132283" y="205110"/>
                      <a:pt x="107145" y="198393"/>
                    </a:cubicBezTo>
                    <a:cubicBezTo>
                      <a:pt x="96385" y="195505"/>
                      <a:pt x="83224" y="191888"/>
                      <a:pt x="74531" y="197359"/>
                    </a:cubicBezTo>
                    <a:cubicBezTo>
                      <a:pt x="72008" y="198970"/>
                      <a:pt x="70123" y="201250"/>
                      <a:pt x="66962" y="202010"/>
                    </a:cubicBezTo>
                    <a:cubicBezTo>
                      <a:pt x="63528" y="202830"/>
                      <a:pt x="59941" y="201584"/>
                      <a:pt x="56780" y="200368"/>
                    </a:cubicBezTo>
                    <a:lnTo>
                      <a:pt x="27813" y="189183"/>
                    </a:lnTo>
                    <a:cubicBezTo>
                      <a:pt x="23010" y="187359"/>
                      <a:pt x="17995" y="185353"/>
                      <a:pt x="15198" y="181949"/>
                    </a:cubicBezTo>
                    <a:cubicBezTo>
                      <a:pt x="10548" y="176234"/>
                      <a:pt x="13071" y="167693"/>
                      <a:pt x="5867" y="163650"/>
                    </a:cubicBezTo>
                    <a:cubicBezTo>
                      <a:pt x="7934" y="160672"/>
                      <a:pt x="1" y="161036"/>
                      <a:pt x="4560" y="160884"/>
                    </a:cubicBezTo>
                    <a:cubicBezTo>
                      <a:pt x="7204" y="132495"/>
                      <a:pt x="3131" y="107267"/>
                      <a:pt x="18816" y="73649"/>
                    </a:cubicBezTo>
                    <a:cubicBezTo>
                      <a:pt x="24530" y="61369"/>
                      <a:pt x="34925" y="50488"/>
                      <a:pt x="46688" y="40700"/>
                    </a:cubicBezTo>
                    <a:cubicBezTo>
                      <a:pt x="71370" y="20183"/>
                      <a:pt x="104531" y="2524"/>
                      <a:pt x="142860" y="1"/>
                    </a:cubicBezTo>
                    <a:cubicBezTo>
                      <a:pt x="120854" y="5259"/>
                      <a:pt x="102069" y="19910"/>
                      <a:pt x="91917" y="346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8" name="Google Shape;25288;p64"/>
              <p:cNvSpPr/>
              <p:nvPr/>
            </p:nvSpPr>
            <p:spPr>
              <a:xfrm>
                <a:off x="-158454" y="1585956"/>
                <a:ext cx="5860132" cy="5066006"/>
              </a:xfrm>
              <a:custGeom>
                <a:avLst/>
                <a:gdLst/>
                <a:ahLst/>
                <a:cxnLst/>
                <a:rect l="l" t="t" r="r" b="b"/>
                <a:pathLst>
                  <a:path w="179031" h="166508" extrusionOk="0">
                    <a:moveTo>
                      <a:pt x="26505" y="22767"/>
                    </a:moveTo>
                    <a:cubicBezTo>
                      <a:pt x="28420" y="20670"/>
                      <a:pt x="30913" y="18907"/>
                      <a:pt x="33405" y="17174"/>
                    </a:cubicBezTo>
                    <a:cubicBezTo>
                      <a:pt x="43648" y="10031"/>
                      <a:pt x="51308" y="7144"/>
                      <a:pt x="61551" y="1"/>
                    </a:cubicBezTo>
                    <a:cubicBezTo>
                      <a:pt x="50579" y="9059"/>
                      <a:pt x="43800" y="14925"/>
                      <a:pt x="36749" y="25928"/>
                    </a:cubicBezTo>
                    <a:cubicBezTo>
                      <a:pt x="26505" y="41856"/>
                      <a:pt x="18481" y="60093"/>
                      <a:pt x="22432" y="77479"/>
                    </a:cubicBezTo>
                    <a:cubicBezTo>
                      <a:pt x="22706" y="78634"/>
                      <a:pt x="23040" y="79820"/>
                      <a:pt x="23891" y="80792"/>
                    </a:cubicBezTo>
                    <a:cubicBezTo>
                      <a:pt x="25077" y="82160"/>
                      <a:pt x="27174" y="82981"/>
                      <a:pt x="28207" y="84409"/>
                    </a:cubicBezTo>
                    <a:cubicBezTo>
                      <a:pt x="29180" y="85716"/>
                      <a:pt x="29089" y="87297"/>
                      <a:pt x="29150" y="88786"/>
                    </a:cubicBezTo>
                    <a:cubicBezTo>
                      <a:pt x="29666" y="101097"/>
                      <a:pt x="41855" y="111340"/>
                      <a:pt x="54560" y="119212"/>
                    </a:cubicBezTo>
                    <a:cubicBezTo>
                      <a:pt x="64287" y="125231"/>
                      <a:pt x="74470" y="130459"/>
                      <a:pt x="85017" y="134927"/>
                    </a:cubicBezTo>
                    <a:cubicBezTo>
                      <a:pt x="70792" y="127571"/>
                      <a:pt x="56232" y="119972"/>
                      <a:pt x="46445" y="109334"/>
                    </a:cubicBezTo>
                    <a:cubicBezTo>
                      <a:pt x="58664" y="118088"/>
                      <a:pt x="74318" y="124197"/>
                      <a:pt x="90944" y="126720"/>
                    </a:cubicBezTo>
                    <a:cubicBezTo>
                      <a:pt x="97266" y="127693"/>
                      <a:pt x="104622" y="128574"/>
                      <a:pt x="107966" y="132708"/>
                    </a:cubicBezTo>
                    <a:cubicBezTo>
                      <a:pt x="109030" y="134015"/>
                      <a:pt x="109546" y="135535"/>
                      <a:pt x="110640" y="136842"/>
                    </a:cubicBezTo>
                    <a:cubicBezTo>
                      <a:pt x="114014" y="140763"/>
                      <a:pt x="121522" y="141219"/>
                      <a:pt x="127662" y="140428"/>
                    </a:cubicBezTo>
                    <a:cubicBezTo>
                      <a:pt x="133832" y="139638"/>
                      <a:pt x="140185" y="137997"/>
                      <a:pt x="146203" y="139273"/>
                    </a:cubicBezTo>
                    <a:cubicBezTo>
                      <a:pt x="149395" y="139973"/>
                      <a:pt x="152191" y="141432"/>
                      <a:pt x="155109" y="142678"/>
                    </a:cubicBezTo>
                    <a:cubicBezTo>
                      <a:pt x="162678" y="145778"/>
                      <a:pt x="170824" y="147267"/>
                      <a:pt x="179031" y="147085"/>
                    </a:cubicBezTo>
                    <a:cubicBezTo>
                      <a:pt x="157055" y="150307"/>
                      <a:pt x="136538" y="157632"/>
                      <a:pt x="114683" y="161341"/>
                    </a:cubicBezTo>
                    <a:cubicBezTo>
                      <a:pt x="99364" y="163955"/>
                      <a:pt x="83558" y="164715"/>
                      <a:pt x="67874" y="165505"/>
                    </a:cubicBezTo>
                    <a:cubicBezTo>
                      <a:pt x="57600" y="165991"/>
                      <a:pt x="47235" y="166508"/>
                      <a:pt x="37052" y="165322"/>
                    </a:cubicBezTo>
                    <a:cubicBezTo>
                      <a:pt x="46779" y="163134"/>
                      <a:pt x="55837" y="159304"/>
                      <a:pt x="63375" y="154258"/>
                    </a:cubicBezTo>
                    <a:cubicBezTo>
                      <a:pt x="53649" y="148149"/>
                      <a:pt x="44378" y="141371"/>
                      <a:pt x="35624" y="133924"/>
                    </a:cubicBezTo>
                    <a:cubicBezTo>
                      <a:pt x="21125" y="121522"/>
                      <a:pt x="8389" y="106781"/>
                      <a:pt x="7265" y="90367"/>
                    </a:cubicBezTo>
                    <a:cubicBezTo>
                      <a:pt x="6231" y="88634"/>
                      <a:pt x="6414" y="86446"/>
                      <a:pt x="7751" y="84957"/>
                    </a:cubicBezTo>
                    <a:cubicBezTo>
                      <a:pt x="8481" y="90823"/>
                      <a:pt x="10517" y="96476"/>
                      <a:pt x="13709" y="101461"/>
                    </a:cubicBezTo>
                    <a:cubicBezTo>
                      <a:pt x="16687" y="98209"/>
                      <a:pt x="14377" y="93893"/>
                      <a:pt x="13283" y="90063"/>
                    </a:cubicBezTo>
                    <a:cubicBezTo>
                      <a:pt x="12432" y="87084"/>
                      <a:pt x="12341" y="84014"/>
                      <a:pt x="12280" y="80975"/>
                    </a:cubicBezTo>
                    <a:lnTo>
                      <a:pt x="11733" y="53406"/>
                    </a:lnTo>
                    <a:cubicBezTo>
                      <a:pt x="5836" y="62859"/>
                      <a:pt x="4407" y="73832"/>
                      <a:pt x="7751" y="83923"/>
                    </a:cubicBezTo>
                    <a:cubicBezTo>
                      <a:pt x="3921" y="77753"/>
                      <a:pt x="0" y="70792"/>
                      <a:pt x="2857" y="64318"/>
                    </a:cubicBezTo>
                    <a:cubicBezTo>
                      <a:pt x="3982" y="61734"/>
                      <a:pt x="6201" y="59363"/>
                      <a:pt x="6687" y="56689"/>
                    </a:cubicBezTo>
                    <a:cubicBezTo>
                      <a:pt x="7082" y="54379"/>
                      <a:pt x="6201" y="52038"/>
                      <a:pt x="6383" y="49698"/>
                    </a:cubicBezTo>
                    <a:cubicBezTo>
                      <a:pt x="6687" y="44804"/>
                      <a:pt x="10791" y="37843"/>
                      <a:pt x="14651" y="33801"/>
                    </a:cubicBezTo>
                    <a:cubicBezTo>
                      <a:pt x="16019" y="32403"/>
                      <a:pt x="17873" y="31308"/>
                      <a:pt x="19514" y="30062"/>
                    </a:cubicBezTo>
                    <a:cubicBezTo>
                      <a:pt x="21216" y="28755"/>
                      <a:pt x="26748" y="24713"/>
                      <a:pt x="26505" y="2276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9" name="Google Shape;25289;p64"/>
              <p:cNvSpPr/>
              <p:nvPr/>
            </p:nvSpPr>
            <p:spPr>
              <a:xfrm>
                <a:off x="-1473674" y="3228350"/>
                <a:ext cx="2139134" cy="3539188"/>
              </a:xfrm>
              <a:custGeom>
                <a:avLst/>
                <a:gdLst/>
                <a:ahLst/>
                <a:cxnLst/>
                <a:rect l="l" t="t" r="r" b="b"/>
                <a:pathLst>
                  <a:path w="65352" h="116325" extrusionOk="0">
                    <a:moveTo>
                      <a:pt x="11369" y="33223"/>
                    </a:moveTo>
                    <a:cubicBezTo>
                      <a:pt x="11460" y="29180"/>
                      <a:pt x="12676" y="25229"/>
                      <a:pt x="13861" y="21277"/>
                    </a:cubicBezTo>
                    <a:cubicBezTo>
                      <a:pt x="14895" y="17903"/>
                      <a:pt x="15928" y="14499"/>
                      <a:pt x="17479" y="11216"/>
                    </a:cubicBezTo>
                    <a:cubicBezTo>
                      <a:pt x="19424" y="6839"/>
                      <a:pt x="22403" y="3010"/>
                      <a:pt x="26141" y="0"/>
                    </a:cubicBezTo>
                    <a:cubicBezTo>
                      <a:pt x="19697" y="17721"/>
                      <a:pt x="21035" y="36445"/>
                      <a:pt x="22433" y="54773"/>
                    </a:cubicBezTo>
                    <a:cubicBezTo>
                      <a:pt x="22950" y="61703"/>
                      <a:pt x="23558" y="68816"/>
                      <a:pt x="27631" y="75078"/>
                    </a:cubicBezTo>
                    <a:cubicBezTo>
                      <a:pt x="28299" y="76081"/>
                      <a:pt x="29059" y="77084"/>
                      <a:pt x="29333" y="78208"/>
                    </a:cubicBezTo>
                    <a:cubicBezTo>
                      <a:pt x="29758" y="79910"/>
                      <a:pt x="28968" y="81643"/>
                      <a:pt x="28147" y="83284"/>
                    </a:cubicBezTo>
                    <a:cubicBezTo>
                      <a:pt x="27205" y="85230"/>
                      <a:pt x="26263" y="87175"/>
                      <a:pt x="25321" y="89090"/>
                    </a:cubicBezTo>
                    <a:cubicBezTo>
                      <a:pt x="24804" y="90154"/>
                      <a:pt x="24287" y="91278"/>
                      <a:pt x="24622" y="92373"/>
                    </a:cubicBezTo>
                    <a:cubicBezTo>
                      <a:pt x="25077" y="93862"/>
                      <a:pt x="26962" y="94804"/>
                      <a:pt x="28391" y="95868"/>
                    </a:cubicBezTo>
                    <a:cubicBezTo>
                      <a:pt x="31765" y="98300"/>
                      <a:pt x="33345" y="101917"/>
                      <a:pt x="36901" y="104196"/>
                    </a:cubicBezTo>
                    <a:cubicBezTo>
                      <a:pt x="42768" y="107905"/>
                      <a:pt x="51583" y="106811"/>
                      <a:pt x="58969" y="105230"/>
                    </a:cubicBezTo>
                    <a:cubicBezTo>
                      <a:pt x="54865" y="102342"/>
                      <a:pt x="50184" y="100306"/>
                      <a:pt x="45230" y="99303"/>
                    </a:cubicBezTo>
                    <a:cubicBezTo>
                      <a:pt x="42585" y="98756"/>
                      <a:pt x="39728" y="98391"/>
                      <a:pt x="37692" y="97023"/>
                    </a:cubicBezTo>
                    <a:lnTo>
                      <a:pt x="43254" y="93406"/>
                    </a:lnTo>
                    <a:cubicBezTo>
                      <a:pt x="43862" y="93011"/>
                      <a:pt x="44531" y="92555"/>
                      <a:pt x="44683" y="91917"/>
                    </a:cubicBezTo>
                    <a:cubicBezTo>
                      <a:pt x="44956" y="90944"/>
                      <a:pt x="43832" y="90123"/>
                      <a:pt x="42889" y="89424"/>
                    </a:cubicBezTo>
                    <a:cubicBezTo>
                      <a:pt x="36871" y="85017"/>
                      <a:pt x="33983" y="78786"/>
                      <a:pt x="32008" y="72676"/>
                    </a:cubicBezTo>
                    <a:cubicBezTo>
                      <a:pt x="28786" y="62889"/>
                      <a:pt x="27418" y="52615"/>
                      <a:pt x="27935" y="42372"/>
                    </a:cubicBezTo>
                    <a:cubicBezTo>
                      <a:pt x="27661" y="49606"/>
                      <a:pt x="30154" y="56749"/>
                      <a:pt x="32889" y="63710"/>
                    </a:cubicBezTo>
                    <a:cubicBezTo>
                      <a:pt x="37935" y="76628"/>
                      <a:pt x="44926" y="90306"/>
                      <a:pt x="60215" y="97509"/>
                    </a:cubicBezTo>
                    <a:cubicBezTo>
                      <a:pt x="61340" y="98026"/>
                      <a:pt x="62525" y="98573"/>
                      <a:pt x="63254" y="99424"/>
                    </a:cubicBezTo>
                    <a:cubicBezTo>
                      <a:pt x="64561" y="101005"/>
                      <a:pt x="63619" y="103072"/>
                      <a:pt x="63832" y="104926"/>
                    </a:cubicBezTo>
                    <a:cubicBezTo>
                      <a:pt x="64014" y="106719"/>
                      <a:pt x="65352" y="108452"/>
                      <a:pt x="64926" y="110184"/>
                    </a:cubicBezTo>
                    <a:cubicBezTo>
                      <a:pt x="64470" y="112039"/>
                      <a:pt x="62251" y="113376"/>
                      <a:pt x="59941" y="114136"/>
                    </a:cubicBezTo>
                    <a:cubicBezTo>
                      <a:pt x="53406" y="116324"/>
                      <a:pt x="45868" y="115412"/>
                      <a:pt x="38847" y="114470"/>
                    </a:cubicBezTo>
                    <a:cubicBezTo>
                      <a:pt x="33254" y="113710"/>
                      <a:pt x="27540" y="112950"/>
                      <a:pt x="22494" y="110975"/>
                    </a:cubicBezTo>
                    <a:cubicBezTo>
                      <a:pt x="15746" y="108391"/>
                      <a:pt x="10731" y="103923"/>
                      <a:pt x="5837" y="99576"/>
                    </a:cubicBezTo>
                    <a:cubicBezTo>
                      <a:pt x="4621" y="98513"/>
                      <a:pt x="3375" y="97418"/>
                      <a:pt x="3071" y="96050"/>
                    </a:cubicBezTo>
                    <a:cubicBezTo>
                      <a:pt x="2828" y="94956"/>
                      <a:pt x="3193" y="93862"/>
                      <a:pt x="3405" y="92768"/>
                    </a:cubicBezTo>
                    <a:cubicBezTo>
                      <a:pt x="3922" y="90154"/>
                      <a:pt x="3497" y="87449"/>
                      <a:pt x="3193" y="84835"/>
                    </a:cubicBezTo>
                    <a:cubicBezTo>
                      <a:pt x="2038" y="75442"/>
                      <a:pt x="1" y="62707"/>
                      <a:pt x="4834" y="53740"/>
                    </a:cubicBezTo>
                    <a:cubicBezTo>
                      <a:pt x="6323" y="51035"/>
                      <a:pt x="9758" y="49424"/>
                      <a:pt x="11247" y="46779"/>
                    </a:cubicBezTo>
                    <a:cubicBezTo>
                      <a:pt x="13466" y="42767"/>
                      <a:pt x="11247" y="37417"/>
                      <a:pt x="11369" y="332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290" name="Google Shape;25290;p64"/>
              <p:cNvGrpSpPr/>
              <p:nvPr/>
            </p:nvGrpSpPr>
            <p:grpSpPr>
              <a:xfrm>
                <a:off x="77300" y="1193696"/>
                <a:ext cx="2052449" cy="1692547"/>
                <a:chOff x="77300" y="1193696"/>
                <a:chExt cx="2052449" cy="1692547"/>
              </a:xfrm>
            </p:grpSpPr>
            <p:sp>
              <p:nvSpPr>
                <p:cNvPr id="25291" name="Google Shape;25291;p64"/>
                <p:cNvSpPr/>
                <p:nvPr/>
              </p:nvSpPr>
              <p:spPr>
                <a:xfrm>
                  <a:off x="1879967" y="1193696"/>
                  <a:ext cx="249782" cy="399237"/>
                </a:xfrm>
                <a:custGeom>
                  <a:avLst/>
                  <a:gdLst/>
                  <a:ahLst/>
                  <a:cxnLst/>
                  <a:rect l="l" t="t" r="r" b="b"/>
                  <a:pathLst>
                    <a:path w="7631" h="13122" extrusionOk="0">
                      <a:moveTo>
                        <a:pt x="4463" y="1"/>
                      </a:moveTo>
                      <a:cubicBezTo>
                        <a:pt x="4142" y="1"/>
                        <a:pt x="3817" y="214"/>
                        <a:pt x="3861" y="523"/>
                      </a:cubicBezTo>
                      <a:cubicBezTo>
                        <a:pt x="3478" y="276"/>
                        <a:pt x="3045" y="154"/>
                        <a:pt x="2614" y="154"/>
                      </a:cubicBezTo>
                      <a:cubicBezTo>
                        <a:pt x="1986" y="154"/>
                        <a:pt x="1364" y="413"/>
                        <a:pt x="913" y="918"/>
                      </a:cubicBezTo>
                      <a:cubicBezTo>
                        <a:pt x="457" y="1465"/>
                        <a:pt x="1" y="3562"/>
                        <a:pt x="1034" y="3866"/>
                      </a:cubicBezTo>
                      <a:cubicBezTo>
                        <a:pt x="1137" y="3900"/>
                        <a:pt x="1229" y="3915"/>
                        <a:pt x="1311" y="3915"/>
                      </a:cubicBezTo>
                      <a:cubicBezTo>
                        <a:pt x="2208" y="3915"/>
                        <a:pt x="2002" y="2095"/>
                        <a:pt x="2281" y="1678"/>
                      </a:cubicBezTo>
                      <a:cubicBezTo>
                        <a:pt x="2474" y="1372"/>
                        <a:pt x="2864" y="1194"/>
                        <a:pt x="3219" y="1194"/>
                      </a:cubicBezTo>
                      <a:cubicBezTo>
                        <a:pt x="3534" y="1194"/>
                        <a:pt x="3822" y="1333"/>
                        <a:pt x="3922" y="1648"/>
                      </a:cubicBezTo>
                      <a:cubicBezTo>
                        <a:pt x="4067" y="1586"/>
                        <a:pt x="4218" y="1555"/>
                        <a:pt x="4368" y="1555"/>
                      </a:cubicBezTo>
                      <a:cubicBezTo>
                        <a:pt x="4660" y="1555"/>
                        <a:pt x="4947" y="1670"/>
                        <a:pt x="5168" y="1891"/>
                      </a:cubicBezTo>
                      <a:cubicBezTo>
                        <a:pt x="5472" y="2225"/>
                        <a:pt x="5715" y="2620"/>
                        <a:pt x="5837" y="3076"/>
                      </a:cubicBezTo>
                      <a:cubicBezTo>
                        <a:pt x="6840" y="6025"/>
                        <a:pt x="6749" y="9246"/>
                        <a:pt x="5563" y="12134"/>
                      </a:cubicBezTo>
                      <a:cubicBezTo>
                        <a:pt x="5492" y="12101"/>
                        <a:pt x="5419" y="12086"/>
                        <a:pt x="5349" y="12086"/>
                      </a:cubicBezTo>
                      <a:cubicBezTo>
                        <a:pt x="5030" y="12086"/>
                        <a:pt x="4754" y="12394"/>
                        <a:pt x="4803" y="12742"/>
                      </a:cubicBezTo>
                      <a:cubicBezTo>
                        <a:pt x="4873" y="12987"/>
                        <a:pt x="5135" y="13121"/>
                        <a:pt x="5403" y="13121"/>
                      </a:cubicBezTo>
                      <a:cubicBezTo>
                        <a:pt x="5599" y="13121"/>
                        <a:pt x="5799" y="13049"/>
                        <a:pt x="5928" y="12894"/>
                      </a:cubicBezTo>
                      <a:cubicBezTo>
                        <a:pt x="6202" y="12529"/>
                        <a:pt x="6232" y="12012"/>
                        <a:pt x="5958" y="11617"/>
                      </a:cubicBezTo>
                      <a:cubicBezTo>
                        <a:pt x="6749" y="11496"/>
                        <a:pt x="7114" y="10553"/>
                        <a:pt x="7235" y="9763"/>
                      </a:cubicBezTo>
                      <a:cubicBezTo>
                        <a:pt x="7630" y="7028"/>
                        <a:pt x="7326" y="4231"/>
                        <a:pt x="6354" y="1648"/>
                      </a:cubicBezTo>
                      <a:cubicBezTo>
                        <a:pt x="6171" y="1222"/>
                        <a:pt x="5898" y="766"/>
                        <a:pt x="5442" y="766"/>
                      </a:cubicBezTo>
                      <a:cubicBezTo>
                        <a:pt x="5442" y="918"/>
                        <a:pt x="5442" y="1070"/>
                        <a:pt x="5442" y="1222"/>
                      </a:cubicBezTo>
                      <a:cubicBezTo>
                        <a:pt x="5381" y="796"/>
                        <a:pt x="5168" y="371"/>
                        <a:pt x="4803" y="97"/>
                      </a:cubicBezTo>
                      <a:cubicBezTo>
                        <a:pt x="4704" y="31"/>
                        <a:pt x="4584" y="1"/>
                        <a:pt x="44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2" name="Google Shape;25292;p64"/>
                <p:cNvSpPr/>
                <p:nvPr/>
              </p:nvSpPr>
              <p:spPr>
                <a:xfrm>
                  <a:off x="77300" y="1957224"/>
                  <a:ext cx="845742" cy="269657"/>
                </a:xfrm>
                <a:custGeom>
                  <a:avLst/>
                  <a:gdLst/>
                  <a:ahLst/>
                  <a:cxnLst/>
                  <a:rect l="l" t="t" r="r" b="b"/>
                  <a:pathLst>
                    <a:path w="25838" h="8863" extrusionOk="0">
                      <a:moveTo>
                        <a:pt x="4465" y="0"/>
                      </a:moveTo>
                      <a:cubicBezTo>
                        <a:pt x="4017" y="0"/>
                        <a:pt x="3570" y="40"/>
                        <a:pt x="3132" y="139"/>
                      </a:cubicBezTo>
                      <a:cubicBezTo>
                        <a:pt x="1885" y="412"/>
                        <a:pt x="730" y="1354"/>
                        <a:pt x="791" y="2418"/>
                      </a:cubicBezTo>
                      <a:cubicBezTo>
                        <a:pt x="822" y="2965"/>
                        <a:pt x="1186" y="3452"/>
                        <a:pt x="1156" y="4029"/>
                      </a:cubicBezTo>
                      <a:cubicBezTo>
                        <a:pt x="1095" y="4394"/>
                        <a:pt x="974" y="4759"/>
                        <a:pt x="791" y="5123"/>
                      </a:cubicBezTo>
                      <a:cubicBezTo>
                        <a:pt x="244" y="6461"/>
                        <a:pt x="1" y="7555"/>
                        <a:pt x="548" y="8862"/>
                      </a:cubicBezTo>
                      <a:cubicBezTo>
                        <a:pt x="1642" y="7981"/>
                        <a:pt x="3436" y="6613"/>
                        <a:pt x="3436" y="6613"/>
                      </a:cubicBezTo>
                      <a:cubicBezTo>
                        <a:pt x="3436" y="6613"/>
                        <a:pt x="2615" y="4090"/>
                        <a:pt x="3952" y="3178"/>
                      </a:cubicBezTo>
                      <a:cubicBezTo>
                        <a:pt x="4408" y="2844"/>
                        <a:pt x="4925" y="2661"/>
                        <a:pt x="5472" y="2570"/>
                      </a:cubicBezTo>
                      <a:cubicBezTo>
                        <a:pt x="6213" y="2389"/>
                        <a:pt x="6966" y="2305"/>
                        <a:pt x="7716" y="2305"/>
                      </a:cubicBezTo>
                      <a:cubicBezTo>
                        <a:pt x="8226" y="2305"/>
                        <a:pt x="8736" y="2344"/>
                        <a:pt x="9241" y="2418"/>
                      </a:cubicBezTo>
                      <a:cubicBezTo>
                        <a:pt x="9819" y="2540"/>
                        <a:pt x="10427" y="2631"/>
                        <a:pt x="11004" y="2661"/>
                      </a:cubicBezTo>
                      <a:cubicBezTo>
                        <a:pt x="11794" y="2631"/>
                        <a:pt x="12554" y="2540"/>
                        <a:pt x="13314" y="2418"/>
                      </a:cubicBezTo>
                      <a:cubicBezTo>
                        <a:pt x="13535" y="2404"/>
                        <a:pt x="13756" y="2398"/>
                        <a:pt x="13977" y="2398"/>
                      </a:cubicBezTo>
                      <a:cubicBezTo>
                        <a:pt x="15221" y="2398"/>
                        <a:pt x="16469" y="2613"/>
                        <a:pt x="17630" y="3026"/>
                      </a:cubicBezTo>
                      <a:cubicBezTo>
                        <a:pt x="20609" y="3938"/>
                        <a:pt x="23406" y="5427"/>
                        <a:pt x="25837" y="7373"/>
                      </a:cubicBezTo>
                      <a:cubicBezTo>
                        <a:pt x="24044" y="5579"/>
                        <a:pt x="22159" y="3756"/>
                        <a:pt x="19637" y="2753"/>
                      </a:cubicBezTo>
                      <a:cubicBezTo>
                        <a:pt x="18056" y="2084"/>
                        <a:pt x="16293" y="1810"/>
                        <a:pt x="14560" y="1506"/>
                      </a:cubicBezTo>
                      <a:lnTo>
                        <a:pt x="6840" y="260"/>
                      </a:lnTo>
                      <a:cubicBezTo>
                        <a:pt x="6063" y="124"/>
                        <a:pt x="5261" y="0"/>
                        <a:pt x="4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3" name="Google Shape;25293;p64"/>
                <p:cNvSpPr/>
                <p:nvPr/>
              </p:nvSpPr>
              <p:spPr>
                <a:xfrm>
                  <a:off x="1088066" y="2303574"/>
                  <a:ext cx="322415" cy="582669"/>
                </a:xfrm>
                <a:custGeom>
                  <a:avLst/>
                  <a:gdLst/>
                  <a:ahLst/>
                  <a:cxnLst/>
                  <a:rect l="l" t="t" r="r" b="b"/>
                  <a:pathLst>
                    <a:path w="9850" h="19151" extrusionOk="0">
                      <a:moveTo>
                        <a:pt x="366" y="1"/>
                      </a:moveTo>
                      <a:lnTo>
                        <a:pt x="366" y="1"/>
                      </a:lnTo>
                      <a:cubicBezTo>
                        <a:pt x="383" y="13"/>
                        <a:pt x="401" y="25"/>
                        <a:pt x="419" y="37"/>
                      </a:cubicBezTo>
                      <a:lnTo>
                        <a:pt x="419" y="37"/>
                      </a:lnTo>
                      <a:cubicBezTo>
                        <a:pt x="401" y="25"/>
                        <a:pt x="384" y="13"/>
                        <a:pt x="366" y="1"/>
                      </a:cubicBezTo>
                      <a:close/>
                      <a:moveTo>
                        <a:pt x="419" y="37"/>
                      </a:moveTo>
                      <a:lnTo>
                        <a:pt x="419" y="37"/>
                      </a:lnTo>
                      <a:cubicBezTo>
                        <a:pt x="1850" y="1020"/>
                        <a:pt x="2874" y="2872"/>
                        <a:pt x="4196" y="3983"/>
                      </a:cubicBezTo>
                      <a:cubicBezTo>
                        <a:pt x="5563" y="5107"/>
                        <a:pt x="6566" y="6597"/>
                        <a:pt x="7114" y="8268"/>
                      </a:cubicBezTo>
                      <a:cubicBezTo>
                        <a:pt x="7296" y="8633"/>
                        <a:pt x="7326" y="9028"/>
                        <a:pt x="7205" y="9424"/>
                      </a:cubicBezTo>
                      <a:cubicBezTo>
                        <a:pt x="7048" y="9714"/>
                        <a:pt x="6760" y="9890"/>
                        <a:pt x="6450" y="9890"/>
                      </a:cubicBezTo>
                      <a:cubicBezTo>
                        <a:pt x="6338" y="9890"/>
                        <a:pt x="6223" y="9867"/>
                        <a:pt x="6110" y="9819"/>
                      </a:cubicBezTo>
                      <a:lnTo>
                        <a:pt x="6110" y="9819"/>
                      </a:lnTo>
                      <a:cubicBezTo>
                        <a:pt x="7965" y="10943"/>
                        <a:pt x="7873" y="13740"/>
                        <a:pt x="5958" y="14925"/>
                      </a:cubicBezTo>
                      <a:cubicBezTo>
                        <a:pt x="5209" y="15396"/>
                        <a:pt x="4199" y="15537"/>
                        <a:pt x="3182" y="15537"/>
                      </a:cubicBezTo>
                      <a:cubicBezTo>
                        <a:pt x="2425" y="15537"/>
                        <a:pt x="1665" y="15459"/>
                        <a:pt x="1004" y="15381"/>
                      </a:cubicBezTo>
                      <a:cubicBezTo>
                        <a:pt x="518" y="16901"/>
                        <a:pt x="274" y="17965"/>
                        <a:pt x="1" y="19150"/>
                      </a:cubicBezTo>
                      <a:cubicBezTo>
                        <a:pt x="2767" y="18998"/>
                        <a:pt x="5381" y="17843"/>
                        <a:pt x="7326" y="15867"/>
                      </a:cubicBezTo>
                      <a:cubicBezTo>
                        <a:pt x="7630" y="15442"/>
                        <a:pt x="8025" y="15138"/>
                        <a:pt x="8481" y="14895"/>
                      </a:cubicBezTo>
                      <a:cubicBezTo>
                        <a:pt x="8755" y="14834"/>
                        <a:pt x="9028" y="14743"/>
                        <a:pt x="9302" y="14621"/>
                      </a:cubicBezTo>
                      <a:cubicBezTo>
                        <a:pt x="9667" y="14378"/>
                        <a:pt x="9849" y="13952"/>
                        <a:pt x="9849" y="13527"/>
                      </a:cubicBezTo>
                      <a:cubicBezTo>
                        <a:pt x="9819" y="12311"/>
                        <a:pt x="9120" y="11247"/>
                        <a:pt x="8025" y="10791"/>
                      </a:cubicBezTo>
                      <a:cubicBezTo>
                        <a:pt x="8664" y="9971"/>
                        <a:pt x="8481" y="8876"/>
                        <a:pt x="8117" y="7995"/>
                      </a:cubicBezTo>
                      <a:cubicBezTo>
                        <a:pt x="6817" y="4640"/>
                        <a:pt x="3593" y="2186"/>
                        <a:pt x="419"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4" name="Google Shape;25294;p64"/>
                <p:cNvSpPr/>
                <p:nvPr/>
              </p:nvSpPr>
              <p:spPr>
                <a:xfrm>
                  <a:off x="1057235" y="2223132"/>
                  <a:ext cx="149293" cy="96691"/>
                </a:xfrm>
                <a:custGeom>
                  <a:avLst/>
                  <a:gdLst/>
                  <a:ahLst/>
                  <a:cxnLst/>
                  <a:rect l="l" t="t" r="r" b="b"/>
                  <a:pathLst>
                    <a:path w="4561" h="3178" extrusionOk="0">
                      <a:moveTo>
                        <a:pt x="1" y="0"/>
                      </a:moveTo>
                      <a:lnTo>
                        <a:pt x="1" y="0"/>
                      </a:lnTo>
                      <a:cubicBezTo>
                        <a:pt x="365" y="639"/>
                        <a:pt x="821" y="1186"/>
                        <a:pt x="1368" y="1703"/>
                      </a:cubicBezTo>
                      <a:cubicBezTo>
                        <a:pt x="1460" y="1794"/>
                        <a:pt x="1551" y="1885"/>
                        <a:pt x="1703" y="1946"/>
                      </a:cubicBezTo>
                      <a:cubicBezTo>
                        <a:pt x="1794" y="1976"/>
                        <a:pt x="1916" y="1976"/>
                        <a:pt x="2007" y="2007"/>
                      </a:cubicBezTo>
                      <a:cubicBezTo>
                        <a:pt x="2098" y="2037"/>
                        <a:pt x="2220" y="2098"/>
                        <a:pt x="2311" y="2159"/>
                      </a:cubicBezTo>
                      <a:cubicBezTo>
                        <a:pt x="2537" y="2300"/>
                        <a:pt x="3736" y="3177"/>
                        <a:pt x="4147" y="3177"/>
                      </a:cubicBezTo>
                      <a:cubicBezTo>
                        <a:pt x="4178" y="3177"/>
                        <a:pt x="4204" y="3172"/>
                        <a:pt x="4226" y="3162"/>
                      </a:cubicBezTo>
                      <a:cubicBezTo>
                        <a:pt x="4560" y="3040"/>
                        <a:pt x="4165" y="2584"/>
                        <a:pt x="4074" y="2402"/>
                      </a:cubicBezTo>
                      <a:cubicBezTo>
                        <a:pt x="3314" y="1307"/>
                        <a:pt x="2189" y="517"/>
                        <a:pt x="882" y="24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295" name="Google Shape;25295;p64"/>
              <p:cNvSpPr/>
              <p:nvPr/>
            </p:nvSpPr>
            <p:spPr>
              <a:xfrm>
                <a:off x="4510375" y="3618603"/>
                <a:ext cx="3459367" cy="1960557"/>
              </a:xfrm>
              <a:custGeom>
                <a:avLst/>
                <a:gdLst/>
                <a:ahLst/>
                <a:cxnLst/>
                <a:rect l="l" t="t" r="r" b="b"/>
                <a:pathLst>
                  <a:path w="105686" h="64439" extrusionOk="0">
                    <a:moveTo>
                      <a:pt x="78026" y="15988"/>
                    </a:moveTo>
                    <a:cubicBezTo>
                      <a:pt x="79303" y="10608"/>
                      <a:pt x="79485" y="4742"/>
                      <a:pt x="75837" y="0"/>
                    </a:cubicBezTo>
                    <a:cubicBezTo>
                      <a:pt x="78907" y="912"/>
                      <a:pt x="81886" y="2098"/>
                      <a:pt x="84743" y="3587"/>
                    </a:cubicBezTo>
                    <a:cubicBezTo>
                      <a:pt x="86142" y="4317"/>
                      <a:pt x="87570" y="5168"/>
                      <a:pt x="88208" y="6383"/>
                    </a:cubicBezTo>
                    <a:cubicBezTo>
                      <a:pt x="89151" y="8177"/>
                      <a:pt x="88117" y="10183"/>
                      <a:pt x="86689" y="11794"/>
                    </a:cubicBezTo>
                    <a:cubicBezTo>
                      <a:pt x="85291" y="13405"/>
                      <a:pt x="83497" y="14864"/>
                      <a:pt x="82676" y="16688"/>
                    </a:cubicBezTo>
                    <a:cubicBezTo>
                      <a:pt x="82190" y="17751"/>
                      <a:pt x="82129" y="18998"/>
                      <a:pt x="82889" y="20001"/>
                    </a:cubicBezTo>
                    <a:cubicBezTo>
                      <a:pt x="83558" y="20913"/>
                      <a:pt x="84865" y="21520"/>
                      <a:pt x="85442" y="22463"/>
                    </a:cubicBezTo>
                    <a:cubicBezTo>
                      <a:pt x="86446" y="24134"/>
                      <a:pt x="84804" y="26019"/>
                      <a:pt x="82889" y="27174"/>
                    </a:cubicBezTo>
                    <a:cubicBezTo>
                      <a:pt x="81005" y="28299"/>
                      <a:pt x="78664" y="29150"/>
                      <a:pt x="77479" y="30730"/>
                    </a:cubicBezTo>
                    <a:cubicBezTo>
                      <a:pt x="77205" y="31095"/>
                      <a:pt x="77023" y="31551"/>
                      <a:pt x="77357" y="31885"/>
                    </a:cubicBezTo>
                    <a:cubicBezTo>
                      <a:pt x="77692" y="32220"/>
                      <a:pt x="78178" y="32159"/>
                      <a:pt x="78603" y="32159"/>
                    </a:cubicBezTo>
                    <a:cubicBezTo>
                      <a:pt x="80427" y="32098"/>
                      <a:pt x="82190" y="31855"/>
                      <a:pt x="83923" y="31399"/>
                    </a:cubicBezTo>
                    <a:lnTo>
                      <a:pt x="81765" y="33588"/>
                    </a:lnTo>
                    <a:cubicBezTo>
                      <a:pt x="90063" y="31460"/>
                      <a:pt x="98087" y="28420"/>
                      <a:pt x="105686" y="24469"/>
                    </a:cubicBezTo>
                    <a:cubicBezTo>
                      <a:pt x="98209" y="31338"/>
                      <a:pt x="90519" y="38086"/>
                      <a:pt x="82676" y="44712"/>
                    </a:cubicBezTo>
                    <a:cubicBezTo>
                      <a:pt x="81886" y="45472"/>
                      <a:pt x="80974" y="46050"/>
                      <a:pt x="79971" y="46445"/>
                    </a:cubicBezTo>
                    <a:cubicBezTo>
                      <a:pt x="78543" y="46931"/>
                      <a:pt x="76871" y="46840"/>
                      <a:pt x="75321" y="46870"/>
                    </a:cubicBezTo>
                    <a:cubicBezTo>
                      <a:pt x="70123" y="46992"/>
                      <a:pt x="65077" y="49150"/>
                      <a:pt x="62281" y="52372"/>
                    </a:cubicBezTo>
                    <a:cubicBezTo>
                      <a:pt x="61278" y="53557"/>
                      <a:pt x="60488" y="54895"/>
                      <a:pt x="58998" y="55776"/>
                    </a:cubicBezTo>
                    <a:cubicBezTo>
                      <a:pt x="57874" y="56445"/>
                      <a:pt x="56445" y="56749"/>
                      <a:pt x="55047" y="57053"/>
                    </a:cubicBezTo>
                    <a:lnTo>
                      <a:pt x="19788" y="64439"/>
                    </a:lnTo>
                    <a:cubicBezTo>
                      <a:pt x="31916" y="61825"/>
                      <a:pt x="43709" y="57904"/>
                      <a:pt x="55016" y="52767"/>
                    </a:cubicBezTo>
                    <a:lnTo>
                      <a:pt x="40670" y="54196"/>
                    </a:lnTo>
                    <a:cubicBezTo>
                      <a:pt x="38390" y="54348"/>
                      <a:pt x="36110" y="54712"/>
                      <a:pt x="33891" y="55229"/>
                    </a:cubicBezTo>
                    <a:cubicBezTo>
                      <a:pt x="31976" y="55746"/>
                      <a:pt x="30213" y="56536"/>
                      <a:pt x="28390" y="57174"/>
                    </a:cubicBezTo>
                    <a:cubicBezTo>
                      <a:pt x="19666" y="60336"/>
                      <a:pt x="9696" y="60761"/>
                      <a:pt x="0" y="61096"/>
                    </a:cubicBezTo>
                    <a:cubicBezTo>
                      <a:pt x="7356" y="60822"/>
                      <a:pt x="15928" y="58026"/>
                      <a:pt x="22858" y="56323"/>
                    </a:cubicBezTo>
                    <a:cubicBezTo>
                      <a:pt x="30183" y="54500"/>
                      <a:pt x="37265" y="52311"/>
                      <a:pt x="44499" y="50335"/>
                    </a:cubicBezTo>
                    <a:cubicBezTo>
                      <a:pt x="56171" y="47174"/>
                      <a:pt x="65229" y="39454"/>
                      <a:pt x="70913" y="31429"/>
                    </a:cubicBezTo>
                    <a:cubicBezTo>
                      <a:pt x="74257" y="26779"/>
                      <a:pt x="76658" y="21551"/>
                      <a:pt x="78026" y="159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296" name="Google Shape;25296;p64"/>
            <p:cNvGrpSpPr/>
            <p:nvPr/>
          </p:nvGrpSpPr>
          <p:grpSpPr>
            <a:xfrm rot="-254958">
              <a:off x="4001620" y="2473396"/>
              <a:ext cx="980024" cy="535772"/>
              <a:chOff x="2447046" y="857325"/>
              <a:chExt cx="979976" cy="535745"/>
            </a:xfrm>
          </p:grpSpPr>
          <p:sp>
            <p:nvSpPr>
              <p:cNvPr id="25297" name="Google Shape;25297;p64"/>
              <p:cNvSpPr/>
              <p:nvPr/>
            </p:nvSpPr>
            <p:spPr>
              <a:xfrm>
                <a:off x="2447046" y="952979"/>
                <a:ext cx="357210" cy="197458"/>
              </a:xfrm>
              <a:custGeom>
                <a:avLst/>
                <a:gdLst/>
                <a:ahLst/>
                <a:cxnLst/>
                <a:rect l="l" t="t" r="r" b="b"/>
                <a:pathLst>
                  <a:path w="10913" h="6490" extrusionOk="0">
                    <a:moveTo>
                      <a:pt x="7615" y="0"/>
                    </a:moveTo>
                    <a:cubicBezTo>
                      <a:pt x="7539" y="0"/>
                      <a:pt x="7463" y="15"/>
                      <a:pt x="7387" y="46"/>
                    </a:cubicBezTo>
                    <a:cubicBezTo>
                      <a:pt x="4438" y="593"/>
                      <a:pt x="1915" y="2569"/>
                      <a:pt x="152" y="5000"/>
                    </a:cubicBezTo>
                    <a:cubicBezTo>
                      <a:pt x="92" y="5091"/>
                      <a:pt x="31" y="5183"/>
                      <a:pt x="0" y="5304"/>
                    </a:cubicBezTo>
                    <a:cubicBezTo>
                      <a:pt x="0" y="5426"/>
                      <a:pt x="0" y="5547"/>
                      <a:pt x="61" y="5669"/>
                    </a:cubicBezTo>
                    <a:cubicBezTo>
                      <a:pt x="183" y="5942"/>
                      <a:pt x="335" y="6216"/>
                      <a:pt x="517" y="6490"/>
                    </a:cubicBezTo>
                    <a:cubicBezTo>
                      <a:pt x="1216" y="5395"/>
                      <a:pt x="2250" y="4575"/>
                      <a:pt x="3496" y="4210"/>
                    </a:cubicBezTo>
                    <a:cubicBezTo>
                      <a:pt x="3946" y="4048"/>
                      <a:pt x="4418" y="3960"/>
                      <a:pt x="4892" y="3960"/>
                    </a:cubicBezTo>
                    <a:cubicBezTo>
                      <a:pt x="5218" y="3960"/>
                      <a:pt x="5545" y="4002"/>
                      <a:pt x="5867" y="4088"/>
                    </a:cubicBezTo>
                    <a:cubicBezTo>
                      <a:pt x="6657" y="4271"/>
                      <a:pt x="7326" y="4848"/>
                      <a:pt x="7630" y="5608"/>
                    </a:cubicBezTo>
                    <a:cubicBezTo>
                      <a:pt x="8207" y="5061"/>
                      <a:pt x="8785" y="4514"/>
                      <a:pt x="9302" y="3967"/>
                    </a:cubicBezTo>
                    <a:cubicBezTo>
                      <a:pt x="9545" y="3693"/>
                      <a:pt x="9788" y="3420"/>
                      <a:pt x="10061" y="3146"/>
                    </a:cubicBezTo>
                    <a:cubicBezTo>
                      <a:pt x="10305" y="2903"/>
                      <a:pt x="10761" y="2569"/>
                      <a:pt x="10821" y="2295"/>
                    </a:cubicBezTo>
                    <a:cubicBezTo>
                      <a:pt x="10913" y="1869"/>
                      <a:pt x="9879" y="1717"/>
                      <a:pt x="9545" y="1535"/>
                    </a:cubicBezTo>
                    <a:cubicBezTo>
                      <a:pt x="9028" y="1201"/>
                      <a:pt x="8542" y="806"/>
                      <a:pt x="8177" y="319"/>
                    </a:cubicBezTo>
                    <a:cubicBezTo>
                      <a:pt x="8086" y="198"/>
                      <a:pt x="7964" y="107"/>
                      <a:pt x="7843" y="46"/>
                    </a:cubicBezTo>
                    <a:cubicBezTo>
                      <a:pt x="7767" y="15"/>
                      <a:pt x="7691" y="0"/>
                      <a:pt x="7615" y="0"/>
                    </a:cubicBezTo>
                    <a:close/>
                  </a:path>
                </a:pathLst>
              </a:custGeom>
              <a:solidFill>
                <a:srgbClr val="2E5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8" name="Google Shape;25298;p64"/>
              <p:cNvSpPr/>
              <p:nvPr/>
            </p:nvSpPr>
            <p:spPr>
              <a:xfrm>
                <a:off x="2552502" y="1212377"/>
                <a:ext cx="346277" cy="180694"/>
              </a:xfrm>
              <a:custGeom>
                <a:avLst/>
                <a:gdLst/>
                <a:ahLst/>
                <a:cxnLst/>
                <a:rect l="l" t="t" r="r" b="b"/>
                <a:pathLst>
                  <a:path w="10579" h="5939" extrusionOk="0">
                    <a:moveTo>
                      <a:pt x="7964" y="0"/>
                    </a:moveTo>
                    <a:cubicBezTo>
                      <a:pt x="7204" y="0"/>
                      <a:pt x="6414" y="0"/>
                      <a:pt x="5624" y="30"/>
                    </a:cubicBezTo>
                    <a:cubicBezTo>
                      <a:pt x="5958" y="790"/>
                      <a:pt x="5897" y="1641"/>
                      <a:pt x="5472" y="2341"/>
                    </a:cubicBezTo>
                    <a:cubicBezTo>
                      <a:pt x="5046" y="3040"/>
                      <a:pt x="4438" y="3587"/>
                      <a:pt x="3709" y="3952"/>
                    </a:cubicBezTo>
                    <a:cubicBezTo>
                      <a:pt x="2922" y="4366"/>
                      <a:pt x="2065" y="4582"/>
                      <a:pt x="1204" y="4582"/>
                    </a:cubicBezTo>
                    <a:cubicBezTo>
                      <a:pt x="801" y="4582"/>
                      <a:pt x="398" y="4535"/>
                      <a:pt x="0" y="4438"/>
                    </a:cubicBezTo>
                    <a:lnTo>
                      <a:pt x="0" y="4438"/>
                    </a:lnTo>
                    <a:cubicBezTo>
                      <a:pt x="31" y="4772"/>
                      <a:pt x="122" y="5076"/>
                      <a:pt x="274" y="5350"/>
                    </a:cubicBezTo>
                    <a:cubicBezTo>
                      <a:pt x="304" y="5471"/>
                      <a:pt x="365" y="5562"/>
                      <a:pt x="456" y="5654"/>
                    </a:cubicBezTo>
                    <a:cubicBezTo>
                      <a:pt x="578" y="5684"/>
                      <a:pt x="669" y="5745"/>
                      <a:pt x="791" y="5745"/>
                    </a:cubicBezTo>
                    <a:cubicBezTo>
                      <a:pt x="1559" y="5872"/>
                      <a:pt x="2344" y="5938"/>
                      <a:pt x="3128" y="5938"/>
                    </a:cubicBezTo>
                    <a:cubicBezTo>
                      <a:pt x="5353" y="5938"/>
                      <a:pt x="7572" y="5400"/>
                      <a:pt x="9393" y="4164"/>
                    </a:cubicBezTo>
                    <a:cubicBezTo>
                      <a:pt x="9545" y="4073"/>
                      <a:pt x="9636" y="3952"/>
                      <a:pt x="9727" y="3830"/>
                    </a:cubicBezTo>
                    <a:cubicBezTo>
                      <a:pt x="9757" y="3678"/>
                      <a:pt x="9788" y="3526"/>
                      <a:pt x="9757" y="3404"/>
                    </a:cubicBezTo>
                    <a:cubicBezTo>
                      <a:pt x="9666" y="2766"/>
                      <a:pt x="9697" y="2158"/>
                      <a:pt x="9849" y="1550"/>
                    </a:cubicBezTo>
                    <a:cubicBezTo>
                      <a:pt x="9940" y="1186"/>
                      <a:pt x="10578" y="334"/>
                      <a:pt x="10213" y="122"/>
                    </a:cubicBezTo>
                    <a:cubicBezTo>
                      <a:pt x="10078" y="37"/>
                      <a:pt x="9821" y="18"/>
                      <a:pt x="9573" y="18"/>
                    </a:cubicBezTo>
                    <a:cubicBezTo>
                      <a:pt x="9374" y="18"/>
                      <a:pt x="9180" y="30"/>
                      <a:pt x="9058" y="30"/>
                    </a:cubicBezTo>
                    <a:cubicBezTo>
                      <a:pt x="8694" y="30"/>
                      <a:pt x="8329" y="0"/>
                      <a:pt x="7964" y="0"/>
                    </a:cubicBezTo>
                    <a:close/>
                  </a:path>
                </a:pathLst>
              </a:custGeom>
              <a:solidFill>
                <a:srgbClr val="2E5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9" name="Google Shape;25299;p64"/>
              <p:cNvSpPr/>
              <p:nvPr/>
            </p:nvSpPr>
            <p:spPr>
              <a:xfrm>
                <a:off x="2631087" y="857325"/>
                <a:ext cx="794974" cy="389288"/>
              </a:xfrm>
              <a:custGeom>
                <a:avLst/>
                <a:gdLst/>
                <a:ahLst/>
                <a:cxnLst/>
                <a:rect l="l" t="t" r="r" b="b"/>
                <a:pathLst>
                  <a:path w="24287" h="12795" extrusionOk="0">
                    <a:moveTo>
                      <a:pt x="16571" y="0"/>
                    </a:moveTo>
                    <a:cubicBezTo>
                      <a:pt x="14872" y="0"/>
                      <a:pt x="13096" y="183"/>
                      <a:pt x="11490" y="697"/>
                    </a:cubicBezTo>
                    <a:cubicBezTo>
                      <a:pt x="7812" y="1913"/>
                      <a:pt x="4195" y="5196"/>
                      <a:pt x="1247" y="7992"/>
                    </a:cubicBezTo>
                    <a:lnTo>
                      <a:pt x="1" y="9178"/>
                    </a:lnTo>
                    <a:lnTo>
                      <a:pt x="761" y="11001"/>
                    </a:lnTo>
                    <a:lnTo>
                      <a:pt x="1520" y="12795"/>
                    </a:lnTo>
                    <a:lnTo>
                      <a:pt x="3223" y="12764"/>
                    </a:lnTo>
                    <a:cubicBezTo>
                      <a:pt x="7296" y="12643"/>
                      <a:pt x="12189" y="12430"/>
                      <a:pt x="15624" y="10606"/>
                    </a:cubicBezTo>
                    <a:cubicBezTo>
                      <a:pt x="18451" y="9147"/>
                      <a:pt x="20883" y="6412"/>
                      <a:pt x="22433" y="4284"/>
                    </a:cubicBezTo>
                    <a:cubicBezTo>
                      <a:pt x="23618" y="2643"/>
                      <a:pt x="24287" y="1336"/>
                      <a:pt x="24165" y="1244"/>
                    </a:cubicBezTo>
                    <a:cubicBezTo>
                      <a:pt x="24104" y="1092"/>
                      <a:pt x="22737" y="637"/>
                      <a:pt x="20761" y="333"/>
                    </a:cubicBezTo>
                    <a:cubicBezTo>
                      <a:pt x="19542" y="146"/>
                      <a:pt x="18087" y="0"/>
                      <a:pt x="16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0" name="Google Shape;25300;p64"/>
              <p:cNvSpPr/>
              <p:nvPr/>
            </p:nvSpPr>
            <p:spPr>
              <a:xfrm>
                <a:off x="2631087" y="1100476"/>
                <a:ext cx="105497" cy="146131"/>
              </a:xfrm>
              <a:custGeom>
                <a:avLst/>
                <a:gdLst/>
                <a:ahLst/>
                <a:cxnLst/>
                <a:rect l="l" t="t" r="r" b="b"/>
                <a:pathLst>
                  <a:path w="3223" h="4803" extrusionOk="0">
                    <a:moveTo>
                      <a:pt x="1247" y="0"/>
                    </a:moveTo>
                    <a:lnTo>
                      <a:pt x="1" y="1186"/>
                    </a:lnTo>
                    <a:lnTo>
                      <a:pt x="761" y="3009"/>
                    </a:lnTo>
                    <a:lnTo>
                      <a:pt x="1520" y="4803"/>
                    </a:lnTo>
                    <a:lnTo>
                      <a:pt x="3223" y="4772"/>
                    </a:lnTo>
                    <a:lnTo>
                      <a:pt x="1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1" name="Google Shape;25301;p64"/>
              <p:cNvSpPr/>
              <p:nvPr/>
            </p:nvSpPr>
            <p:spPr>
              <a:xfrm>
                <a:off x="3311575" y="867462"/>
                <a:ext cx="115448" cy="121183"/>
              </a:xfrm>
              <a:custGeom>
                <a:avLst/>
                <a:gdLst/>
                <a:ahLst/>
                <a:cxnLst/>
                <a:rect l="l" t="t" r="r" b="b"/>
                <a:pathLst>
                  <a:path w="3527" h="3983" extrusionOk="0">
                    <a:moveTo>
                      <a:pt x="0" y="1"/>
                    </a:moveTo>
                    <a:lnTo>
                      <a:pt x="1672" y="3983"/>
                    </a:lnTo>
                    <a:cubicBezTo>
                      <a:pt x="2858" y="2311"/>
                      <a:pt x="3526" y="1034"/>
                      <a:pt x="3405" y="913"/>
                    </a:cubicBezTo>
                    <a:cubicBezTo>
                      <a:pt x="3344" y="761"/>
                      <a:pt x="1976" y="305"/>
                      <a:pt x="0" y="1"/>
                    </a:cubicBezTo>
                    <a:close/>
                  </a:path>
                </a:pathLst>
              </a:custGeom>
              <a:solidFill>
                <a:srgbClr val="2E5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2" name="Google Shape;25302;p64"/>
              <p:cNvSpPr/>
              <p:nvPr/>
            </p:nvSpPr>
            <p:spPr>
              <a:xfrm>
                <a:off x="3045055" y="912059"/>
                <a:ext cx="218817" cy="174061"/>
              </a:xfrm>
              <a:custGeom>
                <a:avLst/>
                <a:gdLst/>
                <a:ahLst/>
                <a:cxnLst/>
                <a:rect l="l" t="t" r="r" b="b"/>
                <a:pathLst>
                  <a:path w="6685" h="5721" extrusionOk="0">
                    <a:moveTo>
                      <a:pt x="3447" y="0"/>
                    </a:moveTo>
                    <a:cubicBezTo>
                      <a:pt x="2376" y="0"/>
                      <a:pt x="1304" y="585"/>
                      <a:pt x="818" y="1755"/>
                    </a:cubicBezTo>
                    <a:cubicBezTo>
                      <a:pt x="0" y="3748"/>
                      <a:pt x="1524" y="5720"/>
                      <a:pt x="3439" y="5720"/>
                    </a:cubicBezTo>
                    <a:cubicBezTo>
                      <a:pt x="3802" y="5720"/>
                      <a:pt x="4179" y="5649"/>
                      <a:pt x="4557" y="5494"/>
                    </a:cubicBezTo>
                    <a:cubicBezTo>
                      <a:pt x="5985" y="4886"/>
                      <a:pt x="6684" y="3214"/>
                      <a:pt x="6076" y="1755"/>
                    </a:cubicBezTo>
                    <a:cubicBezTo>
                      <a:pt x="5590" y="585"/>
                      <a:pt x="4519" y="0"/>
                      <a:pt x="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3" name="Google Shape;25303;p64"/>
              <p:cNvSpPr/>
              <p:nvPr/>
            </p:nvSpPr>
            <p:spPr>
              <a:xfrm>
                <a:off x="3090714" y="936794"/>
                <a:ext cx="134334" cy="124864"/>
              </a:xfrm>
              <a:custGeom>
                <a:avLst/>
                <a:gdLst/>
                <a:ahLst/>
                <a:cxnLst/>
                <a:rect l="l" t="t" r="r" b="b"/>
                <a:pathLst>
                  <a:path w="4104" h="4104" extrusionOk="0">
                    <a:moveTo>
                      <a:pt x="2067" y="0"/>
                    </a:moveTo>
                    <a:cubicBezTo>
                      <a:pt x="912" y="0"/>
                      <a:pt x="0" y="912"/>
                      <a:pt x="0" y="2037"/>
                    </a:cubicBezTo>
                    <a:cubicBezTo>
                      <a:pt x="0" y="3192"/>
                      <a:pt x="912" y="4104"/>
                      <a:pt x="2067" y="4104"/>
                    </a:cubicBezTo>
                    <a:cubicBezTo>
                      <a:pt x="3192" y="4104"/>
                      <a:pt x="4104" y="3192"/>
                      <a:pt x="4104" y="2037"/>
                    </a:cubicBezTo>
                    <a:cubicBezTo>
                      <a:pt x="4104" y="912"/>
                      <a:pt x="3192" y="0"/>
                      <a:pt x="20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4" name="Google Shape;25304;p64"/>
              <p:cNvSpPr/>
              <p:nvPr/>
            </p:nvSpPr>
            <p:spPr>
              <a:xfrm>
                <a:off x="2845043" y="1015623"/>
                <a:ext cx="176068" cy="139134"/>
              </a:xfrm>
              <a:custGeom>
                <a:avLst/>
                <a:gdLst/>
                <a:ahLst/>
                <a:cxnLst/>
                <a:rect l="l" t="t" r="r" b="b"/>
                <a:pathLst>
                  <a:path w="5379" h="4573" extrusionOk="0">
                    <a:moveTo>
                      <a:pt x="2780" y="0"/>
                    </a:moveTo>
                    <a:cubicBezTo>
                      <a:pt x="1921" y="0"/>
                      <a:pt x="1063" y="464"/>
                      <a:pt x="667" y="1391"/>
                    </a:cubicBezTo>
                    <a:cubicBezTo>
                      <a:pt x="0" y="2982"/>
                      <a:pt x="1218" y="4573"/>
                      <a:pt x="2747" y="4573"/>
                    </a:cubicBezTo>
                    <a:cubicBezTo>
                      <a:pt x="3029" y="4573"/>
                      <a:pt x="3322" y="4519"/>
                      <a:pt x="3616" y="4400"/>
                    </a:cubicBezTo>
                    <a:cubicBezTo>
                      <a:pt x="4801" y="3914"/>
                      <a:pt x="5379" y="2576"/>
                      <a:pt x="4892" y="1391"/>
                    </a:cubicBezTo>
                    <a:cubicBezTo>
                      <a:pt x="4497" y="464"/>
                      <a:pt x="3639" y="0"/>
                      <a:pt x="2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5" name="Google Shape;25305;p64"/>
              <p:cNvSpPr/>
              <p:nvPr/>
            </p:nvSpPr>
            <p:spPr>
              <a:xfrm>
                <a:off x="2869754" y="1034821"/>
                <a:ext cx="126478" cy="100342"/>
              </a:xfrm>
              <a:custGeom>
                <a:avLst/>
                <a:gdLst/>
                <a:ahLst/>
                <a:cxnLst/>
                <a:rect l="l" t="t" r="r" b="b"/>
                <a:pathLst>
                  <a:path w="3864" h="3298" extrusionOk="0">
                    <a:moveTo>
                      <a:pt x="1995" y="0"/>
                    </a:moveTo>
                    <a:cubicBezTo>
                      <a:pt x="1371" y="0"/>
                      <a:pt x="748" y="335"/>
                      <a:pt x="460" y="1003"/>
                    </a:cubicBezTo>
                    <a:cubicBezTo>
                      <a:pt x="1" y="2150"/>
                      <a:pt x="888" y="3297"/>
                      <a:pt x="1976" y="3297"/>
                    </a:cubicBezTo>
                    <a:cubicBezTo>
                      <a:pt x="2185" y="3297"/>
                      <a:pt x="2402" y="3255"/>
                      <a:pt x="2618" y="3161"/>
                    </a:cubicBezTo>
                    <a:cubicBezTo>
                      <a:pt x="3469" y="2827"/>
                      <a:pt x="3864" y="1854"/>
                      <a:pt x="3530" y="1003"/>
                    </a:cubicBezTo>
                    <a:cubicBezTo>
                      <a:pt x="3241" y="335"/>
                      <a:pt x="2618" y="0"/>
                      <a:pt x="19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pic>
        <p:nvPicPr>
          <p:cNvPr id="3" name="y2mate.com - Deep Space  Ambient Meditation and Sleep Music from Soothing Relaxation.mp3"/>
          <p:cNvPicPr/>
          <p:nvPr>
            <a:audioFile r:link="rId1"/>
            <p:extLst>
              <p:ext uri="{DAA4B4D4-6D71-4841-9C94-3DE7FCFB9230}">
                <p14:media xmlns:p14="http://schemas.microsoft.com/office/powerpoint/2010/main" r:link="rId2"/>
              </p:ext>
            </p:extLst>
          </p:nvPr>
        </p:nvPicPr>
        <p:blipFill>
          <a:blip r:embed="rId3"/>
          <a:stretch>
            <a:fillRect/>
          </a:stretch>
        </p:blipFill>
        <p:spPr>
          <a:xfrm>
            <a:off x="95250" y="4635500"/>
            <a:ext cx="412750" cy="412750"/>
          </a:xfrm>
          <a:prstGeom prst="rect">
            <a:avLst/>
          </a:prstGeom>
        </p:spPr>
      </p:pic>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5285"/>
                                        </p:tgtEl>
                                        <p:attrNameLst>
                                          <p:attrName>style.visibility</p:attrName>
                                        </p:attrNameLst>
                                      </p:cBhvr>
                                      <p:to>
                                        <p:strVal val="visible"/>
                                      </p:to>
                                    </p:set>
                                    <p:anim calcmode="lin" valueType="num">
                                      <p:cBhvr additive="base">
                                        <p:cTn id="7" dur="1000"/>
                                        <p:tgtEl>
                                          <p:spTgt spid="25285"/>
                                        </p:tgtEl>
                                        <p:attrNameLst>
                                          <p:attrName>ppt_w</p:attrName>
                                        </p:attrNameLst>
                                      </p:cBhvr>
                                      <p:tavLst>
                                        <p:tav tm="0" fmla="">
                                          <p:val>
                                            <p:fltVal val="0"/>
                                          </p:val>
                                        </p:tav>
                                        <p:tav tm="100000" fmla="">
                                          <p:val>
                                            <p:strVal val="#ppt_w"/>
                                          </p:val>
                                        </p:tav>
                                      </p:tavLst>
                                    </p:anim>
                                    <p:anim calcmode="lin" valueType="num">
                                      <p:cBhvr additive="base">
                                        <p:cTn id="8" dur="1000"/>
                                        <p:tgtEl>
                                          <p:spTgt spid="25285"/>
                                        </p:tgtEl>
                                        <p:attrNameLst>
                                          <p:attrName>ppt_h</p:attrName>
                                        </p:attrNameLst>
                                      </p:cBhvr>
                                      <p:tavLst>
                                        <p:tav tm="0" fmla="">
                                          <p:val>
                                            <p:fltVal val="0"/>
                                          </p:val>
                                        </p:tav>
                                        <p:tav tm="100000" fmla="">
                                          <p:val>
                                            <p:strVal val="#ppt_h"/>
                                          </p:val>
                                        </p:tav>
                                      </p:tavLst>
                                    </p:anim>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25282"/>
                                        </p:tgtEl>
                                        <p:attrNameLst>
                                          <p:attrName>style.visibility</p:attrName>
                                        </p:attrNameLst>
                                      </p:cBhvr>
                                      <p:to>
                                        <p:strVal val="visible"/>
                                      </p:to>
                                    </p:set>
                                    <p:animEffect transition="in" filter="fade">
                                      <p:cBhvr>
                                        <p:cTn id="12" dur="1000"/>
                                        <p:tgtEl>
                                          <p:spTgt spid="25282"/>
                                        </p:tgtEl>
                                      </p:cBhvr>
                                    </p:animEffect>
                                  </p:childTnLst>
                                </p:cTn>
                              </p:par>
                            </p:childTnLst>
                          </p:cTn>
                        </p:par>
                        <p:par>
                          <p:cTn id="13" fill="hold">
                            <p:stCondLst>
                              <p:cond delay="2000"/>
                            </p:stCondLst>
                            <p:childTnLst>
                              <p:par>
                                <p:cTn id="14" presetID="10" presetClass="entr" presetSubtype="0" fill="hold" nodeType="afterEffect">
                                  <p:stCondLst>
                                    <p:cond delay="0"/>
                                  </p:stCondLst>
                                  <p:childTnLst>
                                    <p:set>
                                      <p:cBhvr>
                                        <p:cTn id="15" dur="1" fill="hold">
                                          <p:stCondLst>
                                            <p:cond delay="0"/>
                                          </p:stCondLst>
                                        </p:cTn>
                                        <p:tgtEl>
                                          <p:spTgt spid="25284"/>
                                        </p:tgtEl>
                                        <p:attrNameLst>
                                          <p:attrName>style.visibility</p:attrName>
                                        </p:attrNameLst>
                                      </p:cBhvr>
                                      <p:to>
                                        <p:strVal val="visible"/>
                                      </p:to>
                                    </p:set>
                                    <p:animEffect transition="in" filter="fade">
                                      <p:cBhvr>
                                        <p:cTn id="16" dur="1400"/>
                                        <p:tgtEl>
                                          <p:spTgt spid="25284"/>
                                        </p:tgtEl>
                                      </p:cBhvr>
                                    </p:animEffect>
                                  </p:childTnLst>
                                </p:cTn>
                              </p:par>
                            </p:childTnLst>
                          </p:cTn>
                        </p:par>
                        <p:par>
                          <p:cTn id="17" fill="hold">
                            <p:stCondLst>
                              <p:cond delay="3500"/>
                            </p:stCondLst>
                            <p:childTnLst>
                              <p:par>
                                <p:cTn id="18" presetID="10" presetClass="entr" presetSubtype="0" fill="hold" nodeType="afterEffect">
                                  <p:stCondLst>
                                    <p:cond delay="0"/>
                                  </p:stCondLst>
                                  <p:childTnLst>
                                    <p:set>
                                      <p:cBhvr>
                                        <p:cTn id="19" dur="1" fill="hold">
                                          <p:stCondLst>
                                            <p:cond delay="0"/>
                                          </p:stCondLst>
                                        </p:cTn>
                                        <p:tgtEl>
                                          <p:spTgt spid="25283"/>
                                        </p:tgtEl>
                                        <p:attrNameLst>
                                          <p:attrName>style.visibility</p:attrName>
                                        </p:attrNameLst>
                                      </p:cBhvr>
                                      <p:to>
                                        <p:strVal val="visible"/>
                                      </p:to>
                                    </p:set>
                                    <p:animEffect transition="in" filter="fade">
                                      <p:cBhvr>
                                        <p:cTn id="20" dur="800"/>
                                        <p:tgtEl>
                                          <p:spTgt spid="25283"/>
                                        </p:tgtEl>
                                      </p:cBhvr>
                                    </p:animEffect>
                                  </p:childTnLst>
                                </p:cTn>
                              </p:par>
                            </p:childTnLst>
                          </p:cTn>
                        </p:par>
                        <p:par>
                          <p:cTn id="21" fill="hold">
                            <p:stCondLst>
                              <p:cond delay="4500"/>
                            </p:stCondLst>
                            <p:childTnLst>
                              <p:par>
                                <p:cTn id="22" presetID="1" presetClass="mediacall" presetSubtype="0" fill="hold" nodeType="afterEffect">
                                  <p:stCondLst>
                                    <p:cond delay="0"/>
                                  </p:stCondLst>
                                  <p:childTnLst>
                                    <p:cmd type="call" cmd="playFrom(0.0)">
                                      <p:cBhvr additive="base">
                                        <p:cTn id="23" dur="1" fill="hold"/>
                                        <p:tgtEl>
                                          <p:spTgt spid="3"/>
                                        </p:tgtEl>
                                      </p:cBhvr>
                                    </p:cmd>
                                  </p:childTnLst>
                                </p:cTn>
                              </p:par>
                            </p:childTnLst>
                          </p:cTn>
                        </p:par>
                      </p:childTnLst>
                    </p:cTn>
                  </p:par>
                </p:childTnLst>
              </p:cTn>
              <p:prevCondLst>
                <p:cond evt="onPrev">
                  <p:tgtEl>
                    <p:sldTgt/>
                  </p:tgtEl>
                </p:cond>
              </p:prevCondLst>
              <p:nextCondLst>
                <p:cond evt="onNext">
                  <p:tgtEl>
                    <p:sldTgt/>
                  </p:tgtEl>
                </p:cond>
              </p:nextCondLst>
            </p:seq>
            <p:audio>
              <p:cMediaNode vol="100000" numSld="999" showWhenStopped="0">
                <p:cTn id="24" repeatCount="indefinite" fill="hold" display="1">
                  <p:stCondLst>
                    <p:cond delay="indefinite"/>
                  </p:stCondLst>
                  <p:endCondLst>
                    <p:cond evt="onNext">
                      <p:tgtEl>
                        <p:sldTgt/>
                      </p:tgtEl>
                    </p:cond>
                    <p:cond evt="onPrev">
                      <p:tgtEl>
                        <p:sldTgt/>
                      </p:tgtEl>
                    </p:cond>
                    <p:cond evt="onStopAudio">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1514" name="Shape 31514"/>
        <p:cNvGrpSpPr/>
        <p:nvPr/>
      </p:nvGrpSpPr>
      <p:grpSpPr>
        <a:xfrm>
          <a:off x="0" y="0"/>
          <a:ext cx="0" cy="0"/>
          <a:chOff x="0" y="0"/>
          <a:chExt cx="0" cy="0"/>
        </a:xfrm>
      </p:grpSpPr>
      <p:grpSp>
        <p:nvGrpSpPr>
          <p:cNvPr id="31540" name="Google Shape;31540;p111"/>
          <p:cNvGrpSpPr/>
          <p:nvPr/>
        </p:nvGrpSpPr>
        <p:grpSpPr>
          <a:xfrm>
            <a:off x="6918433" y="779535"/>
            <a:ext cx="734163" cy="776264"/>
            <a:chOff x="7994123" y="539505"/>
            <a:chExt cx="734163" cy="776264"/>
          </a:xfrm>
        </p:grpSpPr>
        <p:grpSp>
          <p:nvGrpSpPr>
            <p:cNvPr id="31541" name="Google Shape;31541;p111"/>
            <p:cNvGrpSpPr/>
            <p:nvPr/>
          </p:nvGrpSpPr>
          <p:grpSpPr>
            <a:xfrm>
              <a:off x="8210925" y="667994"/>
              <a:ext cx="439703" cy="431343"/>
              <a:chOff x="8432175" y="1163144"/>
              <a:chExt cx="439703" cy="431343"/>
            </a:xfrm>
          </p:grpSpPr>
          <p:sp>
            <p:nvSpPr>
              <p:cNvPr id="31542" name="Google Shape;31542;p111"/>
              <p:cNvSpPr/>
              <p:nvPr/>
            </p:nvSpPr>
            <p:spPr>
              <a:xfrm rot="-3527199">
                <a:off x="8502338" y="1233649"/>
                <a:ext cx="320834" cy="294610"/>
              </a:xfrm>
              <a:custGeom>
                <a:avLst/>
                <a:gdLst/>
                <a:ahLst/>
                <a:cxnLst/>
                <a:rect l="l" t="t" r="r" b="b"/>
                <a:pathLst>
                  <a:path w="12834" h="11785" extrusionOk="0">
                    <a:moveTo>
                      <a:pt x="836" y="1"/>
                    </a:moveTo>
                    <a:lnTo>
                      <a:pt x="0" y="5322"/>
                    </a:lnTo>
                    <a:lnTo>
                      <a:pt x="836" y="9944"/>
                    </a:lnTo>
                    <a:lnTo>
                      <a:pt x="8235" y="11784"/>
                    </a:lnTo>
                    <a:lnTo>
                      <a:pt x="12833" y="6559"/>
                    </a:lnTo>
                    <a:lnTo>
                      <a:pt x="12118" y="573"/>
                    </a:lnTo>
                    <a:lnTo>
                      <a:pt x="8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3" name="Google Shape;31543;p111"/>
              <p:cNvSpPr/>
              <p:nvPr/>
            </p:nvSpPr>
            <p:spPr>
              <a:xfrm rot="-3527199">
                <a:off x="8518178" y="1224755"/>
                <a:ext cx="299935" cy="294610"/>
              </a:xfrm>
              <a:custGeom>
                <a:avLst/>
                <a:gdLst/>
                <a:ahLst/>
                <a:cxnLst/>
                <a:rect l="l" t="t" r="r" b="b"/>
                <a:pathLst>
                  <a:path w="11998" h="11785" extrusionOk="0">
                    <a:moveTo>
                      <a:pt x="4161" y="1"/>
                    </a:moveTo>
                    <a:cubicBezTo>
                      <a:pt x="3953" y="518"/>
                      <a:pt x="656" y="3711"/>
                      <a:pt x="656" y="3711"/>
                    </a:cubicBezTo>
                    <a:lnTo>
                      <a:pt x="1" y="9944"/>
                    </a:lnTo>
                    <a:lnTo>
                      <a:pt x="7400" y="11784"/>
                    </a:lnTo>
                    <a:lnTo>
                      <a:pt x="11998" y="6559"/>
                    </a:lnTo>
                    <a:lnTo>
                      <a:pt x="11284" y="573"/>
                    </a:lnTo>
                    <a:lnTo>
                      <a:pt x="4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4" name="Google Shape;31544;p111"/>
              <p:cNvSpPr/>
              <p:nvPr/>
            </p:nvSpPr>
            <p:spPr>
              <a:xfrm rot="-3527199">
                <a:off x="8636164" y="1162238"/>
                <a:ext cx="146793" cy="290635"/>
              </a:xfrm>
              <a:custGeom>
                <a:avLst/>
                <a:gdLst/>
                <a:ahLst/>
                <a:cxnLst/>
                <a:rect l="l" t="t" r="r" b="b"/>
                <a:pathLst>
                  <a:path w="5872" h="11626" extrusionOk="0">
                    <a:moveTo>
                      <a:pt x="0" y="0"/>
                    </a:moveTo>
                    <a:cubicBezTo>
                      <a:pt x="5" y="1246"/>
                      <a:pt x="761" y="4722"/>
                      <a:pt x="761" y="4722"/>
                    </a:cubicBezTo>
                    <a:lnTo>
                      <a:pt x="1273" y="11625"/>
                    </a:lnTo>
                    <a:lnTo>
                      <a:pt x="5871" y="6400"/>
                    </a:lnTo>
                    <a:lnTo>
                      <a:pt x="5156" y="414"/>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5" name="Google Shape;31545;p111"/>
              <p:cNvSpPr/>
              <p:nvPr/>
            </p:nvSpPr>
            <p:spPr>
              <a:xfrm rot="-3527199">
                <a:off x="8432544" y="1245284"/>
                <a:ext cx="282086" cy="159767"/>
              </a:xfrm>
              <a:custGeom>
                <a:avLst/>
                <a:gdLst/>
                <a:ahLst/>
                <a:cxnLst/>
                <a:rect l="l" t="t" r="r" b="b"/>
                <a:pathLst>
                  <a:path w="11284" h="6391" extrusionOk="0">
                    <a:moveTo>
                      <a:pt x="6071" y="0"/>
                    </a:moveTo>
                    <a:lnTo>
                      <a:pt x="1" y="1511"/>
                    </a:lnTo>
                    <a:lnTo>
                      <a:pt x="655" y="5221"/>
                    </a:lnTo>
                    <a:lnTo>
                      <a:pt x="6888" y="6391"/>
                    </a:lnTo>
                    <a:lnTo>
                      <a:pt x="11283" y="2083"/>
                    </a:lnTo>
                    <a:lnTo>
                      <a:pt x="60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546" name="Google Shape;31546;p111"/>
            <p:cNvSpPr/>
            <p:nvPr/>
          </p:nvSpPr>
          <p:spPr>
            <a:xfrm flipH="1">
              <a:off x="8361793" y="1232283"/>
              <a:ext cx="137971" cy="83485"/>
            </a:xfrm>
            <a:custGeom>
              <a:avLst/>
              <a:gdLst/>
              <a:ahLst/>
              <a:cxnLst/>
              <a:rect l="l" t="t" r="r" b="b"/>
              <a:pathLst>
                <a:path w="10881" h="6584" extrusionOk="0">
                  <a:moveTo>
                    <a:pt x="5449" y="0"/>
                  </a:moveTo>
                  <a:cubicBezTo>
                    <a:pt x="5336" y="0"/>
                    <a:pt x="5220" y="3"/>
                    <a:pt x="5100" y="9"/>
                  </a:cubicBezTo>
                  <a:cubicBezTo>
                    <a:pt x="1631" y="186"/>
                    <a:pt x="1" y="3883"/>
                    <a:pt x="2618" y="5753"/>
                  </a:cubicBezTo>
                  <a:cubicBezTo>
                    <a:pt x="2888" y="5950"/>
                    <a:pt x="3158" y="6106"/>
                    <a:pt x="3418" y="6231"/>
                  </a:cubicBezTo>
                  <a:cubicBezTo>
                    <a:pt x="3949" y="6475"/>
                    <a:pt x="4465" y="6584"/>
                    <a:pt x="4953" y="6584"/>
                  </a:cubicBezTo>
                  <a:cubicBezTo>
                    <a:pt x="8758" y="6584"/>
                    <a:pt x="10881" y="0"/>
                    <a:pt x="5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7" name="Google Shape;31547;p111"/>
            <p:cNvSpPr/>
            <p:nvPr/>
          </p:nvSpPr>
          <p:spPr>
            <a:xfrm flipH="1">
              <a:off x="8650636" y="539505"/>
              <a:ext cx="60065" cy="60281"/>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8" name="Google Shape;31548;p111"/>
            <p:cNvSpPr/>
            <p:nvPr/>
          </p:nvSpPr>
          <p:spPr>
            <a:xfrm flipH="1">
              <a:off x="8668348" y="1039122"/>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9" name="Google Shape;31549;p111"/>
            <p:cNvSpPr/>
            <p:nvPr/>
          </p:nvSpPr>
          <p:spPr>
            <a:xfrm flipH="1">
              <a:off x="7994123" y="1099334"/>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0" name="Google Shape;31550;p111"/>
            <p:cNvSpPr/>
            <p:nvPr/>
          </p:nvSpPr>
          <p:spPr>
            <a:xfrm flipH="1">
              <a:off x="8144563" y="609817"/>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551" name="Google Shape;31551;p111"/>
          <p:cNvGrpSpPr/>
          <p:nvPr/>
        </p:nvGrpSpPr>
        <p:grpSpPr>
          <a:xfrm>
            <a:off x="1076597" y="3743117"/>
            <a:ext cx="712418" cy="887062"/>
            <a:chOff x="4209743" y="2479899"/>
            <a:chExt cx="712418" cy="887062"/>
          </a:xfrm>
        </p:grpSpPr>
        <p:sp>
          <p:nvSpPr>
            <p:cNvPr id="31552" name="Google Shape;31552;p111"/>
            <p:cNvSpPr/>
            <p:nvPr/>
          </p:nvSpPr>
          <p:spPr>
            <a:xfrm rot="-1583449">
              <a:off x="4245787" y="3095690"/>
              <a:ext cx="264441" cy="224182"/>
            </a:xfrm>
            <a:custGeom>
              <a:avLst/>
              <a:gdLst/>
              <a:ahLst/>
              <a:cxnLst/>
              <a:rect l="l" t="t" r="r" b="b"/>
              <a:pathLst>
                <a:path w="13065" h="11076" extrusionOk="0">
                  <a:moveTo>
                    <a:pt x="10782" y="1"/>
                  </a:moveTo>
                  <a:lnTo>
                    <a:pt x="0" y="4095"/>
                  </a:lnTo>
                  <a:lnTo>
                    <a:pt x="208" y="8711"/>
                  </a:lnTo>
                  <a:lnTo>
                    <a:pt x="3815" y="11075"/>
                  </a:lnTo>
                  <a:lnTo>
                    <a:pt x="9664" y="9788"/>
                  </a:lnTo>
                  <a:lnTo>
                    <a:pt x="13065" y="5269"/>
                  </a:lnTo>
                  <a:lnTo>
                    <a:pt x="107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3" name="Google Shape;31553;p111"/>
            <p:cNvSpPr/>
            <p:nvPr/>
          </p:nvSpPr>
          <p:spPr>
            <a:xfrm rot="-1583449">
              <a:off x="4318981" y="3078537"/>
              <a:ext cx="187183" cy="224182"/>
            </a:xfrm>
            <a:custGeom>
              <a:avLst/>
              <a:gdLst/>
              <a:ahLst/>
              <a:cxnLst/>
              <a:rect l="l" t="t" r="r" b="b"/>
              <a:pathLst>
                <a:path w="9248" h="11076" extrusionOk="0">
                  <a:moveTo>
                    <a:pt x="6967" y="1"/>
                  </a:moveTo>
                  <a:lnTo>
                    <a:pt x="502" y="2457"/>
                  </a:lnTo>
                  <a:cubicBezTo>
                    <a:pt x="428" y="3171"/>
                    <a:pt x="305" y="5642"/>
                    <a:pt x="305" y="5642"/>
                  </a:cubicBezTo>
                  <a:lnTo>
                    <a:pt x="0" y="11075"/>
                  </a:lnTo>
                  <a:lnTo>
                    <a:pt x="0" y="11075"/>
                  </a:lnTo>
                  <a:lnTo>
                    <a:pt x="5848" y="9790"/>
                  </a:lnTo>
                  <a:lnTo>
                    <a:pt x="9247" y="5269"/>
                  </a:lnTo>
                  <a:lnTo>
                    <a:pt x="69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4" name="Google Shape;31554;p111"/>
            <p:cNvSpPr/>
            <p:nvPr/>
          </p:nvSpPr>
          <p:spPr>
            <a:xfrm rot="-1583449">
              <a:off x="4397926" y="3060017"/>
              <a:ext cx="97822" cy="198113"/>
            </a:xfrm>
            <a:custGeom>
              <a:avLst/>
              <a:gdLst/>
              <a:ahLst/>
              <a:cxnLst/>
              <a:rect l="l" t="t" r="r" b="b"/>
              <a:pathLst>
                <a:path w="4833" h="9788" extrusionOk="0">
                  <a:moveTo>
                    <a:pt x="2550" y="1"/>
                  </a:moveTo>
                  <a:lnTo>
                    <a:pt x="1" y="969"/>
                  </a:lnTo>
                  <a:lnTo>
                    <a:pt x="732" y="4368"/>
                  </a:lnTo>
                  <a:lnTo>
                    <a:pt x="1432" y="9788"/>
                  </a:lnTo>
                  <a:lnTo>
                    <a:pt x="4833" y="5269"/>
                  </a:lnTo>
                  <a:lnTo>
                    <a:pt x="25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5" name="Google Shape;31555;p111"/>
            <p:cNvSpPr/>
            <p:nvPr/>
          </p:nvSpPr>
          <p:spPr>
            <a:xfrm rot="-1583449">
              <a:off x="4223750" y="3111686"/>
              <a:ext cx="218252" cy="114196"/>
            </a:xfrm>
            <a:custGeom>
              <a:avLst/>
              <a:gdLst/>
              <a:ahLst/>
              <a:cxnLst/>
              <a:rect l="l" t="t" r="r" b="b"/>
              <a:pathLst>
                <a:path w="10783" h="5642" extrusionOk="0">
                  <a:moveTo>
                    <a:pt x="3916" y="1"/>
                  </a:moveTo>
                  <a:lnTo>
                    <a:pt x="0" y="4095"/>
                  </a:lnTo>
                  <a:lnTo>
                    <a:pt x="4120" y="5642"/>
                  </a:lnTo>
                  <a:lnTo>
                    <a:pt x="8964" y="4368"/>
                  </a:lnTo>
                  <a:lnTo>
                    <a:pt x="10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6" name="Google Shape;31556;p111"/>
            <p:cNvSpPr/>
            <p:nvPr/>
          </p:nvSpPr>
          <p:spPr>
            <a:xfrm rot="3024519">
              <a:off x="4547923" y="2562725"/>
              <a:ext cx="270079" cy="264270"/>
            </a:xfrm>
            <a:custGeom>
              <a:avLst/>
              <a:gdLst/>
              <a:ahLst/>
              <a:cxnLst/>
              <a:rect l="l" t="t" r="r" b="b"/>
              <a:pathLst>
                <a:path w="13344" h="13057" extrusionOk="0">
                  <a:moveTo>
                    <a:pt x="13343" y="1"/>
                  </a:moveTo>
                  <a:lnTo>
                    <a:pt x="0" y="3133"/>
                  </a:lnTo>
                  <a:lnTo>
                    <a:pt x="320" y="10235"/>
                  </a:lnTo>
                  <a:lnTo>
                    <a:pt x="5464" y="13057"/>
                  </a:lnTo>
                  <a:lnTo>
                    <a:pt x="12145" y="11888"/>
                  </a:lnTo>
                  <a:cubicBezTo>
                    <a:pt x="11863" y="8850"/>
                    <a:pt x="12166" y="7117"/>
                    <a:pt x="12701" y="4106"/>
                  </a:cubicBezTo>
                  <a:cubicBezTo>
                    <a:pt x="12941" y="2761"/>
                    <a:pt x="13198" y="1383"/>
                    <a:pt x="133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7" name="Google Shape;31557;p111"/>
            <p:cNvSpPr/>
            <p:nvPr/>
          </p:nvSpPr>
          <p:spPr>
            <a:xfrm rot="3024519">
              <a:off x="4638718" y="2604701"/>
              <a:ext cx="164671" cy="267448"/>
            </a:xfrm>
            <a:custGeom>
              <a:avLst/>
              <a:gdLst/>
              <a:ahLst/>
              <a:cxnLst/>
              <a:rect l="l" t="t" r="r" b="b"/>
              <a:pathLst>
                <a:path w="8136" h="13214" extrusionOk="0">
                  <a:moveTo>
                    <a:pt x="8135" y="0"/>
                  </a:moveTo>
                  <a:lnTo>
                    <a:pt x="773" y="1174"/>
                  </a:lnTo>
                  <a:cubicBezTo>
                    <a:pt x="657" y="2273"/>
                    <a:pt x="471" y="6076"/>
                    <a:pt x="471" y="6076"/>
                  </a:cubicBezTo>
                  <a:lnTo>
                    <a:pt x="1" y="13214"/>
                  </a:lnTo>
                  <a:lnTo>
                    <a:pt x="7349" y="11928"/>
                  </a:lnTo>
                  <a:lnTo>
                    <a:pt x="7975" y="4310"/>
                  </a:lnTo>
                  <a:cubicBezTo>
                    <a:pt x="7975" y="4310"/>
                    <a:pt x="8064" y="1436"/>
                    <a:pt x="8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8" name="Google Shape;31558;p111"/>
            <p:cNvSpPr/>
            <p:nvPr/>
          </p:nvSpPr>
          <p:spPr>
            <a:xfrm rot="3024519">
              <a:off x="4726203" y="2666171"/>
              <a:ext cx="121722" cy="249961"/>
            </a:xfrm>
            <a:custGeom>
              <a:avLst/>
              <a:gdLst/>
              <a:ahLst/>
              <a:cxnLst/>
              <a:rect l="l" t="t" r="r" b="b"/>
              <a:pathLst>
                <a:path w="6014" h="12350" extrusionOk="0">
                  <a:moveTo>
                    <a:pt x="0" y="1"/>
                  </a:moveTo>
                  <a:lnTo>
                    <a:pt x="1127" y="5232"/>
                  </a:lnTo>
                  <a:lnTo>
                    <a:pt x="2202" y="12349"/>
                  </a:lnTo>
                  <a:lnTo>
                    <a:pt x="6014" y="6497"/>
                  </a:lnTo>
                  <a:lnTo>
                    <a:pt x="3926" y="27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9" name="Google Shape;31559;p111"/>
            <p:cNvSpPr/>
            <p:nvPr/>
          </p:nvSpPr>
          <p:spPr>
            <a:xfrm rot="3024519">
              <a:off x="4615340" y="2563934"/>
              <a:ext cx="294205" cy="161695"/>
            </a:xfrm>
            <a:custGeom>
              <a:avLst/>
              <a:gdLst/>
              <a:ahLst/>
              <a:cxnLst/>
              <a:rect l="l" t="t" r="r" b="b"/>
              <a:pathLst>
                <a:path w="14536" h="7989" extrusionOk="0">
                  <a:moveTo>
                    <a:pt x="8499" y="0"/>
                  </a:moveTo>
                  <a:lnTo>
                    <a:pt x="0" y="5202"/>
                  </a:lnTo>
                  <a:lnTo>
                    <a:pt x="5934" y="7988"/>
                  </a:lnTo>
                  <a:lnTo>
                    <a:pt x="11736" y="6723"/>
                  </a:lnTo>
                  <a:lnTo>
                    <a:pt x="14535" y="1763"/>
                  </a:lnTo>
                  <a:lnTo>
                    <a:pt x="84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0" name="Google Shape;31560;p111"/>
            <p:cNvSpPr/>
            <p:nvPr/>
          </p:nvSpPr>
          <p:spPr>
            <a:xfrm flipH="1">
              <a:off x="4361666" y="2658572"/>
              <a:ext cx="48523" cy="48738"/>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1" name="Google Shape;31561;p111"/>
            <p:cNvSpPr/>
            <p:nvPr/>
          </p:nvSpPr>
          <p:spPr>
            <a:xfrm flipH="1">
              <a:off x="4570880" y="3034890"/>
              <a:ext cx="192356" cy="116251"/>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2" name="Google Shape;31562;p111"/>
            <p:cNvSpPr/>
            <p:nvPr/>
          </p:nvSpPr>
          <p:spPr>
            <a:xfrm flipH="1">
              <a:off x="4474642" y="2899077"/>
              <a:ext cx="48625" cy="48759"/>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3" name="Google Shape;31563;p111"/>
            <p:cNvSpPr/>
            <p:nvPr/>
          </p:nvSpPr>
          <p:spPr>
            <a:xfrm flipH="1">
              <a:off x="4269050" y="2947832"/>
              <a:ext cx="56088" cy="3387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4" name="Google Shape;31564;p111"/>
            <p:cNvSpPr/>
            <p:nvPr/>
          </p:nvSpPr>
          <p:spPr>
            <a:xfrm flipH="1">
              <a:off x="4523266" y="3255222"/>
              <a:ext cx="56088" cy="3387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565" name="Google Shape;31565;p111"/>
          <p:cNvGrpSpPr/>
          <p:nvPr/>
        </p:nvGrpSpPr>
        <p:grpSpPr>
          <a:xfrm>
            <a:off x="170105" y="-216797"/>
            <a:ext cx="1104857" cy="3712944"/>
            <a:chOff x="333300" y="-284742"/>
            <a:chExt cx="1104857" cy="3712944"/>
          </a:xfrm>
        </p:grpSpPr>
        <p:sp>
          <p:nvSpPr>
            <p:cNvPr id="31566" name="Google Shape;31566;p111"/>
            <p:cNvSpPr/>
            <p:nvPr/>
          </p:nvSpPr>
          <p:spPr>
            <a:xfrm>
              <a:off x="412625" y="-284742"/>
              <a:ext cx="1025532" cy="3195223"/>
            </a:xfrm>
            <a:custGeom>
              <a:avLst/>
              <a:gdLst/>
              <a:ahLst/>
              <a:cxnLst/>
              <a:rect l="l" t="t" r="r" b="b"/>
              <a:pathLst>
                <a:path w="52170" h="119247" extrusionOk="0">
                  <a:moveTo>
                    <a:pt x="32629" y="0"/>
                  </a:moveTo>
                  <a:cubicBezTo>
                    <a:pt x="25818" y="0"/>
                    <a:pt x="18763" y="3654"/>
                    <a:pt x="13825" y="8420"/>
                  </a:cubicBezTo>
                  <a:cubicBezTo>
                    <a:pt x="13328" y="8885"/>
                    <a:pt x="13828" y="9593"/>
                    <a:pt x="14373" y="9593"/>
                  </a:cubicBezTo>
                  <a:cubicBezTo>
                    <a:pt x="14523" y="9593"/>
                    <a:pt x="14678" y="9539"/>
                    <a:pt x="14815" y="9410"/>
                  </a:cubicBezTo>
                  <a:cubicBezTo>
                    <a:pt x="19212" y="5172"/>
                    <a:pt x="24639" y="1804"/>
                    <a:pt x="30818" y="1408"/>
                  </a:cubicBezTo>
                  <a:cubicBezTo>
                    <a:pt x="31205" y="1385"/>
                    <a:pt x="31589" y="1373"/>
                    <a:pt x="31973" y="1373"/>
                  </a:cubicBezTo>
                  <a:cubicBezTo>
                    <a:pt x="37367" y="1373"/>
                    <a:pt x="42408" y="3712"/>
                    <a:pt x="45515" y="8261"/>
                  </a:cubicBezTo>
                  <a:cubicBezTo>
                    <a:pt x="52170" y="17927"/>
                    <a:pt x="48486" y="30048"/>
                    <a:pt x="43019" y="39278"/>
                  </a:cubicBezTo>
                  <a:cubicBezTo>
                    <a:pt x="36800" y="49775"/>
                    <a:pt x="28798" y="59243"/>
                    <a:pt x="20757" y="68314"/>
                  </a:cubicBezTo>
                  <a:cubicBezTo>
                    <a:pt x="13983" y="75919"/>
                    <a:pt x="6695" y="83565"/>
                    <a:pt x="3090" y="93270"/>
                  </a:cubicBezTo>
                  <a:cubicBezTo>
                    <a:pt x="1149" y="98340"/>
                    <a:pt x="0" y="104480"/>
                    <a:pt x="2773" y="109471"/>
                  </a:cubicBezTo>
                  <a:cubicBezTo>
                    <a:pt x="5308" y="113947"/>
                    <a:pt x="9982" y="116720"/>
                    <a:pt x="14300" y="119137"/>
                  </a:cubicBezTo>
                  <a:cubicBezTo>
                    <a:pt x="14428" y="119213"/>
                    <a:pt x="14554" y="119247"/>
                    <a:pt x="14672" y="119247"/>
                  </a:cubicBezTo>
                  <a:cubicBezTo>
                    <a:pt x="15283" y="119247"/>
                    <a:pt x="15677" y="118347"/>
                    <a:pt x="15013" y="117948"/>
                  </a:cubicBezTo>
                  <a:cubicBezTo>
                    <a:pt x="10339" y="115334"/>
                    <a:pt x="4952" y="112204"/>
                    <a:pt x="3129" y="106817"/>
                  </a:cubicBezTo>
                  <a:cubicBezTo>
                    <a:pt x="1149" y="100955"/>
                    <a:pt x="3842" y="93903"/>
                    <a:pt x="6655" y="88714"/>
                  </a:cubicBezTo>
                  <a:cubicBezTo>
                    <a:pt x="12359" y="78217"/>
                    <a:pt x="21510" y="69898"/>
                    <a:pt x="29076" y="60787"/>
                  </a:cubicBezTo>
                  <a:cubicBezTo>
                    <a:pt x="36483" y="51875"/>
                    <a:pt x="44524" y="42130"/>
                    <a:pt x="48525" y="31118"/>
                  </a:cubicBezTo>
                  <a:cubicBezTo>
                    <a:pt x="51655" y="22403"/>
                    <a:pt x="51377" y="11510"/>
                    <a:pt x="44326" y="4696"/>
                  </a:cubicBezTo>
                  <a:cubicBezTo>
                    <a:pt x="40881" y="1371"/>
                    <a:pt x="36801" y="0"/>
                    <a:pt x="326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7" name="Google Shape;31567;p111"/>
            <p:cNvSpPr/>
            <p:nvPr/>
          </p:nvSpPr>
          <p:spPr>
            <a:xfrm>
              <a:off x="664570" y="3093274"/>
              <a:ext cx="268184" cy="334927"/>
            </a:xfrm>
            <a:custGeom>
              <a:avLst/>
              <a:gdLst/>
              <a:ahLst/>
              <a:cxnLst/>
              <a:rect l="l" t="t" r="r" b="b"/>
              <a:pathLst>
                <a:path w="11311" h="14126" extrusionOk="0">
                  <a:moveTo>
                    <a:pt x="8843" y="1"/>
                  </a:moveTo>
                  <a:lnTo>
                    <a:pt x="4048" y="4794"/>
                  </a:lnTo>
                  <a:lnTo>
                    <a:pt x="4436" y="5716"/>
                  </a:lnTo>
                  <a:cubicBezTo>
                    <a:pt x="4833" y="6662"/>
                    <a:pt x="4647" y="7752"/>
                    <a:pt x="3958" y="8511"/>
                  </a:cubicBezTo>
                  <a:lnTo>
                    <a:pt x="198" y="12652"/>
                  </a:lnTo>
                  <a:cubicBezTo>
                    <a:pt x="0" y="12869"/>
                    <a:pt x="9" y="13205"/>
                    <a:pt x="216" y="13413"/>
                  </a:cubicBezTo>
                  <a:lnTo>
                    <a:pt x="769" y="13965"/>
                  </a:lnTo>
                  <a:cubicBezTo>
                    <a:pt x="875" y="14071"/>
                    <a:pt x="1016" y="14126"/>
                    <a:pt x="1158" y="14126"/>
                  </a:cubicBezTo>
                  <a:cubicBezTo>
                    <a:pt x="1273" y="14126"/>
                    <a:pt x="1390" y="14090"/>
                    <a:pt x="1489" y="14016"/>
                  </a:cubicBezTo>
                  <a:lnTo>
                    <a:pt x="9983" y="7659"/>
                  </a:lnTo>
                  <a:cubicBezTo>
                    <a:pt x="10965" y="6925"/>
                    <a:pt x="11311" y="5611"/>
                    <a:pt x="10817" y="4488"/>
                  </a:cubicBezTo>
                  <a:lnTo>
                    <a:pt x="88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8" name="Google Shape;31568;p111"/>
            <p:cNvSpPr/>
            <p:nvPr/>
          </p:nvSpPr>
          <p:spPr>
            <a:xfrm>
              <a:off x="760576" y="3093274"/>
              <a:ext cx="127465" cy="146148"/>
            </a:xfrm>
            <a:custGeom>
              <a:avLst/>
              <a:gdLst/>
              <a:ahLst/>
              <a:cxnLst/>
              <a:rect l="l" t="t" r="r" b="b"/>
              <a:pathLst>
                <a:path w="5376" h="6164" extrusionOk="0">
                  <a:moveTo>
                    <a:pt x="4794" y="1"/>
                  </a:moveTo>
                  <a:lnTo>
                    <a:pt x="1" y="4795"/>
                  </a:lnTo>
                  <a:lnTo>
                    <a:pt x="529" y="6164"/>
                  </a:lnTo>
                  <a:lnTo>
                    <a:pt x="5376" y="1319"/>
                  </a:lnTo>
                  <a:lnTo>
                    <a:pt x="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9" name="Google Shape;31569;p111"/>
            <p:cNvSpPr/>
            <p:nvPr/>
          </p:nvSpPr>
          <p:spPr>
            <a:xfrm>
              <a:off x="333300" y="2836457"/>
              <a:ext cx="336208" cy="260478"/>
            </a:xfrm>
            <a:custGeom>
              <a:avLst/>
              <a:gdLst/>
              <a:ahLst/>
              <a:cxnLst/>
              <a:rect l="l" t="t" r="r" b="b"/>
              <a:pathLst>
                <a:path w="14180" h="10986" extrusionOk="0">
                  <a:moveTo>
                    <a:pt x="8632" y="1"/>
                  </a:moveTo>
                  <a:cubicBezTo>
                    <a:pt x="7821" y="1"/>
                    <a:pt x="7031" y="376"/>
                    <a:pt x="6522" y="1058"/>
                  </a:cubicBezTo>
                  <a:lnTo>
                    <a:pt x="164" y="9552"/>
                  </a:lnTo>
                  <a:cubicBezTo>
                    <a:pt x="1" y="9772"/>
                    <a:pt x="22" y="10079"/>
                    <a:pt x="216" y="10273"/>
                  </a:cubicBezTo>
                  <a:lnTo>
                    <a:pt x="767" y="10824"/>
                  </a:lnTo>
                  <a:cubicBezTo>
                    <a:pt x="875" y="10932"/>
                    <a:pt x="1016" y="10986"/>
                    <a:pt x="1157" y="10986"/>
                  </a:cubicBezTo>
                  <a:cubicBezTo>
                    <a:pt x="1290" y="10986"/>
                    <a:pt x="1423" y="10938"/>
                    <a:pt x="1528" y="10842"/>
                  </a:cubicBezTo>
                  <a:lnTo>
                    <a:pt x="5669" y="7083"/>
                  </a:lnTo>
                  <a:cubicBezTo>
                    <a:pt x="6164" y="6634"/>
                    <a:pt x="6798" y="6399"/>
                    <a:pt x="7443" y="6399"/>
                  </a:cubicBezTo>
                  <a:cubicBezTo>
                    <a:pt x="7788" y="6399"/>
                    <a:pt x="8135" y="6466"/>
                    <a:pt x="8465" y="6605"/>
                  </a:cubicBezTo>
                  <a:lnTo>
                    <a:pt x="9388" y="6993"/>
                  </a:lnTo>
                  <a:lnTo>
                    <a:pt x="14180" y="2198"/>
                  </a:lnTo>
                  <a:lnTo>
                    <a:pt x="9693" y="225"/>
                  </a:lnTo>
                  <a:cubicBezTo>
                    <a:pt x="9350" y="73"/>
                    <a:pt x="8989" y="1"/>
                    <a:pt x="86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0" name="Google Shape;31570;p111"/>
            <p:cNvSpPr/>
            <p:nvPr/>
          </p:nvSpPr>
          <p:spPr>
            <a:xfrm>
              <a:off x="523369" y="2874775"/>
              <a:ext cx="146148" cy="127465"/>
            </a:xfrm>
            <a:custGeom>
              <a:avLst/>
              <a:gdLst/>
              <a:ahLst/>
              <a:cxnLst/>
              <a:rect l="l" t="t" r="r" b="b"/>
              <a:pathLst>
                <a:path w="6164" h="5376" extrusionOk="0">
                  <a:moveTo>
                    <a:pt x="4846" y="1"/>
                  </a:moveTo>
                  <a:lnTo>
                    <a:pt x="1" y="4846"/>
                  </a:lnTo>
                  <a:lnTo>
                    <a:pt x="1370" y="5376"/>
                  </a:lnTo>
                  <a:lnTo>
                    <a:pt x="6164" y="582"/>
                  </a:lnTo>
                  <a:lnTo>
                    <a:pt x="48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1" name="Google Shape;31571;p111"/>
            <p:cNvSpPr/>
            <p:nvPr/>
          </p:nvSpPr>
          <p:spPr>
            <a:xfrm>
              <a:off x="539351" y="2487547"/>
              <a:ext cx="735911" cy="732734"/>
            </a:xfrm>
            <a:custGeom>
              <a:avLst/>
              <a:gdLst/>
              <a:ahLst/>
              <a:cxnLst/>
              <a:rect l="l" t="t" r="r" b="b"/>
              <a:pathLst>
                <a:path w="31038" h="30904" extrusionOk="0">
                  <a:moveTo>
                    <a:pt x="31038" y="1"/>
                  </a:moveTo>
                  <a:lnTo>
                    <a:pt x="31038" y="1"/>
                  </a:lnTo>
                  <a:cubicBezTo>
                    <a:pt x="31038" y="1"/>
                    <a:pt x="26987" y="1349"/>
                    <a:pt x="24786" y="2382"/>
                  </a:cubicBezTo>
                  <a:cubicBezTo>
                    <a:pt x="24697" y="2422"/>
                    <a:pt x="24607" y="2466"/>
                    <a:pt x="24517" y="2512"/>
                  </a:cubicBezTo>
                  <a:cubicBezTo>
                    <a:pt x="22028" y="3722"/>
                    <a:pt x="18771" y="5879"/>
                    <a:pt x="15057" y="8762"/>
                  </a:cubicBezTo>
                  <a:cubicBezTo>
                    <a:pt x="14988" y="8814"/>
                    <a:pt x="14919" y="8871"/>
                    <a:pt x="14848" y="8924"/>
                  </a:cubicBezTo>
                  <a:cubicBezTo>
                    <a:pt x="11043" y="11894"/>
                    <a:pt x="6769" y="15618"/>
                    <a:pt x="2359" y="19863"/>
                  </a:cubicBezTo>
                  <a:cubicBezTo>
                    <a:pt x="2140" y="20073"/>
                    <a:pt x="1921" y="20284"/>
                    <a:pt x="1701" y="20498"/>
                  </a:cubicBezTo>
                  <a:cubicBezTo>
                    <a:pt x="1313" y="20875"/>
                    <a:pt x="925" y="21257"/>
                    <a:pt x="536" y="21640"/>
                  </a:cubicBezTo>
                  <a:cubicBezTo>
                    <a:pt x="3" y="22164"/>
                    <a:pt x="1" y="23023"/>
                    <a:pt x="530" y="23553"/>
                  </a:cubicBezTo>
                  <a:lnTo>
                    <a:pt x="7486" y="30509"/>
                  </a:lnTo>
                  <a:cubicBezTo>
                    <a:pt x="7748" y="30772"/>
                    <a:pt x="8093" y="30903"/>
                    <a:pt x="8437" y="30903"/>
                  </a:cubicBezTo>
                  <a:cubicBezTo>
                    <a:pt x="8785" y="30903"/>
                    <a:pt x="9134" y="30769"/>
                    <a:pt x="9397" y="30502"/>
                  </a:cubicBezTo>
                  <a:cubicBezTo>
                    <a:pt x="9781" y="30112"/>
                    <a:pt x="10161" y="29724"/>
                    <a:pt x="10540" y="29336"/>
                  </a:cubicBezTo>
                  <a:cubicBezTo>
                    <a:pt x="10753" y="29116"/>
                    <a:pt x="10964" y="28898"/>
                    <a:pt x="11176" y="28679"/>
                  </a:cubicBezTo>
                  <a:cubicBezTo>
                    <a:pt x="15419" y="24270"/>
                    <a:pt x="19144" y="19996"/>
                    <a:pt x="22113" y="16189"/>
                  </a:cubicBezTo>
                  <a:cubicBezTo>
                    <a:pt x="22168" y="16120"/>
                    <a:pt x="22223" y="16049"/>
                    <a:pt x="22276" y="15981"/>
                  </a:cubicBezTo>
                  <a:cubicBezTo>
                    <a:pt x="25161" y="12267"/>
                    <a:pt x="27316" y="9009"/>
                    <a:pt x="28527" y="6521"/>
                  </a:cubicBezTo>
                  <a:cubicBezTo>
                    <a:pt x="28571" y="6430"/>
                    <a:pt x="28616" y="6341"/>
                    <a:pt x="28657" y="6252"/>
                  </a:cubicBezTo>
                  <a:cubicBezTo>
                    <a:pt x="29688" y="4051"/>
                    <a:pt x="31038" y="1"/>
                    <a:pt x="310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2" name="Google Shape;31572;p111"/>
            <p:cNvSpPr/>
            <p:nvPr/>
          </p:nvSpPr>
          <p:spPr>
            <a:xfrm>
              <a:off x="631990" y="2543979"/>
              <a:ext cx="586775" cy="586822"/>
            </a:xfrm>
            <a:custGeom>
              <a:avLst/>
              <a:gdLst/>
              <a:ahLst/>
              <a:cxnLst/>
              <a:rect l="l" t="t" r="r" b="b"/>
              <a:pathLst>
                <a:path w="24748" h="24750" extrusionOk="0">
                  <a:moveTo>
                    <a:pt x="20877" y="0"/>
                  </a:moveTo>
                  <a:cubicBezTo>
                    <a:pt x="20789" y="40"/>
                    <a:pt x="20699" y="85"/>
                    <a:pt x="20609" y="129"/>
                  </a:cubicBezTo>
                  <a:lnTo>
                    <a:pt x="22515" y="2036"/>
                  </a:lnTo>
                  <a:lnTo>
                    <a:pt x="1" y="24551"/>
                  </a:lnTo>
                  <a:lnTo>
                    <a:pt x="200" y="24750"/>
                  </a:lnTo>
                  <a:lnTo>
                    <a:pt x="22714" y="2237"/>
                  </a:lnTo>
                  <a:lnTo>
                    <a:pt x="24619" y="4141"/>
                  </a:lnTo>
                  <a:cubicBezTo>
                    <a:pt x="24663" y="4050"/>
                    <a:pt x="24708" y="3960"/>
                    <a:pt x="24748" y="3871"/>
                  </a:cubicBezTo>
                  <a:lnTo>
                    <a:pt x="208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3" name="Google Shape;31573;p111"/>
            <p:cNvSpPr/>
            <p:nvPr/>
          </p:nvSpPr>
          <p:spPr>
            <a:xfrm>
              <a:off x="891391" y="2695257"/>
              <a:ext cx="176142" cy="176165"/>
            </a:xfrm>
            <a:custGeom>
              <a:avLst/>
              <a:gdLst/>
              <a:ahLst/>
              <a:cxnLst/>
              <a:rect l="l" t="t" r="r" b="b"/>
              <a:pathLst>
                <a:path w="7429" h="7430" extrusionOk="0">
                  <a:moveTo>
                    <a:pt x="209" y="1"/>
                  </a:moveTo>
                  <a:cubicBezTo>
                    <a:pt x="140" y="53"/>
                    <a:pt x="69" y="109"/>
                    <a:pt x="0" y="163"/>
                  </a:cubicBezTo>
                  <a:lnTo>
                    <a:pt x="7266" y="7429"/>
                  </a:lnTo>
                  <a:cubicBezTo>
                    <a:pt x="7321" y="7360"/>
                    <a:pt x="7376" y="7291"/>
                    <a:pt x="7429" y="7221"/>
                  </a:cubicBezTo>
                  <a:lnTo>
                    <a:pt x="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4" name="Google Shape;31574;p111"/>
            <p:cNvSpPr/>
            <p:nvPr/>
          </p:nvSpPr>
          <p:spPr>
            <a:xfrm>
              <a:off x="1127010" y="2487547"/>
              <a:ext cx="148259" cy="148235"/>
            </a:xfrm>
            <a:custGeom>
              <a:avLst/>
              <a:gdLst/>
              <a:ahLst/>
              <a:cxnLst/>
              <a:rect l="l" t="t" r="r" b="b"/>
              <a:pathLst>
                <a:path w="6253" h="6252" extrusionOk="0">
                  <a:moveTo>
                    <a:pt x="6253" y="1"/>
                  </a:moveTo>
                  <a:lnTo>
                    <a:pt x="6253" y="1"/>
                  </a:lnTo>
                  <a:cubicBezTo>
                    <a:pt x="6253" y="1"/>
                    <a:pt x="2202" y="1349"/>
                    <a:pt x="0" y="2382"/>
                  </a:cubicBezTo>
                  <a:lnTo>
                    <a:pt x="3871" y="6252"/>
                  </a:lnTo>
                  <a:cubicBezTo>
                    <a:pt x="4904" y="4051"/>
                    <a:pt x="6253" y="1"/>
                    <a:pt x="6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5" name="Google Shape;31575;p111"/>
            <p:cNvSpPr/>
            <p:nvPr/>
          </p:nvSpPr>
          <p:spPr>
            <a:xfrm>
              <a:off x="1010161" y="2622819"/>
              <a:ext cx="129812" cy="129836"/>
            </a:xfrm>
            <a:custGeom>
              <a:avLst/>
              <a:gdLst/>
              <a:ahLst/>
              <a:cxnLst/>
              <a:rect l="l" t="t" r="r" b="b"/>
              <a:pathLst>
                <a:path w="5475" h="5476" extrusionOk="0">
                  <a:moveTo>
                    <a:pt x="2737" y="1"/>
                  </a:moveTo>
                  <a:cubicBezTo>
                    <a:pt x="1226" y="1"/>
                    <a:pt x="0" y="1226"/>
                    <a:pt x="0" y="2738"/>
                  </a:cubicBezTo>
                  <a:cubicBezTo>
                    <a:pt x="0" y="4250"/>
                    <a:pt x="1226" y="5475"/>
                    <a:pt x="2737" y="5475"/>
                  </a:cubicBezTo>
                  <a:cubicBezTo>
                    <a:pt x="4249" y="5475"/>
                    <a:pt x="5475" y="4250"/>
                    <a:pt x="5475" y="2738"/>
                  </a:cubicBezTo>
                  <a:cubicBezTo>
                    <a:pt x="5475" y="1226"/>
                    <a:pt x="4249" y="1"/>
                    <a:pt x="27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6" name="Google Shape;31576;p111"/>
            <p:cNvSpPr/>
            <p:nvPr/>
          </p:nvSpPr>
          <p:spPr>
            <a:xfrm>
              <a:off x="731459" y="2959685"/>
              <a:ext cx="227474" cy="228138"/>
            </a:xfrm>
            <a:custGeom>
              <a:avLst/>
              <a:gdLst/>
              <a:ahLst/>
              <a:cxnLst/>
              <a:rect l="l" t="t" r="r" b="b"/>
              <a:pathLst>
                <a:path w="9594" h="9622" extrusionOk="0">
                  <a:moveTo>
                    <a:pt x="9088" y="0"/>
                  </a:moveTo>
                  <a:cubicBezTo>
                    <a:pt x="9008" y="0"/>
                    <a:pt x="8926" y="32"/>
                    <a:pt x="8853" y="107"/>
                  </a:cubicBezTo>
                  <a:cubicBezTo>
                    <a:pt x="5984" y="3077"/>
                    <a:pt x="3113" y="6047"/>
                    <a:pt x="242" y="9018"/>
                  </a:cubicBezTo>
                  <a:cubicBezTo>
                    <a:pt x="0" y="9268"/>
                    <a:pt x="239" y="9622"/>
                    <a:pt x="506" y="9622"/>
                  </a:cubicBezTo>
                  <a:cubicBezTo>
                    <a:pt x="586" y="9622"/>
                    <a:pt x="668" y="9591"/>
                    <a:pt x="740" y="9516"/>
                  </a:cubicBezTo>
                  <a:cubicBezTo>
                    <a:pt x="3611" y="6546"/>
                    <a:pt x="6481" y="3575"/>
                    <a:pt x="9351" y="605"/>
                  </a:cubicBezTo>
                  <a:cubicBezTo>
                    <a:pt x="9594" y="354"/>
                    <a:pt x="9355" y="0"/>
                    <a:pt x="9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7" name="Google Shape;31577;p111"/>
            <p:cNvSpPr/>
            <p:nvPr/>
          </p:nvSpPr>
          <p:spPr>
            <a:xfrm>
              <a:off x="966627" y="2910579"/>
              <a:ext cx="40852" cy="34048"/>
            </a:xfrm>
            <a:custGeom>
              <a:avLst/>
              <a:gdLst/>
              <a:ahLst/>
              <a:cxnLst/>
              <a:rect l="l" t="t" r="r" b="b"/>
              <a:pathLst>
                <a:path w="1723" h="1436" extrusionOk="0">
                  <a:moveTo>
                    <a:pt x="1212" y="1"/>
                  </a:moveTo>
                  <a:cubicBezTo>
                    <a:pt x="1133" y="1"/>
                    <a:pt x="1051" y="31"/>
                    <a:pt x="978" y="104"/>
                  </a:cubicBezTo>
                  <a:lnTo>
                    <a:pt x="248" y="834"/>
                  </a:lnTo>
                  <a:cubicBezTo>
                    <a:pt x="1" y="1081"/>
                    <a:pt x="241" y="1436"/>
                    <a:pt x="511" y="1436"/>
                  </a:cubicBezTo>
                  <a:cubicBezTo>
                    <a:pt x="591" y="1436"/>
                    <a:pt x="673" y="1405"/>
                    <a:pt x="746" y="1332"/>
                  </a:cubicBezTo>
                  <a:lnTo>
                    <a:pt x="1476" y="602"/>
                  </a:lnTo>
                  <a:cubicBezTo>
                    <a:pt x="1723" y="354"/>
                    <a:pt x="1482" y="1"/>
                    <a:pt x="1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8" name="Google Shape;31578;p111"/>
            <p:cNvSpPr/>
            <p:nvPr/>
          </p:nvSpPr>
          <p:spPr>
            <a:xfrm>
              <a:off x="497026" y="2976354"/>
              <a:ext cx="292202" cy="288408"/>
            </a:xfrm>
            <a:custGeom>
              <a:avLst/>
              <a:gdLst/>
              <a:ahLst/>
              <a:cxnLst/>
              <a:rect l="l" t="t" r="r" b="b"/>
              <a:pathLst>
                <a:path w="12324" h="12164" extrusionOk="0">
                  <a:moveTo>
                    <a:pt x="10526" y="1"/>
                  </a:moveTo>
                  <a:cubicBezTo>
                    <a:pt x="10234" y="1"/>
                    <a:pt x="9942" y="117"/>
                    <a:pt x="9727" y="348"/>
                  </a:cubicBezTo>
                  <a:lnTo>
                    <a:pt x="158" y="10635"/>
                  </a:lnTo>
                  <a:cubicBezTo>
                    <a:pt x="0" y="10805"/>
                    <a:pt x="4" y="11068"/>
                    <a:pt x="168" y="11231"/>
                  </a:cubicBezTo>
                  <a:lnTo>
                    <a:pt x="975" y="12038"/>
                  </a:lnTo>
                  <a:cubicBezTo>
                    <a:pt x="1059" y="12122"/>
                    <a:pt x="1169" y="12164"/>
                    <a:pt x="1279" y="12164"/>
                  </a:cubicBezTo>
                  <a:cubicBezTo>
                    <a:pt x="1384" y="12164"/>
                    <a:pt x="1489" y="12126"/>
                    <a:pt x="1572" y="12049"/>
                  </a:cubicBezTo>
                  <a:lnTo>
                    <a:pt x="11858" y="2481"/>
                  </a:lnTo>
                  <a:cubicBezTo>
                    <a:pt x="12312" y="2059"/>
                    <a:pt x="12324" y="1346"/>
                    <a:pt x="11887" y="910"/>
                  </a:cubicBezTo>
                  <a:lnTo>
                    <a:pt x="11296" y="319"/>
                  </a:lnTo>
                  <a:cubicBezTo>
                    <a:pt x="11083" y="106"/>
                    <a:pt x="10805" y="1"/>
                    <a:pt x="10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 name="Title 9"/>
          <p:cNvSpPr/>
          <p:nvPr>
            <p:ph type="title"/>
          </p:nvPr>
        </p:nvSpPr>
        <p:spPr>
          <a:xfrm>
            <a:off x="1681480" y="1718945"/>
            <a:ext cx="5709285" cy="805815"/>
          </a:xfrm>
        </p:spPr>
        <p:txBody>
          <a:bodyPr/>
          <a:p>
            <a:r>
              <a:rPr lang="en-US" sz="3000"/>
              <a:t>Dimana fenomena itu terjadi?</a:t>
            </a:r>
            <a:endParaRPr lang="en-US" sz="3000"/>
          </a:p>
        </p:txBody>
      </p:sp>
      <p:grpSp>
        <p:nvGrpSpPr>
          <p:cNvPr id="32145" name="Google Shape;32145;p116"/>
          <p:cNvGrpSpPr/>
          <p:nvPr/>
        </p:nvGrpSpPr>
        <p:grpSpPr>
          <a:xfrm>
            <a:off x="7460271" y="3548240"/>
            <a:ext cx="1264408" cy="829856"/>
            <a:chOff x="3878236" y="1259630"/>
            <a:chExt cx="1264408" cy="829856"/>
          </a:xfrm>
        </p:grpSpPr>
        <p:grpSp>
          <p:nvGrpSpPr>
            <p:cNvPr id="32146" name="Google Shape;32146;p116"/>
            <p:cNvGrpSpPr/>
            <p:nvPr/>
          </p:nvGrpSpPr>
          <p:grpSpPr>
            <a:xfrm>
              <a:off x="3899836" y="1259630"/>
              <a:ext cx="1242808" cy="829856"/>
              <a:chOff x="3899836" y="1316880"/>
              <a:chExt cx="1242808" cy="829856"/>
            </a:xfrm>
          </p:grpSpPr>
          <p:grpSp>
            <p:nvGrpSpPr>
              <p:cNvPr id="32147" name="Google Shape;32147;p116"/>
              <p:cNvGrpSpPr/>
              <p:nvPr/>
            </p:nvGrpSpPr>
            <p:grpSpPr>
              <a:xfrm rot="10800000" flipH="1">
                <a:off x="3899836" y="1507280"/>
                <a:ext cx="913083" cy="639456"/>
                <a:chOff x="6310422" y="1766154"/>
                <a:chExt cx="1258557" cy="881400"/>
              </a:xfrm>
            </p:grpSpPr>
            <p:sp>
              <p:nvSpPr>
                <p:cNvPr id="32148" name="Google Shape;32148;p116"/>
                <p:cNvSpPr/>
                <p:nvPr/>
              </p:nvSpPr>
              <p:spPr>
                <a:xfrm flipH="1">
                  <a:off x="6773076" y="1835633"/>
                  <a:ext cx="53054" cy="53111"/>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49" name="Google Shape;32149;p116"/>
                <p:cNvSpPr/>
                <p:nvPr/>
              </p:nvSpPr>
              <p:spPr>
                <a:xfrm flipH="1">
                  <a:off x="6722560" y="1939212"/>
                  <a:ext cx="24068" cy="24071"/>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0" name="Google Shape;32150;p116"/>
                <p:cNvSpPr/>
                <p:nvPr/>
              </p:nvSpPr>
              <p:spPr>
                <a:xfrm flipH="1">
                  <a:off x="7520944" y="1916022"/>
                  <a:ext cx="24897" cy="24071"/>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1" name="Google Shape;32151;p116"/>
                <p:cNvSpPr/>
                <p:nvPr/>
              </p:nvSpPr>
              <p:spPr>
                <a:xfrm rot="9256444" flipH="1">
                  <a:off x="6649975" y="1888161"/>
                  <a:ext cx="53054" cy="52230"/>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2" name="Google Shape;32152;p116"/>
                <p:cNvSpPr/>
                <p:nvPr/>
              </p:nvSpPr>
              <p:spPr>
                <a:xfrm rot="9256444" flipH="1">
                  <a:off x="7227553" y="1768243"/>
                  <a:ext cx="12474" cy="1247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3" name="Google Shape;32153;p116"/>
                <p:cNvSpPr/>
                <p:nvPr/>
              </p:nvSpPr>
              <p:spPr>
                <a:xfrm rot="9256444" flipH="1">
                  <a:off x="6945027" y="2240841"/>
                  <a:ext cx="12474" cy="1247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4" name="Google Shape;32154;p116"/>
                <p:cNvSpPr/>
                <p:nvPr/>
              </p:nvSpPr>
              <p:spPr>
                <a:xfrm rot="9256444" flipH="1">
                  <a:off x="7041744" y="1922568"/>
                  <a:ext cx="24897" cy="24898"/>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5" name="Google Shape;32155;p116"/>
                <p:cNvSpPr/>
                <p:nvPr/>
              </p:nvSpPr>
              <p:spPr>
                <a:xfrm rot="9256444" flipH="1">
                  <a:off x="6438534" y="2187654"/>
                  <a:ext cx="24069" cy="24898"/>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6" name="Google Shape;32156;p116"/>
                <p:cNvSpPr/>
                <p:nvPr/>
              </p:nvSpPr>
              <p:spPr>
                <a:xfrm rot="9256444" flipH="1">
                  <a:off x="6351956" y="1937637"/>
                  <a:ext cx="24897" cy="24070"/>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7" name="Google Shape;32157;p116"/>
                <p:cNvSpPr/>
                <p:nvPr/>
              </p:nvSpPr>
              <p:spPr>
                <a:xfrm rot="9256444" flipH="1">
                  <a:off x="7410621" y="1928709"/>
                  <a:ext cx="24897" cy="24898"/>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8" name="Google Shape;32158;p116"/>
                <p:cNvSpPr/>
                <p:nvPr/>
              </p:nvSpPr>
              <p:spPr>
                <a:xfrm rot="9256444" flipH="1">
                  <a:off x="6411589" y="1954420"/>
                  <a:ext cx="89494" cy="89500"/>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59" name="Google Shape;32159;p116"/>
                <p:cNvSpPr/>
                <p:nvPr/>
              </p:nvSpPr>
              <p:spPr>
                <a:xfrm rot="-7120311">
                  <a:off x="6746709" y="2264494"/>
                  <a:ext cx="53056" cy="53104"/>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0" name="Google Shape;32160;p116"/>
                <p:cNvSpPr/>
                <p:nvPr/>
              </p:nvSpPr>
              <p:spPr>
                <a:xfrm rot="-7120311">
                  <a:off x="6571995" y="2248456"/>
                  <a:ext cx="12475" cy="12474"/>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1" name="Google Shape;32161;p116"/>
                <p:cNvSpPr/>
                <p:nvPr/>
              </p:nvSpPr>
              <p:spPr>
                <a:xfrm rot="-7120311">
                  <a:off x="6808137" y="2179237"/>
                  <a:ext cx="24069" cy="24068"/>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2" name="Google Shape;32162;p116"/>
                <p:cNvSpPr/>
                <p:nvPr/>
              </p:nvSpPr>
              <p:spPr>
                <a:xfrm rot="-7120311">
                  <a:off x="6314867" y="2267568"/>
                  <a:ext cx="24897" cy="24896"/>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3" name="Google Shape;32163;p116"/>
                <p:cNvSpPr/>
                <p:nvPr/>
              </p:nvSpPr>
              <p:spPr>
                <a:xfrm rot="10800000" flipH="1">
                  <a:off x="6616009" y="2595324"/>
                  <a:ext cx="53054" cy="52231"/>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4" name="Google Shape;32164;p116"/>
                <p:cNvSpPr/>
                <p:nvPr/>
              </p:nvSpPr>
              <p:spPr>
                <a:xfrm rot="10800000" flipH="1">
                  <a:off x="6649969" y="2095885"/>
                  <a:ext cx="53054" cy="53111"/>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5" name="Google Shape;32165;p116"/>
                <p:cNvSpPr/>
                <p:nvPr/>
              </p:nvSpPr>
              <p:spPr>
                <a:xfrm rot="10800000" flipH="1">
                  <a:off x="6959584" y="2380359"/>
                  <a:ext cx="24068" cy="24071"/>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6" name="Google Shape;32166;p116"/>
                <p:cNvSpPr/>
                <p:nvPr/>
              </p:nvSpPr>
              <p:spPr>
                <a:xfrm rot="10800000" flipH="1">
                  <a:off x="6333559" y="2505824"/>
                  <a:ext cx="24897" cy="24071"/>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7" name="Google Shape;32167;p116"/>
                <p:cNvSpPr/>
                <p:nvPr/>
              </p:nvSpPr>
              <p:spPr>
                <a:xfrm rot="-1543556" flipH="1">
                  <a:off x="6615999" y="2449876"/>
                  <a:ext cx="53054" cy="52230"/>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8" name="Google Shape;32168;p116"/>
                <p:cNvSpPr/>
                <p:nvPr/>
              </p:nvSpPr>
              <p:spPr>
                <a:xfrm rot="-1543556" flipH="1">
                  <a:off x="6921899" y="2192601"/>
                  <a:ext cx="12474" cy="1247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69" name="Google Shape;32169;p116"/>
                <p:cNvSpPr/>
                <p:nvPr/>
              </p:nvSpPr>
              <p:spPr>
                <a:xfrm rot="-1543556" flipH="1">
                  <a:off x="6812759" y="2498450"/>
                  <a:ext cx="24897" cy="24898"/>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70" name="Google Shape;32170;p116"/>
                <p:cNvSpPr/>
                <p:nvPr/>
              </p:nvSpPr>
              <p:spPr>
                <a:xfrm rot="-1543556" flipH="1">
                  <a:off x="6871478" y="2062884"/>
                  <a:ext cx="24069" cy="24898"/>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71" name="Google Shape;32171;p116"/>
                <p:cNvSpPr/>
                <p:nvPr/>
              </p:nvSpPr>
              <p:spPr>
                <a:xfrm rot="-1543556" flipH="1">
                  <a:off x="7502548" y="2484210"/>
                  <a:ext cx="24897" cy="24070"/>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72" name="Google Shape;32172;p116"/>
                <p:cNvSpPr/>
                <p:nvPr/>
              </p:nvSpPr>
              <p:spPr>
                <a:xfrm rot="-1543556" flipH="1">
                  <a:off x="6443882" y="2492309"/>
                  <a:ext cx="24897" cy="24898"/>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73" name="Google Shape;32173;p116"/>
                <p:cNvSpPr/>
                <p:nvPr/>
              </p:nvSpPr>
              <p:spPr>
                <a:xfrm rot="-1543556" flipH="1">
                  <a:off x="6535808" y="2252146"/>
                  <a:ext cx="89494" cy="89500"/>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74" name="Google Shape;32174;p116"/>
                <p:cNvSpPr/>
                <p:nvPr/>
              </p:nvSpPr>
              <p:spPr>
                <a:xfrm rot="3679689">
                  <a:off x="7294930" y="2184987"/>
                  <a:ext cx="12475" cy="12474"/>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75" name="Google Shape;32175;p116"/>
                <p:cNvSpPr/>
                <p:nvPr/>
              </p:nvSpPr>
              <p:spPr>
                <a:xfrm rot="3679689">
                  <a:off x="7047194" y="2242613"/>
                  <a:ext cx="24069" cy="24068"/>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76" name="Google Shape;32176;p116"/>
                <p:cNvSpPr/>
                <p:nvPr/>
              </p:nvSpPr>
              <p:spPr>
                <a:xfrm rot="3679689">
                  <a:off x="7539636" y="2153453"/>
                  <a:ext cx="24897" cy="24896"/>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32177" name="Google Shape;32177;p116"/>
              <p:cNvGrpSpPr/>
              <p:nvPr/>
            </p:nvGrpSpPr>
            <p:grpSpPr>
              <a:xfrm flipH="1">
                <a:off x="4229561" y="1316880"/>
                <a:ext cx="913083" cy="639456"/>
                <a:chOff x="6310422" y="1766154"/>
                <a:chExt cx="1258557" cy="881400"/>
              </a:xfrm>
            </p:grpSpPr>
            <p:sp>
              <p:nvSpPr>
                <p:cNvPr id="32178" name="Google Shape;32178;p116"/>
                <p:cNvSpPr/>
                <p:nvPr/>
              </p:nvSpPr>
              <p:spPr>
                <a:xfrm flipH="1">
                  <a:off x="6773076" y="1835633"/>
                  <a:ext cx="53054" cy="53111"/>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79" name="Google Shape;32179;p116"/>
                <p:cNvSpPr/>
                <p:nvPr/>
              </p:nvSpPr>
              <p:spPr>
                <a:xfrm flipH="1">
                  <a:off x="6722560" y="1939212"/>
                  <a:ext cx="24068" cy="24071"/>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0" name="Google Shape;32180;p116"/>
                <p:cNvSpPr/>
                <p:nvPr/>
              </p:nvSpPr>
              <p:spPr>
                <a:xfrm flipH="1">
                  <a:off x="7520944" y="1916022"/>
                  <a:ext cx="24897" cy="24071"/>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1" name="Google Shape;32181;p116"/>
                <p:cNvSpPr/>
                <p:nvPr/>
              </p:nvSpPr>
              <p:spPr>
                <a:xfrm rot="9256444" flipH="1">
                  <a:off x="6649975" y="1888161"/>
                  <a:ext cx="53054" cy="52230"/>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2" name="Google Shape;32182;p116"/>
                <p:cNvSpPr/>
                <p:nvPr/>
              </p:nvSpPr>
              <p:spPr>
                <a:xfrm rot="9256444" flipH="1">
                  <a:off x="7227553" y="1768243"/>
                  <a:ext cx="12474" cy="1247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3" name="Google Shape;32183;p116"/>
                <p:cNvSpPr/>
                <p:nvPr/>
              </p:nvSpPr>
              <p:spPr>
                <a:xfrm rot="9256444" flipH="1">
                  <a:off x="6945027" y="2240841"/>
                  <a:ext cx="12474" cy="1247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4" name="Google Shape;32184;p116"/>
                <p:cNvSpPr/>
                <p:nvPr/>
              </p:nvSpPr>
              <p:spPr>
                <a:xfrm rot="9256444" flipH="1">
                  <a:off x="7041744" y="1922568"/>
                  <a:ext cx="24897" cy="24898"/>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5" name="Google Shape;32185;p116"/>
                <p:cNvSpPr/>
                <p:nvPr/>
              </p:nvSpPr>
              <p:spPr>
                <a:xfrm rot="9256444" flipH="1">
                  <a:off x="6438534" y="2187654"/>
                  <a:ext cx="24069" cy="24898"/>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6" name="Google Shape;32186;p116"/>
                <p:cNvSpPr/>
                <p:nvPr/>
              </p:nvSpPr>
              <p:spPr>
                <a:xfrm rot="9256444" flipH="1">
                  <a:off x="6351956" y="1937637"/>
                  <a:ext cx="24897" cy="24070"/>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7" name="Google Shape;32187;p116"/>
                <p:cNvSpPr/>
                <p:nvPr/>
              </p:nvSpPr>
              <p:spPr>
                <a:xfrm rot="9256444" flipH="1">
                  <a:off x="7410621" y="1928709"/>
                  <a:ext cx="24897" cy="24898"/>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8" name="Google Shape;32188;p116"/>
                <p:cNvSpPr/>
                <p:nvPr/>
              </p:nvSpPr>
              <p:spPr>
                <a:xfrm rot="9256444" flipH="1">
                  <a:off x="6411589" y="1954420"/>
                  <a:ext cx="89494" cy="89500"/>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89" name="Google Shape;32189;p116"/>
                <p:cNvSpPr/>
                <p:nvPr/>
              </p:nvSpPr>
              <p:spPr>
                <a:xfrm rot="-7120311">
                  <a:off x="6746709" y="2264494"/>
                  <a:ext cx="53056" cy="53104"/>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0" name="Google Shape;32190;p116"/>
                <p:cNvSpPr/>
                <p:nvPr/>
              </p:nvSpPr>
              <p:spPr>
                <a:xfrm rot="-7120311">
                  <a:off x="6571995" y="2248456"/>
                  <a:ext cx="12475" cy="12474"/>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1" name="Google Shape;32191;p116"/>
                <p:cNvSpPr/>
                <p:nvPr/>
              </p:nvSpPr>
              <p:spPr>
                <a:xfrm rot="-7120311">
                  <a:off x="6808137" y="2179237"/>
                  <a:ext cx="24069" cy="24068"/>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2" name="Google Shape;32192;p116"/>
                <p:cNvSpPr/>
                <p:nvPr/>
              </p:nvSpPr>
              <p:spPr>
                <a:xfrm rot="-7120311">
                  <a:off x="6314867" y="2267568"/>
                  <a:ext cx="24897" cy="24896"/>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3" name="Google Shape;32193;p116"/>
                <p:cNvSpPr/>
                <p:nvPr/>
              </p:nvSpPr>
              <p:spPr>
                <a:xfrm rot="10800000" flipH="1">
                  <a:off x="6616009" y="2595324"/>
                  <a:ext cx="53054" cy="52231"/>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4" name="Google Shape;32194;p116"/>
                <p:cNvSpPr/>
                <p:nvPr/>
              </p:nvSpPr>
              <p:spPr>
                <a:xfrm rot="10800000" flipH="1">
                  <a:off x="6649969" y="2095885"/>
                  <a:ext cx="53054" cy="53111"/>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5" name="Google Shape;32195;p116"/>
                <p:cNvSpPr/>
                <p:nvPr/>
              </p:nvSpPr>
              <p:spPr>
                <a:xfrm rot="10800000" flipH="1">
                  <a:off x="6959584" y="2380359"/>
                  <a:ext cx="24068" cy="24071"/>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6" name="Google Shape;32196;p116"/>
                <p:cNvSpPr/>
                <p:nvPr/>
              </p:nvSpPr>
              <p:spPr>
                <a:xfrm rot="10800000" flipH="1">
                  <a:off x="6333559" y="2505824"/>
                  <a:ext cx="24897" cy="24071"/>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7" name="Google Shape;32197;p116"/>
                <p:cNvSpPr/>
                <p:nvPr/>
              </p:nvSpPr>
              <p:spPr>
                <a:xfrm rot="-1543556" flipH="1">
                  <a:off x="6615999" y="2449876"/>
                  <a:ext cx="53054" cy="52230"/>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8" name="Google Shape;32198;p116"/>
                <p:cNvSpPr/>
                <p:nvPr/>
              </p:nvSpPr>
              <p:spPr>
                <a:xfrm rot="-1543556" flipH="1">
                  <a:off x="6921899" y="2192601"/>
                  <a:ext cx="12474" cy="1247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199" name="Google Shape;32199;p116"/>
                <p:cNvSpPr/>
                <p:nvPr/>
              </p:nvSpPr>
              <p:spPr>
                <a:xfrm rot="-1543556" flipH="1">
                  <a:off x="6812759" y="2498450"/>
                  <a:ext cx="24897" cy="24898"/>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00" name="Google Shape;32200;p116"/>
                <p:cNvSpPr/>
                <p:nvPr/>
              </p:nvSpPr>
              <p:spPr>
                <a:xfrm rot="-1543556" flipH="1">
                  <a:off x="6871478" y="2062884"/>
                  <a:ext cx="24069" cy="24898"/>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01" name="Google Shape;32201;p116"/>
                <p:cNvSpPr/>
                <p:nvPr/>
              </p:nvSpPr>
              <p:spPr>
                <a:xfrm rot="-1543556" flipH="1">
                  <a:off x="7502548" y="2484210"/>
                  <a:ext cx="24897" cy="24070"/>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02" name="Google Shape;32202;p116"/>
                <p:cNvSpPr/>
                <p:nvPr/>
              </p:nvSpPr>
              <p:spPr>
                <a:xfrm rot="-1543556" flipH="1">
                  <a:off x="6443882" y="2492309"/>
                  <a:ext cx="24897" cy="24898"/>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03" name="Google Shape;32203;p116"/>
                <p:cNvSpPr/>
                <p:nvPr/>
              </p:nvSpPr>
              <p:spPr>
                <a:xfrm rot="-1543556" flipH="1">
                  <a:off x="6535808" y="2252146"/>
                  <a:ext cx="89494" cy="89500"/>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04" name="Google Shape;32204;p116"/>
                <p:cNvSpPr/>
                <p:nvPr/>
              </p:nvSpPr>
              <p:spPr>
                <a:xfrm rot="3679689">
                  <a:off x="7294930" y="2184987"/>
                  <a:ext cx="12475" cy="12474"/>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05" name="Google Shape;32205;p116"/>
                <p:cNvSpPr/>
                <p:nvPr/>
              </p:nvSpPr>
              <p:spPr>
                <a:xfrm rot="3679689">
                  <a:off x="7047194" y="2242613"/>
                  <a:ext cx="24069" cy="24068"/>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06" name="Google Shape;32206;p116"/>
                <p:cNvSpPr/>
                <p:nvPr/>
              </p:nvSpPr>
              <p:spPr>
                <a:xfrm rot="3679689">
                  <a:off x="7539636" y="2153453"/>
                  <a:ext cx="24897" cy="24896"/>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grpSp>
          <p:nvGrpSpPr>
            <p:cNvPr id="32207" name="Google Shape;32207;p116"/>
            <p:cNvGrpSpPr/>
            <p:nvPr/>
          </p:nvGrpSpPr>
          <p:grpSpPr>
            <a:xfrm>
              <a:off x="3878236" y="1455794"/>
              <a:ext cx="1189988" cy="584038"/>
              <a:chOff x="3899825" y="1371600"/>
              <a:chExt cx="1189988" cy="584038"/>
            </a:xfrm>
          </p:grpSpPr>
          <p:sp>
            <p:nvSpPr>
              <p:cNvPr id="12" name="Google Shape;32208;p116"/>
              <p:cNvSpPr/>
              <p:nvPr/>
            </p:nvSpPr>
            <p:spPr>
              <a:xfrm>
                <a:off x="4199304" y="1371600"/>
                <a:ext cx="582818" cy="584038"/>
              </a:xfrm>
              <a:custGeom>
                <a:avLst/>
                <a:gdLst/>
                <a:ahLst/>
                <a:cxnLst/>
                <a:rect l="l" t="t" r="r" b="b"/>
                <a:pathLst>
                  <a:path w="11943" h="11968" extrusionOk="0">
                    <a:moveTo>
                      <a:pt x="6021" y="0"/>
                    </a:moveTo>
                    <a:cubicBezTo>
                      <a:pt x="3025" y="0"/>
                      <a:pt x="85" y="2234"/>
                      <a:pt x="1" y="5829"/>
                    </a:cubicBezTo>
                    <a:lnTo>
                      <a:pt x="1" y="5996"/>
                    </a:lnTo>
                    <a:cubicBezTo>
                      <a:pt x="1" y="6563"/>
                      <a:pt x="101" y="7130"/>
                      <a:pt x="234" y="7664"/>
                    </a:cubicBezTo>
                    <a:cubicBezTo>
                      <a:pt x="301" y="7864"/>
                      <a:pt x="368" y="8031"/>
                      <a:pt x="435" y="8231"/>
                    </a:cubicBezTo>
                    <a:cubicBezTo>
                      <a:pt x="868" y="9299"/>
                      <a:pt x="1602" y="10199"/>
                      <a:pt x="2503" y="10866"/>
                    </a:cubicBezTo>
                    <a:cubicBezTo>
                      <a:pt x="2636" y="10967"/>
                      <a:pt x="2803" y="11033"/>
                      <a:pt x="2970" y="11133"/>
                    </a:cubicBezTo>
                    <a:cubicBezTo>
                      <a:pt x="3870" y="11667"/>
                      <a:pt x="4904" y="11967"/>
                      <a:pt x="5972" y="11967"/>
                    </a:cubicBezTo>
                    <a:cubicBezTo>
                      <a:pt x="8173" y="11967"/>
                      <a:pt x="10175" y="10766"/>
                      <a:pt x="11209" y="8832"/>
                    </a:cubicBezTo>
                    <a:cubicBezTo>
                      <a:pt x="11342" y="8631"/>
                      <a:pt x="11442" y="8398"/>
                      <a:pt x="11509" y="8198"/>
                    </a:cubicBezTo>
                    <a:cubicBezTo>
                      <a:pt x="11776" y="7497"/>
                      <a:pt x="11943" y="6763"/>
                      <a:pt x="11943" y="6030"/>
                    </a:cubicBezTo>
                    <a:cubicBezTo>
                      <a:pt x="11943" y="5663"/>
                      <a:pt x="11909" y="5296"/>
                      <a:pt x="11843" y="4929"/>
                    </a:cubicBezTo>
                    <a:cubicBezTo>
                      <a:pt x="11809" y="4662"/>
                      <a:pt x="11743" y="4362"/>
                      <a:pt x="11643" y="4095"/>
                    </a:cubicBezTo>
                    <a:cubicBezTo>
                      <a:pt x="11509" y="3661"/>
                      <a:pt x="11309" y="3261"/>
                      <a:pt x="11075" y="2861"/>
                    </a:cubicBezTo>
                    <a:cubicBezTo>
                      <a:pt x="11009" y="2761"/>
                      <a:pt x="10942" y="2661"/>
                      <a:pt x="10842" y="2560"/>
                    </a:cubicBezTo>
                    <a:cubicBezTo>
                      <a:pt x="9609" y="792"/>
                      <a:pt x="7805" y="0"/>
                      <a:pt x="6021"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nvGrpSpPr>
              <p:cNvPr id="32209" name="Google Shape;32209;p116"/>
              <p:cNvGrpSpPr/>
              <p:nvPr/>
            </p:nvGrpSpPr>
            <p:grpSpPr>
              <a:xfrm>
                <a:off x="4199304" y="1424888"/>
                <a:ext cx="582818" cy="530740"/>
                <a:chOff x="4199304" y="1424888"/>
                <a:chExt cx="582818" cy="530740"/>
              </a:xfrm>
            </p:grpSpPr>
            <p:sp>
              <p:nvSpPr>
                <p:cNvPr id="32210" name="Google Shape;32210;p116"/>
                <p:cNvSpPr/>
                <p:nvPr/>
              </p:nvSpPr>
              <p:spPr>
                <a:xfrm>
                  <a:off x="4202573" y="1424888"/>
                  <a:ext cx="525820" cy="203545"/>
                </a:xfrm>
                <a:custGeom>
                  <a:avLst/>
                  <a:gdLst/>
                  <a:ahLst/>
                  <a:cxnLst/>
                  <a:rect l="l" t="t" r="r" b="b"/>
                  <a:pathLst>
                    <a:path w="10775" h="4171" extrusionOk="0">
                      <a:moveTo>
                        <a:pt x="9274" y="1"/>
                      </a:moveTo>
                      <a:cubicBezTo>
                        <a:pt x="9007" y="101"/>
                        <a:pt x="8740" y="201"/>
                        <a:pt x="8507" y="268"/>
                      </a:cubicBezTo>
                      <a:cubicBezTo>
                        <a:pt x="8140" y="401"/>
                        <a:pt x="8106" y="334"/>
                        <a:pt x="7573" y="501"/>
                      </a:cubicBezTo>
                      <a:cubicBezTo>
                        <a:pt x="7039" y="668"/>
                        <a:pt x="7106" y="501"/>
                        <a:pt x="6405" y="768"/>
                      </a:cubicBezTo>
                      <a:cubicBezTo>
                        <a:pt x="5938" y="968"/>
                        <a:pt x="5404" y="1135"/>
                        <a:pt x="4904" y="1235"/>
                      </a:cubicBezTo>
                      <a:cubicBezTo>
                        <a:pt x="4437" y="1368"/>
                        <a:pt x="3970" y="1468"/>
                        <a:pt x="3503" y="1535"/>
                      </a:cubicBezTo>
                      <a:cubicBezTo>
                        <a:pt x="2736" y="1602"/>
                        <a:pt x="2569" y="1669"/>
                        <a:pt x="1869" y="1702"/>
                      </a:cubicBezTo>
                      <a:cubicBezTo>
                        <a:pt x="1283" y="1730"/>
                        <a:pt x="1350" y="1851"/>
                        <a:pt x="1037" y="1851"/>
                      </a:cubicBezTo>
                      <a:cubicBezTo>
                        <a:pt x="976" y="1851"/>
                        <a:pt x="900" y="1846"/>
                        <a:pt x="801" y="1835"/>
                      </a:cubicBezTo>
                      <a:cubicBezTo>
                        <a:pt x="401" y="2536"/>
                        <a:pt x="101" y="3303"/>
                        <a:pt x="1" y="4104"/>
                      </a:cubicBezTo>
                      <a:cubicBezTo>
                        <a:pt x="67" y="4137"/>
                        <a:pt x="167" y="4170"/>
                        <a:pt x="267" y="4170"/>
                      </a:cubicBezTo>
                      <a:cubicBezTo>
                        <a:pt x="434" y="4170"/>
                        <a:pt x="734" y="3970"/>
                        <a:pt x="1101" y="3937"/>
                      </a:cubicBezTo>
                      <a:cubicBezTo>
                        <a:pt x="1502" y="3904"/>
                        <a:pt x="1902" y="3870"/>
                        <a:pt x="2302" y="3770"/>
                      </a:cubicBezTo>
                      <a:cubicBezTo>
                        <a:pt x="2903" y="3637"/>
                        <a:pt x="3470" y="3503"/>
                        <a:pt x="4037" y="3303"/>
                      </a:cubicBezTo>
                      <a:cubicBezTo>
                        <a:pt x="4737" y="3103"/>
                        <a:pt x="4170" y="3003"/>
                        <a:pt x="5238" y="2869"/>
                      </a:cubicBezTo>
                      <a:cubicBezTo>
                        <a:pt x="5409" y="2848"/>
                        <a:pt x="5529" y="2840"/>
                        <a:pt x="5619" y="2840"/>
                      </a:cubicBezTo>
                      <a:cubicBezTo>
                        <a:pt x="5847" y="2840"/>
                        <a:pt x="5878" y="2890"/>
                        <a:pt x="6037" y="2890"/>
                      </a:cubicBezTo>
                      <a:cubicBezTo>
                        <a:pt x="6206" y="2890"/>
                        <a:pt x="6520" y="2834"/>
                        <a:pt x="7373" y="2603"/>
                      </a:cubicBezTo>
                      <a:cubicBezTo>
                        <a:pt x="8273" y="2402"/>
                        <a:pt x="9107" y="2136"/>
                        <a:pt x="9941" y="1769"/>
                      </a:cubicBezTo>
                      <a:cubicBezTo>
                        <a:pt x="10241" y="1669"/>
                        <a:pt x="10541" y="1569"/>
                        <a:pt x="10775" y="1468"/>
                      </a:cubicBezTo>
                      <a:cubicBezTo>
                        <a:pt x="10375" y="901"/>
                        <a:pt x="9841" y="401"/>
                        <a:pt x="9274"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11" name="Google Shape;32211;p116"/>
                <p:cNvSpPr/>
                <p:nvPr/>
              </p:nvSpPr>
              <p:spPr>
                <a:xfrm>
                  <a:off x="4199304" y="1512824"/>
                  <a:ext cx="568178" cy="232825"/>
                </a:xfrm>
                <a:custGeom>
                  <a:avLst/>
                  <a:gdLst/>
                  <a:ahLst/>
                  <a:cxnLst/>
                  <a:rect l="l" t="t" r="r" b="b"/>
                  <a:pathLst>
                    <a:path w="11643" h="4771" extrusionOk="0">
                      <a:moveTo>
                        <a:pt x="11042" y="0"/>
                      </a:moveTo>
                      <a:lnTo>
                        <a:pt x="10675" y="167"/>
                      </a:lnTo>
                      <a:cubicBezTo>
                        <a:pt x="10242" y="367"/>
                        <a:pt x="9775" y="534"/>
                        <a:pt x="9308" y="667"/>
                      </a:cubicBezTo>
                      <a:cubicBezTo>
                        <a:pt x="8674" y="867"/>
                        <a:pt x="8273" y="767"/>
                        <a:pt x="7940" y="967"/>
                      </a:cubicBezTo>
                      <a:cubicBezTo>
                        <a:pt x="7573" y="1134"/>
                        <a:pt x="7239" y="1067"/>
                        <a:pt x="6739" y="1234"/>
                      </a:cubicBezTo>
                      <a:cubicBezTo>
                        <a:pt x="6405" y="1368"/>
                        <a:pt x="6039" y="1468"/>
                        <a:pt x="5672" y="1534"/>
                      </a:cubicBezTo>
                      <a:cubicBezTo>
                        <a:pt x="5138" y="1568"/>
                        <a:pt x="4638" y="1668"/>
                        <a:pt x="4104" y="1768"/>
                      </a:cubicBezTo>
                      <a:cubicBezTo>
                        <a:pt x="3804" y="1935"/>
                        <a:pt x="3503" y="2035"/>
                        <a:pt x="3170" y="2068"/>
                      </a:cubicBezTo>
                      <a:cubicBezTo>
                        <a:pt x="2836" y="2135"/>
                        <a:pt x="1902" y="2368"/>
                        <a:pt x="1902" y="2368"/>
                      </a:cubicBezTo>
                      <a:cubicBezTo>
                        <a:pt x="1902" y="2368"/>
                        <a:pt x="1102" y="2569"/>
                        <a:pt x="568" y="2735"/>
                      </a:cubicBezTo>
                      <a:lnTo>
                        <a:pt x="1" y="2935"/>
                      </a:lnTo>
                      <a:lnTo>
                        <a:pt x="1" y="3102"/>
                      </a:lnTo>
                      <a:cubicBezTo>
                        <a:pt x="1" y="3669"/>
                        <a:pt x="101" y="4236"/>
                        <a:pt x="234" y="4770"/>
                      </a:cubicBezTo>
                      <a:cubicBezTo>
                        <a:pt x="902" y="4703"/>
                        <a:pt x="1836" y="4503"/>
                        <a:pt x="1836" y="4503"/>
                      </a:cubicBezTo>
                      <a:cubicBezTo>
                        <a:pt x="2770" y="4403"/>
                        <a:pt x="3704" y="4236"/>
                        <a:pt x="4604" y="4003"/>
                      </a:cubicBezTo>
                      <a:cubicBezTo>
                        <a:pt x="5138" y="3769"/>
                        <a:pt x="4204" y="3970"/>
                        <a:pt x="5672" y="3669"/>
                      </a:cubicBezTo>
                      <a:cubicBezTo>
                        <a:pt x="6506" y="3569"/>
                        <a:pt x="7306" y="3369"/>
                        <a:pt x="8107" y="3102"/>
                      </a:cubicBezTo>
                      <a:cubicBezTo>
                        <a:pt x="8440" y="3002"/>
                        <a:pt x="8774" y="2835"/>
                        <a:pt x="9074" y="2635"/>
                      </a:cubicBezTo>
                      <a:cubicBezTo>
                        <a:pt x="9841" y="2202"/>
                        <a:pt x="9308" y="2235"/>
                        <a:pt x="10475" y="1735"/>
                      </a:cubicBezTo>
                      <a:cubicBezTo>
                        <a:pt x="11042" y="1501"/>
                        <a:pt x="11409" y="1334"/>
                        <a:pt x="11643" y="1234"/>
                      </a:cubicBezTo>
                      <a:cubicBezTo>
                        <a:pt x="11476" y="801"/>
                        <a:pt x="11309" y="367"/>
                        <a:pt x="11042"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12" name="Google Shape;32212;p116"/>
                <p:cNvSpPr/>
                <p:nvPr/>
              </p:nvSpPr>
              <p:spPr>
                <a:xfrm>
                  <a:off x="4220482" y="1613740"/>
                  <a:ext cx="561639" cy="288164"/>
                </a:xfrm>
                <a:custGeom>
                  <a:avLst/>
                  <a:gdLst/>
                  <a:ahLst/>
                  <a:cxnLst/>
                  <a:rect l="l" t="t" r="r" b="b"/>
                  <a:pathLst>
                    <a:path w="11509" h="5905" extrusionOk="0">
                      <a:moveTo>
                        <a:pt x="11409" y="0"/>
                      </a:moveTo>
                      <a:lnTo>
                        <a:pt x="11175" y="134"/>
                      </a:lnTo>
                      <a:cubicBezTo>
                        <a:pt x="10995" y="218"/>
                        <a:pt x="10858" y="224"/>
                        <a:pt x="10716" y="224"/>
                      </a:cubicBezTo>
                      <a:cubicBezTo>
                        <a:pt x="10691" y="224"/>
                        <a:pt x="10667" y="224"/>
                        <a:pt x="10642" y="224"/>
                      </a:cubicBezTo>
                      <a:cubicBezTo>
                        <a:pt x="10409" y="224"/>
                        <a:pt x="10142" y="240"/>
                        <a:pt x="9641" y="567"/>
                      </a:cubicBezTo>
                      <a:cubicBezTo>
                        <a:pt x="9107" y="901"/>
                        <a:pt x="8573" y="1201"/>
                        <a:pt x="8006" y="1468"/>
                      </a:cubicBezTo>
                      <a:cubicBezTo>
                        <a:pt x="7673" y="1668"/>
                        <a:pt x="7339" y="1835"/>
                        <a:pt x="6972" y="2002"/>
                      </a:cubicBezTo>
                      <a:cubicBezTo>
                        <a:pt x="6672" y="2102"/>
                        <a:pt x="6338" y="2202"/>
                        <a:pt x="6005" y="2268"/>
                      </a:cubicBezTo>
                      <a:cubicBezTo>
                        <a:pt x="5471" y="2435"/>
                        <a:pt x="4804" y="2469"/>
                        <a:pt x="4304" y="2635"/>
                      </a:cubicBezTo>
                      <a:cubicBezTo>
                        <a:pt x="4200" y="2665"/>
                        <a:pt x="4093" y="2675"/>
                        <a:pt x="3982" y="2675"/>
                      </a:cubicBezTo>
                      <a:cubicBezTo>
                        <a:pt x="3759" y="2675"/>
                        <a:pt x="3521" y="2635"/>
                        <a:pt x="3261" y="2635"/>
                      </a:cubicBezTo>
                      <a:cubicBezTo>
                        <a:pt x="3066" y="2635"/>
                        <a:pt x="2858" y="2658"/>
                        <a:pt x="2636" y="2735"/>
                      </a:cubicBezTo>
                      <a:cubicBezTo>
                        <a:pt x="2135" y="2902"/>
                        <a:pt x="1635" y="3036"/>
                        <a:pt x="1101" y="3102"/>
                      </a:cubicBezTo>
                      <a:cubicBezTo>
                        <a:pt x="834" y="3202"/>
                        <a:pt x="534" y="3236"/>
                        <a:pt x="201" y="3303"/>
                      </a:cubicBezTo>
                      <a:lnTo>
                        <a:pt x="1" y="3303"/>
                      </a:lnTo>
                      <a:cubicBezTo>
                        <a:pt x="434" y="4337"/>
                        <a:pt x="1168" y="5237"/>
                        <a:pt x="2069" y="5904"/>
                      </a:cubicBezTo>
                      <a:lnTo>
                        <a:pt x="2336" y="5838"/>
                      </a:lnTo>
                      <a:cubicBezTo>
                        <a:pt x="2803" y="5804"/>
                        <a:pt x="3270" y="5704"/>
                        <a:pt x="3703" y="5571"/>
                      </a:cubicBezTo>
                      <a:cubicBezTo>
                        <a:pt x="4804" y="5237"/>
                        <a:pt x="5838" y="4870"/>
                        <a:pt x="5838" y="4870"/>
                      </a:cubicBezTo>
                      <a:cubicBezTo>
                        <a:pt x="6472" y="4804"/>
                        <a:pt x="7106" y="4737"/>
                        <a:pt x="7739" y="4604"/>
                      </a:cubicBezTo>
                      <a:cubicBezTo>
                        <a:pt x="8407" y="4437"/>
                        <a:pt x="9074" y="4237"/>
                        <a:pt x="9707" y="3970"/>
                      </a:cubicBezTo>
                      <a:cubicBezTo>
                        <a:pt x="10275" y="3703"/>
                        <a:pt x="10608" y="3469"/>
                        <a:pt x="11075" y="3236"/>
                      </a:cubicBezTo>
                      <a:cubicBezTo>
                        <a:pt x="11342" y="2535"/>
                        <a:pt x="11509" y="1801"/>
                        <a:pt x="11509" y="1068"/>
                      </a:cubicBezTo>
                      <a:cubicBezTo>
                        <a:pt x="11509" y="701"/>
                        <a:pt x="11475" y="334"/>
                        <a:pt x="11409"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213" name="Google Shape;32213;p116"/>
                <p:cNvSpPr/>
                <p:nvPr/>
              </p:nvSpPr>
              <p:spPr>
                <a:xfrm>
                  <a:off x="4344188" y="1802543"/>
                  <a:ext cx="403771" cy="153086"/>
                </a:xfrm>
                <a:custGeom>
                  <a:avLst/>
                  <a:gdLst/>
                  <a:ahLst/>
                  <a:cxnLst/>
                  <a:rect l="l" t="t" r="r" b="b"/>
                  <a:pathLst>
                    <a:path w="8274" h="3137" extrusionOk="0">
                      <a:moveTo>
                        <a:pt x="8273" y="1"/>
                      </a:moveTo>
                      <a:lnTo>
                        <a:pt x="8273" y="1"/>
                      </a:lnTo>
                      <a:cubicBezTo>
                        <a:pt x="8040" y="101"/>
                        <a:pt x="7773" y="201"/>
                        <a:pt x="7606" y="268"/>
                      </a:cubicBezTo>
                      <a:cubicBezTo>
                        <a:pt x="7273" y="434"/>
                        <a:pt x="7273" y="368"/>
                        <a:pt x="6705" y="601"/>
                      </a:cubicBezTo>
                      <a:cubicBezTo>
                        <a:pt x="6305" y="735"/>
                        <a:pt x="5872" y="868"/>
                        <a:pt x="5438" y="968"/>
                      </a:cubicBezTo>
                      <a:cubicBezTo>
                        <a:pt x="5004" y="1101"/>
                        <a:pt x="4437" y="1202"/>
                        <a:pt x="4037" y="1368"/>
                      </a:cubicBezTo>
                      <a:cubicBezTo>
                        <a:pt x="3603" y="1502"/>
                        <a:pt x="2536" y="2069"/>
                        <a:pt x="2536" y="2069"/>
                      </a:cubicBezTo>
                      <a:cubicBezTo>
                        <a:pt x="2269" y="2169"/>
                        <a:pt x="1969" y="2236"/>
                        <a:pt x="1669" y="2236"/>
                      </a:cubicBezTo>
                      <a:cubicBezTo>
                        <a:pt x="1518" y="2202"/>
                        <a:pt x="1360" y="2186"/>
                        <a:pt x="1202" y="2186"/>
                      </a:cubicBezTo>
                      <a:cubicBezTo>
                        <a:pt x="1043" y="2186"/>
                        <a:pt x="885" y="2202"/>
                        <a:pt x="735" y="2236"/>
                      </a:cubicBezTo>
                      <a:cubicBezTo>
                        <a:pt x="534" y="2236"/>
                        <a:pt x="234" y="2269"/>
                        <a:pt x="1" y="2302"/>
                      </a:cubicBezTo>
                      <a:cubicBezTo>
                        <a:pt x="901" y="2836"/>
                        <a:pt x="1935" y="3136"/>
                        <a:pt x="3003" y="3136"/>
                      </a:cubicBezTo>
                      <a:cubicBezTo>
                        <a:pt x="5204" y="3136"/>
                        <a:pt x="7206" y="1935"/>
                        <a:pt x="8273"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13" name="Google Shape;32214;p116"/>
              <p:cNvSpPr/>
              <p:nvPr/>
            </p:nvSpPr>
            <p:spPr>
              <a:xfrm>
                <a:off x="3899825" y="1405076"/>
                <a:ext cx="1189988" cy="520208"/>
              </a:xfrm>
              <a:custGeom>
                <a:avLst/>
                <a:gdLst/>
                <a:ahLst/>
                <a:cxnLst/>
                <a:rect l="l" t="t" r="r" b="b"/>
                <a:pathLst>
                  <a:path w="24385" h="10660" extrusionOk="0">
                    <a:moveTo>
                      <a:pt x="17878" y="1301"/>
                    </a:moveTo>
                    <a:cubicBezTo>
                      <a:pt x="17479" y="1301"/>
                      <a:pt x="17044" y="1325"/>
                      <a:pt x="16579" y="1374"/>
                    </a:cubicBezTo>
                    <a:cubicBezTo>
                      <a:pt x="16712" y="1508"/>
                      <a:pt x="16846" y="1674"/>
                      <a:pt x="16946" y="1841"/>
                    </a:cubicBezTo>
                    <a:cubicBezTo>
                      <a:pt x="18080" y="1841"/>
                      <a:pt x="18814" y="2041"/>
                      <a:pt x="18980" y="2508"/>
                    </a:cubicBezTo>
                    <a:cubicBezTo>
                      <a:pt x="19347" y="3542"/>
                      <a:pt x="16512" y="5477"/>
                      <a:pt x="12643" y="6811"/>
                    </a:cubicBezTo>
                    <a:cubicBezTo>
                      <a:pt x="10388" y="7589"/>
                      <a:pt x="8281" y="8004"/>
                      <a:pt x="6842" y="8004"/>
                    </a:cubicBezTo>
                    <a:cubicBezTo>
                      <a:pt x="5811" y="8004"/>
                      <a:pt x="5124" y="7791"/>
                      <a:pt x="4970" y="7345"/>
                    </a:cubicBezTo>
                    <a:cubicBezTo>
                      <a:pt x="4837" y="6911"/>
                      <a:pt x="5271" y="6278"/>
                      <a:pt x="6171" y="5610"/>
                    </a:cubicBezTo>
                    <a:lnTo>
                      <a:pt x="6171" y="5310"/>
                    </a:lnTo>
                    <a:lnTo>
                      <a:pt x="6171" y="5177"/>
                    </a:lnTo>
                    <a:lnTo>
                      <a:pt x="6171" y="4977"/>
                    </a:lnTo>
                    <a:cubicBezTo>
                      <a:pt x="4237" y="6178"/>
                      <a:pt x="3269" y="7345"/>
                      <a:pt x="3536" y="8146"/>
                    </a:cubicBezTo>
                    <a:cubicBezTo>
                      <a:pt x="3760" y="8773"/>
                      <a:pt x="4727" y="9080"/>
                      <a:pt x="6150" y="9080"/>
                    </a:cubicBezTo>
                    <a:cubicBezTo>
                      <a:pt x="7902" y="9080"/>
                      <a:pt x="10346" y="8614"/>
                      <a:pt x="12943" y="7712"/>
                    </a:cubicBezTo>
                    <a:cubicBezTo>
                      <a:pt x="15011" y="7045"/>
                      <a:pt x="16946" y="6077"/>
                      <a:pt x="18714" y="4843"/>
                    </a:cubicBezTo>
                    <a:cubicBezTo>
                      <a:pt x="20148" y="3843"/>
                      <a:pt x="20815" y="2875"/>
                      <a:pt x="20582" y="2241"/>
                    </a:cubicBezTo>
                    <a:cubicBezTo>
                      <a:pt x="20371" y="1636"/>
                      <a:pt x="19372" y="1301"/>
                      <a:pt x="17878" y="1301"/>
                    </a:cubicBezTo>
                    <a:close/>
                    <a:moveTo>
                      <a:pt x="19243" y="635"/>
                    </a:moveTo>
                    <a:cubicBezTo>
                      <a:pt x="18345" y="635"/>
                      <a:pt x="17287" y="735"/>
                      <a:pt x="16112" y="940"/>
                    </a:cubicBezTo>
                    <a:cubicBezTo>
                      <a:pt x="16212" y="1041"/>
                      <a:pt x="16312" y="1141"/>
                      <a:pt x="16412" y="1241"/>
                    </a:cubicBezTo>
                    <a:cubicBezTo>
                      <a:pt x="16932" y="1183"/>
                      <a:pt x="17415" y="1155"/>
                      <a:pt x="17855" y="1155"/>
                    </a:cubicBezTo>
                    <a:cubicBezTo>
                      <a:pt x="19446" y="1155"/>
                      <a:pt x="20480" y="1521"/>
                      <a:pt x="20715" y="2175"/>
                    </a:cubicBezTo>
                    <a:cubicBezTo>
                      <a:pt x="20982" y="2942"/>
                      <a:pt x="20315" y="3943"/>
                      <a:pt x="18814" y="5010"/>
                    </a:cubicBezTo>
                    <a:cubicBezTo>
                      <a:pt x="17012" y="6244"/>
                      <a:pt x="15044" y="7245"/>
                      <a:pt x="12976" y="7912"/>
                    </a:cubicBezTo>
                    <a:cubicBezTo>
                      <a:pt x="10808" y="8713"/>
                      <a:pt x="8540" y="9180"/>
                      <a:pt x="6205" y="9280"/>
                    </a:cubicBezTo>
                    <a:cubicBezTo>
                      <a:pt x="4670" y="9280"/>
                      <a:pt x="3603" y="8913"/>
                      <a:pt x="3369" y="8212"/>
                    </a:cubicBezTo>
                    <a:cubicBezTo>
                      <a:pt x="3069" y="7312"/>
                      <a:pt x="4070" y="6077"/>
                      <a:pt x="6105" y="4810"/>
                    </a:cubicBezTo>
                    <a:lnTo>
                      <a:pt x="6171" y="4810"/>
                    </a:lnTo>
                    <a:cubicBezTo>
                      <a:pt x="6171" y="4710"/>
                      <a:pt x="6171" y="4610"/>
                      <a:pt x="6205" y="4543"/>
                    </a:cubicBezTo>
                    <a:cubicBezTo>
                      <a:pt x="6205" y="4443"/>
                      <a:pt x="6205" y="4443"/>
                      <a:pt x="6205" y="4376"/>
                    </a:cubicBezTo>
                    <a:cubicBezTo>
                      <a:pt x="3169" y="6044"/>
                      <a:pt x="1435" y="7779"/>
                      <a:pt x="1801" y="8846"/>
                    </a:cubicBezTo>
                    <a:cubicBezTo>
                      <a:pt x="2041" y="9536"/>
                      <a:pt x="3143" y="9929"/>
                      <a:pt x="4889" y="9929"/>
                    </a:cubicBezTo>
                    <a:cubicBezTo>
                      <a:pt x="5086" y="9929"/>
                      <a:pt x="5291" y="9924"/>
                      <a:pt x="5504" y="9914"/>
                    </a:cubicBezTo>
                    <a:cubicBezTo>
                      <a:pt x="10708" y="9447"/>
                      <a:pt x="15711" y="7712"/>
                      <a:pt x="20081" y="4843"/>
                    </a:cubicBezTo>
                    <a:cubicBezTo>
                      <a:pt x="21816" y="3609"/>
                      <a:pt x="22650" y="2475"/>
                      <a:pt x="22383" y="1708"/>
                    </a:cubicBezTo>
                    <a:lnTo>
                      <a:pt x="22349" y="1708"/>
                    </a:lnTo>
                    <a:cubicBezTo>
                      <a:pt x="22108" y="1005"/>
                      <a:pt x="20971" y="635"/>
                      <a:pt x="19243" y="635"/>
                    </a:cubicBezTo>
                    <a:close/>
                    <a:moveTo>
                      <a:pt x="20054" y="0"/>
                    </a:moveTo>
                    <a:cubicBezTo>
                      <a:pt x="18793" y="0"/>
                      <a:pt x="17277" y="171"/>
                      <a:pt x="15611" y="507"/>
                    </a:cubicBezTo>
                    <a:cubicBezTo>
                      <a:pt x="15745" y="574"/>
                      <a:pt x="15845" y="674"/>
                      <a:pt x="15945" y="774"/>
                    </a:cubicBezTo>
                    <a:lnTo>
                      <a:pt x="16012" y="774"/>
                    </a:lnTo>
                    <a:cubicBezTo>
                      <a:pt x="17252" y="546"/>
                      <a:pt x="18360" y="435"/>
                      <a:pt x="19298" y="435"/>
                    </a:cubicBezTo>
                    <a:cubicBezTo>
                      <a:pt x="21110" y="435"/>
                      <a:pt x="22286" y="850"/>
                      <a:pt x="22550" y="1641"/>
                    </a:cubicBezTo>
                    <a:cubicBezTo>
                      <a:pt x="22850" y="2508"/>
                      <a:pt x="22049" y="3709"/>
                      <a:pt x="20248" y="5010"/>
                    </a:cubicBezTo>
                    <a:cubicBezTo>
                      <a:pt x="15811" y="7879"/>
                      <a:pt x="10775" y="9647"/>
                      <a:pt x="5504" y="10114"/>
                    </a:cubicBezTo>
                    <a:lnTo>
                      <a:pt x="4937" y="10114"/>
                    </a:lnTo>
                    <a:cubicBezTo>
                      <a:pt x="3069" y="10114"/>
                      <a:pt x="1902" y="9680"/>
                      <a:pt x="1635" y="8880"/>
                    </a:cubicBezTo>
                    <a:cubicBezTo>
                      <a:pt x="1201" y="7712"/>
                      <a:pt x="2969" y="5877"/>
                      <a:pt x="6205" y="4143"/>
                    </a:cubicBezTo>
                    <a:lnTo>
                      <a:pt x="6271" y="4109"/>
                    </a:lnTo>
                    <a:cubicBezTo>
                      <a:pt x="6305" y="3976"/>
                      <a:pt x="6338" y="3843"/>
                      <a:pt x="6371" y="3709"/>
                    </a:cubicBezTo>
                    <a:lnTo>
                      <a:pt x="6371" y="3709"/>
                    </a:lnTo>
                    <a:cubicBezTo>
                      <a:pt x="2469" y="5677"/>
                      <a:pt x="0" y="7912"/>
                      <a:pt x="501" y="9347"/>
                    </a:cubicBezTo>
                    <a:cubicBezTo>
                      <a:pt x="805" y="10228"/>
                      <a:pt x="2162" y="10660"/>
                      <a:pt x="4158" y="10660"/>
                    </a:cubicBezTo>
                    <a:cubicBezTo>
                      <a:pt x="6543" y="10660"/>
                      <a:pt x="9839" y="10044"/>
                      <a:pt x="13343" y="8846"/>
                    </a:cubicBezTo>
                    <a:cubicBezTo>
                      <a:pt x="19748" y="6611"/>
                      <a:pt x="24384" y="3242"/>
                      <a:pt x="23717" y="1307"/>
                    </a:cubicBezTo>
                    <a:cubicBezTo>
                      <a:pt x="23410" y="428"/>
                      <a:pt x="22051" y="0"/>
                      <a:pt x="20054" y="0"/>
                    </a:cubicBezTo>
                    <a:close/>
                  </a:path>
                </a:pathLst>
              </a:custGeom>
              <a:solidFill>
                <a:schemeClr val="accent2">
                  <a:alpha val="54910"/>
                </a:schemeClr>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sp>
        <p:nvSpPr>
          <p:cNvPr id="84" name="Text Box 83"/>
          <p:cNvSpPr txBox="1"/>
          <p:nvPr/>
        </p:nvSpPr>
        <p:spPr>
          <a:xfrm>
            <a:off x="2146300" y="2508885"/>
            <a:ext cx="4779645" cy="1371600"/>
          </a:xfrm>
          <a:prstGeom prst="rect">
            <a:avLst/>
          </a:prstGeom>
          <a:noFill/>
        </p:spPr>
        <p:txBody>
          <a:bodyPr wrap="square" rtlCol="0">
            <a:spAutoFit/>
          </a:bodyPr>
          <a:p>
            <a:pPr algn="ctr"/>
            <a:r>
              <a:rPr lang="en-US">
                <a:solidFill>
                  <a:schemeClr val="bg1"/>
                </a:solidFill>
                <a:latin typeface="Roboto" panose="02000000000000000000" charset="0"/>
              </a:rPr>
              <a:t>Menurut sains dahulu kejadian ini terjadi di sebuah ruang hampa, dan menurut Al-Quran kejadian ini terjadi di awal gumpalan asap berada. Seperti dalam firman Allah Fusshilat: 11, </a:t>
            </a:r>
            <a:r>
              <a:rPr lang="en-US" i="1">
                <a:solidFill>
                  <a:schemeClr val="bg1"/>
                </a:solidFill>
                <a:latin typeface="Roboto" panose="02000000000000000000" charset="0"/>
              </a:rPr>
              <a:t>“ Kemudian Dia menuju langit dan langit itu masih merupakan asap. “</a:t>
            </a:r>
            <a:r>
              <a:rPr lang="en-US">
                <a:solidFill>
                  <a:schemeClr val="bg1"/>
                </a:solidFill>
                <a:latin typeface="Roboto" panose="02000000000000000000" charset="0"/>
              </a:rPr>
              <a:t> Yaitu uap yang naik menuju langit saat bumi di ciptakan </a:t>
            </a:r>
            <a:endParaRPr lang="en-US">
              <a:solidFill>
                <a:schemeClr val="bg1"/>
              </a:solidFill>
              <a:latin typeface="Roboto" panose="02000000000000000000" charset="0"/>
            </a:endParaRPr>
          </a:p>
        </p:txBody>
      </p:sp>
      <p:cxnSp>
        <p:nvCxnSpPr>
          <p:cNvPr id="30975" name="Google Shape;30975;p103"/>
          <p:cNvCxnSpPr/>
          <p:nvPr/>
        </p:nvCxnSpPr>
        <p:spPr>
          <a:xfrm>
            <a:off x="2412107" y="2438961"/>
            <a:ext cx="4248031" cy="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10"/>
                                        </p:tgtEl>
                                        <p:attrNameLst>
                                          <p:attrName>style.visibility</p:attrName>
                                        </p:attrNameLst>
                                      </p:cBhvr>
                                      <p:to>
                                        <p:strVal val="visible"/>
                                      </p:to>
                                    </p:set>
                                    <p:anim calcmode="discrete" valueType="clr">
                                      <p:cBhvr override="childStyle">
                                        <p:cTn id="7" dur="80"/>
                                        <p:tgtEl>
                                          <p:spTgt spid="10"/>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10"/>
                                        </p:tgtEl>
                                        <p:attrNameLst>
                                          <p:attrName>fillcolor</p:attrName>
                                        </p:attrNameLst>
                                      </p:cBhvr>
                                      <p:tavLst>
                                        <p:tav tm="0">
                                          <p:val>
                                            <p:clrVal>
                                              <a:schemeClr val="accent2"/>
                                            </p:clrVal>
                                          </p:val>
                                        </p:tav>
                                        <p:tav tm="50000">
                                          <p:val>
                                            <p:clrVal>
                                              <a:schemeClr val="hlink"/>
                                            </p:clrVal>
                                          </p:val>
                                        </p:tav>
                                      </p:tavLst>
                                    </p:anim>
                                    <p:set>
                                      <p:cBhvr>
                                        <p:cTn id="9" dur="80"/>
                                        <p:tgtEl>
                                          <p:spTgt spid="10"/>
                                        </p:tgtEl>
                                        <p:attrNameLst>
                                          <p:attrName>fill.type</p:attrName>
                                        </p:attrNameLst>
                                      </p:cBhvr>
                                      <p:to>
                                        <p:strVal val="solid"/>
                                      </p:to>
                                    </p:set>
                                  </p:childTnLst>
                                </p:cTn>
                              </p:par>
                            </p:childTnLst>
                          </p:cTn>
                        </p:par>
                        <p:par>
                          <p:cTn id="10" fill="hold">
                            <p:stCondLst>
                              <p:cond delay="1159"/>
                            </p:stCondLst>
                            <p:childTnLst>
                              <p:par>
                                <p:cTn id="11" presetID="10" presetClass="entr" presetSubtype="0" fill="hold" nodeType="afterEffect">
                                  <p:stCondLst>
                                    <p:cond delay="0"/>
                                  </p:stCondLst>
                                  <p:childTnLst>
                                    <p:set>
                                      <p:cBhvr>
                                        <p:cTn id="12" dur="1" fill="hold">
                                          <p:stCondLst>
                                            <p:cond delay="0"/>
                                          </p:stCondLst>
                                        </p:cTn>
                                        <p:tgtEl>
                                          <p:spTgt spid="30975"/>
                                        </p:tgtEl>
                                        <p:attrNameLst>
                                          <p:attrName>style.visibility</p:attrName>
                                        </p:attrNameLst>
                                      </p:cBhvr>
                                      <p:to>
                                        <p:strVal val="visible"/>
                                      </p:to>
                                    </p:set>
                                    <p:animEffect transition="in" filter="fade">
                                      <p:cBhvr>
                                        <p:cTn id="13" dur="1000"/>
                                        <p:tgtEl>
                                          <p:spTgt spid="30975"/>
                                        </p:tgtEl>
                                      </p:cBhvr>
                                    </p:animEffect>
                                  </p:childTnLst>
                                </p:cTn>
                              </p:par>
                            </p:childTnLst>
                          </p:cTn>
                        </p:par>
                        <p:par>
                          <p:cTn id="14" fill="hold">
                            <p:stCondLst>
                              <p:cond delay="2159"/>
                            </p:stCondLst>
                            <p:childTnLst>
                              <p:par>
                                <p:cTn id="15" presetID="10" presetClass="entr" presetSubtype="0" fill="hold" grpId="0" nodeType="afterEffect">
                                  <p:stCondLst>
                                    <p:cond delay="0"/>
                                  </p:stCondLst>
                                  <p:childTnLst>
                                    <p:set>
                                      <p:cBhvr>
                                        <p:cTn id="16" dur="1" fill="hold">
                                          <p:stCondLst>
                                            <p:cond delay="0"/>
                                          </p:stCondLst>
                                        </p:cTn>
                                        <p:tgtEl>
                                          <p:spTgt spid="84"/>
                                        </p:tgtEl>
                                        <p:attrNameLst>
                                          <p:attrName>style.visibility</p:attrName>
                                        </p:attrNameLst>
                                      </p:cBhvr>
                                      <p:to>
                                        <p:strVal val="visible"/>
                                      </p:to>
                                    </p:set>
                                    <p:animEffect transition="in" filter="fade">
                                      <p:cBhvr>
                                        <p:cTn id="17" dur="10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1582" name="Shape 31582"/>
        <p:cNvGrpSpPr/>
        <p:nvPr/>
      </p:nvGrpSpPr>
      <p:grpSpPr>
        <a:xfrm>
          <a:off x="0" y="0"/>
          <a:ext cx="0" cy="0"/>
          <a:chOff x="0" y="0"/>
          <a:chExt cx="0" cy="0"/>
        </a:xfrm>
      </p:grpSpPr>
      <p:sp>
        <p:nvSpPr>
          <p:cNvPr id="31583" name="Google Shape;31583;p112"/>
          <p:cNvSpPr txBox="1"/>
          <p:nvPr>
            <p:ph type="title"/>
          </p:nvPr>
        </p:nvSpPr>
        <p:spPr>
          <a:xfrm>
            <a:off x="2326800" y="1872671"/>
            <a:ext cx="2170800" cy="53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5000"/>
              <a:t>SIAPA ?</a:t>
            </a:r>
            <a:endParaRPr lang="en-US" altLang="en-GB" sz="5000"/>
          </a:p>
        </p:txBody>
      </p:sp>
      <p:sp>
        <p:nvSpPr>
          <p:cNvPr id="31584" name="Google Shape;31584;p112"/>
          <p:cNvSpPr txBox="1"/>
          <p:nvPr>
            <p:ph type="subTitle" idx="1"/>
          </p:nvPr>
        </p:nvSpPr>
        <p:spPr>
          <a:xfrm>
            <a:off x="2255045" y="2632235"/>
            <a:ext cx="21708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US" altLang="en-GB"/>
              <a:t>Presentator:</a:t>
            </a:r>
            <a:endParaRPr lang="en-US" altLang="en-GB"/>
          </a:p>
          <a:p>
            <a:pPr marL="0" lvl="0" indent="0" algn="ctr" rtl="0">
              <a:spcBef>
                <a:spcPts val="0"/>
              </a:spcBef>
              <a:spcAft>
                <a:spcPts val="0"/>
              </a:spcAft>
              <a:buClr>
                <a:schemeClr val="dk1"/>
              </a:buClr>
              <a:buSzPts val="1100"/>
              <a:buFont typeface="Arial" panose="020B0604020202020204"/>
              <a:buNone/>
            </a:pPr>
            <a:r>
              <a:rPr lang="en-US" altLang="en-GB"/>
              <a:t>Ihsan</a:t>
            </a:r>
            <a:endParaRPr lang="en-US" altLang="en-GB"/>
          </a:p>
        </p:txBody>
      </p:sp>
      <p:sp>
        <p:nvSpPr>
          <p:cNvPr id="31585" name="Google Shape;31585;p112"/>
          <p:cNvSpPr txBox="1"/>
          <p:nvPr>
            <p:ph type="title" idx="2"/>
          </p:nvPr>
        </p:nvSpPr>
        <p:spPr>
          <a:xfrm>
            <a:off x="1771015" y="1506855"/>
            <a:ext cx="749935" cy="87249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en-GB"/>
              <a:t>05</a:t>
            </a:r>
            <a:endParaRPr lang="en-US" altLang="en-GB"/>
          </a:p>
        </p:txBody>
      </p:sp>
      <p:cxnSp>
        <p:nvCxnSpPr>
          <p:cNvPr id="31586" name="Google Shape;31586;p112"/>
          <p:cNvCxnSpPr/>
          <p:nvPr/>
        </p:nvCxnSpPr>
        <p:spPr>
          <a:xfrm>
            <a:off x="2422129" y="2540964"/>
            <a:ext cx="1928400" cy="0"/>
          </a:xfrm>
          <a:prstGeom prst="straightConnector1">
            <a:avLst/>
          </a:prstGeom>
          <a:noFill/>
          <a:ln w="19050" cap="flat" cmpd="sng">
            <a:solidFill>
              <a:schemeClr val="accent2"/>
            </a:solidFill>
            <a:prstDash val="solid"/>
            <a:round/>
            <a:headEnd type="none" w="med" len="med"/>
            <a:tailEnd type="none" w="med" len="med"/>
          </a:ln>
        </p:spPr>
      </p:cxnSp>
      <p:grpSp>
        <p:nvGrpSpPr>
          <p:cNvPr id="31587" name="Google Shape;31587;p112"/>
          <p:cNvGrpSpPr/>
          <p:nvPr/>
        </p:nvGrpSpPr>
        <p:grpSpPr>
          <a:xfrm>
            <a:off x="7536260" y="3328529"/>
            <a:ext cx="813742" cy="1049196"/>
            <a:chOff x="5824973" y="3287504"/>
            <a:chExt cx="813742" cy="1049196"/>
          </a:xfrm>
        </p:grpSpPr>
        <p:sp>
          <p:nvSpPr>
            <p:cNvPr id="31588" name="Google Shape;31588;p112"/>
            <p:cNvSpPr/>
            <p:nvPr/>
          </p:nvSpPr>
          <p:spPr>
            <a:xfrm flipH="1">
              <a:off x="5865507" y="3575192"/>
              <a:ext cx="641386" cy="641386"/>
            </a:xfrm>
            <a:custGeom>
              <a:avLst/>
              <a:gdLst/>
              <a:ahLst/>
              <a:cxnLst/>
              <a:rect l="l" t="t" r="r" b="b"/>
              <a:pathLst>
                <a:path w="28794" h="28794" extrusionOk="0">
                  <a:moveTo>
                    <a:pt x="14397" y="1"/>
                  </a:moveTo>
                  <a:cubicBezTo>
                    <a:pt x="10579" y="1"/>
                    <a:pt x="6917" y="1518"/>
                    <a:pt x="4217" y="4218"/>
                  </a:cubicBezTo>
                  <a:cubicBezTo>
                    <a:pt x="1518" y="6917"/>
                    <a:pt x="1" y="10579"/>
                    <a:pt x="1" y="14398"/>
                  </a:cubicBezTo>
                  <a:cubicBezTo>
                    <a:pt x="1" y="18216"/>
                    <a:pt x="1518" y="21877"/>
                    <a:pt x="4217" y="24578"/>
                  </a:cubicBezTo>
                  <a:cubicBezTo>
                    <a:pt x="6917" y="27277"/>
                    <a:pt x="10579" y="28794"/>
                    <a:pt x="14397" y="28794"/>
                  </a:cubicBezTo>
                  <a:cubicBezTo>
                    <a:pt x="18216" y="28794"/>
                    <a:pt x="21877" y="27277"/>
                    <a:pt x="24577" y="24578"/>
                  </a:cubicBezTo>
                  <a:cubicBezTo>
                    <a:pt x="27277" y="21877"/>
                    <a:pt x="28794" y="18216"/>
                    <a:pt x="28794" y="14398"/>
                  </a:cubicBezTo>
                  <a:cubicBezTo>
                    <a:pt x="28794" y="10579"/>
                    <a:pt x="27277" y="6917"/>
                    <a:pt x="24577" y="4218"/>
                  </a:cubicBezTo>
                  <a:cubicBezTo>
                    <a:pt x="21877" y="1518"/>
                    <a:pt x="18216" y="1"/>
                    <a:pt x="14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9" name="Google Shape;31589;p112"/>
            <p:cNvSpPr/>
            <p:nvPr/>
          </p:nvSpPr>
          <p:spPr>
            <a:xfrm flipH="1">
              <a:off x="6453500" y="3723164"/>
              <a:ext cx="5279" cy="1247"/>
            </a:xfrm>
            <a:custGeom>
              <a:avLst/>
              <a:gdLst/>
              <a:ahLst/>
              <a:cxnLst/>
              <a:rect l="l" t="t" r="r" b="b"/>
              <a:pathLst>
                <a:path w="237" h="56" extrusionOk="0">
                  <a:moveTo>
                    <a:pt x="37" y="0"/>
                  </a:moveTo>
                  <a:cubicBezTo>
                    <a:pt x="1" y="0"/>
                    <a:pt x="1" y="56"/>
                    <a:pt x="37" y="56"/>
                  </a:cubicBezTo>
                  <a:lnTo>
                    <a:pt x="200" y="56"/>
                  </a:lnTo>
                  <a:cubicBezTo>
                    <a:pt x="237" y="56"/>
                    <a:pt x="237" y="0"/>
                    <a:pt x="2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0" name="Google Shape;31590;p112"/>
            <p:cNvSpPr/>
            <p:nvPr/>
          </p:nvSpPr>
          <p:spPr>
            <a:xfrm flipH="1">
              <a:off x="6171209" y="3854162"/>
              <a:ext cx="335684" cy="256140"/>
            </a:xfrm>
            <a:custGeom>
              <a:avLst/>
              <a:gdLst/>
              <a:ahLst/>
              <a:cxnLst/>
              <a:rect l="l" t="t" r="r" b="b"/>
              <a:pathLst>
                <a:path w="15070" h="11499" extrusionOk="0">
                  <a:moveTo>
                    <a:pt x="11710" y="1"/>
                  </a:moveTo>
                  <a:cubicBezTo>
                    <a:pt x="11235" y="1"/>
                    <a:pt x="10760" y="65"/>
                    <a:pt x="10316" y="174"/>
                  </a:cubicBezTo>
                  <a:cubicBezTo>
                    <a:pt x="8805" y="544"/>
                    <a:pt x="7423" y="1301"/>
                    <a:pt x="5902" y="1659"/>
                  </a:cubicBezTo>
                  <a:cubicBezTo>
                    <a:pt x="5073" y="1855"/>
                    <a:pt x="4207" y="1982"/>
                    <a:pt x="3346" y="1982"/>
                  </a:cubicBezTo>
                  <a:cubicBezTo>
                    <a:pt x="2831" y="1982"/>
                    <a:pt x="2319" y="1937"/>
                    <a:pt x="1817" y="1834"/>
                  </a:cubicBezTo>
                  <a:cubicBezTo>
                    <a:pt x="1183" y="1704"/>
                    <a:pt x="576" y="1487"/>
                    <a:pt x="19" y="1159"/>
                  </a:cubicBezTo>
                  <a:cubicBezTo>
                    <a:pt x="7" y="1396"/>
                    <a:pt x="1" y="1633"/>
                    <a:pt x="1" y="1874"/>
                  </a:cubicBezTo>
                  <a:cubicBezTo>
                    <a:pt x="1" y="5574"/>
                    <a:pt x="1399" y="8948"/>
                    <a:pt x="3693" y="11499"/>
                  </a:cubicBezTo>
                  <a:cubicBezTo>
                    <a:pt x="5788" y="10498"/>
                    <a:pt x="7770" y="9278"/>
                    <a:pt x="9606" y="7842"/>
                  </a:cubicBezTo>
                  <a:cubicBezTo>
                    <a:pt x="10817" y="6894"/>
                    <a:pt x="11938" y="5849"/>
                    <a:pt x="13014" y="4750"/>
                  </a:cubicBezTo>
                  <a:cubicBezTo>
                    <a:pt x="13553" y="4197"/>
                    <a:pt x="14094" y="3622"/>
                    <a:pt x="14566" y="3010"/>
                  </a:cubicBezTo>
                  <a:cubicBezTo>
                    <a:pt x="15070" y="2356"/>
                    <a:pt x="14936" y="1610"/>
                    <a:pt x="14389" y="1025"/>
                  </a:cubicBezTo>
                  <a:cubicBezTo>
                    <a:pt x="13694" y="282"/>
                    <a:pt x="12704" y="1"/>
                    <a:pt x="117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1" name="Google Shape;31591;p112"/>
            <p:cNvSpPr/>
            <p:nvPr/>
          </p:nvSpPr>
          <p:spPr>
            <a:xfrm flipH="1">
              <a:off x="5953428" y="3592344"/>
              <a:ext cx="397564" cy="189716"/>
            </a:xfrm>
            <a:custGeom>
              <a:avLst/>
              <a:gdLst/>
              <a:ahLst/>
              <a:cxnLst/>
              <a:rect l="l" t="t" r="r" b="b"/>
              <a:pathLst>
                <a:path w="17848" h="8517" extrusionOk="0">
                  <a:moveTo>
                    <a:pt x="12038" y="0"/>
                  </a:moveTo>
                  <a:cubicBezTo>
                    <a:pt x="11553" y="478"/>
                    <a:pt x="11064" y="952"/>
                    <a:pt x="10550" y="1399"/>
                  </a:cubicBezTo>
                  <a:cubicBezTo>
                    <a:pt x="9183" y="2588"/>
                    <a:pt x="7688" y="3480"/>
                    <a:pt x="5909" y="3875"/>
                  </a:cubicBezTo>
                  <a:cubicBezTo>
                    <a:pt x="4389" y="4212"/>
                    <a:pt x="2720" y="4361"/>
                    <a:pt x="1433" y="5322"/>
                  </a:cubicBezTo>
                  <a:cubicBezTo>
                    <a:pt x="819" y="5781"/>
                    <a:pt x="1" y="6584"/>
                    <a:pt x="454" y="7415"/>
                  </a:cubicBezTo>
                  <a:cubicBezTo>
                    <a:pt x="883" y="8201"/>
                    <a:pt x="2076" y="8354"/>
                    <a:pt x="2866" y="8451"/>
                  </a:cubicBezTo>
                  <a:cubicBezTo>
                    <a:pt x="3231" y="8496"/>
                    <a:pt x="3596" y="8517"/>
                    <a:pt x="3962" y="8517"/>
                  </a:cubicBezTo>
                  <a:cubicBezTo>
                    <a:pt x="5629" y="8517"/>
                    <a:pt x="7297" y="8090"/>
                    <a:pt x="8883" y="7625"/>
                  </a:cubicBezTo>
                  <a:cubicBezTo>
                    <a:pt x="10801" y="7061"/>
                    <a:pt x="12674" y="6354"/>
                    <a:pt x="14485" y="5508"/>
                  </a:cubicBezTo>
                  <a:cubicBezTo>
                    <a:pt x="15635" y="4972"/>
                    <a:pt x="16755" y="4375"/>
                    <a:pt x="17847" y="3730"/>
                  </a:cubicBezTo>
                  <a:cubicBezTo>
                    <a:pt x="16242" y="2034"/>
                    <a:pt x="14248" y="754"/>
                    <a:pt x="120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2" name="Google Shape;31592;p112"/>
            <p:cNvSpPr/>
            <p:nvPr/>
          </p:nvSpPr>
          <p:spPr>
            <a:xfrm flipH="1">
              <a:off x="5865443" y="3865655"/>
              <a:ext cx="295612" cy="247965"/>
            </a:xfrm>
            <a:custGeom>
              <a:avLst/>
              <a:gdLst/>
              <a:ahLst/>
              <a:cxnLst/>
              <a:rect l="l" t="t" r="r" b="b"/>
              <a:pathLst>
                <a:path w="13271" h="11132" extrusionOk="0">
                  <a:moveTo>
                    <a:pt x="13202" y="1"/>
                  </a:moveTo>
                  <a:cubicBezTo>
                    <a:pt x="12167" y="1493"/>
                    <a:pt x="10861" y="2693"/>
                    <a:pt x="9219" y="3501"/>
                  </a:cubicBezTo>
                  <a:cubicBezTo>
                    <a:pt x="7499" y="4345"/>
                    <a:pt x="5651" y="4895"/>
                    <a:pt x="4028" y="5934"/>
                  </a:cubicBezTo>
                  <a:cubicBezTo>
                    <a:pt x="2507" y="6907"/>
                    <a:pt x="1207" y="8160"/>
                    <a:pt x="149" y="9619"/>
                  </a:cubicBezTo>
                  <a:cubicBezTo>
                    <a:pt x="1" y="9824"/>
                    <a:pt x="56" y="10195"/>
                    <a:pt x="244" y="10361"/>
                  </a:cubicBezTo>
                  <a:cubicBezTo>
                    <a:pt x="939" y="10966"/>
                    <a:pt x="1802" y="11131"/>
                    <a:pt x="2700" y="11131"/>
                  </a:cubicBezTo>
                  <a:cubicBezTo>
                    <a:pt x="2720" y="11131"/>
                    <a:pt x="2740" y="11131"/>
                    <a:pt x="2760" y="11131"/>
                  </a:cubicBezTo>
                  <a:cubicBezTo>
                    <a:pt x="3823" y="11123"/>
                    <a:pt x="4890" y="11007"/>
                    <a:pt x="5940" y="10848"/>
                  </a:cubicBezTo>
                  <a:cubicBezTo>
                    <a:pt x="7547" y="10604"/>
                    <a:pt x="9122" y="10192"/>
                    <a:pt x="10646" y="9635"/>
                  </a:cubicBezTo>
                  <a:cubicBezTo>
                    <a:pt x="12355" y="7214"/>
                    <a:pt x="13271" y="4321"/>
                    <a:pt x="13268" y="1357"/>
                  </a:cubicBezTo>
                  <a:cubicBezTo>
                    <a:pt x="13268" y="900"/>
                    <a:pt x="13244" y="448"/>
                    <a:pt x="132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3" name="Google Shape;31593;p112"/>
            <p:cNvSpPr/>
            <p:nvPr/>
          </p:nvSpPr>
          <p:spPr>
            <a:xfrm flipH="1">
              <a:off x="6373488" y="3709732"/>
              <a:ext cx="121733" cy="100505"/>
            </a:xfrm>
            <a:custGeom>
              <a:avLst/>
              <a:gdLst/>
              <a:ahLst/>
              <a:cxnLst/>
              <a:rect l="l" t="t" r="r" b="b"/>
              <a:pathLst>
                <a:path w="5465" h="4512" extrusionOk="0">
                  <a:moveTo>
                    <a:pt x="4624" y="1"/>
                  </a:moveTo>
                  <a:cubicBezTo>
                    <a:pt x="4579" y="1"/>
                    <a:pt x="4534" y="8"/>
                    <a:pt x="4492" y="23"/>
                  </a:cubicBezTo>
                  <a:cubicBezTo>
                    <a:pt x="3574" y="347"/>
                    <a:pt x="2627" y="583"/>
                    <a:pt x="1665" y="730"/>
                  </a:cubicBezTo>
                  <a:cubicBezTo>
                    <a:pt x="930" y="1904"/>
                    <a:pt x="370" y="3177"/>
                    <a:pt x="1" y="4512"/>
                  </a:cubicBezTo>
                  <a:cubicBezTo>
                    <a:pt x="45" y="4487"/>
                    <a:pt x="87" y="4459"/>
                    <a:pt x="131" y="4433"/>
                  </a:cubicBezTo>
                  <a:cubicBezTo>
                    <a:pt x="925" y="3995"/>
                    <a:pt x="1761" y="3686"/>
                    <a:pt x="2637" y="3458"/>
                  </a:cubicBezTo>
                  <a:cubicBezTo>
                    <a:pt x="3440" y="3249"/>
                    <a:pt x="4300" y="3014"/>
                    <a:pt x="4838" y="2333"/>
                  </a:cubicBezTo>
                  <a:cubicBezTo>
                    <a:pt x="5310" y="1735"/>
                    <a:pt x="5465" y="939"/>
                    <a:pt x="5073" y="259"/>
                  </a:cubicBezTo>
                  <a:cubicBezTo>
                    <a:pt x="4988" y="111"/>
                    <a:pt x="4803"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4" name="Google Shape;31594;p112"/>
            <p:cNvSpPr/>
            <p:nvPr/>
          </p:nvSpPr>
          <p:spPr>
            <a:xfrm flipH="1">
              <a:off x="6243292" y="4124132"/>
              <a:ext cx="144030" cy="86093"/>
            </a:xfrm>
            <a:custGeom>
              <a:avLst/>
              <a:gdLst/>
              <a:ahLst/>
              <a:cxnLst/>
              <a:rect l="l" t="t" r="r" b="b"/>
              <a:pathLst>
                <a:path w="6466" h="3865" extrusionOk="0">
                  <a:moveTo>
                    <a:pt x="3431" y="1"/>
                  </a:moveTo>
                  <a:cubicBezTo>
                    <a:pt x="2618" y="1"/>
                    <a:pt x="1833" y="263"/>
                    <a:pt x="1066" y="557"/>
                  </a:cubicBezTo>
                  <a:cubicBezTo>
                    <a:pt x="721" y="689"/>
                    <a:pt x="365" y="839"/>
                    <a:pt x="1" y="964"/>
                  </a:cubicBezTo>
                  <a:cubicBezTo>
                    <a:pt x="1762" y="2384"/>
                    <a:pt x="3863" y="3399"/>
                    <a:pt x="6163" y="3864"/>
                  </a:cubicBezTo>
                  <a:cubicBezTo>
                    <a:pt x="6164" y="3843"/>
                    <a:pt x="6163" y="3822"/>
                    <a:pt x="6167" y="3802"/>
                  </a:cubicBezTo>
                  <a:cubicBezTo>
                    <a:pt x="6225" y="3343"/>
                    <a:pt x="6447" y="2927"/>
                    <a:pt x="6457" y="2455"/>
                  </a:cubicBezTo>
                  <a:cubicBezTo>
                    <a:pt x="6465" y="2074"/>
                    <a:pt x="6351" y="1688"/>
                    <a:pt x="6151" y="1365"/>
                  </a:cubicBezTo>
                  <a:cubicBezTo>
                    <a:pt x="5707" y="642"/>
                    <a:pt x="4869" y="199"/>
                    <a:pt x="4054" y="55"/>
                  </a:cubicBezTo>
                  <a:cubicBezTo>
                    <a:pt x="3844" y="18"/>
                    <a:pt x="3637" y="1"/>
                    <a:pt x="3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5" name="Google Shape;31595;p112"/>
            <p:cNvSpPr/>
            <p:nvPr/>
          </p:nvSpPr>
          <p:spPr>
            <a:xfrm flipH="1">
              <a:off x="6450849" y="3594750"/>
              <a:ext cx="34816" cy="32967"/>
            </a:xfrm>
            <a:custGeom>
              <a:avLst/>
              <a:gdLst/>
              <a:ahLst/>
              <a:cxnLst/>
              <a:rect l="l" t="t" r="r" b="b"/>
              <a:pathLst>
                <a:path w="1563" h="1480" extrusionOk="0">
                  <a:moveTo>
                    <a:pt x="778" y="1"/>
                  </a:moveTo>
                  <a:cubicBezTo>
                    <a:pt x="774" y="1"/>
                    <a:pt x="770" y="1"/>
                    <a:pt x="767" y="1"/>
                  </a:cubicBezTo>
                  <a:cubicBezTo>
                    <a:pt x="512" y="9"/>
                    <a:pt x="251" y="135"/>
                    <a:pt x="128" y="367"/>
                  </a:cubicBezTo>
                  <a:cubicBezTo>
                    <a:pt x="35" y="544"/>
                    <a:pt x="0" y="741"/>
                    <a:pt x="54" y="937"/>
                  </a:cubicBezTo>
                  <a:cubicBezTo>
                    <a:pt x="112" y="1120"/>
                    <a:pt x="232" y="1275"/>
                    <a:pt x="393" y="1379"/>
                  </a:cubicBezTo>
                  <a:cubicBezTo>
                    <a:pt x="506" y="1445"/>
                    <a:pt x="641" y="1480"/>
                    <a:pt x="776" y="1480"/>
                  </a:cubicBezTo>
                  <a:cubicBezTo>
                    <a:pt x="905" y="1480"/>
                    <a:pt x="1032" y="1448"/>
                    <a:pt x="1140" y="1379"/>
                  </a:cubicBezTo>
                  <a:lnTo>
                    <a:pt x="1152" y="1370"/>
                  </a:lnTo>
                  <a:cubicBezTo>
                    <a:pt x="1236" y="1325"/>
                    <a:pt x="1307" y="1261"/>
                    <a:pt x="1358" y="1181"/>
                  </a:cubicBezTo>
                  <a:cubicBezTo>
                    <a:pt x="1383" y="1149"/>
                    <a:pt x="1407" y="1118"/>
                    <a:pt x="1430" y="1087"/>
                  </a:cubicBezTo>
                  <a:lnTo>
                    <a:pt x="1467" y="1037"/>
                  </a:lnTo>
                  <a:cubicBezTo>
                    <a:pt x="1526" y="936"/>
                    <a:pt x="1558" y="820"/>
                    <a:pt x="1558" y="701"/>
                  </a:cubicBezTo>
                  <a:cubicBezTo>
                    <a:pt x="1562" y="613"/>
                    <a:pt x="1542" y="524"/>
                    <a:pt x="1501" y="445"/>
                  </a:cubicBezTo>
                  <a:cubicBezTo>
                    <a:pt x="1474" y="363"/>
                    <a:pt x="1427" y="289"/>
                    <a:pt x="1363" y="231"/>
                  </a:cubicBezTo>
                  <a:cubicBezTo>
                    <a:pt x="1282" y="149"/>
                    <a:pt x="1180" y="90"/>
                    <a:pt x="1070" y="60"/>
                  </a:cubicBezTo>
                  <a:lnTo>
                    <a:pt x="1010" y="39"/>
                  </a:lnTo>
                  <a:cubicBezTo>
                    <a:pt x="1002" y="37"/>
                    <a:pt x="993" y="32"/>
                    <a:pt x="984" y="30"/>
                  </a:cubicBezTo>
                  <a:cubicBezTo>
                    <a:pt x="955" y="19"/>
                    <a:pt x="925" y="14"/>
                    <a:pt x="895" y="14"/>
                  </a:cubicBezTo>
                  <a:cubicBezTo>
                    <a:pt x="890" y="14"/>
                    <a:pt x="884" y="14"/>
                    <a:pt x="879" y="15"/>
                  </a:cubicBezTo>
                  <a:cubicBezTo>
                    <a:pt x="846" y="5"/>
                    <a:pt x="812" y="1"/>
                    <a:pt x="7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6" name="Google Shape;31596;p112"/>
            <p:cNvSpPr/>
            <p:nvPr/>
          </p:nvSpPr>
          <p:spPr>
            <a:xfrm flipH="1">
              <a:off x="6603320" y="3735415"/>
              <a:ext cx="35395" cy="27465"/>
            </a:xfrm>
            <a:custGeom>
              <a:avLst/>
              <a:gdLst/>
              <a:ahLst/>
              <a:cxnLst/>
              <a:rect l="l" t="t" r="r" b="b"/>
              <a:pathLst>
                <a:path w="1589" h="1233" extrusionOk="0">
                  <a:moveTo>
                    <a:pt x="794" y="0"/>
                  </a:moveTo>
                  <a:cubicBezTo>
                    <a:pt x="1" y="0"/>
                    <a:pt x="0" y="1233"/>
                    <a:pt x="794" y="1233"/>
                  </a:cubicBezTo>
                  <a:cubicBezTo>
                    <a:pt x="1589" y="1233"/>
                    <a:pt x="1589" y="0"/>
                    <a:pt x="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7" name="Google Shape;31597;p112"/>
            <p:cNvSpPr/>
            <p:nvPr/>
          </p:nvSpPr>
          <p:spPr>
            <a:xfrm flipH="1">
              <a:off x="6550083" y="4026034"/>
              <a:ext cx="25928" cy="25950"/>
            </a:xfrm>
            <a:custGeom>
              <a:avLst/>
              <a:gdLst/>
              <a:ahLst/>
              <a:cxnLst/>
              <a:rect l="l" t="t" r="r" b="b"/>
              <a:pathLst>
                <a:path w="1164" h="1165" extrusionOk="0">
                  <a:moveTo>
                    <a:pt x="582" y="0"/>
                  </a:moveTo>
                  <a:cubicBezTo>
                    <a:pt x="265" y="9"/>
                    <a:pt x="9" y="265"/>
                    <a:pt x="0" y="583"/>
                  </a:cubicBezTo>
                  <a:lnTo>
                    <a:pt x="21" y="737"/>
                  </a:lnTo>
                  <a:cubicBezTo>
                    <a:pt x="48" y="835"/>
                    <a:pt x="100" y="923"/>
                    <a:pt x="171" y="995"/>
                  </a:cubicBezTo>
                  <a:lnTo>
                    <a:pt x="289" y="1085"/>
                  </a:lnTo>
                  <a:cubicBezTo>
                    <a:pt x="378" y="1138"/>
                    <a:pt x="479" y="1165"/>
                    <a:pt x="581" y="1165"/>
                  </a:cubicBezTo>
                  <a:cubicBezTo>
                    <a:pt x="735" y="1159"/>
                    <a:pt x="880" y="1098"/>
                    <a:pt x="993" y="995"/>
                  </a:cubicBezTo>
                  <a:cubicBezTo>
                    <a:pt x="1097" y="882"/>
                    <a:pt x="1157" y="736"/>
                    <a:pt x="1164" y="584"/>
                  </a:cubicBezTo>
                  <a:lnTo>
                    <a:pt x="1144" y="429"/>
                  </a:lnTo>
                  <a:cubicBezTo>
                    <a:pt x="1117" y="332"/>
                    <a:pt x="1064" y="243"/>
                    <a:pt x="993" y="172"/>
                  </a:cubicBezTo>
                  <a:lnTo>
                    <a:pt x="876" y="80"/>
                  </a:lnTo>
                  <a:cubicBezTo>
                    <a:pt x="787" y="29"/>
                    <a:pt x="686" y="0"/>
                    <a:pt x="5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8" name="Google Shape;31598;p112"/>
            <p:cNvSpPr/>
            <p:nvPr/>
          </p:nvSpPr>
          <p:spPr>
            <a:xfrm flipH="1">
              <a:off x="6360213" y="4294712"/>
              <a:ext cx="46711" cy="41988"/>
            </a:xfrm>
            <a:custGeom>
              <a:avLst/>
              <a:gdLst/>
              <a:ahLst/>
              <a:cxnLst/>
              <a:rect l="l" t="t" r="r" b="b"/>
              <a:pathLst>
                <a:path w="2097" h="1885" extrusionOk="0">
                  <a:moveTo>
                    <a:pt x="1022" y="0"/>
                  </a:moveTo>
                  <a:cubicBezTo>
                    <a:pt x="948" y="0"/>
                    <a:pt x="874" y="12"/>
                    <a:pt x="804" y="34"/>
                  </a:cubicBezTo>
                  <a:lnTo>
                    <a:pt x="717" y="71"/>
                  </a:lnTo>
                  <a:cubicBezTo>
                    <a:pt x="701" y="77"/>
                    <a:pt x="685" y="81"/>
                    <a:pt x="670" y="85"/>
                  </a:cubicBezTo>
                  <a:lnTo>
                    <a:pt x="657" y="87"/>
                  </a:lnTo>
                  <a:cubicBezTo>
                    <a:pt x="543" y="113"/>
                    <a:pt x="439" y="167"/>
                    <a:pt x="353" y="247"/>
                  </a:cubicBezTo>
                  <a:cubicBezTo>
                    <a:pt x="286" y="285"/>
                    <a:pt x="232" y="341"/>
                    <a:pt x="192" y="407"/>
                  </a:cubicBezTo>
                  <a:cubicBezTo>
                    <a:pt x="114" y="492"/>
                    <a:pt x="58" y="597"/>
                    <a:pt x="32" y="711"/>
                  </a:cubicBezTo>
                  <a:cubicBezTo>
                    <a:pt x="22" y="790"/>
                    <a:pt x="11" y="869"/>
                    <a:pt x="1" y="948"/>
                  </a:cubicBezTo>
                  <a:cubicBezTo>
                    <a:pt x="11" y="1028"/>
                    <a:pt x="22" y="1107"/>
                    <a:pt x="32" y="1186"/>
                  </a:cubicBezTo>
                  <a:cubicBezTo>
                    <a:pt x="103" y="1406"/>
                    <a:pt x="248" y="1595"/>
                    <a:pt x="443" y="1721"/>
                  </a:cubicBezTo>
                  <a:cubicBezTo>
                    <a:pt x="532" y="1768"/>
                    <a:pt x="625" y="1807"/>
                    <a:pt x="721" y="1837"/>
                  </a:cubicBezTo>
                  <a:cubicBezTo>
                    <a:pt x="821" y="1867"/>
                    <a:pt x="932" y="1873"/>
                    <a:pt x="1035" y="1883"/>
                  </a:cubicBezTo>
                  <a:cubicBezTo>
                    <a:pt x="1041" y="1884"/>
                    <a:pt x="1048" y="1884"/>
                    <a:pt x="1054" y="1885"/>
                  </a:cubicBezTo>
                  <a:lnTo>
                    <a:pt x="1305" y="1851"/>
                  </a:lnTo>
                  <a:cubicBezTo>
                    <a:pt x="1382" y="1821"/>
                    <a:pt x="1458" y="1790"/>
                    <a:pt x="1533" y="1754"/>
                  </a:cubicBezTo>
                  <a:cubicBezTo>
                    <a:pt x="1605" y="1712"/>
                    <a:pt x="1679" y="1650"/>
                    <a:pt x="1744" y="1591"/>
                  </a:cubicBezTo>
                  <a:cubicBezTo>
                    <a:pt x="1814" y="1528"/>
                    <a:pt x="1903" y="1415"/>
                    <a:pt x="1933" y="1356"/>
                  </a:cubicBezTo>
                  <a:cubicBezTo>
                    <a:pt x="2097" y="1076"/>
                    <a:pt x="2097" y="730"/>
                    <a:pt x="1933" y="449"/>
                  </a:cubicBezTo>
                  <a:cubicBezTo>
                    <a:pt x="1771" y="173"/>
                    <a:pt x="1476" y="4"/>
                    <a:pt x="1156" y="4"/>
                  </a:cubicBezTo>
                  <a:cubicBezTo>
                    <a:pt x="1145" y="3"/>
                    <a:pt x="1134" y="3"/>
                    <a:pt x="1123" y="3"/>
                  </a:cubicBezTo>
                  <a:cubicBezTo>
                    <a:pt x="1114" y="3"/>
                    <a:pt x="1105" y="3"/>
                    <a:pt x="1096" y="3"/>
                  </a:cubicBezTo>
                  <a:cubicBezTo>
                    <a:pt x="1087" y="3"/>
                    <a:pt x="1079" y="3"/>
                    <a:pt x="1070" y="2"/>
                  </a:cubicBezTo>
                  <a:cubicBezTo>
                    <a:pt x="1054" y="1"/>
                    <a:pt x="1038" y="0"/>
                    <a:pt x="10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9" name="Google Shape;31599;p112"/>
            <p:cNvSpPr/>
            <p:nvPr/>
          </p:nvSpPr>
          <p:spPr>
            <a:xfrm flipH="1">
              <a:off x="5987957" y="4216795"/>
              <a:ext cx="19491" cy="20003"/>
            </a:xfrm>
            <a:custGeom>
              <a:avLst/>
              <a:gdLst/>
              <a:ahLst/>
              <a:cxnLst/>
              <a:rect l="l" t="t" r="r" b="b"/>
              <a:pathLst>
                <a:path w="875" h="898" extrusionOk="0">
                  <a:moveTo>
                    <a:pt x="409" y="1"/>
                  </a:moveTo>
                  <a:cubicBezTo>
                    <a:pt x="358" y="1"/>
                    <a:pt x="308" y="13"/>
                    <a:pt x="262" y="38"/>
                  </a:cubicBezTo>
                  <a:cubicBezTo>
                    <a:pt x="162" y="80"/>
                    <a:pt x="82" y="160"/>
                    <a:pt x="39" y="260"/>
                  </a:cubicBezTo>
                  <a:cubicBezTo>
                    <a:pt x="13" y="311"/>
                    <a:pt x="0" y="367"/>
                    <a:pt x="3" y="424"/>
                  </a:cubicBezTo>
                  <a:cubicBezTo>
                    <a:pt x="6" y="464"/>
                    <a:pt x="12" y="505"/>
                    <a:pt x="20" y="545"/>
                  </a:cubicBezTo>
                  <a:cubicBezTo>
                    <a:pt x="20" y="548"/>
                    <a:pt x="21" y="552"/>
                    <a:pt x="22" y="555"/>
                  </a:cubicBezTo>
                  <a:cubicBezTo>
                    <a:pt x="35" y="592"/>
                    <a:pt x="49" y="628"/>
                    <a:pt x="67" y="663"/>
                  </a:cubicBezTo>
                  <a:cubicBezTo>
                    <a:pt x="69" y="666"/>
                    <a:pt x="71" y="669"/>
                    <a:pt x="72" y="672"/>
                  </a:cubicBezTo>
                  <a:cubicBezTo>
                    <a:pt x="94" y="708"/>
                    <a:pt x="119" y="739"/>
                    <a:pt x="149" y="768"/>
                  </a:cubicBezTo>
                  <a:cubicBezTo>
                    <a:pt x="150" y="770"/>
                    <a:pt x="151" y="771"/>
                    <a:pt x="152" y="772"/>
                  </a:cubicBezTo>
                  <a:cubicBezTo>
                    <a:pt x="165" y="783"/>
                    <a:pt x="180" y="794"/>
                    <a:pt x="195" y="804"/>
                  </a:cubicBezTo>
                  <a:cubicBezTo>
                    <a:pt x="208" y="816"/>
                    <a:pt x="222" y="826"/>
                    <a:pt x="236" y="837"/>
                  </a:cubicBezTo>
                  <a:cubicBezTo>
                    <a:pt x="239" y="839"/>
                    <a:pt x="242" y="841"/>
                    <a:pt x="245" y="843"/>
                  </a:cubicBezTo>
                  <a:lnTo>
                    <a:pt x="341" y="883"/>
                  </a:lnTo>
                  <a:cubicBezTo>
                    <a:pt x="371" y="893"/>
                    <a:pt x="402" y="898"/>
                    <a:pt x="433" y="898"/>
                  </a:cubicBezTo>
                  <a:cubicBezTo>
                    <a:pt x="456" y="898"/>
                    <a:pt x="479" y="895"/>
                    <a:pt x="502" y="890"/>
                  </a:cubicBezTo>
                  <a:cubicBezTo>
                    <a:pt x="537" y="890"/>
                    <a:pt x="572" y="880"/>
                    <a:pt x="603" y="863"/>
                  </a:cubicBezTo>
                  <a:cubicBezTo>
                    <a:pt x="630" y="854"/>
                    <a:pt x="652" y="839"/>
                    <a:pt x="673" y="822"/>
                  </a:cubicBezTo>
                  <a:lnTo>
                    <a:pt x="673" y="822"/>
                  </a:lnTo>
                  <a:cubicBezTo>
                    <a:pt x="692" y="811"/>
                    <a:pt x="710" y="798"/>
                    <a:pt x="727" y="783"/>
                  </a:cubicBezTo>
                  <a:cubicBezTo>
                    <a:pt x="728" y="782"/>
                    <a:pt x="731" y="781"/>
                    <a:pt x="732" y="780"/>
                  </a:cubicBezTo>
                  <a:lnTo>
                    <a:pt x="735" y="777"/>
                  </a:lnTo>
                  <a:lnTo>
                    <a:pt x="753" y="762"/>
                  </a:lnTo>
                  <a:cubicBezTo>
                    <a:pt x="757" y="758"/>
                    <a:pt x="761" y="754"/>
                    <a:pt x="765" y="750"/>
                  </a:cubicBezTo>
                  <a:cubicBezTo>
                    <a:pt x="810" y="697"/>
                    <a:pt x="843" y="655"/>
                    <a:pt x="860" y="586"/>
                  </a:cubicBezTo>
                  <a:cubicBezTo>
                    <a:pt x="872" y="548"/>
                    <a:pt x="874" y="508"/>
                    <a:pt x="866" y="470"/>
                  </a:cubicBezTo>
                  <a:cubicBezTo>
                    <a:pt x="864" y="450"/>
                    <a:pt x="853" y="432"/>
                    <a:pt x="847" y="413"/>
                  </a:cubicBezTo>
                  <a:cubicBezTo>
                    <a:pt x="846" y="395"/>
                    <a:pt x="843" y="378"/>
                    <a:pt x="840" y="360"/>
                  </a:cubicBezTo>
                  <a:cubicBezTo>
                    <a:pt x="840" y="358"/>
                    <a:pt x="841" y="357"/>
                    <a:pt x="841" y="355"/>
                  </a:cubicBezTo>
                  <a:cubicBezTo>
                    <a:pt x="841" y="349"/>
                    <a:pt x="837" y="345"/>
                    <a:pt x="836" y="340"/>
                  </a:cubicBezTo>
                  <a:cubicBezTo>
                    <a:pt x="833" y="322"/>
                    <a:pt x="829" y="304"/>
                    <a:pt x="823" y="288"/>
                  </a:cubicBezTo>
                  <a:cubicBezTo>
                    <a:pt x="817" y="265"/>
                    <a:pt x="817" y="241"/>
                    <a:pt x="804" y="219"/>
                  </a:cubicBezTo>
                  <a:cubicBezTo>
                    <a:pt x="802" y="214"/>
                    <a:pt x="800" y="210"/>
                    <a:pt x="797" y="207"/>
                  </a:cubicBezTo>
                  <a:cubicBezTo>
                    <a:pt x="785" y="189"/>
                    <a:pt x="765" y="163"/>
                    <a:pt x="751" y="148"/>
                  </a:cubicBezTo>
                  <a:cubicBezTo>
                    <a:pt x="750" y="145"/>
                    <a:pt x="748" y="143"/>
                    <a:pt x="746" y="142"/>
                  </a:cubicBezTo>
                  <a:cubicBezTo>
                    <a:pt x="740" y="136"/>
                    <a:pt x="732" y="132"/>
                    <a:pt x="726" y="127"/>
                  </a:cubicBezTo>
                  <a:lnTo>
                    <a:pt x="725" y="125"/>
                  </a:lnTo>
                  <a:lnTo>
                    <a:pt x="639" y="59"/>
                  </a:lnTo>
                  <a:lnTo>
                    <a:pt x="537" y="16"/>
                  </a:lnTo>
                  <a:lnTo>
                    <a:pt x="426" y="1"/>
                  </a:lnTo>
                  <a:cubicBezTo>
                    <a:pt x="420" y="1"/>
                    <a:pt x="414" y="1"/>
                    <a:pt x="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0" name="Google Shape;31600;p112"/>
            <p:cNvSpPr/>
            <p:nvPr/>
          </p:nvSpPr>
          <p:spPr>
            <a:xfrm flipH="1">
              <a:off x="5825507" y="4123798"/>
              <a:ext cx="36553" cy="31475"/>
            </a:xfrm>
            <a:custGeom>
              <a:avLst/>
              <a:gdLst/>
              <a:ahLst/>
              <a:cxnLst/>
              <a:rect l="l" t="t" r="r" b="b"/>
              <a:pathLst>
                <a:path w="1641" h="1413" extrusionOk="0">
                  <a:moveTo>
                    <a:pt x="912" y="1"/>
                  </a:moveTo>
                  <a:cubicBezTo>
                    <a:pt x="908" y="1"/>
                    <a:pt x="904" y="1"/>
                    <a:pt x="899" y="1"/>
                  </a:cubicBezTo>
                  <a:lnTo>
                    <a:pt x="854" y="2"/>
                  </a:lnTo>
                  <a:cubicBezTo>
                    <a:pt x="329" y="2"/>
                    <a:pt x="0" y="573"/>
                    <a:pt x="266" y="1027"/>
                  </a:cubicBezTo>
                  <a:lnTo>
                    <a:pt x="291" y="1063"/>
                  </a:lnTo>
                  <a:cubicBezTo>
                    <a:pt x="417" y="1279"/>
                    <a:pt x="650" y="1412"/>
                    <a:pt x="900" y="1412"/>
                  </a:cubicBezTo>
                  <a:lnTo>
                    <a:pt x="906" y="1412"/>
                  </a:lnTo>
                  <a:cubicBezTo>
                    <a:pt x="1156" y="1412"/>
                    <a:pt x="1387" y="1280"/>
                    <a:pt x="1512" y="1064"/>
                  </a:cubicBezTo>
                  <a:cubicBezTo>
                    <a:pt x="1637" y="850"/>
                    <a:pt x="1641" y="570"/>
                    <a:pt x="1512" y="355"/>
                  </a:cubicBezTo>
                  <a:lnTo>
                    <a:pt x="1509" y="350"/>
                  </a:lnTo>
                  <a:cubicBezTo>
                    <a:pt x="1385" y="145"/>
                    <a:pt x="1157" y="1"/>
                    <a:pt x="9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1" name="Google Shape;31601;p112"/>
            <p:cNvSpPr/>
            <p:nvPr/>
          </p:nvSpPr>
          <p:spPr>
            <a:xfrm flipH="1">
              <a:off x="5824973" y="3655047"/>
              <a:ext cx="47847" cy="42946"/>
            </a:xfrm>
            <a:custGeom>
              <a:avLst/>
              <a:gdLst/>
              <a:ahLst/>
              <a:cxnLst/>
              <a:rect l="l" t="t" r="r" b="b"/>
              <a:pathLst>
                <a:path w="2148" h="1928" extrusionOk="0">
                  <a:moveTo>
                    <a:pt x="468" y="1793"/>
                  </a:moveTo>
                  <a:lnTo>
                    <a:pt x="468" y="1793"/>
                  </a:lnTo>
                  <a:cubicBezTo>
                    <a:pt x="468" y="1793"/>
                    <a:pt x="468" y="1793"/>
                    <a:pt x="469" y="1793"/>
                  </a:cubicBezTo>
                  <a:lnTo>
                    <a:pt x="468" y="1793"/>
                  </a:lnTo>
                  <a:lnTo>
                    <a:pt x="468" y="1793"/>
                  </a:lnTo>
                  <a:cubicBezTo>
                    <a:pt x="468" y="1793"/>
                    <a:pt x="468" y="1793"/>
                    <a:pt x="468" y="1793"/>
                  </a:cubicBezTo>
                  <a:close/>
                  <a:moveTo>
                    <a:pt x="1273" y="1"/>
                  </a:moveTo>
                  <a:cubicBezTo>
                    <a:pt x="1224" y="1"/>
                    <a:pt x="1174" y="6"/>
                    <a:pt x="1125" y="17"/>
                  </a:cubicBezTo>
                  <a:cubicBezTo>
                    <a:pt x="1056" y="21"/>
                    <a:pt x="988" y="36"/>
                    <a:pt x="923" y="62"/>
                  </a:cubicBezTo>
                  <a:cubicBezTo>
                    <a:pt x="881" y="62"/>
                    <a:pt x="838" y="67"/>
                    <a:pt x="796" y="77"/>
                  </a:cubicBezTo>
                  <a:cubicBezTo>
                    <a:pt x="736" y="90"/>
                    <a:pt x="680" y="113"/>
                    <a:pt x="628" y="144"/>
                  </a:cubicBezTo>
                  <a:cubicBezTo>
                    <a:pt x="617" y="149"/>
                    <a:pt x="609" y="158"/>
                    <a:pt x="598" y="165"/>
                  </a:cubicBezTo>
                  <a:cubicBezTo>
                    <a:pt x="580" y="172"/>
                    <a:pt x="561" y="179"/>
                    <a:pt x="544" y="188"/>
                  </a:cubicBezTo>
                  <a:cubicBezTo>
                    <a:pt x="521" y="196"/>
                    <a:pt x="498" y="204"/>
                    <a:pt x="475" y="216"/>
                  </a:cubicBezTo>
                  <a:cubicBezTo>
                    <a:pt x="465" y="220"/>
                    <a:pt x="455" y="225"/>
                    <a:pt x="446" y="231"/>
                  </a:cubicBezTo>
                  <a:cubicBezTo>
                    <a:pt x="426" y="245"/>
                    <a:pt x="406" y="260"/>
                    <a:pt x="387" y="275"/>
                  </a:cubicBezTo>
                  <a:cubicBezTo>
                    <a:pt x="329" y="320"/>
                    <a:pt x="335" y="313"/>
                    <a:pt x="307" y="350"/>
                  </a:cubicBezTo>
                  <a:lnTo>
                    <a:pt x="266" y="382"/>
                  </a:lnTo>
                  <a:cubicBezTo>
                    <a:pt x="159" y="489"/>
                    <a:pt x="82" y="620"/>
                    <a:pt x="42" y="766"/>
                  </a:cubicBezTo>
                  <a:cubicBezTo>
                    <a:pt x="0" y="917"/>
                    <a:pt x="0" y="1077"/>
                    <a:pt x="42" y="1229"/>
                  </a:cubicBezTo>
                  <a:cubicBezTo>
                    <a:pt x="43" y="1233"/>
                    <a:pt x="45" y="1238"/>
                    <a:pt x="47" y="1242"/>
                  </a:cubicBezTo>
                  <a:cubicBezTo>
                    <a:pt x="61" y="1281"/>
                    <a:pt x="120" y="1425"/>
                    <a:pt x="138" y="1460"/>
                  </a:cubicBezTo>
                  <a:lnTo>
                    <a:pt x="143" y="1468"/>
                  </a:lnTo>
                  <a:lnTo>
                    <a:pt x="285" y="1651"/>
                  </a:lnTo>
                  <a:lnTo>
                    <a:pt x="468" y="1793"/>
                  </a:lnTo>
                  <a:lnTo>
                    <a:pt x="468" y="1793"/>
                  </a:lnTo>
                  <a:cubicBezTo>
                    <a:pt x="472" y="1794"/>
                    <a:pt x="622" y="1871"/>
                    <a:pt x="696" y="1887"/>
                  </a:cubicBezTo>
                  <a:cubicBezTo>
                    <a:pt x="742" y="1898"/>
                    <a:pt x="794" y="1902"/>
                    <a:pt x="839" y="1908"/>
                  </a:cubicBezTo>
                  <a:cubicBezTo>
                    <a:pt x="888" y="1914"/>
                    <a:pt x="946" y="1927"/>
                    <a:pt x="999" y="1927"/>
                  </a:cubicBezTo>
                  <a:cubicBezTo>
                    <a:pt x="1003" y="1927"/>
                    <a:pt x="1007" y="1927"/>
                    <a:pt x="1010" y="1927"/>
                  </a:cubicBezTo>
                  <a:cubicBezTo>
                    <a:pt x="1020" y="1927"/>
                    <a:pt x="1029" y="1926"/>
                    <a:pt x="1037" y="1925"/>
                  </a:cubicBezTo>
                  <a:cubicBezTo>
                    <a:pt x="1126" y="1916"/>
                    <a:pt x="1218" y="1905"/>
                    <a:pt x="1305" y="1888"/>
                  </a:cubicBezTo>
                  <a:cubicBezTo>
                    <a:pt x="1314" y="1886"/>
                    <a:pt x="1324" y="1884"/>
                    <a:pt x="1332" y="1882"/>
                  </a:cubicBezTo>
                  <a:lnTo>
                    <a:pt x="1340" y="1880"/>
                  </a:lnTo>
                  <a:lnTo>
                    <a:pt x="1559" y="1787"/>
                  </a:lnTo>
                  <a:cubicBezTo>
                    <a:pt x="1563" y="1785"/>
                    <a:pt x="1567" y="1783"/>
                    <a:pt x="1572" y="1781"/>
                  </a:cubicBezTo>
                  <a:cubicBezTo>
                    <a:pt x="1580" y="1776"/>
                    <a:pt x="1587" y="1770"/>
                    <a:pt x="1595" y="1765"/>
                  </a:cubicBezTo>
                  <a:cubicBezTo>
                    <a:pt x="1663" y="1716"/>
                    <a:pt x="1732" y="1663"/>
                    <a:pt x="1796" y="1609"/>
                  </a:cubicBezTo>
                  <a:cubicBezTo>
                    <a:pt x="1812" y="1597"/>
                    <a:pt x="1827" y="1583"/>
                    <a:pt x="1840" y="1569"/>
                  </a:cubicBezTo>
                  <a:cubicBezTo>
                    <a:pt x="1904" y="1500"/>
                    <a:pt x="1958" y="1420"/>
                    <a:pt x="2015" y="1346"/>
                  </a:cubicBezTo>
                  <a:lnTo>
                    <a:pt x="2105" y="1133"/>
                  </a:lnTo>
                  <a:cubicBezTo>
                    <a:pt x="2142" y="1018"/>
                    <a:pt x="2148" y="894"/>
                    <a:pt x="2121" y="776"/>
                  </a:cubicBezTo>
                  <a:cubicBezTo>
                    <a:pt x="2121" y="697"/>
                    <a:pt x="2101" y="619"/>
                    <a:pt x="2061" y="550"/>
                  </a:cubicBezTo>
                  <a:cubicBezTo>
                    <a:pt x="2025" y="441"/>
                    <a:pt x="1962" y="341"/>
                    <a:pt x="1876" y="263"/>
                  </a:cubicBezTo>
                  <a:lnTo>
                    <a:pt x="1695" y="124"/>
                  </a:lnTo>
                  <a:lnTo>
                    <a:pt x="1482" y="34"/>
                  </a:lnTo>
                  <a:cubicBezTo>
                    <a:pt x="1414" y="12"/>
                    <a:pt x="1344" y="1"/>
                    <a:pt x="12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2" name="Google Shape;31602;p112"/>
            <p:cNvSpPr/>
            <p:nvPr/>
          </p:nvSpPr>
          <p:spPr>
            <a:xfrm flipH="1">
              <a:off x="5998605" y="3514850"/>
              <a:ext cx="23946" cy="23701"/>
            </a:xfrm>
            <a:custGeom>
              <a:avLst/>
              <a:gdLst/>
              <a:ahLst/>
              <a:cxnLst/>
              <a:rect l="l" t="t" r="r" b="b"/>
              <a:pathLst>
                <a:path w="1075" h="1064" extrusionOk="0">
                  <a:moveTo>
                    <a:pt x="513" y="0"/>
                  </a:moveTo>
                  <a:cubicBezTo>
                    <a:pt x="510" y="0"/>
                    <a:pt x="382" y="17"/>
                    <a:pt x="379" y="18"/>
                  </a:cubicBezTo>
                  <a:lnTo>
                    <a:pt x="378" y="18"/>
                  </a:lnTo>
                  <a:lnTo>
                    <a:pt x="375" y="19"/>
                  </a:lnTo>
                  <a:cubicBezTo>
                    <a:pt x="374" y="19"/>
                    <a:pt x="257" y="68"/>
                    <a:pt x="255" y="69"/>
                  </a:cubicBezTo>
                  <a:lnTo>
                    <a:pt x="254" y="69"/>
                  </a:lnTo>
                  <a:lnTo>
                    <a:pt x="152" y="148"/>
                  </a:lnTo>
                  <a:cubicBezTo>
                    <a:pt x="105" y="192"/>
                    <a:pt x="70" y="247"/>
                    <a:pt x="50" y="309"/>
                  </a:cubicBezTo>
                  <a:cubicBezTo>
                    <a:pt x="27" y="347"/>
                    <a:pt x="15" y="390"/>
                    <a:pt x="15" y="434"/>
                  </a:cubicBezTo>
                  <a:cubicBezTo>
                    <a:pt x="1" y="501"/>
                    <a:pt x="4" y="569"/>
                    <a:pt x="25" y="634"/>
                  </a:cubicBezTo>
                  <a:cubicBezTo>
                    <a:pt x="32" y="652"/>
                    <a:pt x="39" y="669"/>
                    <a:pt x="47" y="688"/>
                  </a:cubicBezTo>
                  <a:cubicBezTo>
                    <a:pt x="56" y="731"/>
                    <a:pt x="72" y="773"/>
                    <a:pt x="96" y="810"/>
                  </a:cubicBezTo>
                  <a:lnTo>
                    <a:pt x="174" y="912"/>
                  </a:lnTo>
                  <a:cubicBezTo>
                    <a:pt x="235" y="972"/>
                    <a:pt x="311" y="1017"/>
                    <a:pt x="394" y="1040"/>
                  </a:cubicBezTo>
                  <a:lnTo>
                    <a:pt x="408" y="1044"/>
                  </a:lnTo>
                  <a:lnTo>
                    <a:pt x="415" y="1045"/>
                  </a:lnTo>
                  <a:cubicBezTo>
                    <a:pt x="454" y="1057"/>
                    <a:pt x="495" y="1063"/>
                    <a:pt x="536" y="1063"/>
                  </a:cubicBezTo>
                  <a:cubicBezTo>
                    <a:pt x="564" y="1063"/>
                    <a:pt x="593" y="1060"/>
                    <a:pt x="622" y="1054"/>
                  </a:cubicBezTo>
                  <a:cubicBezTo>
                    <a:pt x="646" y="1054"/>
                    <a:pt x="670" y="1051"/>
                    <a:pt x="693" y="1044"/>
                  </a:cubicBezTo>
                  <a:lnTo>
                    <a:pt x="816" y="991"/>
                  </a:lnTo>
                  <a:cubicBezTo>
                    <a:pt x="856" y="969"/>
                    <a:pt x="891" y="942"/>
                    <a:pt x="923" y="909"/>
                  </a:cubicBezTo>
                  <a:cubicBezTo>
                    <a:pt x="1016" y="808"/>
                    <a:pt x="1069" y="679"/>
                    <a:pt x="1074" y="542"/>
                  </a:cubicBezTo>
                  <a:lnTo>
                    <a:pt x="1055" y="404"/>
                  </a:lnTo>
                  <a:cubicBezTo>
                    <a:pt x="1032" y="318"/>
                    <a:pt x="986" y="239"/>
                    <a:pt x="923" y="175"/>
                  </a:cubicBezTo>
                  <a:cubicBezTo>
                    <a:pt x="883" y="141"/>
                    <a:pt x="842" y="109"/>
                    <a:pt x="800" y="81"/>
                  </a:cubicBezTo>
                  <a:cubicBezTo>
                    <a:pt x="797" y="79"/>
                    <a:pt x="794" y="77"/>
                    <a:pt x="791" y="74"/>
                  </a:cubicBezTo>
                  <a:cubicBezTo>
                    <a:pt x="749" y="55"/>
                    <a:pt x="706" y="36"/>
                    <a:pt x="663" y="20"/>
                  </a:cubicBezTo>
                  <a:cubicBezTo>
                    <a:pt x="660" y="19"/>
                    <a:pt x="658" y="19"/>
                    <a:pt x="656" y="18"/>
                  </a:cubicBezTo>
                  <a:lnTo>
                    <a:pt x="653" y="18"/>
                  </a:lnTo>
                  <a:lnTo>
                    <a:pt x="5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3" name="Google Shape;31603;p112"/>
            <p:cNvSpPr/>
            <p:nvPr/>
          </p:nvSpPr>
          <p:spPr>
            <a:xfrm flipH="1">
              <a:off x="6243296" y="3287504"/>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04" name="Google Shape;31604;p112"/>
          <p:cNvGrpSpPr/>
          <p:nvPr/>
        </p:nvGrpSpPr>
        <p:grpSpPr>
          <a:xfrm>
            <a:off x="6182381" y="513418"/>
            <a:ext cx="2099402" cy="2401584"/>
            <a:chOff x="6197744" y="279385"/>
            <a:chExt cx="2320294" cy="2654271"/>
          </a:xfrm>
        </p:grpSpPr>
        <p:sp>
          <p:nvSpPr>
            <p:cNvPr id="31605" name="Google Shape;31605;p112"/>
            <p:cNvSpPr/>
            <p:nvPr/>
          </p:nvSpPr>
          <p:spPr>
            <a:xfrm flipH="1">
              <a:off x="6704184" y="589978"/>
              <a:ext cx="1191817" cy="1191817"/>
            </a:xfrm>
            <a:custGeom>
              <a:avLst/>
              <a:gdLst/>
              <a:ahLst/>
              <a:cxnLst/>
              <a:rect l="l" t="t" r="r" b="b"/>
              <a:pathLst>
                <a:path w="48865" h="48865" extrusionOk="0">
                  <a:moveTo>
                    <a:pt x="24432" y="0"/>
                  </a:moveTo>
                  <a:cubicBezTo>
                    <a:pt x="17953" y="0"/>
                    <a:pt x="11738" y="2574"/>
                    <a:pt x="7156" y="7156"/>
                  </a:cubicBezTo>
                  <a:cubicBezTo>
                    <a:pt x="2574" y="11738"/>
                    <a:pt x="1" y="17953"/>
                    <a:pt x="1" y="24432"/>
                  </a:cubicBezTo>
                  <a:cubicBezTo>
                    <a:pt x="1" y="30912"/>
                    <a:pt x="2574" y="37127"/>
                    <a:pt x="7156" y="41709"/>
                  </a:cubicBezTo>
                  <a:cubicBezTo>
                    <a:pt x="11738" y="46291"/>
                    <a:pt x="17953" y="48864"/>
                    <a:pt x="24432" y="48864"/>
                  </a:cubicBezTo>
                  <a:cubicBezTo>
                    <a:pt x="30912" y="48864"/>
                    <a:pt x="37127" y="46291"/>
                    <a:pt x="41709" y="41709"/>
                  </a:cubicBezTo>
                  <a:cubicBezTo>
                    <a:pt x="46291" y="37127"/>
                    <a:pt x="48865" y="30912"/>
                    <a:pt x="48865" y="24432"/>
                  </a:cubicBezTo>
                  <a:cubicBezTo>
                    <a:pt x="48865" y="17953"/>
                    <a:pt x="46291" y="11738"/>
                    <a:pt x="41709" y="7156"/>
                  </a:cubicBezTo>
                  <a:cubicBezTo>
                    <a:pt x="37127" y="2574"/>
                    <a:pt x="30912" y="0"/>
                    <a:pt x="24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6" name="Google Shape;31606;p112"/>
            <p:cNvSpPr/>
            <p:nvPr/>
          </p:nvSpPr>
          <p:spPr>
            <a:xfrm flipH="1">
              <a:off x="6689477" y="965681"/>
              <a:ext cx="583262" cy="421264"/>
            </a:xfrm>
            <a:custGeom>
              <a:avLst/>
              <a:gdLst/>
              <a:ahLst/>
              <a:cxnLst/>
              <a:rect l="l" t="t" r="r" b="b"/>
              <a:pathLst>
                <a:path w="23914" h="17272" extrusionOk="0">
                  <a:moveTo>
                    <a:pt x="21575" y="0"/>
                  </a:moveTo>
                  <a:cubicBezTo>
                    <a:pt x="20567" y="271"/>
                    <a:pt x="19546" y="486"/>
                    <a:pt x="18515" y="647"/>
                  </a:cubicBezTo>
                  <a:cubicBezTo>
                    <a:pt x="15733" y="1080"/>
                    <a:pt x="12900" y="835"/>
                    <a:pt x="10121" y="1285"/>
                  </a:cubicBezTo>
                  <a:cubicBezTo>
                    <a:pt x="7552" y="1700"/>
                    <a:pt x="5084" y="2903"/>
                    <a:pt x="2819" y="4144"/>
                  </a:cubicBezTo>
                  <a:cubicBezTo>
                    <a:pt x="1819" y="4691"/>
                    <a:pt x="874" y="5410"/>
                    <a:pt x="434" y="6495"/>
                  </a:cubicBezTo>
                  <a:cubicBezTo>
                    <a:pt x="1" y="7562"/>
                    <a:pt x="208" y="8772"/>
                    <a:pt x="812" y="9733"/>
                  </a:cubicBezTo>
                  <a:cubicBezTo>
                    <a:pt x="2247" y="12015"/>
                    <a:pt x="4928" y="12302"/>
                    <a:pt x="7390" y="12322"/>
                  </a:cubicBezTo>
                  <a:cubicBezTo>
                    <a:pt x="9725" y="12340"/>
                    <a:pt x="12015" y="12537"/>
                    <a:pt x="14275" y="13150"/>
                  </a:cubicBezTo>
                  <a:cubicBezTo>
                    <a:pt x="17103" y="13914"/>
                    <a:pt x="19780" y="15279"/>
                    <a:pt x="21872" y="17272"/>
                  </a:cubicBezTo>
                  <a:cubicBezTo>
                    <a:pt x="22050" y="16774"/>
                    <a:pt x="22218" y="16270"/>
                    <a:pt x="22366" y="15756"/>
                  </a:cubicBezTo>
                  <a:cubicBezTo>
                    <a:pt x="23914" y="10349"/>
                    <a:pt x="23508" y="4849"/>
                    <a:pt x="215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7" name="Google Shape;31607;p112"/>
            <p:cNvSpPr/>
            <p:nvPr/>
          </p:nvSpPr>
          <p:spPr>
            <a:xfrm flipH="1">
              <a:off x="7434714" y="605368"/>
              <a:ext cx="389094" cy="352216"/>
            </a:xfrm>
            <a:custGeom>
              <a:avLst/>
              <a:gdLst/>
              <a:ahLst/>
              <a:cxnLst/>
              <a:rect l="l" t="t" r="r" b="b"/>
              <a:pathLst>
                <a:path w="15953" h="14441" extrusionOk="0">
                  <a:moveTo>
                    <a:pt x="15953" y="1"/>
                  </a:moveTo>
                  <a:lnTo>
                    <a:pt x="15953" y="1"/>
                  </a:lnTo>
                  <a:cubicBezTo>
                    <a:pt x="9249" y="1563"/>
                    <a:pt x="3371" y="5923"/>
                    <a:pt x="0" y="12147"/>
                  </a:cubicBezTo>
                  <a:cubicBezTo>
                    <a:pt x="73" y="12614"/>
                    <a:pt x="242" y="13063"/>
                    <a:pt x="529" y="13443"/>
                  </a:cubicBezTo>
                  <a:cubicBezTo>
                    <a:pt x="1068" y="14156"/>
                    <a:pt x="1757" y="14440"/>
                    <a:pt x="2475" y="14440"/>
                  </a:cubicBezTo>
                  <a:cubicBezTo>
                    <a:pt x="3680" y="14440"/>
                    <a:pt x="4966" y="13639"/>
                    <a:pt x="5754" y="12714"/>
                  </a:cubicBezTo>
                  <a:cubicBezTo>
                    <a:pt x="7039" y="11207"/>
                    <a:pt x="7290" y="8956"/>
                    <a:pt x="8804" y="7633"/>
                  </a:cubicBezTo>
                  <a:cubicBezTo>
                    <a:pt x="9672" y="6875"/>
                    <a:pt x="10915" y="7053"/>
                    <a:pt x="11844" y="6405"/>
                  </a:cubicBezTo>
                  <a:cubicBezTo>
                    <a:pt x="12742" y="5779"/>
                    <a:pt x="13179" y="4778"/>
                    <a:pt x="13584" y="3801"/>
                  </a:cubicBezTo>
                  <a:cubicBezTo>
                    <a:pt x="14165" y="2397"/>
                    <a:pt x="14947" y="1109"/>
                    <a:pt x="159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8" name="Google Shape;31608;p112"/>
            <p:cNvSpPr/>
            <p:nvPr/>
          </p:nvSpPr>
          <p:spPr>
            <a:xfrm flipH="1">
              <a:off x="7403275" y="981535"/>
              <a:ext cx="479190" cy="707212"/>
            </a:xfrm>
            <a:custGeom>
              <a:avLst/>
              <a:gdLst/>
              <a:ahLst/>
              <a:cxnLst/>
              <a:rect l="l" t="t" r="r" b="b"/>
              <a:pathLst>
                <a:path w="19647" h="28996" extrusionOk="0">
                  <a:moveTo>
                    <a:pt x="15443" y="1"/>
                  </a:moveTo>
                  <a:cubicBezTo>
                    <a:pt x="15203" y="1"/>
                    <a:pt x="14960" y="24"/>
                    <a:pt x="14716" y="69"/>
                  </a:cubicBezTo>
                  <a:cubicBezTo>
                    <a:pt x="13647" y="271"/>
                    <a:pt x="12648" y="919"/>
                    <a:pt x="11905" y="1700"/>
                  </a:cubicBezTo>
                  <a:cubicBezTo>
                    <a:pt x="11061" y="2589"/>
                    <a:pt x="10566" y="3705"/>
                    <a:pt x="10125" y="4833"/>
                  </a:cubicBezTo>
                  <a:cubicBezTo>
                    <a:pt x="9702" y="5912"/>
                    <a:pt x="9345" y="7023"/>
                    <a:pt x="8730" y="8013"/>
                  </a:cubicBezTo>
                  <a:cubicBezTo>
                    <a:pt x="8170" y="8912"/>
                    <a:pt x="7379" y="9644"/>
                    <a:pt x="6505" y="10233"/>
                  </a:cubicBezTo>
                  <a:cubicBezTo>
                    <a:pt x="4666" y="11474"/>
                    <a:pt x="2554" y="12223"/>
                    <a:pt x="596" y="13247"/>
                  </a:cubicBezTo>
                  <a:cubicBezTo>
                    <a:pt x="396" y="13352"/>
                    <a:pt x="198" y="13461"/>
                    <a:pt x="1" y="13569"/>
                  </a:cubicBezTo>
                  <a:cubicBezTo>
                    <a:pt x="1376" y="19872"/>
                    <a:pt x="5223" y="25473"/>
                    <a:pt x="10768" y="28996"/>
                  </a:cubicBezTo>
                  <a:cubicBezTo>
                    <a:pt x="11037" y="28559"/>
                    <a:pt x="11382" y="28153"/>
                    <a:pt x="11691" y="27770"/>
                  </a:cubicBezTo>
                  <a:cubicBezTo>
                    <a:pt x="12596" y="26651"/>
                    <a:pt x="13501" y="25533"/>
                    <a:pt x="14406" y="24414"/>
                  </a:cubicBezTo>
                  <a:cubicBezTo>
                    <a:pt x="15294" y="23317"/>
                    <a:pt x="16188" y="22226"/>
                    <a:pt x="17068" y="21123"/>
                  </a:cubicBezTo>
                  <a:cubicBezTo>
                    <a:pt x="17871" y="20113"/>
                    <a:pt x="18629" y="19082"/>
                    <a:pt x="19116" y="17878"/>
                  </a:cubicBezTo>
                  <a:cubicBezTo>
                    <a:pt x="19581" y="16735"/>
                    <a:pt x="19646" y="15527"/>
                    <a:pt x="19386" y="14327"/>
                  </a:cubicBezTo>
                  <a:cubicBezTo>
                    <a:pt x="19129" y="13142"/>
                    <a:pt x="18585" y="12043"/>
                    <a:pt x="18294" y="10867"/>
                  </a:cubicBezTo>
                  <a:cubicBezTo>
                    <a:pt x="17693" y="8453"/>
                    <a:pt x="19222" y="6204"/>
                    <a:pt x="19005" y="3784"/>
                  </a:cubicBezTo>
                  <a:cubicBezTo>
                    <a:pt x="18907" y="2699"/>
                    <a:pt x="18552" y="1589"/>
                    <a:pt x="17714" y="847"/>
                  </a:cubicBezTo>
                  <a:cubicBezTo>
                    <a:pt x="17068" y="275"/>
                    <a:pt x="16272" y="1"/>
                    <a:pt x="15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9" name="Google Shape;31609;p112"/>
            <p:cNvSpPr/>
            <p:nvPr/>
          </p:nvSpPr>
          <p:spPr>
            <a:xfrm flipH="1">
              <a:off x="6969206" y="592075"/>
              <a:ext cx="312826" cy="162535"/>
            </a:xfrm>
            <a:custGeom>
              <a:avLst/>
              <a:gdLst/>
              <a:ahLst/>
              <a:cxnLst/>
              <a:rect l="l" t="t" r="r" b="b"/>
              <a:pathLst>
                <a:path w="12826" h="6664" extrusionOk="0">
                  <a:moveTo>
                    <a:pt x="1313" y="0"/>
                  </a:moveTo>
                  <a:cubicBezTo>
                    <a:pt x="1211" y="898"/>
                    <a:pt x="832" y="1676"/>
                    <a:pt x="468" y="2493"/>
                  </a:cubicBezTo>
                  <a:cubicBezTo>
                    <a:pt x="200" y="3094"/>
                    <a:pt x="0" y="3731"/>
                    <a:pt x="127" y="4395"/>
                  </a:cubicBezTo>
                  <a:cubicBezTo>
                    <a:pt x="260" y="5084"/>
                    <a:pt x="755" y="5603"/>
                    <a:pt x="1353" y="5934"/>
                  </a:cubicBezTo>
                  <a:cubicBezTo>
                    <a:pt x="2273" y="6445"/>
                    <a:pt x="3345" y="6664"/>
                    <a:pt x="4396" y="6664"/>
                  </a:cubicBezTo>
                  <a:cubicBezTo>
                    <a:pt x="4566" y="6664"/>
                    <a:pt x="4736" y="6658"/>
                    <a:pt x="4905" y="6647"/>
                  </a:cubicBezTo>
                  <a:cubicBezTo>
                    <a:pt x="7503" y="6473"/>
                    <a:pt x="9724" y="5179"/>
                    <a:pt x="12107" y="4278"/>
                  </a:cubicBezTo>
                  <a:cubicBezTo>
                    <a:pt x="12344" y="4187"/>
                    <a:pt x="12584" y="4103"/>
                    <a:pt x="12826" y="4025"/>
                  </a:cubicBezTo>
                  <a:cubicBezTo>
                    <a:pt x="9390" y="1733"/>
                    <a:pt x="5429" y="349"/>
                    <a:pt x="13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0" name="Google Shape;31610;p112"/>
            <p:cNvSpPr/>
            <p:nvPr/>
          </p:nvSpPr>
          <p:spPr>
            <a:xfrm flipH="1">
              <a:off x="7028986" y="1581699"/>
              <a:ext cx="230998" cy="198852"/>
            </a:xfrm>
            <a:custGeom>
              <a:avLst/>
              <a:gdLst/>
              <a:ahLst/>
              <a:cxnLst/>
              <a:rect l="l" t="t" r="r" b="b"/>
              <a:pathLst>
                <a:path w="9471" h="8153" extrusionOk="0">
                  <a:moveTo>
                    <a:pt x="5785" y="0"/>
                  </a:moveTo>
                  <a:cubicBezTo>
                    <a:pt x="4495" y="0"/>
                    <a:pt x="3173" y="582"/>
                    <a:pt x="2316" y="1502"/>
                  </a:cubicBezTo>
                  <a:cubicBezTo>
                    <a:pt x="628" y="3313"/>
                    <a:pt x="370" y="5819"/>
                    <a:pt x="1" y="8152"/>
                  </a:cubicBezTo>
                  <a:cubicBezTo>
                    <a:pt x="3303" y="7930"/>
                    <a:pt x="6490" y="7034"/>
                    <a:pt x="9385" y="5567"/>
                  </a:cubicBezTo>
                  <a:cubicBezTo>
                    <a:pt x="9392" y="4853"/>
                    <a:pt x="9471" y="4125"/>
                    <a:pt x="9397" y="3420"/>
                  </a:cubicBezTo>
                  <a:cubicBezTo>
                    <a:pt x="9280" y="2277"/>
                    <a:pt x="8813" y="1235"/>
                    <a:pt x="7829" y="587"/>
                  </a:cubicBezTo>
                  <a:cubicBezTo>
                    <a:pt x="7215" y="182"/>
                    <a:pt x="6505" y="0"/>
                    <a:pt x="5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1" name="Google Shape;31611;p112"/>
            <p:cNvSpPr/>
            <p:nvPr/>
          </p:nvSpPr>
          <p:spPr>
            <a:xfrm flipH="1">
              <a:off x="6374797" y="747757"/>
              <a:ext cx="1871347" cy="876284"/>
            </a:xfrm>
            <a:custGeom>
              <a:avLst/>
              <a:gdLst/>
              <a:ahLst/>
              <a:cxnLst/>
              <a:rect l="l" t="t" r="r" b="b"/>
              <a:pathLst>
                <a:path w="76726" h="35928" extrusionOk="0">
                  <a:moveTo>
                    <a:pt x="21002" y="0"/>
                  </a:moveTo>
                  <a:cubicBezTo>
                    <a:pt x="10991" y="0"/>
                    <a:pt x="3717" y="2612"/>
                    <a:pt x="2312" y="7515"/>
                  </a:cubicBezTo>
                  <a:cubicBezTo>
                    <a:pt x="1" y="15586"/>
                    <a:pt x="14458" y="26805"/>
                    <a:pt x="34603" y="32575"/>
                  </a:cubicBezTo>
                  <a:cubicBezTo>
                    <a:pt x="42507" y="34839"/>
                    <a:pt x="50112" y="35928"/>
                    <a:pt x="56575" y="35928"/>
                  </a:cubicBezTo>
                  <a:cubicBezTo>
                    <a:pt x="66586" y="35928"/>
                    <a:pt x="73860" y="33316"/>
                    <a:pt x="75264" y="28411"/>
                  </a:cubicBezTo>
                  <a:cubicBezTo>
                    <a:pt x="76726" y="23312"/>
                    <a:pt x="71488" y="16954"/>
                    <a:pt x="62353" y="11510"/>
                  </a:cubicBezTo>
                  <a:lnTo>
                    <a:pt x="62353" y="11510"/>
                  </a:lnTo>
                  <a:cubicBezTo>
                    <a:pt x="62808" y="13168"/>
                    <a:pt x="63085" y="14870"/>
                    <a:pt x="63181" y="16586"/>
                  </a:cubicBezTo>
                  <a:cubicBezTo>
                    <a:pt x="67396" y="19446"/>
                    <a:pt x="69648" y="22268"/>
                    <a:pt x="69016" y="24471"/>
                  </a:cubicBezTo>
                  <a:cubicBezTo>
                    <a:pt x="68324" y="26888"/>
                    <a:pt x="64299" y="28100"/>
                    <a:pt x="58371" y="28100"/>
                  </a:cubicBezTo>
                  <a:cubicBezTo>
                    <a:pt x="52580" y="28100"/>
                    <a:pt x="44974" y="26944"/>
                    <a:pt x="36880" y="24626"/>
                  </a:cubicBezTo>
                  <a:cubicBezTo>
                    <a:pt x="20500" y="19935"/>
                    <a:pt x="8331" y="12258"/>
                    <a:pt x="9700" y="7481"/>
                  </a:cubicBezTo>
                  <a:cubicBezTo>
                    <a:pt x="10331" y="5277"/>
                    <a:pt x="13732" y="4077"/>
                    <a:pt x="18817" y="3882"/>
                  </a:cubicBezTo>
                  <a:cubicBezTo>
                    <a:pt x="19809" y="2475"/>
                    <a:pt x="20948" y="1178"/>
                    <a:pt x="22214" y="13"/>
                  </a:cubicBezTo>
                  <a:cubicBezTo>
                    <a:pt x="21805" y="4"/>
                    <a:pt x="21401" y="0"/>
                    <a:pt x="210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2" name="Google Shape;31612;p112"/>
            <p:cNvSpPr/>
            <p:nvPr/>
          </p:nvSpPr>
          <p:spPr>
            <a:xfrm flipH="1">
              <a:off x="7858539" y="691513"/>
              <a:ext cx="29292" cy="28805"/>
            </a:xfrm>
            <a:custGeom>
              <a:avLst/>
              <a:gdLst/>
              <a:ahLst/>
              <a:cxnLst/>
              <a:rect l="l" t="t" r="r" b="b"/>
              <a:pathLst>
                <a:path w="1201" h="1181" extrusionOk="0">
                  <a:moveTo>
                    <a:pt x="603" y="0"/>
                  </a:moveTo>
                  <a:cubicBezTo>
                    <a:pt x="498" y="0"/>
                    <a:pt x="395" y="27"/>
                    <a:pt x="305" y="81"/>
                  </a:cubicBezTo>
                  <a:cubicBezTo>
                    <a:pt x="218" y="132"/>
                    <a:pt x="144" y="205"/>
                    <a:pt x="93" y="292"/>
                  </a:cubicBezTo>
                  <a:cubicBezTo>
                    <a:pt x="84" y="313"/>
                    <a:pt x="74" y="333"/>
                    <a:pt x="65" y="352"/>
                  </a:cubicBezTo>
                  <a:cubicBezTo>
                    <a:pt x="24" y="442"/>
                    <a:pt x="0" y="487"/>
                    <a:pt x="0" y="589"/>
                  </a:cubicBezTo>
                  <a:cubicBezTo>
                    <a:pt x="0" y="693"/>
                    <a:pt x="24" y="733"/>
                    <a:pt x="65" y="825"/>
                  </a:cubicBezTo>
                  <a:cubicBezTo>
                    <a:pt x="70" y="835"/>
                    <a:pt x="74" y="846"/>
                    <a:pt x="80" y="856"/>
                  </a:cubicBezTo>
                  <a:cubicBezTo>
                    <a:pt x="84" y="867"/>
                    <a:pt x="88" y="876"/>
                    <a:pt x="92" y="886"/>
                  </a:cubicBezTo>
                  <a:cubicBezTo>
                    <a:pt x="113" y="934"/>
                    <a:pt x="145" y="975"/>
                    <a:pt x="185" y="1008"/>
                  </a:cubicBezTo>
                  <a:cubicBezTo>
                    <a:pt x="257" y="1080"/>
                    <a:pt x="347" y="1132"/>
                    <a:pt x="447" y="1159"/>
                  </a:cubicBezTo>
                  <a:cubicBezTo>
                    <a:pt x="491" y="1174"/>
                    <a:pt x="537" y="1181"/>
                    <a:pt x="584" y="1181"/>
                  </a:cubicBezTo>
                  <a:cubicBezTo>
                    <a:pt x="616" y="1181"/>
                    <a:pt x="649" y="1177"/>
                    <a:pt x="682" y="1170"/>
                  </a:cubicBezTo>
                  <a:cubicBezTo>
                    <a:pt x="759" y="1167"/>
                    <a:pt x="835" y="1143"/>
                    <a:pt x="900" y="1100"/>
                  </a:cubicBezTo>
                  <a:cubicBezTo>
                    <a:pt x="988" y="1049"/>
                    <a:pt x="1061" y="975"/>
                    <a:pt x="1112" y="889"/>
                  </a:cubicBezTo>
                  <a:cubicBezTo>
                    <a:pt x="1155" y="823"/>
                    <a:pt x="1179" y="747"/>
                    <a:pt x="1183" y="669"/>
                  </a:cubicBezTo>
                  <a:cubicBezTo>
                    <a:pt x="1200" y="591"/>
                    <a:pt x="1197" y="509"/>
                    <a:pt x="1172" y="433"/>
                  </a:cubicBezTo>
                  <a:cubicBezTo>
                    <a:pt x="1145" y="335"/>
                    <a:pt x="1093" y="245"/>
                    <a:pt x="1020" y="173"/>
                  </a:cubicBezTo>
                  <a:cubicBezTo>
                    <a:pt x="907" y="68"/>
                    <a:pt x="758" y="6"/>
                    <a:pt x="6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3" name="Google Shape;31613;p112"/>
            <p:cNvSpPr/>
            <p:nvPr/>
          </p:nvSpPr>
          <p:spPr>
            <a:xfrm flipH="1">
              <a:off x="8085731" y="695781"/>
              <a:ext cx="41341" cy="42975"/>
            </a:xfrm>
            <a:custGeom>
              <a:avLst/>
              <a:gdLst/>
              <a:ahLst/>
              <a:cxnLst/>
              <a:rect l="l" t="t" r="r" b="b"/>
              <a:pathLst>
                <a:path w="1695" h="1762" extrusionOk="0">
                  <a:moveTo>
                    <a:pt x="958" y="0"/>
                  </a:moveTo>
                  <a:cubicBezTo>
                    <a:pt x="950" y="0"/>
                    <a:pt x="942" y="0"/>
                    <a:pt x="934" y="1"/>
                  </a:cubicBezTo>
                  <a:cubicBezTo>
                    <a:pt x="853" y="8"/>
                    <a:pt x="770" y="13"/>
                    <a:pt x="691" y="36"/>
                  </a:cubicBezTo>
                  <a:cubicBezTo>
                    <a:pt x="686" y="37"/>
                    <a:pt x="682" y="40"/>
                    <a:pt x="677" y="43"/>
                  </a:cubicBezTo>
                  <a:cubicBezTo>
                    <a:pt x="661" y="46"/>
                    <a:pt x="644" y="45"/>
                    <a:pt x="629" y="49"/>
                  </a:cubicBezTo>
                  <a:cubicBezTo>
                    <a:pt x="423" y="116"/>
                    <a:pt x="245" y="252"/>
                    <a:pt x="128" y="434"/>
                  </a:cubicBezTo>
                  <a:cubicBezTo>
                    <a:pt x="53" y="562"/>
                    <a:pt x="13" y="708"/>
                    <a:pt x="13" y="857"/>
                  </a:cubicBezTo>
                  <a:cubicBezTo>
                    <a:pt x="0" y="953"/>
                    <a:pt x="13" y="1095"/>
                    <a:pt x="41" y="1167"/>
                  </a:cubicBezTo>
                  <a:cubicBezTo>
                    <a:pt x="118" y="1445"/>
                    <a:pt x="336" y="1662"/>
                    <a:pt x="614" y="1735"/>
                  </a:cubicBezTo>
                  <a:cubicBezTo>
                    <a:pt x="682" y="1753"/>
                    <a:pt x="752" y="1762"/>
                    <a:pt x="820" y="1762"/>
                  </a:cubicBezTo>
                  <a:cubicBezTo>
                    <a:pt x="1032" y="1762"/>
                    <a:pt x="1239" y="1679"/>
                    <a:pt x="1393" y="1525"/>
                  </a:cubicBezTo>
                  <a:lnTo>
                    <a:pt x="1396" y="1522"/>
                  </a:lnTo>
                  <a:lnTo>
                    <a:pt x="1523" y="1359"/>
                  </a:lnTo>
                  <a:lnTo>
                    <a:pt x="1529" y="1347"/>
                  </a:lnTo>
                  <a:cubicBezTo>
                    <a:pt x="1533" y="1340"/>
                    <a:pt x="1537" y="1334"/>
                    <a:pt x="1541" y="1327"/>
                  </a:cubicBezTo>
                  <a:cubicBezTo>
                    <a:pt x="1550" y="1314"/>
                    <a:pt x="1559" y="1301"/>
                    <a:pt x="1569" y="1289"/>
                  </a:cubicBezTo>
                  <a:cubicBezTo>
                    <a:pt x="1608" y="1224"/>
                    <a:pt x="1639" y="1154"/>
                    <a:pt x="1659" y="1080"/>
                  </a:cubicBezTo>
                  <a:cubicBezTo>
                    <a:pt x="1689" y="985"/>
                    <a:pt x="1695" y="886"/>
                    <a:pt x="1678" y="790"/>
                  </a:cubicBezTo>
                  <a:cubicBezTo>
                    <a:pt x="1685" y="727"/>
                    <a:pt x="1679" y="666"/>
                    <a:pt x="1665" y="605"/>
                  </a:cubicBezTo>
                  <a:cubicBezTo>
                    <a:pt x="1661" y="593"/>
                    <a:pt x="1657" y="581"/>
                    <a:pt x="1653" y="569"/>
                  </a:cubicBezTo>
                  <a:lnTo>
                    <a:pt x="1653" y="569"/>
                  </a:lnTo>
                  <a:cubicBezTo>
                    <a:pt x="1652" y="561"/>
                    <a:pt x="1651" y="554"/>
                    <a:pt x="1650" y="547"/>
                  </a:cubicBezTo>
                  <a:lnTo>
                    <a:pt x="1575" y="370"/>
                  </a:lnTo>
                  <a:cubicBezTo>
                    <a:pt x="1530" y="285"/>
                    <a:pt x="1464" y="213"/>
                    <a:pt x="1383" y="161"/>
                  </a:cubicBezTo>
                  <a:cubicBezTo>
                    <a:pt x="1339" y="115"/>
                    <a:pt x="1282" y="82"/>
                    <a:pt x="1220" y="66"/>
                  </a:cubicBezTo>
                  <a:cubicBezTo>
                    <a:pt x="1139" y="22"/>
                    <a:pt x="1049" y="0"/>
                    <a:pt x="9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4" name="Google Shape;31614;p112"/>
            <p:cNvSpPr/>
            <p:nvPr/>
          </p:nvSpPr>
          <p:spPr>
            <a:xfrm flipH="1">
              <a:off x="8261486" y="1104070"/>
              <a:ext cx="35195" cy="35146"/>
            </a:xfrm>
            <a:custGeom>
              <a:avLst/>
              <a:gdLst/>
              <a:ahLst/>
              <a:cxnLst/>
              <a:rect l="l" t="t" r="r" b="b"/>
              <a:pathLst>
                <a:path w="1443" h="1441" extrusionOk="0">
                  <a:moveTo>
                    <a:pt x="721" y="0"/>
                  </a:moveTo>
                  <a:cubicBezTo>
                    <a:pt x="328" y="11"/>
                    <a:pt x="11" y="328"/>
                    <a:pt x="1" y="721"/>
                  </a:cubicBezTo>
                  <a:cubicBezTo>
                    <a:pt x="9" y="784"/>
                    <a:pt x="18" y="848"/>
                    <a:pt x="27" y="912"/>
                  </a:cubicBezTo>
                  <a:cubicBezTo>
                    <a:pt x="60" y="1032"/>
                    <a:pt x="124" y="1142"/>
                    <a:pt x="212" y="1230"/>
                  </a:cubicBezTo>
                  <a:lnTo>
                    <a:pt x="358" y="1343"/>
                  </a:lnTo>
                  <a:cubicBezTo>
                    <a:pt x="468" y="1407"/>
                    <a:pt x="593" y="1441"/>
                    <a:pt x="722" y="1441"/>
                  </a:cubicBezTo>
                  <a:cubicBezTo>
                    <a:pt x="1115" y="1430"/>
                    <a:pt x="1432" y="1114"/>
                    <a:pt x="1442" y="721"/>
                  </a:cubicBezTo>
                  <a:cubicBezTo>
                    <a:pt x="1434" y="657"/>
                    <a:pt x="1424" y="593"/>
                    <a:pt x="1416" y="529"/>
                  </a:cubicBezTo>
                  <a:cubicBezTo>
                    <a:pt x="1383" y="409"/>
                    <a:pt x="1319" y="299"/>
                    <a:pt x="1231" y="212"/>
                  </a:cubicBezTo>
                  <a:lnTo>
                    <a:pt x="1085" y="99"/>
                  </a:lnTo>
                  <a:cubicBezTo>
                    <a:pt x="975" y="34"/>
                    <a:pt x="849" y="0"/>
                    <a:pt x="7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5" name="Google Shape;31615;p112"/>
            <p:cNvSpPr/>
            <p:nvPr/>
          </p:nvSpPr>
          <p:spPr>
            <a:xfrm flipH="1">
              <a:off x="7949123" y="1467896"/>
              <a:ext cx="46195" cy="44975"/>
            </a:xfrm>
            <a:custGeom>
              <a:avLst/>
              <a:gdLst/>
              <a:ahLst/>
              <a:cxnLst/>
              <a:rect l="l" t="t" r="r" b="b"/>
              <a:pathLst>
                <a:path w="1894" h="1844" extrusionOk="0">
                  <a:moveTo>
                    <a:pt x="958" y="1"/>
                  </a:moveTo>
                  <a:cubicBezTo>
                    <a:pt x="948" y="1"/>
                    <a:pt x="939" y="1"/>
                    <a:pt x="929" y="2"/>
                  </a:cubicBezTo>
                  <a:lnTo>
                    <a:pt x="685" y="35"/>
                  </a:lnTo>
                  <a:lnTo>
                    <a:pt x="465" y="128"/>
                  </a:lnTo>
                  <a:lnTo>
                    <a:pt x="462" y="131"/>
                  </a:lnTo>
                  <a:lnTo>
                    <a:pt x="451" y="138"/>
                  </a:lnTo>
                  <a:cubicBezTo>
                    <a:pt x="172" y="300"/>
                    <a:pt x="1" y="599"/>
                    <a:pt x="1" y="922"/>
                  </a:cubicBezTo>
                  <a:cubicBezTo>
                    <a:pt x="1" y="1246"/>
                    <a:pt x="172" y="1544"/>
                    <a:pt x="451" y="1707"/>
                  </a:cubicBezTo>
                  <a:cubicBezTo>
                    <a:pt x="491" y="1735"/>
                    <a:pt x="506" y="1733"/>
                    <a:pt x="575" y="1763"/>
                  </a:cubicBezTo>
                  <a:cubicBezTo>
                    <a:pt x="693" y="1813"/>
                    <a:pt x="754" y="1844"/>
                    <a:pt x="889" y="1844"/>
                  </a:cubicBezTo>
                  <a:cubicBezTo>
                    <a:pt x="903" y="1844"/>
                    <a:pt x="918" y="1844"/>
                    <a:pt x="934" y="1843"/>
                  </a:cubicBezTo>
                  <a:lnTo>
                    <a:pt x="1179" y="1810"/>
                  </a:lnTo>
                  <a:lnTo>
                    <a:pt x="1185" y="1807"/>
                  </a:lnTo>
                  <a:lnTo>
                    <a:pt x="1226" y="1792"/>
                  </a:lnTo>
                  <a:lnTo>
                    <a:pt x="1441" y="1700"/>
                  </a:lnTo>
                  <a:cubicBezTo>
                    <a:pt x="1544" y="1645"/>
                    <a:pt x="1631" y="1566"/>
                    <a:pt x="1694" y="1468"/>
                  </a:cubicBezTo>
                  <a:cubicBezTo>
                    <a:pt x="1750" y="1412"/>
                    <a:pt x="1790" y="1344"/>
                    <a:pt x="1810" y="1269"/>
                  </a:cubicBezTo>
                  <a:cubicBezTo>
                    <a:pt x="1866" y="1162"/>
                    <a:pt x="1893" y="1042"/>
                    <a:pt x="1888" y="922"/>
                  </a:cubicBezTo>
                  <a:lnTo>
                    <a:pt x="1855" y="682"/>
                  </a:lnTo>
                  <a:cubicBezTo>
                    <a:pt x="1825" y="611"/>
                    <a:pt x="1795" y="539"/>
                    <a:pt x="1764" y="467"/>
                  </a:cubicBezTo>
                  <a:cubicBezTo>
                    <a:pt x="1638" y="272"/>
                    <a:pt x="1448" y="125"/>
                    <a:pt x="1226" y="53"/>
                  </a:cubicBezTo>
                  <a:lnTo>
                    <a:pt x="1185" y="37"/>
                  </a:lnTo>
                  <a:cubicBezTo>
                    <a:pt x="1144" y="21"/>
                    <a:pt x="1138" y="29"/>
                    <a:pt x="1057" y="19"/>
                  </a:cubicBezTo>
                  <a:cubicBezTo>
                    <a:pt x="1025" y="6"/>
                    <a:pt x="991" y="1"/>
                    <a:pt x="9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6" name="Google Shape;31616;p112"/>
            <p:cNvSpPr/>
            <p:nvPr/>
          </p:nvSpPr>
          <p:spPr>
            <a:xfrm flipH="1">
              <a:off x="6789501" y="1711918"/>
              <a:ext cx="48804" cy="44902"/>
            </a:xfrm>
            <a:custGeom>
              <a:avLst/>
              <a:gdLst/>
              <a:ahLst/>
              <a:cxnLst/>
              <a:rect l="l" t="t" r="r" b="b"/>
              <a:pathLst>
                <a:path w="2001" h="1841" extrusionOk="0">
                  <a:moveTo>
                    <a:pt x="1047" y="0"/>
                  </a:moveTo>
                  <a:cubicBezTo>
                    <a:pt x="887" y="0"/>
                    <a:pt x="726" y="42"/>
                    <a:pt x="582" y="126"/>
                  </a:cubicBezTo>
                  <a:cubicBezTo>
                    <a:pt x="146" y="385"/>
                    <a:pt x="1" y="946"/>
                    <a:pt x="257" y="1383"/>
                  </a:cubicBezTo>
                  <a:cubicBezTo>
                    <a:pt x="428" y="1677"/>
                    <a:pt x="737" y="1840"/>
                    <a:pt x="1054" y="1840"/>
                  </a:cubicBezTo>
                  <a:cubicBezTo>
                    <a:pt x="1210" y="1840"/>
                    <a:pt x="1368" y="1801"/>
                    <a:pt x="1513" y="1718"/>
                  </a:cubicBezTo>
                  <a:lnTo>
                    <a:pt x="1551" y="1691"/>
                  </a:lnTo>
                  <a:lnTo>
                    <a:pt x="1555" y="1687"/>
                  </a:lnTo>
                  <a:lnTo>
                    <a:pt x="1735" y="1548"/>
                  </a:lnTo>
                  <a:cubicBezTo>
                    <a:pt x="1820" y="1471"/>
                    <a:pt x="1883" y="1373"/>
                    <a:pt x="1918" y="1263"/>
                  </a:cubicBezTo>
                  <a:cubicBezTo>
                    <a:pt x="1935" y="1227"/>
                    <a:pt x="1951" y="1192"/>
                    <a:pt x="1963" y="1154"/>
                  </a:cubicBezTo>
                  <a:cubicBezTo>
                    <a:pt x="1990" y="1080"/>
                    <a:pt x="2001" y="1001"/>
                    <a:pt x="1996" y="922"/>
                  </a:cubicBezTo>
                  <a:cubicBezTo>
                    <a:pt x="1994" y="919"/>
                    <a:pt x="1965" y="696"/>
                    <a:pt x="1964" y="694"/>
                  </a:cubicBezTo>
                  <a:cubicBezTo>
                    <a:pt x="1964" y="694"/>
                    <a:pt x="1964" y="693"/>
                    <a:pt x="1964" y="693"/>
                  </a:cubicBezTo>
                  <a:cubicBezTo>
                    <a:pt x="1964" y="692"/>
                    <a:pt x="1964" y="690"/>
                    <a:pt x="1963" y="689"/>
                  </a:cubicBezTo>
                  <a:cubicBezTo>
                    <a:pt x="1963" y="688"/>
                    <a:pt x="1962" y="687"/>
                    <a:pt x="1962" y="686"/>
                  </a:cubicBezTo>
                  <a:cubicBezTo>
                    <a:pt x="1936" y="573"/>
                    <a:pt x="1882" y="470"/>
                    <a:pt x="1803" y="384"/>
                  </a:cubicBezTo>
                  <a:cubicBezTo>
                    <a:pt x="1764" y="319"/>
                    <a:pt x="1710" y="264"/>
                    <a:pt x="1644" y="225"/>
                  </a:cubicBezTo>
                  <a:cubicBezTo>
                    <a:pt x="1611" y="199"/>
                    <a:pt x="1584" y="176"/>
                    <a:pt x="1551" y="154"/>
                  </a:cubicBezTo>
                  <a:lnTo>
                    <a:pt x="1513" y="126"/>
                  </a:lnTo>
                  <a:cubicBezTo>
                    <a:pt x="1369" y="42"/>
                    <a:pt x="1208" y="0"/>
                    <a:pt x="10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7" name="Google Shape;31617;p112"/>
            <p:cNvSpPr/>
            <p:nvPr/>
          </p:nvSpPr>
          <p:spPr>
            <a:xfrm flipH="1">
              <a:off x="6396846" y="1612114"/>
              <a:ext cx="40390" cy="47707"/>
            </a:xfrm>
            <a:custGeom>
              <a:avLst/>
              <a:gdLst/>
              <a:ahLst/>
              <a:cxnLst/>
              <a:rect l="l" t="t" r="r" b="b"/>
              <a:pathLst>
                <a:path w="1656" h="1956" extrusionOk="0">
                  <a:moveTo>
                    <a:pt x="635" y="1"/>
                  </a:moveTo>
                  <a:cubicBezTo>
                    <a:pt x="624" y="1"/>
                    <a:pt x="612" y="2"/>
                    <a:pt x="600" y="4"/>
                  </a:cubicBezTo>
                  <a:cubicBezTo>
                    <a:pt x="495" y="20"/>
                    <a:pt x="424" y="145"/>
                    <a:pt x="376" y="229"/>
                  </a:cubicBezTo>
                  <a:cubicBezTo>
                    <a:pt x="351" y="274"/>
                    <a:pt x="337" y="326"/>
                    <a:pt x="317" y="374"/>
                  </a:cubicBezTo>
                  <a:cubicBezTo>
                    <a:pt x="284" y="402"/>
                    <a:pt x="255" y="434"/>
                    <a:pt x="230" y="470"/>
                  </a:cubicBezTo>
                  <a:cubicBezTo>
                    <a:pt x="193" y="511"/>
                    <a:pt x="159" y="555"/>
                    <a:pt x="128" y="600"/>
                  </a:cubicBezTo>
                  <a:cubicBezTo>
                    <a:pt x="70" y="689"/>
                    <a:pt x="60" y="752"/>
                    <a:pt x="48" y="847"/>
                  </a:cubicBezTo>
                  <a:cubicBezTo>
                    <a:pt x="44" y="876"/>
                    <a:pt x="42" y="896"/>
                    <a:pt x="41" y="915"/>
                  </a:cubicBezTo>
                  <a:lnTo>
                    <a:pt x="39" y="919"/>
                  </a:lnTo>
                  <a:cubicBezTo>
                    <a:pt x="6" y="1025"/>
                    <a:pt x="1" y="1138"/>
                    <a:pt x="25" y="1246"/>
                  </a:cubicBezTo>
                  <a:cubicBezTo>
                    <a:pt x="25" y="1319"/>
                    <a:pt x="45" y="1390"/>
                    <a:pt x="81" y="1453"/>
                  </a:cubicBezTo>
                  <a:cubicBezTo>
                    <a:pt x="114" y="1553"/>
                    <a:pt x="172" y="1644"/>
                    <a:pt x="249" y="1715"/>
                  </a:cubicBezTo>
                  <a:lnTo>
                    <a:pt x="415" y="1844"/>
                  </a:lnTo>
                  <a:lnTo>
                    <a:pt x="610" y="1925"/>
                  </a:lnTo>
                  <a:cubicBezTo>
                    <a:pt x="672" y="1945"/>
                    <a:pt x="736" y="1955"/>
                    <a:pt x="800" y="1955"/>
                  </a:cubicBezTo>
                  <a:cubicBezTo>
                    <a:pt x="846" y="1955"/>
                    <a:pt x="892" y="1950"/>
                    <a:pt x="937" y="1940"/>
                  </a:cubicBezTo>
                  <a:cubicBezTo>
                    <a:pt x="1009" y="1940"/>
                    <a:pt x="1081" y="1921"/>
                    <a:pt x="1143" y="1884"/>
                  </a:cubicBezTo>
                  <a:cubicBezTo>
                    <a:pt x="1245" y="1852"/>
                    <a:pt x="1335" y="1793"/>
                    <a:pt x="1407" y="1715"/>
                  </a:cubicBezTo>
                  <a:lnTo>
                    <a:pt x="1534" y="1550"/>
                  </a:lnTo>
                  <a:cubicBezTo>
                    <a:pt x="1561" y="1485"/>
                    <a:pt x="1590" y="1419"/>
                    <a:pt x="1617" y="1354"/>
                  </a:cubicBezTo>
                  <a:cubicBezTo>
                    <a:pt x="1650" y="1249"/>
                    <a:pt x="1655" y="1137"/>
                    <a:pt x="1631" y="1028"/>
                  </a:cubicBezTo>
                  <a:cubicBezTo>
                    <a:pt x="1631" y="956"/>
                    <a:pt x="1613" y="885"/>
                    <a:pt x="1576" y="822"/>
                  </a:cubicBezTo>
                  <a:cubicBezTo>
                    <a:pt x="1543" y="722"/>
                    <a:pt x="1485" y="631"/>
                    <a:pt x="1407" y="559"/>
                  </a:cubicBezTo>
                  <a:lnTo>
                    <a:pt x="1242" y="431"/>
                  </a:lnTo>
                  <a:lnTo>
                    <a:pt x="1045" y="349"/>
                  </a:lnTo>
                  <a:cubicBezTo>
                    <a:pt x="997" y="338"/>
                    <a:pt x="948" y="331"/>
                    <a:pt x="898" y="329"/>
                  </a:cubicBezTo>
                  <a:cubicBezTo>
                    <a:pt x="880" y="321"/>
                    <a:pt x="862" y="314"/>
                    <a:pt x="844" y="309"/>
                  </a:cubicBezTo>
                  <a:cubicBezTo>
                    <a:pt x="837" y="307"/>
                    <a:pt x="830" y="308"/>
                    <a:pt x="822" y="306"/>
                  </a:cubicBezTo>
                  <a:cubicBezTo>
                    <a:pt x="818" y="291"/>
                    <a:pt x="811" y="277"/>
                    <a:pt x="808" y="261"/>
                  </a:cubicBezTo>
                  <a:cubicBezTo>
                    <a:pt x="807" y="255"/>
                    <a:pt x="806" y="248"/>
                    <a:pt x="805" y="242"/>
                  </a:cubicBezTo>
                  <a:cubicBezTo>
                    <a:pt x="803" y="231"/>
                    <a:pt x="802" y="215"/>
                    <a:pt x="802" y="214"/>
                  </a:cubicBezTo>
                  <a:cubicBezTo>
                    <a:pt x="801" y="200"/>
                    <a:pt x="800" y="186"/>
                    <a:pt x="799" y="172"/>
                  </a:cubicBezTo>
                  <a:cubicBezTo>
                    <a:pt x="799" y="142"/>
                    <a:pt x="791" y="111"/>
                    <a:pt x="775" y="85"/>
                  </a:cubicBezTo>
                  <a:cubicBezTo>
                    <a:pt x="757" y="62"/>
                    <a:pt x="748" y="50"/>
                    <a:pt x="748" y="50"/>
                  </a:cubicBezTo>
                  <a:lnTo>
                    <a:pt x="748" y="50"/>
                  </a:lnTo>
                  <a:cubicBezTo>
                    <a:pt x="748" y="50"/>
                    <a:pt x="753" y="57"/>
                    <a:pt x="763" y="70"/>
                  </a:cubicBezTo>
                  <a:lnTo>
                    <a:pt x="763" y="70"/>
                  </a:lnTo>
                  <a:cubicBezTo>
                    <a:pt x="727" y="23"/>
                    <a:pt x="687" y="1"/>
                    <a:pt x="6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8" name="Google Shape;31618;p112"/>
            <p:cNvSpPr/>
            <p:nvPr/>
          </p:nvSpPr>
          <p:spPr>
            <a:xfrm flipH="1">
              <a:off x="6273920" y="1294434"/>
              <a:ext cx="46561" cy="34829"/>
            </a:xfrm>
            <a:custGeom>
              <a:avLst/>
              <a:gdLst/>
              <a:ahLst/>
              <a:cxnLst/>
              <a:rect l="l" t="t" r="r" b="b"/>
              <a:pathLst>
                <a:path w="1909" h="1428" extrusionOk="0">
                  <a:moveTo>
                    <a:pt x="1195" y="0"/>
                  </a:moveTo>
                  <a:cubicBezTo>
                    <a:pt x="1071" y="0"/>
                    <a:pt x="946" y="33"/>
                    <a:pt x="836" y="98"/>
                  </a:cubicBezTo>
                  <a:cubicBezTo>
                    <a:pt x="755" y="138"/>
                    <a:pt x="680" y="187"/>
                    <a:pt x="613" y="247"/>
                  </a:cubicBezTo>
                  <a:cubicBezTo>
                    <a:pt x="599" y="254"/>
                    <a:pt x="584" y="258"/>
                    <a:pt x="570" y="267"/>
                  </a:cubicBezTo>
                  <a:cubicBezTo>
                    <a:pt x="515" y="302"/>
                    <a:pt x="465" y="345"/>
                    <a:pt x="422" y="395"/>
                  </a:cubicBezTo>
                  <a:cubicBezTo>
                    <a:pt x="383" y="413"/>
                    <a:pt x="347" y="437"/>
                    <a:pt x="318" y="468"/>
                  </a:cubicBezTo>
                  <a:cubicBezTo>
                    <a:pt x="310" y="477"/>
                    <a:pt x="301" y="487"/>
                    <a:pt x="294" y="497"/>
                  </a:cubicBezTo>
                  <a:lnTo>
                    <a:pt x="285" y="500"/>
                  </a:lnTo>
                  <a:lnTo>
                    <a:pt x="172" y="541"/>
                  </a:lnTo>
                  <a:cubicBezTo>
                    <a:pt x="1" y="602"/>
                    <a:pt x="0" y="826"/>
                    <a:pt x="172" y="888"/>
                  </a:cubicBezTo>
                  <a:lnTo>
                    <a:pt x="276" y="925"/>
                  </a:lnTo>
                  <a:cubicBezTo>
                    <a:pt x="283" y="927"/>
                    <a:pt x="289" y="931"/>
                    <a:pt x="296" y="933"/>
                  </a:cubicBezTo>
                  <a:cubicBezTo>
                    <a:pt x="330" y="971"/>
                    <a:pt x="372" y="1004"/>
                    <a:pt x="416" y="1028"/>
                  </a:cubicBezTo>
                  <a:cubicBezTo>
                    <a:pt x="459" y="1081"/>
                    <a:pt x="512" y="1126"/>
                    <a:pt x="570" y="1162"/>
                  </a:cubicBezTo>
                  <a:cubicBezTo>
                    <a:pt x="584" y="1169"/>
                    <a:pt x="598" y="1174"/>
                    <a:pt x="613" y="1180"/>
                  </a:cubicBezTo>
                  <a:cubicBezTo>
                    <a:pt x="680" y="1240"/>
                    <a:pt x="754" y="1290"/>
                    <a:pt x="835" y="1330"/>
                  </a:cubicBezTo>
                  <a:cubicBezTo>
                    <a:pt x="946" y="1395"/>
                    <a:pt x="1070" y="1428"/>
                    <a:pt x="1195" y="1428"/>
                  </a:cubicBezTo>
                  <a:cubicBezTo>
                    <a:pt x="1319" y="1428"/>
                    <a:pt x="1444" y="1395"/>
                    <a:pt x="1555" y="1330"/>
                  </a:cubicBezTo>
                  <a:cubicBezTo>
                    <a:pt x="1774" y="1202"/>
                    <a:pt x="1908" y="968"/>
                    <a:pt x="1908" y="714"/>
                  </a:cubicBezTo>
                  <a:cubicBezTo>
                    <a:pt x="1908" y="460"/>
                    <a:pt x="1774" y="226"/>
                    <a:pt x="1555" y="98"/>
                  </a:cubicBezTo>
                  <a:lnTo>
                    <a:pt x="1556" y="98"/>
                  </a:lnTo>
                  <a:cubicBezTo>
                    <a:pt x="1445" y="33"/>
                    <a:pt x="1320" y="0"/>
                    <a:pt x="11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9" name="Google Shape;31619;p112"/>
            <p:cNvSpPr/>
            <p:nvPr/>
          </p:nvSpPr>
          <p:spPr>
            <a:xfrm flipH="1">
              <a:off x="6612575" y="1283312"/>
              <a:ext cx="28853" cy="28536"/>
            </a:xfrm>
            <a:custGeom>
              <a:avLst/>
              <a:gdLst/>
              <a:ahLst/>
              <a:cxnLst/>
              <a:rect l="l" t="t" r="r" b="b"/>
              <a:pathLst>
                <a:path w="1183" h="1170" extrusionOk="0">
                  <a:moveTo>
                    <a:pt x="569" y="0"/>
                  </a:moveTo>
                  <a:cubicBezTo>
                    <a:pt x="424" y="0"/>
                    <a:pt x="280" y="54"/>
                    <a:pt x="168" y="160"/>
                  </a:cubicBezTo>
                  <a:lnTo>
                    <a:pt x="79" y="275"/>
                  </a:lnTo>
                  <a:cubicBezTo>
                    <a:pt x="27" y="362"/>
                    <a:pt x="0" y="461"/>
                    <a:pt x="1" y="563"/>
                  </a:cubicBezTo>
                  <a:cubicBezTo>
                    <a:pt x="8" y="613"/>
                    <a:pt x="15" y="663"/>
                    <a:pt x="21" y="713"/>
                  </a:cubicBezTo>
                  <a:cubicBezTo>
                    <a:pt x="47" y="808"/>
                    <a:pt x="97" y="895"/>
                    <a:pt x="168" y="964"/>
                  </a:cubicBezTo>
                  <a:cubicBezTo>
                    <a:pt x="175" y="973"/>
                    <a:pt x="183" y="980"/>
                    <a:pt x="192" y="988"/>
                  </a:cubicBezTo>
                  <a:cubicBezTo>
                    <a:pt x="195" y="991"/>
                    <a:pt x="198" y="995"/>
                    <a:pt x="202" y="999"/>
                  </a:cubicBezTo>
                  <a:cubicBezTo>
                    <a:pt x="286" y="1082"/>
                    <a:pt x="349" y="1111"/>
                    <a:pt x="460" y="1149"/>
                  </a:cubicBezTo>
                  <a:cubicBezTo>
                    <a:pt x="509" y="1163"/>
                    <a:pt x="560" y="1170"/>
                    <a:pt x="610" y="1170"/>
                  </a:cubicBezTo>
                  <a:cubicBezTo>
                    <a:pt x="661" y="1170"/>
                    <a:pt x="711" y="1163"/>
                    <a:pt x="760" y="1149"/>
                  </a:cubicBezTo>
                  <a:cubicBezTo>
                    <a:pt x="953" y="1096"/>
                    <a:pt x="1102" y="946"/>
                    <a:pt x="1155" y="754"/>
                  </a:cubicBezTo>
                  <a:cubicBezTo>
                    <a:pt x="1183" y="656"/>
                    <a:pt x="1183" y="551"/>
                    <a:pt x="1156" y="453"/>
                  </a:cubicBezTo>
                  <a:cubicBezTo>
                    <a:pt x="1117" y="341"/>
                    <a:pt x="1090" y="279"/>
                    <a:pt x="1005" y="195"/>
                  </a:cubicBezTo>
                  <a:lnTo>
                    <a:pt x="994" y="184"/>
                  </a:lnTo>
                  <a:lnTo>
                    <a:pt x="970" y="160"/>
                  </a:lnTo>
                  <a:cubicBezTo>
                    <a:pt x="858" y="54"/>
                    <a:pt x="713" y="0"/>
                    <a:pt x="5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0" name="Google Shape;31620;p112"/>
            <p:cNvSpPr/>
            <p:nvPr/>
          </p:nvSpPr>
          <p:spPr>
            <a:xfrm flipH="1">
              <a:off x="6615844" y="951535"/>
              <a:ext cx="36585" cy="34975"/>
            </a:xfrm>
            <a:custGeom>
              <a:avLst/>
              <a:gdLst/>
              <a:ahLst/>
              <a:cxnLst/>
              <a:rect l="l" t="t" r="r" b="b"/>
              <a:pathLst>
                <a:path w="1500" h="1434" extrusionOk="0">
                  <a:moveTo>
                    <a:pt x="801" y="0"/>
                  </a:moveTo>
                  <a:cubicBezTo>
                    <a:pt x="793" y="0"/>
                    <a:pt x="785" y="1"/>
                    <a:pt x="777" y="1"/>
                  </a:cubicBezTo>
                  <a:lnTo>
                    <a:pt x="590" y="26"/>
                  </a:lnTo>
                  <a:cubicBezTo>
                    <a:pt x="473" y="58"/>
                    <a:pt x="367" y="121"/>
                    <a:pt x="281" y="207"/>
                  </a:cubicBezTo>
                  <a:cubicBezTo>
                    <a:pt x="277" y="212"/>
                    <a:pt x="271" y="218"/>
                    <a:pt x="267" y="224"/>
                  </a:cubicBezTo>
                  <a:cubicBezTo>
                    <a:pt x="260" y="231"/>
                    <a:pt x="252" y="237"/>
                    <a:pt x="245" y="244"/>
                  </a:cubicBezTo>
                  <a:cubicBezTo>
                    <a:pt x="184" y="287"/>
                    <a:pt x="135" y="345"/>
                    <a:pt x="101" y="411"/>
                  </a:cubicBezTo>
                  <a:cubicBezTo>
                    <a:pt x="47" y="467"/>
                    <a:pt x="2" y="536"/>
                    <a:pt x="1" y="615"/>
                  </a:cubicBezTo>
                  <a:cubicBezTo>
                    <a:pt x="2" y="680"/>
                    <a:pt x="31" y="743"/>
                    <a:pt x="81" y="785"/>
                  </a:cubicBezTo>
                  <a:cubicBezTo>
                    <a:pt x="84" y="820"/>
                    <a:pt x="91" y="856"/>
                    <a:pt x="100" y="889"/>
                  </a:cubicBezTo>
                  <a:cubicBezTo>
                    <a:pt x="124" y="946"/>
                    <a:pt x="147" y="1001"/>
                    <a:pt x="171" y="1058"/>
                  </a:cubicBezTo>
                  <a:cubicBezTo>
                    <a:pt x="213" y="1137"/>
                    <a:pt x="276" y="1205"/>
                    <a:pt x="352" y="1254"/>
                  </a:cubicBezTo>
                  <a:cubicBezTo>
                    <a:pt x="395" y="1297"/>
                    <a:pt x="448" y="1329"/>
                    <a:pt x="507" y="1344"/>
                  </a:cubicBezTo>
                  <a:cubicBezTo>
                    <a:pt x="575" y="1379"/>
                    <a:pt x="649" y="1398"/>
                    <a:pt x="724" y="1401"/>
                  </a:cubicBezTo>
                  <a:cubicBezTo>
                    <a:pt x="789" y="1422"/>
                    <a:pt x="856" y="1434"/>
                    <a:pt x="923" y="1434"/>
                  </a:cubicBezTo>
                  <a:cubicBezTo>
                    <a:pt x="1021" y="1434"/>
                    <a:pt x="1119" y="1409"/>
                    <a:pt x="1207" y="1358"/>
                  </a:cubicBezTo>
                  <a:cubicBezTo>
                    <a:pt x="1381" y="1256"/>
                    <a:pt x="1500" y="1059"/>
                    <a:pt x="1496" y="855"/>
                  </a:cubicBezTo>
                  <a:cubicBezTo>
                    <a:pt x="1492" y="801"/>
                    <a:pt x="1486" y="745"/>
                    <a:pt x="1476" y="692"/>
                  </a:cubicBezTo>
                  <a:cubicBezTo>
                    <a:pt x="1478" y="632"/>
                    <a:pt x="1470" y="573"/>
                    <a:pt x="1454" y="516"/>
                  </a:cubicBezTo>
                  <a:lnTo>
                    <a:pt x="1383" y="349"/>
                  </a:lnTo>
                  <a:cubicBezTo>
                    <a:pt x="1341" y="269"/>
                    <a:pt x="1278" y="201"/>
                    <a:pt x="1202" y="153"/>
                  </a:cubicBezTo>
                  <a:cubicBezTo>
                    <a:pt x="1159" y="109"/>
                    <a:pt x="1106" y="78"/>
                    <a:pt x="1047" y="62"/>
                  </a:cubicBezTo>
                  <a:cubicBezTo>
                    <a:pt x="971" y="21"/>
                    <a:pt x="887" y="0"/>
                    <a:pt x="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1" name="Google Shape;31621;p112"/>
            <p:cNvSpPr/>
            <p:nvPr/>
          </p:nvSpPr>
          <p:spPr>
            <a:xfrm flipH="1">
              <a:off x="8124163" y="2375783"/>
              <a:ext cx="137971" cy="83485"/>
            </a:xfrm>
            <a:custGeom>
              <a:avLst/>
              <a:gdLst/>
              <a:ahLst/>
              <a:cxnLst/>
              <a:rect l="l" t="t" r="r" b="b"/>
              <a:pathLst>
                <a:path w="10881" h="6584" extrusionOk="0">
                  <a:moveTo>
                    <a:pt x="5449" y="0"/>
                  </a:moveTo>
                  <a:cubicBezTo>
                    <a:pt x="5336" y="0"/>
                    <a:pt x="5220" y="3"/>
                    <a:pt x="5100" y="9"/>
                  </a:cubicBezTo>
                  <a:cubicBezTo>
                    <a:pt x="1631" y="186"/>
                    <a:pt x="1" y="3883"/>
                    <a:pt x="2618" y="5753"/>
                  </a:cubicBezTo>
                  <a:cubicBezTo>
                    <a:pt x="2888" y="5950"/>
                    <a:pt x="3158" y="6106"/>
                    <a:pt x="3418" y="6231"/>
                  </a:cubicBezTo>
                  <a:cubicBezTo>
                    <a:pt x="3949" y="6475"/>
                    <a:pt x="4465" y="6584"/>
                    <a:pt x="4953" y="6584"/>
                  </a:cubicBezTo>
                  <a:cubicBezTo>
                    <a:pt x="8758" y="6584"/>
                    <a:pt x="10881" y="0"/>
                    <a:pt x="5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2" name="Google Shape;31622;p112"/>
            <p:cNvSpPr/>
            <p:nvPr/>
          </p:nvSpPr>
          <p:spPr>
            <a:xfrm flipH="1">
              <a:off x="7668404" y="2172617"/>
              <a:ext cx="69284" cy="41831"/>
            </a:xfrm>
            <a:custGeom>
              <a:avLst/>
              <a:gdLst/>
              <a:ahLst/>
              <a:cxnLst/>
              <a:rect l="l" t="t" r="r" b="b"/>
              <a:pathLst>
                <a:path w="5464" h="3299" extrusionOk="0">
                  <a:moveTo>
                    <a:pt x="2745" y="0"/>
                  </a:moveTo>
                  <a:cubicBezTo>
                    <a:pt x="2687" y="0"/>
                    <a:pt x="2627" y="2"/>
                    <a:pt x="2565" y="5"/>
                  </a:cubicBezTo>
                  <a:cubicBezTo>
                    <a:pt x="820" y="88"/>
                    <a:pt x="0" y="1947"/>
                    <a:pt x="1319" y="2882"/>
                  </a:cubicBezTo>
                  <a:cubicBezTo>
                    <a:pt x="1454" y="2985"/>
                    <a:pt x="1589" y="3059"/>
                    <a:pt x="1724" y="3121"/>
                  </a:cubicBezTo>
                  <a:cubicBezTo>
                    <a:pt x="1992" y="3244"/>
                    <a:pt x="2251" y="3298"/>
                    <a:pt x="2496" y="3298"/>
                  </a:cubicBezTo>
                  <a:cubicBezTo>
                    <a:pt x="4404" y="3298"/>
                    <a:pt x="5464" y="0"/>
                    <a:pt x="27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3" name="Google Shape;31623;p112"/>
            <p:cNvSpPr/>
            <p:nvPr/>
          </p:nvSpPr>
          <p:spPr>
            <a:xfrm flipH="1">
              <a:off x="8054877" y="1811591"/>
              <a:ext cx="69309" cy="41971"/>
            </a:xfrm>
            <a:custGeom>
              <a:avLst/>
              <a:gdLst/>
              <a:ahLst/>
              <a:cxnLst/>
              <a:rect l="l" t="t" r="r" b="b"/>
              <a:pathLst>
                <a:path w="5466" h="3310" extrusionOk="0">
                  <a:moveTo>
                    <a:pt x="2747" y="1"/>
                  </a:moveTo>
                  <a:cubicBezTo>
                    <a:pt x="2688" y="1"/>
                    <a:pt x="2629" y="2"/>
                    <a:pt x="2567" y="5"/>
                  </a:cubicBezTo>
                  <a:cubicBezTo>
                    <a:pt x="822" y="88"/>
                    <a:pt x="1" y="1948"/>
                    <a:pt x="1320" y="2893"/>
                  </a:cubicBezTo>
                  <a:cubicBezTo>
                    <a:pt x="1455" y="2987"/>
                    <a:pt x="1591" y="3070"/>
                    <a:pt x="1725" y="3132"/>
                  </a:cubicBezTo>
                  <a:cubicBezTo>
                    <a:pt x="1992" y="3255"/>
                    <a:pt x="2250" y="3309"/>
                    <a:pt x="2495" y="3309"/>
                  </a:cubicBezTo>
                  <a:cubicBezTo>
                    <a:pt x="4404" y="3309"/>
                    <a:pt x="5465" y="1"/>
                    <a:pt x="2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4" name="Google Shape;31624;p112"/>
            <p:cNvSpPr/>
            <p:nvPr/>
          </p:nvSpPr>
          <p:spPr>
            <a:xfrm>
              <a:off x="8275788" y="713852"/>
              <a:ext cx="162951" cy="98409"/>
            </a:xfrm>
            <a:custGeom>
              <a:avLst/>
              <a:gdLst/>
              <a:ahLst/>
              <a:cxnLst/>
              <a:rect l="l" t="t" r="r" b="b"/>
              <a:pathLst>
                <a:path w="12851" h="7761" extrusionOk="0">
                  <a:moveTo>
                    <a:pt x="6453" y="1"/>
                  </a:moveTo>
                  <a:cubicBezTo>
                    <a:pt x="6318" y="1"/>
                    <a:pt x="6179" y="4"/>
                    <a:pt x="6036" y="11"/>
                  </a:cubicBezTo>
                  <a:cubicBezTo>
                    <a:pt x="1933" y="208"/>
                    <a:pt x="1" y="4570"/>
                    <a:pt x="3096" y="6783"/>
                  </a:cubicBezTo>
                  <a:cubicBezTo>
                    <a:pt x="3418" y="7012"/>
                    <a:pt x="3730" y="7199"/>
                    <a:pt x="4042" y="7344"/>
                  </a:cubicBezTo>
                  <a:cubicBezTo>
                    <a:pt x="4668" y="7633"/>
                    <a:pt x="5277" y="7761"/>
                    <a:pt x="5853" y="7761"/>
                  </a:cubicBezTo>
                  <a:cubicBezTo>
                    <a:pt x="10339" y="7761"/>
                    <a:pt x="12850" y="1"/>
                    <a:pt x="64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5" name="Google Shape;31625;p112"/>
            <p:cNvSpPr/>
            <p:nvPr/>
          </p:nvSpPr>
          <p:spPr>
            <a:xfrm>
              <a:off x="7854641" y="589985"/>
              <a:ext cx="77069" cy="76689"/>
            </a:xfrm>
            <a:custGeom>
              <a:avLst/>
              <a:gdLst/>
              <a:ahLst/>
              <a:cxnLst/>
              <a:rect l="l" t="t" r="r" b="b"/>
              <a:pathLst>
                <a:path w="6078" h="6048" extrusionOk="0">
                  <a:moveTo>
                    <a:pt x="2177" y="1"/>
                  </a:moveTo>
                  <a:cubicBezTo>
                    <a:pt x="2172" y="1"/>
                    <a:pt x="2166" y="2"/>
                    <a:pt x="2161" y="3"/>
                  </a:cubicBezTo>
                  <a:cubicBezTo>
                    <a:pt x="2099" y="24"/>
                    <a:pt x="2047" y="96"/>
                    <a:pt x="1985" y="283"/>
                  </a:cubicBezTo>
                  <a:cubicBezTo>
                    <a:pt x="1902" y="553"/>
                    <a:pt x="1902" y="854"/>
                    <a:pt x="1828" y="1134"/>
                  </a:cubicBezTo>
                  <a:cubicBezTo>
                    <a:pt x="1694" y="1748"/>
                    <a:pt x="1486" y="2246"/>
                    <a:pt x="998" y="2672"/>
                  </a:cubicBezTo>
                  <a:cubicBezTo>
                    <a:pt x="707" y="2932"/>
                    <a:pt x="374" y="3150"/>
                    <a:pt x="104" y="3420"/>
                  </a:cubicBezTo>
                  <a:cubicBezTo>
                    <a:pt x="74" y="3451"/>
                    <a:pt x="42" y="3472"/>
                    <a:pt x="32" y="3513"/>
                  </a:cubicBezTo>
                  <a:cubicBezTo>
                    <a:pt x="0" y="3597"/>
                    <a:pt x="74" y="3690"/>
                    <a:pt x="157" y="3742"/>
                  </a:cubicBezTo>
                  <a:cubicBezTo>
                    <a:pt x="717" y="4033"/>
                    <a:pt x="1413" y="4095"/>
                    <a:pt x="2015" y="4261"/>
                  </a:cubicBezTo>
                  <a:cubicBezTo>
                    <a:pt x="2109" y="4282"/>
                    <a:pt x="2202" y="4313"/>
                    <a:pt x="2285" y="4354"/>
                  </a:cubicBezTo>
                  <a:cubicBezTo>
                    <a:pt x="2462" y="4458"/>
                    <a:pt x="2556" y="4635"/>
                    <a:pt x="2691" y="4770"/>
                  </a:cubicBezTo>
                  <a:cubicBezTo>
                    <a:pt x="3054" y="5123"/>
                    <a:pt x="3376" y="5455"/>
                    <a:pt x="3657" y="5882"/>
                  </a:cubicBezTo>
                  <a:cubicBezTo>
                    <a:pt x="3698" y="5965"/>
                    <a:pt x="3771" y="6048"/>
                    <a:pt x="3854" y="6048"/>
                  </a:cubicBezTo>
                  <a:cubicBezTo>
                    <a:pt x="4176" y="6037"/>
                    <a:pt x="4104" y="5445"/>
                    <a:pt x="4083" y="5248"/>
                  </a:cubicBezTo>
                  <a:cubicBezTo>
                    <a:pt x="4051" y="4874"/>
                    <a:pt x="4155" y="4490"/>
                    <a:pt x="4249" y="4116"/>
                  </a:cubicBezTo>
                  <a:cubicBezTo>
                    <a:pt x="4467" y="3243"/>
                    <a:pt x="5267" y="2651"/>
                    <a:pt x="5932" y="2132"/>
                  </a:cubicBezTo>
                  <a:cubicBezTo>
                    <a:pt x="5994" y="2080"/>
                    <a:pt x="6077" y="2007"/>
                    <a:pt x="6045" y="1924"/>
                  </a:cubicBezTo>
                  <a:cubicBezTo>
                    <a:pt x="6025" y="1882"/>
                    <a:pt x="5994" y="1852"/>
                    <a:pt x="5952" y="1831"/>
                  </a:cubicBezTo>
                  <a:cubicBezTo>
                    <a:pt x="5696" y="1688"/>
                    <a:pt x="5399" y="1671"/>
                    <a:pt x="5096" y="1671"/>
                  </a:cubicBezTo>
                  <a:cubicBezTo>
                    <a:pt x="5004" y="1671"/>
                    <a:pt x="4911" y="1673"/>
                    <a:pt x="4818" y="1673"/>
                  </a:cubicBezTo>
                  <a:cubicBezTo>
                    <a:pt x="4685" y="1673"/>
                    <a:pt x="4553" y="1669"/>
                    <a:pt x="4425" y="1654"/>
                  </a:cubicBezTo>
                  <a:cubicBezTo>
                    <a:pt x="3647" y="1540"/>
                    <a:pt x="3065" y="854"/>
                    <a:pt x="2546" y="314"/>
                  </a:cubicBezTo>
                  <a:cubicBezTo>
                    <a:pt x="2389" y="158"/>
                    <a:pt x="2269" y="1"/>
                    <a:pt x="2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6" name="Google Shape;31626;p112"/>
            <p:cNvSpPr/>
            <p:nvPr/>
          </p:nvSpPr>
          <p:spPr>
            <a:xfrm flipH="1">
              <a:off x="7737701" y="1893816"/>
              <a:ext cx="60065" cy="60205"/>
            </a:xfrm>
            <a:custGeom>
              <a:avLst/>
              <a:gdLst/>
              <a:ahLst/>
              <a:cxnLst/>
              <a:rect l="l" t="t" r="r" b="b"/>
              <a:pathLst>
                <a:path w="4737" h="4748" extrusionOk="0">
                  <a:moveTo>
                    <a:pt x="4185" y="0"/>
                  </a:moveTo>
                  <a:cubicBezTo>
                    <a:pt x="4134" y="0"/>
                    <a:pt x="4067" y="11"/>
                    <a:pt x="3978" y="35"/>
                  </a:cubicBezTo>
                  <a:cubicBezTo>
                    <a:pt x="3698" y="108"/>
                    <a:pt x="3438" y="254"/>
                    <a:pt x="3168" y="347"/>
                  </a:cubicBezTo>
                  <a:cubicBezTo>
                    <a:pt x="2805" y="474"/>
                    <a:pt x="2461" y="555"/>
                    <a:pt x="2108" y="555"/>
                  </a:cubicBezTo>
                  <a:cubicBezTo>
                    <a:pt x="1886" y="555"/>
                    <a:pt x="1660" y="523"/>
                    <a:pt x="1423" y="450"/>
                  </a:cubicBezTo>
                  <a:cubicBezTo>
                    <a:pt x="1049" y="337"/>
                    <a:pt x="686" y="170"/>
                    <a:pt x="312" y="77"/>
                  </a:cubicBezTo>
                  <a:cubicBezTo>
                    <a:pt x="290" y="70"/>
                    <a:pt x="263" y="62"/>
                    <a:pt x="234" y="62"/>
                  </a:cubicBezTo>
                  <a:cubicBezTo>
                    <a:pt x="222" y="62"/>
                    <a:pt x="210" y="63"/>
                    <a:pt x="197" y="67"/>
                  </a:cubicBezTo>
                  <a:cubicBezTo>
                    <a:pt x="104" y="87"/>
                    <a:pt x="63" y="201"/>
                    <a:pt x="73" y="295"/>
                  </a:cubicBezTo>
                  <a:cubicBezTo>
                    <a:pt x="114" y="918"/>
                    <a:pt x="437" y="1551"/>
                    <a:pt x="603" y="2154"/>
                  </a:cubicBezTo>
                  <a:cubicBezTo>
                    <a:pt x="634" y="2237"/>
                    <a:pt x="665" y="2331"/>
                    <a:pt x="665" y="2435"/>
                  </a:cubicBezTo>
                  <a:cubicBezTo>
                    <a:pt x="675" y="2632"/>
                    <a:pt x="571" y="2798"/>
                    <a:pt x="530" y="2985"/>
                  </a:cubicBezTo>
                  <a:cubicBezTo>
                    <a:pt x="416" y="3483"/>
                    <a:pt x="301" y="3930"/>
                    <a:pt x="84" y="4397"/>
                  </a:cubicBezTo>
                  <a:cubicBezTo>
                    <a:pt x="42" y="4481"/>
                    <a:pt x="0" y="4574"/>
                    <a:pt x="52" y="4658"/>
                  </a:cubicBezTo>
                  <a:cubicBezTo>
                    <a:pt x="96" y="4722"/>
                    <a:pt x="158" y="4747"/>
                    <a:pt x="228" y="4747"/>
                  </a:cubicBezTo>
                  <a:cubicBezTo>
                    <a:pt x="442" y="4747"/>
                    <a:pt x="735" y="4515"/>
                    <a:pt x="852" y="4429"/>
                  </a:cubicBezTo>
                  <a:cubicBezTo>
                    <a:pt x="1153" y="4210"/>
                    <a:pt x="1538" y="4086"/>
                    <a:pt x="1901" y="3972"/>
                  </a:cubicBezTo>
                  <a:cubicBezTo>
                    <a:pt x="2114" y="3905"/>
                    <a:pt x="2331" y="3877"/>
                    <a:pt x="2549" y="3877"/>
                  </a:cubicBezTo>
                  <a:cubicBezTo>
                    <a:pt x="3212" y="3877"/>
                    <a:pt x="3883" y="4137"/>
                    <a:pt x="4477" y="4356"/>
                  </a:cubicBezTo>
                  <a:cubicBezTo>
                    <a:pt x="4515" y="4373"/>
                    <a:pt x="4563" y="4386"/>
                    <a:pt x="4606" y="4386"/>
                  </a:cubicBezTo>
                  <a:cubicBezTo>
                    <a:pt x="4645" y="4386"/>
                    <a:pt x="4681" y="4375"/>
                    <a:pt x="4705" y="4346"/>
                  </a:cubicBezTo>
                  <a:cubicBezTo>
                    <a:pt x="4737" y="4314"/>
                    <a:pt x="4737" y="4263"/>
                    <a:pt x="4737" y="4221"/>
                  </a:cubicBezTo>
                  <a:cubicBezTo>
                    <a:pt x="4716" y="3702"/>
                    <a:pt x="4301" y="3296"/>
                    <a:pt x="4093" y="2829"/>
                  </a:cubicBezTo>
                  <a:cubicBezTo>
                    <a:pt x="3770" y="2102"/>
                    <a:pt x="4061" y="1251"/>
                    <a:pt x="4238" y="524"/>
                  </a:cubicBezTo>
                  <a:cubicBezTo>
                    <a:pt x="4301" y="295"/>
                    <a:pt x="4373" y="108"/>
                    <a:pt x="4301" y="35"/>
                  </a:cubicBezTo>
                  <a:cubicBezTo>
                    <a:pt x="4279" y="13"/>
                    <a:pt x="4242" y="0"/>
                    <a:pt x="4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7" name="Google Shape;31627;p112"/>
            <p:cNvSpPr/>
            <p:nvPr/>
          </p:nvSpPr>
          <p:spPr>
            <a:xfrm flipH="1">
              <a:off x="7417751" y="2873451"/>
              <a:ext cx="60065" cy="60205"/>
            </a:xfrm>
            <a:custGeom>
              <a:avLst/>
              <a:gdLst/>
              <a:ahLst/>
              <a:cxnLst/>
              <a:rect l="l" t="t" r="r" b="b"/>
              <a:pathLst>
                <a:path w="4737" h="4748" extrusionOk="0">
                  <a:moveTo>
                    <a:pt x="4181" y="0"/>
                  </a:moveTo>
                  <a:cubicBezTo>
                    <a:pt x="4129" y="0"/>
                    <a:pt x="4062" y="11"/>
                    <a:pt x="3979" y="36"/>
                  </a:cubicBezTo>
                  <a:cubicBezTo>
                    <a:pt x="3698" y="109"/>
                    <a:pt x="3439" y="254"/>
                    <a:pt x="3169" y="347"/>
                  </a:cubicBezTo>
                  <a:cubicBezTo>
                    <a:pt x="2799" y="475"/>
                    <a:pt x="2457" y="555"/>
                    <a:pt x="2103" y="555"/>
                  </a:cubicBezTo>
                  <a:cubicBezTo>
                    <a:pt x="1881" y="555"/>
                    <a:pt x="1654" y="523"/>
                    <a:pt x="1413" y="451"/>
                  </a:cubicBezTo>
                  <a:cubicBezTo>
                    <a:pt x="1050" y="337"/>
                    <a:pt x="686" y="171"/>
                    <a:pt x="312" y="77"/>
                  </a:cubicBezTo>
                  <a:cubicBezTo>
                    <a:pt x="283" y="70"/>
                    <a:pt x="259" y="63"/>
                    <a:pt x="233" y="63"/>
                  </a:cubicBezTo>
                  <a:cubicBezTo>
                    <a:pt x="222" y="63"/>
                    <a:pt x="211" y="64"/>
                    <a:pt x="198" y="67"/>
                  </a:cubicBezTo>
                  <a:cubicBezTo>
                    <a:pt x="105" y="88"/>
                    <a:pt x="63" y="202"/>
                    <a:pt x="74" y="296"/>
                  </a:cubicBezTo>
                  <a:cubicBezTo>
                    <a:pt x="115" y="919"/>
                    <a:pt x="427" y="1552"/>
                    <a:pt x="603" y="2154"/>
                  </a:cubicBezTo>
                  <a:cubicBezTo>
                    <a:pt x="635" y="2238"/>
                    <a:pt x="655" y="2331"/>
                    <a:pt x="665" y="2435"/>
                  </a:cubicBezTo>
                  <a:cubicBezTo>
                    <a:pt x="676" y="2632"/>
                    <a:pt x="572" y="2798"/>
                    <a:pt x="531" y="2985"/>
                  </a:cubicBezTo>
                  <a:cubicBezTo>
                    <a:pt x="416" y="3484"/>
                    <a:pt x="302" y="3931"/>
                    <a:pt x="84" y="4398"/>
                  </a:cubicBezTo>
                  <a:cubicBezTo>
                    <a:pt x="42" y="4481"/>
                    <a:pt x="1" y="4575"/>
                    <a:pt x="53" y="4658"/>
                  </a:cubicBezTo>
                  <a:cubicBezTo>
                    <a:pt x="97" y="4722"/>
                    <a:pt x="158" y="4748"/>
                    <a:pt x="229" y="4748"/>
                  </a:cubicBezTo>
                  <a:cubicBezTo>
                    <a:pt x="442" y="4748"/>
                    <a:pt x="736" y="4515"/>
                    <a:pt x="852" y="4430"/>
                  </a:cubicBezTo>
                  <a:cubicBezTo>
                    <a:pt x="1154" y="4211"/>
                    <a:pt x="1538" y="4086"/>
                    <a:pt x="1902" y="3973"/>
                  </a:cubicBezTo>
                  <a:cubicBezTo>
                    <a:pt x="2112" y="3906"/>
                    <a:pt x="2328" y="3878"/>
                    <a:pt x="2544" y="3878"/>
                  </a:cubicBezTo>
                  <a:cubicBezTo>
                    <a:pt x="3203" y="3878"/>
                    <a:pt x="3875" y="4138"/>
                    <a:pt x="4478" y="4356"/>
                  </a:cubicBezTo>
                  <a:cubicBezTo>
                    <a:pt x="4516" y="4373"/>
                    <a:pt x="4563" y="4387"/>
                    <a:pt x="4606" y="4387"/>
                  </a:cubicBezTo>
                  <a:cubicBezTo>
                    <a:pt x="4645" y="4387"/>
                    <a:pt x="4682" y="4376"/>
                    <a:pt x="4706" y="4346"/>
                  </a:cubicBezTo>
                  <a:cubicBezTo>
                    <a:pt x="4737" y="4315"/>
                    <a:pt x="4737" y="4263"/>
                    <a:pt x="4737" y="4222"/>
                  </a:cubicBezTo>
                  <a:cubicBezTo>
                    <a:pt x="4716" y="3702"/>
                    <a:pt x="4301" y="3297"/>
                    <a:pt x="4093" y="2830"/>
                  </a:cubicBezTo>
                  <a:cubicBezTo>
                    <a:pt x="3771" y="2103"/>
                    <a:pt x="4051" y="1251"/>
                    <a:pt x="4238" y="524"/>
                  </a:cubicBezTo>
                  <a:cubicBezTo>
                    <a:pt x="4291" y="296"/>
                    <a:pt x="4374" y="109"/>
                    <a:pt x="4301" y="36"/>
                  </a:cubicBezTo>
                  <a:cubicBezTo>
                    <a:pt x="4279" y="14"/>
                    <a:pt x="4239" y="0"/>
                    <a:pt x="4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8" name="Google Shape;31628;p112"/>
            <p:cNvSpPr/>
            <p:nvPr/>
          </p:nvSpPr>
          <p:spPr>
            <a:xfrm flipH="1">
              <a:off x="6197744" y="1037755"/>
              <a:ext cx="60065" cy="60281"/>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9" name="Google Shape;31629;p112"/>
            <p:cNvSpPr/>
            <p:nvPr/>
          </p:nvSpPr>
          <p:spPr>
            <a:xfrm>
              <a:off x="8458100" y="321072"/>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0" name="Google Shape;31630;p112"/>
            <p:cNvSpPr/>
            <p:nvPr/>
          </p:nvSpPr>
          <p:spPr>
            <a:xfrm flipH="1">
              <a:off x="8220492" y="2029023"/>
              <a:ext cx="237611" cy="143601"/>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1" name="Google Shape;31631;p112"/>
            <p:cNvSpPr/>
            <p:nvPr/>
          </p:nvSpPr>
          <p:spPr>
            <a:xfrm flipH="1">
              <a:off x="7417750" y="2375559"/>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2" name="Google Shape;31632;p112"/>
            <p:cNvSpPr/>
            <p:nvPr/>
          </p:nvSpPr>
          <p:spPr>
            <a:xfrm flipH="1">
              <a:off x="7386643" y="2070709"/>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3" name="Google Shape;31633;p112"/>
            <p:cNvSpPr/>
            <p:nvPr/>
          </p:nvSpPr>
          <p:spPr>
            <a:xfrm>
              <a:off x="8098266" y="279385"/>
              <a:ext cx="237611" cy="143601"/>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4" name="Google Shape;31634;p112"/>
            <p:cNvSpPr/>
            <p:nvPr/>
          </p:nvSpPr>
          <p:spPr>
            <a:xfrm flipH="1">
              <a:off x="6483393" y="1893822"/>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35" name="Google Shape;31635;p112"/>
          <p:cNvGrpSpPr/>
          <p:nvPr/>
        </p:nvGrpSpPr>
        <p:grpSpPr>
          <a:xfrm>
            <a:off x="4713771" y="2640091"/>
            <a:ext cx="1623004" cy="1651778"/>
            <a:chOff x="635250" y="1186125"/>
            <a:chExt cx="2652400" cy="2699425"/>
          </a:xfrm>
        </p:grpSpPr>
        <p:sp>
          <p:nvSpPr>
            <p:cNvPr id="31636" name="Google Shape;31636;p112"/>
            <p:cNvSpPr/>
            <p:nvPr/>
          </p:nvSpPr>
          <p:spPr>
            <a:xfrm>
              <a:off x="635250" y="1710675"/>
              <a:ext cx="1701200" cy="2174875"/>
            </a:xfrm>
            <a:custGeom>
              <a:avLst/>
              <a:gdLst/>
              <a:ahLst/>
              <a:cxnLst/>
              <a:rect l="l" t="t" r="r" b="b"/>
              <a:pathLst>
                <a:path w="68048" h="86995" extrusionOk="0">
                  <a:moveTo>
                    <a:pt x="61162" y="1"/>
                  </a:moveTo>
                  <a:cubicBezTo>
                    <a:pt x="60993" y="1"/>
                    <a:pt x="60823" y="6"/>
                    <a:pt x="60653" y="16"/>
                  </a:cubicBezTo>
                  <a:cubicBezTo>
                    <a:pt x="58533" y="139"/>
                    <a:pt x="56517" y="969"/>
                    <a:pt x="54628" y="1884"/>
                  </a:cubicBezTo>
                  <a:cubicBezTo>
                    <a:pt x="51293" y="3497"/>
                    <a:pt x="48049" y="5315"/>
                    <a:pt x="44914" y="7287"/>
                  </a:cubicBezTo>
                  <a:cubicBezTo>
                    <a:pt x="38692" y="11199"/>
                    <a:pt x="32913" y="15779"/>
                    <a:pt x="27682" y="20943"/>
                  </a:cubicBezTo>
                  <a:cubicBezTo>
                    <a:pt x="22493" y="26066"/>
                    <a:pt x="17879" y="31768"/>
                    <a:pt x="13997" y="37942"/>
                  </a:cubicBezTo>
                  <a:cubicBezTo>
                    <a:pt x="9961" y="44362"/>
                    <a:pt x="6701" y="51261"/>
                    <a:pt x="4368" y="58479"/>
                  </a:cubicBezTo>
                  <a:cubicBezTo>
                    <a:pt x="2039" y="65683"/>
                    <a:pt x="579" y="73175"/>
                    <a:pt x="152" y="80738"/>
                  </a:cubicBezTo>
                  <a:cubicBezTo>
                    <a:pt x="48" y="82588"/>
                    <a:pt x="1" y="84441"/>
                    <a:pt x="13" y="86295"/>
                  </a:cubicBezTo>
                  <a:cubicBezTo>
                    <a:pt x="16" y="86735"/>
                    <a:pt x="436" y="86994"/>
                    <a:pt x="837" y="86994"/>
                  </a:cubicBezTo>
                  <a:cubicBezTo>
                    <a:pt x="1131" y="86994"/>
                    <a:pt x="1415" y="86854"/>
                    <a:pt x="1516" y="86543"/>
                  </a:cubicBezTo>
                  <a:cubicBezTo>
                    <a:pt x="3272" y="81147"/>
                    <a:pt x="5397" y="75877"/>
                    <a:pt x="7802" y="70739"/>
                  </a:cubicBezTo>
                  <a:cubicBezTo>
                    <a:pt x="9565" y="67650"/>
                    <a:pt x="11413" y="64611"/>
                    <a:pt x="13348" y="61624"/>
                  </a:cubicBezTo>
                  <a:cubicBezTo>
                    <a:pt x="17287" y="55561"/>
                    <a:pt x="21593" y="49735"/>
                    <a:pt x="26258" y="44212"/>
                  </a:cubicBezTo>
                  <a:cubicBezTo>
                    <a:pt x="30890" y="38729"/>
                    <a:pt x="35874" y="33540"/>
                    <a:pt x="41204" y="28733"/>
                  </a:cubicBezTo>
                  <a:cubicBezTo>
                    <a:pt x="46535" y="23927"/>
                    <a:pt x="52207" y="19484"/>
                    <a:pt x="58191" y="15517"/>
                  </a:cubicBezTo>
                  <a:cubicBezTo>
                    <a:pt x="59666" y="14538"/>
                    <a:pt x="61179" y="13622"/>
                    <a:pt x="62663" y="12659"/>
                  </a:cubicBezTo>
                  <a:cubicBezTo>
                    <a:pt x="64007" y="11786"/>
                    <a:pt x="65343" y="10805"/>
                    <a:pt x="66388" y="9580"/>
                  </a:cubicBezTo>
                  <a:cubicBezTo>
                    <a:pt x="67392" y="8403"/>
                    <a:pt x="68047" y="6959"/>
                    <a:pt x="67962" y="5388"/>
                  </a:cubicBezTo>
                  <a:cubicBezTo>
                    <a:pt x="67874" y="3745"/>
                    <a:pt x="66914" y="2285"/>
                    <a:pt x="65585" y="1356"/>
                  </a:cubicBezTo>
                  <a:cubicBezTo>
                    <a:pt x="64275" y="440"/>
                    <a:pt x="62742" y="1"/>
                    <a:pt x="61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7" name="Google Shape;31637;p112"/>
            <p:cNvSpPr/>
            <p:nvPr/>
          </p:nvSpPr>
          <p:spPr>
            <a:xfrm>
              <a:off x="1464325" y="1953350"/>
              <a:ext cx="514700" cy="369800"/>
            </a:xfrm>
            <a:custGeom>
              <a:avLst/>
              <a:gdLst/>
              <a:ahLst/>
              <a:cxnLst/>
              <a:rect l="l" t="t" r="r" b="b"/>
              <a:pathLst>
                <a:path w="20588" h="14792" extrusionOk="0">
                  <a:moveTo>
                    <a:pt x="12744" y="0"/>
                  </a:moveTo>
                  <a:cubicBezTo>
                    <a:pt x="12235" y="0"/>
                    <a:pt x="11726" y="48"/>
                    <a:pt x="11223" y="139"/>
                  </a:cubicBezTo>
                  <a:cubicBezTo>
                    <a:pt x="10936" y="191"/>
                    <a:pt x="10651" y="260"/>
                    <a:pt x="10371" y="344"/>
                  </a:cubicBezTo>
                  <a:cubicBezTo>
                    <a:pt x="10310" y="356"/>
                    <a:pt x="10249" y="369"/>
                    <a:pt x="10189" y="381"/>
                  </a:cubicBezTo>
                  <a:cubicBezTo>
                    <a:pt x="9441" y="543"/>
                    <a:pt x="8708" y="773"/>
                    <a:pt x="8001" y="1069"/>
                  </a:cubicBezTo>
                  <a:cubicBezTo>
                    <a:pt x="6608" y="1648"/>
                    <a:pt x="5326" y="2467"/>
                    <a:pt x="4214" y="3486"/>
                  </a:cubicBezTo>
                  <a:cubicBezTo>
                    <a:pt x="3901" y="3772"/>
                    <a:pt x="4156" y="4278"/>
                    <a:pt x="4546" y="4290"/>
                  </a:cubicBezTo>
                  <a:lnTo>
                    <a:pt x="6341" y="4344"/>
                  </a:lnTo>
                  <a:cubicBezTo>
                    <a:pt x="6102" y="4531"/>
                    <a:pt x="5874" y="4723"/>
                    <a:pt x="5666" y="4902"/>
                  </a:cubicBezTo>
                  <a:cubicBezTo>
                    <a:pt x="4811" y="5637"/>
                    <a:pt x="4063" y="6487"/>
                    <a:pt x="3401" y="7397"/>
                  </a:cubicBezTo>
                  <a:cubicBezTo>
                    <a:pt x="1934" y="9408"/>
                    <a:pt x="954" y="11726"/>
                    <a:pt x="112" y="14053"/>
                  </a:cubicBezTo>
                  <a:cubicBezTo>
                    <a:pt x="0" y="14360"/>
                    <a:pt x="287" y="14685"/>
                    <a:pt x="590" y="14685"/>
                  </a:cubicBezTo>
                  <a:cubicBezTo>
                    <a:pt x="591" y="14685"/>
                    <a:pt x="592" y="14685"/>
                    <a:pt x="593" y="14685"/>
                  </a:cubicBezTo>
                  <a:cubicBezTo>
                    <a:pt x="2826" y="14671"/>
                    <a:pt x="5082" y="14595"/>
                    <a:pt x="7262" y="14071"/>
                  </a:cubicBezTo>
                  <a:cubicBezTo>
                    <a:pt x="8124" y="13863"/>
                    <a:pt x="8964" y="13578"/>
                    <a:pt x="9773" y="13216"/>
                  </a:cubicBezTo>
                  <a:lnTo>
                    <a:pt x="9773" y="13216"/>
                  </a:lnTo>
                  <a:cubicBezTo>
                    <a:pt x="9665" y="13578"/>
                    <a:pt x="9600" y="13950"/>
                    <a:pt x="9577" y="14326"/>
                  </a:cubicBezTo>
                  <a:cubicBezTo>
                    <a:pt x="9561" y="14572"/>
                    <a:pt x="9797" y="14792"/>
                    <a:pt x="10033" y="14792"/>
                  </a:cubicBezTo>
                  <a:cubicBezTo>
                    <a:pt x="10036" y="14792"/>
                    <a:pt x="10039" y="14792"/>
                    <a:pt x="10042" y="14792"/>
                  </a:cubicBezTo>
                  <a:cubicBezTo>
                    <a:pt x="13770" y="14720"/>
                    <a:pt x="17593" y="11971"/>
                    <a:pt x="19063" y="8579"/>
                  </a:cubicBezTo>
                  <a:cubicBezTo>
                    <a:pt x="20588" y="5067"/>
                    <a:pt x="18110" y="1067"/>
                    <a:pt x="14536" y="209"/>
                  </a:cubicBezTo>
                  <a:cubicBezTo>
                    <a:pt x="13946" y="67"/>
                    <a:pt x="13345" y="0"/>
                    <a:pt x="127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8" name="Google Shape;31638;p112"/>
            <p:cNvSpPr/>
            <p:nvPr/>
          </p:nvSpPr>
          <p:spPr>
            <a:xfrm>
              <a:off x="1553250" y="1980250"/>
              <a:ext cx="358650" cy="281950"/>
            </a:xfrm>
            <a:custGeom>
              <a:avLst/>
              <a:gdLst/>
              <a:ahLst/>
              <a:cxnLst/>
              <a:rect l="l" t="t" r="r" b="b"/>
              <a:pathLst>
                <a:path w="14346" h="11278" extrusionOk="0">
                  <a:moveTo>
                    <a:pt x="9172" y="0"/>
                  </a:moveTo>
                  <a:cubicBezTo>
                    <a:pt x="9042" y="0"/>
                    <a:pt x="8912" y="4"/>
                    <a:pt x="8781" y="12"/>
                  </a:cubicBezTo>
                  <a:cubicBezTo>
                    <a:pt x="8556" y="24"/>
                    <a:pt x="8335" y="84"/>
                    <a:pt x="8134" y="187"/>
                  </a:cubicBezTo>
                  <a:cubicBezTo>
                    <a:pt x="7756" y="214"/>
                    <a:pt x="7375" y="259"/>
                    <a:pt x="7005" y="337"/>
                  </a:cubicBezTo>
                  <a:cubicBezTo>
                    <a:pt x="6094" y="531"/>
                    <a:pt x="5217" y="915"/>
                    <a:pt x="4435" y="1418"/>
                  </a:cubicBezTo>
                  <a:cubicBezTo>
                    <a:pt x="4113" y="1624"/>
                    <a:pt x="4119" y="2214"/>
                    <a:pt x="4550" y="2297"/>
                  </a:cubicBezTo>
                  <a:lnTo>
                    <a:pt x="6507" y="2671"/>
                  </a:lnTo>
                  <a:cubicBezTo>
                    <a:pt x="4375" y="3761"/>
                    <a:pt x="2765" y="5614"/>
                    <a:pt x="1387" y="7611"/>
                  </a:cubicBezTo>
                  <a:cubicBezTo>
                    <a:pt x="1177" y="7914"/>
                    <a:pt x="974" y="8219"/>
                    <a:pt x="771" y="8526"/>
                  </a:cubicBezTo>
                  <a:cubicBezTo>
                    <a:pt x="556" y="8852"/>
                    <a:pt x="292" y="9180"/>
                    <a:pt x="140" y="9540"/>
                  </a:cubicBezTo>
                  <a:cubicBezTo>
                    <a:pt x="12" y="9845"/>
                    <a:pt x="0" y="10185"/>
                    <a:pt x="222" y="10452"/>
                  </a:cubicBezTo>
                  <a:cubicBezTo>
                    <a:pt x="464" y="10744"/>
                    <a:pt x="841" y="10758"/>
                    <a:pt x="1192" y="10793"/>
                  </a:cubicBezTo>
                  <a:cubicBezTo>
                    <a:pt x="1498" y="10823"/>
                    <a:pt x="1804" y="10837"/>
                    <a:pt x="2110" y="10837"/>
                  </a:cubicBezTo>
                  <a:cubicBezTo>
                    <a:pt x="3394" y="10837"/>
                    <a:pt x="4679" y="10587"/>
                    <a:pt x="5903" y="10218"/>
                  </a:cubicBezTo>
                  <a:cubicBezTo>
                    <a:pt x="6994" y="9889"/>
                    <a:pt x="8049" y="9456"/>
                    <a:pt x="9085" y="8984"/>
                  </a:cubicBezTo>
                  <a:lnTo>
                    <a:pt x="9085" y="8984"/>
                  </a:lnTo>
                  <a:cubicBezTo>
                    <a:pt x="8849" y="9460"/>
                    <a:pt x="8647" y="9952"/>
                    <a:pt x="8478" y="10456"/>
                  </a:cubicBezTo>
                  <a:cubicBezTo>
                    <a:pt x="8343" y="10866"/>
                    <a:pt x="8707" y="11278"/>
                    <a:pt x="9107" y="11278"/>
                  </a:cubicBezTo>
                  <a:cubicBezTo>
                    <a:pt x="9163" y="11278"/>
                    <a:pt x="9219" y="11270"/>
                    <a:pt x="9275" y="11253"/>
                  </a:cubicBezTo>
                  <a:cubicBezTo>
                    <a:pt x="11498" y="10577"/>
                    <a:pt x="13726" y="9196"/>
                    <a:pt x="14135" y="6725"/>
                  </a:cubicBezTo>
                  <a:cubicBezTo>
                    <a:pt x="14346" y="5445"/>
                    <a:pt x="14240" y="3927"/>
                    <a:pt x="13770" y="2713"/>
                  </a:cubicBezTo>
                  <a:cubicBezTo>
                    <a:pt x="13345" y="1618"/>
                    <a:pt x="12511" y="844"/>
                    <a:pt x="11433" y="407"/>
                  </a:cubicBezTo>
                  <a:cubicBezTo>
                    <a:pt x="10861" y="175"/>
                    <a:pt x="10248" y="61"/>
                    <a:pt x="9635" y="17"/>
                  </a:cubicBezTo>
                  <a:cubicBezTo>
                    <a:pt x="9480" y="6"/>
                    <a:pt x="9326" y="0"/>
                    <a:pt x="91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9" name="Google Shape;31639;p112"/>
            <p:cNvSpPr/>
            <p:nvPr/>
          </p:nvSpPr>
          <p:spPr>
            <a:xfrm>
              <a:off x="1951625" y="1930800"/>
              <a:ext cx="679050" cy="686000"/>
            </a:xfrm>
            <a:custGeom>
              <a:avLst/>
              <a:gdLst/>
              <a:ahLst/>
              <a:cxnLst/>
              <a:rect l="l" t="t" r="r" b="b"/>
              <a:pathLst>
                <a:path w="27162" h="27440" extrusionOk="0">
                  <a:moveTo>
                    <a:pt x="26904" y="0"/>
                  </a:moveTo>
                  <a:lnTo>
                    <a:pt x="20266" y="305"/>
                  </a:lnTo>
                  <a:lnTo>
                    <a:pt x="4034" y="10918"/>
                  </a:lnTo>
                  <a:cubicBezTo>
                    <a:pt x="4034" y="10918"/>
                    <a:pt x="1" y="27440"/>
                    <a:pt x="4920" y="27440"/>
                  </a:cubicBezTo>
                  <a:cubicBezTo>
                    <a:pt x="5200" y="27440"/>
                    <a:pt x="5509" y="27386"/>
                    <a:pt x="5850" y="27273"/>
                  </a:cubicBezTo>
                  <a:cubicBezTo>
                    <a:pt x="15719" y="23993"/>
                    <a:pt x="27162" y="5569"/>
                    <a:pt x="269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0" name="Google Shape;31640;p112"/>
            <p:cNvSpPr/>
            <p:nvPr/>
          </p:nvSpPr>
          <p:spPr>
            <a:xfrm>
              <a:off x="1354100" y="1351375"/>
              <a:ext cx="919575" cy="462200"/>
            </a:xfrm>
            <a:custGeom>
              <a:avLst/>
              <a:gdLst/>
              <a:ahLst/>
              <a:cxnLst/>
              <a:rect l="l" t="t" r="r" b="b"/>
              <a:pathLst>
                <a:path w="36783" h="18488" extrusionOk="0">
                  <a:moveTo>
                    <a:pt x="33198" y="1"/>
                  </a:moveTo>
                  <a:cubicBezTo>
                    <a:pt x="25217" y="1"/>
                    <a:pt x="9422" y="4420"/>
                    <a:pt x="4077" y="11330"/>
                  </a:cubicBezTo>
                  <a:cubicBezTo>
                    <a:pt x="1" y="16599"/>
                    <a:pt x="18690" y="18488"/>
                    <a:pt x="18690" y="18488"/>
                  </a:cubicBezTo>
                  <a:lnTo>
                    <a:pt x="34297" y="6657"/>
                  </a:lnTo>
                  <a:lnTo>
                    <a:pt x="36782" y="495"/>
                  </a:lnTo>
                  <a:cubicBezTo>
                    <a:pt x="35955" y="161"/>
                    <a:pt x="34718" y="1"/>
                    <a:pt x="331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1" name="Google Shape;31641;p112"/>
            <p:cNvSpPr/>
            <p:nvPr/>
          </p:nvSpPr>
          <p:spPr>
            <a:xfrm>
              <a:off x="1746025" y="1811075"/>
              <a:ext cx="393450" cy="394200"/>
            </a:xfrm>
            <a:custGeom>
              <a:avLst/>
              <a:gdLst/>
              <a:ahLst/>
              <a:cxnLst/>
              <a:rect l="l" t="t" r="r" b="b"/>
              <a:pathLst>
                <a:path w="15738" h="15768" extrusionOk="0">
                  <a:moveTo>
                    <a:pt x="4404" y="1"/>
                  </a:moveTo>
                  <a:cubicBezTo>
                    <a:pt x="4404" y="1"/>
                    <a:pt x="1124" y="3082"/>
                    <a:pt x="428" y="5170"/>
                  </a:cubicBezTo>
                  <a:cubicBezTo>
                    <a:pt x="0" y="6453"/>
                    <a:pt x="4963" y="15023"/>
                    <a:pt x="7188" y="15707"/>
                  </a:cubicBezTo>
                  <a:cubicBezTo>
                    <a:pt x="7324" y="15749"/>
                    <a:pt x="7526" y="15768"/>
                    <a:pt x="7778" y="15768"/>
                  </a:cubicBezTo>
                  <a:cubicBezTo>
                    <a:pt x="9926" y="15768"/>
                    <a:pt x="15737" y="14414"/>
                    <a:pt x="15737" y="14414"/>
                  </a:cubicBezTo>
                  <a:lnTo>
                    <a:pt x="44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2" name="Google Shape;31642;p112"/>
            <p:cNvSpPr/>
            <p:nvPr/>
          </p:nvSpPr>
          <p:spPr>
            <a:xfrm>
              <a:off x="1821325" y="1186125"/>
              <a:ext cx="1466325" cy="1018325"/>
            </a:xfrm>
            <a:custGeom>
              <a:avLst/>
              <a:gdLst/>
              <a:ahLst/>
              <a:cxnLst/>
              <a:rect l="l" t="t" r="r" b="b"/>
              <a:pathLst>
                <a:path w="58653" h="40733" extrusionOk="0">
                  <a:moveTo>
                    <a:pt x="42226" y="0"/>
                  </a:moveTo>
                  <a:cubicBezTo>
                    <a:pt x="28874" y="0"/>
                    <a:pt x="9328" y="6913"/>
                    <a:pt x="1" y="25098"/>
                  </a:cubicBezTo>
                  <a:cubicBezTo>
                    <a:pt x="1" y="25098"/>
                    <a:pt x="3380" y="33945"/>
                    <a:pt x="9246" y="40705"/>
                  </a:cubicBezTo>
                  <a:cubicBezTo>
                    <a:pt x="9246" y="40705"/>
                    <a:pt x="9715" y="40732"/>
                    <a:pt x="10557" y="40732"/>
                  </a:cubicBezTo>
                  <a:cubicBezTo>
                    <a:pt x="15076" y="40732"/>
                    <a:pt x="30342" y="39956"/>
                    <a:pt x="41654" y="30069"/>
                  </a:cubicBezTo>
                  <a:cubicBezTo>
                    <a:pt x="55074" y="18338"/>
                    <a:pt x="58652" y="9490"/>
                    <a:pt x="55372" y="4321"/>
                  </a:cubicBezTo>
                  <a:cubicBezTo>
                    <a:pt x="53647" y="1603"/>
                    <a:pt x="48654" y="0"/>
                    <a:pt x="422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3" name="Google Shape;31643;p112"/>
            <p:cNvSpPr/>
            <p:nvPr/>
          </p:nvSpPr>
          <p:spPr>
            <a:xfrm>
              <a:off x="2798275" y="1186150"/>
              <a:ext cx="466675" cy="525100"/>
            </a:xfrm>
            <a:custGeom>
              <a:avLst/>
              <a:gdLst/>
              <a:ahLst/>
              <a:cxnLst/>
              <a:rect l="l" t="t" r="r" b="b"/>
              <a:pathLst>
                <a:path w="18667" h="21004" extrusionOk="0">
                  <a:moveTo>
                    <a:pt x="3152" y="1"/>
                  </a:moveTo>
                  <a:cubicBezTo>
                    <a:pt x="2135" y="1"/>
                    <a:pt x="1082" y="41"/>
                    <a:pt x="1" y="123"/>
                  </a:cubicBezTo>
                  <a:cubicBezTo>
                    <a:pt x="3399" y="2458"/>
                    <a:pt x="6382" y="5344"/>
                    <a:pt x="8305" y="9073"/>
                  </a:cubicBezTo>
                  <a:cubicBezTo>
                    <a:pt x="8772" y="9981"/>
                    <a:pt x="9182" y="10915"/>
                    <a:pt x="9537" y="11872"/>
                  </a:cubicBezTo>
                  <a:cubicBezTo>
                    <a:pt x="9661" y="12208"/>
                    <a:pt x="9778" y="12548"/>
                    <a:pt x="9891" y="12890"/>
                  </a:cubicBezTo>
                  <a:cubicBezTo>
                    <a:pt x="9911" y="12953"/>
                    <a:pt x="9932" y="13014"/>
                    <a:pt x="9952" y="13077"/>
                  </a:cubicBezTo>
                  <a:cubicBezTo>
                    <a:pt x="10169" y="13754"/>
                    <a:pt x="10363" y="14438"/>
                    <a:pt x="10534" y="15129"/>
                  </a:cubicBezTo>
                  <a:cubicBezTo>
                    <a:pt x="10551" y="15197"/>
                    <a:pt x="10567" y="15265"/>
                    <a:pt x="10583" y="15333"/>
                  </a:cubicBezTo>
                  <a:cubicBezTo>
                    <a:pt x="10749" y="16019"/>
                    <a:pt x="10895" y="16711"/>
                    <a:pt x="11020" y="17408"/>
                  </a:cubicBezTo>
                  <a:cubicBezTo>
                    <a:pt x="11035" y="17484"/>
                    <a:pt x="11047" y="17560"/>
                    <a:pt x="11061" y="17636"/>
                  </a:cubicBezTo>
                  <a:cubicBezTo>
                    <a:pt x="11122" y="17980"/>
                    <a:pt x="11179" y="18324"/>
                    <a:pt x="11231" y="18669"/>
                  </a:cubicBezTo>
                  <a:cubicBezTo>
                    <a:pt x="11231" y="18670"/>
                    <a:pt x="11231" y="18672"/>
                    <a:pt x="11232" y="18674"/>
                  </a:cubicBezTo>
                  <a:cubicBezTo>
                    <a:pt x="11285" y="19020"/>
                    <a:pt x="11331" y="19367"/>
                    <a:pt x="11375" y="19715"/>
                  </a:cubicBezTo>
                  <a:cubicBezTo>
                    <a:pt x="11385" y="19800"/>
                    <a:pt x="11395" y="19884"/>
                    <a:pt x="11406" y="19968"/>
                  </a:cubicBezTo>
                  <a:cubicBezTo>
                    <a:pt x="11447" y="20313"/>
                    <a:pt x="11486" y="20658"/>
                    <a:pt x="11521" y="21003"/>
                  </a:cubicBezTo>
                  <a:cubicBezTo>
                    <a:pt x="17449" y="13720"/>
                    <a:pt x="18666" y="8058"/>
                    <a:pt x="16294" y="4320"/>
                  </a:cubicBezTo>
                  <a:cubicBezTo>
                    <a:pt x="14570" y="1602"/>
                    <a:pt x="9578" y="1"/>
                    <a:pt x="3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4" name="Google Shape;31644;p112"/>
            <p:cNvSpPr/>
            <p:nvPr/>
          </p:nvSpPr>
          <p:spPr>
            <a:xfrm>
              <a:off x="2313425" y="1425850"/>
              <a:ext cx="452325" cy="452350"/>
            </a:xfrm>
            <a:custGeom>
              <a:avLst/>
              <a:gdLst/>
              <a:ahLst/>
              <a:cxnLst/>
              <a:rect l="l" t="t" r="r" b="b"/>
              <a:pathLst>
                <a:path w="18093" h="18094" extrusionOk="0">
                  <a:moveTo>
                    <a:pt x="9046" y="1"/>
                  </a:moveTo>
                  <a:cubicBezTo>
                    <a:pt x="6647" y="1"/>
                    <a:pt x="4346" y="954"/>
                    <a:pt x="2649" y="2650"/>
                  </a:cubicBezTo>
                  <a:cubicBezTo>
                    <a:pt x="952" y="4346"/>
                    <a:pt x="0" y="6647"/>
                    <a:pt x="0" y="9047"/>
                  </a:cubicBezTo>
                  <a:cubicBezTo>
                    <a:pt x="0" y="11447"/>
                    <a:pt x="952" y="13747"/>
                    <a:pt x="2649" y="15444"/>
                  </a:cubicBezTo>
                  <a:cubicBezTo>
                    <a:pt x="4346" y="17140"/>
                    <a:pt x="6647" y="18093"/>
                    <a:pt x="9046" y="18093"/>
                  </a:cubicBezTo>
                  <a:cubicBezTo>
                    <a:pt x="11445" y="18093"/>
                    <a:pt x="13746" y="17140"/>
                    <a:pt x="15442" y="15444"/>
                  </a:cubicBezTo>
                  <a:cubicBezTo>
                    <a:pt x="17139" y="13747"/>
                    <a:pt x="18092" y="11447"/>
                    <a:pt x="18092" y="9047"/>
                  </a:cubicBezTo>
                  <a:cubicBezTo>
                    <a:pt x="18092" y="6647"/>
                    <a:pt x="17139" y="4346"/>
                    <a:pt x="15442" y="2650"/>
                  </a:cubicBezTo>
                  <a:cubicBezTo>
                    <a:pt x="13746" y="954"/>
                    <a:pt x="11445" y="1"/>
                    <a:pt x="9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5" name="Google Shape;31645;p112"/>
            <p:cNvSpPr/>
            <p:nvPr/>
          </p:nvSpPr>
          <p:spPr>
            <a:xfrm>
              <a:off x="2405350" y="1517800"/>
              <a:ext cx="268425" cy="268450"/>
            </a:xfrm>
            <a:custGeom>
              <a:avLst/>
              <a:gdLst/>
              <a:ahLst/>
              <a:cxnLst/>
              <a:rect l="l" t="t" r="r" b="b"/>
              <a:pathLst>
                <a:path w="10737" h="10738" extrusionOk="0">
                  <a:moveTo>
                    <a:pt x="5369" y="0"/>
                  </a:moveTo>
                  <a:cubicBezTo>
                    <a:pt x="3945" y="0"/>
                    <a:pt x="2580" y="566"/>
                    <a:pt x="1573" y="1573"/>
                  </a:cubicBezTo>
                  <a:cubicBezTo>
                    <a:pt x="566" y="2579"/>
                    <a:pt x="1" y="3946"/>
                    <a:pt x="1" y="5369"/>
                  </a:cubicBezTo>
                  <a:cubicBezTo>
                    <a:pt x="1" y="6792"/>
                    <a:pt x="566" y="8158"/>
                    <a:pt x="1573" y="9165"/>
                  </a:cubicBezTo>
                  <a:cubicBezTo>
                    <a:pt x="2580" y="10172"/>
                    <a:pt x="3945" y="10737"/>
                    <a:pt x="5369" y="10737"/>
                  </a:cubicBezTo>
                  <a:cubicBezTo>
                    <a:pt x="6793" y="10737"/>
                    <a:pt x="8158" y="10172"/>
                    <a:pt x="9164" y="9165"/>
                  </a:cubicBezTo>
                  <a:cubicBezTo>
                    <a:pt x="10171" y="8158"/>
                    <a:pt x="10737" y="6792"/>
                    <a:pt x="10737" y="5369"/>
                  </a:cubicBezTo>
                  <a:cubicBezTo>
                    <a:pt x="10737" y="3946"/>
                    <a:pt x="10171" y="2579"/>
                    <a:pt x="9164" y="1573"/>
                  </a:cubicBezTo>
                  <a:cubicBezTo>
                    <a:pt x="8158" y="566"/>
                    <a:pt x="6793" y="0"/>
                    <a:pt x="5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6" name="Google Shape;31646;p112"/>
            <p:cNvSpPr/>
            <p:nvPr/>
          </p:nvSpPr>
          <p:spPr>
            <a:xfrm>
              <a:off x="2429975" y="1548475"/>
              <a:ext cx="98775" cy="122675"/>
            </a:xfrm>
            <a:custGeom>
              <a:avLst/>
              <a:gdLst/>
              <a:ahLst/>
              <a:cxnLst/>
              <a:rect l="l" t="t" r="r" b="b"/>
              <a:pathLst>
                <a:path w="3951" h="4907" extrusionOk="0">
                  <a:moveTo>
                    <a:pt x="2795" y="1"/>
                  </a:moveTo>
                  <a:cubicBezTo>
                    <a:pt x="2676" y="1"/>
                    <a:pt x="2555" y="23"/>
                    <a:pt x="2432" y="74"/>
                  </a:cubicBezTo>
                  <a:cubicBezTo>
                    <a:pt x="2245" y="151"/>
                    <a:pt x="2106" y="204"/>
                    <a:pt x="1949" y="319"/>
                  </a:cubicBezTo>
                  <a:cubicBezTo>
                    <a:pt x="1721" y="485"/>
                    <a:pt x="1496" y="659"/>
                    <a:pt x="1294" y="856"/>
                  </a:cubicBezTo>
                  <a:cubicBezTo>
                    <a:pt x="943" y="1194"/>
                    <a:pt x="622" y="1598"/>
                    <a:pt x="389" y="2027"/>
                  </a:cubicBezTo>
                  <a:cubicBezTo>
                    <a:pt x="259" y="2266"/>
                    <a:pt x="137" y="2536"/>
                    <a:pt x="67" y="2801"/>
                  </a:cubicBezTo>
                  <a:cubicBezTo>
                    <a:pt x="0" y="3054"/>
                    <a:pt x="7" y="3350"/>
                    <a:pt x="25" y="3611"/>
                  </a:cubicBezTo>
                  <a:cubicBezTo>
                    <a:pt x="43" y="3882"/>
                    <a:pt x="69" y="4147"/>
                    <a:pt x="176" y="4399"/>
                  </a:cubicBezTo>
                  <a:cubicBezTo>
                    <a:pt x="234" y="4535"/>
                    <a:pt x="321" y="4689"/>
                    <a:pt x="438" y="4780"/>
                  </a:cubicBezTo>
                  <a:cubicBezTo>
                    <a:pt x="491" y="4829"/>
                    <a:pt x="556" y="4863"/>
                    <a:pt x="627" y="4880"/>
                  </a:cubicBezTo>
                  <a:lnTo>
                    <a:pt x="627" y="4880"/>
                  </a:lnTo>
                  <a:cubicBezTo>
                    <a:pt x="670" y="4898"/>
                    <a:pt x="717" y="4907"/>
                    <a:pt x="765" y="4907"/>
                  </a:cubicBezTo>
                  <a:cubicBezTo>
                    <a:pt x="767" y="4907"/>
                    <a:pt x="770" y="4907"/>
                    <a:pt x="772" y="4907"/>
                  </a:cubicBezTo>
                  <a:cubicBezTo>
                    <a:pt x="824" y="4907"/>
                    <a:pt x="876" y="4898"/>
                    <a:pt x="925" y="4880"/>
                  </a:cubicBezTo>
                  <a:lnTo>
                    <a:pt x="925" y="4880"/>
                  </a:lnTo>
                  <a:cubicBezTo>
                    <a:pt x="925" y="4881"/>
                    <a:pt x="924" y="4881"/>
                    <a:pt x="925" y="4881"/>
                  </a:cubicBezTo>
                  <a:cubicBezTo>
                    <a:pt x="925" y="4881"/>
                    <a:pt x="932" y="4878"/>
                    <a:pt x="943" y="4874"/>
                  </a:cubicBezTo>
                  <a:lnTo>
                    <a:pt x="943" y="4874"/>
                  </a:lnTo>
                  <a:cubicBezTo>
                    <a:pt x="948" y="4872"/>
                    <a:pt x="953" y="4870"/>
                    <a:pt x="958" y="4868"/>
                  </a:cubicBezTo>
                  <a:lnTo>
                    <a:pt x="958" y="4868"/>
                  </a:lnTo>
                  <a:cubicBezTo>
                    <a:pt x="980" y="4858"/>
                    <a:pt x="1014" y="4844"/>
                    <a:pt x="1059" y="4824"/>
                  </a:cubicBezTo>
                  <a:lnTo>
                    <a:pt x="1173" y="4736"/>
                  </a:lnTo>
                  <a:cubicBezTo>
                    <a:pt x="1196" y="4707"/>
                    <a:pt x="1213" y="4685"/>
                    <a:pt x="1227" y="4667"/>
                  </a:cubicBezTo>
                  <a:cubicBezTo>
                    <a:pt x="1239" y="4655"/>
                    <a:pt x="1251" y="4643"/>
                    <a:pt x="1263" y="4632"/>
                  </a:cubicBezTo>
                  <a:cubicBezTo>
                    <a:pt x="1355" y="4531"/>
                    <a:pt x="1437" y="4422"/>
                    <a:pt x="1504" y="4302"/>
                  </a:cubicBezTo>
                  <a:cubicBezTo>
                    <a:pt x="1557" y="4211"/>
                    <a:pt x="1608" y="4119"/>
                    <a:pt x="1668" y="4032"/>
                  </a:cubicBezTo>
                  <a:cubicBezTo>
                    <a:pt x="1702" y="3981"/>
                    <a:pt x="1817" y="3842"/>
                    <a:pt x="1815" y="3842"/>
                  </a:cubicBezTo>
                  <a:lnTo>
                    <a:pt x="1815" y="3842"/>
                  </a:lnTo>
                  <a:cubicBezTo>
                    <a:pt x="1814" y="3842"/>
                    <a:pt x="1789" y="3871"/>
                    <a:pt x="1720" y="3951"/>
                  </a:cubicBezTo>
                  <a:cubicBezTo>
                    <a:pt x="2007" y="3617"/>
                    <a:pt x="2205" y="3224"/>
                    <a:pt x="2457" y="2865"/>
                  </a:cubicBezTo>
                  <a:cubicBezTo>
                    <a:pt x="2626" y="2662"/>
                    <a:pt x="2813" y="2475"/>
                    <a:pt x="3015" y="2306"/>
                  </a:cubicBezTo>
                  <a:cubicBezTo>
                    <a:pt x="3086" y="2257"/>
                    <a:pt x="3158" y="2205"/>
                    <a:pt x="3229" y="2156"/>
                  </a:cubicBezTo>
                  <a:cubicBezTo>
                    <a:pt x="3349" y="2074"/>
                    <a:pt x="3464" y="1984"/>
                    <a:pt x="3573" y="1886"/>
                  </a:cubicBezTo>
                  <a:cubicBezTo>
                    <a:pt x="3810" y="1671"/>
                    <a:pt x="3886" y="1375"/>
                    <a:pt x="3916" y="1069"/>
                  </a:cubicBezTo>
                  <a:cubicBezTo>
                    <a:pt x="3951" y="733"/>
                    <a:pt x="3698" y="302"/>
                    <a:pt x="3394" y="157"/>
                  </a:cubicBezTo>
                  <a:cubicBezTo>
                    <a:pt x="3198" y="65"/>
                    <a:pt x="2999" y="1"/>
                    <a:pt x="2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647" name="Google Shape;31647;p112"/>
          <p:cNvSpPr/>
          <p:nvPr/>
        </p:nvSpPr>
        <p:spPr>
          <a:xfrm flipH="1">
            <a:off x="5303194" y="4040517"/>
            <a:ext cx="60065" cy="60281"/>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8" name="Google Shape;31648;p112"/>
          <p:cNvSpPr/>
          <p:nvPr/>
        </p:nvSpPr>
        <p:spPr>
          <a:xfrm flipH="1">
            <a:off x="5243125" y="2261834"/>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649" name="Google Shape;31649;p112"/>
          <p:cNvGrpSpPr/>
          <p:nvPr/>
        </p:nvGrpSpPr>
        <p:grpSpPr>
          <a:xfrm>
            <a:off x="2208354" y="604239"/>
            <a:ext cx="813775" cy="661687"/>
            <a:chOff x="6994168" y="3517029"/>
            <a:chExt cx="1155931" cy="939896"/>
          </a:xfrm>
        </p:grpSpPr>
        <p:sp>
          <p:nvSpPr>
            <p:cNvPr id="31650" name="Google Shape;31650;p112"/>
            <p:cNvSpPr/>
            <p:nvPr/>
          </p:nvSpPr>
          <p:spPr>
            <a:xfrm flipH="1">
              <a:off x="7250544" y="3609219"/>
              <a:ext cx="813718" cy="813790"/>
            </a:xfrm>
            <a:custGeom>
              <a:avLst/>
              <a:gdLst/>
              <a:ahLst/>
              <a:cxnLst/>
              <a:rect l="l" t="t" r="r" b="b"/>
              <a:pathLst>
                <a:path w="28794" h="28794" extrusionOk="0">
                  <a:moveTo>
                    <a:pt x="14397" y="1"/>
                  </a:moveTo>
                  <a:cubicBezTo>
                    <a:pt x="10579" y="1"/>
                    <a:pt x="6917" y="1518"/>
                    <a:pt x="4217" y="4218"/>
                  </a:cubicBezTo>
                  <a:cubicBezTo>
                    <a:pt x="1518" y="6917"/>
                    <a:pt x="1" y="10579"/>
                    <a:pt x="1" y="14398"/>
                  </a:cubicBezTo>
                  <a:cubicBezTo>
                    <a:pt x="1" y="18216"/>
                    <a:pt x="1518" y="21877"/>
                    <a:pt x="4217" y="24578"/>
                  </a:cubicBezTo>
                  <a:cubicBezTo>
                    <a:pt x="6917" y="27277"/>
                    <a:pt x="10579" y="28794"/>
                    <a:pt x="14397" y="28794"/>
                  </a:cubicBezTo>
                  <a:cubicBezTo>
                    <a:pt x="18216" y="28794"/>
                    <a:pt x="21877" y="27277"/>
                    <a:pt x="24577" y="24578"/>
                  </a:cubicBezTo>
                  <a:cubicBezTo>
                    <a:pt x="27277" y="21877"/>
                    <a:pt x="28794" y="18216"/>
                    <a:pt x="28794" y="14398"/>
                  </a:cubicBezTo>
                  <a:cubicBezTo>
                    <a:pt x="28794" y="10579"/>
                    <a:pt x="27277" y="6917"/>
                    <a:pt x="24577" y="4218"/>
                  </a:cubicBezTo>
                  <a:cubicBezTo>
                    <a:pt x="21877" y="1518"/>
                    <a:pt x="18216" y="1"/>
                    <a:pt x="14397" y="1"/>
                  </a:cubicBezTo>
                  <a:close/>
                </a:path>
              </a:pathLst>
            </a:custGeom>
            <a:solidFill>
              <a:schemeClr val="accent3">
                <a:alpha val="245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1" name="Google Shape;31651;p112"/>
            <p:cNvSpPr/>
            <p:nvPr/>
          </p:nvSpPr>
          <p:spPr>
            <a:xfrm flipH="1">
              <a:off x="6994168" y="4308459"/>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2" name="Google Shape;31652;p112"/>
            <p:cNvSpPr/>
            <p:nvPr/>
          </p:nvSpPr>
          <p:spPr>
            <a:xfrm flipH="1">
              <a:off x="7054096" y="4057329"/>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3" name="Google Shape;31653;p112"/>
            <p:cNvSpPr/>
            <p:nvPr/>
          </p:nvSpPr>
          <p:spPr>
            <a:xfrm flipH="1">
              <a:off x="7336719" y="3695417"/>
              <a:ext cx="641386" cy="641386"/>
            </a:xfrm>
            <a:custGeom>
              <a:avLst/>
              <a:gdLst/>
              <a:ahLst/>
              <a:cxnLst/>
              <a:rect l="l" t="t" r="r" b="b"/>
              <a:pathLst>
                <a:path w="28794" h="28794" extrusionOk="0">
                  <a:moveTo>
                    <a:pt x="14397" y="1"/>
                  </a:moveTo>
                  <a:cubicBezTo>
                    <a:pt x="10579" y="1"/>
                    <a:pt x="6917" y="1518"/>
                    <a:pt x="4217" y="4218"/>
                  </a:cubicBezTo>
                  <a:cubicBezTo>
                    <a:pt x="1518" y="6917"/>
                    <a:pt x="1" y="10579"/>
                    <a:pt x="1" y="14398"/>
                  </a:cubicBezTo>
                  <a:cubicBezTo>
                    <a:pt x="1" y="18216"/>
                    <a:pt x="1518" y="21877"/>
                    <a:pt x="4217" y="24578"/>
                  </a:cubicBezTo>
                  <a:cubicBezTo>
                    <a:pt x="6917" y="27277"/>
                    <a:pt x="10579" y="28794"/>
                    <a:pt x="14397" y="28794"/>
                  </a:cubicBezTo>
                  <a:cubicBezTo>
                    <a:pt x="18216" y="28794"/>
                    <a:pt x="21877" y="27277"/>
                    <a:pt x="24577" y="24578"/>
                  </a:cubicBezTo>
                  <a:cubicBezTo>
                    <a:pt x="27277" y="21877"/>
                    <a:pt x="28794" y="18216"/>
                    <a:pt x="28794" y="14398"/>
                  </a:cubicBezTo>
                  <a:cubicBezTo>
                    <a:pt x="28794" y="10579"/>
                    <a:pt x="27277" y="6917"/>
                    <a:pt x="24577" y="4218"/>
                  </a:cubicBezTo>
                  <a:cubicBezTo>
                    <a:pt x="21877" y="1518"/>
                    <a:pt x="18216" y="1"/>
                    <a:pt x="143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4" name="Google Shape;31654;p112"/>
            <p:cNvSpPr/>
            <p:nvPr/>
          </p:nvSpPr>
          <p:spPr>
            <a:xfrm flipH="1">
              <a:off x="7924713" y="3843389"/>
              <a:ext cx="5279" cy="1247"/>
            </a:xfrm>
            <a:custGeom>
              <a:avLst/>
              <a:gdLst/>
              <a:ahLst/>
              <a:cxnLst/>
              <a:rect l="l" t="t" r="r" b="b"/>
              <a:pathLst>
                <a:path w="237" h="56" extrusionOk="0">
                  <a:moveTo>
                    <a:pt x="37" y="0"/>
                  </a:moveTo>
                  <a:cubicBezTo>
                    <a:pt x="1" y="0"/>
                    <a:pt x="1" y="56"/>
                    <a:pt x="37" y="56"/>
                  </a:cubicBezTo>
                  <a:lnTo>
                    <a:pt x="200" y="56"/>
                  </a:lnTo>
                  <a:cubicBezTo>
                    <a:pt x="237" y="56"/>
                    <a:pt x="237" y="0"/>
                    <a:pt x="2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5" name="Google Shape;31655;p112"/>
            <p:cNvSpPr/>
            <p:nvPr/>
          </p:nvSpPr>
          <p:spPr>
            <a:xfrm flipH="1">
              <a:off x="8074533" y="3855640"/>
              <a:ext cx="35395" cy="27465"/>
            </a:xfrm>
            <a:custGeom>
              <a:avLst/>
              <a:gdLst/>
              <a:ahLst/>
              <a:cxnLst/>
              <a:rect l="l" t="t" r="r" b="b"/>
              <a:pathLst>
                <a:path w="1589" h="1233" extrusionOk="0">
                  <a:moveTo>
                    <a:pt x="794" y="0"/>
                  </a:moveTo>
                  <a:cubicBezTo>
                    <a:pt x="1" y="0"/>
                    <a:pt x="0" y="1233"/>
                    <a:pt x="794" y="1233"/>
                  </a:cubicBezTo>
                  <a:cubicBezTo>
                    <a:pt x="1589" y="1233"/>
                    <a:pt x="1589" y="0"/>
                    <a:pt x="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6" name="Google Shape;31656;p112"/>
            <p:cNvSpPr/>
            <p:nvPr/>
          </p:nvSpPr>
          <p:spPr>
            <a:xfrm flipH="1">
              <a:off x="8124171" y="4199034"/>
              <a:ext cx="25928" cy="25950"/>
            </a:xfrm>
            <a:custGeom>
              <a:avLst/>
              <a:gdLst/>
              <a:ahLst/>
              <a:cxnLst/>
              <a:rect l="l" t="t" r="r" b="b"/>
              <a:pathLst>
                <a:path w="1164" h="1165" extrusionOk="0">
                  <a:moveTo>
                    <a:pt x="582" y="0"/>
                  </a:moveTo>
                  <a:cubicBezTo>
                    <a:pt x="265" y="9"/>
                    <a:pt x="9" y="265"/>
                    <a:pt x="0" y="583"/>
                  </a:cubicBezTo>
                  <a:lnTo>
                    <a:pt x="21" y="737"/>
                  </a:lnTo>
                  <a:cubicBezTo>
                    <a:pt x="48" y="835"/>
                    <a:pt x="100" y="923"/>
                    <a:pt x="171" y="995"/>
                  </a:cubicBezTo>
                  <a:lnTo>
                    <a:pt x="289" y="1085"/>
                  </a:lnTo>
                  <a:cubicBezTo>
                    <a:pt x="378" y="1138"/>
                    <a:pt x="479" y="1165"/>
                    <a:pt x="581" y="1165"/>
                  </a:cubicBezTo>
                  <a:cubicBezTo>
                    <a:pt x="735" y="1159"/>
                    <a:pt x="880" y="1098"/>
                    <a:pt x="993" y="995"/>
                  </a:cubicBezTo>
                  <a:cubicBezTo>
                    <a:pt x="1097" y="882"/>
                    <a:pt x="1157" y="736"/>
                    <a:pt x="1164" y="584"/>
                  </a:cubicBezTo>
                  <a:lnTo>
                    <a:pt x="1144" y="429"/>
                  </a:lnTo>
                  <a:cubicBezTo>
                    <a:pt x="1117" y="332"/>
                    <a:pt x="1064" y="243"/>
                    <a:pt x="993" y="172"/>
                  </a:cubicBezTo>
                  <a:lnTo>
                    <a:pt x="876" y="80"/>
                  </a:lnTo>
                  <a:cubicBezTo>
                    <a:pt x="787" y="29"/>
                    <a:pt x="686" y="0"/>
                    <a:pt x="5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7" name="Google Shape;31657;p112"/>
            <p:cNvSpPr/>
            <p:nvPr/>
          </p:nvSpPr>
          <p:spPr>
            <a:xfrm flipH="1">
              <a:off x="7831426" y="4414937"/>
              <a:ext cx="46711" cy="41988"/>
            </a:xfrm>
            <a:custGeom>
              <a:avLst/>
              <a:gdLst/>
              <a:ahLst/>
              <a:cxnLst/>
              <a:rect l="l" t="t" r="r" b="b"/>
              <a:pathLst>
                <a:path w="2097" h="1885" extrusionOk="0">
                  <a:moveTo>
                    <a:pt x="1022" y="0"/>
                  </a:moveTo>
                  <a:cubicBezTo>
                    <a:pt x="948" y="0"/>
                    <a:pt x="874" y="12"/>
                    <a:pt x="804" y="34"/>
                  </a:cubicBezTo>
                  <a:lnTo>
                    <a:pt x="717" y="71"/>
                  </a:lnTo>
                  <a:cubicBezTo>
                    <a:pt x="701" y="77"/>
                    <a:pt x="685" y="81"/>
                    <a:pt x="670" y="85"/>
                  </a:cubicBezTo>
                  <a:lnTo>
                    <a:pt x="657" y="87"/>
                  </a:lnTo>
                  <a:cubicBezTo>
                    <a:pt x="543" y="113"/>
                    <a:pt x="439" y="167"/>
                    <a:pt x="353" y="247"/>
                  </a:cubicBezTo>
                  <a:cubicBezTo>
                    <a:pt x="286" y="285"/>
                    <a:pt x="232" y="341"/>
                    <a:pt x="192" y="407"/>
                  </a:cubicBezTo>
                  <a:cubicBezTo>
                    <a:pt x="114" y="492"/>
                    <a:pt x="58" y="597"/>
                    <a:pt x="32" y="711"/>
                  </a:cubicBezTo>
                  <a:cubicBezTo>
                    <a:pt x="22" y="790"/>
                    <a:pt x="11" y="869"/>
                    <a:pt x="1" y="948"/>
                  </a:cubicBezTo>
                  <a:cubicBezTo>
                    <a:pt x="11" y="1028"/>
                    <a:pt x="22" y="1107"/>
                    <a:pt x="32" y="1186"/>
                  </a:cubicBezTo>
                  <a:cubicBezTo>
                    <a:pt x="103" y="1406"/>
                    <a:pt x="248" y="1595"/>
                    <a:pt x="443" y="1721"/>
                  </a:cubicBezTo>
                  <a:cubicBezTo>
                    <a:pt x="532" y="1768"/>
                    <a:pt x="625" y="1807"/>
                    <a:pt x="721" y="1837"/>
                  </a:cubicBezTo>
                  <a:cubicBezTo>
                    <a:pt x="821" y="1867"/>
                    <a:pt x="932" y="1873"/>
                    <a:pt x="1035" y="1883"/>
                  </a:cubicBezTo>
                  <a:cubicBezTo>
                    <a:pt x="1041" y="1884"/>
                    <a:pt x="1048" y="1884"/>
                    <a:pt x="1054" y="1885"/>
                  </a:cubicBezTo>
                  <a:lnTo>
                    <a:pt x="1305" y="1851"/>
                  </a:lnTo>
                  <a:cubicBezTo>
                    <a:pt x="1382" y="1821"/>
                    <a:pt x="1458" y="1790"/>
                    <a:pt x="1533" y="1754"/>
                  </a:cubicBezTo>
                  <a:cubicBezTo>
                    <a:pt x="1605" y="1712"/>
                    <a:pt x="1679" y="1650"/>
                    <a:pt x="1744" y="1591"/>
                  </a:cubicBezTo>
                  <a:cubicBezTo>
                    <a:pt x="1814" y="1528"/>
                    <a:pt x="1903" y="1415"/>
                    <a:pt x="1933" y="1356"/>
                  </a:cubicBezTo>
                  <a:cubicBezTo>
                    <a:pt x="2097" y="1076"/>
                    <a:pt x="2097" y="730"/>
                    <a:pt x="1933" y="449"/>
                  </a:cubicBezTo>
                  <a:cubicBezTo>
                    <a:pt x="1771" y="173"/>
                    <a:pt x="1476" y="4"/>
                    <a:pt x="1156" y="4"/>
                  </a:cubicBezTo>
                  <a:cubicBezTo>
                    <a:pt x="1145" y="3"/>
                    <a:pt x="1134" y="3"/>
                    <a:pt x="1123" y="3"/>
                  </a:cubicBezTo>
                  <a:cubicBezTo>
                    <a:pt x="1114" y="3"/>
                    <a:pt x="1105" y="3"/>
                    <a:pt x="1096" y="3"/>
                  </a:cubicBezTo>
                  <a:cubicBezTo>
                    <a:pt x="1087" y="3"/>
                    <a:pt x="1079" y="3"/>
                    <a:pt x="1070" y="2"/>
                  </a:cubicBezTo>
                  <a:cubicBezTo>
                    <a:pt x="1054" y="1"/>
                    <a:pt x="1038" y="0"/>
                    <a:pt x="10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8" name="Google Shape;31658;p112"/>
            <p:cNvSpPr/>
            <p:nvPr/>
          </p:nvSpPr>
          <p:spPr>
            <a:xfrm flipH="1">
              <a:off x="7438045" y="4430470"/>
              <a:ext cx="19491" cy="20003"/>
            </a:xfrm>
            <a:custGeom>
              <a:avLst/>
              <a:gdLst/>
              <a:ahLst/>
              <a:cxnLst/>
              <a:rect l="l" t="t" r="r" b="b"/>
              <a:pathLst>
                <a:path w="875" h="898" extrusionOk="0">
                  <a:moveTo>
                    <a:pt x="409" y="1"/>
                  </a:moveTo>
                  <a:cubicBezTo>
                    <a:pt x="358" y="1"/>
                    <a:pt x="308" y="13"/>
                    <a:pt x="262" y="38"/>
                  </a:cubicBezTo>
                  <a:cubicBezTo>
                    <a:pt x="162" y="80"/>
                    <a:pt x="82" y="160"/>
                    <a:pt x="39" y="260"/>
                  </a:cubicBezTo>
                  <a:cubicBezTo>
                    <a:pt x="13" y="311"/>
                    <a:pt x="0" y="367"/>
                    <a:pt x="3" y="424"/>
                  </a:cubicBezTo>
                  <a:cubicBezTo>
                    <a:pt x="6" y="464"/>
                    <a:pt x="12" y="505"/>
                    <a:pt x="20" y="545"/>
                  </a:cubicBezTo>
                  <a:cubicBezTo>
                    <a:pt x="20" y="548"/>
                    <a:pt x="21" y="552"/>
                    <a:pt x="22" y="555"/>
                  </a:cubicBezTo>
                  <a:cubicBezTo>
                    <a:pt x="35" y="592"/>
                    <a:pt x="49" y="628"/>
                    <a:pt x="67" y="663"/>
                  </a:cubicBezTo>
                  <a:cubicBezTo>
                    <a:pt x="69" y="666"/>
                    <a:pt x="71" y="669"/>
                    <a:pt x="72" y="672"/>
                  </a:cubicBezTo>
                  <a:cubicBezTo>
                    <a:pt x="94" y="708"/>
                    <a:pt x="119" y="739"/>
                    <a:pt x="149" y="768"/>
                  </a:cubicBezTo>
                  <a:cubicBezTo>
                    <a:pt x="150" y="770"/>
                    <a:pt x="151" y="771"/>
                    <a:pt x="152" y="772"/>
                  </a:cubicBezTo>
                  <a:cubicBezTo>
                    <a:pt x="165" y="783"/>
                    <a:pt x="180" y="794"/>
                    <a:pt x="195" y="804"/>
                  </a:cubicBezTo>
                  <a:cubicBezTo>
                    <a:pt x="208" y="816"/>
                    <a:pt x="222" y="826"/>
                    <a:pt x="236" y="837"/>
                  </a:cubicBezTo>
                  <a:cubicBezTo>
                    <a:pt x="239" y="839"/>
                    <a:pt x="242" y="841"/>
                    <a:pt x="245" y="843"/>
                  </a:cubicBezTo>
                  <a:lnTo>
                    <a:pt x="341" y="883"/>
                  </a:lnTo>
                  <a:cubicBezTo>
                    <a:pt x="371" y="893"/>
                    <a:pt x="402" y="898"/>
                    <a:pt x="433" y="898"/>
                  </a:cubicBezTo>
                  <a:cubicBezTo>
                    <a:pt x="456" y="898"/>
                    <a:pt x="479" y="895"/>
                    <a:pt x="502" y="890"/>
                  </a:cubicBezTo>
                  <a:cubicBezTo>
                    <a:pt x="537" y="890"/>
                    <a:pt x="572" y="880"/>
                    <a:pt x="603" y="863"/>
                  </a:cubicBezTo>
                  <a:cubicBezTo>
                    <a:pt x="630" y="854"/>
                    <a:pt x="652" y="839"/>
                    <a:pt x="673" y="822"/>
                  </a:cubicBezTo>
                  <a:lnTo>
                    <a:pt x="673" y="822"/>
                  </a:lnTo>
                  <a:cubicBezTo>
                    <a:pt x="692" y="811"/>
                    <a:pt x="710" y="798"/>
                    <a:pt x="727" y="783"/>
                  </a:cubicBezTo>
                  <a:cubicBezTo>
                    <a:pt x="728" y="782"/>
                    <a:pt x="731" y="781"/>
                    <a:pt x="732" y="780"/>
                  </a:cubicBezTo>
                  <a:lnTo>
                    <a:pt x="735" y="777"/>
                  </a:lnTo>
                  <a:lnTo>
                    <a:pt x="753" y="762"/>
                  </a:lnTo>
                  <a:cubicBezTo>
                    <a:pt x="757" y="758"/>
                    <a:pt x="761" y="754"/>
                    <a:pt x="765" y="750"/>
                  </a:cubicBezTo>
                  <a:cubicBezTo>
                    <a:pt x="810" y="697"/>
                    <a:pt x="843" y="655"/>
                    <a:pt x="860" y="586"/>
                  </a:cubicBezTo>
                  <a:cubicBezTo>
                    <a:pt x="872" y="548"/>
                    <a:pt x="874" y="508"/>
                    <a:pt x="866" y="470"/>
                  </a:cubicBezTo>
                  <a:cubicBezTo>
                    <a:pt x="864" y="450"/>
                    <a:pt x="853" y="432"/>
                    <a:pt x="847" y="413"/>
                  </a:cubicBezTo>
                  <a:cubicBezTo>
                    <a:pt x="846" y="395"/>
                    <a:pt x="843" y="378"/>
                    <a:pt x="840" y="360"/>
                  </a:cubicBezTo>
                  <a:cubicBezTo>
                    <a:pt x="840" y="358"/>
                    <a:pt x="841" y="357"/>
                    <a:pt x="841" y="355"/>
                  </a:cubicBezTo>
                  <a:cubicBezTo>
                    <a:pt x="841" y="349"/>
                    <a:pt x="837" y="345"/>
                    <a:pt x="836" y="340"/>
                  </a:cubicBezTo>
                  <a:cubicBezTo>
                    <a:pt x="833" y="322"/>
                    <a:pt x="829" y="304"/>
                    <a:pt x="823" y="288"/>
                  </a:cubicBezTo>
                  <a:cubicBezTo>
                    <a:pt x="817" y="265"/>
                    <a:pt x="817" y="241"/>
                    <a:pt x="804" y="219"/>
                  </a:cubicBezTo>
                  <a:cubicBezTo>
                    <a:pt x="802" y="214"/>
                    <a:pt x="800" y="210"/>
                    <a:pt x="797" y="207"/>
                  </a:cubicBezTo>
                  <a:cubicBezTo>
                    <a:pt x="785" y="189"/>
                    <a:pt x="765" y="163"/>
                    <a:pt x="751" y="148"/>
                  </a:cubicBezTo>
                  <a:cubicBezTo>
                    <a:pt x="750" y="145"/>
                    <a:pt x="748" y="143"/>
                    <a:pt x="746" y="142"/>
                  </a:cubicBezTo>
                  <a:cubicBezTo>
                    <a:pt x="740" y="136"/>
                    <a:pt x="732" y="132"/>
                    <a:pt x="726" y="127"/>
                  </a:cubicBezTo>
                  <a:lnTo>
                    <a:pt x="725" y="125"/>
                  </a:lnTo>
                  <a:lnTo>
                    <a:pt x="639" y="59"/>
                  </a:lnTo>
                  <a:lnTo>
                    <a:pt x="537" y="16"/>
                  </a:lnTo>
                  <a:lnTo>
                    <a:pt x="426" y="1"/>
                  </a:lnTo>
                  <a:cubicBezTo>
                    <a:pt x="420" y="1"/>
                    <a:pt x="414" y="1"/>
                    <a:pt x="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9" name="Google Shape;31659;p112"/>
            <p:cNvSpPr/>
            <p:nvPr/>
          </p:nvSpPr>
          <p:spPr>
            <a:xfrm flipH="1">
              <a:off x="7225620" y="4322835"/>
              <a:ext cx="36553" cy="31475"/>
            </a:xfrm>
            <a:custGeom>
              <a:avLst/>
              <a:gdLst/>
              <a:ahLst/>
              <a:cxnLst/>
              <a:rect l="l" t="t" r="r" b="b"/>
              <a:pathLst>
                <a:path w="1641" h="1413" extrusionOk="0">
                  <a:moveTo>
                    <a:pt x="912" y="1"/>
                  </a:moveTo>
                  <a:cubicBezTo>
                    <a:pt x="908" y="1"/>
                    <a:pt x="904" y="1"/>
                    <a:pt x="899" y="1"/>
                  </a:cubicBezTo>
                  <a:lnTo>
                    <a:pt x="854" y="2"/>
                  </a:lnTo>
                  <a:cubicBezTo>
                    <a:pt x="329" y="2"/>
                    <a:pt x="0" y="573"/>
                    <a:pt x="266" y="1027"/>
                  </a:cubicBezTo>
                  <a:lnTo>
                    <a:pt x="291" y="1063"/>
                  </a:lnTo>
                  <a:cubicBezTo>
                    <a:pt x="417" y="1279"/>
                    <a:pt x="650" y="1412"/>
                    <a:pt x="900" y="1412"/>
                  </a:cubicBezTo>
                  <a:lnTo>
                    <a:pt x="906" y="1412"/>
                  </a:lnTo>
                  <a:cubicBezTo>
                    <a:pt x="1156" y="1412"/>
                    <a:pt x="1387" y="1280"/>
                    <a:pt x="1512" y="1064"/>
                  </a:cubicBezTo>
                  <a:cubicBezTo>
                    <a:pt x="1637" y="850"/>
                    <a:pt x="1641" y="570"/>
                    <a:pt x="1512" y="355"/>
                  </a:cubicBezTo>
                  <a:lnTo>
                    <a:pt x="1509" y="350"/>
                  </a:lnTo>
                  <a:cubicBezTo>
                    <a:pt x="1385" y="145"/>
                    <a:pt x="1157" y="1"/>
                    <a:pt x="9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0" name="Google Shape;31660;p112"/>
            <p:cNvSpPr/>
            <p:nvPr/>
          </p:nvSpPr>
          <p:spPr>
            <a:xfrm flipH="1">
              <a:off x="7219985" y="3699072"/>
              <a:ext cx="47847" cy="42946"/>
            </a:xfrm>
            <a:custGeom>
              <a:avLst/>
              <a:gdLst/>
              <a:ahLst/>
              <a:cxnLst/>
              <a:rect l="l" t="t" r="r" b="b"/>
              <a:pathLst>
                <a:path w="2148" h="1928" extrusionOk="0">
                  <a:moveTo>
                    <a:pt x="468" y="1793"/>
                  </a:moveTo>
                  <a:lnTo>
                    <a:pt x="468" y="1793"/>
                  </a:lnTo>
                  <a:cubicBezTo>
                    <a:pt x="468" y="1793"/>
                    <a:pt x="468" y="1793"/>
                    <a:pt x="469" y="1793"/>
                  </a:cubicBezTo>
                  <a:lnTo>
                    <a:pt x="468" y="1793"/>
                  </a:lnTo>
                  <a:lnTo>
                    <a:pt x="468" y="1793"/>
                  </a:lnTo>
                  <a:cubicBezTo>
                    <a:pt x="468" y="1793"/>
                    <a:pt x="468" y="1793"/>
                    <a:pt x="468" y="1793"/>
                  </a:cubicBezTo>
                  <a:close/>
                  <a:moveTo>
                    <a:pt x="1273" y="1"/>
                  </a:moveTo>
                  <a:cubicBezTo>
                    <a:pt x="1224" y="1"/>
                    <a:pt x="1174" y="6"/>
                    <a:pt x="1125" y="17"/>
                  </a:cubicBezTo>
                  <a:cubicBezTo>
                    <a:pt x="1056" y="21"/>
                    <a:pt x="988" y="36"/>
                    <a:pt x="923" y="62"/>
                  </a:cubicBezTo>
                  <a:cubicBezTo>
                    <a:pt x="881" y="62"/>
                    <a:pt x="838" y="67"/>
                    <a:pt x="796" y="77"/>
                  </a:cubicBezTo>
                  <a:cubicBezTo>
                    <a:pt x="736" y="90"/>
                    <a:pt x="680" y="113"/>
                    <a:pt x="628" y="144"/>
                  </a:cubicBezTo>
                  <a:cubicBezTo>
                    <a:pt x="617" y="149"/>
                    <a:pt x="609" y="158"/>
                    <a:pt x="598" y="165"/>
                  </a:cubicBezTo>
                  <a:cubicBezTo>
                    <a:pt x="580" y="172"/>
                    <a:pt x="561" y="179"/>
                    <a:pt x="544" y="188"/>
                  </a:cubicBezTo>
                  <a:cubicBezTo>
                    <a:pt x="521" y="196"/>
                    <a:pt x="498" y="204"/>
                    <a:pt x="475" y="216"/>
                  </a:cubicBezTo>
                  <a:cubicBezTo>
                    <a:pt x="465" y="220"/>
                    <a:pt x="455" y="225"/>
                    <a:pt x="446" y="231"/>
                  </a:cubicBezTo>
                  <a:cubicBezTo>
                    <a:pt x="426" y="245"/>
                    <a:pt x="406" y="260"/>
                    <a:pt x="387" y="275"/>
                  </a:cubicBezTo>
                  <a:cubicBezTo>
                    <a:pt x="329" y="320"/>
                    <a:pt x="335" y="313"/>
                    <a:pt x="307" y="350"/>
                  </a:cubicBezTo>
                  <a:lnTo>
                    <a:pt x="266" y="382"/>
                  </a:lnTo>
                  <a:cubicBezTo>
                    <a:pt x="159" y="489"/>
                    <a:pt x="82" y="620"/>
                    <a:pt x="42" y="766"/>
                  </a:cubicBezTo>
                  <a:cubicBezTo>
                    <a:pt x="0" y="917"/>
                    <a:pt x="0" y="1077"/>
                    <a:pt x="42" y="1229"/>
                  </a:cubicBezTo>
                  <a:cubicBezTo>
                    <a:pt x="43" y="1233"/>
                    <a:pt x="45" y="1238"/>
                    <a:pt x="47" y="1242"/>
                  </a:cubicBezTo>
                  <a:cubicBezTo>
                    <a:pt x="61" y="1281"/>
                    <a:pt x="120" y="1425"/>
                    <a:pt x="138" y="1460"/>
                  </a:cubicBezTo>
                  <a:lnTo>
                    <a:pt x="143" y="1468"/>
                  </a:lnTo>
                  <a:lnTo>
                    <a:pt x="285" y="1651"/>
                  </a:lnTo>
                  <a:lnTo>
                    <a:pt x="468" y="1793"/>
                  </a:lnTo>
                  <a:lnTo>
                    <a:pt x="468" y="1793"/>
                  </a:lnTo>
                  <a:cubicBezTo>
                    <a:pt x="472" y="1794"/>
                    <a:pt x="622" y="1871"/>
                    <a:pt x="696" y="1887"/>
                  </a:cubicBezTo>
                  <a:cubicBezTo>
                    <a:pt x="742" y="1898"/>
                    <a:pt x="794" y="1902"/>
                    <a:pt x="839" y="1908"/>
                  </a:cubicBezTo>
                  <a:cubicBezTo>
                    <a:pt x="888" y="1914"/>
                    <a:pt x="946" y="1927"/>
                    <a:pt x="999" y="1927"/>
                  </a:cubicBezTo>
                  <a:cubicBezTo>
                    <a:pt x="1003" y="1927"/>
                    <a:pt x="1007" y="1927"/>
                    <a:pt x="1010" y="1927"/>
                  </a:cubicBezTo>
                  <a:cubicBezTo>
                    <a:pt x="1020" y="1927"/>
                    <a:pt x="1029" y="1926"/>
                    <a:pt x="1037" y="1925"/>
                  </a:cubicBezTo>
                  <a:cubicBezTo>
                    <a:pt x="1126" y="1916"/>
                    <a:pt x="1218" y="1905"/>
                    <a:pt x="1305" y="1888"/>
                  </a:cubicBezTo>
                  <a:cubicBezTo>
                    <a:pt x="1314" y="1886"/>
                    <a:pt x="1324" y="1884"/>
                    <a:pt x="1332" y="1882"/>
                  </a:cubicBezTo>
                  <a:lnTo>
                    <a:pt x="1340" y="1880"/>
                  </a:lnTo>
                  <a:lnTo>
                    <a:pt x="1559" y="1787"/>
                  </a:lnTo>
                  <a:cubicBezTo>
                    <a:pt x="1563" y="1785"/>
                    <a:pt x="1567" y="1783"/>
                    <a:pt x="1572" y="1781"/>
                  </a:cubicBezTo>
                  <a:cubicBezTo>
                    <a:pt x="1580" y="1776"/>
                    <a:pt x="1587" y="1770"/>
                    <a:pt x="1595" y="1765"/>
                  </a:cubicBezTo>
                  <a:cubicBezTo>
                    <a:pt x="1663" y="1716"/>
                    <a:pt x="1732" y="1663"/>
                    <a:pt x="1796" y="1609"/>
                  </a:cubicBezTo>
                  <a:cubicBezTo>
                    <a:pt x="1812" y="1597"/>
                    <a:pt x="1827" y="1583"/>
                    <a:pt x="1840" y="1569"/>
                  </a:cubicBezTo>
                  <a:cubicBezTo>
                    <a:pt x="1904" y="1500"/>
                    <a:pt x="1958" y="1420"/>
                    <a:pt x="2015" y="1346"/>
                  </a:cubicBezTo>
                  <a:lnTo>
                    <a:pt x="2105" y="1133"/>
                  </a:lnTo>
                  <a:cubicBezTo>
                    <a:pt x="2142" y="1018"/>
                    <a:pt x="2148" y="894"/>
                    <a:pt x="2121" y="776"/>
                  </a:cubicBezTo>
                  <a:cubicBezTo>
                    <a:pt x="2121" y="697"/>
                    <a:pt x="2101" y="619"/>
                    <a:pt x="2061" y="550"/>
                  </a:cubicBezTo>
                  <a:cubicBezTo>
                    <a:pt x="2025" y="441"/>
                    <a:pt x="1962" y="341"/>
                    <a:pt x="1876" y="263"/>
                  </a:cubicBezTo>
                  <a:lnTo>
                    <a:pt x="1695" y="124"/>
                  </a:lnTo>
                  <a:lnTo>
                    <a:pt x="1482" y="34"/>
                  </a:lnTo>
                  <a:cubicBezTo>
                    <a:pt x="1414" y="12"/>
                    <a:pt x="1344" y="1"/>
                    <a:pt x="12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1" name="Google Shape;31661;p112"/>
            <p:cNvSpPr/>
            <p:nvPr/>
          </p:nvSpPr>
          <p:spPr>
            <a:xfrm flipH="1">
              <a:off x="7469817" y="3558875"/>
              <a:ext cx="23946" cy="23701"/>
            </a:xfrm>
            <a:custGeom>
              <a:avLst/>
              <a:gdLst/>
              <a:ahLst/>
              <a:cxnLst/>
              <a:rect l="l" t="t" r="r" b="b"/>
              <a:pathLst>
                <a:path w="1075" h="1064" extrusionOk="0">
                  <a:moveTo>
                    <a:pt x="513" y="0"/>
                  </a:moveTo>
                  <a:cubicBezTo>
                    <a:pt x="510" y="0"/>
                    <a:pt x="382" y="17"/>
                    <a:pt x="379" y="18"/>
                  </a:cubicBezTo>
                  <a:lnTo>
                    <a:pt x="378" y="18"/>
                  </a:lnTo>
                  <a:lnTo>
                    <a:pt x="375" y="19"/>
                  </a:lnTo>
                  <a:cubicBezTo>
                    <a:pt x="374" y="19"/>
                    <a:pt x="257" y="68"/>
                    <a:pt x="255" y="69"/>
                  </a:cubicBezTo>
                  <a:lnTo>
                    <a:pt x="254" y="69"/>
                  </a:lnTo>
                  <a:lnTo>
                    <a:pt x="152" y="148"/>
                  </a:lnTo>
                  <a:cubicBezTo>
                    <a:pt x="105" y="192"/>
                    <a:pt x="70" y="247"/>
                    <a:pt x="50" y="309"/>
                  </a:cubicBezTo>
                  <a:cubicBezTo>
                    <a:pt x="27" y="347"/>
                    <a:pt x="15" y="390"/>
                    <a:pt x="15" y="434"/>
                  </a:cubicBezTo>
                  <a:cubicBezTo>
                    <a:pt x="1" y="501"/>
                    <a:pt x="4" y="569"/>
                    <a:pt x="25" y="634"/>
                  </a:cubicBezTo>
                  <a:cubicBezTo>
                    <a:pt x="32" y="652"/>
                    <a:pt x="39" y="669"/>
                    <a:pt x="47" y="688"/>
                  </a:cubicBezTo>
                  <a:cubicBezTo>
                    <a:pt x="56" y="731"/>
                    <a:pt x="72" y="773"/>
                    <a:pt x="96" y="810"/>
                  </a:cubicBezTo>
                  <a:lnTo>
                    <a:pt x="174" y="912"/>
                  </a:lnTo>
                  <a:cubicBezTo>
                    <a:pt x="235" y="972"/>
                    <a:pt x="311" y="1017"/>
                    <a:pt x="394" y="1040"/>
                  </a:cubicBezTo>
                  <a:lnTo>
                    <a:pt x="408" y="1044"/>
                  </a:lnTo>
                  <a:lnTo>
                    <a:pt x="415" y="1045"/>
                  </a:lnTo>
                  <a:cubicBezTo>
                    <a:pt x="454" y="1057"/>
                    <a:pt x="495" y="1063"/>
                    <a:pt x="536" y="1063"/>
                  </a:cubicBezTo>
                  <a:cubicBezTo>
                    <a:pt x="564" y="1063"/>
                    <a:pt x="593" y="1060"/>
                    <a:pt x="622" y="1054"/>
                  </a:cubicBezTo>
                  <a:cubicBezTo>
                    <a:pt x="646" y="1054"/>
                    <a:pt x="670" y="1051"/>
                    <a:pt x="693" y="1044"/>
                  </a:cubicBezTo>
                  <a:lnTo>
                    <a:pt x="816" y="991"/>
                  </a:lnTo>
                  <a:cubicBezTo>
                    <a:pt x="856" y="969"/>
                    <a:pt x="891" y="942"/>
                    <a:pt x="923" y="909"/>
                  </a:cubicBezTo>
                  <a:cubicBezTo>
                    <a:pt x="1016" y="808"/>
                    <a:pt x="1069" y="679"/>
                    <a:pt x="1074" y="542"/>
                  </a:cubicBezTo>
                  <a:lnTo>
                    <a:pt x="1055" y="404"/>
                  </a:lnTo>
                  <a:cubicBezTo>
                    <a:pt x="1032" y="318"/>
                    <a:pt x="986" y="239"/>
                    <a:pt x="923" y="175"/>
                  </a:cubicBezTo>
                  <a:cubicBezTo>
                    <a:pt x="883" y="141"/>
                    <a:pt x="842" y="109"/>
                    <a:pt x="800" y="81"/>
                  </a:cubicBezTo>
                  <a:cubicBezTo>
                    <a:pt x="797" y="79"/>
                    <a:pt x="794" y="77"/>
                    <a:pt x="791" y="74"/>
                  </a:cubicBezTo>
                  <a:cubicBezTo>
                    <a:pt x="749" y="55"/>
                    <a:pt x="706" y="36"/>
                    <a:pt x="663" y="20"/>
                  </a:cubicBezTo>
                  <a:cubicBezTo>
                    <a:pt x="660" y="19"/>
                    <a:pt x="658" y="19"/>
                    <a:pt x="656" y="18"/>
                  </a:cubicBezTo>
                  <a:lnTo>
                    <a:pt x="653" y="18"/>
                  </a:lnTo>
                  <a:lnTo>
                    <a:pt x="5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2" name="Google Shape;31662;p112"/>
            <p:cNvSpPr/>
            <p:nvPr/>
          </p:nvSpPr>
          <p:spPr>
            <a:xfrm flipH="1">
              <a:off x="7733096" y="3517029"/>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63" name="Google Shape;31663;p112"/>
          <p:cNvGrpSpPr/>
          <p:nvPr/>
        </p:nvGrpSpPr>
        <p:grpSpPr>
          <a:xfrm>
            <a:off x="167050" y="3517034"/>
            <a:ext cx="2918991" cy="1561315"/>
            <a:chOff x="167050" y="3517034"/>
            <a:chExt cx="2918991" cy="1561315"/>
          </a:xfrm>
        </p:grpSpPr>
        <p:sp>
          <p:nvSpPr>
            <p:cNvPr id="31664" name="Google Shape;31664;p112"/>
            <p:cNvSpPr/>
            <p:nvPr/>
          </p:nvSpPr>
          <p:spPr>
            <a:xfrm flipH="1">
              <a:off x="1054388" y="4224983"/>
              <a:ext cx="137971" cy="83485"/>
            </a:xfrm>
            <a:custGeom>
              <a:avLst/>
              <a:gdLst/>
              <a:ahLst/>
              <a:cxnLst/>
              <a:rect l="l" t="t" r="r" b="b"/>
              <a:pathLst>
                <a:path w="10881" h="6584" extrusionOk="0">
                  <a:moveTo>
                    <a:pt x="5449" y="0"/>
                  </a:moveTo>
                  <a:cubicBezTo>
                    <a:pt x="5336" y="0"/>
                    <a:pt x="5220" y="3"/>
                    <a:pt x="5100" y="9"/>
                  </a:cubicBezTo>
                  <a:cubicBezTo>
                    <a:pt x="1631" y="186"/>
                    <a:pt x="1" y="3883"/>
                    <a:pt x="2618" y="5753"/>
                  </a:cubicBezTo>
                  <a:cubicBezTo>
                    <a:pt x="2888" y="5950"/>
                    <a:pt x="3158" y="6106"/>
                    <a:pt x="3418" y="6231"/>
                  </a:cubicBezTo>
                  <a:cubicBezTo>
                    <a:pt x="3949" y="6475"/>
                    <a:pt x="4465" y="6584"/>
                    <a:pt x="4953" y="6584"/>
                  </a:cubicBezTo>
                  <a:cubicBezTo>
                    <a:pt x="8758" y="6584"/>
                    <a:pt x="10881" y="0"/>
                    <a:pt x="5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5" name="Google Shape;31665;p112"/>
            <p:cNvSpPr/>
            <p:nvPr/>
          </p:nvSpPr>
          <p:spPr>
            <a:xfrm flipH="1">
              <a:off x="1192343" y="4456922"/>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6" name="Google Shape;31666;p112"/>
            <p:cNvSpPr/>
            <p:nvPr/>
          </p:nvSpPr>
          <p:spPr>
            <a:xfrm flipH="1">
              <a:off x="1093338" y="4021176"/>
              <a:ext cx="60065" cy="60205"/>
            </a:xfrm>
            <a:custGeom>
              <a:avLst/>
              <a:gdLst/>
              <a:ahLst/>
              <a:cxnLst/>
              <a:rect l="l" t="t" r="r" b="b"/>
              <a:pathLst>
                <a:path w="4737" h="4748" extrusionOk="0">
                  <a:moveTo>
                    <a:pt x="4181" y="0"/>
                  </a:moveTo>
                  <a:cubicBezTo>
                    <a:pt x="4129" y="0"/>
                    <a:pt x="4062" y="11"/>
                    <a:pt x="3979" y="36"/>
                  </a:cubicBezTo>
                  <a:cubicBezTo>
                    <a:pt x="3698" y="109"/>
                    <a:pt x="3439" y="254"/>
                    <a:pt x="3169" y="347"/>
                  </a:cubicBezTo>
                  <a:cubicBezTo>
                    <a:pt x="2799" y="475"/>
                    <a:pt x="2457" y="555"/>
                    <a:pt x="2103" y="555"/>
                  </a:cubicBezTo>
                  <a:cubicBezTo>
                    <a:pt x="1881" y="555"/>
                    <a:pt x="1654" y="523"/>
                    <a:pt x="1413" y="451"/>
                  </a:cubicBezTo>
                  <a:cubicBezTo>
                    <a:pt x="1050" y="337"/>
                    <a:pt x="686" y="171"/>
                    <a:pt x="312" y="77"/>
                  </a:cubicBezTo>
                  <a:cubicBezTo>
                    <a:pt x="283" y="70"/>
                    <a:pt x="259" y="63"/>
                    <a:pt x="233" y="63"/>
                  </a:cubicBezTo>
                  <a:cubicBezTo>
                    <a:pt x="222" y="63"/>
                    <a:pt x="211" y="64"/>
                    <a:pt x="198" y="67"/>
                  </a:cubicBezTo>
                  <a:cubicBezTo>
                    <a:pt x="105" y="88"/>
                    <a:pt x="63" y="202"/>
                    <a:pt x="74" y="296"/>
                  </a:cubicBezTo>
                  <a:cubicBezTo>
                    <a:pt x="115" y="919"/>
                    <a:pt x="427" y="1552"/>
                    <a:pt x="603" y="2154"/>
                  </a:cubicBezTo>
                  <a:cubicBezTo>
                    <a:pt x="635" y="2238"/>
                    <a:pt x="655" y="2331"/>
                    <a:pt x="665" y="2435"/>
                  </a:cubicBezTo>
                  <a:cubicBezTo>
                    <a:pt x="676" y="2632"/>
                    <a:pt x="572" y="2798"/>
                    <a:pt x="531" y="2985"/>
                  </a:cubicBezTo>
                  <a:cubicBezTo>
                    <a:pt x="416" y="3484"/>
                    <a:pt x="302" y="3931"/>
                    <a:pt x="84" y="4398"/>
                  </a:cubicBezTo>
                  <a:cubicBezTo>
                    <a:pt x="42" y="4481"/>
                    <a:pt x="1" y="4575"/>
                    <a:pt x="53" y="4658"/>
                  </a:cubicBezTo>
                  <a:cubicBezTo>
                    <a:pt x="97" y="4722"/>
                    <a:pt x="158" y="4748"/>
                    <a:pt x="229" y="4748"/>
                  </a:cubicBezTo>
                  <a:cubicBezTo>
                    <a:pt x="442" y="4748"/>
                    <a:pt x="736" y="4515"/>
                    <a:pt x="852" y="4430"/>
                  </a:cubicBezTo>
                  <a:cubicBezTo>
                    <a:pt x="1154" y="4211"/>
                    <a:pt x="1538" y="4086"/>
                    <a:pt x="1902" y="3973"/>
                  </a:cubicBezTo>
                  <a:cubicBezTo>
                    <a:pt x="2112" y="3906"/>
                    <a:pt x="2328" y="3878"/>
                    <a:pt x="2544" y="3878"/>
                  </a:cubicBezTo>
                  <a:cubicBezTo>
                    <a:pt x="3203" y="3878"/>
                    <a:pt x="3875" y="4138"/>
                    <a:pt x="4478" y="4356"/>
                  </a:cubicBezTo>
                  <a:cubicBezTo>
                    <a:pt x="4516" y="4373"/>
                    <a:pt x="4563" y="4387"/>
                    <a:pt x="4606" y="4387"/>
                  </a:cubicBezTo>
                  <a:cubicBezTo>
                    <a:pt x="4645" y="4387"/>
                    <a:pt x="4682" y="4376"/>
                    <a:pt x="4706" y="4346"/>
                  </a:cubicBezTo>
                  <a:cubicBezTo>
                    <a:pt x="4737" y="4315"/>
                    <a:pt x="4737" y="4263"/>
                    <a:pt x="4737" y="4222"/>
                  </a:cubicBezTo>
                  <a:cubicBezTo>
                    <a:pt x="4716" y="3702"/>
                    <a:pt x="4301" y="3297"/>
                    <a:pt x="4093" y="2830"/>
                  </a:cubicBezTo>
                  <a:cubicBezTo>
                    <a:pt x="3771" y="2103"/>
                    <a:pt x="4051" y="1251"/>
                    <a:pt x="4238" y="524"/>
                  </a:cubicBezTo>
                  <a:cubicBezTo>
                    <a:pt x="4291" y="296"/>
                    <a:pt x="4374" y="109"/>
                    <a:pt x="4301" y="36"/>
                  </a:cubicBezTo>
                  <a:cubicBezTo>
                    <a:pt x="4279" y="14"/>
                    <a:pt x="4239" y="0"/>
                    <a:pt x="4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7" name="Google Shape;31667;p112"/>
            <p:cNvSpPr/>
            <p:nvPr/>
          </p:nvSpPr>
          <p:spPr>
            <a:xfrm flipH="1">
              <a:off x="881533" y="4368667"/>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8" name="Google Shape;31668;p112"/>
            <p:cNvSpPr/>
            <p:nvPr/>
          </p:nvSpPr>
          <p:spPr>
            <a:xfrm flipH="1">
              <a:off x="713217" y="4081373"/>
              <a:ext cx="237611" cy="143601"/>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9" name="Google Shape;31669;p112"/>
            <p:cNvSpPr/>
            <p:nvPr/>
          </p:nvSpPr>
          <p:spPr>
            <a:xfrm flipH="1">
              <a:off x="1419988" y="4236609"/>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0" name="Google Shape;31670;p112"/>
            <p:cNvSpPr/>
            <p:nvPr/>
          </p:nvSpPr>
          <p:spPr>
            <a:xfrm flipH="1">
              <a:off x="1690104" y="4466105"/>
              <a:ext cx="69284" cy="41831"/>
            </a:xfrm>
            <a:custGeom>
              <a:avLst/>
              <a:gdLst/>
              <a:ahLst/>
              <a:cxnLst/>
              <a:rect l="l" t="t" r="r" b="b"/>
              <a:pathLst>
                <a:path w="5464" h="3299" extrusionOk="0">
                  <a:moveTo>
                    <a:pt x="2745" y="0"/>
                  </a:moveTo>
                  <a:cubicBezTo>
                    <a:pt x="2687" y="0"/>
                    <a:pt x="2627" y="2"/>
                    <a:pt x="2565" y="5"/>
                  </a:cubicBezTo>
                  <a:cubicBezTo>
                    <a:pt x="820" y="88"/>
                    <a:pt x="0" y="1947"/>
                    <a:pt x="1319" y="2882"/>
                  </a:cubicBezTo>
                  <a:cubicBezTo>
                    <a:pt x="1454" y="2985"/>
                    <a:pt x="1589" y="3059"/>
                    <a:pt x="1724" y="3121"/>
                  </a:cubicBezTo>
                  <a:cubicBezTo>
                    <a:pt x="1992" y="3244"/>
                    <a:pt x="2251" y="3298"/>
                    <a:pt x="2496" y="3298"/>
                  </a:cubicBezTo>
                  <a:cubicBezTo>
                    <a:pt x="4404" y="3298"/>
                    <a:pt x="5464" y="0"/>
                    <a:pt x="27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1" name="Google Shape;31671;p112"/>
            <p:cNvSpPr/>
            <p:nvPr/>
          </p:nvSpPr>
          <p:spPr>
            <a:xfrm flipH="1">
              <a:off x="505677" y="3672491"/>
              <a:ext cx="69309" cy="41971"/>
            </a:xfrm>
            <a:custGeom>
              <a:avLst/>
              <a:gdLst/>
              <a:ahLst/>
              <a:cxnLst/>
              <a:rect l="l" t="t" r="r" b="b"/>
              <a:pathLst>
                <a:path w="5466" h="3310" extrusionOk="0">
                  <a:moveTo>
                    <a:pt x="2747" y="1"/>
                  </a:moveTo>
                  <a:cubicBezTo>
                    <a:pt x="2688" y="1"/>
                    <a:pt x="2629" y="2"/>
                    <a:pt x="2567" y="5"/>
                  </a:cubicBezTo>
                  <a:cubicBezTo>
                    <a:pt x="822" y="88"/>
                    <a:pt x="1" y="1948"/>
                    <a:pt x="1320" y="2893"/>
                  </a:cubicBezTo>
                  <a:cubicBezTo>
                    <a:pt x="1455" y="2987"/>
                    <a:pt x="1591" y="3070"/>
                    <a:pt x="1725" y="3132"/>
                  </a:cubicBezTo>
                  <a:cubicBezTo>
                    <a:pt x="1992" y="3255"/>
                    <a:pt x="2250" y="3309"/>
                    <a:pt x="2495" y="3309"/>
                  </a:cubicBezTo>
                  <a:cubicBezTo>
                    <a:pt x="4404" y="3309"/>
                    <a:pt x="5465" y="1"/>
                    <a:pt x="2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2" name="Google Shape;31672;p112"/>
            <p:cNvSpPr/>
            <p:nvPr/>
          </p:nvSpPr>
          <p:spPr>
            <a:xfrm flipH="1">
              <a:off x="388694" y="3923842"/>
              <a:ext cx="60065" cy="60281"/>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3" name="Google Shape;31673;p112"/>
            <p:cNvSpPr/>
            <p:nvPr/>
          </p:nvSpPr>
          <p:spPr>
            <a:xfrm flipH="1">
              <a:off x="167050" y="3517034"/>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4" name="Google Shape;31674;p112"/>
            <p:cNvSpPr/>
            <p:nvPr/>
          </p:nvSpPr>
          <p:spPr>
            <a:xfrm flipH="1">
              <a:off x="505679" y="4410492"/>
              <a:ext cx="69284" cy="41831"/>
            </a:xfrm>
            <a:custGeom>
              <a:avLst/>
              <a:gdLst/>
              <a:ahLst/>
              <a:cxnLst/>
              <a:rect l="l" t="t" r="r" b="b"/>
              <a:pathLst>
                <a:path w="5464" h="3299" extrusionOk="0">
                  <a:moveTo>
                    <a:pt x="2745" y="0"/>
                  </a:moveTo>
                  <a:cubicBezTo>
                    <a:pt x="2687" y="0"/>
                    <a:pt x="2627" y="2"/>
                    <a:pt x="2565" y="5"/>
                  </a:cubicBezTo>
                  <a:cubicBezTo>
                    <a:pt x="820" y="88"/>
                    <a:pt x="0" y="1947"/>
                    <a:pt x="1319" y="2882"/>
                  </a:cubicBezTo>
                  <a:cubicBezTo>
                    <a:pt x="1454" y="2985"/>
                    <a:pt x="1589" y="3059"/>
                    <a:pt x="1724" y="3121"/>
                  </a:cubicBezTo>
                  <a:cubicBezTo>
                    <a:pt x="1992" y="3244"/>
                    <a:pt x="2251" y="3298"/>
                    <a:pt x="2496" y="3298"/>
                  </a:cubicBezTo>
                  <a:cubicBezTo>
                    <a:pt x="4404" y="3298"/>
                    <a:pt x="5464" y="0"/>
                    <a:pt x="27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5" name="Google Shape;31675;p112"/>
            <p:cNvSpPr/>
            <p:nvPr/>
          </p:nvSpPr>
          <p:spPr>
            <a:xfrm flipH="1">
              <a:off x="167051" y="4081376"/>
              <a:ext cx="60065" cy="60205"/>
            </a:xfrm>
            <a:custGeom>
              <a:avLst/>
              <a:gdLst/>
              <a:ahLst/>
              <a:cxnLst/>
              <a:rect l="l" t="t" r="r" b="b"/>
              <a:pathLst>
                <a:path w="4737" h="4748" extrusionOk="0">
                  <a:moveTo>
                    <a:pt x="4181" y="0"/>
                  </a:moveTo>
                  <a:cubicBezTo>
                    <a:pt x="4129" y="0"/>
                    <a:pt x="4062" y="11"/>
                    <a:pt x="3979" y="36"/>
                  </a:cubicBezTo>
                  <a:cubicBezTo>
                    <a:pt x="3698" y="109"/>
                    <a:pt x="3439" y="254"/>
                    <a:pt x="3169" y="347"/>
                  </a:cubicBezTo>
                  <a:cubicBezTo>
                    <a:pt x="2799" y="475"/>
                    <a:pt x="2457" y="555"/>
                    <a:pt x="2103" y="555"/>
                  </a:cubicBezTo>
                  <a:cubicBezTo>
                    <a:pt x="1881" y="555"/>
                    <a:pt x="1654" y="523"/>
                    <a:pt x="1413" y="451"/>
                  </a:cubicBezTo>
                  <a:cubicBezTo>
                    <a:pt x="1050" y="337"/>
                    <a:pt x="686" y="171"/>
                    <a:pt x="312" y="77"/>
                  </a:cubicBezTo>
                  <a:cubicBezTo>
                    <a:pt x="283" y="70"/>
                    <a:pt x="259" y="63"/>
                    <a:pt x="233" y="63"/>
                  </a:cubicBezTo>
                  <a:cubicBezTo>
                    <a:pt x="222" y="63"/>
                    <a:pt x="211" y="64"/>
                    <a:pt x="198" y="67"/>
                  </a:cubicBezTo>
                  <a:cubicBezTo>
                    <a:pt x="105" y="88"/>
                    <a:pt x="63" y="202"/>
                    <a:pt x="74" y="296"/>
                  </a:cubicBezTo>
                  <a:cubicBezTo>
                    <a:pt x="115" y="919"/>
                    <a:pt x="427" y="1552"/>
                    <a:pt x="603" y="2154"/>
                  </a:cubicBezTo>
                  <a:cubicBezTo>
                    <a:pt x="635" y="2238"/>
                    <a:pt x="655" y="2331"/>
                    <a:pt x="665" y="2435"/>
                  </a:cubicBezTo>
                  <a:cubicBezTo>
                    <a:pt x="676" y="2632"/>
                    <a:pt x="572" y="2798"/>
                    <a:pt x="531" y="2985"/>
                  </a:cubicBezTo>
                  <a:cubicBezTo>
                    <a:pt x="416" y="3484"/>
                    <a:pt x="302" y="3931"/>
                    <a:pt x="84" y="4398"/>
                  </a:cubicBezTo>
                  <a:cubicBezTo>
                    <a:pt x="42" y="4481"/>
                    <a:pt x="1" y="4575"/>
                    <a:pt x="53" y="4658"/>
                  </a:cubicBezTo>
                  <a:cubicBezTo>
                    <a:pt x="97" y="4722"/>
                    <a:pt x="158" y="4748"/>
                    <a:pt x="229" y="4748"/>
                  </a:cubicBezTo>
                  <a:cubicBezTo>
                    <a:pt x="442" y="4748"/>
                    <a:pt x="736" y="4515"/>
                    <a:pt x="852" y="4430"/>
                  </a:cubicBezTo>
                  <a:cubicBezTo>
                    <a:pt x="1154" y="4211"/>
                    <a:pt x="1538" y="4086"/>
                    <a:pt x="1902" y="3973"/>
                  </a:cubicBezTo>
                  <a:cubicBezTo>
                    <a:pt x="2112" y="3906"/>
                    <a:pt x="2328" y="3878"/>
                    <a:pt x="2544" y="3878"/>
                  </a:cubicBezTo>
                  <a:cubicBezTo>
                    <a:pt x="3203" y="3878"/>
                    <a:pt x="3875" y="4138"/>
                    <a:pt x="4478" y="4356"/>
                  </a:cubicBezTo>
                  <a:cubicBezTo>
                    <a:pt x="4516" y="4373"/>
                    <a:pt x="4563" y="4387"/>
                    <a:pt x="4606" y="4387"/>
                  </a:cubicBezTo>
                  <a:cubicBezTo>
                    <a:pt x="4645" y="4387"/>
                    <a:pt x="4682" y="4376"/>
                    <a:pt x="4706" y="4346"/>
                  </a:cubicBezTo>
                  <a:cubicBezTo>
                    <a:pt x="4737" y="4315"/>
                    <a:pt x="4737" y="4263"/>
                    <a:pt x="4737" y="4222"/>
                  </a:cubicBezTo>
                  <a:cubicBezTo>
                    <a:pt x="4716" y="3702"/>
                    <a:pt x="4301" y="3297"/>
                    <a:pt x="4093" y="2830"/>
                  </a:cubicBezTo>
                  <a:cubicBezTo>
                    <a:pt x="3771" y="2103"/>
                    <a:pt x="4051" y="1251"/>
                    <a:pt x="4238" y="524"/>
                  </a:cubicBezTo>
                  <a:cubicBezTo>
                    <a:pt x="4291" y="296"/>
                    <a:pt x="4374" y="109"/>
                    <a:pt x="4301" y="36"/>
                  </a:cubicBezTo>
                  <a:cubicBezTo>
                    <a:pt x="4279" y="14"/>
                    <a:pt x="4239" y="0"/>
                    <a:pt x="4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6" name="Google Shape;31676;p112"/>
            <p:cNvSpPr/>
            <p:nvPr/>
          </p:nvSpPr>
          <p:spPr>
            <a:xfrm flipH="1">
              <a:off x="1478563" y="4672533"/>
              <a:ext cx="137971" cy="83485"/>
            </a:xfrm>
            <a:custGeom>
              <a:avLst/>
              <a:gdLst/>
              <a:ahLst/>
              <a:cxnLst/>
              <a:rect l="l" t="t" r="r" b="b"/>
              <a:pathLst>
                <a:path w="10881" h="6584" extrusionOk="0">
                  <a:moveTo>
                    <a:pt x="5449" y="0"/>
                  </a:moveTo>
                  <a:cubicBezTo>
                    <a:pt x="5336" y="0"/>
                    <a:pt x="5220" y="3"/>
                    <a:pt x="5100" y="9"/>
                  </a:cubicBezTo>
                  <a:cubicBezTo>
                    <a:pt x="1631" y="186"/>
                    <a:pt x="1" y="3883"/>
                    <a:pt x="2618" y="5753"/>
                  </a:cubicBezTo>
                  <a:cubicBezTo>
                    <a:pt x="2888" y="5950"/>
                    <a:pt x="3158" y="6106"/>
                    <a:pt x="3418" y="6231"/>
                  </a:cubicBezTo>
                  <a:cubicBezTo>
                    <a:pt x="3949" y="6475"/>
                    <a:pt x="4465" y="6584"/>
                    <a:pt x="4953" y="6584"/>
                  </a:cubicBezTo>
                  <a:cubicBezTo>
                    <a:pt x="8758" y="6584"/>
                    <a:pt x="10881" y="0"/>
                    <a:pt x="5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7" name="Google Shape;31677;p112"/>
            <p:cNvSpPr/>
            <p:nvPr/>
          </p:nvSpPr>
          <p:spPr>
            <a:xfrm flipH="1">
              <a:off x="1894351" y="4684166"/>
              <a:ext cx="60065" cy="60205"/>
            </a:xfrm>
            <a:custGeom>
              <a:avLst/>
              <a:gdLst/>
              <a:ahLst/>
              <a:cxnLst/>
              <a:rect l="l" t="t" r="r" b="b"/>
              <a:pathLst>
                <a:path w="4737" h="4748" extrusionOk="0">
                  <a:moveTo>
                    <a:pt x="4185" y="0"/>
                  </a:moveTo>
                  <a:cubicBezTo>
                    <a:pt x="4134" y="0"/>
                    <a:pt x="4067" y="11"/>
                    <a:pt x="3978" y="35"/>
                  </a:cubicBezTo>
                  <a:cubicBezTo>
                    <a:pt x="3698" y="108"/>
                    <a:pt x="3438" y="254"/>
                    <a:pt x="3168" y="347"/>
                  </a:cubicBezTo>
                  <a:cubicBezTo>
                    <a:pt x="2805" y="474"/>
                    <a:pt x="2461" y="555"/>
                    <a:pt x="2108" y="555"/>
                  </a:cubicBezTo>
                  <a:cubicBezTo>
                    <a:pt x="1886" y="555"/>
                    <a:pt x="1660" y="523"/>
                    <a:pt x="1423" y="450"/>
                  </a:cubicBezTo>
                  <a:cubicBezTo>
                    <a:pt x="1049" y="337"/>
                    <a:pt x="686" y="170"/>
                    <a:pt x="312" y="77"/>
                  </a:cubicBezTo>
                  <a:cubicBezTo>
                    <a:pt x="290" y="70"/>
                    <a:pt x="263" y="62"/>
                    <a:pt x="234" y="62"/>
                  </a:cubicBezTo>
                  <a:cubicBezTo>
                    <a:pt x="222" y="62"/>
                    <a:pt x="210" y="63"/>
                    <a:pt x="197" y="67"/>
                  </a:cubicBezTo>
                  <a:cubicBezTo>
                    <a:pt x="104" y="87"/>
                    <a:pt x="63" y="201"/>
                    <a:pt x="73" y="295"/>
                  </a:cubicBezTo>
                  <a:cubicBezTo>
                    <a:pt x="114" y="918"/>
                    <a:pt x="437" y="1551"/>
                    <a:pt x="603" y="2154"/>
                  </a:cubicBezTo>
                  <a:cubicBezTo>
                    <a:pt x="634" y="2237"/>
                    <a:pt x="665" y="2331"/>
                    <a:pt x="665" y="2435"/>
                  </a:cubicBezTo>
                  <a:cubicBezTo>
                    <a:pt x="675" y="2632"/>
                    <a:pt x="571" y="2798"/>
                    <a:pt x="530" y="2985"/>
                  </a:cubicBezTo>
                  <a:cubicBezTo>
                    <a:pt x="416" y="3483"/>
                    <a:pt x="301" y="3930"/>
                    <a:pt x="84" y="4397"/>
                  </a:cubicBezTo>
                  <a:cubicBezTo>
                    <a:pt x="42" y="4481"/>
                    <a:pt x="0" y="4574"/>
                    <a:pt x="52" y="4658"/>
                  </a:cubicBezTo>
                  <a:cubicBezTo>
                    <a:pt x="96" y="4722"/>
                    <a:pt x="158" y="4747"/>
                    <a:pt x="228" y="4747"/>
                  </a:cubicBezTo>
                  <a:cubicBezTo>
                    <a:pt x="442" y="4747"/>
                    <a:pt x="735" y="4515"/>
                    <a:pt x="852" y="4429"/>
                  </a:cubicBezTo>
                  <a:cubicBezTo>
                    <a:pt x="1153" y="4210"/>
                    <a:pt x="1538" y="4086"/>
                    <a:pt x="1901" y="3972"/>
                  </a:cubicBezTo>
                  <a:cubicBezTo>
                    <a:pt x="2114" y="3905"/>
                    <a:pt x="2331" y="3877"/>
                    <a:pt x="2549" y="3877"/>
                  </a:cubicBezTo>
                  <a:cubicBezTo>
                    <a:pt x="3212" y="3877"/>
                    <a:pt x="3883" y="4137"/>
                    <a:pt x="4477" y="4356"/>
                  </a:cubicBezTo>
                  <a:cubicBezTo>
                    <a:pt x="4515" y="4373"/>
                    <a:pt x="4563" y="4386"/>
                    <a:pt x="4606" y="4386"/>
                  </a:cubicBezTo>
                  <a:cubicBezTo>
                    <a:pt x="4645" y="4386"/>
                    <a:pt x="4681" y="4375"/>
                    <a:pt x="4705" y="4346"/>
                  </a:cubicBezTo>
                  <a:cubicBezTo>
                    <a:pt x="4737" y="4314"/>
                    <a:pt x="4737" y="4263"/>
                    <a:pt x="4737" y="4221"/>
                  </a:cubicBezTo>
                  <a:cubicBezTo>
                    <a:pt x="4716" y="3702"/>
                    <a:pt x="4301" y="3296"/>
                    <a:pt x="4093" y="2829"/>
                  </a:cubicBezTo>
                  <a:cubicBezTo>
                    <a:pt x="3770" y="2102"/>
                    <a:pt x="4061" y="1251"/>
                    <a:pt x="4238" y="524"/>
                  </a:cubicBezTo>
                  <a:cubicBezTo>
                    <a:pt x="4301" y="295"/>
                    <a:pt x="4373" y="108"/>
                    <a:pt x="4301" y="35"/>
                  </a:cubicBezTo>
                  <a:cubicBezTo>
                    <a:pt x="4279" y="13"/>
                    <a:pt x="4242" y="0"/>
                    <a:pt x="4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8" name="Google Shape;31678;p112"/>
            <p:cNvSpPr/>
            <p:nvPr/>
          </p:nvSpPr>
          <p:spPr>
            <a:xfrm flipH="1">
              <a:off x="886144" y="4684130"/>
              <a:ext cx="60065" cy="60281"/>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9" name="Google Shape;31679;p112"/>
            <p:cNvSpPr/>
            <p:nvPr/>
          </p:nvSpPr>
          <p:spPr>
            <a:xfrm flipH="1">
              <a:off x="1140683" y="4756017"/>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0" name="Google Shape;31680;p112"/>
            <p:cNvSpPr/>
            <p:nvPr/>
          </p:nvSpPr>
          <p:spPr>
            <a:xfrm flipH="1">
              <a:off x="1252268" y="3792672"/>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1" name="Google Shape;31681;p112"/>
            <p:cNvSpPr/>
            <p:nvPr/>
          </p:nvSpPr>
          <p:spPr>
            <a:xfrm flipH="1">
              <a:off x="388692" y="4797060"/>
              <a:ext cx="237611" cy="143601"/>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2" name="Google Shape;31682;p112"/>
            <p:cNvSpPr/>
            <p:nvPr/>
          </p:nvSpPr>
          <p:spPr>
            <a:xfrm flipH="1">
              <a:off x="1894351" y="4081378"/>
              <a:ext cx="60065" cy="60205"/>
            </a:xfrm>
            <a:custGeom>
              <a:avLst/>
              <a:gdLst/>
              <a:ahLst/>
              <a:cxnLst/>
              <a:rect l="l" t="t" r="r" b="b"/>
              <a:pathLst>
                <a:path w="4737" h="4748" extrusionOk="0">
                  <a:moveTo>
                    <a:pt x="4185" y="0"/>
                  </a:moveTo>
                  <a:cubicBezTo>
                    <a:pt x="4134" y="0"/>
                    <a:pt x="4067" y="11"/>
                    <a:pt x="3978" y="35"/>
                  </a:cubicBezTo>
                  <a:cubicBezTo>
                    <a:pt x="3698" y="108"/>
                    <a:pt x="3438" y="254"/>
                    <a:pt x="3168" y="347"/>
                  </a:cubicBezTo>
                  <a:cubicBezTo>
                    <a:pt x="2805" y="474"/>
                    <a:pt x="2461" y="555"/>
                    <a:pt x="2108" y="555"/>
                  </a:cubicBezTo>
                  <a:cubicBezTo>
                    <a:pt x="1886" y="555"/>
                    <a:pt x="1660" y="523"/>
                    <a:pt x="1423" y="450"/>
                  </a:cubicBezTo>
                  <a:cubicBezTo>
                    <a:pt x="1049" y="337"/>
                    <a:pt x="686" y="170"/>
                    <a:pt x="312" y="77"/>
                  </a:cubicBezTo>
                  <a:cubicBezTo>
                    <a:pt x="290" y="70"/>
                    <a:pt x="263" y="62"/>
                    <a:pt x="234" y="62"/>
                  </a:cubicBezTo>
                  <a:cubicBezTo>
                    <a:pt x="222" y="62"/>
                    <a:pt x="210" y="63"/>
                    <a:pt x="197" y="67"/>
                  </a:cubicBezTo>
                  <a:cubicBezTo>
                    <a:pt x="104" y="87"/>
                    <a:pt x="63" y="201"/>
                    <a:pt x="73" y="295"/>
                  </a:cubicBezTo>
                  <a:cubicBezTo>
                    <a:pt x="114" y="918"/>
                    <a:pt x="437" y="1551"/>
                    <a:pt x="603" y="2154"/>
                  </a:cubicBezTo>
                  <a:cubicBezTo>
                    <a:pt x="634" y="2237"/>
                    <a:pt x="665" y="2331"/>
                    <a:pt x="665" y="2435"/>
                  </a:cubicBezTo>
                  <a:cubicBezTo>
                    <a:pt x="675" y="2632"/>
                    <a:pt x="571" y="2798"/>
                    <a:pt x="530" y="2985"/>
                  </a:cubicBezTo>
                  <a:cubicBezTo>
                    <a:pt x="416" y="3483"/>
                    <a:pt x="301" y="3930"/>
                    <a:pt x="84" y="4397"/>
                  </a:cubicBezTo>
                  <a:cubicBezTo>
                    <a:pt x="42" y="4481"/>
                    <a:pt x="0" y="4574"/>
                    <a:pt x="52" y="4658"/>
                  </a:cubicBezTo>
                  <a:cubicBezTo>
                    <a:pt x="96" y="4722"/>
                    <a:pt x="158" y="4747"/>
                    <a:pt x="228" y="4747"/>
                  </a:cubicBezTo>
                  <a:cubicBezTo>
                    <a:pt x="442" y="4747"/>
                    <a:pt x="735" y="4515"/>
                    <a:pt x="852" y="4429"/>
                  </a:cubicBezTo>
                  <a:cubicBezTo>
                    <a:pt x="1153" y="4210"/>
                    <a:pt x="1538" y="4086"/>
                    <a:pt x="1901" y="3972"/>
                  </a:cubicBezTo>
                  <a:cubicBezTo>
                    <a:pt x="2114" y="3905"/>
                    <a:pt x="2331" y="3877"/>
                    <a:pt x="2549" y="3877"/>
                  </a:cubicBezTo>
                  <a:cubicBezTo>
                    <a:pt x="3212" y="3877"/>
                    <a:pt x="3883" y="4137"/>
                    <a:pt x="4477" y="4356"/>
                  </a:cubicBezTo>
                  <a:cubicBezTo>
                    <a:pt x="4515" y="4373"/>
                    <a:pt x="4563" y="4386"/>
                    <a:pt x="4606" y="4386"/>
                  </a:cubicBezTo>
                  <a:cubicBezTo>
                    <a:pt x="4645" y="4386"/>
                    <a:pt x="4681" y="4375"/>
                    <a:pt x="4705" y="4346"/>
                  </a:cubicBezTo>
                  <a:cubicBezTo>
                    <a:pt x="4737" y="4314"/>
                    <a:pt x="4737" y="4263"/>
                    <a:pt x="4737" y="4221"/>
                  </a:cubicBezTo>
                  <a:cubicBezTo>
                    <a:pt x="4716" y="3702"/>
                    <a:pt x="4301" y="3296"/>
                    <a:pt x="4093" y="2829"/>
                  </a:cubicBezTo>
                  <a:cubicBezTo>
                    <a:pt x="3770" y="2102"/>
                    <a:pt x="4061" y="1251"/>
                    <a:pt x="4238" y="524"/>
                  </a:cubicBezTo>
                  <a:cubicBezTo>
                    <a:pt x="4301" y="295"/>
                    <a:pt x="4373" y="108"/>
                    <a:pt x="4301" y="35"/>
                  </a:cubicBezTo>
                  <a:cubicBezTo>
                    <a:pt x="4279" y="13"/>
                    <a:pt x="4242" y="0"/>
                    <a:pt x="4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3" name="Google Shape;31683;p112"/>
            <p:cNvSpPr/>
            <p:nvPr/>
          </p:nvSpPr>
          <p:spPr>
            <a:xfrm flipH="1">
              <a:off x="1512889" y="5036378"/>
              <a:ext cx="69309" cy="41971"/>
            </a:xfrm>
            <a:custGeom>
              <a:avLst/>
              <a:gdLst/>
              <a:ahLst/>
              <a:cxnLst/>
              <a:rect l="l" t="t" r="r" b="b"/>
              <a:pathLst>
                <a:path w="5466" h="3310" extrusionOk="0">
                  <a:moveTo>
                    <a:pt x="2747" y="1"/>
                  </a:moveTo>
                  <a:cubicBezTo>
                    <a:pt x="2688" y="1"/>
                    <a:pt x="2629" y="2"/>
                    <a:pt x="2567" y="5"/>
                  </a:cubicBezTo>
                  <a:cubicBezTo>
                    <a:pt x="822" y="88"/>
                    <a:pt x="1" y="1948"/>
                    <a:pt x="1320" y="2893"/>
                  </a:cubicBezTo>
                  <a:cubicBezTo>
                    <a:pt x="1455" y="2987"/>
                    <a:pt x="1591" y="3070"/>
                    <a:pt x="1725" y="3132"/>
                  </a:cubicBezTo>
                  <a:cubicBezTo>
                    <a:pt x="1992" y="3255"/>
                    <a:pt x="2250" y="3309"/>
                    <a:pt x="2495" y="3309"/>
                  </a:cubicBezTo>
                  <a:cubicBezTo>
                    <a:pt x="4404" y="3309"/>
                    <a:pt x="5465" y="1"/>
                    <a:pt x="2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4" name="Google Shape;31684;p112"/>
            <p:cNvSpPr/>
            <p:nvPr/>
          </p:nvSpPr>
          <p:spPr>
            <a:xfrm flipH="1">
              <a:off x="2486801" y="4578466"/>
              <a:ext cx="60065" cy="60205"/>
            </a:xfrm>
            <a:custGeom>
              <a:avLst/>
              <a:gdLst/>
              <a:ahLst/>
              <a:cxnLst/>
              <a:rect l="l" t="t" r="r" b="b"/>
              <a:pathLst>
                <a:path w="4737" h="4748" extrusionOk="0">
                  <a:moveTo>
                    <a:pt x="4185" y="0"/>
                  </a:moveTo>
                  <a:cubicBezTo>
                    <a:pt x="4134" y="0"/>
                    <a:pt x="4067" y="11"/>
                    <a:pt x="3978" y="35"/>
                  </a:cubicBezTo>
                  <a:cubicBezTo>
                    <a:pt x="3698" y="108"/>
                    <a:pt x="3438" y="254"/>
                    <a:pt x="3168" y="347"/>
                  </a:cubicBezTo>
                  <a:cubicBezTo>
                    <a:pt x="2805" y="474"/>
                    <a:pt x="2461" y="555"/>
                    <a:pt x="2108" y="555"/>
                  </a:cubicBezTo>
                  <a:cubicBezTo>
                    <a:pt x="1886" y="555"/>
                    <a:pt x="1660" y="523"/>
                    <a:pt x="1423" y="450"/>
                  </a:cubicBezTo>
                  <a:cubicBezTo>
                    <a:pt x="1049" y="337"/>
                    <a:pt x="686" y="170"/>
                    <a:pt x="312" y="77"/>
                  </a:cubicBezTo>
                  <a:cubicBezTo>
                    <a:pt x="290" y="70"/>
                    <a:pt x="263" y="62"/>
                    <a:pt x="234" y="62"/>
                  </a:cubicBezTo>
                  <a:cubicBezTo>
                    <a:pt x="222" y="62"/>
                    <a:pt x="210" y="63"/>
                    <a:pt x="197" y="67"/>
                  </a:cubicBezTo>
                  <a:cubicBezTo>
                    <a:pt x="104" y="87"/>
                    <a:pt x="63" y="201"/>
                    <a:pt x="73" y="295"/>
                  </a:cubicBezTo>
                  <a:cubicBezTo>
                    <a:pt x="114" y="918"/>
                    <a:pt x="437" y="1551"/>
                    <a:pt x="603" y="2154"/>
                  </a:cubicBezTo>
                  <a:cubicBezTo>
                    <a:pt x="634" y="2237"/>
                    <a:pt x="665" y="2331"/>
                    <a:pt x="665" y="2435"/>
                  </a:cubicBezTo>
                  <a:cubicBezTo>
                    <a:pt x="675" y="2632"/>
                    <a:pt x="571" y="2798"/>
                    <a:pt x="530" y="2985"/>
                  </a:cubicBezTo>
                  <a:cubicBezTo>
                    <a:pt x="416" y="3483"/>
                    <a:pt x="301" y="3930"/>
                    <a:pt x="84" y="4397"/>
                  </a:cubicBezTo>
                  <a:cubicBezTo>
                    <a:pt x="42" y="4481"/>
                    <a:pt x="0" y="4574"/>
                    <a:pt x="52" y="4658"/>
                  </a:cubicBezTo>
                  <a:cubicBezTo>
                    <a:pt x="96" y="4722"/>
                    <a:pt x="158" y="4747"/>
                    <a:pt x="228" y="4747"/>
                  </a:cubicBezTo>
                  <a:cubicBezTo>
                    <a:pt x="442" y="4747"/>
                    <a:pt x="735" y="4515"/>
                    <a:pt x="852" y="4429"/>
                  </a:cubicBezTo>
                  <a:cubicBezTo>
                    <a:pt x="1153" y="4210"/>
                    <a:pt x="1538" y="4086"/>
                    <a:pt x="1901" y="3972"/>
                  </a:cubicBezTo>
                  <a:cubicBezTo>
                    <a:pt x="2114" y="3905"/>
                    <a:pt x="2331" y="3877"/>
                    <a:pt x="2549" y="3877"/>
                  </a:cubicBezTo>
                  <a:cubicBezTo>
                    <a:pt x="3212" y="3877"/>
                    <a:pt x="3883" y="4137"/>
                    <a:pt x="4477" y="4356"/>
                  </a:cubicBezTo>
                  <a:cubicBezTo>
                    <a:pt x="4515" y="4373"/>
                    <a:pt x="4563" y="4386"/>
                    <a:pt x="4606" y="4386"/>
                  </a:cubicBezTo>
                  <a:cubicBezTo>
                    <a:pt x="4645" y="4386"/>
                    <a:pt x="4681" y="4375"/>
                    <a:pt x="4705" y="4346"/>
                  </a:cubicBezTo>
                  <a:cubicBezTo>
                    <a:pt x="4737" y="4314"/>
                    <a:pt x="4737" y="4263"/>
                    <a:pt x="4737" y="4221"/>
                  </a:cubicBezTo>
                  <a:cubicBezTo>
                    <a:pt x="4716" y="3702"/>
                    <a:pt x="4301" y="3296"/>
                    <a:pt x="4093" y="2829"/>
                  </a:cubicBezTo>
                  <a:cubicBezTo>
                    <a:pt x="3770" y="2102"/>
                    <a:pt x="4061" y="1251"/>
                    <a:pt x="4238" y="524"/>
                  </a:cubicBezTo>
                  <a:cubicBezTo>
                    <a:pt x="4301" y="295"/>
                    <a:pt x="4373" y="108"/>
                    <a:pt x="4301" y="35"/>
                  </a:cubicBezTo>
                  <a:cubicBezTo>
                    <a:pt x="4279" y="13"/>
                    <a:pt x="4242" y="0"/>
                    <a:pt x="4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5" name="Google Shape;31685;p112"/>
            <p:cNvSpPr/>
            <p:nvPr/>
          </p:nvSpPr>
          <p:spPr>
            <a:xfrm flipH="1">
              <a:off x="3016758" y="4940642"/>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1585"/>
                                        </p:tgtEl>
                                        <p:attrNameLst>
                                          <p:attrName>style.visibility</p:attrName>
                                        </p:attrNameLst>
                                      </p:cBhvr>
                                      <p:to>
                                        <p:strVal val="visible"/>
                                      </p:to>
                                    </p:set>
                                    <p:animEffect transition="in" filter="fade">
                                      <p:cBhvr>
                                        <p:cTn id="7" dur="1400"/>
                                        <p:tgtEl>
                                          <p:spTgt spid="31585"/>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31586"/>
                                        </p:tgtEl>
                                        <p:attrNameLst>
                                          <p:attrName>style.visibility</p:attrName>
                                        </p:attrNameLst>
                                      </p:cBhvr>
                                      <p:to>
                                        <p:strVal val="visible"/>
                                      </p:to>
                                    </p:set>
                                    <p:animEffect transition="in" filter="fade">
                                      <p:cBhvr>
                                        <p:cTn id="11" dur="1000"/>
                                        <p:tgtEl>
                                          <p:spTgt spid="31586"/>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31583"/>
                                        </p:tgtEl>
                                        <p:attrNameLst>
                                          <p:attrName>style.visibility</p:attrName>
                                        </p:attrNameLst>
                                      </p:cBhvr>
                                      <p:to>
                                        <p:strVal val="visible"/>
                                      </p:to>
                                    </p:set>
                                    <p:animEffect transition="in" filter="fade">
                                      <p:cBhvr>
                                        <p:cTn id="15" dur="1000"/>
                                        <p:tgtEl>
                                          <p:spTgt spid="31583"/>
                                        </p:tgtEl>
                                      </p:cBhvr>
                                    </p:animEffect>
                                  </p:childTnLst>
                                </p:cTn>
                              </p:par>
                            </p:childTnLst>
                          </p:cTn>
                        </p:par>
                        <p:par>
                          <p:cTn id="16" fill="hold">
                            <p:stCondLst>
                              <p:cond delay="3500"/>
                            </p:stCondLst>
                            <p:childTnLst>
                              <p:par>
                                <p:cTn id="17" presetID="10" presetClass="entr" presetSubtype="0" fill="hold" nodeType="afterEffect">
                                  <p:stCondLst>
                                    <p:cond delay="0"/>
                                  </p:stCondLst>
                                  <p:childTnLst>
                                    <p:set>
                                      <p:cBhvr>
                                        <p:cTn id="18" dur="1" fill="hold">
                                          <p:stCondLst>
                                            <p:cond delay="0"/>
                                          </p:stCondLst>
                                        </p:cTn>
                                        <p:tgtEl>
                                          <p:spTgt spid="31584"/>
                                        </p:tgtEl>
                                        <p:attrNameLst>
                                          <p:attrName>style.visibility</p:attrName>
                                        </p:attrNameLst>
                                      </p:cBhvr>
                                      <p:to>
                                        <p:strVal val="visible"/>
                                      </p:to>
                                    </p:set>
                                    <p:animEffect transition="in" filter="fade">
                                      <p:cBhvr>
                                        <p:cTn id="19" dur="1000"/>
                                        <p:tgtEl>
                                          <p:spTgt spid="31584"/>
                                        </p:tgtEl>
                                      </p:cBhvr>
                                    </p:animEffect>
                                  </p:childTnLst>
                                </p:cTn>
                              </p:par>
                            </p:childTnLst>
                          </p:cTn>
                        </p:par>
                        <p:par>
                          <p:cTn id="20" fill="hold">
                            <p:stCondLst>
                              <p:cond delay="4500"/>
                            </p:stCondLst>
                            <p:childTnLst>
                              <p:par>
                                <p:cTn id="21" presetID="2" presetClass="entr" presetSubtype="4" fill="hold" nodeType="afterEffect">
                                  <p:stCondLst>
                                    <p:cond delay="0"/>
                                  </p:stCondLst>
                                  <p:childTnLst>
                                    <p:set>
                                      <p:cBhvr>
                                        <p:cTn id="22" dur="1" fill="hold">
                                          <p:stCondLst>
                                            <p:cond delay="0"/>
                                          </p:stCondLst>
                                        </p:cTn>
                                        <p:tgtEl>
                                          <p:spTgt spid="31635"/>
                                        </p:tgtEl>
                                        <p:attrNameLst>
                                          <p:attrName>style.visibility</p:attrName>
                                        </p:attrNameLst>
                                      </p:cBhvr>
                                      <p:to>
                                        <p:strVal val="visible"/>
                                      </p:to>
                                    </p:set>
                                    <p:anim calcmode="lin" valueType="num">
                                      <p:cBhvr additive="base">
                                        <p:cTn id="23" dur="1200"/>
                                        <p:tgtEl>
                                          <p:spTgt spid="31635"/>
                                        </p:tgtEl>
                                        <p:attrNameLst>
                                          <p:attrName>ppt_y</p:attrName>
                                        </p:attrNameLst>
                                      </p:cBhvr>
                                      <p:tavLst>
                                        <p:tav tm="0" fmla="">
                                          <p:val>
                                            <p:strVal val="#ppt_y+1"/>
                                          </p:val>
                                        </p:tav>
                                        <p:tav tm="100000" fmla="">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31706" name="Shape 31706"/>
        <p:cNvGrpSpPr/>
        <p:nvPr/>
      </p:nvGrpSpPr>
      <p:grpSpPr>
        <a:xfrm>
          <a:off x="0" y="0"/>
          <a:ext cx="0" cy="0"/>
          <a:chOff x="0" y="0"/>
          <a:chExt cx="0" cy="0"/>
        </a:xfrm>
      </p:grpSpPr>
      <p:sp>
        <p:nvSpPr>
          <p:cNvPr id="9" name="Title 8"/>
          <p:cNvSpPr/>
          <p:nvPr>
            <p:ph type="title"/>
          </p:nvPr>
        </p:nvSpPr>
        <p:spPr>
          <a:xfrm>
            <a:off x="2683680" y="1073960"/>
            <a:ext cx="3761400" cy="1590300"/>
          </a:xfrm>
        </p:spPr>
        <p:txBody>
          <a:bodyPr/>
          <a:p>
            <a:pPr algn="ctr"/>
            <a:r>
              <a:rPr lang="en-US" sz="5000"/>
              <a:t>SIAPA PENCIPTA LANGIT DAN BUMI?</a:t>
            </a:r>
            <a:endParaRPr lang="en-US" sz="5000"/>
          </a:p>
        </p:txBody>
      </p:sp>
      <p:sp>
        <p:nvSpPr>
          <p:cNvPr id="11" name="Text Box 10"/>
          <p:cNvSpPr txBox="1"/>
          <p:nvPr/>
        </p:nvSpPr>
        <p:spPr>
          <a:xfrm>
            <a:off x="2175510" y="3084830"/>
            <a:ext cx="4777740" cy="944880"/>
          </a:xfrm>
          <a:prstGeom prst="rect">
            <a:avLst/>
          </a:prstGeom>
          <a:noFill/>
        </p:spPr>
        <p:txBody>
          <a:bodyPr wrap="square" rtlCol="0">
            <a:spAutoFit/>
          </a:bodyPr>
          <a:p>
            <a:pPr algn="ctr"/>
            <a:r>
              <a:rPr lang="en-US">
                <a:solidFill>
                  <a:schemeClr val="bg1"/>
                </a:solidFill>
                <a:latin typeface="Roboto" panose="02000000000000000000" charset="0"/>
                <a:sym typeface="+mn-ea"/>
              </a:rPr>
              <a:t>Tidak lain dan tidak bukan adalah Allah Sang Maha Pencipta seluruh alam, yang menciptakan dan memisahkan langit dan bumi dengan proses yang</a:t>
            </a:r>
            <a:endParaRPr lang="en-US">
              <a:solidFill>
                <a:schemeClr val="bg1"/>
              </a:solidFill>
              <a:latin typeface="Roboto" panose="02000000000000000000" charset="0"/>
              <a:sym typeface="+mn-ea"/>
            </a:endParaRPr>
          </a:p>
          <a:p>
            <a:pPr algn="ctr"/>
            <a:r>
              <a:rPr lang="en-US">
                <a:solidFill>
                  <a:schemeClr val="bg1"/>
                </a:solidFill>
                <a:latin typeface="Roboto" panose="02000000000000000000" charset="0"/>
                <a:sym typeface="+mn-ea"/>
              </a:rPr>
              <a:t>ada.</a:t>
            </a:r>
            <a:endParaRPr lang="en-US">
              <a:solidFill>
                <a:schemeClr val="bg1"/>
              </a:solidFill>
              <a:latin typeface="Roboto" panose="02000000000000000000" charset="0"/>
              <a:sym typeface="+mn-ea"/>
            </a:endParaRPr>
          </a:p>
        </p:txBody>
      </p:sp>
      <p:cxnSp>
        <p:nvCxnSpPr>
          <p:cNvPr id="12" name="Google Shape;31586;p112"/>
          <p:cNvCxnSpPr/>
          <p:nvPr/>
        </p:nvCxnSpPr>
        <p:spPr>
          <a:xfrm>
            <a:off x="2368364" y="2899739"/>
            <a:ext cx="4392032" cy="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9"/>
                                        </p:tgtEl>
                                        <p:attrNameLst>
                                          <p:attrName>style.visibility</p:attrName>
                                        </p:attrNameLst>
                                      </p:cBhvr>
                                      <p:to>
                                        <p:strVal val="visible"/>
                                      </p:to>
                                    </p:set>
                                    <p:anim calcmode="discrete" valueType="clr">
                                      <p:cBhvr override="childStyle">
                                        <p:cTn id="7" dur="80"/>
                                        <p:tgtEl>
                                          <p:spTgt spid="9"/>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9"/>
                                        </p:tgtEl>
                                        <p:attrNameLst>
                                          <p:attrName>fillcolor</p:attrName>
                                        </p:attrNameLst>
                                      </p:cBhvr>
                                      <p:tavLst>
                                        <p:tav tm="0">
                                          <p:val>
                                            <p:clrVal>
                                              <a:schemeClr val="accent2"/>
                                            </p:clrVal>
                                          </p:val>
                                        </p:tav>
                                        <p:tav tm="50000">
                                          <p:val>
                                            <p:clrVal>
                                              <a:schemeClr val="hlink"/>
                                            </p:clrVal>
                                          </p:val>
                                        </p:tav>
                                      </p:tavLst>
                                    </p:anim>
                                    <p:set>
                                      <p:cBhvr>
                                        <p:cTn id="9" dur="80"/>
                                        <p:tgtEl>
                                          <p:spTgt spid="9"/>
                                        </p:tgtEl>
                                        <p:attrNameLst>
                                          <p:attrName>fill.type</p:attrName>
                                        </p:attrNameLst>
                                      </p:cBhvr>
                                      <p:to>
                                        <p:strVal val="solid"/>
                                      </p:to>
                                    </p:set>
                                  </p:childTnLst>
                                </p:cTn>
                              </p:par>
                            </p:childTnLst>
                          </p:cTn>
                        </p:par>
                        <p:par>
                          <p:cTn id="10" fill="hold">
                            <p:stCondLst>
                              <p:cond delay="1279"/>
                            </p:stCondLst>
                            <p:childTnLst>
                              <p:par>
                                <p:cTn id="11" presetID="10" presetClass="entr" presetSubtype="0"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par>
                          <p:cTn id="14" fill="hold">
                            <p:stCondLst>
                              <p:cond delay="1779"/>
                            </p:stCondLst>
                            <p:childTnLst>
                              <p:par>
                                <p:cTn id="15" presetID="29"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1000" fill="hold"/>
                                        <p:tgtEl>
                                          <p:spTgt spid="11"/>
                                        </p:tgtEl>
                                        <p:attrNameLst>
                                          <p:attrName>ppt_x</p:attrName>
                                        </p:attrNameLst>
                                      </p:cBhvr>
                                      <p:tavLst>
                                        <p:tav tm="0">
                                          <p:val>
                                            <p:strVal val="#ppt_x-.2"/>
                                          </p:val>
                                        </p:tav>
                                        <p:tav tm="100000">
                                          <p:val>
                                            <p:strVal val="#ppt_x"/>
                                          </p:val>
                                        </p:tav>
                                      </p:tavLst>
                                    </p:anim>
                                    <p:anim calcmode="lin" valueType="num">
                                      <p:cBhvr>
                                        <p:cTn id="18" dur="1000" fill="hold"/>
                                        <p:tgtEl>
                                          <p:spTgt spid="11"/>
                                        </p:tgtEl>
                                        <p:attrNameLst>
                                          <p:attrName>ppt_y</p:attrName>
                                        </p:attrNameLst>
                                      </p:cBhvr>
                                      <p:tavLst>
                                        <p:tav tm="0">
                                          <p:val>
                                            <p:strVal val="#ppt_y"/>
                                          </p:val>
                                        </p:tav>
                                        <p:tav tm="100000">
                                          <p:val>
                                            <p:strVal val="#ppt_y"/>
                                          </p:val>
                                        </p:tav>
                                      </p:tavLst>
                                    </p:anim>
                                    <p:animEffect transition="in" filter="wipe(right)" prLst="gradientSize: 0.1">
                                      <p:cBhvr>
                                        <p:cTn id="1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7027" name="Shape 27027"/>
        <p:cNvGrpSpPr/>
        <p:nvPr/>
      </p:nvGrpSpPr>
      <p:grpSpPr>
        <a:xfrm>
          <a:off x="0" y="0"/>
          <a:ext cx="0" cy="0"/>
          <a:chOff x="0" y="0"/>
          <a:chExt cx="0" cy="0"/>
        </a:xfrm>
      </p:grpSpPr>
      <p:pic>
        <p:nvPicPr>
          <p:cNvPr id="1" name="Picture 0" descr="Picture1"/>
          <p:cNvPicPr>
            <a:picLocks noChangeAspect="1"/>
          </p:cNvPicPr>
          <p:nvPr/>
        </p:nvPicPr>
        <p:blipFill>
          <a:blip r:embed="rId1"/>
          <a:stretch>
            <a:fillRect/>
          </a:stretch>
        </p:blipFill>
        <p:spPr>
          <a:xfrm>
            <a:off x="-457200" y="-257175"/>
            <a:ext cx="10058400" cy="5657850"/>
          </a:xfrm>
          <a:prstGeom prst="rect">
            <a:avLst/>
          </a:prstGeom>
        </p:spPr>
      </p:pic>
      <p:grpSp>
        <p:nvGrpSpPr>
          <p:cNvPr id="27047" name="Google Shape;27047;p83"/>
          <p:cNvGrpSpPr/>
          <p:nvPr/>
        </p:nvGrpSpPr>
        <p:grpSpPr>
          <a:xfrm rot="-510073">
            <a:off x="3932925" y="652095"/>
            <a:ext cx="1491950" cy="1657784"/>
            <a:chOff x="4193564" y="539500"/>
            <a:chExt cx="2431703" cy="2701994"/>
          </a:xfrm>
        </p:grpSpPr>
        <p:sp>
          <p:nvSpPr>
            <p:cNvPr id="27048" name="Google Shape;27048;p83"/>
            <p:cNvSpPr/>
            <p:nvPr/>
          </p:nvSpPr>
          <p:spPr>
            <a:xfrm>
              <a:off x="4565116" y="1016714"/>
              <a:ext cx="577121" cy="737696"/>
            </a:xfrm>
            <a:custGeom>
              <a:avLst/>
              <a:gdLst/>
              <a:ahLst/>
              <a:cxnLst/>
              <a:rect l="l" t="t" r="r" b="b"/>
              <a:pathLst>
                <a:path w="26014" h="33252" extrusionOk="0">
                  <a:moveTo>
                    <a:pt x="19595" y="0"/>
                  </a:moveTo>
                  <a:cubicBezTo>
                    <a:pt x="15852" y="0"/>
                    <a:pt x="11935" y="1298"/>
                    <a:pt x="8205" y="4423"/>
                  </a:cubicBezTo>
                  <a:cubicBezTo>
                    <a:pt x="1" y="11299"/>
                    <a:pt x="3093" y="20351"/>
                    <a:pt x="5679" y="25469"/>
                  </a:cubicBezTo>
                  <a:cubicBezTo>
                    <a:pt x="7985" y="30022"/>
                    <a:pt x="11806" y="33251"/>
                    <a:pt x="14772" y="33251"/>
                  </a:cubicBezTo>
                  <a:cubicBezTo>
                    <a:pt x="15122" y="33251"/>
                    <a:pt x="15459" y="33207"/>
                    <a:pt x="15781" y="33114"/>
                  </a:cubicBezTo>
                  <a:cubicBezTo>
                    <a:pt x="18112" y="32445"/>
                    <a:pt x="22050" y="30206"/>
                    <a:pt x="26013" y="27624"/>
                  </a:cubicBezTo>
                  <a:lnTo>
                    <a:pt x="26013" y="27624"/>
                  </a:lnTo>
                  <a:cubicBezTo>
                    <a:pt x="24038" y="28601"/>
                    <a:pt x="22028" y="29291"/>
                    <a:pt x="20262" y="29291"/>
                  </a:cubicBezTo>
                  <a:cubicBezTo>
                    <a:pt x="19726" y="29291"/>
                    <a:pt x="19213" y="29228"/>
                    <a:pt x="18729" y="29089"/>
                  </a:cubicBezTo>
                  <a:cubicBezTo>
                    <a:pt x="14003" y="27737"/>
                    <a:pt x="8345" y="18173"/>
                    <a:pt x="8834" y="13543"/>
                  </a:cubicBezTo>
                  <a:cubicBezTo>
                    <a:pt x="9176" y="10344"/>
                    <a:pt x="14054" y="5591"/>
                    <a:pt x="17886" y="3115"/>
                  </a:cubicBezTo>
                  <a:cubicBezTo>
                    <a:pt x="20120" y="1672"/>
                    <a:pt x="22416" y="847"/>
                    <a:pt x="24768" y="820"/>
                  </a:cubicBezTo>
                  <a:cubicBezTo>
                    <a:pt x="23108" y="292"/>
                    <a:pt x="21371" y="0"/>
                    <a:pt x="19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9" name="Google Shape;27049;p83"/>
            <p:cNvSpPr/>
            <p:nvPr/>
          </p:nvSpPr>
          <p:spPr>
            <a:xfrm>
              <a:off x="4750281" y="1034796"/>
              <a:ext cx="680702" cy="631762"/>
            </a:xfrm>
            <a:custGeom>
              <a:avLst/>
              <a:gdLst/>
              <a:ahLst/>
              <a:cxnLst/>
              <a:rect l="l" t="t" r="r" b="b"/>
              <a:pathLst>
                <a:path w="30683" h="28477" extrusionOk="0">
                  <a:moveTo>
                    <a:pt x="16552" y="1"/>
                  </a:moveTo>
                  <a:cubicBezTo>
                    <a:pt x="14154" y="1"/>
                    <a:pt x="11813" y="829"/>
                    <a:pt x="9540" y="2300"/>
                  </a:cubicBezTo>
                  <a:cubicBezTo>
                    <a:pt x="5707" y="4776"/>
                    <a:pt x="830" y="9530"/>
                    <a:pt x="488" y="12728"/>
                  </a:cubicBezTo>
                  <a:cubicBezTo>
                    <a:pt x="0" y="17358"/>
                    <a:pt x="5657" y="26922"/>
                    <a:pt x="10383" y="28274"/>
                  </a:cubicBezTo>
                  <a:cubicBezTo>
                    <a:pt x="10867" y="28413"/>
                    <a:pt x="11380" y="28477"/>
                    <a:pt x="11917" y="28477"/>
                  </a:cubicBezTo>
                  <a:cubicBezTo>
                    <a:pt x="16622" y="28477"/>
                    <a:pt x="23064" y="23568"/>
                    <a:pt x="26001" y="21427"/>
                  </a:cubicBezTo>
                  <a:cubicBezTo>
                    <a:pt x="29280" y="19042"/>
                    <a:pt x="30682" y="17779"/>
                    <a:pt x="30682" y="13665"/>
                  </a:cubicBezTo>
                  <a:cubicBezTo>
                    <a:pt x="30682" y="10280"/>
                    <a:pt x="27332" y="5449"/>
                    <a:pt x="23829" y="2688"/>
                  </a:cubicBezTo>
                  <a:cubicBezTo>
                    <a:pt x="23824" y="2683"/>
                    <a:pt x="23814" y="2670"/>
                    <a:pt x="23801" y="2665"/>
                  </a:cubicBezTo>
                  <a:cubicBezTo>
                    <a:pt x="23055" y="2076"/>
                    <a:pt x="22298" y="1582"/>
                    <a:pt x="21562" y="1223"/>
                  </a:cubicBezTo>
                  <a:cubicBezTo>
                    <a:pt x="21028" y="960"/>
                    <a:pt x="20490" y="740"/>
                    <a:pt x="19962" y="566"/>
                  </a:cubicBezTo>
                  <a:cubicBezTo>
                    <a:pt x="18813" y="183"/>
                    <a:pt x="17676" y="1"/>
                    <a:pt x="165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0" name="Google Shape;27050;p83"/>
            <p:cNvSpPr/>
            <p:nvPr/>
          </p:nvSpPr>
          <p:spPr>
            <a:xfrm>
              <a:off x="4857507" y="1368595"/>
              <a:ext cx="604608" cy="413728"/>
            </a:xfrm>
            <a:custGeom>
              <a:avLst/>
              <a:gdLst/>
              <a:ahLst/>
              <a:cxnLst/>
              <a:rect l="l" t="t" r="r" b="b"/>
              <a:pathLst>
                <a:path w="27253" h="18649" extrusionOk="0">
                  <a:moveTo>
                    <a:pt x="25790" y="0"/>
                  </a:moveTo>
                  <a:cubicBezTo>
                    <a:pt x="25480" y="3060"/>
                    <a:pt x="24049" y="4289"/>
                    <a:pt x="21169" y="6382"/>
                  </a:cubicBezTo>
                  <a:cubicBezTo>
                    <a:pt x="19334" y="7722"/>
                    <a:pt x="16130" y="10142"/>
                    <a:pt x="12835" y="11764"/>
                  </a:cubicBezTo>
                  <a:cubicBezTo>
                    <a:pt x="8872" y="14347"/>
                    <a:pt x="4933" y="16585"/>
                    <a:pt x="2603" y="17254"/>
                  </a:cubicBezTo>
                  <a:cubicBezTo>
                    <a:pt x="2281" y="17347"/>
                    <a:pt x="1943" y="17393"/>
                    <a:pt x="1593" y="17393"/>
                  </a:cubicBezTo>
                  <a:cubicBezTo>
                    <a:pt x="1084" y="17393"/>
                    <a:pt x="549" y="17297"/>
                    <a:pt x="0" y="17113"/>
                  </a:cubicBezTo>
                  <a:lnTo>
                    <a:pt x="0" y="17113"/>
                  </a:lnTo>
                  <a:cubicBezTo>
                    <a:pt x="269" y="17725"/>
                    <a:pt x="679" y="18308"/>
                    <a:pt x="1274" y="18544"/>
                  </a:cubicBezTo>
                  <a:cubicBezTo>
                    <a:pt x="1448" y="18613"/>
                    <a:pt x="1684" y="18649"/>
                    <a:pt x="1979" y="18649"/>
                  </a:cubicBezTo>
                  <a:cubicBezTo>
                    <a:pt x="4268" y="18649"/>
                    <a:pt x="10083" y="16501"/>
                    <a:pt x="17650" y="11186"/>
                  </a:cubicBezTo>
                  <a:cubicBezTo>
                    <a:pt x="26316" y="5108"/>
                    <a:pt x="27253" y="2313"/>
                    <a:pt x="26879" y="1095"/>
                  </a:cubicBezTo>
                  <a:cubicBezTo>
                    <a:pt x="26687" y="472"/>
                    <a:pt x="26210" y="157"/>
                    <a:pt x="25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1" name="Google Shape;27051;p83"/>
            <p:cNvSpPr/>
            <p:nvPr/>
          </p:nvSpPr>
          <p:spPr>
            <a:xfrm>
              <a:off x="4344341" y="1829413"/>
              <a:ext cx="29284" cy="24470"/>
            </a:xfrm>
            <a:custGeom>
              <a:avLst/>
              <a:gdLst/>
              <a:ahLst/>
              <a:cxnLst/>
              <a:rect l="l" t="t" r="r" b="b"/>
              <a:pathLst>
                <a:path w="1320" h="1103" extrusionOk="0">
                  <a:moveTo>
                    <a:pt x="696" y="1"/>
                  </a:moveTo>
                  <a:lnTo>
                    <a:pt x="696" y="171"/>
                  </a:lnTo>
                  <a:lnTo>
                    <a:pt x="258" y="51"/>
                  </a:lnTo>
                  <a:cubicBezTo>
                    <a:pt x="223" y="172"/>
                    <a:pt x="192" y="294"/>
                    <a:pt x="161" y="421"/>
                  </a:cubicBezTo>
                  <a:lnTo>
                    <a:pt x="1" y="1103"/>
                  </a:lnTo>
                  <a:lnTo>
                    <a:pt x="1137" y="1103"/>
                  </a:lnTo>
                  <a:lnTo>
                    <a:pt x="1320" y="343"/>
                  </a:lnTo>
                  <a:lnTo>
                    <a:pt x="697" y="172"/>
                  </a:lnTo>
                  <a:lnTo>
                    <a:pt x="696"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2" name="Google Shape;27052;p83"/>
            <p:cNvSpPr/>
            <p:nvPr/>
          </p:nvSpPr>
          <p:spPr>
            <a:xfrm>
              <a:off x="6199903" y="2353751"/>
              <a:ext cx="425353" cy="411998"/>
            </a:xfrm>
            <a:custGeom>
              <a:avLst/>
              <a:gdLst/>
              <a:ahLst/>
              <a:cxnLst/>
              <a:rect l="l" t="t" r="r" b="b"/>
              <a:pathLst>
                <a:path w="19173" h="18571" extrusionOk="0">
                  <a:moveTo>
                    <a:pt x="8604" y="1"/>
                  </a:moveTo>
                  <a:cubicBezTo>
                    <a:pt x="7476" y="377"/>
                    <a:pt x="5266" y="1274"/>
                    <a:pt x="3228" y="3369"/>
                  </a:cubicBezTo>
                  <a:cubicBezTo>
                    <a:pt x="1185" y="5468"/>
                    <a:pt x="342" y="7708"/>
                    <a:pt x="0" y="8841"/>
                  </a:cubicBezTo>
                  <a:cubicBezTo>
                    <a:pt x="0" y="8841"/>
                    <a:pt x="2806" y="13471"/>
                    <a:pt x="4490" y="15390"/>
                  </a:cubicBezTo>
                  <a:cubicBezTo>
                    <a:pt x="6174" y="17304"/>
                    <a:pt x="9069" y="18427"/>
                    <a:pt x="10052" y="18567"/>
                  </a:cubicBezTo>
                  <a:cubicBezTo>
                    <a:pt x="10070" y="18569"/>
                    <a:pt x="10090" y="18571"/>
                    <a:pt x="10110" y="18571"/>
                  </a:cubicBezTo>
                  <a:cubicBezTo>
                    <a:pt x="11174" y="18571"/>
                    <a:pt x="14810" y="15019"/>
                    <a:pt x="16557" y="12910"/>
                  </a:cubicBezTo>
                  <a:cubicBezTo>
                    <a:pt x="18330" y="10761"/>
                    <a:pt x="19172" y="8421"/>
                    <a:pt x="19082" y="7764"/>
                  </a:cubicBezTo>
                  <a:cubicBezTo>
                    <a:pt x="18987" y="7113"/>
                    <a:pt x="18331" y="5053"/>
                    <a:pt x="16507" y="3229"/>
                  </a:cubicBezTo>
                  <a:cubicBezTo>
                    <a:pt x="15748" y="2471"/>
                    <a:pt x="14824" y="2246"/>
                    <a:pt x="13979" y="2246"/>
                  </a:cubicBezTo>
                  <a:cubicBezTo>
                    <a:pt x="13948" y="2246"/>
                    <a:pt x="13917" y="2247"/>
                    <a:pt x="13886" y="2247"/>
                  </a:cubicBezTo>
                  <a:cubicBezTo>
                    <a:pt x="12723" y="2269"/>
                    <a:pt x="11736" y="2684"/>
                    <a:pt x="11550" y="2713"/>
                  </a:cubicBezTo>
                  <a:cubicBezTo>
                    <a:pt x="11546" y="2713"/>
                    <a:pt x="11542" y="2714"/>
                    <a:pt x="11537" y="2714"/>
                  </a:cubicBezTo>
                  <a:cubicBezTo>
                    <a:pt x="11472" y="2714"/>
                    <a:pt x="11385" y="2642"/>
                    <a:pt x="11270" y="2521"/>
                  </a:cubicBezTo>
                  <a:cubicBezTo>
                    <a:pt x="10799" y="2027"/>
                    <a:pt x="9907" y="670"/>
                    <a:pt x="86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3" name="Google Shape;27053;p83"/>
            <p:cNvSpPr/>
            <p:nvPr/>
          </p:nvSpPr>
          <p:spPr>
            <a:xfrm>
              <a:off x="5638438" y="2831231"/>
              <a:ext cx="382913" cy="410245"/>
            </a:xfrm>
            <a:custGeom>
              <a:avLst/>
              <a:gdLst/>
              <a:ahLst/>
              <a:cxnLst/>
              <a:rect l="l" t="t" r="r" b="b"/>
              <a:pathLst>
                <a:path w="17260" h="18492" extrusionOk="0">
                  <a:moveTo>
                    <a:pt x="10546" y="0"/>
                  </a:moveTo>
                  <a:cubicBezTo>
                    <a:pt x="9311" y="39"/>
                    <a:pt x="7212" y="263"/>
                    <a:pt x="4884" y="1352"/>
                  </a:cubicBezTo>
                  <a:cubicBezTo>
                    <a:pt x="2391" y="2519"/>
                    <a:pt x="814" y="4137"/>
                    <a:pt x="0" y="5096"/>
                  </a:cubicBezTo>
                  <a:cubicBezTo>
                    <a:pt x="0" y="5096"/>
                    <a:pt x="842" y="7852"/>
                    <a:pt x="1358" y="8552"/>
                  </a:cubicBezTo>
                  <a:cubicBezTo>
                    <a:pt x="1375" y="8570"/>
                    <a:pt x="1387" y="8592"/>
                    <a:pt x="1393" y="8614"/>
                  </a:cubicBezTo>
                  <a:cubicBezTo>
                    <a:pt x="1618" y="9059"/>
                    <a:pt x="1207" y="10058"/>
                    <a:pt x="871" y="11168"/>
                  </a:cubicBezTo>
                  <a:cubicBezTo>
                    <a:pt x="607" y="12010"/>
                    <a:pt x="394" y="12913"/>
                    <a:pt x="517" y="13699"/>
                  </a:cubicBezTo>
                  <a:cubicBezTo>
                    <a:pt x="843" y="15781"/>
                    <a:pt x="2808" y="18144"/>
                    <a:pt x="3605" y="18425"/>
                  </a:cubicBezTo>
                  <a:cubicBezTo>
                    <a:pt x="3710" y="18462"/>
                    <a:pt x="3940" y="18491"/>
                    <a:pt x="4278" y="18491"/>
                  </a:cubicBezTo>
                  <a:cubicBezTo>
                    <a:pt x="5466" y="18491"/>
                    <a:pt x="7981" y="18123"/>
                    <a:pt x="11041" y="16409"/>
                  </a:cubicBezTo>
                  <a:cubicBezTo>
                    <a:pt x="14970" y="14216"/>
                    <a:pt x="16889" y="11595"/>
                    <a:pt x="17074" y="10708"/>
                  </a:cubicBezTo>
                  <a:cubicBezTo>
                    <a:pt x="17259" y="9815"/>
                    <a:pt x="16135" y="7288"/>
                    <a:pt x="14311" y="5001"/>
                  </a:cubicBezTo>
                  <a:cubicBezTo>
                    <a:pt x="12487" y="2711"/>
                    <a:pt x="10546" y="0"/>
                    <a:pt x="10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4" name="Google Shape;27054;p83"/>
            <p:cNvSpPr/>
            <p:nvPr/>
          </p:nvSpPr>
          <p:spPr>
            <a:xfrm>
              <a:off x="4349200" y="948712"/>
              <a:ext cx="2041486" cy="1995452"/>
            </a:xfrm>
            <a:custGeom>
              <a:avLst/>
              <a:gdLst/>
              <a:ahLst/>
              <a:cxnLst/>
              <a:rect l="l" t="t" r="r" b="b"/>
              <a:pathLst>
                <a:path w="92021" h="89946" extrusionOk="0">
                  <a:moveTo>
                    <a:pt x="59069" y="0"/>
                  </a:moveTo>
                  <a:cubicBezTo>
                    <a:pt x="57651" y="0"/>
                    <a:pt x="56588" y="520"/>
                    <a:pt x="56349" y="643"/>
                  </a:cubicBezTo>
                  <a:cubicBezTo>
                    <a:pt x="56293" y="862"/>
                    <a:pt x="56232" y="1098"/>
                    <a:pt x="56170" y="1351"/>
                  </a:cubicBezTo>
                  <a:cubicBezTo>
                    <a:pt x="55653" y="3378"/>
                    <a:pt x="54908" y="6290"/>
                    <a:pt x="54537" y="7733"/>
                  </a:cubicBezTo>
                  <a:cubicBezTo>
                    <a:pt x="54424" y="8170"/>
                    <a:pt x="54346" y="8468"/>
                    <a:pt x="54324" y="8569"/>
                  </a:cubicBezTo>
                  <a:cubicBezTo>
                    <a:pt x="54316" y="8597"/>
                    <a:pt x="54311" y="8608"/>
                    <a:pt x="54311" y="8608"/>
                  </a:cubicBezTo>
                  <a:cubicBezTo>
                    <a:pt x="52555" y="11386"/>
                    <a:pt x="51916" y="14327"/>
                    <a:pt x="51703" y="15629"/>
                  </a:cubicBezTo>
                  <a:cubicBezTo>
                    <a:pt x="51635" y="16073"/>
                    <a:pt x="51612" y="16325"/>
                    <a:pt x="51612" y="16325"/>
                  </a:cubicBezTo>
                  <a:cubicBezTo>
                    <a:pt x="51568" y="16365"/>
                    <a:pt x="51522" y="16398"/>
                    <a:pt x="51478" y="16449"/>
                  </a:cubicBezTo>
                  <a:cubicBezTo>
                    <a:pt x="50513" y="17274"/>
                    <a:pt x="49923" y="18520"/>
                    <a:pt x="49570" y="19575"/>
                  </a:cubicBezTo>
                  <a:cubicBezTo>
                    <a:pt x="49665" y="19704"/>
                    <a:pt x="49737" y="19851"/>
                    <a:pt x="49788" y="20019"/>
                  </a:cubicBezTo>
                  <a:cubicBezTo>
                    <a:pt x="50164" y="21237"/>
                    <a:pt x="49227" y="24032"/>
                    <a:pt x="40561" y="30110"/>
                  </a:cubicBezTo>
                  <a:cubicBezTo>
                    <a:pt x="33000" y="35421"/>
                    <a:pt x="27190" y="37572"/>
                    <a:pt x="24897" y="37572"/>
                  </a:cubicBezTo>
                  <a:cubicBezTo>
                    <a:pt x="24754" y="37572"/>
                    <a:pt x="24625" y="37563"/>
                    <a:pt x="24510" y="37547"/>
                  </a:cubicBezTo>
                  <a:lnTo>
                    <a:pt x="24510" y="37547"/>
                  </a:lnTo>
                  <a:cubicBezTo>
                    <a:pt x="24522" y="37564"/>
                    <a:pt x="24532" y="37586"/>
                    <a:pt x="24544" y="37602"/>
                  </a:cubicBezTo>
                  <a:cubicBezTo>
                    <a:pt x="23887" y="37738"/>
                    <a:pt x="21378" y="38298"/>
                    <a:pt x="19802" y="39264"/>
                  </a:cubicBezTo>
                  <a:lnTo>
                    <a:pt x="19797" y="39264"/>
                  </a:lnTo>
                  <a:cubicBezTo>
                    <a:pt x="19797" y="39264"/>
                    <a:pt x="19477" y="39056"/>
                    <a:pt x="18781" y="38792"/>
                  </a:cubicBezTo>
                  <a:cubicBezTo>
                    <a:pt x="17572" y="38336"/>
                    <a:pt x="15244" y="37707"/>
                    <a:pt x="11509" y="37707"/>
                  </a:cubicBezTo>
                  <a:cubicBezTo>
                    <a:pt x="10974" y="37707"/>
                    <a:pt x="10411" y="37720"/>
                    <a:pt x="9818" y="37748"/>
                  </a:cubicBezTo>
                  <a:cubicBezTo>
                    <a:pt x="9739" y="37754"/>
                    <a:pt x="9665" y="37754"/>
                    <a:pt x="9587" y="37760"/>
                  </a:cubicBezTo>
                  <a:cubicBezTo>
                    <a:pt x="9587" y="37760"/>
                    <a:pt x="9441" y="37705"/>
                    <a:pt x="9183" y="37615"/>
                  </a:cubicBezTo>
                  <a:cubicBezTo>
                    <a:pt x="8265" y="37303"/>
                    <a:pt x="5930" y="36592"/>
                    <a:pt x="3611" y="36592"/>
                  </a:cubicBezTo>
                  <a:cubicBezTo>
                    <a:pt x="3478" y="36592"/>
                    <a:pt x="3345" y="36594"/>
                    <a:pt x="3212" y="36599"/>
                  </a:cubicBezTo>
                  <a:cubicBezTo>
                    <a:pt x="2904" y="36605"/>
                    <a:pt x="2594" y="36633"/>
                    <a:pt x="2291" y="36673"/>
                  </a:cubicBezTo>
                  <a:cubicBezTo>
                    <a:pt x="1803" y="37233"/>
                    <a:pt x="662" y="38703"/>
                    <a:pt x="355" y="40926"/>
                  </a:cubicBezTo>
                  <a:cubicBezTo>
                    <a:pt x="1" y="43475"/>
                    <a:pt x="965" y="45410"/>
                    <a:pt x="1314" y="46039"/>
                  </a:cubicBezTo>
                  <a:cubicBezTo>
                    <a:pt x="1684" y="46348"/>
                    <a:pt x="2116" y="46667"/>
                    <a:pt x="2605" y="46982"/>
                  </a:cubicBezTo>
                  <a:cubicBezTo>
                    <a:pt x="3025" y="47250"/>
                    <a:pt x="3487" y="47525"/>
                    <a:pt x="3991" y="47784"/>
                  </a:cubicBezTo>
                  <a:cubicBezTo>
                    <a:pt x="5487" y="48552"/>
                    <a:pt x="7505" y="49289"/>
                    <a:pt x="9735" y="49289"/>
                  </a:cubicBezTo>
                  <a:cubicBezTo>
                    <a:pt x="9964" y="49289"/>
                    <a:pt x="10195" y="49281"/>
                    <a:pt x="10428" y="49265"/>
                  </a:cubicBezTo>
                  <a:cubicBezTo>
                    <a:pt x="10428" y="49265"/>
                    <a:pt x="14898" y="52491"/>
                    <a:pt x="20726" y="52491"/>
                  </a:cubicBezTo>
                  <a:cubicBezTo>
                    <a:pt x="21472" y="52491"/>
                    <a:pt x="22239" y="52438"/>
                    <a:pt x="23022" y="52319"/>
                  </a:cubicBezTo>
                  <a:cubicBezTo>
                    <a:pt x="23022" y="52319"/>
                    <a:pt x="24973" y="53085"/>
                    <a:pt x="27837" y="53085"/>
                  </a:cubicBezTo>
                  <a:cubicBezTo>
                    <a:pt x="29302" y="53085"/>
                    <a:pt x="31006" y="52885"/>
                    <a:pt x="32810" y="52279"/>
                  </a:cubicBezTo>
                  <a:cubicBezTo>
                    <a:pt x="33010" y="52214"/>
                    <a:pt x="33210" y="52189"/>
                    <a:pt x="33409" y="52189"/>
                  </a:cubicBezTo>
                  <a:cubicBezTo>
                    <a:pt x="33703" y="52189"/>
                    <a:pt x="33994" y="52243"/>
                    <a:pt x="34275" y="52297"/>
                  </a:cubicBezTo>
                  <a:cubicBezTo>
                    <a:pt x="34382" y="52319"/>
                    <a:pt x="34484" y="52336"/>
                    <a:pt x="34585" y="52353"/>
                  </a:cubicBezTo>
                  <a:cubicBezTo>
                    <a:pt x="34663" y="52466"/>
                    <a:pt x="34742" y="52572"/>
                    <a:pt x="34826" y="52685"/>
                  </a:cubicBezTo>
                  <a:cubicBezTo>
                    <a:pt x="37698" y="56680"/>
                    <a:pt x="40667" y="60575"/>
                    <a:pt x="43030" y="63145"/>
                  </a:cubicBezTo>
                  <a:cubicBezTo>
                    <a:pt x="43323" y="63465"/>
                    <a:pt x="43608" y="63768"/>
                    <a:pt x="43883" y="64044"/>
                  </a:cubicBezTo>
                  <a:cubicBezTo>
                    <a:pt x="43883" y="64044"/>
                    <a:pt x="43883" y="64049"/>
                    <a:pt x="43889" y="64060"/>
                  </a:cubicBezTo>
                  <a:cubicBezTo>
                    <a:pt x="43935" y="64286"/>
                    <a:pt x="44444" y="66547"/>
                    <a:pt x="45371" y="69449"/>
                  </a:cubicBezTo>
                  <a:cubicBezTo>
                    <a:pt x="46347" y="72507"/>
                    <a:pt x="47788" y="76274"/>
                    <a:pt x="49646" y="79114"/>
                  </a:cubicBezTo>
                  <a:cubicBezTo>
                    <a:pt x="52380" y="83294"/>
                    <a:pt x="55983" y="87616"/>
                    <a:pt x="57341" y="89115"/>
                  </a:cubicBezTo>
                  <a:cubicBezTo>
                    <a:pt x="57825" y="89653"/>
                    <a:pt x="58110" y="89945"/>
                    <a:pt x="58110" y="89945"/>
                  </a:cubicBezTo>
                  <a:cubicBezTo>
                    <a:pt x="58924" y="88985"/>
                    <a:pt x="60501" y="87369"/>
                    <a:pt x="62994" y="86201"/>
                  </a:cubicBezTo>
                  <a:cubicBezTo>
                    <a:pt x="65322" y="85112"/>
                    <a:pt x="67421" y="84888"/>
                    <a:pt x="68656" y="84849"/>
                  </a:cubicBezTo>
                  <a:cubicBezTo>
                    <a:pt x="68656" y="84849"/>
                    <a:pt x="68493" y="84361"/>
                    <a:pt x="68223" y="83603"/>
                  </a:cubicBezTo>
                  <a:cubicBezTo>
                    <a:pt x="67573" y="81763"/>
                    <a:pt x="65625" y="77385"/>
                    <a:pt x="64564" y="75398"/>
                  </a:cubicBezTo>
                  <a:cubicBezTo>
                    <a:pt x="63070" y="72593"/>
                    <a:pt x="61993" y="71144"/>
                    <a:pt x="61993" y="71144"/>
                  </a:cubicBezTo>
                  <a:cubicBezTo>
                    <a:pt x="61993" y="71144"/>
                    <a:pt x="61388" y="68945"/>
                    <a:pt x="60636" y="67356"/>
                  </a:cubicBezTo>
                  <a:cubicBezTo>
                    <a:pt x="59891" y="65761"/>
                    <a:pt x="60591" y="63145"/>
                    <a:pt x="62415" y="61648"/>
                  </a:cubicBezTo>
                  <a:cubicBezTo>
                    <a:pt x="63665" y="60621"/>
                    <a:pt x="65656" y="59841"/>
                    <a:pt x="67195" y="59841"/>
                  </a:cubicBezTo>
                  <a:cubicBezTo>
                    <a:pt x="67902" y="59841"/>
                    <a:pt x="68513" y="60005"/>
                    <a:pt x="68914" y="60385"/>
                  </a:cubicBezTo>
                  <a:cubicBezTo>
                    <a:pt x="70659" y="62034"/>
                    <a:pt x="72938" y="62814"/>
                    <a:pt x="72938" y="62814"/>
                  </a:cubicBezTo>
                  <a:cubicBezTo>
                    <a:pt x="72938" y="62814"/>
                    <a:pt x="74386" y="65391"/>
                    <a:pt x="76402" y="67215"/>
                  </a:cubicBezTo>
                  <a:cubicBezTo>
                    <a:pt x="77815" y="68500"/>
                    <a:pt x="80717" y="70430"/>
                    <a:pt x="82305" y="71458"/>
                  </a:cubicBezTo>
                  <a:cubicBezTo>
                    <a:pt x="82978" y="71896"/>
                    <a:pt x="83416" y="72170"/>
                    <a:pt x="83416" y="72170"/>
                  </a:cubicBezTo>
                  <a:cubicBezTo>
                    <a:pt x="83759" y="71037"/>
                    <a:pt x="84601" y="68798"/>
                    <a:pt x="86644" y="66698"/>
                  </a:cubicBezTo>
                  <a:cubicBezTo>
                    <a:pt x="88681" y="64605"/>
                    <a:pt x="90892" y="63706"/>
                    <a:pt x="92020" y="63331"/>
                  </a:cubicBezTo>
                  <a:cubicBezTo>
                    <a:pt x="92020" y="63331"/>
                    <a:pt x="91774" y="62998"/>
                    <a:pt x="91337" y="62429"/>
                  </a:cubicBezTo>
                  <a:cubicBezTo>
                    <a:pt x="89912" y="60593"/>
                    <a:pt x="86466" y="56310"/>
                    <a:pt x="82857" y="52989"/>
                  </a:cubicBezTo>
                  <a:cubicBezTo>
                    <a:pt x="78586" y="49060"/>
                    <a:pt x="71296" y="44413"/>
                    <a:pt x="69932" y="43560"/>
                  </a:cubicBezTo>
                  <a:cubicBezTo>
                    <a:pt x="69787" y="43471"/>
                    <a:pt x="69708" y="43420"/>
                    <a:pt x="69708" y="43420"/>
                  </a:cubicBezTo>
                  <a:lnTo>
                    <a:pt x="69696" y="43425"/>
                  </a:lnTo>
                  <a:cubicBezTo>
                    <a:pt x="69528" y="43132"/>
                    <a:pt x="69354" y="42846"/>
                    <a:pt x="69180" y="42560"/>
                  </a:cubicBezTo>
                  <a:cubicBezTo>
                    <a:pt x="67030" y="38968"/>
                    <a:pt x="64836" y="35854"/>
                    <a:pt x="61468" y="32358"/>
                  </a:cubicBezTo>
                  <a:cubicBezTo>
                    <a:pt x="61338" y="31824"/>
                    <a:pt x="61350" y="31404"/>
                    <a:pt x="61456" y="30965"/>
                  </a:cubicBezTo>
                  <a:cubicBezTo>
                    <a:pt x="61557" y="30578"/>
                    <a:pt x="61726" y="30185"/>
                    <a:pt x="61927" y="29692"/>
                  </a:cubicBezTo>
                  <a:cubicBezTo>
                    <a:pt x="63634" y="25528"/>
                    <a:pt x="63117" y="19685"/>
                    <a:pt x="63117" y="19685"/>
                  </a:cubicBezTo>
                  <a:cubicBezTo>
                    <a:pt x="65542" y="16010"/>
                    <a:pt x="63993" y="10958"/>
                    <a:pt x="63993" y="10958"/>
                  </a:cubicBezTo>
                  <a:cubicBezTo>
                    <a:pt x="64554" y="8310"/>
                    <a:pt x="64217" y="4695"/>
                    <a:pt x="64060" y="3371"/>
                  </a:cubicBezTo>
                  <a:cubicBezTo>
                    <a:pt x="64021" y="3039"/>
                    <a:pt x="63993" y="2854"/>
                    <a:pt x="63993" y="2854"/>
                  </a:cubicBezTo>
                  <a:cubicBezTo>
                    <a:pt x="63746" y="2434"/>
                    <a:pt x="62832" y="997"/>
                    <a:pt x="60968" y="329"/>
                  </a:cubicBezTo>
                  <a:cubicBezTo>
                    <a:pt x="60297" y="88"/>
                    <a:pt x="59653" y="0"/>
                    <a:pt x="590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5" name="Google Shape;27055;p83"/>
            <p:cNvSpPr/>
            <p:nvPr/>
          </p:nvSpPr>
          <p:spPr>
            <a:xfrm>
              <a:off x="5131839" y="1514606"/>
              <a:ext cx="681923" cy="685738"/>
            </a:xfrm>
            <a:custGeom>
              <a:avLst/>
              <a:gdLst/>
              <a:ahLst/>
              <a:cxnLst/>
              <a:rect l="l" t="t" r="r" b="b"/>
              <a:pathLst>
                <a:path w="30738" h="30910" extrusionOk="0">
                  <a:moveTo>
                    <a:pt x="16137" y="0"/>
                  </a:moveTo>
                  <a:cubicBezTo>
                    <a:pt x="15749" y="0"/>
                    <a:pt x="15357" y="122"/>
                    <a:pt x="15022" y="373"/>
                  </a:cubicBezTo>
                  <a:lnTo>
                    <a:pt x="991" y="10889"/>
                  </a:lnTo>
                  <a:cubicBezTo>
                    <a:pt x="168" y="11506"/>
                    <a:pt x="0" y="12672"/>
                    <a:pt x="618" y="13495"/>
                  </a:cubicBezTo>
                  <a:lnTo>
                    <a:pt x="13111" y="30164"/>
                  </a:lnTo>
                  <a:cubicBezTo>
                    <a:pt x="13477" y="30652"/>
                    <a:pt x="14036" y="30909"/>
                    <a:pt x="14602" y="30909"/>
                  </a:cubicBezTo>
                  <a:cubicBezTo>
                    <a:pt x="14991" y="30909"/>
                    <a:pt x="15382" y="30788"/>
                    <a:pt x="15717" y="30537"/>
                  </a:cubicBezTo>
                  <a:lnTo>
                    <a:pt x="29748" y="20021"/>
                  </a:lnTo>
                  <a:cubicBezTo>
                    <a:pt x="30570" y="19403"/>
                    <a:pt x="30738" y="18238"/>
                    <a:pt x="30121" y="17415"/>
                  </a:cubicBezTo>
                  <a:lnTo>
                    <a:pt x="17628" y="746"/>
                  </a:lnTo>
                  <a:cubicBezTo>
                    <a:pt x="17262" y="258"/>
                    <a:pt x="16703" y="0"/>
                    <a:pt x="16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6" name="Google Shape;27056;p83"/>
            <p:cNvSpPr/>
            <p:nvPr/>
          </p:nvSpPr>
          <p:spPr>
            <a:xfrm>
              <a:off x="5553398" y="668360"/>
              <a:ext cx="170359" cy="294683"/>
            </a:xfrm>
            <a:custGeom>
              <a:avLst/>
              <a:gdLst/>
              <a:ahLst/>
              <a:cxnLst/>
              <a:rect l="l" t="t" r="r" b="b"/>
              <a:pathLst>
                <a:path w="7679" h="13283" extrusionOk="0">
                  <a:moveTo>
                    <a:pt x="1903" y="1"/>
                  </a:moveTo>
                  <a:cubicBezTo>
                    <a:pt x="1787" y="1"/>
                    <a:pt x="1687" y="19"/>
                    <a:pt x="1612" y="58"/>
                  </a:cubicBezTo>
                  <a:cubicBezTo>
                    <a:pt x="1123" y="316"/>
                    <a:pt x="1018" y="3427"/>
                    <a:pt x="529" y="4515"/>
                  </a:cubicBezTo>
                  <a:cubicBezTo>
                    <a:pt x="34" y="5599"/>
                    <a:pt x="1" y="7463"/>
                    <a:pt x="529" y="8618"/>
                  </a:cubicBezTo>
                  <a:cubicBezTo>
                    <a:pt x="1051" y="9774"/>
                    <a:pt x="2072" y="13282"/>
                    <a:pt x="2072" y="13282"/>
                  </a:cubicBezTo>
                  <a:cubicBezTo>
                    <a:pt x="2311" y="13159"/>
                    <a:pt x="3374" y="12638"/>
                    <a:pt x="4791" y="12638"/>
                  </a:cubicBezTo>
                  <a:cubicBezTo>
                    <a:pt x="5375" y="12638"/>
                    <a:pt x="6020" y="12727"/>
                    <a:pt x="6691" y="12968"/>
                  </a:cubicBezTo>
                  <a:cubicBezTo>
                    <a:pt x="6859" y="13030"/>
                    <a:pt x="7021" y="13090"/>
                    <a:pt x="7173" y="13169"/>
                  </a:cubicBezTo>
                  <a:cubicBezTo>
                    <a:pt x="7359" y="12311"/>
                    <a:pt x="7679" y="10420"/>
                    <a:pt x="7371" y="8803"/>
                  </a:cubicBezTo>
                  <a:cubicBezTo>
                    <a:pt x="6945" y="6630"/>
                    <a:pt x="4565" y="5531"/>
                    <a:pt x="4329" y="4902"/>
                  </a:cubicBezTo>
                  <a:cubicBezTo>
                    <a:pt x="4093" y="4268"/>
                    <a:pt x="3886" y="2399"/>
                    <a:pt x="3790" y="1416"/>
                  </a:cubicBezTo>
                  <a:cubicBezTo>
                    <a:pt x="3709" y="583"/>
                    <a:pt x="2554" y="1"/>
                    <a:pt x="1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7" name="Google Shape;27057;p83"/>
            <p:cNvSpPr/>
            <p:nvPr/>
          </p:nvSpPr>
          <p:spPr>
            <a:xfrm>
              <a:off x="5534695" y="539500"/>
              <a:ext cx="303402" cy="472607"/>
            </a:xfrm>
            <a:custGeom>
              <a:avLst/>
              <a:gdLst/>
              <a:ahLst/>
              <a:cxnLst/>
              <a:rect l="l" t="t" r="r" b="b"/>
              <a:pathLst>
                <a:path w="13676" h="21303" extrusionOk="0">
                  <a:moveTo>
                    <a:pt x="6142" y="0"/>
                  </a:moveTo>
                  <a:cubicBezTo>
                    <a:pt x="5829" y="0"/>
                    <a:pt x="5573" y="45"/>
                    <a:pt x="5450" y="116"/>
                  </a:cubicBezTo>
                  <a:cubicBezTo>
                    <a:pt x="5007" y="374"/>
                    <a:pt x="5236" y="1682"/>
                    <a:pt x="5288" y="2457"/>
                  </a:cubicBezTo>
                  <a:cubicBezTo>
                    <a:pt x="5332" y="3226"/>
                    <a:pt x="5288" y="6778"/>
                    <a:pt x="5288" y="6778"/>
                  </a:cubicBezTo>
                  <a:cubicBezTo>
                    <a:pt x="5288" y="6778"/>
                    <a:pt x="4513" y="2429"/>
                    <a:pt x="3671" y="1542"/>
                  </a:cubicBezTo>
                  <a:cubicBezTo>
                    <a:pt x="3266" y="1115"/>
                    <a:pt x="2638" y="959"/>
                    <a:pt x="2038" y="959"/>
                  </a:cubicBezTo>
                  <a:cubicBezTo>
                    <a:pt x="1394" y="959"/>
                    <a:pt x="782" y="1140"/>
                    <a:pt x="518" y="1358"/>
                  </a:cubicBezTo>
                  <a:cubicBezTo>
                    <a:pt x="1" y="1778"/>
                    <a:pt x="844" y="4022"/>
                    <a:pt x="989" y="5146"/>
                  </a:cubicBezTo>
                  <a:cubicBezTo>
                    <a:pt x="1055" y="5679"/>
                    <a:pt x="1107" y="6662"/>
                    <a:pt x="1134" y="7722"/>
                  </a:cubicBezTo>
                  <a:lnTo>
                    <a:pt x="1134" y="7727"/>
                  </a:lnTo>
                  <a:cubicBezTo>
                    <a:pt x="1162" y="8894"/>
                    <a:pt x="1168" y="10157"/>
                    <a:pt x="1139" y="11010"/>
                  </a:cubicBezTo>
                  <a:cubicBezTo>
                    <a:pt x="1202" y="10757"/>
                    <a:pt x="1275" y="10526"/>
                    <a:pt x="1370" y="10325"/>
                  </a:cubicBezTo>
                  <a:cubicBezTo>
                    <a:pt x="1860" y="9236"/>
                    <a:pt x="1965" y="6126"/>
                    <a:pt x="2454" y="5867"/>
                  </a:cubicBezTo>
                  <a:cubicBezTo>
                    <a:pt x="2529" y="5828"/>
                    <a:pt x="2629" y="5810"/>
                    <a:pt x="2745" y="5810"/>
                  </a:cubicBezTo>
                  <a:cubicBezTo>
                    <a:pt x="3395" y="5810"/>
                    <a:pt x="4551" y="6392"/>
                    <a:pt x="4632" y="7225"/>
                  </a:cubicBezTo>
                  <a:cubicBezTo>
                    <a:pt x="4728" y="8208"/>
                    <a:pt x="4934" y="10077"/>
                    <a:pt x="5170" y="10711"/>
                  </a:cubicBezTo>
                  <a:cubicBezTo>
                    <a:pt x="5406" y="11340"/>
                    <a:pt x="7785" y="12441"/>
                    <a:pt x="8212" y="14613"/>
                  </a:cubicBezTo>
                  <a:cubicBezTo>
                    <a:pt x="8520" y="16228"/>
                    <a:pt x="8200" y="18120"/>
                    <a:pt x="8015" y="18979"/>
                  </a:cubicBezTo>
                  <a:cubicBezTo>
                    <a:pt x="8129" y="19028"/>
                    <a:pt x="8234" y="19085"/>
                    <a:pt x="8335" y="19142"/>
                  </a:cubicBezTo>
                  <a:cubicBezTo>
                    <a:pt x="9665" y="19871"/>
                    <a:pt x="10351" y="20948"/>
                    <a:pt x="10558" y="21302"/>
                  </a:cubicBezTo>
                  <a:cubicBezTo>
                    <a:pt x="10558" y="21302"/>
                    <a:pt x="11680" y="18703"/>
                    <a:pt x="12135" y="16627"/>
                  </a:cubicBezTo>
                  <a:cubicBezTo>
                    <a:pt x="12540" y="14802"/>
                    <a:pt x="12467" y="12451"/>
                    <a:pt x="12467" y="12451"/>
                  </a:cubicBezTo>
                  <a:cubicBezTo>
                    <a:pt x="12467" y="12451"/>
                    <a:pt x="13635" y="9000"/>
                    <a:pt x="13654" y="7953"/>
                  </a:cubicBezTo>
                  <a:cubicBezTo>
                    <a:pt x="13675" y="6946"/>
                    <a:pt x="12635" y="6308"/>
                    <a:pt x="12314" y="6308"/>
                  </a:cubicBezTo>
                  <a:cubicBezTo>
                    <a:pt x="12299" y="6308"/>
                    <a:pt x="12285" y="6310"/>
                    <a:pt x="12273" y="6313"/>
                  </a:cubicBezTo>
                  <a:cubicBezTo>
                    <a:pt x="12266" y="6313"/>
                    <a:pt x="12261" y="6318"/>
                    <a:pt x="12256" y="6318"/>
                  </a:cubicBezTo>
                  <a:cubicBezTo>
                    <a:pt x="12003" y="6404"/>
                    <a:pt x="11622" y="6808"/>
                    <a:pt x="11622" y="6808"/>
                  </a:cubicBezTo>
                  <a:cubicBezTo>
                    <a:pt x="11622" y="6808"/>
                    <a:pt x="11712" y="5938"/>
                    <a:pt x="11622" y="4770"/>
                  </a:cubicBezTo>
                  <a:cubicBezTo>
                    <a:pt x="11530" y="3651"/>
                    <a:pt x="10369" y="2682"/>
                    <a:pt x="9699" y="2682"/>
                  </a:cubicBezTo>
                  <a:cubicBezTo>
                    <a:pt x="9669" y="2682"/>
                    <a:pt x="9641" y="2684"/>
                    <a:pt x="9613" y="2688"/>
                  </a:cubicBezTo>
                  <a:cubicBezTo>
                    <a:pt x="9578" y="2693"/>
                    <a:pt x="9546" y="2698"/>
                    <a:pt x="9512" y="2710"/>
                  </a:cubicBezTo>
                  <a:cubicBezTo>
                    <a:pt x="9253" y="2800"/>
                    <a:pt x="9101" y="3074"/>
                    <a:pt x="9018" y="3344"/>
                  </a:cubicBezTo>
                  <a:lnTo>
                    <a:pt x="9012" y="3355"/>
                  </a:lnTo>
                  <a:cubicBezTo>
                    <a:pt x="8939" y="3584"/>
                    <a:pt x="8917" y="3802"/>
                    <a:pt x="8912" y="3899"/>
                  </a:cubicBezTo>
                  <a:lnTo>
                    <a:pt x="8906" y="3949"/>
                  </a:lnTo>
                  <a:cubicBezTo>
                    <a:pt x="8906" y="3949"/>
                    <a:pt x="8884" y="2428"/>
                    <a:pt x="8464" y="1194"/>
                  </a:cubicBezTo>
                  <a:cubicBezTo>
                    <a:pt x="8160" y="299"/>
                    <a:pt x="6955" y="0"/>
                    <a:pt x="61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8" name="Google Shape;27058;p83"/>
            <p:cNvSpPr/>
            <p:nvPr/>
          </p:nvSpPr>
          <p:spPr>
            <a:xfrm>
              <a:off x="4236760" y="1829213"/>
              <a:ext cx="141607" cy="144668"/>
            </a:xfrm>
            <a:custGeom>
              <a:avLst/>
              <a:gdLst/>
              <a:ahLst/>
              <a:cxnLst/>
              <a:rect l="l" t="t" r="r" b="b"/>
              <a:pathLst>
                <a:path w="6383" h="6521" extrusionOk="0">
                  <a:moveTo>
                    <a:pt x="1291" y="0"/>
                  </a:moveTo>
                  <a:cubicBezTo>
                    <a:pt x="679" y="1386"/>
                    <a:pt x="0" y="3553"/>
                    <a:pt x="870" y="4984"/>
                  </a:cubicBezTo>
                  <a:cubicBezTo>
                    <a:pt x="1106" y="5365"/>
                    <a:pt x="1421" y="5663"/>
                    <a:pt x="1780" y="5882"/>
                  </a:cubicBezTo>
                  <a:cubicBezTo>
                    <a:pt x="2609" y="6387"/>
                    <a:pt x="3681" y="6521"/>
                    <a:pt x="4581" y="6521"/>
                  </a:cubicBezTo>
                  <a:cubicBezTo>
                    <a:pt x="5589" y="6521"/>
                    <a:pt x="6382" y="6353"/>
                    <a:pt x="6382" y="6353"/>
                  </a:cubicBezTo>
                  <a:cubicBezTo>
                    <a:pt x="6052" y="5752"/>
                    <a:pt x="5147" y="3944"/>
                    <a:pt x="5388" y="1554"/>
                  </a:cubicBezTo>
                  <a:cubicBezTo>
                    <a:pt x="5394" y="1453"/>
                    <a:pt x="5410" y="1347"/>
                    <a:pt x="5421" y="1240"/>
                  </a:cubicBezTo>
                  <a:cubicBezTo>
                    <a:pt x="5455" y="1004"/>
                    <a:pt x="5493" y="780"/>
                    <a:pt x="5545" y="561"/>
                  </a:cubicBezTo>
                  <a:lnTo>
                    <a:pt x="5545" y="561"/>
                  </a:lnTo>
                  <a:cubicBezTo>
                    <a:pt x="5093" y="719"/>
                    <a:pt x="4562" y="832"/>
                    <a:pt x="3977" y="832"/>
                  </a:cubicBezTo>
                  <a:cubicBezTo>
                    <a:pt x="3167" y="832"/>
                    <a:pt x="2251" y="616"/>
                    <a:pt x="1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9" name="Google Shape;27059;p83"/>
            <p:cNvSpPr/>
            <p:nvPr/>
          </p:nvSpPr>
          <p:spPr>
            <a:xfrm>
              <a:off x="5223557" y="1747832"/>
              <a:ext cx="76827" cy="76827"/>
            </a:xfrm>
            <a:custGeom>
              <a:avLst/>
              <a:gdLst/>
              <a:ahLst/>
              <a:cxnLst/>
              <a:rect l="l" t="t" r="r" b="b"/>
              <a:pathLst>
                <a:path w="3463" h="3463" extrusionOk="0">
                  <a:moveTo>
                    <a:pt x="1732" y="0"/>
                  </a:moveTo>
                  <a:cubicBezTo>
                    <a:pt x="776" y="0"/>
                    <a:pt x="0" y="775"/>
                    <a:pt x="0" y="1731"/>
                  </a:cubicBezTo>
                  <a:cubicBezTo>
                    <a:pt x="0" y="2687"/>
                    <a:pt x="776" y="3463"/>
                    <a:pt x="1732" y="3463"/>
                  </a:cubicBezTo>
                  <a:cubicBezTo>
                    <a:pt x="2688" y="3463"/>
                    <a:pt x="3463" y="2687"/>
                    <a:pt x="3463" y="1731"/>
                  </a:cubicBezTo>
                  <a:cubicBezTo>
                    <a:pt x="3463" y="775"/>
                    <a:pt x="2688" y="0"/>
                    <a:pt x="17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0" name="Google Shape;27060;p83"/>
            <p:cNvSpPr/>
            <p:nvPr/>
          </p:nvSpPr>
          <p:spPr>
            <a:xfrm>
              <a:off x="5381877" y="2503112"/>
              <a:ext cx="321882" cy="351898"/>
            </a:xfrm>
            <a:custGeom>
              <a:avLst/>
              <a:gdLst/>
              <a:ahLst/>
              <a:cxnLst/>
              <a:rect l="l" t="t" r="r" b="b"/>
              <a:pathLst>
                <a:path w="14509" h="15862" extrusionOk="0">
                  <a:moveTo>
                    <a:pt x="5707" y="0"/>
                  </a:moveTo>
                  <a:cubicBezTo>
                    <a:pt x="5635" y="0"/>
                    <a:pt x="5561" y="2"/>
                    <a:pt x="5487" y="4"/>
                  </a:cubicBezTo>
                  <a:cubicBezTo>
                    <a:pt x="1768" y="145"/>
                    <a:pt x="0" y="2916"/>
                    <a:pt x="330" y="4494"/>
                  </a:cubicBezTo>
                  <a:cubicBezTo>
                    <a:pt x="997" y="7687"/>
                    <a:pt x="5452" y="14563"/>
                    <a:pt x="7696" y="15649"/>
                  </a:cubicBezTo>
                  <a:cubicBezTo>
                    <a:pt x="7987" y="15790"/>
                    <a:pt x="8379" y="15861"/>
                    <a:pt x="8826" y="15861"/>
                  </a:cubicBezTo>
                  <a:cubicBezTo>
                    <a:pt x="10902" y="15861"/>
                    <a:pt x="14194" y="14332"/>
                    <a:pt x="14396" y="11159"/>
                  </a:cubicBezTo>
                  <a:cubicBezTo>
                    <a:pt x="14508" y="9410"/>
                    <a:pt x="12606" y="7126"/>
                    <a:pt x="11449" y="5197"/>
                  </a:cubicBezTo>
                  <a:cubicBezTo>
                    <a:pt x="10315" y="3305"/>
                    <a:pt x="9248" y="0"/>
                    <a:pt x="57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1" name="Google Shape;27061;p83"/>
            <p:cNvSpPr/>
            <p:nvPr/>
          </p:nvSpPr>
          <p:spPr>
            <a:xfrm>
              <a:off x="5988358" y="2064636"/>
              <a:ext cx="352364" cy="318443"/>
            </a:xfrm>
            <a:custGeom>
              <a:avLst/>
              <a:gdLst/>
              <a:ahLst/>
              <a:cxnLst/>
              <a:rect l="l" t="t" r="r" b="b"/>
              <a:pathLst>
                <a:path w="15883" h="14354" extrusionOk="0">
                  <a:moveTo>
                    <a:pt x="4992" y="1"/>
                  </a:moveTo>
                  <a:cubicBezTo>
                    <a:pt x="3066" y="1"/>
                    <a:pt x="453" y="2053"/>
                    <a:pt x="235" y="4941"/>
                  </a:cubicBezTo>
                  <a:cubicBezTo>
                    <a:pt x="1" y="8028"/>
                    <a:pt x="3183" y="9900"/>
                    <a:pt x="4630" y="11160"/>
                  </a:cubicBezTo>
                  <a:cubicBezTo>
                    <a:pt x="6156" y="12490"/>
                    <a:pt x="7904" y="14073"/>
                    <a:pt x="9869" y="14318"/>
                  </a:cubicBezTo>
                  <a:cubicBezTo>
                    <a:pt x="10062" y="14342"/>
                    <a:pt x="10253" y="14354"/>
                    <a:pt x="10440" y="14354"/>
                  </a:cubicBezTo>
                  <a:cubicBezTo>
                    <a:pt x="13640" y="14354"/>
                    <a:pt x="15883" y="10957"/>
                    <a:pt x="14966" y="8681"/>
                  </a:cubicBezTo>
                  <a:cubicBezTo>
                    <a:pt x="14136" y="6620"/>
                    <a:pt x="8325" y="498"/>
                    <a:pt x="5379" y="30"/>
                  </a:cubicBezTo>
                  <a:cubicBezTo>
                    <a:pt x="5254" y="10"/>
                    <a:pt x="5124" y="1"/>
                    <a:pt x="4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2" name="Google Shape;27062;p83"/>
            <p:cNvSpPr/>
            <p:nvPr/>
          </p:nvSpPr>
          <p:spPr>
            <a:xfrm>
              <a:off x="5715291" y="3061329"/>
              <a:ext cx="301938" cy="180164"/>
            </a:xfrm>
            <a:custGeom>
              <a:avLst/>
              <a:gdLst/>
              <a:ahLst/>
              <a:cxnLst/>
              <a:rect l="l" t="t" r="r" b="b"/>
              <a:pathLst>
                <a:path w="13610" h="8121" extrusionOk="0">
                  <a:moveTo>
                    <a:pt x="12775" y="1"/>
                  </a:moveTo>
                  <a:cubicBezTo>
                    <a:pt x="11532" y="1"/>
                    <a:pt x="9160" y="842"/>
                    <a:pt x="7015" y="2020"/>
                  </a:cubicBezTo>
                  <a:cubicBezTo>
                    <a:pt x="4114" y="3609"/>
                    <a:pt x="0" y="7352"/>
                    <a:pt x="141" y="8054"/>
                  </a:cubicBezTo>
                  <a:cubicBezTo>
                    <a:pt x="246" y="8091"/>
                    <a:pt x="476" y="8120"/>
                    <a:pt x="814" y="8120"/>
                  </a:cubicBezTo>
                  <a:cubicBezTo>
                    <a:pt x="2002" y="8120"/>
                    <a:pt x="4517" y="7752"/>
                    <a:pt x="7577" y="6038"/>
                  </a:cubicBezTo>
                  <a:cubicBezTo>
                    <a:pt x="11506" y="3845"/>
                    <a:pt x="13425" y="1224"/>
                    <a:pt x="13610" y="337"/>
                  </a:cubicBezTo>
                  <a:cubicBezTo>
                    <a:pt x="13512" y="105"/>
                    <a:pt x="13214" y="1"/>
                    <a:pt x="12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3" name="Google Shape;27063;p83"/>
            <p:cNvSpPr/>
            <p:nvPr/>
          </p:nvSpPr>
          <p:spPr>
            <a:xfrm>
              <a:off x="6399002" y="2522037"/>
              <a:ext cx="226265" cy="243724"/>
            </a:xfrm>
            <a:custGeom>
              <a:avLst/>
              <a:gdLst/>
              <a:ahLst/>
              <a:cxnLst/>
              <a:rect l="l" t="t" r="r" b="b"/>
              <a:pathLst>
                <a:path w="10199" h="10986" extrusionOk="0">
                  <a:moveTo>
                    <a:pt x="9555" y="1"/>
                  </a:moveTo>
                  <a:cubicBezTo>
                    <a:pt x="7909" y="1"/>
                    <a:pt x="4380" y="3082"/>
                    <a:pt x="2767" y="4858"/>
                  </a:cubicBezTo>
                  <a:cubicBezTo>
                    <a:pt x="937" y="6869"/>
                    <a:pt x="0" y="10466"/>
                    <a:pt x="1078" y="10982"/>
                  </a:cubicBezTo>
                  <a:cubicBezTo>
                    <a:pt x="1096" y="10984"/>
                    <a:pt x="1116" y="10986"/>
                    <a:pt x="1136" y="10986"/>
                  </a:cubicBezTo>
                  <a:cubicBezTo>
                    <a:pt x="2200" y="10986"/>
                    <a:pt x="5836" y="7434"/>
                    <a:pt x="7583" y="5325"/>
                  </a:cubicBezTo>
                  <a:cubicBezTo>
                    <a:pt x="9356" y="3176"/>
                    <a:pt x="10198" y="836"/>
                    <a:pt x="10107" y="178"/>
                  </a:cubicBezTo>
                  <a:cubicBezTo>
                    <a:pt x="9963" y="56"/>
                    <a:pt x="9776" y="1"/>
                    <a:pt x="9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4" name="Google Shape;27064;p83"/>
            <p:cNvSpPr/>
            <p:nvPr/>
          </p:nvSpPr>
          <p:spPr>
            <a:xfrm>
              <a:off x="5595352" y="948778"/>
              <a:ext cx="175084" cy="74786"/>
            </a:xfrm>
            <a:custGeom>
              <a:avLst/>
              <a:gdLst/>
              <a:ahLst/>
              <a:cxnLst/>
              <a:rect l="l" t="t" r="r" b="b"/>
              <a:pathLst>
                <a:path w="7892" h="3371" extrusionOk="0">
                  <a:moveTo>
                    <a:pt x="2900" y="0"/>
                  </a:moveTo>
                  <a:cubicBezTo>
                    <a:pt x="1482" y="0"/>
                    <a:pt x="419" y="520"/>
                    <a:pt x="180" y="643"/>
                  </a:cubicBezTo>
                  <a:cubicBezTo>
                    <a:pt x="124" y="862"/>
                    <a:pt x="62" y="1098"/>
                    <a:pt x="1" y="1351"/>
                  </a:cubicBezTo>
                  <a:cubicBezTo>
                    <a:pt x="571" y="1104"/>
                    <a:pt x="1723" y="696"/>
                    <a:pt x="3056" y="696"/>
                  </a:cubicBezTo>
                  <a:cubicBezTo>
                    <a:pt x="4637" y="696"/>
                    <a:pt x="6473" y="1270"/>
                    <a:pt x="7892" y="3371"/>
                  </a:cubicBezTo>
                  <a:cubicBezTo>
                    <a:pt x="7853" y="3040"/>
                    <a:pt x="7825" y="2855"/>
                    <a:pt x="7824" y="2854"/>
                  </a:cubicBezTo>
                  <a:cubicBezTo>
                    <a:pt x="7577" y="2433"/>
                    <a:pt x="6663" y="997"/>
                    <a:pt x="4799" y="329"/>
                  </a:cubicBezTo>
                  <a:cubicBezTo>
                    <a:pt x="4128" y="88"/>
                    <a:pt x="3484"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5" name="Google Shape;27065;p83"/>
            <p:cNvSpPr/>
            <p:nvPr/>
          </p:nvSpPr>
          <p:spPr>
            <a:xfrm>
              <a:off x="4349200" y="1760723"/>
              <a:ext cx="71258" cy="230347"/>
            </a:xfrm>
            <a:custGeom>
              <a:avLst/>
              <a:gdLst/>
              <a:ahLst/>
              <a:cxnLst/>
              <a:rect l="l" t="t" r="r" b="b"/>
              <a:pathLst>
                <a:path w="3212" h="10383" extrusionOk="0">
                  <a:moveTo>
                    <a:pt x="3212" y="0"/>
                  </a:moveTo>
                  <a:cubicBezTo>
                    <a:pt x="2904" y="6"/>
                    <a:pt x="2594" y="34"/>
                    <a:pt x="2291" y="74"/>
                  </a:cubicBezTo>
                  <a:cubicBezTo>
                    <a:pt x="1803" y="634"/>
                    <a:pt x="662" y="2104"/>
                    <a:pt x="355" y="4327"/>
                  </a:cubicBezTo>
                  <a:cubicBezTo>
                    <a:pt x="1" y="6876"/>
                    <a:pt x="965" y="8811"/>
                    <a:pt x="1314" y="9440"/>
                  </a:cubicBezTo>
                  <a:cubicBezTo>
                    <a:pt x="1684" y="9749"/>
                    <a:pt x="2116" y="10068"/>
                    <a:pt x="2605" y="10383"/>
                  </a:cubicBezTo>
                  <a:cubicBezTo>
                    <a:pt x="170" y="5275"/>
                    <a:pt x="2302" y="1330"/>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6" name="Google Shape;27066;p83"/>
            <p:cNvSpPr/>
            <p:nvPr/>
          </p:nvSpPr>
          <p:spPr>
            <a:xfrm>
              <a:off x="4193564" y="1532843"/>
              <a:ext cx="206454" cy="314761"/>
            </a:xfrm>
            <a:custGeom>
              <a:avLst/>
              <a:gdLst/>
              <a:ahLst/>
              <a:cxnLst/>
              <a:rect l="l" t="t" r="r" b="b"/>
              <a:pathLst>
                <a:path w="9306" h="14188" extrusionOk="0">
                  <a:moveTo>
                    <a:pt x="2761" y="1"/>
                  </a:moveTo>
                  <a:cubicBezTo>
                    <a:pt x="1772" y="1"/>
                    <a:pt x="629" y="427"/>
                    <a:pt x="473" y="1711"/>
                  </a:cubicBezTo>
                  <a:cubicBezTo>
                    <a:pt x="287" y="3193"/>
                    <a:pt x="1757" y="5898"/>
                    <a:pt x="1730" y="6813"/>
                  </a:cubicBezTo>
                  <a:cubicBezTo>
                    <a:pt x="1707" y="7723"/>
                    <a:pt x="0" y="11252"/>
                    <a:pt x="3205" y="13334"/>
                  </a:cubicBezTo>
                  <a:cubicBezTo>
                    <a:pt x="4178" y="13966"/>
                    <a:pt x="5106" y="14187"/>
                    <a:pt x="5926" y="14187"/>
                  </a:cubicBezTo>
                  <a:cubicBezTo>
                    <a:pt x="6511" y="14187"/>
                    <a:pt x="7041" y="14075"/>
                    <a:pt x="7493" y="13918"/>
                  </a:cubicBezTo>
                  <a:lnTo>
                    <a:pt x="7498" y="13918"/>
                  </a:lnTo>
                  <a:cubicBezTo>
                    <a:pt x="7913" y="12071"/>
                    <a:pt x="8867" y="10842"/>
                    <a:pt x="9305" y="10343"/>
                  </a:cubicBezTo>
                  <a:cubicBezTo>
                    <a:pt x="9098" y="9597"/>
                    <a:pt x="8935" y="7818"/>
                    <a:pt x="7718" y="6859"/>
                  </a:cubicBezTo>
                  <a:cubicBezTo>
                    <a:pt x="6501" y="5898"/>
                    <a:pt x="4328" y="3424"/>
                    <a:pt x="4188" y="2301"/>
                  </a:cubicBezTo>
                  <a:cubicBezTo>
                    <a:pt x="4048" y="1178"/>
                    <a:pt x="4239" y="172"/>
                    <a:pt x="3189" y="28"/>
                  </a:cubicBezTo>
                  <a:cubicBezTo>
                    <a:pt x="3052" y="10"/>
                    <a:pt x="2908" y="1"/>
                    <a:pt x="27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7" name="Google Shape;27067;p83"/>
            <p:cNvSpPr/>
            <p:nvPr/>
          </p:nvSpPr>
          <p:spPr>
            <a:xfrm>
              <a:off x="4986387" y="1039011"/>
              <a:ext cx="356469" cy="265000"/>
            </a:xfrm>
            <a:custGeom>
              <a:avLst/>
              <a:gdLst/>
              <a:ahLst/>
              <a:cxnLst/>
              <a:rect l="l" t="t" r="r" b="b"/>
              <a:pathLst>
                <a:path w="16068" h="11945" extrusionOk="0">
                  <a:moveTo>
                    <a:pt x="6725" y="0"/>
                  </a:moveTo>
                  <a:cubicBezTo>
                    <a:pt x="4175" y="0"/>
                    <a:pt x="1985" y="1131"/>
                    <a:pt x="1178" y="3120"/>
                  </a:cubicBezTo>
                  <a:cubicBezTo>
                    <a:pt x="0" y="6022"/>
                    <a:pt x="2195" y="9648"/>
                    <a:pt x="6073" y="11218"/>
                  </a:cubicBezTo>
                  <a:cubicBezTo>
                    <a:pt x="7286" y="11711"/>
                    <a:pt x="8520" y="11945"/>
                    <a:pt x="9679" y="11945"/>
                  </a:cubicBezTo>
                  <a:cubicBezTo>
                    <a:pt x="12230" y="11945"/>
                    <a:pt x="14420" y="10813"/>
                    <a:pt x="15226" y="8822"/>
                  </a:cubicBezTo>
                  <a:cubicBezTo>
                    <a:pt x="16067" y="6746"/>
                    <a:pt x="15186" y="4298"/>
                    <a:pt x="13188" y="2498"/>
                  </a:cubicBezTo>
                  <a:cubicBezTo>
                    <a:pt x="13183" y="2493"/>
                    <a:pt x="13173" y="2480"/>
                    <a:pt x="13161" y="2475"/>
                  </a:cubicBezTo>
                  <a:cubicBezTo>
                    <a:pt x="12414" y="1886"/>
                    <a:pt x="11657" y="1392"/>
                    <a:pt x="10922" y="1033"/>
                  </a:cubicBezTo>
                  <a:cubicBezTo>
                    <a:pt x="10388" y="770"/>
                    <a:pt x="9849" y="550"/>
                    <a:pt x="9321" y="376"/>
                  </a:cubicBezTo>
                  <a:cubicBezTo>
                    <a:pt x="8441" y="122"/>
                    <a:pt x="7563" y="0"/>
                    <a:pt x="6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082" name="Google Shape;27082;p83"/>
          <p:cNvGrpSpPr/>
          <p:nvPr/>
        </p:nvGrpSpPr>
        <p:grpSpPr>
          <a:xfrm>
            <a:off x="6089855" y="675037"/>
            <a:ext cx="714208" cy="407551"/>
            <a:chOff x="6089855" y="675037"/>
            <a:chExt cx="714208" cy="407551"/>
          </a:xfrm>
        </p:grpSpPr>
        <p:sp>
          <p:nvSpPr>
            <p:cNvPr id="27083" name="Google Shape;27083;p83"/>
            <p:cNvSpPr/>
            <p:nvPr/>
          </p:nvSpPr>
          <p:spPr>
            <a:xfrm flipH="1">
              <a:off x="6530188" y="944579"/>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4" name="Google Shape;27084;p83"/>
            <p:cNvSpPr/>
            <p:nvPr/>
          </p:nvSpPr>
          <p:spPr>
            <a:xfrm flipH="1">
              <a:off x="6722645" y="675037"/>
              <a:ext cx="81418" cy="49198"/>
            </a:xfrm>
            <a:custGeom>
              <a:avLst/>
              <a:gdLst/>
              <a:ahLst/>
              <a:cxnLst/>
              <a:rect l="l" t="t" r="r" b="b"/>
              <a:pathLst>
                <a:path w="6421" h="3880" extrusionOk="0">
                  <a:moveTo>
                    <a:pt x="3226" y="0"/>
                  </a:moveTo>
                  <a:cubicBezTo>
                    <a:pt x="3157" y="0"/>
                    <a:pt x="3086" y="2"/>
                    <a:pt x="3013" y="6"/>
                  </a:cubicBezTo>
                  <a:cubicBezTo>
                    <a:pt x="967" y="100"/>
                    <a:pt x="1" y="2281"/>
                    <a:pt x="1549" y="3392"/>
                  </a:cubicBezTo>
                  <a:cubicBezTo>
                    <a:pt x="1704" y="3507"/>
                    <a:pt x="1860" y="3600"/>
                    <a:pt x="2027" y="3673"/>
                  </a:cubicBezTo>
                  <a:cubicBezTo>
                    <a:pt x="2338" y="3816"/>
                    <a:pt x="2640" y="3880"/>
                    <a:pt x="2926" y="3880"/>
                  </a:cubicBezTo>
                  <a:cubicBezTo>
                    <a:pt x="5163" y="3880"/>
                    <a:pt x="6421" y="0"/>
                    <a:pt x="32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5" name="Google Shape;27085;p83"/>
            <p:cNvSpPr/>
            <p:nvPr/>
          </p:nvSpPr>
          <p:spPr>
            <a:xfrm flipH="1">
              <a:off x="6089855" y="986422"/>
              <a:ext cx="96645" cy="96165"/>
            </a:xfrm>
            <a:custGeom>
              <a:avLst/>
              <a:gdLst/>
              <a:ahLst/>
              <a:cxnLst/>
              <a:rect l="l" t="t" r="r" b="b"/>
              <a:pathLst>
                <a:path w="9255" h="9209" extrusionOk="0">
                  <a:moveTo>
                    <a:pt x="3328" y="1"/>
                  </a:moveTo>
                  <a:cubicBezTo>
                    <a:pt x="3316" y="1"/>
                    <a:pt x="3305" y="2"/>
                    <a:pt x="3293" y="5"/>
                  </a:cubicBezTo>
                  <a:cubicBezTo>
                    <a:pt x="3199" y="26"/>
                    <a:pt x="3116" y="151"/>
                    <a:pt x="3033" y="421"/>
                  </a:cubicBezTo>
                  <a:cubicBezTo>
                    <a:pt x="2898" y="846"/>
                    <a:pt x="2888" y="1293"/>
                    <a:pt x="2794" y="1719"/>
                  </a:cubicBezTo>
                  <a:cubicBezTo>
                    <a:pt x="2576" y="2653"/>
                    <a:pt x="2275" y="3422"/>
                    <a:pt x="1527" y="4077"/>
                  </a:cubicBezTo>
                  <a:cubicBezTo>
                    <a:pt x="1080" y="4461"/>
                    <a:pt x="582" y="4793"/>
                    <a:pt x="156" y="5208"/>
                  </a:cubicBezTo>
                  <a:cubicBezTo>
                    <a:pt x="115" y="5250"/>
                    <a:pt x="73" y="5292"/>
                    <a:pt x="52" y="5344"/>
                  </a:cubicBezTo>
                  <a:cubicBezTo>
                    <a:pt x="0" y="5479"/>
                    <a:pt x="115" y="5624"/>
                    <a:pt x="239" y="5686"/>
                  </a:cubicBezTo>
                  <a:cubicBezTo>
                    <a:pt x="1091" y="6133"/>
                    <a:pt x="2160" y="6237"/>
                    <a:pt x="3074" y="6486"/>
                  </a:cubicBezTo>
                  <a:cubicBezTo>
                    <a:pt x="3220" y="6528"/>
                    <a:pt x="3365" y="6570"/>
                    <a:pt x="3490" y="6632"/>
                  </a:cubicBezTo>
                  <a:cubicBezTo>
                    <a:pt x="3750" y="6787"/>
                    <a:pt x="3895" y="7057"/>
                    <a:pt x="4103" y="7265"/>
                  </a:cubicBezTo>
                  <a:cubicBezTo>
                    <a:pt x="4653" y="7805"/>
                    <a:pt x="5142" y="8304"/>
                    <a:pt x="5567" y="8968"/>
                  </a:cubicBezTo>
                  <a:cubicBezTo>
                    <a:pt x="5638" y="9079"/>
                    <a:pt x="5737" y="9208"/>
                    <a:pt x="5865" y="9208"/>
                  </a:cubicBezTo>
                  <a:cubicBezTo>
                    <a:pt x="5869" y="9208"/>
                    <a:pt x="5874" y="9208"/>
                    <a:pt x="5879" y="9208"/>
                  </a:cubicBezTo>
                  <a:cubicBezTo>
                    <a:pt x="6367" y="9197"/>
                    <a:pt x="6253" y="8294"/>
                    <a:pt x="6232" y="7992"/>
                  </a:cubicBezTo>
                  <a:cubicBezTo>
                    <a:pt x="6181" y="7421"/>
                    <a:pt x="6336" y="6829"/>
                    <a:pt x="6481" y="6268"/>
                  </a:cubicBezTo>
                  <a:cubicBezTo>
                    <a:pt x="6814" y="4949"/>
                    <a:pt x="8029" y="4035"/>
                    <a:pt x="9036" y="3246"/>
                  </a:cubicBezTo>
                  <a:cubicBezTo>
                    <a:pt x="9140" y="3163"/>
                    <a:pt x="9255" y="3048"/>
                    <a:pt x="9213" y="2923"/>
                  </a:cubicBezTo>
                  <a:cubicBezTo>
                    <a:pt x="9193" y="2861"/>
                    <a:pt x="9130" y="2820"/>
                    <a:pt x="9068" y="2789"/>
                  </a:cubicBezTo>
                  <a:cubicBezTo>
                    <a:pt x="8662" y="2561"/>
                    <a:pt x="8197" y="2541"/>
                    <a:pt x="7721" y="2541"/>
                  </a:cubicBezTo>
                  <a:cubicBezTo>
                    <a:pt x="7621" y="2541"/>
                    <a:pt x="7520" y="2542"/>
                    <a:pt x="7419" y="2542"/>
                  </a:cubicBezTo>
                  <a:cubicBezTo>
                    <a:pt x="7192" y="2542"/>
                    <a:pt x="6964" y="2537"/>
                    <a:pt x="6741" y="2508"/>
                  </a:cubicBezTo>
                  <a:cubicBezTo>
                    <a:pt x="5547" y="2353"/>
                    <a:pt x="4674" y="1293"/>
                    <a:pt x="3875" y="472"/>
                  </a:cubicBezTo>
                  <a:cubicBezTo>
                    <a:pt x="3644" y="232"/>
                    <a:pt x="3475" y="1"/>
                    <a:pt x="33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6" name="Google Shape;27086;p83"/>
            <p:cNvSpPr/>
            <p:nvPr/>
          </p:nvSpPr>
          <p:spPr>
            <a:xfrm flipH="1">
              <a:off x="6355155" y="724222"/>
              <a:ext cx="96645" cy="96165"/>
            </a:xfrm>
            <a:custGeom>
              <a:avLst/>
              <a:gdLst/>
              <a:ahLst/>
              <a:cxnLst/>
              <a:rect l="l" t="t" r="r" b="b"/>
              <a:pathLst>
                <a:path w="9255" h="9209" extrusionOk="0">
                  <a:moveTo>
                    <a:pt x="3328" y="1"/>
                  </a:moveTo>
                  <a:cubicBezTo>
                    <a:pt x="3316" y="1"/>
                    <a:pt x="3305" y="2"/>
                    <a:pt x="3293" y="5"/>
                  </a:cubicBezTo>
                  <a:cubicBezTo>
                    <a:pt x="3199" y="26"/>
                    <a:pt x="3116" y="151"/>
                    <a:pt x="3033" y="421"/>
                  </a:cubicBezTo>
                  <a:cubicBezTo>
                    <a:pt x="2898" y="846"/>
                    <a:pt x="2888" y="1293"/>
                    <a:pt x="2794" y="1719"/>
                  </a:cubicBezTo>
                  <a:cubicBezTo>
                    <a:pt x="2576" y="2653"/>
                    <a:pt x="2275" y="3422"/>
                    <a:pt x="1527" y="4077"/>
                  </a:cubicBezTo>
                  <a:cubicBezTo>
                    <a:pt x="1080" y="4461"/>
                    <a:pt x="582" y="4793"/>
                    <a:pt x="156" y="5208"/>
                  </a:cubicBezTo>
                  <a:cubicBezTo>
                    <a:pt x="115" y="5250"/>
                    <a:pt x="73" y="5292"/>
                    <a:pt x="52" y="5344"/>
                  </a:cubicBezTo>
                  <a:cubicBezTo>
                    <a:pt x="0" y="5479"/>
                    <a:pt x="115" y="5624"/>
                    <a:pt x="239" y="5686"/>
                  </a:cubicBezTo>
                  <a:cubicBezTo>
                    <a:pt x="1091" y="6133"/>
                    <a:pt x="2160" y="6237"/>
                    <a:pt x="3074" y="6486"/>
                  </a:cubicBezTo>
                  <a:cubicBezTo>
                    <a:pt x="3220" y="6528"/>
                    <a:pt x="3365" y="6570"/>
                    <a:pt x="3490" y="6632"/>
                  </a:cubicBezTo>
                  <a:cubicBezTo>
                    <a:pt x="3750" y="6787"/>
                    <a:pt x="3895" y="7057"/>
                    <a:pt x="4103" y="7265"/>
                  </a:cubicBezTo>
                  <a:cubicBezTo>
                    <a:pt x="4653" y="7805"/>
                    <a:pt x="5142" y="8304"/>
                    <a:pt x="5567" y="8968"/>
                  </a:cubicBezTo>
                  <a:cubicBezTo>
                    <a:pt x="5638" y="9079"/>
                    <a:pt x="5737" y="9208"/>
                    <a:pt x="5865" y="9208"/>
                  </a:cubicBezTo>
                  <a:cubicBezTo>
                    <a:pt x="5869" y="9208"/>
                    <a:pt x="5874" y="9208"/>
                    <a:pt x="5879" y="9208"/>
                  </a:cubicBezTo>
                  <a:cubicBezTo>
                    <a:pt x="6367" y="9197"/>
                    <a:pt x="6253" y="8294"/>
                    <a:pt x="6232" y="7992"/>
                  </a:cubicBezTo>
                  <a:cubicBezTo>
                    <a:pt x="6181" y="7421"/>
                    <a:pt x="6336" y="6829"/>
                    <a:pt x="6481" y="6268"/>
                  </a:cubicBezTo>
                  <a:cubicBezTo>
                    <a:pt x="6814" y="4949"/>
                    <a:pt x="8029" y="4035"/>
                    <a:pt x="9036" y="3246"/>
                  </a:cubicBezTo>
                  <a:cubicBezTo>
                    <a:pt x="9140" y="3163"/>
                    <a:pt x="9255" y="3048"/>
                    <a:pt x="9213" y="2923"/>
                  </a:cubicBezTo>
                  <a:cubicBezTo>
                    <a:pt x="9193" y="2861"/>
                    <a:pt x="9130" y="2820"/>
                    <a:pt x="9068" y="2789"/>
                  </a:cubicBezTo>
                  <a:cubicBezTo>
                    <a:pt x="8662" y="2561"/>
                    <a:pt x="8197" y="2541"/>
                    <a:pt x="7721" y="2541"/>
                  </a:cubicBezTo>
                  <a:cubicBezTo>
                    <a:pt x="7621" y="2541"/>
                    <a:pt x="7520" y="2542"/>
                    <a:pt x="7419" y="2542"/>
                  </a:cubicBezTo>
                  <a:cubicBezTo>
                    <a:pt x="7192" y="2542"/>
                    <a:pt x="6964" y="2537"/>
                    <a:pt x="6741" y="2508"/>
                  </a:cubicBezTo>
                  <a:cubicBezTo>
                    <a:pt x="5547" y="2353"/>
                    <a:pt x="4674" y="1293"/>
                    <a:pt x="3875" y="472"/>
                  </a:cubicBezTo>
                  <a:cubicBezTo>
                    <a:pt x="3644" y="232"/>
                    <a:pt x="3475" y="1"/>
                    <a:pt x="33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22" name="Google Shape;34222;p124"/>
          <p:cNvGrpSpPr/>
          <p:nvPr/>
        </p:nvGrpSpPr>
        <p:grpSpPr>
          <a:xfrm>
            <a:off x="-689793" y="3031063"/>
            <a:ext cx="2530819" cy="2563219"/>
            <a:chOff x="6966581" y="290789"/>
            <a:chExt cx="616857" cy="666187"/>
          </a:xfrm>
        </p:grpSpPr>
        <p:sp>
          <p:nvSpPr>
            <p:cNvPr id="34223" name="Google Shape;34223;p124"/>
            <p:cNvSpPr/>
            <p:nvPr/>
          </p:nvSpPr>
          <p:spPr>
            <a:xfrm>
              <a:off x="7032000" y="293424"/>
              <a:ext cx="519373" cy="574085"/>
            </a:xfrm>
            <a:custGeom>
              <a:avLst/>
              <a:gdLst/>
              <a:ahLst/>
              <a:cxnLst/>
              <a:rect l="l" t="t" r="r" b="b"/>
              <a:pathLst>
                <a:path w="9265" h="10241" extrusionOk="0">
                  <a:moveTo>
                    <a:pt x="4192" y="1"/>
                  </a:moveTo>
                  <a:lnTo>
                    <a:pt x="1858" y="1191"/>
                  </a:lnTo>
                  <a:lnTo>
                    <a:pt x="620" y="2763"/>
                  </a:lnTo>
                  <a:lnTo>
                    <a:pt x="1" y="5621"/>
                  </a:lnTo>
                  <a:lnTo>
                    <a:pt x="310" y="7050"/>
                  </a:lnTo>
                  <a:lnTo>
                    <a:pt x="906" y="8169"/>
                  </a:lnTo>
                  <a:lnTo>
                    <a:pt x="1072" y="8741"/>
                  </a:lnTo>
                  <a:lnTo>
                    <a:pt x="1072" y="10241"/>
                  </a:lnTo>
                  <a:lnTo>
                    <a:pt x="7859" y="10241"/>
                  </a:lnTo>
                  <a:lnTo>
                    <a:pt x="8193" y="10027"/>
                  </a:lnTo>
                  <a:cubicBezTo>
                    <a:pt x="8550" y="9669"/>
                    <a:pt x="8836" y="9217"/>
                    <a:pt x="9074" y="8741"/>
                  </a:cubicBezTo>
                  <a:lnTo>
                    <a:pt x="8907" y="8241"/>
                  </a:lnTo>
                  <a:lnTo>
                    <a:pt x="9265" y="4573"/>
                  </a:lnTo>
                  <a:lnTo>
                    <a:pt x="7312" y="1692"/>
                  </a:lnTo>
                  <a:lnTo>
                    <a:pt x="7312" y="1072"/>
                  </a:lnTo>
                  <a:lnTo>
                    <a:pt x="7216" y="977"/>
                  </a:lnTo>
                  <a:lnTo>
                    <a:pt x="7216" y="763"/>
                  </a:lnTo>
                  <a:cubicBezTo>
                    <a:pt x="6550" y="358"/>
                    <a:pt x="5811" y="72"/>
                    <a:pt x="5002"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24" name="Google Shape;34224;p124"/>
            <p:cNvSpPr/>
            <p:nvPr/>
          </p:nvSpPr>
          <p:spPr>
            <a:xfrm>
              <a:off x="6967926" y="290789"/>
              <a:ext cx="345819" cy="574085"/>
            </a:xfrm>
            <a:custGeom>
              <a:avLst/>
              <a:gdLst/>
              <a:ahLst/>
              <a:cxnLst/>
              <a:rect l="l" t="t" r="r" b="b"/>
              <a:pathLst>
                <a:path w="6169" h="10241" extrusionOk="0">
                  <a:moveTo>
                    <a:pt x="5478" y="0"/>
                  </a:moveTo>
                  <a:cubicBezTo>
                    <a:pt x="2453" y="0"/>
                    <a:pt x="1" y="2453"/>
                    <a:pt x="1" y="5477"/>
                  </a:cubicBezTo>
                  <a:lnTo>
                    <a:pt x="1" y="5882"/>
                  </a:lnTo>
                  <a:lnTo>
                    <a:pt x="191" y="6073"/>
                  </a:lnTo>
                  <a:lnTo>
                    <a:pt x="429" y="7025"/>
                  </a:lnTo>
                  <a:lnTo>
                    <a:pt x="1048" y="8288"/>
                  </a:lnTo>
                  <a:lnTo>
                    <a:pt x="1120" y="8692"/>
                  </a:lnTo>
                  <a:lnTo>
                    <a:pt x="929" y="8931"/>
                  </a:lnTo>
                  <a:lnTo>
                    <a:pt x="929" y="9026"/>
                  </a:lnTo>
                  <a:lnTo>
                    <a:pt x="929" y="10050"/>
                  </a:lnTo>
                  <a:lnTo>
                    <a:pt x="1120" y="10240"/>
                  </a:lnTo>
                  <a:lnTo>
                    <a:pt x="2477" y="10240"/>
                  </a:lnTo>
                  <a:lnTo>
                    <a:pt x="2311" y="10050"/>
                  </a:lnTo>
                  <a:lnTo>
                    <a:pt x="2334" y="9050"/>
                  </a:lnTo>
                  <a:cubicBezTo>
                    <a:pt x="2334" y="8740"/>
                    <a:pt x="2239" y="8430"/>
                    <a:pt x="2096" y="8168"/>
                  </a:cubicBezTo>
                  <a:cubicBezTo>
                    <a:pt x="1715" y="7478"/>
                    <a:pt x="1477" y="6716"/>
                    <a:pt x="1406" y="5882"/>
                  </a:cubicBezTo>
                  <a:cubicBezTo>
                    <a:pt x="1215" y="2929"/>
                    <a:pt x="3311" y="405"/>
                    <a:pt x="6169" y="48"/>
                  </a:cubicBezTo>
                  <a:cubicBezTo>
                    <a:pt x="5930" y="0"/>
                    <a:pt x="5716" y="0"/>
                    <a:pt x="5478"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25" name="Google Shape;34225;p124"/>
            <p:cNvSpPr/>
            <p:nvPr/>
          </p:nvSpPr>
          <p:spPr>
            <a:xfrm>
              <a:off x="7084077" y="855456"/>
              <a:ext cx="421889" cy="61495"/>
            </a:xfrm>
            <a:custGeom>
              <a:avLst/>
              <a:gdLst/>
              <a:ahLst/>
              <a:cxnLst/>
              <a:rect l="l" t="t" r="r" b="b"/>
              <a:pathLst>
                <a:path w="7526" h="1097" extrusionOk="0">
                  <a:moveTo>
                    <a:pt x="120" y="1"/>
                  </a:moveTo>
                  <a:cubicBezTo>
                    <a:pt x="24" y="24"/>
                    <a:pt x="0" y="120"/>
                    <a:pt x="0" y="215"/>
                  </a:cubicBezTo>
                  <a:lnTo>
                    <a:pt x="0" y="977"/>
                  </a:lnTo>
                  <a:lnTo>
                    <a:pt x="143" y="1096"/>
                  </a:lnTo>
                  <a:lnTo>
                    <a:pt x="7407" y="1096"/>
                  </a:lnTo>
                  <a:lnTo>
                    <a:pt x="7526" y="977"/>
                  </a:lnTo>
                  <a:lnTo>
                    <a:pt x="7526" y="239"/>
                  </a:lnTo>
                  <a:cubicBezTo>
                    <a:pt x="7526" y="96"/>
                    <a:pt x="7431" y="1"/>
                    <a:pt x="7311"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26" name="Google Shape;34226;p124"/>
            <p:cNvSpPr/>
            <p:nvPr/>
          </p:nvSpPr>
          <p:spPr>
            <a:xfrm>
              <a:off x="7003971" y="855456"/>
              <a:ext cx="93504" cy="60150"/>
            </a:xfrm>
            <a:custGeom>
              <a:avLst/>
              <a:gdLst/>
              <a:ahLst/>
              <a:cxnLst/>
              <a:rect l="l" t="t" r="r" b="b"/>
              <a:pathLst>
                <a:path w="1668" h="1073" extrusionOk="0">
                  <a:moveTo>
                    <a:pt x="215" y="1"/>
                  </a:moveTo>
                  <a:cubicBezTo>
                    <a:pt x="96" y="1"/>
                    <a:pt x="1" y="96"/>
                    <a:pt x="1" y="215"/>
                  </a:cubicBezTo>
                  <a:lnTo>
                    <a:pt x="1" y="953"/>
                  </a:lnTo>
                  <a:lnTo>
                    <a:pt x="167" y="1072"/>
                  </a:lnTo>
                  <a:lnTo>
                    <a:pt x="1644" y="1072"/>
                  </a:lnTo>
                  <a:lnTo>
                    <a:pt x="1453" y="953"/>
                  </a:lnTo>
                  <a:lnTo>
                    <a:pt x="1453" y="215"/>
                  </a:lnTo>
                  <a:cubicBezTo>
                    <a:pt x="1453" y="96"/>
                    <a:pt x="1549" y="1"/>
                    <a:pt x="1668"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27" name="Google Shape;34227;p124"/>
            <p:cNvSpPr/>
            <p:nvPr/>
          </p:nvSpPr>
          <p:spPr>
            <a:xfrm>
              <a:off x="7273664" y="374875"/>
              <a:ext cx="309774" cy="408547"/>
            </a:xfrm>
            <a:custGeom>
              <a:avLst/>
              <a:gdLst/>
              <a:ahLst/>
              <a:cxnLst/>
              <a:rect l="l" t="t" r="r" b="b"/>
              <a:pathLst>
                <a:path w="5526" h="7288" extrusionOk="0">
                  <a:moveTo>
                    <a:pt x="3572" y="0"/>
                  </a:moveTo>
                  <a:lnTo>
                    <a:pt x="0" y="2477"/>
                  </a:lnTo>
                  <a:lnTo>
                    <a:pt x="119" y="2644"/>
                  </a:lnTo>
                  <a:lnTo>
                    <a:pt x="405" y="3430"/>
                  </a:lnTo>
                  <a:lnTo>
                    <a:pt x="310" y="4168"/>
                  </a:lnTo>
                  <a:lnTo>
                    <a:pt x="476" y="4573"/>
                  </a:lnTo>
                  <a:cubicBezTo>
                    <a:pt x="476" y="4573"/>
                    <a:pt x="2453" y="5454"/>
                    <a:pt x="2477" y="5454"/>
                  </a:cubicBezTo>
                  <a:cubicBezTo>
                    <a:pt x="2501" y="5478"/>
                    <a:pt x="3429" y="7121"/>
                    <a:pt x="3429" y="7169"/>
                  </a:cubicBezTo>
                  <a:lnTo>
                    <a:pt x="3620" y="7288"/>
                  </a:lnTo>
                  <a:lnTo>
                    <a:pt x="4811" y="7288"/>
                  </a:lnTo>
                  <a:cubicBezTo>
                    <a:pt x="5239" y="6406"/>
                    <a:pt x="5525" y="5263"/>
                    <a:pt x="5525" y="3954"/>
                  </a:cubicBezTo>
                  <a:cubicBezTo>
                    <a:pt x="5525" y="2406"/>
                    <a:pt x="4858" y="1001"/>
                    <a:pt x="3858" y="0"/>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28" name="Google Shape;34228;p124"/>
            <p:cNvSpPr/>
            <p:nvPr/>
          </p:nvSpPr>
          <p:spPr>
            <a:xfrm>
              <a:off x="7040016" y="651239"/>
              <a:ext cx="212346" cy="144180"/>
            </a:xfrm>
            <a:custGeom>
              <a:avLst/>
              <a:gdLst/>
              <a:ahLst/>
              <a:cxnLst/>
              <a:rect l="l" t="t" r="r" b="b"/>
              <a:pathLst>
                <a:path w="3788" h="2572" extrusionOk="0">
                  <a:moveTo>
                    <a:pt x="1" y="0"/>
                  </a:moveTo>
                  <a:lnTo>
                    <a:pt x="167" y="691"/>
                  </a:lnTo>
                  <a:lnTo>
                    <a:pt x="763" y="1834"/>
                  </a:lnTo>
                  <a:lnTo>
                    <a:pt x="929" y="2381"/>
                  </a:lnTo>
                  <a:lnTo>
                    <a:pt x="929" y="2572"/>
                  </a:lnTo>
                  <a:lnTo>
                    <a:pt x="3192" y="2572"/>
                  </a:lnTo>
                  <a:cubicBezTo>
                    <a:pt x="3525" y="2572"/>
                    <a:pt x="3787" y="2310"/>
                    <a:pt x="3787" y="1977"/>
                  </a:cubicBezTo>
                  <a:cubicBezTo>
                    <a:pt x="3787" y="1738"/>
                    <a:pt x="3644" y="1524"/>
                    <a:pt x="3430" y="1429"/>
                  </a:cubicBezTo>
                  <a:lnTo>
                    <a:pt x="2477" y="1024"/>
                  </a:lnTo>
                  <a:lnTo>
                    <a:pt x="2453" y="905"/>
                  </a:lnTo>
                  <a:lnTo>
                    <a:pt x="405" y="95"/>
                  </a:lnTo>
                  <a:lnTo>
                    <a:pt x="239" y="95"/>
                  </a:lnTo>
                  <a:lnTo>
                    <a:pt x="1" y="0"/>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29" name="Google Shape;34229;p124"/>
            <p:cNvSpPr/>
            <p:nvPr/>
          </p:nvSpPr>
          <p:spPr>
            <a:xfrm>
              <a:off x="6966581" y="617828"/>
              <a:ext cx="130894" cy="173610"/>
            </a:xfrm>
            <a:custGeom>
              <a:avLst/>
              <a:gdLst/>
              <a:ahLst/>
              <a:cxnLst/>
              <a:rect l="l" t="t" r="r" b="b"/>
              <a:pathLst>
                <a:path w="2335" h="3097" extrusionOk="0">
                  <a:moveTo>
                    <a:pt x="1" y="1"/>
                  </a:moveTo>
                  <a:lnTo>
                    <a:pt x="1" y="1"/>
                  </a:lnTo>
                  <a:cubicBezTo>
                    <a:pt x="72" y="834"/>
                    <a:pt x="310" y="1620"/>
                    <a:pt x="691" y="2311"/>
                  </a:cubicBezTo>
                  <a:cubicBezTo>
                    <a:pt x="834" y="2549"/>
                    <a:pt x="930" y="2835"/>
                    <a:pt x="930" y="3097"/>
                  </a:cubicBezTo>
                  <a:lnTo>
                    <a:pt x="2311" y="3097"/>
                  </a:lnTo>
                  <a:cubicBezTo>
                    <a:pt x="2335" y="2858"/>
                    <a:pt x="2239" y="2573"/>
                    <a:pt x="2096" y="2334"/>
                  </a:cubicBezTo>
                  <a:cubicBezTo>
                    <a:pt x="1787" y="1834"/>
                    <a:pt x="1596" y="1263"/>
                    <a:pt x="1477" y="644"/>
                  </a:cubicBezTo>
                  <a:lnTo>
                    <a:pt x="1"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30" name="Google Shape;34230;p124"/>
            <p:cNvSpPr/>
            <p:nvPr/>
          </p:nvSpPr>
          <p:spPr>
            <a:xfrm>
              <a:off x="7238908" y="328796"/>
              <a:ext cx="257752" cy="188970"/>
            </a:xfrm>
            <a:custGeom>
              <a:avLst/>
              <a:gdLst/>
              <a:ahLst/>
              <a:cxnLst/>
              <a:rect l="l" t="t" r="r" b="b"/>
              <a:pathLst>
                <a:path w="4598" h="3371" extrusionOk="0">
                  <a:moveTo>
                    <a:pt x="3770" y="1"/>
                  </a:moveTo>
                  <a:cubicBezTo>
                    <a:pt x="3728" y="1"/>
                    <a:pt x="3692" y="13"/>
                    <a:pt x="3668" y="37"/>
                  </a:cubicBezTo>
                  <a:lnTo>
                    <a:pt x="1" y="2537"/>
                  </a:lnTo>
                  <a:cubicBezTo>
                    <a:pt x="382" y="2823"/>
                    <a:pt x="668" y="3251"/>
                    <a:pt x="739" y="3371"/>
                  </a:cubicBezTo>
                  <a:lnTo>
                    <a:pt x="4478" y="822"/>
                  </a:lnTo>
                  <a:cubicBezTo>
                    <a:pt x="4549" y="751"/>
                    <a:pt x="4597" y="584"/>
                    <a:pt x="4478" y="489"/>
                  </a:cubicBezTo>
                  <a:cubicBezTo>
                    <a:pt x="4288" y="346"/>
                    <a:pt x="4073" y="203"/>
                    <a:pt x="3906" y="37"/>
                  </a:cubicBezTo>
                  <a:cubicBezTo>
                    <a:pt x="3859" y="13"/>
                    <a:pt x="3811" y="1"/>
                    <a:pt x="3770"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31" name="Google Shape;34231;p124"/>
            <p:cNvSpPr/>
            <p:nvPr/>
          </p:nvSpPr>
          <p:spPr>
            <a:xfrm>
              <a:off x="7058683" y="910168"/>
              <a:ext cx="474022" cy="46808"/>
            </a:xfrm>
            <a:custGeom>
              <a:avLst/>
              <a:gdLst/>
              <a:ahLst/>
              <a:cxnLst/>
              <a:rect l="l" t="t" r="r" b="b"/>
              <a:pathLst>
                <a:path w="8456" h="835" extrusionOk="0">
                  <a:moveTo>
                    <a:pt x="287" y="1"/>
                  </a:moveTo>
                  <a:cubicBezTo>
                    <a:pt x="120" y="49"/>
                    <a:pt x="1" y="215"/>
                    <a:pt x="1" y="430"/>
                  </a:cubicBezTo>
                  <a:cubicBezTo>
                    <a:pt x="1" y="596"/>
                    <a:pt x="120" y="787"/>
                    <a:pt x="287" y="834"/>
                  </a:cubicBezTo>
                  <a:lnTo>
                    <a:pt x="8026" y="834"/>
                  </a:lnTo>
                  <a:cubicBezTo>
                    <a:pt x="8265" y="834"/>
                    <a:pt x="8455" y="668"/>
                    <a:pt x="8455" y="430"/>
                  </a:cubicBezTo>
                  <a:cubicBezTo>
                    <a:pt x="8455" y="192"/>
                    <a:pt x="8288" y="1"/>
                    <a:pt x="8026"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32" name="Google Shape;34232;p124"/>
            <p:cNvSpPr/>
            <p:nvPr/>
          </p:nvSpPr>
          <p:spPr>
            <a:xfrm>
              <a:off x="6977288" y="908879"/>
              <a:ext cx="105500" cy="46752"/>
            </a:xfrm>
            <a:custGeom>
              <a:avLst/>
              <a:gdLst/>
              <a:ahLst/>
              <a:cxnLst/>
              <a:rect l="l" t="t" r="r" b="b"/>
              <a:pathLst>
                <a:path w="1882" h="834" extrusionOk="0">
                  <a:moveTo>
                    <a:pt x="405" y="0"/>
                  </a:moveTo>
                  <a:cubicBezTo>
                    <a:pt x="167" y="0"/>
                    <a:pt x="0" y="167"/>
                    <a:pt x="0" y="405"/>
                  </a:cubicBezTo>
                  <a:cubicBezTo>
                    <a:pt x="0" y="643"/>
                    <a:pt x="167" y="834"/>
                    <a:pt x="405" y="834"/>
                  </a:cubicBezTo>
                  <a:lnTo>
                    <a:pt x="1882" y="834"/>
                  </a:lnTo>
                  <a:cubicBezTo>
                    <a:pt x="1643" y="834"/>
                    <a:pt x="1453" y="643"/>
                    <a:pt x="1453" y="405"/>
                  </a:cubicBezTo>
                  <a:cubicBezTo>
                    <a:pt x="1453" y="167"/>
                    <a:pt x="1643" y="0"/>
                    <a:pt x="1882"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33" name="Google Shape;34233;p124"/>
            <p:cNvSpPr/>
            <p:nvPr/>
          </p:nvSpPr>
          <p:spPr>
            <a:xfrm>
              <a:off x="7193558" y="471014"/>
              <a:ext cx="86833" cy="72146"/>
            </a:xfrm>
            <a:custGeom>
              <a:avLst/>
              <a:gdLst/>
              <a:ahLst/>
              <a:cxnLst/>
              <a:rect l="l" t="t" r="r" b="b"/>
              <a:pathLst>
                <a:path w="1549" h="1287" extrusionOk="0">
                  <a:moveTo>
                    <a:pt x="834" y="0"/>
                  </a:moveTo>
                  <a:lnTo>
                    <a:pt x="0" y="572"/>
                  </a:lnTo>
                  <a:lnTo>
                    <a:pt x="0" y="691"/>
                  </a:lnTo>
                  <a:lnTo>
                    <a:pt x="596" y="1286"/>
                  </a:lnTo>
                  <a:lnTo>
                    <a:pt x="905" y="1286"/>
                  </a:lnTo>
                  <a:lnTo>
                    <a:pt x="1548" y="834"/>
                  </a:lnTo>
                  <a:cubicBezTo>
                    <a:pt x="1548" y="834"/>
                    <a:pt x="1262" y="333"/>
                    <a:pt x="834"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34" name="Google Shape;34234;p124"/>
            <p:cNvSpPr/>
            <p:nvPr/>
          </p:nvSpPr>
          <p:spPr>
            <a:xfrm>
              <a:off x="7097419" y="497697"/>
              <a:ext cx="161614" cy="213635"/>
            </a:xfrm>
            <a:custGeom>
              <a:avLst/>
              <a:gdLst/>
              <a:ahLst/>
              <a:cxnLst/>
              <a:rect l="l" t="t" r="r" b="b"/>
              <a:pathLst>
                <a:path w="2883" h="3811" extrusionOk="0">
                  <a:moveTo>
                    <a:pt x="1358" y="0"/>
                  </a:moveTo>
                  <a:cubicBezTo>
                    <a:pt x="572" y="286"/>
                    <a:pt x="1" y="1024"/>
                    <a:pt x="1" y="1906"/>
                  </a:cubicBezTo>
                  <a:cubicBezTo>
                    <a:pt x="1" y="2810"/>
                    <a:pt x="548" y="3549"/>
                    <a:pt x="1358" y="3811"/>
                  </a:cubicBezTo>
                  <a:cubicBezTo>
                    <a:pt x="2239" y="3644"/>
                    <a:pt x="2882" y="2858"/>
                    <a:pt x="2882" y="1906"/>
                  </a:cubicBezTo>
                  <a:cubicBezTo>
                    <a:pt x="2882" y="953"/>
                    <a:pt x="2239" y="191"/>
                    <a:pt x="1358"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235" name="Google Shape;34235;p124"/>
            <p:cNvSpPr/>
            <p:nvPr/>
          </p:nvSpPr>
          <p:spPr>
            <a:xfrm>
              <a:off x="7042707" y="495006"/>
              <a:ext cx="136220" cy="216326"/>
            </a:xfrm>
            <a:custGeom>
              <a:avLst/>
              <a:gdLst/>
              <a:ahLst/>
              <a:cxnLst/>
              <a:rect l="l" t="t" r="r" b="b"/>
              <a:pathLst>
                <a:path w="2430" h="3859" extrusionOk="0">
                  <a:moveTo>
                    <a:pt x="1929" y="1"/>
                  </a:moveTo>
                  <a:cubicBezTo>
                    <a:pt x="858" y="1"/>
                    <a:pt x="0" y="858"/>
                    <a:pt x="0" y="1930"/>
                  </a:cubicBezTo>
                  <a:cubicBezTo>
                    <a:pt x="0" y="3001"/>
                    <a:pt x="858" y="3859"/>
                    <a:pt x="1929" y="3859"/>
                  </a:cubicBezTo>
                  <a:cubicBezTo>
                    <a:pt x="2096" y="3859"/>
                    <a:pt x="2286" y="3835"/>
                    <a:pt x="2429" y="3811"/>
                  </a:cubicBezTo>
                  <a:cubicBezTo>
                    <a:pt x="1596" y="3597"/>
                    <a:pt x="1000" y="2835"/>
                    <a:pt x="1000" y="1930"/>
                  </a:cubicBezTo>
                  <a:cubicBezTo>
                    <a:pt x="1000" y="1049"/>
                    <a:pt x="1596" y="286"/>
                    <a:pt x="2429" y="48"/>
                  </a:cubicBezTo>
                  <a:cubicBezTo>
                    <a:pt x="2286" y="25"/>
                    <a:pt x="2096" y="1"/>
                    <a:pt x="1929"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1583" name="Google Shape;31583;p112"/>
          <p:cNvSpPr txBox="1"/>
          <p:nvPr>
            <p:ph type="title"/>
          </p:nvPr>
        </p:nvSpPr>
        <p:spPr>
          <a:xfrm>
            <a:off x="1125855" y="1872615"/>
            <a:ext cx="3013075" cy="534035"/>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sz="5000"/>
              <a:t>BAGAIMANA ?</a:t>
            </a:r>
            <a:endParaRPr lang="en-US" altLang="en-GB" sz="5000"/>
          </a:p>
        </p:txBody>
      </p:sp>
      <p:sp>
        <p:nvSpPr>
          <p:cNvPr id="31584" name="Google Shape;31584;p112"/>
          <p:cNvSpPr txBox="1"/>
          <p:nvPr>
            <p:ph type="subTitle" idx="1"/>
          </p:nvPr>
        </p:nvSpPr>
        <p:spPr>
          <a:xfrm>
            <a:off x="1681005" y="2632235"/>
            <a:ext cx="2170800" cy="581100"/>
          </a:xfrm>
          <a:prstGeom prst="rect">
            <a:avLst/>
          </a:prstGeom>
        </p:spPr>
        <p:txBody>
          <a:bodyPr spcFirstLastPara="1" wrap="square" lIns="91425" tIns="91425" rIns="91425" bIns="91425" anchor="t" anchorCtr="0">
            <a:noAutofit/>
          </a:bodyPr>
          <a:p>
            <a:pPr marL="0" lvl="0" indent="0" algn="ctr" rtl="0">
              <a:spcBef>
                <a:spcPts val="0"/>
              </a:spcBef>
              <a:spcAft>
                <a:spcPts val="0"/>
              </a:spcAft>
              <a:buClr>
                <a:schemeClr val="dk1"/>
              </a:buClr>
              <a:buSzPts val="1100"/>
              <a:buFont typeface="Arial" panose="020B0604020202020204"/>
              <a:buNone/>
            </a:pPr>
            <a:r>
              <a:rPr lang="en-US" altLang="en-GB"/>
              <a:t>Presentator:</a:t>
            </a:r>
            <a:endParaRPr lang="en-US" altLang="en-GB"/>
          </a:p>
          <a:p>
            <a:pPr marL="0" lvl="0" indent="0" algn="ctr" rtl="0">
              <a:spcBef>
                <a:spcPts val="0"/>
              </a:spcBef>
              <a:spcAft>
                <a:spcPts val="0"/>
              </a:spcAft>
              <a:buClr>
                <a:schemeClr val="dk1"/>
              </a:buClr>
              <a:buSzPts val="1100"/>
              <a:buFont typeface="Arial" panose="020B0604020202020204"/>
              <a:buNone/>
            </a:pPr>
            <a:r>
              <a:rPr lang="en-US" altLang="en-GB"/>
              <a:t>Agha</a:t>
            </a:r>
            <a:endParaRPr lang="en-US" altLang="en-GB"/>
          </a:p>
        </p:txBody>
      </p:sp>
      <p:sp>
        <p:nvSpPr>
          <p:cNvPr id="31585" name="Google Shape;31585;p112"/>
          <p:cNvSpPr txBox="1"/>
          <p:nvPr/>
        </p:nvSpPr>
        <p:spPr>
          <a:xfrm>
            <a:off x="410845" y="1393190"/>
            <a:ext cx="749935" cy="87249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4200"/>
              <a:buFont typeface="Big Shoulders Text"/>
              <a:buNone/>
              <a:defRPr sz="3100" b="0" i="0" u="none" strike="noStrike" cap="none">
                <a:solidFill>
                  <a:schemeClr val="accent2"/>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9pPr>
          </a:lstStyle>
          <a:p>
            <a:pPr marL="0" lvl="0" indent="0" algn="r" rtl="0">
              <a:spcBef>
                <a:spcPts val="0"/>
              </a:spcBef>
              <a:spcAft>
                <a:spcPts val="0"/>
              </a:spcAft>
              <a:buNone/>
            </a:pPr>
            <a:r>
              <a:rPr lang="en-US" altLang="en-GB"/>
              <a:t>06</a:t>
            </a:r>
            <a:endParaRPr lang="en-US" altLang="en-GB"/>
          </a:p>
        </p:txBody>
      </p:sp>
      <p:cxnSp>
        <p:nvCxnSpPr>
          <p:cNvPr id="31586" name="Google Shape;31586;p112"/>
          <p:cNvCxnSpPr/>
          <p:nvPr/>
        </p:nvCxnSpPr>
        <p:spPr>
          <a:xfrm>
            <a:off x="1202294" y="2612719"/>
            <a:ext cx="3168023" cy="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1585"/>
                                        </p:tgtEl>
                                        <p:attrNameLst>
                                          <p:attrName>style.visibility</p:attrName>
                                        </p:attrNameLst>
                                      </p:cBhvr>
                                      <p:to>
                                        <p:strVal val="visible"/>
                                      </p:to>
                                    </p:set>
                                    <p:animEffect transition="in" filter="fade">
                                      <p:cBhvr>
                                        <p:cTn id="7" dur="1400"/>
                                        <p:tgtEl>
                                          <p:spTgt spid="31585"/>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31583"/>
                                        </p:tgtEl>
                                        <p:attrNameLst>
                                          <p:attrName>style.visibility</p:attrName>
                                        </p:attrNameLst>
                                      </p:cBhvr>
                                      <p:to>
                                        <p:strVal val="visible"/>
                                      </p:to>
                                    </p:set>
                                    <p:animEffect transition="in" filter="fade">
                                      <p:cBhvr>
                                        <p:cTn id="11" dur="1000"/>
                                        <p:tgtEl>
                                          <p:spTgt spid="31583"/>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31586"/>
                                        </p:tgtEl>
                                        <p:attrNameLst>
                                          <p:attrName>style.visibility</p:attrName>
                                        </p:attrNameLst>
                                      </p:cBhvr>
                                      <p:to>
                                        <p:strVal val="visible"/>
                                      </p:to>
                                    </p:set>
                                    <p:animEffect transition="in" filter="fade">
                                      <p:cBhvr>
                                        <p:cTn id="15" dur="1000"/>
                                        <p:tgtEl>
                                          <p:spTgt spid="31586"/>
                                        </p:tgtEl>
                                      </p:cBhvr>
                                    </p:animEffect>
                                  </p:childTnLst>
                                </p:cTn>
                              </p:par>
                            </p:childTnLst>
                          </p:cTn>
                        </p:par>
                        <p:par>
                          <p:cTn id="16" fill="hold">
                            <p:stCondLst>
                              <p:cond delay="3500"/>
                            </p:stCondLst>
                            <p:childTnLst>
                              <p:par>
                                <p:cTn id="17" presetID="10" presetClass="entr" presetSubtype="0" fill="hold" nodeType="afterEffect">
                                  <p:stCondLst>
                                    <p:cond delay="0"/>
                                  </p:stCondLst>
                                  <p:childTnLst>
                                    <p:set>
                                      <p:cBhvr>
                                        <p:cTn id="18" dur="1" fill="hold">
                                          <p:stCondLst>
                                            <p:cond delay="0"/>
                                          </p:stCondLst>
                                        </p:cTn>
                                        <p:tgtEl>
                                          <p:spTgt spid="31584"/>
                                        </p:tgtEl>
                                        <p:attrNameLst>
                                          <p:attrName>style.visibility</p:attrName>
                                        </p:attrNameLst>
                                      </p:cBhvr>
                                      <p:to>
                                        <p:strVal val="visible"/>
                                      </p:to>
                                    </p:set>
                                    <p:animEffect transition="in" filter="fade">
                                      <p:cBhvr>
                                        <p:cTn id="19" dur="1000"/>
                                        <p:tgtEl>
                                          <p:spTgt spid="315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31919" name="Shape 31919"/>
        <p:cNvGrpSpPr/>
        <p:nvPr/>
      </p:nvGrpSpPr>
      <p:grpSpPr>
        <a:xfrm>
          <a:off x="0" y="0"/>
          <a:ext cx="0" cy="0"/>
          <a:chOff x="0" y="0"/>
          <a:chExt cx="0" cy="0"/>
        </a:xfrm>
      </p:grpSpPr>
      <p:grpSp>
        <p:nvGrpSpPr>
          <p:cNvPr id="33988" name="Google Shape;33988;p124"/>
          <p:cNvGrpSpPr/>
          <p:nvPr/>
        </p:nvGrpSpPr>
        <p:grpSpPr>
          <a:xfrm>
            <a:off x="829341" y="540744"/>
            <a:ext cx="766806" cy="720005"/>
            <a:chOff x="10253919" y="1312044"/>
            <a:chExt cx="674974" cy="651481"/>
          </a:xfrm>
        </p:grpSpPr>
        <p:grpSp>
          <p:nvGrpSpPr>
            <p:cNvPr id="33989" name="Google Shape;33989;p124"/>
            <p:cNvGrpSpPr/>
            <p:nvPr/>
          </p:nvGrpSpPr>
          <p:grpSpPr>
            <a:xfrm>
              <a:off x="10253919" y="1472118"/>
              <a:ext cx="490013" cy="491408"/>
              <a:chOff x="-958866" y="483010"/>
              <a:chExt cx="472621" cy="473966"/>
            </a:xfrm>
          </p:grpSpPr>
          <p:sp>
            <p:nvSpPr>
              <p:cNvPr id="33990" name="Google Shape;33990;p124"/>
              <p:cNvSpPr/>
              <p:nvPr/>
            </p:nvSpPr>
            <p:spPr>
              <a:xfrm>
                <a:off x="-881450" y="483010"/>
                <a:ext cx="389880" cy="440612"/>
              </a:xfrm>
              <a:custGeom>
                <a:avLst/>
                <a:gdLst/>
                <a:ahLst/>
                <a:cxnLst/>
                <a:rect l="l" t="t" r="r" b="b"/>
                <a:pathLst>
                  <a:path w="6955" h="7860" extrusionOk="0">
                    <a:moveTo>
                      <a:pt x="3287" y="0"/>
                    </a:moveTo>
                    <a:cubicBezTo>
                      <a:pt x="1382" y="453"/>
                      <a:pt x="1" y="2168"/>
                      <a:pt x="1" y="4192"/>
                    </a:cubicBezTo>
                    <a:cubicBezTo>
                      <a:pt x="1" y="5454"/>
                      <a:pt x="525" y="6573"/>
                      <a:pt x="1358" y="7359"/>
                    </a:cubicBezTo>
                    <a:lnTo>
                      <a:pt x="2739" y="7859"/>
                    </a:lnTo>
                    <a:lnTo>
                      <a:pt x="4644" y="7383"/>
                    </a:lnTo>
                    <a:lnTo>
                      <a:pt x="5549" y="7359"/>
                    </a:lnTo>
                    <a:cubicBezTo>
                      <a:pt x="6311" y="6740"/>
                      <a:pt x="6812" y="5859"/>
                      <a:pt x="6954" y="4859"/>
                    </a:cubicBezTo>
                    <a:lnTo>
                      <a:pt x="6835" y="4311"/>
                    </a:lnTo>
                    <a:lnTo>
                      <a:pt x="6621" y="2858"/>
                    </a:lnTo>
                    <a:lnTo>
                      <a:pt x="5883" y="1572"/>
                    </a:lnTo>
                    <a:lnTo>
                      <a:pt x="4287" y="477"/>
                    </a:lnTo>
                    <a:lnTo>
                      <a:pt x="4097" y="191"/>
                    </a:lnTo>
                    <a:cubicBezTo>
                      <a:pt x="3835" y="96"/>
                      <a:pt x="3573" y="24"/>
                      <a:pt x="3287"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991" name="Google Shape;33991;p124"/>
              <p:cNvSpPr/>
              <p:nvPr/>
            </p:nvSpPr>
            <p:spPr>
              <a:xfrm>
                <a:off x="-918841" y="484355"/>
                <a:ext cx="239029" cy="420543"/>
              </a:xfrm>
              <a:custGeom>
                <a:avLst/>
                <a:gdLst/>
                <a:ahLst/>
                <a:cxnLst/>
                <a:rect l="l" t="t" r="r" b="b"/>
                <a:pathLst>
                  <a:path w="4264" h="7502" extrusionOk="0">
                    <a:moveTo>
                      <a:pt x="3192" y="0"/>
                    </a:moveTo>
                    <a:lnTo>
                      <a:pt x="2954" y="310"/>
                    </a:lnTo>
                    <a:lnTo>
                      <a:pt x="2120" y="476"/>
                    </a:lnTo>
                    <a:lnTo>
                      <a:pt x="1644" y="429"/>
                    </a:lnTo>
                    <a:cubicBezTo>
                      <a:pt x="1096" y="691"/>
                      <a:pt x="620" y="1048"/>
                      <a:pt x="263" y="1501"/>
                    </a:cubicBezTo>
                    <a:lnTo>
                      <a:pt x="310" y="2215"/>
                    </a:lnTo>
                    <a:lnTo>
                      <a:pt x="1" y="5549"/>
                    </a:lnTo>
                    <a:lnTo>
                      <a:pt x="953" y="6978"/>
                    </a:lnTo>
                    <a:lnTo>
                      <a:pt x="2358" y="7502"/>
                    </a:lnTo>
                    <a:cubicBezTo>
                      <a:pt x="1406" y="6716"/>
                      <a:pt x="787" y="5525"/>
                      <a:pt x="787" y="4215"/>
                    </a:cubicBezTo>
                    <a:cubicBezTo>
                      <a:pt x="787" y="2120"/>
                      <a:pt x="2287" y="405"/>
                      <a:pt x="4264" y="72"/>
                    </a:cubicBezTo>
                    <a:cubicBezTo>
                      <a:pt x="4025" y="0"/>
                      <a:pt x="3763" y="0"/>
                      <a:pt x="3478"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992" name="Google Shape;33992;p124"/>
              <p:cNvSpPr/>
              <p:nvPr/>
            </p:nvSpPr>
            <p:spPr>
              <a:xfrm>
                <a:off x="-838734" y="828044"/>
                <a:ext cx="271038" cy="126241"/>
              </a:xfrm>
              <a:custGeom>
                <a:avLst/>
                <a:gdLst/>
                <a:ahLst/>
                <a:cxnLst/>
                <a:rect l="l" t="t" r="r" b="b"/>
                <a:pathLst>
                  <a:path w="4835" h="2252" extrusionOk="0">
                    <a:moveTo>
                      <a:pt x="2220" y="0"/>
                    </a:moveTo>
                    <a:cubicBezTo>
                      <a:pt x="1593" y="0"/>
                      <a:pt x="1617" y="728"/>
                      <a:pt x="1144" y="728"/>
                    </a:cubicBezTo>
                    <a:cubicBezTo>
                      <a:pt x="1132" y="728"/>
                      <a:pt x="1121" y="728"/>
                      <a:pt x="1110" y="728"/>
                    </a:cubicBezTo>
                    <a:cubicBezTo>
                      <a:pt x="619" y="728"/>
                      <a:pt x="665" y="265"/>
                      <a:pt x="147" y="265"/>
                    </a:cubicBezTo>
                    <a:cubicBezTo>
                      <a:pt x="102" y="265"/>
                      <a:pt x="54" y="268"/>
                      <a:pt x="1" y="275"/>
                    </a:cubicBezTo>
                    <a:lnTo>
                      <a:pt x="144" y="1109"/>
                    </a:lnTo>
                    <a:lnTo>
                      <a:pt x="1644" y="2061"/>
                    </a:lnTo>
                    <a:lnTo>
                      <a:pt x="2596" y="2252"/>
                    </a:lnTo>
                    <a:cubicBezTo>
                      <a:pt x="3454" y="2157"/>
                      <a:pt x="4192" y="1799"/>
                      <a:pt x="4835" y="1252"/>
                    </a:cubicBezTo>
                    <a:cubicBezTo>
                      <a:pt x="4691" y="696"/>
                      <a:pt x="4547" y="266"/>
                      <a:pt x="4158" y="266"/>
                    </a:cubicBezTo>
                    <a:cubicBezTo>
                      <a:pt x="4096" y="266"/>
                      <a:pt x="4029" y="276"/>
                      <a:pt x="3954" y="299"/>
                    </a:cubicBezTo>
                    <a:cubicBezTo>
                      <a:pt x="3766" y="367"/>
                      <a:pt x="3664" y="402"/>
                      <a:pt x="3565" y="402"/>
                    </a:cubicBezTo>
                    <a:cubicBezTo>
                      <a:pt x="3386" y="402"/>
                      <a:pt x="3215" y="290"/>
                      <a:pt x="2573" y="61"/>
                    </a:cubicBezTo>
                    <a:cubicBezTo>
                      <a:pt x="2436" y="19"/>
                      <a:pt x="2320" y="0"/>
                      <a:pt x="2220"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993" name="Google Shape;33993;p124"/>
              <p:cNvSpPr/>
              <p:nvPr/>
            </p:nvSpPr>
            <p:spPr>
              <a:xfrm>
                <a:off x="-898828" y="583633"/>
                <a:ext cx="165594" cy="206460"/>
              </a:xfrm>
              <a:custGeom>
                <a:avLst/>
                <a:gdLst/>
                <a:ahLst/>
                <a:cxnLst/>
                <a:rect l="l" t="t" r="r" b="b"/>
                <a:pathLst>
                  <a:path w="2954" h="3683" extrusionOk="0">
                    <a:moveTo>
                      <a:pt x="1599" y="0"/>
                    </a:moveTo>
                    <a:cubicBezTo>
                      <a:pt x="1485" y="0"/>
                      <a:pt x="1351" y="9"/>
                      <a:pt x="1192" y="15"/>
                    </a:cubicBezTo>
                    <a:lnTo>
                      <a:pt x="477" y="492"/>
                    </a:lnTo>
                    <a:lnTo>
                      <a:pt x="1" y="2397"/>
                    </a:lnTo>
                    <a:cubicBezTo>
                      <a:pt x="1" y="2397"/>
                      <a:pt x="192" y="3087"/>
                      <a:pt x="215" y="3111"/>
                    </a:cubicBezTo>
                    <a:cubicBezTo>
                      <a:pt x="239" y="3159"/>
                      <a:pt x="620" y="3683"/>
                      <a:pt x="620" y="3683"/>
                    </a:cubicBezTo>
                    <a:cubicBezTo>
                      <a:pt x="692" y="3635"/>
                      <a:pt x="787" y="3564"/>
                      <a:pt x="858" y="3516"/>
                    </a:cubicBezTo>
                    <a:cubicBezTo>
                      <a:pt x="1644" y="3064"/>
                      <a:pt x="1406" y="2802"/>
                      <a:pt x="1644" y="2468"/>
                    </a:cubicBezTo>
                    <a:cubicBezTo>
                      <a:pt x="1719" y="2364"/>
                      <a:pt x="1856" y="2336"/>
                      <a:pt x="2013" y="2336"/>
                    </a:cubicBezTo>
                    <a:cubicBezTo>
                      <a:pt x="2186" y="2336"/>
                      <a:pt x="2381" y="2369"/>
                      <a:pt x="2542" y="2369"/>
                    </a:cubicBezTo>
                    <a:cubicBezTo>
                      <a:pt x="2701" y="2369"/>
                      <a:pt x="2826" y="2337"/>
                      <a:pt x="2859" y="2206"/>
                    </a:cubicBezTo>
                    <a:cubicBezTo>
                      <a:pt x="2954" y="1801"/>
                      <a:pt x="2835" y="1873"/>
                      <a:pt x="2382" y="1539"/>
                    </a:cubicBezTo>
                    <a:cubicBezTo>
                      <a:pt x="1930" y="1254"/>
                      <a:pt x="2454" y="849"/>
                      <a:pt x="2216" y="349"/>
                    </a:cubicBezTo>
                    <a:cubicBezTo>
                      <a:pt x="2061" y="57"/>
                      <a:pt x="1894" y="0"/>
                      <a:pt x="1599"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994" name="Google Shape;33994;p124"/>
              <p:cNvSpPr/>
              <p:nvPr/>
            </p:nvSpPr>
            <p:spPr>
              <a:xfrm>
                <a:off x="-958866" y="568442"/>
                <a:ext cx="279054" cy="388535"/>
              </a:xfrm>
              <a:custGeom>
                <a:avLst/>
                <a:gdLst/>
                <a:ahLst/>
                <a:cxnLst/>
                <a:rect l="l" t="t" r="r" b="b"/>
                <a:pathLst>
                  <a:path w="4978" h="6931" extrusionOk="0">
                    <a:moveTo>
                      <a:pt x="977" y="1"/>
                    </a:moveTo>
                    <a:cubicBezTo>
                      <a:pt x="358" y="739"/>
                      <a:pt x="0" y="1668"/>
                      <a:pt x="0" y="2715"/>
                    </a:cubicBezTo>
                    <a:cubicBezTo>
                      <a:pt x="0" y="5025"/>
                      <a:pt x="1882" y="6930"/>
                      <a:pt x="4239" y="6930"/>
                    </a:cubicBezTo>
                    <a:cubicBezTo>
                      <a:pt x="4501" y="6930"/>
                      <a:pt x="4739" y="6907"/>
                      <a:pt x="4978" y="6883"/>
                    </a:cubicBezTo>
                    <a:cubicBezTo>
                      <a:pt x="3763" y="6645"/>
                      <a:pt x="2739" y="5930"/>
                      <a:pt x="2120" y="4930"/>
                    </a:cubicBezTo>
                    <a:cubicBezTo>
                      <a:pt x="2077" y="4937"/>
                      <a:pt x="2035" y="4940"/>
                      <a:pt x="1995" y="4940"/>
                    </a:cubicBezTo>
                    <a:cubicBezTo>
                      <a:pt x="1464" y="4940"/>
                      <a:pt x="1246" y="4376"/>
                      <a:pt x="1667" y="3978"/>
                    </a:cubicBezTo>
                    <a:cubicBezTo>
                      <a:pt x="1548" y="3596"/>
                      <a:pt x="1501" y="3144"/>
                      <a:pt x="1501" y="2739"/>
                    </a:cubicBezTo>
                    <a:cubicBezTo>
                      <a:pt x="1501" y="1834"/>
                      <a:pt x="1763" y="1001"/>
                      <a:pt x="2239" y="334"/>
                    </a:cubicBezTo>
                    <a:lnTo>
                      <a:pt x="1786" y="334"/>
                    </a:lnTo>
                    <a:cubicBezTo>
                      <a:pt x="1429" y="334"/>
                      <a:pt x="1167" y="167"/>
                      <a:pt x="977"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995" name="Google Shape;33995;p124"/>
              <p:cNvSpPr/>
              <p:nvPr/>
            </p:nvSpPr>
            <p:spPr>
              <a:xfrm>
                <a:off x="-658510" y="495006"/>
                <a:ext cx="172265" cy="263078"/>
              </a:xfrm>
              <a:custGeom>
                <a:avLst/>
                <a:gdLst/>
                <a:ahLst/>
                <a:cxnLst/>
                <a:rect l="l" t="t" r="r" b="b"/>
                <a:pathLst>
                  <a:path w="3073" h="4693" extrusionOk="0">
                    <a:moveTo>
                      <a:pt x="143" y="1"/>
                    </a:moveTo>
                    <a:cubicBezTo>
                      <a:pt x="72" y="215"/>
                      <a:pt x="1" y="525"/>
                      <a:pt x="358" y="810"/>
                    </a:cubicBezTo>
                    <a:cubicBezTo>
                      <a:pt x="929" y="1215"/>
                      <a:pt x="1168" y="1334"/>
                      <a:pt x="977" y="1787"/>
                    </a:cubicBezTo>
                    <a:cubicBezTo>
                      <a:pt x="810" y="2239"/>
                      <a:pt x="501" y="3239"/>
                      <a:pt x="1310" y="3454"/>
                    </a:cubicBezTo>
                    <a:cubicBezTo>
                      <a:pt x="2120" y="3668"/>
                      <a:pt x="2382" y="3787"/>
                      <a:pt x="2477" y="4073"/>
                    </a:cubicBezTo>
                    <a:cubicBezTo>
                      <a:pt x="2525" y="4287"/>
                      <a:pt x="2644" y="4621"/>
                      <a:pt x="2977" y="4692"/>
                    </a:cubicBezTo>
                    <a:cubicBezTo>
                      <a:pt x="3001" y="4454"/>
                      <a:pt x="3025" y="4216"/>
                      <a:pt x="3025" y="3978"/>
                    </a:cubicBezTo>
                    <a:cubicBezTo>
                      <a:pt x="3073" y="2120"/>
                      <a:pt x="1858" y="525"/>
                      <a:pt x="143"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996" name="Google Shape;33996;p124"/>
              <p:cNvSpPr/>
              <p:nvPr/>
            </p:nvSpPr>
            <p:spPr>
              <a:xfrm>
                <a:off x="-786657" y="503023"/>
                <a:ext cx="62784" cy="54152"/>
              </a:xfrm>
              <a:custGeom>
                <a:avLst/>
                <a:gdLst/>
                <a:ahLst/>
                <a:cxnLst/>
                <a:rect l="l" t="t" r="r" b="b"/>
                <a:pathLst>
                  <a:path w="1120" h="966" extrusionOk="0">
                    <a:moveTo>
                      <a:pt x="691" y="1"/>
                    </a:moveTo>
                    <a:lnTo>
                      <a:pt x="691" y="24"/>
                    </a:lnTo>
                    <a:lnTo>
                      <a:pt x="48" y="382"/>
                    </a:lnTo>
                    <a:lnTo>
                      <a:pt x="0" y="572"/>
                    </a:lnTo>
                    <a:cubicBezTo>
                      <a:pt x="24" y="596"/>
                      <a:pt x="48" y="667"/>
                      <a:pt x="96" y="691"/>
                    </a:cubicBezTo>
                    <a:cubicBezTo>
                      <a:pt x="235" y="914"/>
                      <a:pt x="374" y="966"/>
                      <a:pt x="499" y="966"/>
                    </a:cubicBezTo>
                    <a:cubicBezTo>
                      <a:pt x="588" y="966"/>
                      <a:pt x="669" y="939"/>
                      <a:pt x="739" y="929"/>
                    </a:cubicBezTo>
                    <a:cubicBezTo>
                      <a:pt x="929" y="906"/>
                      <a:pt x="1120" y="429"/>
                      <a:pt x="977" y="191"/>
                    </a:cubicBezTo>
                    <a:lnTo>
                      <a:pt x="882"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997" name="Google Shape;33997;p124"/>
              <p:cNvSpPr/>
              <p:nvPr/>
            </p:nvSpPr>
            <p:spPr>
              <a:xfrm>
                <a:off x="-825393" y="483010"/>
                <a:ext cx="90869" cy="50788"/>
              </a:xfrm>
              <a:custGeom>
                <a:avLst/>
                <a:gdLst/>
                <a:ahLst/>
                <a:cxnLst/>
                <a:rect l="l" t="t" r="r" b="b"/>
                <a:pathLst>
                  <a:path w="1621" h="906" extrusionOk="0">
                    <a:moveTo>
                      <a:pt x="1549" y="0"/>
                    </a:moveTo>
                    <a:cubicBezTo>
                      <a:pt x="977" y="24"/>
                      <a:pt x="477" y="191"/>
                      <a:pt x="1" y="429"/>
                    </a:cubicBezTo>
                    <a:cubicBezTo>
                      <a:pt x="25" y="500"/>
                      <a:pt x="96" y="548"/>
                      <a:pt x="144" y="572"/>
                    </a:cubicBezTo>
                    <a:cubicBezTo>
                      <a:pt x="310" y="620"/>
                      <a:pt x="549" y="715"/>
                      <a:pt x="715" y="905"/>
                    </a:cubicBezTo>
                    <a:cubicBezTo>
                      <a:pt x="977" y="691"/>
                      <a:pt x="1287" y="500"/>
                      <a:pt x="1620" y="358"/>
                    </a:cubicBezTo>
                    <a:cubicBezTo>
                      <a:pt x="1573" y="239"/>
                      <a:pt x="1549" y="119"/>
                      <a:pt x="1549"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3998" name="Google Shape;33998;p124"/>
            <p:cNvSpPr/>
            <p:nvPr/>
          </p:nvSpPr>
          <p:spPr>
            <a:xfrm>
              <a:off x="10404195" y="1412163"/>
              <a:ext cx="325750" cy="251418"/>
            </a:xfrm>
            <a:custGeom>
              <a:avLst/>
              <a:gdLst/>
              <a:ahLst/>
              <a:cxnLst/>
              <a:rect l="l" t="t" r="r" b="b"/>
              <a:pathLst>
                <a:path w="5811" h="4485" extrusionOk="0">
                  <a:moveTo>
                    <a:pt x="5573" y="0"/>
                  </a:moveTo>
                  <a:lnTo>
                    <a:pt x="4453" y="548"/>
                  </a:lnTo>
                  <a:lnTo>
                    <a:pt x="2358" y="1882"/>
                  </a:lnTo>
                  <a:lnTo>
                    <a:pt x="786" y="3334"/>
                  </a:lnTo>
                  <a:lnTo>
                    <a:pt x="0" y="4358"/>
                  </a:lnTo>
                  <a:lnTo>
                    <a:pt x="0" y="4453"/>
                  </a:lnTo>
                  <a:cubicBezTo>
                    <a:pt x="30" y="4473"/>
                    <a:pt x="67" y="4485"/>
                    <a:pt x="105" y="4485"/>
                  </a:cubicBezTo>
                  <a:cubicBezTo>
                    <a:pt x="158" y="4485"/>
                    <a:pt x="210" y="4462"/>
                    <a:pt x="238" y="4406"/>
                  </a:cubicBezTo>
                  <a:cubicBezTo>
                    <a:pt x="1477" y="3120"/>
                    <a:pt x="3406" y="1405"/>
                    <a:pt x="5787" y="691"/>
                  </a:cubicBezTo>
                  <a:lnTo>
                    <a:pt x="5811" y="572"/>
                  </a:lnTo>
                  <a:lnTo>
                    <a:pt x="5573" y="0"/>
                  </a:ln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999" name="Google Shape;33999;p124"/>
            <p:cNvSpPr/>
            <p:nvPr/>
          </p:nvSpPr>
          <p:spPr>
            <a:xfrm>
              <a:off x="10397468" y="1388115"/>
              <a:ext cx="323171" cy="271038"/>
            </a:xfrm>
            <a:custGeom>
              <a:avLst/>
              <a:gdLst/>
              <a:ahLst/>
              <a:cxnLst/>
              <a:rect l="l" t="t" r="r" b="b"/>
              <a:pathLst>
                <a:path w="5765" h="4835" extrusionOk="0">
                  <a:moveTo>
                    <a:pt x="5454" y="1"/>
                  </a:moveTo>
                  <a:cubicBezTo>
                    <a:pt x="5454" y="1"/>
                    <a:pt x="2263" y="1382"/>
                    <a:pt x="72" y="4573"/>
                  </a:cubicBezTo>
                  <a:cubicBezTo>
                    <a:pt x="1" y="4668"/>
                    <a:pt x="25" y="4787"/>
                    <a:pt x="96" y="4835"/>
                  </a:cubicBezTo>
                  <a:cubicBezTo>
                    <a:pt x="120" y="4835"/>
                    <a:pt x="120" y="4811"/>
                    <a:pt x="168" y="4787"/>
                  </a:cubicBezTo>
                  <a:cubicBezTo>
                    <a:pt x="2359" y="1929"/>
                    <a:pt x="5359" y="667"/>
                    <a:pt x="5764" y="524"/>
                  </a:cubicBezTo>
                  <a:lnTo>
                    <a:pt x="5550" y="48"/>
                  </a:lnTo>
                  <a:lnTo>
                    <a:pt x="5454" y="1"/>
                  </a:ln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0" name="Google Shape;34000;p124"/>
            <p:cNvSpPr/>
            <p:nvPr/>
          </p:nvSpPr>
          <p:spPr>
            <a:xfrm>
              <a:off x="10755283" y="1428140"/>
              <a:ext cx="54768" cy="89524"/>
            </a:xfrm>
            <a:custGeom>
              <a:avLst/>
              <a:gdLst/>
              <a:ahLst/>
              <a:cxnLst/>
              <a:rect l="l" t="t" r="r" b="b"/>
              <a:pathLst>
                <a:path w="977" h="1597" extrusionOk="0">
                  <a:moveTo>
                    <a:pt x="810" y="1"/>
                  </a:moveTo>
                  <a:lnTo>
                    <a:pt x="262" y="191"/>
                  </a:lnTo>
                  <a:lnTo>
                    <a:pt x="381" y="477"/>
                  </a:lnTo>
                  <a:lnTo>
                    <a:pt x="357" y="644"/>
                  </a:lnTo>
                  <a:lnTo>
                    <a:pt x="96" y="954"/>
                  </a:lnTo>
                  <a:lnTo>
                    <a:pt x="0" y="1239"/>
                  </a:lnTo>
                  <a:lnTo>
                    <a:pt x="24" y="1549"/>
                  </a:lnTo>
                  <a:lnTo>
                    <a:pt x="143" y="1597"/>
                  </a:lnTo>
                  <a:lnTo>
                    <a:pt x="762" y="1073"/>
                  </a:lnTo>
                  <a:cubicBezTo>
                    <a:pt x="929" y="954"/>
                    <a:pt x="977" y="763"/>
                    <a:pt x="977" y="620"/>
                  </a:cubicBezTo>
                  <a:lnTo>
                    <a:pt x="929" y="25"/>
                  </a:lnTo>
                  <a:lnTo>
                    <a:pt x="810"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1" name="Google Shape;34001;p124"/>
            <p:cNvSpPr/>
            <p:nvPr/>
          </p:nvSpPr>
          <p:spPr>
            <a:xfrm>
              <a:off x="10735270" y="1438847"/>
              <a:ext cx="42772" cy="91430"/>
            </a:xfrm>
            <a:custGeom>
              <a:avLst/>
              <a:gdLst/>
              <a:ahLst/>
              <a:cxnLst/>
              <a:rect l="l" t="t" r="r" b="b"/>
              <a:pathLst>
                <a:path w="763" h="1631" extrusionOk="0">
                  <a:moveTo>
                    <a:pt x="691" y="0"/>
                  </a:moveTo>
                  <a:lnTo>
                    <a:pt x="333" y="167"/>
                  </a:lnTo>
                  <a:lnTo>
                    <a:pt x="262" y="286"/>
                  </a:lnTo>
                  <a:lnTo>
                    <a:pt x="333" y="453"/>
                  </a:lnTo>
                  <a:cubicBezTo>
                    <a:pt x="357" y="548"/>
                    <a:pt x="357" y="667"/>
                    <a:pt x="286" y="715"/>
                  </a:cubicBezTo>
                  <a:lnTo>
                    <a:pt x="167" y="905"/>
                  </a:lnTo>
                  <a:cubicBezTo>
                    <a:pt x="24" y="1072"/>
                    <a:pt x="0" y="1310"/>
                    <a:pt x="95" y="1525"/>
                  </a:cubicBezTo>
                  <a:cubicBezTo>
                    <a:pt x="111" y="1588"/>
                    <a:pt x="180" y="1630"/>
                    <a:pt x="252" y="1630"/>
                  </a:cubicBezTo>
                  <a:cubicBezTo>
                    <a:pt x="288" y="1630"/>
                    <a:pt x="326" y="1620"/>
                    <a:pt x="357" y="1596"/>
                  </a:cubicBezTo>
                  <a:lnTo>
                    <a:pt x="524" y="1406"/>
                  </a:lnTo>
                  <a:cubicBezTo>
                    <a:pt x="500" y="1382"/>
                    <a:pt x="500" y="1358"/>
                    <a:pt x="476" y="1310"/>
                  </a:cubicBezTo>
                  <a:cubicBezTo>
                    <a:pt x="381" y="1120"/>
                    <a:pt x="405" y="882"/>
                    <a:pt x="572" y="691"/>
                  </a:cubicBezTo>
                  <a:lnTo>
                    <a:pt x="691" y="524"/>
                  </a:lnTo>
                  <a:cubicBezTo>
                    <a:pt x="738" y="429"/>
                    <a:pt x="762" y="334"/>
                    <a:pt x="714" y="239"/>
                  </a:cubicBezTo>
                  <a:lnTo>
                    <a:pt x="643" y="72"/>
                  </a:lnTo>
                  <a:lnTo>
                    <a:pt x="691" y="0"/>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2" name="Google Shape;34002;p124"/>
            <p:cNvSpPr/>
            <p:nvPr/>
          </p:nvSpPr>
          <p:spPr>
            <a:xfrm>
              <a:off x="10684538" y="1312044"/>
              <a:ext cx="92159" cy="56114"/>
            </a:xfrm>
            <a:custGeom>
              <a:avLst/>
              <a:gdLst/>
              <a:ahLst/>
              <a:cxnLst/>
              <a:rect l="l" t="t" r="r" b="b"/>
              <a:pathLst>
                <a:path w="1644" h="1001" extrusionOk="0">
                  <a:moveTo>
                    <a:pt x="810" y="0"/>
                  </a:moveTo>
                  <a:lnTo>
                    <a:pt x="48" y="48"/>
                  </a:lnTo>
                  <a:lnTo>
                    <a:pt x="0" y="119"/>
                  </a:lnTo>
                  <a:lnTo>
                    <a:pt x="95" y="357"/>
                  </a:lnTo>
                  <a:lnTo>
                    <a:pt x="405" y="595"/>
                  </a:lnTo>
                  <a:lnTo>
                    <a:pt x="881" y="691"/>
                  </a:lnTo>
                  <a:lnTo>
                    <a:pt x="953" y="786"/>
                  </a:lnTo>
                  <a:lnTo>
                    <a:pt x="1048" y="1000"/>
                  </a:lnTo>
                  <a:lnTo>
                    <a:pt x="1643" y="762"/>
                  </a:lnTo>
                  <a:lnTo>
                    <a:pt x="1643" y="667"/>
                  </a:lnTo>
                  <a:lnTo>
                    <a:pt x="1262" y="214"/>
                  </a:lnTo>
                  <a:cubicBezTo>
                    <a:pt x="1143" y="95"/>
                    <a:pt x="1000" y="0"/>
                    <a:pt x="810"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3" name="Google Shape;34003;p124"/>
            <p:cNvSpPr/>
            <p:nvPr/>
          </p:nvSpPr>
          <p:spPr>
            <a:xfrm>
              <a:off x="10659144" y="1316025"/>
              <a:ext cx="84142" cy="56114"/>
            </a:xfrm>
            <a:custGeom>
              <a:avLst/>
              <a:gdLst/>
              <a:ahLst/>
              <a:cxnLst/>
              <a:rect l="l" t="t" r="r" b="b"/>
              <a:pathLst>
                <a:path w="1501" h="1001" extrusionOk="0">
                  <a:moveTo>
                    <a:pt x="191" y="1"/>
                  </a:moveTo>
                  <a:cubicBezTo>
                    <a:pt x="72" y="1"/>
                    <a:pt x="1" y="120"/>
                    <a:pt x="48" y="215"/>
                  </a:cubicBezTo>
                  <a:cubicBezTo>
                    <a:pt x="120" y="405"/>
                    <a:pt x="310" y="548"/>
                    <a:pt x="548" y="596"/>
                  </a:cubicBezTo>
                  <a:lnTo>
                    <a:pt x="763" y="620"/>
                  </a:lnTo>
                  <a:cubicBezTo>
                    <a:pt x="858" y="620"/>
                    <a:pt x="929" y="715"/>
                    <a:pt x="1001" y="810"/>
                  </a:cubicBezTo>
                  <a:lnTo>
                    <a:pt x="1048" y="977"/>
                  </a:lnTo>
                  <a:lnTo>
                    <a:pt x="1120" y="1001"/>
                  </a:lnTo>
                  <a:lnTo>
                    <a:pt x="1501" y="882"/>
                  </a:lnTo>
                  <a:lnTo>
                    <a:pt x="1453" y="715"/>
                  </a:lnTo>
                  <a:cubicBezTo>
                    <a:pt x="1406" y="620"/>
                    <a:pt x="1334" y="572"/>
                    <a:pt x="1215" y="524"/>
                  </a:cubicBezTo>
                  <a:lnTo>
                    <a:pt x="1001" y="501"/>
                  </a:lnTo>
                  <a:cubicBezTo>
                    <a:pt x="763" y="477"/>
                    <a:pt x="572" y="334"/>
                    <a:pt x="501" y="120"/>
                  </a:cubicBezTo>
                  <a:cubicBezTo>
                    <a:pt x="453" y="96"/>
                    <a:pt x="501" y="24"/>
                    <a:pt x="501"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4" name="Google Shape;34004;p124"/>
            <p:cNvSpPr/>
            <p:nvPr/>
          </p:nvSpPr>
          <p:spPr>
            <a:xfrm>
              <a:off x="10874069" y="1326227"/>
              <a:ext cx="54824" cy="35260"/>
            </a:xfrm>
            <a:custGeom>
              <a:avLst/>
              <a:gdLst/>
              <a:ahLst/>
              <a:cxnLst/>
              <a:rect l="l" t="t" r="r" b="b"/>
              <a:pathLst>
                <a:path w="978" h="629" extrusionOk="0">
                  <a:moveTo>
                    <a:pt x="769" y="0"/>
                  </a:moveTo>
                  <a:cubicBezTo>
                    <a:pt x="750" y="0"/>
                    <a:pt x="732" y="3"/>
                    <a:pt x="715" y="9"/>
                  </a:cubicBezTo>
                  <a:lnTo>
                    <a:pt x="120" y="247"/>
                  </a:lnTo>
                  <a:cubicBezTo>
                    <a:pt x="25" y="319"/>
                    <a:pt x="1" y="414"/>
                    <a:pt x="25" y="509"/>
                  </a:cubicBezTo>
                  <a:cubicBezTo>
                    <a:pt x="48" y="581"/>
                    <a:pt x="144" y="628"/>
                    <a:pt x="191" y="628"/>
                  </a:cubicBezTo>
                  <a:cubicBezTo>
                    <a:pt x="239" y="628"/>
                    <a:pt x="263" y="628"/>
                    <a:pt x="263" y="581"/>
                  </a:cubicBezTo>
                  <a:lnTo>
                    <a:pt x="858" y="342"/>
                  </a:lnTo>
                  <a:cubicBezTo>
                    <a:pt x="930" y="295"/>
                    <a:pt x="977" y="200"/>
                    <a:pt x="930" y="104"/>
                  </a:cubicBezTo>
                  <a:cubicBezTo>
                    <a:pt x="893" y="32"/>
                    <a:pt x="829" y="0"/>
                    <a:pt x="769"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5" name="Google Shape;34005;p124"/>
            <p:cNvSpPr/>
            <p:nvPr/>
          </p:nvSpPr>
          <p:spPr>
            <a:xfrm>
              <a:off x="10713913" y="1356050"/>
              <a:ext cx="148216" cy="99334"/>
            </a:xfrm>
            <a:custGeom>
              <a:avLst/>
              <a:gdLst/>
              <a:ahLst/>
              <a:cxnLst/>
              <a:rect l="l" t="t" r="r" b="b"/>
              <a:pathLst>
                <a:path w="2644" h="1772" extrusionOk="0">
                  <a:moveTo>
                    <a:pt x="2334" y="1"/>
                  </a:moveTo>
                  <a:lnTo>
                    <a:pt x="2310" y="25"/>
                  </a:lnTo>
                  <a:lnTo>
                    <a:pt x="24" y="954"/>
                  </a:lnTo>
                  <a:lnTo>
                    <a:pt x="0" y="1001"/>
                  </a:lnTo>
                  <a:lnTo>
                    <a:pt x="262" y="1668"/>
                  </a:lnTo>
                  <a:cubicBezTo>
                    <a:pt x="280" y="1741"/>
                    <a:pt x="354" y="1772"/>
                    <a:pt x="430" y="1772"/>
                  </a:cubicBezTo>
                  <a:cubicBezTo>
                    <a:pt x="454" y="1772"/>
                    <a:pt x="478" y="1769"/>
                    <a:pt x="500" y="1763"/>
                  </a:cubicBezTo>
                  <a:lnTo>
                    <a:pt x="2596" y="882"/>
                  </a:lnTo>
                  <a:lnTo>
                    <a:pt x="2643" y="739"/>
                  </a:lnTo>
                  <a:lnTo>
                    <a:pt x="2334" y="1"/>
                  </a:ln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6" name="Google Shape;34006;p124"/>
            <p:cNvSpPr/>
            <p:nvPr/>
          </p:nvSpPr>
          <p:spPr>
            <a:xfrm>
              <a:off x="10703206" y="1325386"/>
              <a:ext cx="144236" cy="86833"/>
            </a:xfrm>
            <a:custGeom>
              <a:avLst/>
              <a:gdLst/>
              <a:ahLst/>
              <a:cxnLst/>
              <a:rect l="l" t="t" r="r" b="b"/>
              <a:pathLst>
                <a:path w="2573" h="1549" extrusionOk="0">
                  <a:moveTo>
                    <a:pt x="2239" y="0"/>
                  </a:moveTo>
                  <a:lnTo>
                    <a:pt x="120" y="881"/>
                  </a:lnTo>
                  <a:cubicBezTo>
                    <a:pt x="24" y="905"/>
                    <a:pt x="0" y="1024"/>
                    <a:pt x="24" y="1120"/>
                  </a:cubicBezTo>
                  <a:lnTo>
                    <a:pt x="215" y="1548"/>
                  </a:lnTo>
                  <a:lnTo>
                    <a:pt x="239" y="1524"/>
                  </a:lnTo>
                  <a:lnTo>
                    <a:pt x="2406" y="667"/>
                  </a:lnTo>
                  <a:cubicBezTo>
                    <a:pt x="2477" y="643"/>
                    <a:pt x="2501" y="643"/>
                    <a:pt x="2572" y="596"/>
                  </a:cubicBezTo>
                  <a:lnTo>
                    <a:pt x="2358" y="72"/>
                  </a:lnTo>
                  <a:lnTo>
                    <a:pt x="2239" y="0"/>
                  </a:ln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7" name="Google Shape;34007;p124"/>
            <p:cNvSpPr/>
            <p:nvPr/>
          </p:nvSpPr>
          <p:spPr>
            <a:xfrm>
              <a:off x="10839369" y="1354760"/>
              <a:ext cx="57459" cy="52077"/>
            </a:xfrm>
            <a:custGeom>
              <a:avLst/>
              <a:gdLst/>
              <a:ahLst/>
              <a:cxnLst/>
              <a:rect l="l" t="t" r="r" b="b"/>
              <a:pathLst>
                <a:path w="1025" h="929" extrusionOk="0">
                  <a:moveTo>
                    <a:pt x="524" y="0"/>
                  </a:moveTo>
                  <a:lnTo>
                    <a:pt x="48" y="48"/>
                  </a:lnTo>
                  <a:lnTo>
                    <a:pt x="1" y="72"/>
                  </a:lnTo>
                  <a:lnTo>
                    <a:pt x="358" y="929"/>
                  </a:lnTo>
                  <a:cubicBezTo>
                    <a:pt x="739" y="834"/>
                    <a:pt x="977" y="548"/>
                    <a:pt x="1025" y="262"/>
                  </a:cubicBezTo>
                  <a:lnTo>
                    <a:pt x="1025" y="143"/>
                  </a:lnTo>
                  <a:lnTo>
                    <a:pt x="524" y="0"/>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8" name="Google Shape;34008;p124"/>
            <p:cNvSpPr/>
            <p:nvPr/>
          </p:nvSpPr>
          <p:spPr>
            <a:xfrm>
              <a:off x="10826028" y="1323760"/>
              <a:ext cx="72146" cy="45743"/>
            </a:xfrm>
            <a:custGeom>
              <a:avLst/>
              <a:gdLst/>
              <a:ahLst/>
              <a:cxnLst/>
              <a:rect l="l" t="t" r="r" b="b"/>
              <a:pathLst>
                <a:path w="1287" h="816" extrusionOk="0">
                  <a:moveTo>
                    <a:pt x="508" y="1"/>
                  </a:moveTo>
                  <a:cubicBezTo>
                    <a:pt x="347" y="1"/>
                    <a:pt x="174" y="33"/>
                    <a:pt x="0" y="101"/>
                  </a:cubicBezTo>
                  <a:lnTo>
                    <a:pt x="239" y="696"/>
                  </a:lnTo>
                  <a:cubicBezTo>
                    <a:pt x="403" y="641"/>
                    <a:pt x="561" y="614"/>
                    <a:pt x="705" y="614"/>
                  </a:cubicBezTo>
                  <a:cubicBezTo>
                    <a:pt x="935" y="614"/>
                    <a:pt x="1131" y="683"/>
                    <a:pt x="1263" y="815"/>
                  </a:cubicBezTo>
                  <a:cubicBezTo>
                    <a:pt x="1286" y="696"/>
                    <a:pt x="1286" y="553"/>
                    <a:pt x="1239" y="410"/>
                  </a:cubicBezTo>
                  <a:cubicBezTo>
                    <a:pt x="1141" y="150"/>
                    <a:pt x="855" y="1"/>
                    <a:pt x="508"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009" name="Google Shape;34009;p124"/>
            <p:cNvSpPr/>
            <p:nvPr/>
          </p:nvSpPr>
          <p:spPr>
            <a:xfrm>
              <a:off x="10707186" y="1390301"/>
              <a:ext cx="64186" cy="37895"/>
            </a:xfrm>
            <a:custGeom>
              <a:avLst/>
              <a:gdLst/>
              <a:ahLst/>
              <a:cxnLst/>
              <a:rect l="l" t="t" r="r" b="b"/>
              <a:pathLst>
                <a:path w="1145" h="676" extrusionOk="0">
                  <a:moveTo>
                    <a:pt x="949" y="1"/>
                  </a:moveTo>
                  <a:cubicBezTo>
                    <a:pt x="927" y="1"/>
                    <a:pt x="905" y="4"/>
                    <a:pt x="882" y="9"/>
                  </a:cubicBezTo>
                  <a:lnTo>
                    <a:pt x="120" y="295"/>
                  </a:lnTo>
                  <a:cubicBezTo>
                    <a:pt x="25" y="366"/>
                    <a:pt x="1" y="462"/>
                    <a:pt x="25" y="557"/>
                  </a:cubicBezTo>
                  <a:cubicBezTo>
                    <a:pt x="49" y="628"/>
                    <a:pt x="144" y="676"/>
                    <a:pt x="191" y="676"/>
                  </a:cubicBezTo>
                  <a:cubicBezTo>
                    <a:pt x="239" y="676"/>
                    <a:pt x="239" y="676"/>
                    <a:pt x="263" y="628"/>
                  </a:cubicBezTo>
                  <a:lnTo>
                    <a:pt x="1025" y="343"/>
                  </a:lnTo>
                  <a:cubicBezTo>
                    <a:pt x="1120" y="271"/>
                    <a:pt x="1144" y="200"/>
                    <a:pt x="1120" y="104"/>
                  </a:cubicBezTo>
                  <a:cubicBezTo>
                    <a:pt x="1084" y="32"/>
                    <a:pt x="1020" y="1"/>
                    <a:pt x="949"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 name="Text Box 2"/>
          <p:cNvSpPr txBox="1"/>
          <p:nvPr/>
        </p:nvSpPr>
        <p:spPr>
          <a:xfrm>
            <a:off x="1991995" y="1733550"/>
            <a:ext cx="5570855" cy="2225040"/>
          </a:xfrm>
          <a:prstGeom prst="rect">
            <a:avLst/>
          </a:prstGeom>
          <a:noFill/>
        </p:spPr>
        <p:txBody>
          <a:bodyPr wrap="square" rtlCol="0">
            <a:spAutoFit/>
          </a:bodyPr>
          <a:p>
            <a:r>
              <a:rPr lang="en-US">
                <a:solidFill>
                  <a:schemeClr val="bg1"/>
                </a:solidFill>
                <a:latin typeface="Roboto" panose="02000000000000000000" charset="0"/>
              </a:rPr>
              <a:t>Dahulu di saat langit dan bumi belum berpisah hanya ada sebuah gumpalan asap yang menyatukan keduanya. Seperti dalam Firman Allah di surat Fusshilat: 11, </a:t>
            </a:r>
            <a:r>
              <a:rPr lang="en-US" i="1">
                <a:solidFill>
                  <a:schemeClr val="bg1"/>
                </a:solidFill>
                <a:latin typeface="Roboto" panose="02000000000000000000" charset="0"/>
              </a:rPr>
              <a:t>“Kemudian Dia menuju langit dan langit itu masih merupakan asap”</a:t>
            </a:r>
            <a:r>
              <a:rPr lang="en-US">
                <a:solidFill>
                  <a:schemeClr val="bg1"/>
                </a:solidFill>
                <a:latin typeface="Roboto" panose="02000000000000000000" charset="0"/>
              </a:rPr>
              <a:t> . Dan seperti dalam kitab tafsir ibnu Katsir di sebutkan bahwa Sufyan ats-Tsauri mengatakan dari bapaknya dari 'Ikrimah bahwa dia mengatakan, </a:t>
            </a:r>
            <a:r>
              <a:rPr lang="en-US" i="1">
                <a:solidFill>
                  <a:schemeClr val="bg1"/>
                </a:solidFill>
                <a:latin typeface="Roboto" panose="02000000000000000000" charset="0"/>
              </a:rPr>
              <a:t>“Ibnu Abbas pernah ditanya, 'mana yang dulu, malam atau siang?' Dia menjawab, 'Bukankah kamu mengetahui bahwa ketika langit dan bumi dulu masih bersatu, tidak ada di antara keduanya kecuali kegelapan? Itu agar kamu mengetahui bahwa malam itu telah ada sebelum siang.' ”</a:t>
            </a:r>
            <a:endParaRPr lang="en-US" i="1">
              <a:solidFill>
                <a:schemeClr val="bg1"/>
              </a:solidFill>
              <a:latin typeface="Roboto" panose="02000000000000000000" charset="0"/>
            </a:endParaRPr>
          </a:p>
        </p:txBody>
      </p:sp>
      <p:sp>
        <p:nvSpPr>
          <p:cNvPr id="28941" name="Google Shape;28941;p100"/>
          <p:cNvSpPr txBox="1"/>
          <p:nvPr>
            <p:ph type="title"/>
          </p:nvPr>
        </p:nvSpPr>
        <p:spPr>
          <a:xfrm>
            <a:off x="942460" y="761115"/>
            <a:ext cx="7717500" cy="572700"/>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a:t>Bagaimana langit dan bumi dahulu dipisahkan ?</a:t>
            </a:r>
            <a:endParaRPr lang="en-US" altLang="en-GB"/>
          </a:p>
        </p:txBody>
      </p:sp>
      <p:cxnSp>
        <p:nvCxnSpPr>
          <p:cNvPr id="27029" name="Google Shape;27029;p83"/>
          <p:cNvCxnSpPr/>
          <p:nvPr/>
        </p:nvCxnSpPr>
        <p:spPr>
          <a:xfrm>
            <a:off x="1430775" y="1515160"/>
            <a:ext cx="6480048" cy="0"/>
          </a:xfrm>
          <a:prstGeom prst="straightConnector1">
            <a:avLst/>
          </a:prstGeom>
          <a:noFill/>
          <a:ln w="19050" cap="flat" cmpd="sng">
            <a:solidFill>
              <a:schemeClr val="accent3"/>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28941"/>
                                        </p:tgtEl>
                                        <p:attrNameLst>
                                          <p:attrName>style.visibility</p:attrName>
                                        </p:attrNameLst>
                                      </p:cBhvr>
                                      <p:to>
                                        <p:strVal val="visible"/>
                                      </p:to>
                                    </p:set>
                                    <p:anim calcmode="discrete" valueType="clr">
                                      <p:cBhvr override="childStyle">
                                        <p:cTn id="7" dur="80"/>
                                        <p:tgtEl>
                                          <p:spTgt spid="28941"/>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28941"/>
                                        </p:tgtEl>
                                        <p:attrNameLst>
                                          <p:attrName>fillcolor</p:attrName>
                                        </p:attrNameLst>
                                      </p:cBhvr>
                                      <p:tavLst>
                                        <p:tav tm="0">
                                          <p:val>
                                            <p:clrVal>
                                              <a:schemeClr val="accent2"/>
                                            </p:clrVal>
                                          </p:val>
                                        </p:tav>
                                        <p:tav tm="50000">
                                          <p:val>
                                            <p:clrVal>
                                              <a:schemeClr val="hlink"/>
                                            </p:clrVal>
                                          </p:val>
                                        </p:tav>
                                      </p:tavLst>
                                    </p:anim>
                                    <p:set>
                                      <p:cBhvr>
                                        <p:cTn id="9" dur="80"/>
                                        <p:tgtEl>
                                          <p:spTgt spid="28941"/>
                                        </p:tgtEl>
                                        <p:attrNameLst>
                                          <p:attrName>fill.type</p:attrName>
                                        </p:attrNameLst>
                                      </p:cBhvr>
                                      <p:to>
                                        <p:strVal val="solid"/>
                                      </p:to>
                                    </p:set>
                                  </p:childTnLst>
                                </p:cTn>
                              </p:par>
                            </p:childTnLst>
                          </p:cTn>
                        </p:par>
                        <p:par>
                          <p:cTn id="10" fill="hold">
                            <p:stCondLst>
                              <p:cond delay="1839"/>
                            </p:stCondLst>
                            <p:childTnLst>
                              <p:par>
                                <p:cTn id="11" presetID="10" presetClass="entr" presetSubtype="0" fill="hold" nodeType="afterEffect">
                                  <p:stCondLst>
                                    <p:cond delay="0"/>
                                  </p:stCondLst>
                                  <p:childTnLst>
                                    <p:set>
                                      <p:cBhvr>
                                        <p:cTn id="12" dur="1" fill="hold">
                                          <p:stCondLst>
                                            <p:cond delay="0"/>
                                          </p:stCondLst>
                                        </p:cTn>
                                        <p:tgtEl>
                                          <p:spTgt spid="27029"/>
                                        </p:tgtEl>
                                        <p:attrNameLst>
                                          <p:attrName>style.visibility</p:attrName>
                                        </p:attrNameLst>
                                      </p:cBhvr>
                                      <p:to>
                                        <p:strVal val="visible"/>
                                      </p:to>
                                    </p:set>
                                    <p:animEffect transition="in" filter="fade">
                                      <p:cBhvr>
                                        <p:cTn id="13" dur="1000"/>
                                        <p:tgtEl>
                                          <p:spTgt spid="27029"/>
                                        </p:tgtEl>
                                      </p:cBhvr>
                                    </p:animEffect>
                                  </p:childTnLst>
                                </p:cTn>
                              </p:par>
                            </p:childTnLst>
                          </p:cTn>
                        </p:par>
                        <p:par>
                          <p:cTn id="14" fill="hold">
                            <p:stCondLst>
                              <p:cond delay="2839"/>
                            </p:stCondLst>
                            <p:childTnLst>
                              <p:par>
                                <p:cTn id="15" presetID="10"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spid="3" grpId="0"/>
      <p:bldP spid="2894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32380" name="Shape 32380"/>
        <p:cNvGrpSpPr/>
        <p:nvPr/>
      </p:nvGrpSpPr>
      <p:grpSpPr>
        <a:xfrm>
          <a:off x="0" y="0"/>
          <a:ext cx="0" cy="0"/>
          <a:chOff x="0" y="0"/>
          <a:chExt cx="0" cy="0"/>
        </a:xfrm>
      </p:grpSpPr>
      <p:sp>
        <p:nvSpPr>
          <p:cNvPr id="3" name="Text Box 2"/>
          <p:cNvSpPr txBox="1"/>
          <p:nvPr/>
        </p:nvSpPr>
        <p:spPr>
          <a:xfrm>
            <a:off x="1934210" y="1160145"/>
            <a:ext cx="5570855" cy="2438400"/>
          </a:xfrm>
          <a:prstGeom prst="rect">
            <a:avLst/>
          </a:prstGeom>
          <a:noFill/>
        </p:spPr>
        <p:txBody>
          <a:bodyPr wrap="square" rtlCol="0">
            <a:spAutoFit/>
          </a:bodyPr>
          <a:p>
            <a:r>
              <a:rPr lang="en-US">
                <a:solidFill>
                  <a:schemeClr val="bg1"/>
                </a:solidFill>
                <a:latin typeface="Roboto" panose="02000000000000000000" charset="0"/>
              </a:rPr>
              <a:t>Lalu allah memisahkan keduanya seperti di dalan surat Al-Anbiya:30, </a:t>
            </a:r>
            <a:r>
              <a:rPr lang="en-US" i="1">
                <a:solidFill>
                  <a:schemeClr val="bg1"/>
                </a:solidFill>
                <a:latin typeface="Roboto" panose="02000000000000000000" charset="0"/>
              </a:rPr>
              <a:t>“Apakah orang-orang kafir tidak melihat bahwasanya dahulu langit dan bumi itu keduanya dahulu adalah sesuatu yang padu (menyatu), kemudian kami pisahkan antara keduaya.”</a:t>
            </a:r>
            <a:r>
              <a:rPr lang="en-US">
                <a:solidFill>
                  <a:schemeClr val="bg1"/>
                </a:solidFill>
                <a:latin typeface="Roboto" panose="02000000000000000000" charset="0"/>
              </a:rPr>
              <a:t>  Maksudnya pada mulanya langit dan bumi saling berkaitan dan saling tersusun antara sebagiannya dengan sebagian yang lain. Kemudian Dia memisahkan bagian yang satu dengan bagian yang lainnya. Lalu Dia menjadikan langit tujuh tingkatan dan bumi pun tujuh tingkatan. Dia memisahkan antara langit yang dekat (Langit Dunia) dan bumi dengan udara. Lalu Langit menurunkan hujan sehinga bumi pun dapat menumbuhkan tanaman </a:t>
            </a:r>
            <a:endParaRPr lang="en-US">
              <a:solidFill>
                <a:schemeClr val="bg1"/>
              </a:solidFill>
              <a:latin typeface="Roboto" panose="02000000000000000000" charset="0"/>
            </a:endParaRPr>
          </a:p>
        </p:txBody>
      </p:sp>
      <p:grpSp>
        <p:nvGrpSpPr>
          <p:cNvPr id="33623" name="Google Shape;33623;p124"/>
          <p:cNvGrpSpPr/>
          <p:nvPr/>
        </p:nvGrpSpPr>
        <p:grpSpPr>
          <a:xfrm>
            <a:off x="8694" y="3449430"/>
            <a:ext cx="1468811" cy="1512011"/>
            <a:chOff x="8070633" y="3395702"/>
            <a:chExt cx="644829" cy="665066"/>
          </a:xfrm>
        </p:grpSpPr>
        <p:sp>
          <p:nvSpPr>
            <p:cNvPr id="33624" name="Google Shape;33624;p124"/>
            <p:cNvSpPr/>
            <p:nvPr/>
          </p:nvSpPr>
          <p:spPr>
            <a:xfrm>
              <a:off x="8649987" y="3448003"/>
              <a:ext cx="65475" cy="86833"/>
            </a:xfrm>
            <a:custGeom>
              <a:avLst/>
              <a:gdLst/>
              <a:ahLst/>
              <a:cxnLst/>
              <a:rect l="l" t="t" r="r" b="b"/>
              <a:pathLst>
                <a:path w="1168" h="1549" extrusionOk="0">
                  <a:moveTo>
                    <a:pt x="334" y="0"/>
                  </a:moveTo>
                  <a:lnTo>
                    <a:pt x="1" y="95"/>
                  </a:lnTo>
                  <a:lnTo>
                    <a:pt x="644" y="1524"/>
                  </a:lnTo>
                  <a:lnTo>
                    <a:pt x="763" y="1548"/>
                  </a:lnTo>
                  <a:cubicBezTo>
                    <a:pt x="1025" y="1262"/>
                    <a:pt x="1168" y="881"/>
                    <a:pt x="1144" y="476"/>
                  </a:cubicBezTo>
                  <a:lnTo>
                    <a:pt x="1072" y="357"/>
                  </a:lnTo>
                  <a:lnTo>
                    <a:pt x="691" y="119"/>
                  </a:lnTo>
                  <a:lnTo>
                    <a:pt x="334" y="0"/>
                  </a:ln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25" name="Google Shape;33625;p124"/>
            <p:cNvSpPr/>
            <p:nvPr/>
          </p:nvSpPr>
          <p:spPr>
            <a:xfrm>
              <a:off x="8138687" y="3632208"/>
              <a:ext cx="106902" cy="93504"/>
            </a:xfrm>
            <a:custGeom>
              <a:avLst/>
              <a:gdLst/>
              <a:ahLst/>
              <a:cxnLst/>
              <a:rect l="l" t="t" r="r" b="b"/>
              <a:pathLst>
                <a:path w="1907" h="1668" extrusionOk="0">
                  <a:moveTo>
                    <a:pt x="1406" y="0"/>
                  </a:moveTo>
                  <a:lnTo>
                    <a:pt x="49" y="572"/>
                  </a:lnTo>
                  <a:lnTo>
                    <a:pt x="1" y="715"/>
                  </a:lnTo>
                  <a:lnTo>
                    <a:pt x="168" y="1120"/>
                  </a:lnTo>
                  <a:lnTo>
                    <a:pt x="406" y="1644"/>
                  </a:lnTo>
                  <a:lnTo>
                    <a:pt x="525" y="1667"/>
                  </a:lnTo>
                  <a:lnTo>
                    <a:pt x="1858" y="1096"/>
                  </a:lnTo>
                  <a:lnTo>
                    <a:pt x="1906" y="953"/>
                  </a:lnTo>
                  <a:lnTo>
                    <a:pt x="1716" y="501"/>
                  </a:lnTo>
                  <a:lnTo>
                    <a:pt x="1525" y="24"/>
                  </a:lnTo>
                  <a:lnTo>
                    <a:pt x="1406" y="0"/>
                  </a:ln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26" name="Google Shape;33626;p124"/>
            <p:cNvSpPr/>
            <p:nvPr/>
          </p:nvSpPr>
          <p:spPr>
            <a:xfrm>
              <a:off x="8381696" y="3688266"/>
              <a:ext cx="20069" cy="260387"/>
            </a:xfrm>
            <a:custGeom>
              <a:avLst/>
              <a:gdLst/>
              <a:ahLst/>
              <a:cxnLst/>
              <a:rect l="l" t="t" r="r" b="b"/>
              <a:pathLst>
                <a:path w="358" h="4645" extrusionOk="0">
                  <a:moveTo>
                    <a:pt x="191" y="1"/>
                  </a:moveTo>
                  <a:cubicBezTo>
                    <a:pt x="95" y="1"/>
                    <a:pt x="0" y="96"/>
                    <a:pt x="0" y="191"/>
                  </a:cubicBezTo>
                  <a:lnTo>
                    <a:pt x="0" y="4478"/>
                  </a:lnTo>
                  <a:cubicBezTo>
                    <a:pt x="0" y="4573"/>
                    <a:pt x="95" y="4644"/>
                    <a:pt x="191" y="4644"/>
                  </a:cubicBezTo>
                  <a:cubicBezTo>
                    <a:pt x="310" y="4644"/>
                    <a:pt x="357" y="4597"/>
                    <a:pt x="357" y="4478"/>
                  </a:cubicBezTo>
                  <a:lnTo>
                    <a:pt x="357" y="191"/>
                  </a:lnTo>
                  <a:cubicBezTo>
                    <a:pt x="357" y="96"/>
                    <a:pt x="286" y="1"/>
                    <a:pt x="191" y="1"/>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27" name="Google Shape;33627;p124"/>
            <p:cNvSpPr/>
            <p:nvPr/>
          </p:nvSpPr>
          <p:spPr>
            <a:xfrm>
              <a:off x="8280232" y="3676774"/>
              <a:ext cx="93504" cy="271879"/>
            </a:xfrm>
            <a:custGeom>
              <a:avLst/>
              <a:gdLst/>
              <a:ahLst/>
              <a:cxnLst/>
              <a:rect l="l" t="t" r="r" b="b"/>
              <a:pathLst>
                <a:path w="1668" h="4850" extrusionOk="0">
                  <a:moveTo>
                    <a:pt x="1462" y="0"/>
                  </a:moveTo>
                  <a:cubicBezTo>
                    <a:pt x="1391" y="0"/>
                    <a:pt x="1329" y="60"/>
                    <a:pt x="1310" y="134"/>
                  </a:cubicBezTo>
                  <a:lnTo>
                    <a:pt x="24" y="4659"/>
                  </a:lnTo>
                  <a:cubicBezTo>
                    <a:pt x="0" y="4730"/>
                    <a:pt x="72" y="4826"/>
                    <a:pt x="143" y="4849"/>
                  </a:cubicBezTo>
                  <a:lnTo>
                    <a:pt x="215" y="4849"/>
                  </a:lnTo>
                  <a:cubicBezTo>
                    <a:pt x="310" y="4849"/>
                    <a:pt x="357" y="4826"/>
                    <a:pt x="357" y="4730"/>
                  </a:cubicBezTo>
                  <a:lnTo>
                    <a:pt x="1643" y="206"/>
                  </a:lnTo>
                  <a:cubicBezTo>
                    <a:pt x="1667" y="134"/>
                    <a:pt x="1620" y="39"/>
                    <a:pt x="1524" y="15"/>
                  </a:cubicBezTo>
                  <a:cubicBezTo>
                    <a:pt x="1503" y="5"/>
                    <a:pt x="1483" y="0"/>
                    <a:pt x="1462" y="0"/>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28" name="Google Shape;33628;p124"/>
            <p:cNvSpPr/>
            <p:nvPr/>
          </p:nvSpPr>
          <p:spPr>
            <a:xfrm>
              <a:off x="8408380" y="3671897"/>
              <a:ext cx="96195" cy="280736"/>
            </a:xfrm>
            <a:custGeom>
              <a:avLst/>
              <a:gdLst/>
              <a:ahLst/>
              <a:cxnLst/>
              <a:rect l="l" t="t" r="r" b="b"/>
              <a:pathLst>
                <a:path w="1716" h="5008" extrusionOk="0">
                  <a:moveTo>
                    <a:pt x="194" y="1"/>
                  </a:moveTo>
                  <a:cubicBezTo>
                    <a:pt x="177" y="1"/>
                    <a:pt x="160" y="3"/>
                    <a:pt x="143" y="7"/>
                  </a:cubicBezTo>
                  <a:cubicBezTo>
                    <a:pt x="72" y="7"/>
                    <a:pt x="0" y="126"/>
                    <a:pt x="24" y="221"/>
                  </a:cubicBezTo>
                  <a:lnTo>
                    <a:pt x="1334" y="4889"/>
                  </a:lnTo>
                  <a:cubicBezTo>
                    <a:pt x="1382" y="4936"/>
                    <a:pt x="1429" y="5008"/>
                    <a:pt x="1525" y="5008"/>
                  </a:cubicBezTo>
                  <a:lnTo>
                    <a:pt x="1548" y="5008"/>
                  </a:lnTo>
                  <a:cubicBezTo>
                    <a:pt x="1644" y="5008"/>
                    <a:pt x="1715" y="4889"/>
                    <a:pt x="1667" y="4794"/>
                  </a:cubicBezTo>
                  <a:lnTo>
                    <a:pt x="358" y="126"/>
                  </a:lnTo>
                  <a:cubicBezTo>
                    <a:pt x="358" y="47"/>
                    <a:pt x="276" y="1"/>
                    <a:pt x="194" y="1"/>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29" name="Google Shape;33629;p124"/>
            <p:cNvSpPr/>
            <p:nvPr/>
          </p:nvSpPr>
          <p:spPr>
            <a:xfrm>
              <a:off x="8634011" y="3407866"/>
              <a:ext cx="80106" cy="66877"/>
            </a:xfrm>
            <a:custGeom>
              <a:avLst/>
              <a:gdLst/>
              <a:ahLst/>
              <a:cxnLst/>
              <a:rect l="l" t="t" r="r" b="b"/>
              <a:pathLst>
                <a:path w="1429" h="1193" extrusionOk="0">
                  <a:moveTo>
                    <a:pt x="83" y="0"/>
                  </a:moveTo>
                  <a:cubicBezTo>
                    <a:pt x="63" y="0"/>
                    <a:pt x="44" y="1"/>
                    <a:pt x="24" y="2"/>
                  </a:cubicBezTo>
                  <a:lnTo>
                    <a:pt x="0" y="168"/>
                  </a:lnTo>
                  <a:lnTo>
                    <a:pt x="310" y="811"/>
                  </a:lnTo>
                  <a:cubicBezTo>
                    <a:pt x="339" y="810"/>
                    <a:pt x="368" y="809"/>
                    <a:pt x="397" y="809"/>
                  </a:cubicBezTo>
                  <a:cubicBezTo>
                    <a:pt x="769" y="809"/>
                    <a:pt x="1120" y="949"/>
                    <a:pt x="1429" y="1192"/>
                  </a:cubicBezTo>
                  <a:cubicBezTo>
                    <a:pt x="1429" y="1049"/>
                    <a:pt x="1357" y="907"/>
                    <a:pt x="1310" y="788"/>
                  </a:cubicBezTo>
                  <a:cubicBezTo>
                    <a:pt x="1080" y="305"/>
                    <a:pt x="607" y="0"/>
                    <a:pt x="83"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30" name="Google Shape;33630;p124"/>
            <p:cNvSpPr/>
            <p:nvPr/>
          </p:nvSpPr>
          <p:spPr>
            <a:xfrm>
              <a:off x="8252203" y="3461345"/>
              <a:ext cx="312408" cy="243009"/>
            </a:xfrm>
            <a:custGeom>
              <a:avLst/>
              <a:gdLst/>
              <a:ahLst/>
              <a:cxnLst/>
              <a:rect l="l" t="t" r="r" b="b"/>
              <a:pathLst>
                <a:path w="5573" h="4335" extrusionOk="0">
                  <a:moveTo>
                    <a:pt x="4501" y="0"/>
                  </a:moveTo>
                  <a:lnTo>
                    <a:pt x="48" y="1977"/>
                  </a:lnTo>
                  <a:lnTo>
                    <a:pt x="0" y="2144"/>
                  </a:lnTo>
                  <a:lnTo>
                    <a:pt x="286" y="2810"/>
                  </a:lnTo>
                  <a:lnTo>
                    <a:pt x="929" y="4287"/>
                  </a:lnTo>
                  <a:lnTo>
                    <a:pt x="1096" y="4334"/>
                  </a:lnTo>
                  <a:lnTo>
                    <a:pt x="1715" y="4049"/>
                  </a:lnTo>
                  <a:lnTo>
                    <a:pt x="1786" y="3906"/>
                  </a:lnTo>
                  <a:lnTo>
                    <a:pt x="3120" y="3310"/>
                  </a:lnTo>
                  <a:lnTo>
                    <a:pt x="3239" y="3406"/>
                  </a:lnTo>
                  <a:lnTo>
                    <a:pt x="5525" y="2382"/>
                  </a:lnTo>
                  <a:lnTo>
                    <a:pt x="5573" y="2120"/>
                  </a:lnTo>
                  <a:lnTo>
                    <a:pt x="4930" y="715"/>
                  </a:lnTo>
                  <a:lnTo>
                    <a:pt x="4644" y="95"/>
                  </a:lnTo>
                  <a:lnTo>
                    <a:pt x="4501" y="0"/>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31" name="Google Shape;33631;p124"/>
            <p:cNvSpPr/>
            <p:nvPr/>
          </p:nvSpPr>
          <p:spPr>
            <a:xfrm>
              <a:off x="8373680" y="3924548"/>
              <a:ext cx="40081" cy="133585"/>
            </a:xfrm>
            <a:custGeom>
              <a:avLst/>
              <a:gdLst/>
              <a:ahLst/>
              <a:cxnLst/>
              <a:rect l="l" t="t" r="r" b="b"/>
              <a:pathLst>
                <a:path w="715" h="2383" extrusionOk="0">
                  <a:moveTo>
                    <a:pt x="357" y="1"/>
                  </a:moveTo>
                  <a:cubicBezTo>
                    <a:pt x="143" y="1"/>
                    <a:pt x="0" y="168"/>
                    <a:pt x="0" y="358"/>
                  </a:cubicBezTo>
                  <a:lnTo>
                    <a:pt x="0" y="2025"/>
                  </a:lnTo>
                  <a:cubicBezTo>
                    <a:pt x="0" y="2216"/>
                    <a:pt x="167" y="2382"/>
                    <a:pt x="357" y="2382"/>
                  </a:cubicBezTo>
                  <a:cubicBezTo>
                    <a:pt x="429" y="2382"/>
                    <a:pt x="477" y="2335"/>
                    <a:pt x="548" y="2311"/>
                  </a:cubicBezTo>
                  <a:cubicBezTo>
                    <a:pt x="643" y="2263"/>
                    <a:pt x="715" y="2144"/>
                    <a:pt x="715" y="1977"/>
                  </a:cubicBezTo>
                  <a:lnTo>
                    <a:pt x="715" y="310"/>
                  </a:lnTo>
                  <a:cubicBezTo>
                    <a:pt x="715" y="263"/>
                    <a:pt x="619" y="144"/>
                    <a:pt x="548" y="48"/>
                  </a:cubicBezTo>
                  <a:cubicBezTo>
                    <a:pt x="477" y="25"/>
                    <a:pt x="429" y="1"/>
                    <a:pt x="357"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32" name="Google Shape;33632;p124"/>
            <p:cNvSpPr/>
            <p:nvPr/>
          </p:nvSpPr>
          <p:spPr>
            <a:xfrm>
              <a:off x="8240151" y="3924716"/>
              <a:ext cx="72146" cy="134762"/>
            </a:xfrm>
            <a:custGeom>
              <a:avLst/>
              <a:gdLst/>
              <a:ahLst/>
              <a:cxnLst/>
              <a:rect l="l" t="t" r="r" b="b"/>
              <a:pathLst>
                <a:path w="1287" h="2404" extrusionOk="0">
                  <a:moveTo>
                    <a:pt x="866" y="1"/>
                  </a:moveTo>
                  <a:cubicBezTo>
                    <a:pt x="717" y="1"/>
                    <a:pt x="587" y="112"/>
                    <a:pt x="549" y="284"/>
                  </a:cubicBezTo>
                  <a:lnTo>
                    <a:pt x="72" y="1951"/>
                  </a:lnTo>
                  <a:cubicBezTo>
                    <a:pt x="1" y="2165"/>
                    <a:pt x="120" y="2332"/>
                    <a:pt x="334" y="2403"/>
                  </a:cubicBezTo>
                  <a:lnTo>
                    <a:pt x="429" y="2403"/>
                  </a:lnTo>
                  <a:cubicBezTo>
                    <a:pt x="477" y="2403"/>
                    <a:pt x="549" y="2355"/>
                    <a:pt x="596" y="2332"/>
                  </a:cubicBezTo>
                  <a:cubicBezTo>
                    <a:pt x="691" y="2284"/>
                    <a:pt x="739" y="2213"/>
                    <a:pt x="787" y="2141"/>
                  </a:cubicBezTo>
                  <a:lnTo>
                    <a:pt x="1263" y="474"/>
                  </a:lnTo>
                  <a:cubicBezTo>
                    <a:pt x="1287" y="307"/>
                    <a:pt x="1215" y="141"/>
                    <a:pt x="1072" y="45"/>
                  </a:cubicBezTo>
                  <a:cubicBezTo>
                    <a:pt x="1049" y="45"/>
                    <a:pt x="1025" y="22"/>
                    <a:pt x="977" y="22"/>
                  </a:cubicBezTo>
                  <a:cubicBezTo>
                    <a:pt x="940" y="8"/>
                    <a:pt x="902" y="1"/>
                    <a:pt x="866"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33" name="Google Shape;33633;p124"/>
            <p:cNvSpPr/>
            <p:nvPr/>
          </p:nvSpPr>
          <p:spPr>
            <a:xfrm>
              <a:off x="8473799" y="3926342"/>
              <a:ext cx="69455" cy="134426"/>
            </a:xfrm>
            <a:custGeom>
              <a:avLst/>
              <a:gdLst/>
              <a:ahLst/>
              <a:cxnLst/>
              <a:rect l="l" t="t" r="r" b="b"/>
              <a:pathLst>
                <a:path w="1239" h="2398" extrusionOk="0">
                  <a:moveTo>
                    <a:pt x="409" y="1"/>
                  </a:moveTo>
                  <a:cubicBezTo>
                    <a:pt x="373" y="1"/>
                    <a:pt x="339" y="7"/>
                    <a:pt x="310" y="16"/>
                  </a:cubicBezTo>
                  <a:cubicBezTo>
                    <a:pt x="96" y="64"/>
                    <a:pt x="0" y="278"/>
                    <a:pt x="24" y="469"/>
                  </a:cubicBezTo>
                  <a:lnTo>
                    <a:pt x="500" y="2136"/>
                  </a:lnTo>
                  <a:cubicBezTo>
                    <a:pt x="572" y="2279"/>
                    <a:pt x="691" y="2398"/>
                    <a:pt x="858" y="2398"/>
                  </a:cubicBezTo>
                  <a:lnTo>
                    <a:pt x="953" y="2398"/>
                  </a:lnTo>
                  <a:cubicBezTo>
                    <a:pt x="977" y="2398"/>
                    <a:pt x="1024" y="2374"/>
                    <a:pt x="1048" y="2374"/>
                  </a:cubicBezTo>
                  <a:cubicBezTo>
                    <a:pt x="1191" y="2255"/>
                    <a:pt x="1239" y="2064"/>
                    <a:pt x="1215" y="1922"/>
                  </a:cubicBezTo>
                  <a:lnTo>
                    <a:pt x="739" y="255"/>
                  </a:lnTo>
                  <a:cubicBezTo>
                    <a:pt x="715" y="159"/>
                    <a:pt x="667" y="64"/>
                    <a:pt x="572" y="40"/>
                  </a:cubicBezTo>
                  <a:cubicBezTo>
                    <a:pt x="516" y="12"/>
                    <a:pt x="460" y="1"/>
                    <a:pt x="409"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34" name="Google Shape;33634;p124"/>
            <p:cNvSpPr/>
            <p:nvPr/>
          </p:nvSpPr>
          <p:spPr>
            <a:xfrm>
              <a:off x="8204106" y="3572115"/>
              <a:ext cx="105556" cy="151187"/>
            </a:xfrm>
            <a:custGeom>
              <a:avLst/>
              <a:gdLst/>
              <a:ahLst/>
              <a:cxnLst/>
              <a:rect l="l" t="t" r="r" b="b"/>
              <a:pathLst>
                <a:path w="1883" h="2697" extrusionOk="0">
                  <a:moveTo>
                    <a:pt x="882" y="1"/>
                  </a:moveTo>
                  <a:lnTo>
                    <a:pt x="191" y="287"/>
                  </a:lnTo>
                  <a:cubicBezTo>
                    <a:pt x="48" y="358"/>
                    <a:pt x="1" y="525"/>
                    <a:pt x="48" y="691"/>
                  </a:cubicBezTo>
                  <a:lnTo>
                    <a:pt x="310" y="1287"/>
                  </a:lnTo>
                  <a:lnTo>
                    <a:pt x="310" y="1311"/>
                  </a:lnTo>
                  <a:lnTo>
                    <a:pt x="310" y="1334"/>
                  </a:lnTo>
                  <a:lnTo>
                    <a:pt x="834" y="2525"/>
                  </a:lnTo>
                  <a:cubicBezTo>
                    <a:pt x="869" y="2630"/>
                    <a:pt x="981" y="2696"/>
                    <a:pt x="1094" y="2696"/>
                  </a:cubicBezTo>
                  <a:cubicBezTo>
                    <a:pt x="1135" y="2696"/>
                    <a:pt x="1177" y="2687"/>
                    <a:pt x="1215" y="2668"/>
                  </a:cubicBezTo>
                  <a:lnTo>
                    <a:pt x="1882" y="2382"/>
                  </a:lnTo>
                  <a:lnTo>
                    <a:pt x="1239" y="811"/>
                  </a:lnTo>
                  <a:lnTo>
                    <a:pt x="882"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35" name="Google Shape;33635;p124"/>
            <p:cNvSpPr/>
            <p:nvPr/>
          </p:nvSpPr>
          <p:spPr>
            <a:xfrm>
              <a:off x="8504518" y="3438642"/>
              <a:ext cx="114862" cy="156232"/>
            </a:xfrm>
            <a:custGeom>
              <a:avLst/>
              <a:gdLst/>
              <a:ahLst/>
              <a:cxnLst/>
              <a:rect l="l" t="t" r="r" b="b"/>
              <a:pathLst>
                <a:path w="2049" h="2787" extrusionOk="0">
                  <a:moveTo>
                    <a:pt x="976" y="0"/>
                  </a:moveTo>
                  <a:lnTo>
                    <a:pt x="0" y="405"/>
                  </a:lnTo>
                  <a:lnTo>
                    <a:pt x="310" y="1167"/>
                  </a:lnTo>
                  <a:lnTo>
                    <a:pt x="1024" y="2787"/>
                  </a:lnTo>
                  <a:lnTo>
                    <a:pt x="2024" y="2358"/>
                  </a:lnTo>
                  <a:lnTo>
                    <a:pt x="2048" y="2239"/>
                  </a:lnTo>
                  <a:lnTo>
                    <a:pt x="1381" y="762"/>
                  </a:lnTo>
                  <a:lnTo>
                    <a:pt x="1072" y="24"/>
                  </a:lnTo>
                  <a:lnTo>
                    <a:pt x="976" y="0"/>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36" name="Google Shape;33636;p124"/>
            <p:cNvSpPr/>
            <p:nvPr/>
          </p:nvSpPr>
          <p:spPr>
            <a:xfrm>
              <a:off x="8346941" y="3625537"/>
              <a:ext cx="92215" cy="93504"/>
            </a:xfrm>
            <a:custGeom>
              <a:avLst/>
              <a:gdLst/>
              <a:ahLst/>
              <a:cxnLst/>
              <a:rect l="l" t="t" r="r" b="b"/>
              <a:pathLst>
                <a:path w="1645" h="1668" extrusionOk="0">
                  <a:moveTo>
                    <a:pt x="834" y="0"/>
                  </a:moveTo>
                  <a:cubicBezTo>
                    <a:pt x="382" y="0"/>
                    <a:pt x="1" y="358"/>
                    <a:pt x="1" y="834"/>
                  </a:cubicBezTo>
                  <a:cubicBezTo>
                    <a:pt x="1" y="1286"/>
                    <a:pt x="358" y="1667"/>
                    <a:pt x="834" y="1667"/>
                  </a:cubicBezTo>
                  <a:cubicBezTo>
                    <a:pt x="954" y="1667"/>
                    <a:pt x="1096" y="1644"/>
                    <a:pt x="1192" y="1572"/>
                  </a:cubicBezTo>
                  <a:cubicBezTo>
                    <a:pt x="1454" y="1429"/>
                    <a:pt x="1644" y="1167"/>
                    <a:pt x="1644" y="834"/>
                  </a:cubicBezTo>
                  <a:cubicBezTo>
                    <a:pt x="1644" y="501"/>
                    <a:pt x="1454" y="239"/>
                    <a:pt x="1192" y="96"/>
                  </a:cubicBezTo>
                  <a:cubicBezTo>
                    <a:pt x="1073" y="24"/>
                    <a:pt x="954" y="0"/>
                    <a:pt x="834" y="0"/>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37" name="Google Shape;33637;p124"/>
            <p:cNvSpPr/>
            <p:nvPr/>
          </p:nvSpPr>
          <p:spPr>
            <a:xfrm>
              <a:off x="8556540" y="3395702"/>
              <a:ext cx="141601" cy="186055"/>
            </a:xfrm>
            <a:custGeom>
              <a:avLst/>
              <a:gdLst/>
              <a:ahLst/>
              <a:cxnLst/>
              <a:rect l="l" t="t" r="r" b="b"/>
              <a:pathLst>
                <a:path w="2526" h="3319" extrusionOk="0">
                  <a:moveTo>
                    <a:pt x="1146" y="0"/>
                  </a:moveTo>
                  <a:cubicBezTo>
                    <a:pt x="1105" y="0"/>
                    <a:pt x="1063" y="9"/>
                    <a:pt x="1025" y="28"/>
                  </a:cubicBezTo>
                  <a:lnTo>
                    <a:pt x="215" y="385"/>
                  </a:lnTo>
                  <a:cubicBezTo>
                    <a:pt x="72" y="433"/>
                    <a:pt x="1" y="624"/>
                    <a:pt x="72" y="766"/>
                  </a:cubicBezTo>
                  <a:lnTo>
                    <a:pt x="406" y="1528"/>
                  </a:lnTo>
                  <a:lnTo>
                    <a:pt x="1120" y="3148"/>
                  </a:lnTo>
                  <a:cubicBezTo>
                    <a:pt x="1155" y="3252"/>
                    <a:pt x="1266" y="3319"/>
                    <a:pt x="1380" y="3319"/>
                  </a:cubicBezTo>
                  <a:cubicBezTo>
                    <a:pt x="1421" y="3319"/>
                    <a:pt x="1463" y="3310"/>
                    <a:pt x="1501" y="3291"/>
                  </a:cubicBezTo>
                  <a:lnTo>
                    <a:pt x="2311" y="2933"/>
                  </a:lnTo>
                  <a:cubicBezTo>
                    <a:pt x="2454" y="2886"/>
                    <a:pt x="2525" y="2695"/>
                    <a:pt x="2454" y="2552"/>
                  </a:cubicBezTo>
                  <a:lnTo>
                    <a:pt x="1739" y="909"/>
                  </a:lnTo>
                  <a:lnTo>
                    <a:pt x="1406" y="171"/>
                  </a:lnTo>
                  <a:cubicBezTo>
                    <a:pt x="1371" y="66"/>
                    <a:pt x="1260" y="0"/>
                    <a:pt x="1146" y="0"/>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38" name="Google Shape;33638;p124"/>
            <p:cNvSpPr/>
            <p:nvPr/>
          </p:nvSpPr>
          <p:spPr>
            <a:xfrm>
              <a:off x="8070633" y="3643980"/>
              <a:ext cx="105500" cy="129493"/>
            </a:xfrm>
            <a:custGeom>
              <a:avLst/>
              <a:gdLst/>
              <a:ahLst/>
              <a:cxnLst/>
              <a:rect l="l" t="t" r="r" b="b"/>
              <a:pathLst>
                <a:path w="1882" h="2310" extrusionOk="0">
                  <a:moveTo>
                    <a:pt x="959" y="0"/>
                  </a:moveTo>
                  <a:cubicBezTo>
                    <a:pt x="925" y="0"/>
                    <a:pt x="890" y="9"/>
                    <a:pt x="858" y="29"/>
                  </a:cubicBezTo>
                  <a:lnTo>
                    <a:pt x="167" y="314"/>
                  </a:lnTo>
                  <a:cubicBezTo>
                    <a:pt x="48" y="386"/>
                    <a:pt x="0" y="529"/>
                    <a:pt x="48" y="648"/>
                  </a:cubicBezTo>
                  <a:lnTo>
                    <a:pt x="381" y="1386"/>
                  </a:lnTo>
                  <a:lnTo>
                    <a:pt x="715" y="2172"/>
                  </a:lnTo>
                  <a:cubicBezTo>
                    <a:pt x="750" y="2260"/>
                    <a:pt x="838" y="2309"/>
                    <a:pt x="929" y="2309"/>
                  </a:cubicBezTo>
                  <a:cubicBezTo>
                    <a:pt x="961" y="2309"/>
                    <a:pt x="994" y="2303"/>
                    <a:pt x="1024" y="2291"/>
                  </a:cubicBezTo>
                  <a:lnTo>
                    <a:pt x="1715" y="1981"/>
                  </a:lnTo>
                  <a:cubicBezTo>
                    <a:pt x="1834" y="1958"/>
                    <a:pt x="1882" y="1815"/>
                    <a:pt x="1834" y="1672"/>
                  </a:cubicBezTo>
                  <a:lnTo>
                    <a:pt x="1548" y="981"/>
                  </a:lnTo>
                  <a:lnTo>
                    <a:pt x="1191" y="148"/>
                  </a:lnTo>
                  <a:cubicBezTo>
                    <a:pt x="1139" y="61"/>
                    <a:pt x="1050" y="0"/>
                    <a:pt x="959" y="0"/>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32323" name="Shape 32323"/>
        <p:cNvGrpSpPr/>
        <p:nvPr/>
      </p:nvGrpSpPr>
      <p:grpSpPr>
        <a:xfrm>
          <a:off x="0" y="0"/>
          <a:ext cx="0" cy="0"/>
          <a:chOff x="0" y="0"/>
          <a:chExt cx="0" cy="0"/>
        </a:xfrm>
      </p:grpSpPr>
      <p:sp>
        <p:nvSpPr>
          <p:cNvPr id="3" name="Text Box 2"/>
          <p:cNvSpPr txBox="1"/>
          <p:nvPr/>
        </p:nvSpPr>
        <p:spPr>
          <a:xfrm>
            <a:off x="1980565" y="422910"/>
            <a:ext cx="5570855" cy="4145280"/>
          </a:xfrm>
          <a:prstGeom prst="rect">
            <a:avLst/>
          </a:prstGeom>
          <a:noFill/>
        </p:spPr>
        <p:txBody>
          <a:bodyPr wrap="square" rtlCol="0">
            <a:spAutoFit/>
          </a:bodyPr>
          <a:p>
            <a:r>
              <a:rPr lang="en-US">
                <a:solidFill>
                  <a:schemeClr val="bg1"/>
                </a:solidFill>
                <a:latin typeface="Roboto" panose="02000000000000000000" charset="0"/>
              </a:rPr>
              <a:t>Ibnu Abi Hatim meriwayatkan dari Ibnu 'Umar, bahwasanya ada seorang  lelaki mendatanginya lalu bertanya kepadanya tentang langit dan bumi, bahwa keduanya dahulu adalah satu, lalu Allah pisahkan antara keduanya. Ibnu 'Umar berkata, “ Pergilah menemui Syaikh itu (yakni Ibnu 'Abbas), lalu tanyakan kepadanya. Kemudian kemarilah kamu untuk memberitahukan kepadaku apa yang dikatakannya kepadamu. “ Lalu orang itu pun pergi menemui Ibnu 'Abbas dan bertanya kepdanya. Ibnu 'Abbas berkata,” Ya, dulu langit itu menyatu dan tidak menurunkan hujan, bumi pun dulu menyatu dan tidak dapat menumbuhkan tanaman. Begitu Dia menciptakan penghuni bagi bumi, maka dia memisahkan (langit) ini dengan hujan, dan memisahkan (bumi) ini dengan tumbuh-tumbuhan. “Orang itu pun kembali lagi menemui Ibnu 'Umar dan memberitahukan jawaban dari pertanyaannya. Ibnu 'Umar pun berkata, “Sekarang aku yakin Ibnu 'Abbas telah dianugrahi ilmu tentang Al-Quran. Dia benar dan memang begitulah keaadan langit dan bumi pada awalnya. “ Ibnu 'Umar berkaa lagi, “dulu aku terheran-heran mengenai Ibnu 'Abbas yang telah 'berani' untuk menafsirkan Al-Quran. Tapi sekarang aku mengetahui bahwa dia telah dianugrahi ilmu mengenai Al-Quran. “ </a:t>
            </a:r>
            <a:endParaRPr lang="en-US">
              <a:solidFill>
                <a:schemeClr val="bg1"/>
              </a:solidFill>
              <a:latin typeface="Roboto" panose="02000000000000000000"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31136" name="Shape 31136"/>
        <p:cNvGrpSpPr/>
        <p:nvPr/>
      </p:nvGrpSpPr>
      <p:grpSpPr>
        <a:xfrm>
          <a:off x="0" y="0"/>
          <a:ext cx="0" cy="0"/>
          <a:chOff x="0" y="0"/>
          <a:chExt cx="0" cy="0"/>
        </a:xfrm>
      </p:grpSpPr>
      <p:sp>
        <p:nvSpPr>
          <p:cNvPr id="3" name="Text Box 2"/>
          <p:cNvSpPr txBox="1"/>
          <p:nvPr/>
        </p:nvSpPr>
        <p:spPr>
          <a:xfrm>
            <a:off x="1965325" y="1672590"/>
            <a:ext cx="5570855" cy="1584960"/>
          </a:xfrm>
          <a:prstGeom prst="rect">
            <a:avLst/>
          </a:prstGeom>
          <a:noFill/>
        </p:spPr>
        <p:txBody>
          <a:bodyPr wrap="square" rtlCol="0">
            <a:spAutoFit/>
          </a:bodyPr>
          <a:p>
            <a:r>
              <a:rPr lang="en-US">
                <a:solidFill>
                  <a:schemeClr val="bg1"/>
                </a:solidFill>
                <a:latin typeface="Roboto" panose="02000000000000000000" charset="0"/>
              </a:rPr>
              <a:t>Oleh karna itu Allah berfirman, </a:t>
            </a:r>
            <a:r>
              <a:rPr lang="en-US" i="1">
                <a:solidFill>
                  <a:schemeClr val="bg1"/>
                </a:solidFill>
                <a:latin typeface="Roboto" panose="02000000000000000000" charset="0"/>
              </a:rPr>
              <a:t>“Dan dari air kami jadikan segala sesuatu yan hidup. Maka mengapakah mereka tidak juga beriman?”  </a:t>
            </a:r>
            <a:endParaRPr lang="en-US" i="1">
              <a:solidFill>
                <a:schemeClr val="bg1"/>
              </a:solidFill>
              <a:latin typeface="Roboto" panose="02000000000000000000" charset="0"/>
            </a:endParaRPr>
          </a:p>
          <a:p>
            <a:r>
              <a:rPr lang="en-US">
                <a:solidFill>
                  <a:schemeClr val="bg1"/>
                </a:solidFill>
                <a:latin typeface="Roboto" panose="02000000000000000000" charset="0"/>
              </a:rPr>
              <a:t>(Q.S Al-Ambiya:30) Padahal mereka menyaksikan dengan mata kepala mereka sendiri bahwa kemudian makhluk-makhluk itu terjadi sedikit demi sedikit. Itu semua merupakan dalil atas adanya Rabb yang membuat, yang melakukan, dan yang sengaja (menjadikannya). Dia maha kuasa atas segala sesuatu yang di kehendaki-Nya</a:t>
            </a:r>
            <a:endParaRPr lang="en-US">
              <a:solidFill>
                <a:schemeClr val="bg1"/>
              </a:solidFill>
              <a:latin typeface="Roboto" panose="02000000000000000000" charset="0"/>
            </a:endParaRPr>
          </a:p>
        </p:txBody>
      </p:sp>
      <p:grpSp>
        <p:nvGrpSpPr>
          <p:cNvPr id="33829" name="Google Shape;33829;p124"/>
          <p:cNvGrpSpPr/>
          <p:nvPr/>
        </p:nvGrpSpPr>
        <p:grpSpPr>
          <a:xfrm>
            <a:off x="-721228" y="3232230"/>
            <a:ext cx="2203216" cy="2203216"/>
            <a:chOff x="4521828" y="2434472"/>
            <a:chExt cx="453707" cy="453022"/>
          </a:xfrm>
        </p:grpSpPr>
        <p:sp>
          <p:nvSpPr>
            <p:cNvPr id="33830" name="Google Shape;33830;p124"/>
            <p:cNvSpPr/>
            <p:nvPr/>
          </p:nvSpPr>
          <p:spPr>
            <a:xfrm>
              <a:off x="4622732" y="2642887"/>
              <a:ext cx="311910" cy="190048"/>
            </a:xfrm>
            <a:custGeom>
              <a:avLst/>
              <a:gdLst/>
              <a:ahLst/>
              <a:cxnLst/>
              <a:rect l="l" t="t" r="r" b="b"/>
              <a:pathLst>
                <a:path w="8170" h="4978" extrusionOk="0">
                  <a:moveTo>
                    <a:pt x="1" y="0"/>
                  </a:moveTo>
                  <a:lnTo>
                    <a:pt x="1" y="4978"/>
                  </a:lnTo>
                  <a:lnTo>
                    <a:pt x="4478" y="4978"/>
                  </a:lnTo>
                  <a:lnTo>
                    <a:pt x="4478" y="1215"/>
                  </a:lnTo>
                  <a:lnTo>
                    <a:pt x="7907" y="1215"/>
                  </a:lnTo>
                  <a:lnTo>
                    <a:pt x="8169" y="1024"/>
                  </a:lnTo>
                  <a:lnTo>
                    <a:pt x="8169" y="215"/>
                  </a:lnTo>
                  <a:lnTo>
                    <a:pt x="8050" y="0"/>
                  </a:ln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31" name="Google Shape;33831;p124"/>
            <p:cNvSpPr/>
            <p:nvPr/>
          </p:nvSpPr>
          <p:spPr>
            <a:xfrm>
              <a:off x="4562755" y="2642887"/>
              <a:ext cx="70934" cy="190964"/>
            </a:xfrm>
            <a:custGeom>
              <a:avLst/>
              <a:gdLst/>
              <a:ahLst/>
              <a:cxnLst/>
              <a:rect l="l" t="t" r="r" b="b"/>
              <a:pathLst>
                <a:path w="1858" h="5002" extrusionOk="0">
                  <a:moveTo>
                    <a:pt x="191" y="0"/>
                  </a:moveTo>
                  <a:lnTo>
                    <a:pt x="0" y="215"/>
                  </a:lnTo>
                  <a:lnTo>
                    <a:pt x="0" y="4811"/>
                  </a:lnTo>
                  <a:lnTo>
                    <a:pt x="191" y="5001"/>
                  </a:lnTo>
                  <a:lnTo>
                    <a:pt x="1858" y="5001"/>
                  </a:lnTo>
                  <a:lnTo>
                    <a:pt x="1667" y="4811"/>
                  </a:lnTo>
                  <a:lnTo>
                    <a:pt x="1667" y="215"/>
                  </a:lnTo>
                  <a:lnTo>
                    <a:pt x="1858" y="0"/>
                  </a:ln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32" name="Google Shape;33832;p124"/>
            <p:cNvSpPr/>
            <p:nvPr/>
          </p:nvSpPr>
          <p:spPr>
            <a:xfrm>
              <a:off x="4824580" y="2681981"/>
              <a:ext cx="48218" cy="149121"/>
            </a:xfrm>
            <a:custGeom>
              <a:avLst/>
              <a:gdLst/>
              <a:ahLst/>
              <a:cxnLst/>
              <a:rect l="l" t="t" r="r" b="b"/>
              <a:pathLst>
                <a:path w="1263" h="3906" extrusionOk="0">
                  <a:moveTo>
                    <a:pt x="72" y="0"/>
                  </a:moveTo>
                  <a:lnTo>
                    <a:pt x="1" y="119"/>
                  </a:lnTo>
                  <a:lnTo>
                    <a:pt x="1" y="3906"/>
                  </a:lnTo>
                  <a:lnTo>
                    <a:pt x="1263" y="3906"/>
                  </a:lnTo>
                  <a:lnTo>
                    <a:pt x="1263" y="96"/>
                  </a:lnTo>
                  <a:lnTo>
                    <a:pt x="1192" y="0"/>
                  </a:ln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33" name="Google Shape;33833;p124"/>
            <p:cNvSpPr/>
            <p:nvPr/>
          </p:nvSpPr>
          <p:spPr>
            <a:xfrm>
              <a:off x="4789150" y="2681981"/>
              <a:ext cx="45469" cy="149121"/>
            </a:xfrm>
            <a:custGeom>
              <a:avLst/>
              <a:gdLst/>
              <a:ahLst/>
              <a:cxnLst/>
              <a:rect l="l" t="t" r="r" b="b"/>
              <a:pathLst>
                <a:path w="1191" h="3906" extrusionOk="0">
                  <a:moveTo>
                    <a:pt x="167" y="0"/>
                  </a:moveTo>
                  <a:cubicBezTo>
                    <a:pt x="95" y="0"/>
                    <a:pt x="0" y="96"/>
                    <a:pt x="0" y="167"/>
                  </a:cubicBezTo>
                  <a:lnTo>
                    <a:pt x="0" y="3739"/>
                  </a:lnTo>
                  <a:lnTo>
                    <a:pt x="119" y="3906"/>
                  </a:lnTo>
                  <a:lnTo>
                    <a:pt x="1119" y="3906"/>
                  </a:lnTo>
                  <a:lnTo>
                    <a:pt x="1000" y="3739"/>
                  </a:lnTo>
                  <a:lnTo>
                    <a:pt x="1000" y="167"/>
                  </a:lnTo>
                  <a:cubicBezTo>
                    <a:pt x="1000" y="96"/>
                    <a:pt x="1095" y="0"/>
                    <a:pt x="1191"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34" name="Google Shape;33834;p124"/>
            <p:cNvSpPr/>
            <p:nvPr/>
          </p:nvSpPr>
          <p:spPr>
            <a:xfrm>
              <a:off x="4870050" y="2681981"/>
              <a:ext cx="64596" cy="146411"/>
            </a:xfrm>
            <a:custGeom>
              <a:avLst/>
              <a:gdLst/>
              <a:ahLst/>
              <a:cxnLst/>
              <a:rect l="l" t="t" r="r" b="b"/>
              <a:pathLst>
                <a:path w="1692" h="3835" extrusionOk="0">
                  <a:moveTo>
                    <a:pt x="1" y="0"/>
                  </a:moveTo>
                  <a:lnTo>
                    <a:pt x="1" y="3739"/>
                  </a:lnTo>
                  <a:lnTo>
                    <a:pt x="72" y="3834"/>
                  </a:lnTo>
                  <a:lnTo>
                    <a:pt x="1548" y="3834"/>
                  </a:lnTo>
                  <a:lnTo>
                    <a:pt x="1691" y="3739"/>
                  </a:lnTo>
                  <a:lnTo>
                    <a:pt x="1691" y="0"/>
                  </a:ln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35" name="Google Shape;33835;p124"/>
            <p:cNvSpPr/>
            <p:nvPr/>
          </p:nvSpPr>
          <p:spPr>
            <a:xfrm>
              <a:off x="4622732" y="2614711"/>
              <a:ext cx="311910" cy="35467"/>
            </a:xfrm>
            <a:custGeom>
              <a:avLst/>
              <a:gdLst/>
              <a:ahLst/>
              <a:cxnLst/>
              <a:rect l="l" t="t" r="r" b="b"/>
              <a:pathLst>
                <a:path w="8170" h="929" extrusionOk="0">
                  <a:moveTo>
                    <a:pt x="1" y="0"/>
                  </a:moveTo>
                  <a:lnTo>
                    <a:pt x="1" y="929"/>
                  </a:lnTo>
                  <a:lnTo>
                    <a:pt x="8169" y="929"/>
                  </a:lnTo>
                  <a:lnTo>
                    <a:pt x="8169" y="619"/>
                  </a:lnTo>
                  <a:cubicBezTo>
                    <a:pt x="8169" y="476"/>
                    <a:pt x="8169" y="333"/>
                    <a:pt x="8146" y="143"/>
                  </a:cubicBezTo>
                  <a:lnTo>
                    <a:pt x="7979" y="0"/>
                  </a:ln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36" name="Google Shape;33836;p124"/>
            <p:cNvSpPr/>
            <p:nvPr/>
          </p:nvSpPr>
          <p:spPr>
            <a:xfrm>
              <a:off x="4562755" y="2614711"/>
              <a:ext cx="73683" cy="35467"/>
            </a:xfrm>
            <a:custGeom>
              <a:avLst/>
              <a:gdLst/>
              <a:ahLst/>
              <a:cxnLst/>
              <a:rect l="l" t="t" r="r" b="b"/>
              <a:pathLst>
                <a:path w="1930" h="929" extrusionOk="0">
                  <a:moveTo>
                    <a:pt x="262" y="0"/>
                  </a:moveTo>
                  <a:lnTo>
                    <a:pt x="24" y="143"/>
                  </a:lnTo>
                  <a:cubicBezTo>
                    <a:pt x="0" y="310"/>
                    <a:pt x="0" y="476"/>
                    <a:pt x="0" y="619"/>
                  </a:cubicBezTo>
                  <a:lnTo>
                    <a:pt x="0" y="929"/>
                  </a:lnTo>
                  <a:lnTo>
                    <a:pt x="1667" y="929"/>
                  </a:lnTo>
                  <a:lnTo>
                    <a:pt x="1667" y="619"/>
                  </a:lnTo>
                  <a:cubicBezTo>
                    <a:pt x="1667" y="476"/>
                    <a:pt x="1667" y="333"/>
                    <a:pt x="1691" y="143"/>
                  </a:cubicBezTo>
                  <a:lnTo>
                    <a:pt x="1929" y="0"/>
                  </a:ln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37" name="Google Shape;33837;p124"/>
            <p:cNvSpPr/>
            <p:nvPr/>
          </p:nvSpPr>
          <p:spPr>
            <a:xfrm>
              <a:off x="4622732" y="2453752"/>
              <a:ext cx="310994" cy="169165"/>
            </a:xfrm>
            <a:custGeom>
              <a:avLst/>
              <a:gdLst/>
              <a:ahLst/>
              <a:cxnLst/>
              <a:rect l="l" t="t" r="r" b="b"/>
              <a:pathLst>
                <a:path w="8146" h="4431" extrusionOk="0">
                  <a:moveTo>
                    <a:pt x="2906" y="1"/>
                  </a:moveTo>
                  <a:lnTo>
                    <a:pt x="2311" y="239"/>
                  </a:lnTo>
                  <a:lnTo>
                    <a:pt x="1025" y="1382"/>
                  </a:lnTo>
                  <a:lnTo>
                    <a:pt x="96" y="3502"/>
                  </a:lnTo>
                  <a:lnTo>
                    <a:pt x="1" y="4002"/>
                  </a:lnTo>
                  <a:lnTo>
                    <a:pt x="1" y="4430"/>
                  </a:lnTo>
                  <a:lnTo>
                    <a:pt x="8146" y="4430"/>
                  </a:lnTo>
                  <a:cubicBezTo>
                    <a:pt x="8050" y="3621"/>
                    <a:pt x="7788" y="2906"/>
                    <a:pt x="7360" y="2239"/>
                  </a:cubicBezTo>
                  <a:lnTo>
                    <a:pt x="6955" y="2192"/>
                  </a:lnTo>
                  <a:lnTo>
                    <a:pt x="5764" y="954"/>
                  </a:lnTo>
                  <a:lnTo>
                    <a:pt x="5764" y="644"/>
                  </a:lnTo>
                  <a:cubicBezTo>
                    <a:pt x="5597" y="549"/>
                    <a:pt x="5431" y="453"/>
                    <a:pt x="5240" y="406"/>
                  </a:cubicBezTo>
                  <a:lnTo>
                    <a:pt x="5050" y="525"/>
                  </a:lnTo>
                  <a:lnTo>
                    <a:pt x="3526" y="120"/>
                  </a:lnTo>
                  <a:lnTo>
                    <a:pt x="3144"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38" name="Google Shape;33838;p124"/>
            <p:cNvSpPr/>
            <p:nvPr/>
          </p:nvSpPr>
          <p:spPr>
            <a:xfrm>
              <a:off x="4563671" y="2454668"/>
              <a:ext cx="170959" cy="166416"/>
            </a:xfrm>
            <a:custGeom>
              <a:avLst/>
              <a:gdLst/>
              <a:ahLst/>
              <a:cxnLst/>
              <a:rect l="l" t="t" r="r" b="b"/>
              <a:pathLst>
                <a:path w="4478" h="4359" extrusionOk="0">
                  <a:moveTo>
                    <a:pt x="4477" y="1"/>
                  </a:moveTo>
                  <a:cubicBezTo>
                    <a:pt x="2120" y="167"/>
                    <a:pt x="238" y="2025"/>
                    <a:pt x="0" y="4359"/>
                  </a:cubicBezTo>
                  <a:lnTo>
                    <a:pt x="1667" y="4359"/>
                  </a:lnTo>
                  <a:cubicBezTo>
                    <a:pt x="1858" y="2406"/>
                    <a:pt x="2953" y="763"/>
                    <a:pt x="4477"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39" name="Google Shape;33839;p124"/>
            <p:cNvSpPr/>
            <p:nvPr/>
          </p:nvSpPr>
          <p:spPr>
            <a:xfrm>
              <a:off x="4741848" y="2451958"/>
              <a:ext cx="154619" cy="168210"/>
            </a:xfrm>
            <a:custGeom>
              <a:avLst/>
              <a:gdLst/>
              <a:ahLst/>
              <a:cxnLst/>
              <a:rect l="l" t="t" r="r" b="b"/>
              <a:pathLst>
                <a:path w="4050" h="4406" extrusionOk="0">
                  <a:moveTo>
                    <a:pt x="1" y="0"/>
                  </a:moveTo>
                  <a:cubicBezTo>
                    <a:pt x="525" y="310"/>
                    <a:pt x="953" y="715"/>
                    <a:pt x="1358" y="1239"/>
                  </a:cubicBezTo>
                  <a:lnTo>
                    <a:pt x="1549" y="1286"/>
                  </a:lnTo>
                  <a:lnTo>
                    <a:pt x="2073" y="2072"/>
                  </a:lnTo>
                  <a:lnTo>
                    <a:pt x="2358" y="2953"/>
                  </a:lnTo>
                  <a:lnTo>
                    <a:pt x="2334" y="3072"/>
                  </a:lnTo>
                  <a:cubicBezTo>
                    <a:pt x="2477" y="3477"/>
                    <a:pt x="2573" y="3930"/>
                    <a:pt x="2620" y="4406"/>
                  </a:cubicBezTo>
                  <a:lnTo>
                    <a:pt x="4049" y="4406"/>
                  </a:lnTo>
                  <a:cubicBezTo>
                    <a:pt x="4001" y="3763"/>
                    <a:pt x="3835" y="3144"/>
                    <a:pt x="3597" y="2548"/>
                  </a:cubicBezTo>
                  <a:lnTo>
                    <a:pt x="3406" y="2477"/>
                  </a:lnTo>
                  <a:lnTo>
                    <a:pt x="2454" y="905"/>
                  </a:lnTo>
                  <a:lnTo>
                    <a:pt x="2454" y="762"/>
                  </a:lnTo>
                  <a:lnTo>
                    <a:pt x="2120" y="429"/>
                  </a:lnTo>
                  <a:cubicBezTo>
                    <a:pt x="1525" y="167"/>
                    <a:pt x="882" y="0"/>
                    <a:pt x="167"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0" name="Google Shape;33840;p124"/>
            <p:cNvSpPr/>
            <p:nvPr/>
          </p:nvSpPr>
          <p:spPr>
            <a:xfrm>
              <a:off x="4936403" y="2464671"/>
              <a:ext cx="39132" cy="45508"/>
            </a:xfrm>
            <a:custGeom>
              <a:avLst/>
              <a:gdLst/>
              <a:ahLst/>
              <a:cxnLst/>
              <a:rect l="l" t="t" r="r" b="b"/>
              <a:pathLst>
                <a:path w="1025" h="1192" extrusionOk="0">
                  <a:moveTo>
                    <a:pt x="1" y="1"/>
                  </a:moveTo>
                  <a:lnTo>
                    <a:pt x="549" y="1191"/>
                  </a:lnTo>
                  <a:lnTo>
                    <a:pt x="692" y="1191"/>
                  </a:lnTo>
                  <a:cubicBezTo>
                    <a:pt x="906" y="977"/>
                    <a:pt x="1025" y="715"/>
                    <a:pt x="1025" y="429"/>
                  </a:cubicBezTo>
                  <a:lnTo>
                    <a:pt x="834" y="310"/>
                  </a:lnTo>
                  <a:lnTo>
                    <a:pt x="239" y="96"/>
                  </a:lnTo>
                  <a:lnTo>
                    <a:pt x="1" y="1"/>
                  </a:ln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1" name="Google Shape;33841;p124"/>
            <p:cNvSpPr/>
            <p:nvPr/>
          </p:nvSpPr>
          <p:spPr>
            <a:xfrm>
              <a:off x="4929149" y="2440962"/>
              <a:ext cx="46386" cy="40125"/>
            </a:xfrm>
            <a:custGeom>
              <a:avLst/>
              <a:gdLst/>
              <a:ahLst/>
              <a:cxnLst/>
              <a:rect l="l" t="t" r="r" b="b"/>
              <a:pathLst>
                <a:path w="1215" h="1051" extrusionOk="0">
                  <a:moveTo>
                    <a:pt x="134" y="1"/>
                  </a:moveTo>
                  <a:cubicBezTo>
                    <a:pt x="113" y="1"/>
                    <a:pt x="93" y="1"/>
                    <a:pt x="72" y="3"/>
                  </a:cubicBezTo>
                  <a:lnTo>
                    <a:pt x="0" y="122"/>
                  </a:lnTo>
                  <a:lnTo>
                    <a:pt x="286" y="788"/>
                  </a:lnTo>
                  <a:cubicBezTo>
                    <a:pt x="620" y="788"/>
                    <a:pt x="953" y="884"/>
                    <a:pt x="1215" y="1050"/>
                  </a:cubicBezTo>
                  <a:cubicBezTo>
                    <a:pt x="1215" y="884"/>
                    <a:pt x="1191" y="741"/>
                    <a:pt x="1120" y="622"/>
                  </a:cubicBezTo>
                  <a:cubicBezTo>
                    <a:pt x="938" y="235"/>
                    <a:pt x="561" y="1"/>
                    <a:pt x="134"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2" name="Google Shape;33842;p124"/>
            <p:cNvSpPr/>
            <p:nvPr/>
          </p:nvSpPr>
          <p:spPr>
            <a:xfrm>
              <a:off x="4813699" y="2478301"/>
              <a:ext cx="108195" cy="91893"/>
            </a:xfrm>
            <a:custGeom>
              <a:avLst/>
              <a:gdLst/>
              <a:ahLst/>
              <a:cxnLst/>
              <a:rect l="l" t="t" r="r" b="b"/>
              <a:pathLst>
                <a:path w="2834" h="2407" extrusionOk="0">
                  <a:moveTo>
                    <a:pt x="2334" y="1"/>
                  </a:moveTo>
                  <a:lnTo>
                    <a:pt x="2239" y="358"/>
                  </a:lnTo>
                  <a:lnTo>
                    <a:pt x="167" y="1263"/>
                  </a:lnTo>
                  <a:lnTo>
                    <a:pt x="0" y="1406"/>
                  </a:lnTo>
                  <a:cubicBezTo>
                    <a:pt x="191" y="1739"/>
                    <a:pt x="333" y="2049"/>
                    <a:pt x="452" y="2406"/>
                  </a:cubicBezTo>
                  <a:lnTo>
                    <a:pt x="2834" y="1358"/>
                  </a:lnTo>
                  <a:lnTo>
                    <a:pt x="2834" y="1168"/>
                  </a:lnTo>
                  <a:lnTo>
                    <a:pt x="2334" y="1"/>
                  </a:ln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3" name="Google Shape;33843;p124"/>
            <p:cNvSpPr/>
            <p:nvPr/>
          </p:nvSpPr>
          <p:spPr>
            <a:xfrm>
              <a:off x="4794572" y="2458333"/>
              <a:ext cx="113693" cy="73644"/>
            </a:xfrm>
            <a:custGeom>
              <a:avLst/>
              <a:gdLst/>
              <a:ahLst/>
              <a:cxnLst/>
              <a:rect l="l" t="t" r="r" b="b"/>
              <a:pathLst>
                <a:path w="2978" h="1929" extrusionOk="0">
                  <a:moveTo>
                    <a:pt x="2501" y="0"/>
                  </a:moveTo>
                  <a:lnTo>
                    <a:pt x="1" y="1095"/>
                  </a:lnTo>
                  <a:cubicBezTo>
                    <a:pt x="215" y="1357"/>
                    <a:pt x="382" y="1619"/>
                    <a:pt x="549" y="1929"/>
                  </a:cubicBezTo>
                  <a:lnTo>
                    <a:pt x="2978" y="857"/>
                  </a:lnTo>
                  <a:lnTo>
                    <a:pt x="2644" y="48"/>
                  </a:lnTo>
                  <a:lnTo>
                    <a:pt x="2501" y="0"/>
                  </a:ln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4" name="Google Shape;33844;p124"/>
            <p:cNvSpPr/>
            <p:nvPr/>
          </p:nvSpPr>
          <p:spPr>
            <a:xfrm>
              <a:off x="4581844" y="2824730"/>
              <a:ext cx="372803" cy="40926"/>
            </a:xfrm>
            <a:custGeom>
              <a:avLst/>
              <a:gdLst/>
              <a:ahLst/>
              <a:cxnLst/>
              <a:rect l="l" t="t" r="r" b="b"/>
              <a:pathLst>
                <a:path w="9765" h="1072" extrusionOk="0">
                  <a:moveTo>
                    <a:pt x="786" y="0"/>
                  </a:moveTo>
                  <a:cubicBezTo>
                    <a:pt x="691" y="72"/>
                    <a:pt x="596" y="167"/>
                    <a:pt x="596" y="167"/>
                  </a:cubicBezTo>
                  <a:lnTo>
                    <a:pt x="596" y="762"/>
                  </a:lnTo>
                  <a:lnTo>
                    <a:pt x="215" y="762"/>
                  </a:lnTo>
                  <a:lnTo>
                    <a:pt x="0" y="953"/>
                  </a:lnTo>
                  <a:lnTo>
                    <a:pt x="0" y="1072"/>
                  </a:lnTo>
                  <a:lnTo>
                    <a:pt x="9502" y="1072"/>
                  </a:lnTo>
                  <a:lnTo>
                    <a:pt x="9740" y="881"/>
                  </a:lnTo>
                  <a:lnTo>
                    <a:pt x="9740" y="381"/>
                  </a:lnTo>
                  <a:cubicBezTo>
                    <a:pt x="9764" y="191"/>
                    <a:pt x="9598" y="0"/>
                    <a:pt x="9383"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5" name="Google Shape;33845;p124"/>
            <p:cNvSpPr/>
            <p:nvPr/>
          </p:nvSpPr>
          <p:spPr>
            <a:xfrm>
              <a:off x="4542749" y="2824730"/>
              <a:ext cx="77309" cy="40048"/>
            </a:xfrm>
            <a:custGeom>
              <a:avLst/>
              <a:gdLst/>
              <a:ahLst/>
              <a:cxnLst/>
              <a:rect l="l" t="t" r="r" b="b"/>
              <a:pathLst>
                <a:path w="2025" h="1049" extrusionOk="0">
                  <a:moveTo>
                    <a:pt x="334" y="0"/>
                  </a:moveTo>
                  <a:cubicBezTo>
                    <a:pt x="143" y="0"/>
                    <a:pt x="0" y="167"/>
                    <a:pt x="0" y="357"/>
                  </a:cubicBezTo>
                  <a:lnTo>
                    <a:pt x="0" y="834"/>
                  </a:lnTo>
                  <a:lnTo>
                    <a:pt x="143" y="1048"/>
                  </a:lnTo>
                  <a:lnTo>
                    <a:pt x="1810" y="1048"/>
                  </a:lnTo>
                  <a:lnTo>
                    <a:pt x="1667" y="834"/>
                  </a:lnTo>
                  <a:lnTo>
                    <a:pt x="1667" y="357"/>
                  </a:lnTo>
                  <a:cubicBezTo>
                    <a:pt x="1667" y="167"/>
                    <a:pt x="1810" y="0"/>
                    <a:pt x="2025"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6" name="Google Shape;33846;p124"/>
            <p:cNvSpPr/>
            <p:nvPr/>
          </p:nvSpPr>
          <p:spPr>
            <a:xfrm>
              <a:off x="4901890" y="2464671"/>
              <a:ext cx="64558" cy="71659"/>
            </a:xfrm>
            <a:custGeom>
              <a:avLst/>
              <a:gdLst/>
              <a:ahLst/>
              <a:cxnLst/>
              <a:rect l="l" t="t" r="r" b="b"/>
              <a:pathLst>
                <a:path w="1691" h="1877" extrusionOk="0">
                  <a:moveTo>
                    <a:pt x="881" y="1"/>
                  </a:moveTo>
                  <a:lnTo>
                    <a:pt x="24" y="358"/>
                  </a:lnTo>
                  <a:lnTo>
                    <a:pt x="0" y="548"/>
                  </a:lnTo>
                  <a:lnTo>
                    <a:pt x="524" y="1739"/>
                  </a:lnTo>
                  <a:cubicBezTo>
                    <a:pt x="577" y="1827"/>
                    <a:pt x="669" y="1876"/>
                    <a:pt x="762" y="1876"/>
                  </a:cubicBezTo>
                  <a:cubicBezTo>
                    <a:pt x="794" y="1876"/>
                    <a:pt x="827" y="1871"/>
                    <a:pt x="857" y="1858"/>
                  </a:cubicBezTo>
                  <a:lnTo>
                    <a:pt x="1500" y="1549"/>
                  </a:lnTo>
                  <a:cubicBezTo>
                    <a:pt x="1619" y="1501"/>
                    <a:pt x="1691" y="1334"/>
                    <a:pt x="1619" y="1215"/>
                  </a:cubicBezTo>
                  <a:lnTo>
                    <a:pt x="1095" y="72"/>
                  </a:lnTo>
                  <a:lnTo>
                    <a:pt x="881" y="1"/>
                  </a:ln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7" name="Google Shape;33847;p124"/>
            <p:cNvSpPr/>
            <p:nvPr/>
          </p:nvSpPr>
          <p:spPr>
            <a:xfrm>
              <a:off x="4886428" y="2434472"/>
              <a:ext cx="58221" cy="53868"/>
            </a:xfrm>
            <a:custGeom>
              <a:avLst/>
              <a:gdLst/>
              <a:ahLst/>
              <a:cxnLst/>
              <a:rect l="l" t="t" r="r" b="b"/>
              <a:pathLst>
                <a:path w="1525" h="1411" extrusionOk="0">
                  <a:moveTo>
                    <a:pt x="943" y="1"/>
                  </a:moveTo>
                  <a:cubicBezTo>
                    <a:pt x="905" y="1"/>
                    <a:pt x="867" y="9"/>
                    <a:pt x="834" y="30"/>
                  </a:cubicBezTo>
                  <a:lnTo>
                    <a:pt x="191" y="315"/>
                  </a:lnTo>
                  <a:cubicBezTo>
                    <a:pt x="72" y="363"/>
                    <a:pt x="0" y="530"/>
                    <a:pt x="72" y="649"/>
                  </a:cubicBezTo>
                  <a:lnTo>
                    <a:pt x="429" y="1411"/>
                  </a:lnTo>
                  <a:cubicBezTo>
                    <a:pt x="429" y="1292"/>
                    <a:pt x="476" y="1173"/>
                    <a:pt x="572" y="1149"/>
                  </a:cubicBezTo>
                  <a:lnTo>
                    <a:pt x="1262" y="863"/>
                  </a:lnTo>
                  <a:cubicBezTo>
                    <a:pt x="1302" y="843"/>
                    <a:pt x="1345" y="832"/>
                    <a:pt x="1386" y="832"/>
                  </a:cubicBezTo>
                  <a:cubicBezTo>
                    <a:pt x="1444" y="832"/>
                    <a:pt x="1496" y="855"/>
                    <a:pt x="1524" y="911"/>
                  </a:cubicBezTo>
                  <a:lnTo>
                    <a:pt x="1167" y="125"/>
                  </a:lnTo>
                  <a:cubicBezTo>
                    <a:pt x="1133" y="57"/>
                    <a:pt x="1038" y="1"/>
                    <a:pt x="943" y="1"/>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8" name="Google Shape;33848;p124"/>
            <p:cNvSpPr/>
            <p:nvPr/>
          </p:nvSpPr>
          <p:spPr>
            <a:xfrm>
              <a:off x="4581844" y="2856532"/>
              <a:ext cx="393686" cy="30962"/>
            </a:xfrm>
            <a:custGeom>
              <a:avLst/>
              <a:gdLst/>
              <a:ahLst/>
              <a:cxnLst/>
              <a:rect l="l" t="t" r="r" b="b"/>
              <a:pathLst>
                <a:path w="10312" h="811" extrusionOk="0">
                  <a:moveTo>
                    <a:pt x="119" y="1"/>
                  </a:moveTo>
                  <a:lnTo>
                    <a:pt x="0" y="120"/>
                  </a:lnTo>
                  <a:lnTo>
                    <a:pt x="0" y="668"/>
                  </a:lnTo>
                  <a:lnTo>
                    <a:pt x="191" y="810"/>
                  </a:lnTo>
                  <a:lnTo>
                    <a:pt x="10074" y="810"/>
                  </a:lnTo>
                  <a:cubicBezTo>
                    <a:pt x="10193" y="810"/>
                    <a:pt x="10312" y="715"/>
                    <a:pt x="10312" y="572"/>
                  </a:cubicBezTo>
                  <a:lnTo>
                    <a:pt x="10312" y="239"/>
                  </a:lnTo>
                  <a:cubicBezTo>
                    <a:pt x="10312" y="96"/>
                    <a:pt x="10193" y="1"/>
                    <a:pt x="10074"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849" name="Google Shape;33849;p124"/>
            <p:cNvSpPr/>
            <p:nvPr/>
          </p:nvSpPr>
          <p:spPr>
            <a:xfrm>
              <a:off x="4521828" y="2855616"/>
              <a:ext cx="72766" cy="30962"/>
            </a:xfrm>
            <a:custGeom>
              <a:avLst/>
              <a:gdLst/>
              <a:ahLst/>
              <a:cxnLst/>
              <a:rect l="l" t="t" r="r" b="b"/>
              <a:pathLst>
                <a:path w="1906" h="811" extrusionOk="0">
                  <a:moveTo>
                    <a:pt x="239" y="1"/>
                  </a:moveTo>
                  <a:cubicBezTo>
                    <a:pt x="120" y="1"/>
                    <a:pt x="1" y="96"/>
                    <a:pt x="1" y="239"/>
                  </a:cubicBezTo>
                  <a:lnTo>
                    <a:pt x="1" y="572"/>
                  </a:lnTo>
                  <a:cubicBezTo>
                    <a:pt x="1" y="692"/>
                    <a:pt x="96" y="811"/>
                    <a:pt x="239" y="811"/>
                  </a:cubicBezTo>
                  <a:lnTo>
                    <a:pt x="1906" y="811"/>
                  </a:lnTo>
                  <a:cubicBezTo>
                    <a:pt x="1763" y="811"/>
                    <a:pt x="1668" y="715"/>
                    <a:pt x="1668" y="572"/>
                  </a:cubicBezTo>
                  <a:lnTo>
                    <a:pt x="1668" y="239"/>
                  </a:lnTo>
                  <a:cubicBezTo>
                    <a:pt x="1668" y="120"/>
                    <a:pt x="1763" y="1"/>
                    <a:pt x="1906"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31411" name="Shape 31411"/>
        <p:cNvGrpSpPr/>
        <p:nvPr/>
      </p:nvGrpSpPr>
      <p:grpSpPr>
        <a:xfrm>
          <a:off x="0" y="0"/>
          <a:ext cx="0" cy="0"/>
          <a:chOff x="0" y="0"/>
          <a:chExt cx="0" cy="0"/>
        </a:xfrm>
      </p:grpSpPr>
      <p:sp>
        <p:nvSpPr>
          <p:cNvPr id="31412" name="Google Shape;31412;p108"/>
          <p:cNvSpPr txBox="1"/>
          <p:nvPr>
            <p:ph type="title"/>
          </p:nvPr>
        </p:nvSpPr>
        <p:spPr>
          <a:xfrm>
            <a:off x="1131900" y="1324600"/>
            <a:ext cx="68802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sz="9000"/>
              <a:t>SEKIAN DARI KAMI</a:t>
            </a:r>
            <a:endParaRPr lang="en-US" altLang="en-GB" sz="9000"/>
          </a:p>
        </p:txBody>
      </p:sp>
      <p:sp>
        <p:nvSpPr>
          <p:cNvPr id="31413" name="Google Shape;31413;p108"/>
          <p:cNvSpPr txBox="1"/>
          <p:nvPr>
            <p:ph type="body" idx="1"/>
          </p:nvPr>
        </p:nvSpPr>
        <p:spPr>
          <a:xfrm>
            <a:off x="1131750" y="3529275"/>
            <a:ext cx="6880200" cy="44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ltLang="en-GB"/>
              <a:t>WASSALAMU'LAIKUM WARAHMATULLAHI WABARAKATUH</a:t>
            </a:r>
            <a:endParaRPr lang="en-US" altLang="en-GB"/>
          </a:p>
        </p:txBody>
      </p:sp>
      <p:cxnSp>
        <p:nvCxnSpPr>
          <p:cNvPr id="31414" name="Google Shape;31414;p108"/>
          <p:cNvCxnSpPr/>
          <p:nvPr/>
        </p:nvCxnSpPr>
        <p:spPr>
          <a:xfrm>
            <a:off x="1326031" y="3370700"/>
            <a:ext cx="6484200" cy="0"/>
          </a:xfrm>
          <a:prstGeom prst="straightConnector1">
            <a:avLst/>
          </a:prstGeom>
          <a:noFill/>
          <a:ln w="19050" cap="flat" cmpd="sng">
            <a:solidFill>
              <a:schemeClr val="accent2"/>
            </a:solidFill>
            <a:prstDash val="solid"/>
            <a:round/>
            <a:headEnd type="none" w="med" len="med"/>
            <a:tailEnd type="none" w="med" len="med"/>
          </a:ln>
        </p:spPr>
      </p:cxnSp>
      <p:sp>
        <p:nvSpPr>
          <p:cNvPr id="1" name="Google Shape;31413;p108"/>
          <p:cNvSpPr txBox="1"/>
          <p:nvPr/>
        </p:nvSpPr>
        <p:spPr>
          <a:xfrm>
            <a:off x="1115240" y="2938725"/>
            <a:ext cx="6880200" cy="4482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3"/>
              </a:buClr>
              <a:buSzPts val="1800"/>
              <a:buFont typeface="Roboto" panose="02000000000000000000"/>
              <a:buChar char="●"/>
              <a:defRPr sz="18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1pPr>
            <a:lvl2pPr marL="914400" marR="0" lvl="1" indent="-342900" algn="ctr" rtl="0">
              <a:lnSpc>
                <a:spcPct val="100000"/>
              </a:lnSpc>
              <a:spcBef>
                <a:spcPts val="1600"/>
              </a:spcBef>
              <a:spcAft>
                <a:spcPts val="0"/>
              </a:spcAft>
              <a:buClr>
                <a:schemeClr val="accent3"/>
              </a:buClr>
              <a:buSzPts val="1800"/>
              <a:buFont typeface="Roboto" panose="02000000000000000000"/>
              <a:buChar char="○"/>
              <a:defRPr sz="18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42900" algn="ctr" rtl="0">
              <a:lnSpc>
                <a:spcPct val="100000"/>
              </a:lnSpc>
              <a:spcBef>
                <a:spcPts val="1600"/>
              </a:spcBef>
              <a:spcAft>
                <a:spcPts val="0"/>
              </a:spcAft>
              <a:buClr>
                <a:schemeClr val="accent3"/>
              </a:buClr>
              <a:buSzPts val="1800"/>
              <a:buFont typeface="Roboto" panose="02000000000000000000"/>
              <a:buChar char="■"/>
              <a:defRPr sz="18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42900" algn="ctr" rtl="0">
              <a:lnSpc>
                <a:spcPct val="100000"/>
              </a:lnSpc>
              <a:spcBef>
                <a:spcPts val="1600"/>
              </a:spcBef>
              <a:spcAft>
                <a:spcPts val="0"/>
              </a:spcAft>
              <a:buClr>
                <a:schemeClr val="accent3"/>
              </a:buClr>
              <a:buSzPts val="1800"/>
              <a:buFont typeface="Roboto" panose="02000000000000000000"/>
              <a:buChar char="●"/>
              <a:defRPr sz="18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42900" algn="ctr" rtl="0">
              <a:lnSpc>
                <a:spcPct val="100000"/>
              </a:lnSpc>
              <a:spcBef>
                <a:spcPts val="1600"/>
              </a:spcBef>
              <a:spcAft>
                <a:spcPts val="0"/>
              </a:spcAft>
              <a:buClr>
                <a:schemeClr val="accent3"/>
              </a:buClr>
              <a:buSzPts val="1800"/>
              <a:buFont typeface="Roboto" panose="02000000000000000000"/>
              <a:buChar char="○"/>
              <a:defRPr sz="18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42900" algn="ctr" rtl="0">
              <a:lnSpc>
                <a:spcPct val="100000"/>
              </a:lnSpc>
              <a:spcBef>
                <a:spcPts val="1600"/>
              </a:spcBef>
              <a:spcAft>
                <a:spcPts val="0"/>
              </a:spcAft>
              <a:buClr>
                <a:schemeClr val="accent3"/>
              </a:buClr>
              <a:buSzPts val="1800"/>
              <a:buFont typeface="Roboto" panose="02000000000000000000"/>
              <a:buChar char="■"/>
              <a:defRPr sz="18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42900" algn="ctr" rtl="0">
              <a:lnSpc>
                <a:spcPct val="100000"/>
              </a:lnSpc>
              <a:spcBef>
                <a:spcPts val="1600"/>
              </a:spcBef>
              <a:spcAft>
                <a:spcPts val="0"/>
              </a:spcAft>
              <a:buClr>
                <a:schemeClr val="accent3"/>
              </a:buClr>
              <a:buSzPts val="1800"/>
              <a:buFont typeface="Roboto" panose="02000000000000000000"/>
              <a:buChar char="●"/>
              <a:defRPr sz="18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42900" algn="ctr" rtl="0">
              <a:lnSpc>
                <a:spcPct val="100000"/>
              </a:lnSpc>
              <a:spcBef>
                <a:spcPts val="1600"/>
              </a:spcBef>
              <a:spcAft>
                <a:spcPts val="0"/>
              </a:spcAft>
              <a:buClr>
                <a:schemeClr val="accent3"/>
              </a:buClr>
              <a:buSzPts val="1800"/>
              <a:buFont typeface="Roboto" panose="02000000000000000000"/>
              <a:buChar char="○"/>
              <a:defRPr sz="18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42900" algn="ctr" rtl="0">
              <a:lnSpc>
                <a:spcPct val="100000"/>
              </a:lnSpc>
              <a:spcBef>
                <a:spcPts val="1600"/>
              </a:spcBef>
              <a:spcAft>
                <a:spcPts val="1600"/>
              </a:spcAft>
              <a:buClr>
                <a:schemeClr val="accent3"/>
              </a:buClr>
              <a:buSzPts val="1800"/>
              <a:buFont typeface="Roboto" panose="02000000000000000000"/>
              <a:buChar char="■"/>
              <a:defRPr sz="18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marL="0" lvl="0" indent="0" algn="ctr" rtl="0">
              <a:spcBef>
                <a:spcPts val="0"/>
              </a:spcBef>
              <a:spcAft>
                <a:spcPts val="1600"/>
              </a:spcAft>
              <a:buNone/>
            </a:pPr>
            <a:r>
              <a:rPr lang="en-US" altLang="en-GB">
                <a:solidFill>
                  <a:srgbClr val="6B8BC0"/>
                </a:solidFill>
              </a:rPr>
              <a:t>MOHON MAAF BILA ADA KESALAHAN </a:t>
            </a:r>
            <a:endParaRPr lang="en-US" altLang="en-GB">
              <a:solidFill>
                <a:srgbClr val="6B8B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1412"/>
                                        </p:tgtEl>
                                        <p:attrNameLst>
                                          <p:attrName>style.visibility</p:attrName>
                                        </p:attrNameLst>
                                      </p:cBhvr>
                                      <p:to>
                                        <p:strVal val="visible"/>
                                      </p:to>
                                    </p:set>
                                    <p:anim calcmode="lin" valueType="num">
                                      <p:cBhvr additive="base">
                                        <p:cTn id="7" dur="1100"/>
                                        <p:tgtEl>
                                          <p:spTgt spid="31412"/>
                                        </p:tgtEl>
                                        <p:attrNameLst>
                                          <p:attrName>ppt_x</p:attrName>
                                        </p:attrNameLst>
                                      </p:cBhvr>
                                      <p:tavLst>
                                        <p:tav tm="0" fmla="">
                                          <p:val>
                                            <p:strVal val="#ppt_x-1"/>
                                          </p:val>
                                        </p:tav>
                                        <p:tav tm="100000" fmla="">
                                          <p:val>
                                            <p:strVal val="#ppt_x"/>
                                          </p:val>
                                        </p:tav>
                                      </p:tavLst>
                                    </p:anim>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1"/>
                                        </p:tgtEl>
                                        <p:attrNameLst>
                                          <p:attrName>style.visibility</p:attrName>
                                        </p:attrNameLst>
                                      </p:cBhvr>
                                      <p:to>
                                        <p:strVal val="visible"/>
                                      </p:to>
                                    </p:set>
                                    <p:animEffect transition="in" filter="fade">
                                      <p:cBhvr>
                                        <p:cTn id="11" dur="1000"/>
                                        <p:tgtEl>
                                          <p:spTgt spid="1"/>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31414"/>
                                        </p:tgtEl>
                                        <p:attrNameLst>
                                          <p:attrName>style.visibility</p:attrName>
                                        </p:attrNameLst>
                                      </p:cBhvr>
                                      <p:to>
                                        <p:strVal val="visible"/>
                                      </p:to>
                                    </p:set>
                                    <p:animEffect transition="in" filter="fade">
                                      <p:cBhvr>
                                        <p:cTn id="15" dur="1000"/>
                                        <p:tgtEl>
                                          <p:spTgt spid="31414"/>
                                        </p:tgtEl>
                                      </p:cBhvr>
                                    </p:animEffect>
                                  </p:childTnLst>
                                </p:cTn>
                              </p:par>
                            </p:childTnLst>
                          </p:cTn>
                        </p:par>
                        <p:par>
                          <p:cTn id="16" fill="hold">
                            <p:stCondLst>
                              <p:cond delay="3500"/>
                            </p:stCondLst>
                            <p:childTnLst>
                              <p:par>
                                <p:cTn id="17" presetID="10" presetClass="entr" presetSubtype="0" fill="hold" nodeType="afterEffect">
                                  <p:stCondLst>
                                    <p:cond delay="0"/>
                                  </p:stCondLst>
                                  <p:childTnLst>
                                    <p:set>
                                      <p:cBhvr>
                                        <p:cTn id="18" dur="1" fill="hold">
                                          <p:stCondLst>
                                            <p:cond delay="0"/>
                                          </p:stCondLst>
                                        </p:cTn>
                                        <p:tgtEl>
                                          <p:spTgt spid="31413"/>
                                        </p:tgtEl>
                                        <p:attrNameLst>
                                          <p:attrName>style.visibility</p:attrName>
                                        </p:attrNameLst>
                                      </p:cBhvr>
                                      <p:to>
                                        <p:strVal val="visible"/>
                                      </p:to>
                                    </p:set>
                                    <p:animEffect transition="in" filter="fade">
                                      <p:cBhvr>
                                        <p:cTn id="19" dur="1000"/>
                                        <p:tgtEl>
                                          <p:spTgt spid="314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35359" name="Shape 35359"/>
        <p:cNvGrpSpPr/>
        <p:nvPr/>
      </p:nvGrpSpPr>
      <p:grpSpPr>
        <a:xfrm>
          <a:off x="0" y="0"/>
          <a:ext cx="0" cy="0"/>
          <a:chOff x="0" y="0"/>
          <a:chExt cx="0" cy="0"/>
        </a:xfrm>
      </p:grpSpPr>
      <p:sp>
        <p:nvSpPr>
          <p:cNvPr id="35360" name="Google Shape;35360;p131"/>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a:t>ANGGOTA</a:t>
            </a:r>
            <a:endParaRPr lang="en-US" altLang="en-GB"/>
          </a:p>
        </p:txBody>
      </p:sp>
      <p:sp>
        <p:nvSpPr>
          <p:cNvPr id="35361" name="Google Shape;35361;p131"/>
          <p:cNvSpPr txBox="1"/>
          <p:nvPr>
            <p:ph type="body" idx="1"/>
          </p:nvPr>
        </p:nvSpPr>
        <p:spPr>
          <a:xfrm>
            <a:off x="2628265" y="1062355"/>
            <a:ext cx="3410585" cy="3542030"/>
          </a:xfrm>
          <a:prstGeom prst="rect">
            <a:avLst/>
          </a:prstGeom>
        </p:spPr>
        <p:txBody>
          <a:bodyPr spcFirstLastPara="1" wrap="square" lIns="91425" tIns="91425" rIns="91425" bIns="91425" anchor="ctr" anchorCtr="0">
            <a:noAutofit/>
          </a:bodyPr>
          <a:lstStyle/>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ABDULLAH KHOIRU TSABIT</a:t>
            </a:r>
            <a:endParaRPr lang="en-US" altLang="en-GB" sz="1500">
              <a:uFill>
                <a:noFill/>
              </a:uFill>
              <a:latin typeface="Big Shoulders Text" charset="0"/>
            </a:endParaRPr>
          </a:p>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AGHANADIF AHZA</a:t>
            </a:r>
            <a:endParaRPr lang="en-US" altLang="en-GB" sz="1500">
              <a:uFill>
                <a:noFill/>
              </a:uFill>
              <a:latin typeface="Big Shoulders Text" charset="0"/>
            </a:endParaRPr>
          </a:p>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AHMAD AKHUKUM FILLAH</a:t>
            </a:r>
            <a:endParaRPr lang="en-US" altLang="en-GB" sz="1500">
              <a:uFill>
                <a:noFill/>
              </a:uFill>
              <a:latin typeface="Big Shoulders Text" charset="0"/>
            </a:endParaRPr>
          </a:p>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AHMAD NAUFAL AL-GHIFARY</a:t>
            </a:r>
            <a:endParaRPr lang="en-US" altLang="en-GB" sz="1500">
              <a:uFill>
                <a:noFill/>
              </a:uFill>
              <a:latin typeface="Big Shoulders Text" charset="0"/>
            </a:endParaRPr>
          </a:p>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AIFF IHSAN AHZA</a:t>
            </a:r>
            <a:endParaRPr lang="en-US" altLang="en-GB" sz="1500">
              <a:uFill>
                <a:noFill/>
              </a:uFill>
              <a:latin typeface="Big Shoulders Text" charset="0"/>
            </a:endParaRPr>
          </a:p>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A'MAL MUZAKKIH</a:t>
            </a:r>
            <a:endParaRPr lang="en-US" altLang="en-GB" sz="1500">
              <a:uFill>
                <a:noFill/>
              </a:uFill>
              <a:latin typeface="Big Shoulders Text" charset="0"/>
            </a:endParaRPr>
          </a:p>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ARBIKHA SYAUQI AZDITYA</a:t>
            </a:r>
            <a:endParaRPr lang="en-US" altLang="en-GB" sz="1500">
              <a:uFill>
                <a:noFill/>
              </a:uFill>
              <a:latin typeface="Big Shoulders Text" charset="0"/>
            </a:endParaRPr>
          </a:p>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ATHA'ULLOH AZZAM</a:t>
            </a:r>
            <a:endParaRPr lang="en-US" altLang="en-GB" sz="1500">
              <a:uFill>
                <a:noFill/>
              </a:uFill>
              <a:latin typeface="Big Shoulders Text" charset="0"/>
            </a:endParaRPr>
          </a:p>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AZIZ ADAM ADRIAN</a:t>
            </a:r>
            <a:endParaRPr lang="en-US" altLang="en-GB" sz="1500">
              <a:uFill>
                <a:noFill/>
              </a:uFill>
              <a:latin typeface="Big Shoulders Text" charset="0"/>
            </a:endParaRPr>
          </a:p>
          <a:p>
            <a:pPr lvl="0" indent="0" algn="ctr" rtl="0">
              <a:lnSpc>
                <a:spcPct val="150000"/>
              </a:lnSpc>
              <a:spcBef>
                <a:spcPts val="0"/>
              </a:spcBef>
              <a:spcAft>
                <a:spcPts val="0"/>
              </a:spcAft>
              <a:buClr>
                <a:schemeClr val="dk1"/>
              </a:buClr>
              <a:buSzPts val="1100"/>
              <a:buFont typeface="Arial" panose="020B0604020202020204"/>
              <a:buNone/>
            </a:pPr>
            <a:r>
              <a:rPr lang="en-US" altLang="en-GB" sz="1500">
                <a:uFill>
                  <a:noFill/>
                </a:uFill>
                <a:latin typeface="Big Shoulders Text" charset="0"/>
              </a:rPr>
              <a:t>AZKA IBADURRAHMAN ASY-SYATIR</a:t>
            </a:r>
            <a:endParaRPr lang="en-US" altLang="en-GB" sz="1500">
              <a:uFill>
                <a:noFill/>
              </a:uFill>
              <a:latin typeface="Big Shoulders Text" charset="0"/>
            </a:endParaRPr>
          </a:p>
        </p:txBody>
      </p:sp>
      <p:cxnSp>
        <p:nvCxnSpPr>
          <p:cNvPr id="35254" name="Google Shape;35254;p128"/>
          <p:cNvCxnSpPr/>
          <p:nvPr/>
        </p:nvCxnSpPr>
        <p:spPr>
          <a:xfrm>
            <a:off x="3748592" y="1103181"/>
            <a:ext cx="1656012" cy="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35360"/>
                                        </p:tgtEl>
                                        <p:attrNameLst>
                                          <p:attrName>style.visibility</p:attrName>
                                        </p:attrNameLst>
                                      </p:cBhvr>
                                      <p:to>
                                        <p:strVal val="visible"/>
                                      </p:to>
                                    </p:set>
                                    <p:anim calcmode="discrete" valueType="clr">
                                      <p:cBhvr override="childStyle">
                                        <p:cTn id="7" dur="500"/>
                                        <p:tgtEl>
                                          <p:spTgt spid="35360"/>
                                        </p:tgtEl>
                                        <p:attrNameLst>
                                          <p:attrName>style.color</p:attrName>
                                        </p:attrNameLst>
                                      </p:cBhvr>
                                      <p:tavLst>
                                        <p:tav tm="0">
                                          <p:val>
                                            <p:clrVal>
                                              <a:schemeClr val="accent2"/>
                                            </p:clrVal>
                                          </p:val>
                                        </p:tav>
                                        <p:tav tm="50000">
                                          <p:val>
                                            <p:clrVal>
                                              <a:schemeClr val="hlink"/>
                                            </p:clrVal>
                                          </p:val>
                                        </p:tav>
                                      </p:tavLst>
                                    </p:anim>
                                    <p:anim calcmode="discrete" valueType="clr">
                                      <p:cBhvr>
                                        <p:cTn id="8" dur="500"/>
                                        <p:tgtEl>
                                          <p:spTgt spid="35360"/>
                                        </p:tgtEl>
                                        <p:attrNameLst>
                                          <p:attrName>fillcolor</p:attrName>
                                        </p:attrNameLst>
                                      </p:cBhvr>
                                      <p:tavLst>
                                        <p:tav tm="0">
                                          <p:val>
                                            <p:clrVal>
                                              <a:schemeClr val="accent2"/>
                                            </p:clrVal>
                                          </p:val>
                                        </p:tav>
                                        <p:tav tm="50000">
                                          <p:val>
                                            <p:clrVal>
                                              <a:schemeClr val="hlink"/>
                                            </p:clrVal>
                                          </p:val>
                                        </p:tav>
                                      </p:tavLst>
                                    </p:anim>
                                    <p:set>
                                      <p:cBhvr>
                                        <p:cTn id="9" dur="500"/>
                                        <p:tgtEl>
                                          <p:spTgt spid="35360"/>
                                        </p:tgtEl>
                                        <p:attrNameLst>
                                          <p:attrName>fill.type</p:attrName>
                                        </p:attrNameLst>
                                      </p:cBhvr>
                                      <p:to>
                                        <p:strVal val="solid"/>
                                      </p:to>
                                    </p:set>
                                  </p:childTnLst>
                                </p:cTn>
                              </p:par>
                            </p:childTnLst>
                          </p:cTn>
                        </p:par>
                        <p:par>
                          <p:cTn id="10" fill="hold">
                            <p:stCondLst>
                              <p:cond delay="2000"/>
                            </p:stCondLst>
                            <p:childTnLst>
                              <p:par>
                                <p:cTn id="11" presetID="10" presetClass="entr" presetSubtype="0" fill="hold" nodeType="afterEffect">
                                  <p:stCondLst>
                                    <p:cond delay="0"/>
                                  </p:stCondLst>
                                  <p:childTnLst>
                                    <p:set>
                                      <p:cBhvr>
                                        <p:cTn id="12" dur="1" fill="hold">
                                          <p:stCondLst>
                                            <p:cond delay="0"/>
                                          </p:stCondLst>
                                        </p:cTn>
                                        <p:tgtEl>
                                          <p:spTgt spid="35254"/>
                                        </p:tgtEl>
                                        <p:attrNameLst>
                                          <p:attrName>style.visibility</p:attrName>
                                        </p:attrNameLst>
                                      </p:cBhvr>
                                      <p:to>
                                        <p:strVal val="visible"/>
                                      </p:to>
                                    </p:set>
                                    <p:animEffect transition="in" filter="fade">
                                      <p:cBhvr>
                                        <p:cTn id="13" dur="500"/>
                                        <p:tgtEl>
                                          <p:spTgt spid="35254"/>
                                        </p:tgtEl>
                                      </p:cBhvr>
                                    </p:animEffect>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35361">
                                            <p:txEl>
                                              <p:pRg st="0" end="0"/>
                                            </p:txEl>
                                          </p:spTgt>
                                        </p:tgtEl>
                                        <p:attrNameLst>
                                          <p:attrName>style.visibility</p:attrName>
                                        </p:attrNameLst>
                                      </p:cBhvr>
                                      <p:to>
                                        <p:strVal val="visible"/>
                                      </p:to>
                                    </p:set>
                                    <p:animEffect transition="in" filter="fade">
                                      <p:cBhvr>
                                        <p:cTn id="17" dur="500"/>
                                        <p:tgtEl>
                                          <p:spTgt spid="35361">
                                            <p:txEl>
                                              <p:pRg st="0" end="0"/>
                                            </p:txEl>
                                          </p:spTgt>
                                        </p:tgtEl>
                                      </p:cBhvr>
                                    </p:animEffect>
                                  </p:childTnLst>
                                </p:cTn>
                              </p:par>
                            </p:childTnLst>
                          </p:cTn>
                        </p:par>
                        <p:par>
                          <p:cTn id="18" fill="hold">
                            <p:stCondLst>
                              <p:cond delay="3000"/>
                            </p:stCondLst>
                            <p:childTnLst>
                              <p:par>
                                <p:cTn id="19" presetID="10" presetClass="entr" presetSubtype="0" fill="hold" grpId="0" nodeType="afterEffect">
                                  <p:stCondLst>
                                    <p:cond delay="0"/>
                                  </p:stCondLst>
                                  <p:childTnLst>
                                    <p:set>
                                      <p:cBhvr>
                                        <p:cTn id="20" dur="1" fill="hold">
                                          <p:stCondLst>
                                            <p:cond delay="0"/>
                                          </p:stCondLst>
                                        </p:cTn>
                                        <p:tgtEl>
                                          <p:spTgt spid="35361">
                                            <p:txEl>
                                              <p:pRg st="1" end="1"/>
                                            </p:txEl>
                                          </p:spTgt>
                                        </p:tgtEl>
                                        <p:attrNameLst>
                                          <p:attrName>style.visibility</p:attrName>
                                        </p:attrNameLst>
                                      </p:cBhvr>
                                      <p:to>
                                        <p:strVal val="visible"/>
                                      </p:to>
                                    </p:set>
                                    <p:animEffect transition="in" filter="fade">
                                      <p:cBhvr>
                                        <p:cTn id="21" dur="500"/>
                                        <p:tgtEl>
                                          <p:spTgt spid="35361">
                                            <p:txEl>
                                              <p:pRg st="1" end="1"/>
                                            </p:txEl>
                                          </p:spTgt>
                                        </p:tgtEl>
                                      </p:cBhvr>
                                    </p:animEffect>
                                  </p:childTnLst>
                                </p:cTn>
                              </p:par>
                            </p:childTnLst>
                          </p:cTn>
                        </p:par>
                        <p:par>
                          <p:cTn id="22" fill="hold">
                            <p:stCondLst>
                              <p:cond delay="3500"/>
                            </p:stCondLst>
                            <p:childTnLst>
                              <p:par>
                                <p:cTn id="23" presetID="10" presetClass="entr" presetSubtype="0" fill="hold" grpId="0" nodeType="afterEffect">
                                  <p:stCondLst>
                                    <p:cond delay="0"/>
                                  </p:stCondLst>
                                  <p:childTnLst>
                                    <p:set>
                                      <p:cBhvr>
                                        <p:cTn id="24" dur="1" fill="hold">
                                          <p:stCondLst>
                                            <p:cond delay="0"/>
                                          </p:stCondLst>
                                        </p:cTn>
                                        <p:tgtEl>
                                          <p:spTgt spid="35361">
                                            <p:txEl>
                                              <p:pRg st="2" end="2"/>
                                            </p:txEl>
                                          </p:spTgt>
                                        </p:tgtEl>
                                        <p:attrNameLst>
                                          <p:attrName>style.visibility</p:attrName>
                                        </p:attrNameLst>
                                      </p:cBhvr>
                                      <p:to>
                                        <p:strVal val="visible"/>
                                      </p:to>
                                    </p:set>
                                    <p:animEffect transition="in" filter="fade">
                                      <p:cBhvr>
                                        <p:cTn id="25" dur="500"/>
                                        <p:tgtEl>
                                          <p:spTgt spid="35361">
                                            <p:txEl>
                                              <p:pRg st="2" end="2"/>
                                            </p:txEl>
                                          </p:spTgt>
                                        </p:tgtEl>
                                      </p:cBhvr>
                                    </p:animEffect>
                                  </p:childTnLst>
                                </p:cTn>
                              </p:par>
                            </p:childTnLst>
                          </p:cTn>
                        </p:par>
                        <p:par>
                          <p:cTn id="26" fill="hold">
                            <p:stCondLst>
                              <p:cond delay="4000"/>
                            </p:stCondLst>
                            <p:childTnLst>
                              <p:par>
                                <p:cTn id="27" presetID="10" presetClass="entr" presetSubtype="0" fill="hold" grpId="0" nodeType="afterEffect">
                                  <p:stCondLst>
                                    <p:cond delay="0"/>
                                  </p:stCondLst>
                                  <p:childTnLst>
                                    <p:set>
                                      <p:cBhvr>
                                        <p:cTn id="28" dur="1" fill="hold">
                                          <p:stCondLst>
                                            <p:cond delay="0"/>
                                          </p:stCondLst>
                                        </p:cTn>
                                        <p:tgtEl>
                                          <p:spTgt spid="35361">
                                            <p:txEl>
                                              <p:pRg st="3" end="3"/>
                                            </p:txEl>
                                          </p:spTgt>
                                        </p:tgtEl>
                                        <p:attrNameLst>
                                          <p:attrName>style.visibility</p:attrName>
                                        </p:attrNameLst>
                                      </p:cBhvr>
                                      <p:to>
                                        <p:strVal val="visible"/>
                                      </p:to>
                                    </p:set>
                                    <p:animEffect transition="in" filter="fade">
                                      <p:cBhvr>
                                        <p:cTn id="29" dur="500"/>
                                        <p:tgtEl>
                                          <p:spTgt spid="35361">
                                            <p:txEl>
                                              <p:pRg st="3" end="3"/>
                                            </p:txEl>
                                          </p:spTgt>
                                        </p:tgtEl>
                                      </p:cBhvr>
                                    </p:animEffect>
                                  </p:childTnLst>
                                </p:cTn>
                              </p:par>
                            </p:childTnLst>
                          </p:cTn>
                        </p:par>
                        <p:par>
                          <p:cTn id="30" fill="hold">
                            <p:stCondLst>
                              <p:cond delay="4500"/>
                            </p:stCondLst>
                            <p:childTnLst>
                              <p:par>
                                <p:cTn id="31" presetID="10" presetClass="entr" presetSubtype="0" fill="hold" grpId="0" nodeType="afterEffect">
                                  <p:stCondLst>
                                    <p:cond delay="0"/>
                                  </p:stCondLst>
                                  <p:childTnLst>
                                    <p:set>
                                      <p:cBhvr>
                                        <p:cTn id="32" dur="1" fill="hold">
                                          <p:stCondLst>
                                            <p:cond delay="0"/>
                                          </p:stCondLst>
                                        </p:cTn>
                                        <p:tgtEl>
                                          <p:spTgt spid="35361">
                                            <p:txEl>
                                              <p:pRg st="4" end="4"/>
                                            </p:txEl>
                                          </p:spTgt>
                                        </p:tgtEl>
                                        <p:attrNameLst>
                                          <p:attrName>style.visibility</p:attrName>
                                        </p:attrNameLst>
                                      </p:cBhvr>
                                      <p:to>
                                        <p:strVal val="visible"/>
                                      </p:to>
                                    </p:set>
                                    <p:animEffect transition="in" filter="fade">
                                      <p:cBhvr>
                                        <p:cTn id="33" dur="500"/>
                                        <p:tgtEl>
                                          <p:spTgt spid="35361">
                                            <p:txEl>
                                              <p:pRg st="4" end="4"/>
                                            </p:txEl>
                                          </p:spTgt>
                                        </p:tgtEl>
                                      </p:cBhvr>
                                    </p:animEffect>
                                  </p:childTnLst>
                                </p:cTn>
                              </p:par>
                            </p:childTnLst>
                          </p:cTn>
                        </p:par>
                        <p:par>
                          <p:cTn id="34" fill="hold">
                            <p:stCondLst>
                              <p:cond delay="5000"/>
                            </p:stCondLst>
                            <p:childTnLst>
                              <p:par>
                                <p:cTn id="35" presetID="10" presetClass="entr" presetSubtype="0" fill="hold" grpId="0" nodeType="afterEffect">
                                  <p:stCondLst>
                                    <p:cond delay="0"/>
                                  </p:stCondLst>
                                  <p:childTnLst>
                                    <p:set>
                                      <p:cBhvr>
                                        <p:cTn id="36" dur="1" fill="hold">
                                          <p:stCondLst>
                                            <p:cond delay="0"/>
                                          </p:stCondLst>
                                        </p:cTn>
                                        <p:tgtEl>
                                          <p:spTgt spid="35361">
                                            <p:txEl>
                                              <p:pRg st="5" end="5"/>
                                            </p:txEl>
                                          </p:spTgt>
                                        </p:tgtEl>
                                        <p:attrNameLst>
                                          <p:attrName>style.visibility</p:attrName>
                                        </p:attrNameLst>
                                      </p:cBhvr>
                                      <p:to>
                                        <p:strVal val="visible"/>
                                      </p:to>
                                    </p:set>
                                    <p:animEffect transition="in" filter="fade">
                                      <p:cBhvr>
                                        <p:cTn id="37" dur="500"/>
                                        <p:tgtEl>
                                          <p:spTgt spid="35361">
                                            <p:txEl>
                                              <p:pRg st="5" end="5"/>
                                            </p:txEl>
                                          </p:spTgt>
                                        </p:tgtEl>
                                      </p:cBhvr>
                                    </p:animEffect>
                                  </p:childTnLst>
                                </p:cTn>
                              </p:par>
                            </p:childTnLst>
                          </p:cTn>
                        </p:par>
                        <p:par>
                          <p:cTn id="38" fill="hold">
                            <p:stCondLst>
                              <p:cond delay="5500"/>
                            </p:stCondLst>
                            <p:childTnLst>
                              <p:par>
                                <p:cTn id="39" presetID="10" presetClass="entr" presetSubtype="0" fill="hold" grpId="0" nodeType="afterEffect">
                                  <p:stCondLst>
                                    <p:cond delay="0"/>
                                  </p:stCondLst>
                                  <p:childTnLst>
                                    <p:set>
                                      <p:cBhvr>
                                        <p:cTn id="40" dur="1" fill="hold">
                                          <p:stCondLst>
                                            <p:cond delay="0"/>
                                          </p:stCondLst>
                                        </p:cTn>
                                        <p:tgtEl>
                                          <p:spTgt spid="35361">
                                            <p:txEl>
                                              <p:pRg st="6" end="6"/>
                                            </p:txEl>
                                          </p:spTgt>
                                        </p:tgtEl>
                                        <p:attrNameLst>
                                          <p:attrName>style.visibility</p:attrName>
                                        </p:attrNameLst>
                                      </p:cBhvr>
                                      <p:to>
                                        <p:strVal val="visible"/>
                                      </p:to>
                                    </p:set>
                                    <p:animEffect transition="in" filter="fade">
                                      <p:cBhvr>
                                        <p:cTn id="41" dur="500"/>
                                        <p:tgtEl>
                                          <p:spTgt spid="35361">
                                            <p:txEl>
                                              <p:pRg st="6" end="6"/>
                                            </p:txEl>
                                          </p:spTgt>
                                        </p:tgtEl>
                                      </p:cBhvr>
                                    </p:animEffect>
                                  </p:childTnLst>
                                </p:cTn>
                              </p:par>
                            </p:childTnLst>
                          </p:cTn>
                        </p:par>
                        <p:par>
                          <p:cTn id="42" fill="hold">
                            <p:stCondLst>
                              <p:cond delay="6000"/>
                            </p:stCondLst>
                            <p:childTnLst>
                              <p:par>
                                <p:cTn id="43" presetID="10" presetClass="entr" presetSubtype="0" fill="hold" grpId="0" nodeType="afterEffect">
                                  <p:stCondLst>
                                    <p:cond delay="0"/>
                                  </p:stCondLst>
                                  <p:childTnLst>
                                    <p:set>
                                      <p:cBhvr>
                                        <p:cTn id="44" dur="1" fill="hold">
                                          <p:stCondLst>
                                            <p:cond delay="0"/>
                                          </p:stCondLst>
                                        </p:cTn>
                                        <p:tgtEl>
                                          <p:spTgt spid="35361">
                                            <p:txEl>
                                              <p:pRg st="7" end="7"/>
                                            </p:txEl>
                                          </p:spTgt>
                                        </p:tgtEl>
                                        <p:attrNameLst>
                                          <p:attrName>style.visibility</p:attrName>
                                        </p:attrNameLst>
                                      </p:cBhvr>
                                      <p:to>
                                        <p:strVal val="visible"/>
                                      </p:to>
                                    </p:set>
                                    <p:animEffect transition="in" filter="fade">
                                      <p:cBhvr>
                                        <p:cTn id="45" dur="500"/>
                                        <p:tgtEl>
                                          <p:spTgt spid="35361">
                                            <p:txEl>
                                              <p:pRg st="7" end="7"/>
                                            </p:txEl>
                                          </p:spTgt>
                                        </p:tgtEl>
                                      </p:cBhvr>
                                    </p:animEffect>
                                  </p:childTnLst>
                                </p:cTn>
                              </p:par>
                            </p:childTnLst>
                          </p:cTn>
                        </p:par>
                        <p:par>
                          <p:cTn id="46" fill="hold">
                            <p:stCondLst>
                              <p:cond delay="6500"/>
                            </p:stCondLst>
                            <p:childTnLst>
                              <p:par>
                                <p:cTn id="47" presetID="10" presetClass="entr" presetSubtype="0" fill="hold" grpId="0" nodeType="afterEffect">
                                  <p:stCondLst>
                                    <p:cond delay="0"/>
                                  </p:stCondLst>
                                  <p:childTnLst>
                                    <p:set>
                                      <p:cBhvr>
                                        <p:cTn id="48" dur="1" fill="hold">
                                          <p:stCondLst>
                                            <p:cond delay="0"/>
                                          </p:stCondLst>
                                        </p:cTn>
                                        <p:tgtEl>
                                          <p:spTgt spid="35361">
                                            <p:txEl>
                                              <p:pRg st="8" end="8"/>
                                            </p:txEl>
                                          </p:spTgt>
                                        </p:tgtEl>
                                        <p:attrNameLst>
                                          <p:attrName>style.visibility</p:attrName>
                                        </p:attrNameLst>
                                      </p:cBhvr>
                                      <p:to>
                                        <p:strVal val="visible"/>
                                      </p:to>
                                    </p:set>
                                    <p:animEffect transition="in" filter="fade">
                                      <p:cBhvr>
                                        <p:cTn id="49" dur="500"/>
                                        <p:tgtEl>
                                          <p:spTgt spid="35361">
                                            <p:txEl>
                                              <p:pRg st="8" end="8"/>
                                            </p:txEl>
                                          </p:spTgt>
                                        </p:tgtEl>
                                      </p:cBhvr>
                                    </p:animEffect>
                                  </p:childTnLst>
                                </p:cTn>
                              </p:par>
                            </p:childTnLst>
                          </p:cTn>
                        </p:par>
                        <p:par>
                          <p:cTn id="50" fill="hold">
                            <p:stCondLst>
                              <p:cond delay="7000"/>
                            </p:stCondLst>
                            <p:childTnLst>
                              <p:par>
                                <p:cTn id="51" presetID="10" presetClass="entr" presetSubtype="0" fill="hold" grpId="0" nodeType="afterEffect">
                                  <p:stCondLst>
                                    <p:cond delay="0"/>
                                  </p:stCondLst>
                                  <p:childTnLst>
                                    <p:set>
                                      <p:cBhvr>
                                        <p:cTn id="52" dur="1" fill="hold">
                                          <p:stCondLst>
                                            <p:cond delay="0"/>
                                          </p:stCondLst>
                                        </p:cTn>
                                        <p:tgtEl>
                                          <p:spTgt spid="35361">
                                            <p:txEl>
                                              <p:pRg st="9" end="9"/>
                                            </p:txEl>
                                          </p:spTgt>
                                        </p:tgtEl>
                                        <p:attrNameLst>
                                          <p:attrName>style.visibility</p:attrName>
                                        </p:attrNameLst>
                                      </p:cBhvr>
                                      <p:to>
                                        <p:strVal val="visible"/>
                                      </p:to>
                                    </p:set>
                                    <p:animEffect transition="in" filter="fade">
                                      <p:cBhvr>
                                        <p:cTn id="53" dur="500"/>
                                        <p:tgtEl>
                                          <p:spTgt spid="3536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360" grpId="0"/>
      <p:bldP spid="35361"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2408" name="Shape 32408"/>
        <p:cNvGrpSpPr/>
        <p:nvPr/>
      </p:nvGrpSpPr>
      <p:grpSpPr>
        <a:xfrm>
          <a:off x="0" y="0"/>
          <a:ext cx="0" cy="0"/>
          <a:chOff x="0" y="0"/>
          <a:chExt cx="0" cy="0"/>
        </a:xfrm>
      </p:grpSpPr>
      <p:grpSp>
        <p:nvGrpSpPr>
          <p:cNvPr id="25392" name="Google Shape;25392;p67"/>
          <p:cNvGrpSpPr/>
          <p:nvPr/>
        </p:nvGrpSpPr>
        <p:grpSpPr>
          <a:xfrm rot="18900000">
            <a:off x="6338960" y="3771594"/>
            <a:ext cx="687605" cy="1051208"/>
            <a:chOff x="3687200" y="1398599"/>
            <a:chExt cx="1767266" cy="3209969"/>
          </a:xfrm>
        </p:grpSpPr>
        <p:sp>
          <p:nvSpPr>
            <p:cNvPr id="25393" name="Google Shape;25393;p67"/>
            <p:cNvSpPr/>
            <p:nvPr/>
          </p:nvSpPr>
          <p:spPr>
            <a:xfrm>
              <a:off x="4898622" y="2492157"/>
              <a:ext cx="517344" cy="1403789"/>
            </a:xfrm>
            <a:custGeom>
              <a:avLst/>
              <a:gdLst/>
              <a:ahLst/>
              <a:cxnLst/>
              <a:rect l="l" t="t" r="r" b="b"/>
              <a:pathLst>
                <a:path w="29831" h="80945" extrusionOk="0">
                  <a:moveTo>
                    <a:pt x="1" y="0"/>
                  </a:moveTo>
                  <a:lnTo>
                    <a:pt x="1480" y="45362"/>
                  </a:lnTo>
                  <a:lnTo>
                    <a:pt x="8876" y="47827"/>
                  </a:lnTo>
                  <a:lnTo>
                    <a:pt x="12492" y="49060"/>
                  </a:lnTo>
                  <a:lnTo>
                    <a:pt x="22024" y="66563"/>
                  </a:lnTo>
                  <a:lnTo>
                    <a:pt x="27941" y="77493"/>
                  </a:lnTo>
                  <a:lnTo>
                    <a:pt x="29831" y="80944"/>
                  </a:lnTo>
                  <a:lnTo>
                    <a:pt x="29831" y="35829"/>
                  </a:lnTo>
                  <a:lnTo>
                    <a:pt x="22024" y="26379"/>
                  </a:lnTo>
                  <a:lnTo>
                    <a:pt x="5178" y="6164"/>
                  </a:lnTo>
                  <a:lnTo>
                    <a:pt x="1" y="0"/>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394" name="Google Shape;25394;p67"/>
            <p:cNvSpPr/>
            <p:nvPr/>
          </p:nvSpPr>
          <p:spPr>
            <a:xfrm>
              <a:off x="4150402" y="3804760"/>
              <a:ext cx="836568" cy="803808"/>
            </a:xfrm>
            <a:custGeom>
              <a:avLst/>
              <a:gdLst/>
              <a:ahLst/>
              <a:cxnLst/>
              <a:rect l="l" t="t" r="r" b="b"/>
              <a:pathLst>
                <a:path w="48238" h="46349" extrusionOk="0">
                  <a:moveTo>
                    <a:pt x="8382" y="1"/>
                  </a:moveTo>
                  <a:cubicBezTo>
                    <a:pt x="6163" y="4521"/>
                    <a:pt x="0" y="20052"/>
                    <a:pt x="7642" y="33282"/>
                  </a:cubicBezTo>
                  <a:cubicBezTo>
                    <a:pt x="7642" y="33282"/>
                    <a:pt x="13066" y="29667"/>
                    <a:pt x="16435" y="21038"/>
                  </a:cubicBezTo>
                  <a:cubicBezTo>
                    <a:pt x="16682" y="30324"/>
                    <a:pt x="18408" y="40185"/>
                    <a:pt x="24078" y="46348"/>
                  </a:cubicBezTo>
                  <a:cubicBezTo>
                    <a:pt x="24078" y="46348"/>
                    <a:pt x="31885" y="38624"/>
                    <a:pt x="31802" y="21613"/>
                  </a:cubicBezTo>
                  <a:lnTo>
                    <a:pt x="31802" y="21613"/>
                  </a:lnTo>
                  <a:cubicBezTo>
                    <a:pt x="34925" y="28845"/>
                    <a:pt x="39856" y="31639"/>
                    <a:pt x="39856" y="31639"/>
                  </a:cubicBezTo>
                  <a:cubicBezTo>
                    <a:pt x="48238" y="18573"/>
                    <a:pt x="42239" y="4110"/>
                    <a:pt x="40184" y="83"/>
                  </a:cubicBezTo>
                  <a:lnTo>
                    <a:pt x="8382" y="83"/>
                  </a:lnTo>
                  <a:lnTo>
                    <a:pt x="8382" y="1"/>
                  </a:ln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395" name="Google Shape;25395;p67"/>
            <p:cNvSpPr/>
            <p:nvPr/>
          </p:nvSpPr>
          <p:spPr>
            <a:xfrm>
              <a:off x="4291489" y="3804760"/>
              <a:ext cx="558671" cy="436112"/>
            </a:xfrm>
            <a:custGeom>
              <a:avLst/>
              <a:gdLst/>
              <a:ahLst/>
              <a:cxnLst/>
              <a:rect l="l" t="t" r="r" b="b"/>
              <a:pathLst>
                <a:path w="32214" h="25147" extrusionOk="0">
                  <a:moveTo>
                    <a:pt x="3205" y="1"/>
                  </a:moveTo>
                  <a:cubicBezTo>
                    <a:pt x="2055" y="2713"/>
                    <a:pt x="1" y="9369"/>
                    <a:pt x="2877" y="17587"/>
                  </a:cubicBezTo>
                  <a:cubicBezTo>
                    <a:pt x="2877" y="17587"/>
                    <a:pt x="7807" y="17094"/>
                    <a:pt x="9533" y="11917"/>
                  </a:cubicBezTo>
                  <a:cubicBezTo>
                    <a:pt x="9697" y="11506"/>
                    <a:pt x="9780" y="11177"/>
                    <a:pt x="9862" y="10766"/>
                  </a:cubicBezTo>
                  <a:lnTo>
                    <a:pt x="11341" y="6082"/>
                  </a:lnTo>
                  <a:lnTo>
                    <a:pt x="11341" y="6082"/>
                  </a:lnTo>
                  <a:cubicBezTo>
                    <a:pt x="11012" y="8958"/>
                    <a:pt x="11012" y="12410"/>
                    <a:pt x="11670" y="15861"/>
                  </a:cubicBezTo>
                  <a:cubicBezTo>
                    <a:pt x="12327" y="19230"/>
                    <a:pt x="13724" y="22517"/>
                    <a:pt x="16107" y="25147"/>
                  </a:cubicBezTo>
                  <a:cubicBezTo>
                    <a:pt x="16107" y="25147"/>
                    <a:pt x="22270" y="20052"/>
                    <a:pt x="21366" y="6164"/>
                  </a:cubicBezTo>
                  <a:lnTo>
                    <a:pt x="21366" y="6164"/>
                  </a:lnTo>
                  <a:lnTo>
                    <a:pt x="22517" y="10684"/>
                  </a:lnTo>
                  <a:cubicBezTo>
                    <a:pt x="22517" y="10766"/>
                    <a:pt x="22599" y="11013"/>
                    <a:pt x="22599" y="11177"/>
                  </a:cubicBezTo>
                  <a:cubicBezTo>
                    <a:pt x="23421" y="14217"/>
                    <a:pt x="24818" y="16354"/>
                    <a:pt x="26215" y="17751"/>
                  </a:cubicBezTo>
                  <a:cubicBezTo>
                    <a:pt x="27530" y="19230"/>
                    <a:pt x="28516" y="19970"/>
                    <a:pt x="28516" y="19970"/>
                  </a:cubicBezTo>
                  <a:cubicBezTo>
                    <a:pt x="32214" y="11177"/>
                    <a:pt x="30159" y="2959"/>
                    <a:pt x="29173" y="83"/>
                  </a:cubicBezTo>
                  <a:lnTo>
                    <a:pt x="3205" y="83"/>
                  </a:lnTo>
                  <a:lnTo>
                    <a:pt x="3205" y="1"/>
                  </a:ln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396" name="Google Shape;25396;p67"/>
            <p:cNvSpPr/>
            <p:nvPr/>
          </p:nvSpPr>
          <p:spPr>
            <a:xfrm>
              <a:off x="3727107" y="2492157"/>
              <a:ext cx="515922" cy="1403789"/>
            </a:xfrm>
            <a:custGeom>
              <a:avLst/>
              <a:gdLst/>
              <a:ahLst/>
              <a:cxnLst/>
              <a:rect l="l" t="t" r="r" b="b"/>
              <a:pathLst>
                <a:path w="29749" h="80945" extrusionOk="0">
                  <a:moveTo>
                    <a:pt x="29749" y="0"/>
                  </a:moveTo>
                  <a:lnTo>
                    <a:pt x="24736" y="6164"/>
                  </a:lnTo>
                  <a:lnTo>
                    <a:pt x="7890" y="26379"/>
                  </a:lnTo>
                  <a:lnTo>
                    <a:pt x="1" y="35829"/>
                  </a:lnTo>
                  <a:lnTo>
                    <a:pt x="1" y="80944"/>
                  </a:lnTo>
                  <a:lnTo>
                    <a:pt x="1809" y="77493"/>
                  </a:lnTo>
                  <a:lnTo>
                    <a:pt x="7890" y="66563"/>
                  </a:lnTo>
                  <a:lnTo>
                    <a:pt x="15696" y="52265"/>
                  </a:lnTo>
                  <a:lnTo>
                    <a:pt x="17422" y="49060"/>
                  </a:lnTo>
                  <a:lnTo>
                    <a:pt x="18901" y="48649"/>
                  </a:lnTo>
                  <a:lnTo>
                    <a:pt x="21038" y="47827"/>
                  </a:lnTo>
                  <a:lnTo>
                    <a:pt x="28352" y="45362"/>
                  </a:lnTo>
                  <a:lnTo>
                    <a:pt x="29749" y="0"/>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397" name="Google Shape;25397;p67"/>
            <p:cNvSpPr/>
            <p:nvPr/>
          </p:nvSpPr>
          <p:spPr>
            <a:xfrm>
              <a:off x="4136146" y="1398599"/>
              <a:ext cx="872206" cy="2465947"/>
            </a:xfrm>
            <a:custGeom>
              <a:avLst/>
              <a:gdLst/>
              <a:ahLst/>
              <a:cxnLst/>
              <a:rect l="l" t="t" r="r" b="b"/>
              <a:pathLst>
                <a:path w="50293" h="142191" extrusionOk="0">
                  <a:moveTo>
                    <a:pt x="24991" y="1"/>
                  </a:moveTo>
                  <a:cubicBezTo>
                    <a:pt x="23705" y="1"/>
                    <a:pt x="22383" y="803"/>
                    <a:pt x="21613" y="2408"/>
                  </a:cubicBezTo>
                  <a:lnTo>
                    <a:pt x="14299" y="16378"/>
                  </a:lnTo>
                  <a:cubicBezTo>
                    <a:pt x="13477" y="17940"/>
                    <a:pt x="12738" y="19583"/>
                    <a:pt x="12080" y="21309"/>
                  </a:cubicBezTo>
                  <a:cubicBezTo>
                    <a:pt x="11505" y="22706"/>
                    <a:pt x="11012" y="24103"/>
                    <a:pt x="10601" y="25500"/>
                  </a:cubicBezTo>
                  <a:cubicBezTo>
                    <a:pt x="10437" y="26322"/>
                    <a:pt x="10190" y="27061"/>
                    <a:pt x="10026" y="27883"/>
                  </a:cubicBezTo>
                  <a:cubicBezTo>
                    <a:pt x="9779" y="29033"/>
                    <a:pt x="9451" y="30266"/>
                    <a:pt x="9286" y="31416"/>
                  </a:cubicBezTo>
                  <a:cubicBezTo>
                    <a:pt x="8875" y="33389"/>
                    <a:pt x="8629" y="35279"/>
                    <a:pt x="8464" y="37251"/>
                  </a:cubicBezTo>
                  <a:lnTo>
                    <a:pt x="740" y="128138"/>
                  </a:lnTo>
                  <a:lnTo>
                    <a:pt x="0" y="136767"/>
                  </a:lnTo>
                  <a:cubicBezTo>
                    <a:pt x="7150" y="139972"/>
                    <a:pt x="14628" y="141779"/>
                    <a:pt x="22188" y="142108"/>
                  </a:cubicBezTo>
                  <a:cubicBezTo>
                    <a:pt x="23216" y="142163"/>
                    <a:pt x="24246" y="142190"/>
                    <a:pt x="25279" y="142190"/>
                  </a:cubicBezTo>
                  <a:cubicBezTo>
                    <a:pt x="33581" y="142190"/>
                    <a:pt x="42034" y="140421"/>
                    <a:pt x="50292" y="136767"/>
                  </a:cubicBezTo>
                  <a:lnTo>
                    <a:pt x="49306" y="127974"/>
                  </a:lnTo>
                  <a:lnTo>
                    <a:pt x="41664" y="37333"/>
                  </a:lnTo>
                  <a:cubicBezTo>
                    <a:pt x="41417" y="35443"/>
                    <a:pt x="41089" y="33471"/>
                    <a:pt x="40842" y="31581"/>
                  </a:cubicBezTo>
                  <a:cubicBezTo>
                    <a:pt x="40595" y="30348"/>
                    <a:pt x="40431" y="29198"/>
                    <a:pt x="40102" y="28129"/>
                  </a:cubicBezTo>
                  <a:cubicBezTo>
                    <a:pt x="39856" y="27143"/>
                    <a:pt x="39692" y="26239"/>
                    <a:pt x="39363" y="25335"/>
                  </a:cubicBezTo>
                  <a:cubicBezTo>
                    <a:pt x="38952" y="23856"/>
                    <a:pt x="38459" y="22459"/>
                    <a:pt x="37966" y="21144"/>
                  </a:cubicBezTo>
                  <a:cubicBezTo>
                    <a:pt x="37308" y="19501"/>
                    <a:pt x="36569" y="17940"/>
                    <a:pt x="35747" y="16378"/>
                  </a:cubicBezTo>
                  <a:lnTo>
                    <a:pt x="28516" y="2408"/>
                  </a:lnTo>
                  <a:cubicBezTo>
                    <a:pt x="27858" y="1176"/>
                    <a:pt x="26954" y="436"/>
                    <a:pt x="26050" y="189"/>
                  </a:cubicBezTo>
                  <a:cubicBezTo>
                    <a:pt x="25709" y="64"/>
                    <a:pt x="25351" y="1"/>
                    <a:pt x="24991"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398" name="Google Shape;25398;p67"/>
            <p:cNvSpPr/>
            <p:nvPr/>
          </p:nvSpPr>
          <p:spPr>
            <a:xfrm>
              <a:off x="4298617" y="1882162"/>
              <a:ext cx="550121" cy="92661"/>
            </a:xfrm>
            <a:custGeom>
              <a:avLst/>
              <a:gdLst/>
              <a:ahLst/>
              <a:cxnLst/>
              <a:rect l="l" t="t" r="r" b="b"/>
              <a:pathLst>
                <a:path w="31721" h="5343" extrusionOk="0">
                  <a:moveTo>
                    <a:pt x="740" y="1"/>
                  </a:moveTo>
                  <a:cubicBezTo>
                    <a:pt x="493" y="1151"/>
                    <a:pt x="247" y="2384"/>
                    <a:pt x="0" y="3534"/>
                  </a:cubicBezTo>
                  <a:cubicBezTo>
                    <a:pt x="5013" y="4521"/>
                    <a:pt x="10601" y="5342"/>
                    <a:pt x="15860" y="5342"/>
                  </a:cubicBezTo>
                  <a:cubicBezTo>
                    <a:pt x="21202" y="5342"/>
                    <a:pt x="26790" y="4521"/>
                    <a:pt x="31721" y="3617"/>
                  </a:cubicBezTo>
                  <a:cubicBezTo>
                    <a:pt x="31474" y="2384"/>
                    <a:pt x="31227" y="1234"/>
                    <a:pt x="30899" y="1"/>
                  </a:cubicBezTo>
                  <a:cubicBezTo>
                    <a:pt x="26215" y="1069"/>
                    <a:pt x="20791" y="1809"/>
                    <a:pt x="15696" y="1809"/>
                  </a:cubicBezTo>
                  <a:cubicBezTo>
                    <a:pt x="10766" y="1809"/>
                    <a:pt x="5588" y="1069"/>
                    <a:pt x="740"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399" name="Google Shape;25399;p67"/>
            <p:cNvSpPr/>
            <p:nvPr/>
          </p:nvSpPr>
          <p:spPr>
            <a:xfrm>
              <a:off x="4138990" y="3618061"/>
              <a:ext cx="869362" cy="247113"/>
            </a:xfrm>
            <a:custGeom>
              <a:avLst/>
              <a:gdLst/>
              <a:ahLst/>
              <a:cxnLst/>
              <a:rect l="l" t="t" r="r" b="b"/>
              <a:pathLst>
                <a:path w="50129" h="14249" extrusionOk="0">
                  <a:moveTo>
                    <a:pt x="49389" y="1"/>
                  </a:moveTo>
                  <a:cubicBezTo>
                    <a:pt x="44212" y="2220"/>
                    <a:pt x="34104" y="5918"/>
                    <a:pt x="25064" y="5918"/>
                  </a:cubicBezTo>
                  <a:cubicBezTo>
                    <a:pt x="14792" y="5918"/>
                    <a:pt x="4192" y="1809"/>
                    <a:pt x="658" y="247"/>
                  </a:cubicBezTo>
                  <a:lnTo>
                    <a:pt x="412" y="3863"/>
                  </a:lnTo>
                  <a:lnTo>
                    <a:pt x="1" y="8794"/>
                  </a:lnTo>
                  <a:cubicBezTo>
                    <a:pt x="7874" y="12399"/>
                    <a:pt x="16227" y="14249"/>
                    <a:pt x="24756" y="14249"/>
                  </a:cubicBezTo>
                  <a:cubicBezTo>
                    <a:pt x="33141" y="14249"/>
                    <a:pt x="41695" y="12460"/>
                    <a:pt x="50128" y="8794"/>
                  </a:cubicBezTo>
                  <a:lnTo>
                    <a:pt x="49717" y="4192"/>
                  </a:lnTo>
                  <a:lnTo>
                    <a:pt x="49389"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0" name="Google Shape;25400;p67"/>
            <p:cNvSpPr/>
            <p:nvPr/>
          </p:nvSpPr>
          <p:spPr>
            <a:xfrm>
              <a:off x="4138990" y="3685058"/>
              <a:ext cx="869362" cy="180119"/>
            </a:xfrm>
            <a:custGeom>
              <a:avLst/>
              <a:gdLst/>
              <a:ahLst/>
              <a:cxnLst/>
              <a:rect l="l" t="t" r="r" b="b"/>
              <a:pathLst>
                <a:path w="50129" h="10386" extrusionOk="0">
                  <a:moveTo>
                    <a:pt x="412" y="0"/>
                  </a:moveTo>
                  <a:lnTo>
                    <a:pt x="1" y="4931"/>
                  </a:lnTo>
                  <a:cubicBezTo>
                    <a:pt x="7874" y="8536"/>
                    <a:pt x="16227" y="10386"/>
                    <a:pt x="24756" y="10386"/>
                  </a:cubicBezTo>
                  <a:cubicBezTo>
                    <a:pt x="33141" y="10386"/>
                    <a:pt x="41695" y="8597"/>
                    <a:pt x="50128" y="4931"/>
                  </a:cubicBezTo>
                  <a:lnTo>
                    <a:pt x="49717" y="247"/>
                  </a:lnTo>
                  <a:cubicBezTo>
                    <a:pt x="43823" y="2477"/>
                    <a:pt x="35689" y="6175"/>
                    <a:pt x="25989" y="6175"/>
                  </a:cubicBezTo>
                  <a:cubicBezTo>
                    <a:pt x="25682" y="6175"/>
                    <a:pt x="25374" y="6171"/>
                    <a:pt x="25064" y="6163"/>
                  </a:cubicBezTo>
                  <a:cubicBezTo>
                    <a:pt x="12738" y="5835"/>
                    <a:pt x="3699" y="1479"/>
                    <a:pt x="412"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1" name="Google Shape;25401;p67"/>
            <p:cNvSpPr/>
            <p:nvPr/>
          </p:nvSpPr>
          <p:spPr>
            <a:xfrm>
              <a:off x="4321423" y="1399171"/>
              <a:ext cx="501666" cy="468750"/>
            </a:xfrm>
            <a:custGeom>
              <a:avLst/>
              <a:gdLst/>
              <a:ahLst/>
              <a:cxnLst/>
              <a:rect l="l" t="t" r="r" b="b"/>
              <a:pathLst>
                <a:path w="28927" h="27029" extrusionOk="0">
                  <a:moveTo>
                    <a:pt x="14444" y="0"/>
                  </a:moveTo>
                  <a:cubicBezTo>
                    <a:pt x="13163" y="0"/>
                    <a:pt x="11856" y="751"/>
                    <a:pt x="11012" y="2375"/>
                  </a:cubicBezTo>
                  <a:lnTo>
                    <a:pt x="3698" y="16345"/>
                  </a:lnTo>
                  <a:cubicBezTo>
                    <a:pt x="2876" y="17907"/>
                    <a:pt x="2219" y="19550"/>
                    <a:pt x="1479" y="21276"/>
                  </a:cubicBezTo>
                  <a:cubicBezTo>
                    <a:pt x="986" y="22673"/>
                    <a:pt x="411" y="24070"/>
                    <a:pt x="0" y="25549"/>
                  </a:cubicBezTo>
                  <a:cubicBezTo>
                    <a:pt x="3452" y="26371"/>
                    <a:pt x="10026" y="27028"/>
                    <a:pt x="14956" y="27028"/>
                  </a:cubicBezTo>
                  <a:cubicBezTo>
                    <a:pt x="19887" y="27028"/>
                    <a:pt x="22845" y="26864"/>
                    <a:pt x="26872" y="25795"/>
                  </a:cubicBezTo>
                  <a:cubicBezTo>
                    <a:pt x="27447" y="25713"/>
                    <a:pt x="28187" y="25385"/>
                    <a:pt x="28926" y="25220"/>
                  </a:cubicBezTo>
                  <a:cubicBezTo>
                    <a:pt x="28433" y="23741"/>
                    <a:pt x="27940" y="22426"/>
                    <a:pt x="27365" y="21111"/>
                  </a:cubicBezTo>
                  <a:cubicBezTo>
                    <a:pt x="26708" y="19468"/>
                    <a:pt x="26050" y="17907"/>
                    <a:pt x="25228" y="16345"/>
                  </a:cubicBezTo>
                  <a:lnTo>
                    <a:pt x="17915" y="2375"/>
                  </a:lnTo>
                  <a:cubicBezTo>
                    <a:pt x="17257" y="1143"/>
                    <a:pt x="16353" y="485"/>
                    <a:pt x="15449" y="156"/>
                  </a:cubicBezTo>
                  <a:cubicBezTo>
                    <a:pt x="15122" y="53"/>
                    <a:pt x="14784" y="0"/>
                    <a:pt x="14444"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2" name="Google Shape;25402;p67"/>
            <p:cNvSpPr/>
            <p:nvPr/>
          </p:nvSpPr>
          <p:spPr>
            <a:xfrm>
              <a:off x="4321423" y="2373512"/>
              <a:ext cx="501666" cy="456767"/>
            </a:xfrm>
            <a:custGeom>
              <a:avLst/>
              <a:gdLst/>
              <a:ahLst/>
              <a:cxnLst/>
              <a:rect l="l" t="t" r="r" b="b"/>
              <a:pathLst>
                <a:path w="28927" h="26338" extrusionOk="0">
                  <a:moveTo>
                    <a:pt x="14463" y="0"/>
                  </a:moveTo>
                  <a:cubicBezTo>
                    <a:pt x="11094" y="0"/>
                    <a:pt x="7725" y="1295"/>
                    <a:pt x="5177" y="3883"/>
                  </a:cubicBezTo>
                  <a:cubicBezTo>
                    <a:pt x="0" y="8978"/>
                    <a:pt x="0" y="17360"/>
                    <a:pt x="5177" y="22455"/>
                  </a:cubicBezTo>
                  <a:cubicBezTo>
                    <a:pt x="7725" y="25044"/>
                    <a:pt x="11094" y="26338"/>
                    <a:pt x="14463" y="26338"/>
                  </a:cubicBezTo>
                  <a:cubicBezTo>
                    <a:pt x="17833" y="26338"/>
                    <a:pt x="21202" y="25044"/>
                    <a:pt x="23749" y="22455"/>
                  </a:cubicBezTo>
                  <a:cubicBezTo>
                    <a:pt x="28926" y="17360"/>
                    <a:pt x="28926" y="8978"/>
                    <a:pt x="23749" y="3883"/>
                  </a:cubicBezTo>
                  <a:cubicBezTo>
                    <a:pt x="21202" y="1295"/>
                    <a:pt x="17833" y="0"/>
                    <a:pt x="14463" y="0"/>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3" name="Google Shape;25403;p67"/>
            <p:cNvSpPr/>
            <p:nvPr/>
          </p:nvSpPr>
          <p:spPr>
            <a:xfrm>
              <a:off x="4391247" y="2420894"/>
              <a:ext cx="362007" cy="362007"/>
            </a:xfrm>
            <a:custGeom>
              <a:avLst/>
              <a:gdLst/>
              <a:ahLst/>
              <a:cxnLst/>
              <a:rect l="l" t="t" r="r" b="b"/>
              <a:pathLst>
                <a:path w="20874" h="20874" extrusionOk="0">
                  <a:moveTo>
                    <a:pt x="10355" y="1"/>
                  </a:moveTo>
                  <a:cubicBezTo>
                    <a:pt x="4603" y="1"/>
                    <a:pt x="1" y="4602"/>
                    <a:pt x="1" y="10355"/>
                  </a:cubicBezTo>
                  <a:cubicBezTo>
                    <a:pt x="1" y="11752"/>
                    <a:pt x="330" y="13231"/>
                    <a:pt x="823" y="14464"/>
                  </a:cubicBezTo>
                  <a:cubicBezTo>
                    <a:pt x="1480" y="15778"/>
                    <a:pt x="2302" y="17011"/>
                    <a:pt x="3288" y="17915"/>
                  </a:cubicBezTo>
                  <a:cubicBezTo>
                    <a:pt x="4521" y="19066"/>
                    <a:pt x="6000" y="19887"/>
                    <a:pt x="7643" y="20463"/>
                  </a:cubicBezTo>
                  <a:cubicBezTo>
                    <a:pt x="8547" y="20709"/>
                    <a:pt x="9451" y="20873"/>
                    <a:pt x="10519" y="20873"/>
                  </a:cubicBezTo>
                  <a:lnTo>
                    <a:pt x="10602" y="20873"/>
                  </a:lnTo>
                  <a:cubicBezTo>
                    <a:pt x="16190" y="20709"/>
                    <a:pt x="20792" y="16189"/>
                    <a:pt x="20874" y="10601"/>
                  </a:cubicBezTo>
                  <a:lnTo>
                    <a:pt x="20874" y="10437"/>
                  </a:lnTo>
                  <a:cubicBezTo>
                    <a:pt x="20874" y="9533"/>
                    <a:pt x="20792" y="8547"/>
                    <a:pt x="20463" y="7561"/>
                  </a:cubicBezTo>
                  <a:cubicBezTo>
                    <a:pt x="19970" y="5917"/>
                    <a:pt x="19148" y="4520"/>
                    <a:pt x="17998" y="3288"/>
                  </a:cubicBezTo>
                  <a:cubicBezTo>
                    <a:pt x="16929" y="2219"/>
                    <a:pt x="15861" y="1398"/>
                    <a:pt x="14464" y="822"/>
                  </a:cubicBezTo>
                  <a:cubicBezTo>
                    <a:pt x="13231" y="247"/>
                    <a:pt x="11834" y="1"/>
                    <a:pt x="10355"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4" name="Google Shape;25404;p67"/>
            <p:cNvSpPr/>
            <p:nvPr/>
          </p:nvSpPr>
          <p:spPr>
            <a:xfrm>
              <a:off x="4405503" y="2436572"/>
              <a:ext cx="297875" cy="297875"/>
            </a:xfrm>
            <a:custGeom>
              <a:avLst/>
              <a:gdLst/>
              <a:ahLst/>
              <a:cxnLst/>
              <a:rect l="l" t="t" r="r" b="b"/>
              <a:pathLst>
                <a:path w="17176" h="17176" extrusionOk="0">
                  <a:moveTo>
                    <a:pt x="13806" y="1"/>
                  </a:moveTo>
                  <a:lnTo>
                    <a:pt x="1" y="13642"/>
                  </a:lnTo>
                  <a:cubicBezTo>
                    <a:pt x="658" y="15039"/>
                    <a:pt x="1480" y="16271"/>
                    <a:pt x="2466" y="17175"/>
                  </a:cubicBezTo>
                  <a:lnTo>
                    <a:pt x="17176" y="2466"/>
                  </a:lnTo>
                  <a:cubicBezTo>
                    <a:pt x="16272" y="1480"/>
                    <a:pt x="15039" y="658"/>
                    <a:pt x="13806"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5" name="Google Shape;25405;p67"/>
            <p:cNvSpPr/>
            <p:nvPr/>
          </p:nvSpPr>
          <p:spPr>
            <a:xfrm>
              <a:off x="4523801" y="2552009"/>
              <a:ext cx="229459" cy="230898"/>
            </a:xfrm>
            <a:custGeom>
              <a:avLst/>
              <a:gdLst/>
              <a:ahLst/>
              <a:cxnLst/>
              <a:rect l="l" t="t" r="r" b="b"/>
              <a:pathLst>
                <a:path w="13231" h="13314" extrusionOk="0">
                  <a:moveTo>
                    <a:pt x="12820" y="1"/>
                  </a:moveTo>
                  <a:lnTo>
                    <a:pt x="0" y="12903"/>
                  </a:lnTo>
                  <a:cubicBezTo>
                    <a:pt x="904" y="13149"/>
                    <a:pt x="1808" y="13313"/>
                    <a:pt x="2876" y="13313"/>
                  </a:cubicBezTo>
                  <a:lnTo>
                    <a:pt x="2959" y="13313"/>
                  </a:lnTo>
                  <a:lnTo>
                    <a:pt x="13231" y="3041"/>
                  </a:lnTo>
                  <a:lnTo>
                    <a:pt x="13231" y="2877"/>
                  </a:lnTo>
                  <a:cubicBezTo>
                    <a:pt x="13231" y="1973"/>
                    <a:pt x="13149" y="987"/>
                    <a:pt x="12820"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6" name="Google Shape;25406;p67"/>
            <p:cNvSpPr/>
            <p:nvPr/>
          </p:nvSpPr>
          <p:spPr>
            <a:xfrm>
              <a:off x="4434015" y="3060806"/>
              <a:ext cx="277914" cy="1058898"/>
            </a:xfrm>
            <a:custGeom>
              <a:avLst/>
              <a:gdLst/>
              <a:ahLst/>
              <a:cxnLst/>
              <a:rect l="l" t="t" r="r" b="b"/>
              <a:pathLst>
                <a:path w="16025" h="61058" extrusionOk="0">
                  <a:moveTo>
                    <a:pt x="8053" y="1"/>
                  </a:moveTo>
                  <a:cubicBezTo>
                    <a:pt x="7478" y="1"/>
                    <a:pt x="6985" y="247"/>
                    <a:pt x="6903" y="905"/>
                  </a:cubicBezTo>
                  <a:cubicBezTo>
                    <a:pt x="4602" y="12820"/>
                    <a:pt x="0" y="42404"/>
                    <a:pt x="6985" y="60401"/>
                  </a:cubicBezTo>
                  <a:cubicBezTo>
                    <a:pt x="7232" y="60894"/>
                    <a:pt x="7560" y="61058"/>
                    <a:pt x="8053" y="61058"/>
                  </a:cubicBezTo>
                  <a:cubicBezTo>
                    <a:pt x="8464" y="61058"/>
                    <a:pt x="8875" y="60894"/>
                    <a:pt x="9040" y="60401"/>
                  </a:cubicBezTo>
                  <a:cubicBezTo>
                    <a:pt x="16025" y="42404"/>
                    <a:pt x="11423" y="12820"/>
                    <a:pt x="9122" y="905"/>
                  </a:cubicBezTo>
                  <a:cubicBezTo>
                    <a:pt x="9040" y="247"/>
                    <a:pt x="8547" y="1"/>
                    <a:pt x="8053"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7" name="Google Shape;25407;p67"/>
            <p:cNvSpPr/>
            <p:nvPr/>
          </p:nvSpPr>
          <p:spPr>
            <a:xfrm>
              <a:off x="5300534" y="3943021"/>
              <a:ext cx="153932" cy="260814"/>
            </a:xfrm>
            <a:custGeom>
              <a:avLst/>
              <a:gdLst/>
              <a:ahLst/>
              <a:cxnLst/>
              <a:rect l="l" t="t" r="r" b="b"/>
              <a:pathLst>
                <a:path w="8876" h="15039" extrusionOk="0">
                  <a:moveTo>
                    <a:pt x="4356" y="0"/>
                  </a:moveTo>
                  <a:lnTo>
                    <a:pt x="1069" y="247"/>
                  </a:lnTo>
                  <a:cubicBezTo>
                    <a:pt x="1069" y="247"/>
                    <a:pt x="0" y="3205"/>
                    <a:pt x="1069" y="5670"/>
                  </a:cubicBezTo>
                  <a:cubicBezTo>
                    <a:pt x="2219" y="8136"/>
                    <a:pt x="3370" y="9615"/>
                    <a:pt x="4356" y="15038"/>
                  </a:cubicBezTo>
                  <a:cubicBezTo>
                    <a:pt x="5506" y="9450"/>
                    <a:pt x="6575" y="8053"/>
                    <a:pt x="7643" y="5670"/>
                  </a:cubicBezTo>
                  <a:cubicBezTo>
                    <a:pt x="8876" y="3205"/>
                    <a:pt x="7643" y="247"/>
                    <a:pt x="7643" y="247"/>
                  </a:cubicBezTo>
                  <a:lnTo>
                    <a:pt x="4356" y="0"/>
                  </a:ln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8" name="Google Shape;25408;p67"/>
            <p:cNvSpPr/>
            <p:nvPr/>
          </p:nvSpPr>
          <p:spPr>
            <a:xfrm>
              <a:off x="5331890" y="3952993"/>
              <a:ext cx="92644" cy="152510"/>
            </a:xfrm>
            <a:custGeom>
              <a:avLst/>
              <a:gdLst/>
              <a:ahLst/>
              <a:cxnLst/>
              <a:rect l="l" t="t" r="r" b="b"/>
              <a:pathLst>
                <a:path w="5342" h="8794" extrusionOk="0">
                  <a:moveTo>
                    <a:pt x="658" y="0"/>
                  </a:moveTo>
                  <a:cubicBezTo>
                    <a:pt x="411" y="822"/>
                    <a:pt x="0" y="3041"/>
                    <a:pt x="658" y="4273"/>
                  </a:cubicBezTo>
                  <a:cubicBezTo>
                    <a:pt x="822" y="4684"/>
                    <a:pt x="904" y="5013"/>
                    <a:pt x="1151" y="5342"/>
                  </a:cubicBezTo>
                  <a:cubicBezTo>
                    <a:pt x="1644" y="6328"/>
                    <a:pt x="2137" y="7314"/>
                    <a:pt x="2712" y="8793"/>
                  </a:cubicBezTo>
                  <a:cubicBezTo>
                    <a:pt x="3205" y="7396"/>
                    <a:pt x="3698" y="6328"/>
                    <a:pt x="4191" y="5342"/>
                  </a:cubicBezTo>
                  <a:cubicBezTo>
                    <a:pt x="4438" y="5013"/>
                    <a:pt x="4520" y="4602"/>
                    <a:pt x="4767" y="4273"/>
                  </a:cubicBezTo>
                  <a:cubicBezTo>
                    <a:pt x="5342" y="3041"/>
                    <a:pt x="5013" y="822"/>
                    <a:pt x="4849"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09" name="Google Shape;25409;p67"/>
            <p:cNvSpPr/>
            <p:nvPr/>
          </p:nvSpPr>
          <p:spPr>
            <a:xfrm>
              <a:off x="5337596" y="2865557"/>
              <a:ext cx="78388" cy="1093098"/>
            </a:xfrm>
            <a:custGeom>
              <a:avLst/>
              <a:gdLst/>
              <a:ahLst/>
              <a:cxnLst/>
              <a:rect l="l" t="t" r="r" b="b"/>
              <a:pathLst>
                <a:path w="4520" h="63030" extrusionOk="0">
                  <a:moveTo>
                    <a:pt x="2219" y="1"/>
                  </a:moveTo>
                  <a:cubicBezTo>
                    <a:pt x="1561" y="1"/>
                    <a:pt x="986" y="329"/>
                    <a:pt x="575" y="822"/>
                  </a:cubicBezTo>
                  <a:cubicBezTo>
                    <a:pt x="164" y="1398"/>
                    <a:pt x="0" y="1973"/>
                    <a:pt x="0" y="2712"/>
                  </a:cubicBezTo>
                  <a:lnTo>
                    <a:pt x="0" y="63030"/>
                  </a:lnTo>
                  <a:lnTo>
                    <a:pt x="4520" y="63030"/>
                  </a:lnTo>
                  <a:lnTo>
                    <a:pt x="4520" y="2712"/>
                  </a:lnTo>
                  <a:cubicBezTo>
                    <a:pt x="4520" y="1233"/>
                    <a:pt x="3451" y="1"/>
                    <a:pt x="2219" y="1"/>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10" name="Google Shape;25410;p67"/>
            <p:cNvSpPr/>
            <p:nvPr/>
          </p:nvSpPr>
          <p:spPr>
            <a:xfrm>
              <a:off x="5314790" y="3836117"/>
              <a:ext cx="122577" cy="132237"/>
            </a:xfrm>
            <a:custGeom>
              <a:avLst/>
              <a:gdLst/>
              <a:ahLst/>
              <a:cxnLst/>
              <a:rect l="l" t="t" r="r" b="b"/>
              <a:pathLst>
                <a:path w="7068" h="7625" extrusionOk="0">
                  <a:moveTo>
                    <a:pt x="1315" y="1"/>
                  </a:moveTo>
                  <a:lnTo>
                    <a:pt x="0" y="7068"/>
                  </a:lnTo>
                  <a:cubicBezTo>
                    <a:pt x="1282" y="7456"/>
                    <a:pt x="2471" y="7624"/>
                    <a:pt x="3586" y="7624"/>
                  </a:cubicBezTo>
                  <a:cubicBezTo>
                    <a:pt x="4831" y="7624"/>
                    <a:pt x="5984" y="7415"/>
                    <a:pt x="7067" y="7068"/>
                  </a:cubicBezTo>
                  <a:lnTo>
                    <a:pt x="5753"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11" name="Google Shape;25411;p67"/>
            <p:cNvSpPr/>
            <p:nvPr/>
          </p:nvSpPr>
          <p:spPr>
            <a:xfrm>
              <a:off x="5337596" y="2865557"/>
              <a:ext cx="78388" cy="135410"/>
            </a:xfrm>
            <a:custGeom>
              <a:avLst/>
              <a:gdLst/>
              <a:ahLst/>
              <a:cxnLst/>
              <a:rect l="l" t="t" r="r" b="b"/>
              <a:pathLst>
                <a:path w="4520" h="7808" extrusionOk="0">
                  <a:moveTo>
                    <a:pt x="2219" y="1"/>
                  </a:moveTo>
                  <a:cubicBezTo>
                    <a:pt x="1644" y="1"/>
                    <a:pt x="986" y="329"/>
                    <a:pt x="575" y="822"/>
                  </a:cubicBezTo>
                  <a:cubicBezTo>
                    <a:pt x="329" y="1233"/>
                    <a:pt x="0" y="1973"/>
                    <a:pt x="0" y="2712"/>
                  </a:cubicBezTo>
                  <a:lnTo>
                    <a:pt x="0" y="7397"/>
                  </a:lnTo>
                  <a:cubicBezTo>
                    <a:pt x="740" y="7725"/>
                    <a:pt x="1561" y="7807"/>
                    <a:pt x="2219" y="7807"/>
                  </a:cubicBezTo>
                  <a:cubicBezTo>
                    <a:pt x="2958" y="7807"/>
                    <a:pt x="3780" y="7643"/>
                    <a:pt x="4520" y="7397"/>
                  </a:cubicBezTo>
                  <a:lnTo>
                    <a:pt x="4520" y="2712"/>
                  </a:lnTo>
                  <a:cubicBezTo>
                    <a:pt x="4520" y="1233"/>
                    <a:pt x="3451" y="1"/>
                    <a:pt x="2219"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12" name="Google Shape;25412;p67"/>
            <p:cNvSpPr/>
            <p:nvPr/>
          </p:nvSpPr>
          <p:spPr>
            <a:xfrm>
              <a:off x="3687200" y="3943021"/>
              <a:ext cx="156794" cy="260814"/>
            </a:xfrm>
            <a:custGeom>
              <a:avLst/>
              <a:gdLst/>
              <a:ahLst/>
              <a:cxnLst/>
              <a:rect l="l" t="t" r="r" b="b"/>
              <a:pathLst>
                <a:path w="9041" h="15039" extrusionOk="0">
                  <a:moveTo>
                    <a:pt x="4520" y="0"/>
                  </a:moveTo>
                  <a:lnTo>
                    <a:pt x="1233" y="247"/>
                  </a:lnTo>
                  <a:cubicBezTo>
                    <a:pt x="1233" y="247"/>
                    <a:pt x="1" y="3205"/>
                    <a:pt x="1233" y="5670"/>
                  </a:cubicBezTo>
                  <a:cubicBezTo>
                    <a:pt x="2384" y="8053"/>
                    <a:pt x="3370" y="9450"/>
                    <a:pt x="4520" y="15038"/>
                  </a:cubicBezTo>
                  <a:cubicBezTo>
                    <a:pt x="5589" y="9615"/>
                    <a:pt x="6657" y="8136"/>
                    <a:pt x="7807" y="5670"/>
                  </a:cubicBezTo>
                  <a:cubicBezTo>
                    <a:pt x="9040" y="3205"/>
                    <a:pt x="7807" y="247"/>
                    <a:pt x="7807" y="247"/>
                  </a:cubicBezTo>
                  <a:lnTo>
                    <a:pt x="4520" y="0"/>
                  </a:ln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13" name="Google Shape;25413;p67"/>
            <p:cNvSpPr/>
            <p:nvPr/>
          </p:nvSpPr>
          <p:spPr>
            <a:xfrm>
              <a:off x="3719978" y="3952993"/>
              <a:ext cx="92661" cy="152510"/>
            </a:xfrm>
            <a:custGeom>
              <a:avLst/>
              <a:gdLst/>
              <a:ahLst/>
              <a:cxnLst/>
              <a:rect l="l" t="t" r="r" b="b"/>
              <a:pathLst>
                <a:path w="5343" h="8794" extrusionOk="0">
                  <a:moveTo>
                    <a:pt x="494" y="0"/>
                  </a:moveTo>
                  <a:cubicBezTo>
                    <a:pt x="247" y="822"/>
                    <a:pt x="1" y="3041"/>
                    <a:pt x="576" y="4273"/>
                  </a:cubicBezTo>
                  <a:cubicBezTo>
                    <a:pt x="823" y="4602"/>
                    <a:pt x="905" y="5013"/>
                    <a:pt x="1151" y="5342"/>
                  </a:cubicBezTo>
                  <a:cubicBezTo>
                    <a:pt x="1644" y="6328"/>
                    <a:pt x="2137" y="7396"/>
                    <a:pt x="2630" y="8793"/>
                  </a:cubicBezTo>
                  <a:cubicBezTo>
                    <a:pt x="3206" y="7314"/>
                    <a:pt x="3699" y="6328"/>
                    <a:pt x="4192" y="5342"/>
                  </a:cubicBezTo>
                  <a:cubicBezTo>
                    <a:pt x="4438" y="5013"/>
                    <a:pt x="4520" y="4684"/>
                    <a:pt x="4685" y="4273"/>
                  </a:cubicBezTo>
                  <a:cubicBezTo>
                    <a:pt x="5342" y="3041"/>
                    <a:pt x="4931" y="822"/>
                    <a:pt x="4685"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14" name="Google Shape;25414;p67"/>
            <p:cNvSpPr/>
            <p:nvPr/>
          </p:nvSpPr>
          <p:spPr>
            <a:xfrm>
              <a:off x="3727107" y="2865557"/>
              <a:ext cx="78405" cy="1093098"/>
            </a:xfrm>
            <a:custGeom>
              <a:avLst/>
              <a:gdLst/>
              <a:ahLst/>
              <a:cxnLst/>
              <a:rect l="l" t="t" r="r" b="b"/>
              <a:pathLst>
                <a:path w="4521" h="63030" extrusionOk="0">
                  <a:moveTo>
                    <a:pt x="2219" y="1"/>
                  </a:moveTo>
                  <a:cubicBezTo>
                    <a:pt x="987" y="1"/>
                    <a:pt x="1" y="1233"/>
                    <a:pt x="1" y="2712"/>
                  </a:cubicBezTo>
                  <a:lnTo>
                    <a:pt x="1" y="63030"/>
                  </a:lnTo>
                  <a:lnTo>
                    <a:pt x="4520" y="63030"/>
                  </a:lnTo>
                  <a:lnTo>
                    <a:pt x="4520" y="2712"/>
                  </a:lnTo>
                  <a:cubicBezTo>
                    <a:pt x="4520" y="1973"/>
                    <a:pt x="4274" y="1233"/>
                    <a:pt x="3863" y="822"/>
                  </a:cubicBezTo>
                  <a:cubicBezTo>
                    <a:pt x="3452" y="329"/>
                    <a:pt x="2877" y="1"/>
                    <a:pt x="2219" y="1"/>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15" name="Google Shape;25415;p67"/>
            <p:cNvSpPr/>
            <p:nvPr/>
          </p:nvSpPr>
          <p:spPr>
            <a:xfrm>
              <a:off x="3705740" y="3836117"/>
              <a:ext cx="122577" cy="132237"/>
            </a:xfrm>
            <a:custGeom>
              <a:avLst/>
              <a:gdLst/>
              <a:ahLst/>
              <a:cxnLst/>
              <a:rect l="l" t="t" r="r" b="b"/>
              <a:pathLst>
                <a:path w="7068" h="7625" extrusionOk="0">
                  <a:moveTo>
                    <a:pt x="1315" y="1"/>
                  </a:moveTo>
                  <a:lnTo>
                    <a:pt x="0" y="7068"/>
                  </a:lnTo>
                  <a:cubicBezTo>
                    <a:pt x="1084" y="7415"/>
                    <a:pt x="2213" y="7624"/>
                    <a:pt x="3449" y="7624"/>
                  </a:cubicBezTo>
                  <a:cubicBezTo>
                    <a:pt x="4555" y="7624"/>
                    <a:pt x="5747" y="7456"/>
                    <a:pt x="7067" y="7068"/>
                  </a:cubicBezTo>
                  <a:lnTo>
                    <a:pt x="5752"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416" name="Google Shape;25416;p67"/>
            <p:cNvSpPr/>
            <p:nvPr/>
          </p:nvSpPr>
          <p:spPr>
            <a:xfrm>
              <a:off x="3727107" y="2865557"/>
              <a:ext cx="78405" cy="135410"/>
            </a:xfrm>
            <a:custGeom>
              <a:avLst/>
              <a:gdLst/>
              <a:ahLst/>
              <a:cxnLst/>
              <a:rect l="l" t="t" r="r" b="b"/>
              <a:pathLst>
                <a:path w="4521" h="7808" extrusionOk="0">
                  <a:moveTo>
                    <a:pt x="2219" y="1"/>
                  </a:moveTo>
                  <a:cubicBezTo>
                    <a:pt x="987" y="1"/>
                    <a:pt x="1" y="1233"/>
                    <a:pt x="1" y="2712"/>
                  </a:cubicBezTo>
                  <a:lnTo>
                    <a:pt x="1" y="7397"/>
                  </a:lnTo>
                  <a:cubicBezTo>
                    <a:pt x="740" y="7643"/>
                    <a:pt x="1562" y="7807"/>
                    <a:pt x="2219" y="7807"/>
                  </a:cubicBezTo>
                  <a:cubicBezTo>
                    <a:pt x="2959" y="7807"/>
                    <a:pt x="3781" y="7725"/>
                    <a:pt x="4520" y="7397"/>
                  </a:cubicBezTo>
                  <a:lnTo>
                    <a:pt x="4520" y="2712"/>
                  </a:lnTo>
                  <a:cubicBezTo>
                    <a:pt x="4520" y="1973"/>
                    <a:pt x="4274" y="1233"/>
                    <a:pt x="3863" y="822"/>
                  </a:cubicBezTo>
                  <a:cubicBezTo>
                    <a:pt x="3452" y="329"/>
                    <a:pt x="2877" y="1"/>
                    <a:pt x="2219"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25333" name="Google Shape;25333;p66"/>
          <p:cNvSpPr txBox="1"/>
          <p:nvPr>
            <p:ph type="title" idx="21"/>
          </p:nvPr>
        </p:nvSpPr>
        <p:spPr>
          <a:xfrm>
            <a:off x="713225" y="395990"/>
            <a:ext cx="7717500" cy="572700"/>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a:t>Yang Akan Kami Jelaskan</a:t>
            </a:r>
            <a:endParaRPr lang="en-US" altLang="en-GB"/>
          </a:p>
        </p:txBody>
      </p:sp>
      <p:grpSp>
        <p:nvGrpSpPr>
          <p:cNvPr id="10" name="Group 9"/>
          <p:cNvGrpSpPr/>
          <p:nvPr/>
        </p:nvGrpSpPr>
        <p:grpSpPr>
          <a:xfrm>
            <a:off x="7110730" y="389890"/>
            <a:ext cx="1884680" cy="4273550"/>
            <a:chOff x="11198" y="614"/>
            <a:chExt cx="2968" cy="6730"/>
          </a:xfrm>
        </p:grpSpPr>
        <p:sp>
          <p:nvSpPr>
            <p:cNvPr id="25340" name="Google Shape;25340;p66"/>
            <p:cNvSpPr txBox="1"/>
            <p:nvPr/>
          </p:nvSpPr>
          <p:spPr>
            <a:xfrm>
              <a:off x="11875" y="3106"/>
              <a:ext cx="1829" cy="487"/>
            </a:xfrm>
            <a:prstGeom prst="rect">
              <a:avLst/>
            </a:prstGeom>
            <a:noFill/>
            <a:ln>
              <a:noFill/>
            </a:ln>
          </p:spPr>
          <p:txBody>
            <a:bodyPr wrap="square" lIns="91425" tIns="0" rIns="91425" bIns="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L="914400" marR="0" lvl="1"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2pPr>
              <a:lvl3pPr marL="1371600" marR="0" lvl="2"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3pPr>
              <a:lvl4pPr marL="1828800" marR="0" lvl="3"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4pPr>
              <a:lvl5pPr marL="2286000" marR="0" lvl="4"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5pPr>
              <a:lvl6pPr marL="2743200" marR="0" lvl="5"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6pPr>
              <a:lvl7pPr marL="3200400" marR="0" lvl="6"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7pPr>
              <a:lvl8pPr marL="3657600" marR="0" lvl="7"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8pPr>
              <a:lvl9pPr marL="4114800" marR="0" lvl="8" indent="-317500" algn="l" rtl="0">
                <a:lnSpc>
                  <a:spcPct val="100000"/>
                </a:lnSpc>
                <a:spcBef>
                  <a:spcPts val="1600"/>
                </a:spcBef>
                <a:spcAft>
                  <a:spcPts val="160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9pPr>
            </a:lstStyle>
            <a:p>
              <a:pPr marL="0" lvl="0" indent="0" algn="l" rtl="0">
                <a:spcBef>
                  <a:spcPts val="0"/>
                </a:spcBef>
                <a:spcAft>
                  <a:spcPts val="1600"/>
                </a:spcAft>
                <a:buNone/>
              </a:pPr>
              <a:r>
                <a:rPr lang="en-US" altLang="en-GB"/>
                <a:t>SIAPA ?</a:t>
              </a:r>
              <a:endParaRPr lang="en-US" altLang="en-GB"/>
            </a:p>
          </p:txBody>
        </p:sp>
        <p:sp>
          <p:nvSpPr>
            <p:cNvPr id="25341" name="Google Shape;25341;p66"/>
            <p:cNvSpPr txBox="1"/>
            <p:nvPr/>
          </p:nvSpPr>
          <p:spPr>
            <a:xfrm>
              <a:off x="11334" y="3716"/>
              <a:ext cx="2755" cy="1222"/>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3"/>
                </a:buClr>
                <a:buSzPts val="1400"/>
                <a:buFont typeface="Roboto Light"/>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1pPr>
              <a:lvl2pPr marL="914400" marR="0" lvl="1"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l" rtl="0">
                <a:lnSpc>
                  <a:spcPct val="100000"/>
                </a:lnSpc>
                <a:spcBef>
                  <a:spcPts val="1600"/>
                </a:spcBef>
                <a:spcAft>
                  <a:spcPts val="160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marL="0" lvl="0" indent="0" algn="l" rtl="0">
                <a:spcBef>
                  <a:spcPts val="0"/>
                </a:spcBef>
                <a:spcAft>
                  <a:spcPts val="1600"/>
                </a:spcAft>
                <a:buNone/>
              </a:pPr>
              <a:r>
                <a:rPr lang="en-US" altLang="en-GB"/>
                <a:t>Presentator:</a:t>
              </a:r>
              <a:endParaRPr lang="en-US" altLang="en-GB"/>
            </a:p>
            <a:p>
              <a:pPr marL="0" lvl="0" indent="0" algn="l" rtl="0">
                <a:lnSpc>
                  <a:spcPct val="30000"/>
                </a:lnSpc>
                <a:spcAft>
                  <a:spcPts val="1600"/>
                </a:spcAft>
                <a:buNone/>
              </a:pPr>
              <a:r>
                <a:rPr lang="en-US" altLang="en-GB"/>
                <a:t>Ihsan</a:t>
              </a:r>
              <a:endParaRPr lang="en-US" altLang="en-GB"/>
            </a:p>
          </p:txBody>
        </p:sp>
        <p:sp>
          <p:nvSpPr>
            <p:cNvPr id="25342" name="Google Shape;25342;p66"/>
            <p:cNvSpPr txBox="1"/>
            <p:nvPr/>
          </p:nvSpPr>
          <p:spPr>
            <a:xfrm>
              <a:off x="11948" y="614"/>
              <a:ext cx="1829" cy="487"/>
            </a:xfrm>
            <a:prstGeom prst="rect">
              <a:avLst/>
            </a:prstGeom>
            <a:noFill/>
            <a:ln>
              <a:noFill/>
            </a:ln>
          </p:spPr>
          <p:txBody>
            <a:bodyPr wrap="square" lIns="91425" tIns="0" rIns="91425" bIns="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L="914400" marR="0" lvl="1"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2pPr>
              <a:lvl3pPr marL="1371600" marR="0" lvl="2"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3pPr>
              <a:lvl4pPr marL="1828800" marR="0" lvl="3"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4pPr>
              <a:lvl5pPr marL="2286000" marR="0" lvl="4"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5pPr>
              <a:lvl6pPr marL="2743200" marR="0" lvl="5"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6pPr>
              <a:lvl7pPr marL="3200400" marR="0" lvl="6"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7pPr>
              <a:lvl8pPr marL="3657600" marR="0" lvl="7"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8pPr>
              <a:lvl9pPr marL="4114800" marR="0" lvl="8" indent="-317500" algn="l" rtl="0">
                <a:lnSpc>
                  <a:spcPct val="100000"/>
                </a:lnSpc>
                <a:spcBef>
                  <a:spcPts val="1600"/>
                </a:spcBef>
                <a:spcAft>
                  <a:spcPts val="160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9pPr>
            </a:lstStyle>
            <a:p>
              <a:pPr marL="0" lvl="0" indent="0" algn="l" rtl="0">
                <a:spcBef>
                  <a:spcPts val="0"/>
                </a:spcBef>
                <a:spcAft>
                  <a:spcPts val="1600"/>
                </a:spcAft>
                <a:buNone/>
              </a:pPr>
              <a:r>
                <a:rPr lang="en-US" altLang="en-GB"/>
                <a:t>DIMANA ?</a:t>
              </a:r>
              <a:endParaRPr lang="en-US" altLang="en-GB"/>
            </a:p>
          </p:txBody>
        </p:sp>
        <p:sp>
          <p:nvSpPr>
            <p:cNvPr id="25343" name="Google Shape;25343;p66"/>
            <p:cNvSpPr txBox="1"/>
            <p:nvPr/>
          </p:nvSpPr>
          <p:spPr>
            <a:xfrm>
              <a:off x="11412" y="1231"/>
              <a:ext cx="2755" cy="1222"/>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3"/>
                </a:buClr>
                <a:buSzPts val="1400"/>
                <a:buFont typeface="Roboto Light"/>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1pPr>
              <a:lvl2pPr marL="914400" marR="0" lvl="1"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l" rtl="0">
                <a:lnSpc>
                  <a:spcPct val="100000"/>
                </a:lnSpc>
                <a:spcBef>
                  <a:spcPts val="1600"/>
                </a:spcBef>
                <a:spcAft>
                  <a:spcPts val="160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marL="0" lvl="0" indent="0" algn="l" rtl="0">
                <a:spcBef>
                  <a:spcPts val="0"/>
                </a:spcBef>
                <a:spcAft>
                  <a:spcPts val="1600"/>
                </a:spcAft>
                <a:buNone/>
              </a:pPr>
              <a:r>
                <a:rPr lang="en-US" altLang="en-GB"/>
                <a:t>Presentator:</a:t>
              </a:r>
              <a:endParaRPr lang="en-US" altLang="en-GB"/>
            </a:p>
            <a:p>
              <a:pPr marL="0" lvl="0" indent="0" algn="l" rtl="0">
                <a:lnSpc>
                  <a:spcPct val="30000"/>
                </a:lnSpc>
                <a:spcAft>
                  <a:spcPts val="1600"/>
                </a:spcAft>
                <a:buNone/>
              </a:pPr>
              <a:r>
                <a:rPr lang="en-US" altLang="en-GB"/>
                <a:t>Fillah</a:t>
              </a:r>
              <a:endParaRPr lang="en-US" altLang="en-GB"/>
            </a:p>
          </p:txBody>
        </p:sp>
        <p:cxnSp>
          <p:nvCxnSpPr>
            <p:cNvPr id="25348" name="Google Shape;25348;p66"/>
            <p:cNvCxnSpPr/>
            <p:nvPr/>
          </p:nvCxnSpPr>
          <p:spPr>
            <a:xfrm>
              <a:off x="11581" y="1250"/>
              <a:ext cx="2138" cy="0"/>
            </a:xfrm>
            <a:prstGeom prst="straightConnector1">
              <a:avLst/>
            </a:prstGeom>
            <a:noFill/>
            <a:ln w="19050" cap="flat" cmpd="sng">
              <a:solidFill>
                <a:schemeClr val="accent2"/>
              </a:solidFill>
              <a:prstDash val="solid"/>
              <a:round/>
              <a:headEnd type="none" w="med" len="med"/>
              <a:tailEnd type="none" w="med" len="med"/>
            </a:ln>
          </p:spPr>
        </p:cxnSp>
        <p:cxnSp>
          <p:nvCxnSpPr>
            <p:cNvPr id="25350" name="Google Shape;25350;p66"/>
            <p:cNvCxnSpPr/>
            <p:nvPr/>
          </p:nvCxnSpPr>
          <p:spPr>
            <a:xfrm>
              <a:off x="11503" y="3734"/>
              <a:ext cx="2138" cy="0"/>
            </a:xfrm>
            <a:prstGeom prst="straightConnector1">
              <a:avLst/>
            </a:prstGeom>
            <a:noFill/>
            <a:ln w="19050" cap="flat" cmpd="sng">
              <a:solidFill>
                <a:schemeClr val="accent2"/>
              </a:solidFill>
              <a:prstDash val="solid"/>
              <a:round/>
              <a:headEnd type="none" w="med" len="med"/>
              <a:tailEnd type="none" w="med" len="med"/>
            </a:ln>
          </p:spPr>
        </p:cxnSp>
        <p:sp>
          <p:nvSpPr>
            <p:cNvPr id="25354" name="Google Shape;25354;p66"/>
            <p:cNvSpPr txBox="1"/>
            <p:nvPr/>
          </p:nvSpPr>
          <p:spPr>
            <a:xfrm>
              <a:off x="11504" y="614"/>
              <a:ext cx="439" cy="487"/>
            </a:xfrm>
            <a:prstGeom prst="rect">
              <a:avLst/>
            </a:prstGeom>
            <a:noFill/>
            <a:ln>
              <a:noFill/>
            </a:ln>
          </p:spPr>
          <p:txBody>
            <a:bodyPr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9pPr>
            </a:lstStyle>
            <a:p>
              <a:pPr marL="0" lvl="0" indent="0" algn="ctr" rtl="0">
                <a:spcBef>
                  <a:spcPts val="0"/>
                </a:spcBef>
                <a:spcAft>
                  <a:spcPts val="0"/>
                </a:spcAft>
                <a:buNone/>
              </a:pPr>
              <a:r>
                <a:rPr lang="en-GB"/>
                <a:t>0</a:t>
              </a:r>
              <a:r>
                <a:rPr lang="en-US" altLang="en-GB"/>
                <a:t>4</a:t>
              </a:r>
              <a:endParaRPr lang="en-US" altLang="en-GB"/>
            </a:p>
          </p:txBody>
        </p:sp>
        <p:sp>
          <p:nvSpPr>
            <p:cNvPr id="25356" name="Google Shape;25356;p66"/>
            <p:cNvSpPr txBox="1"/>
            <p:nvPr/>
          </p:nvSpPr>
          <p:spPr>
            <a:xfrm>
              <a:off x="11426" y="3099"/>
              <a:ext cx="438" cy="487"/>
            </a:xfrm>
            <a:prstGeom prst="rect">
              <a:avLst/>
            </a:prstGeom>
            <a:noFill/>
            <a:ln>
              <a:noFill/>
            </a:ln>
          </p:spPr>
          <p:txBody>
            <a:bodyPr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9pPr>
            </a:lstStyle>
            <a:p>
              <a:pPr marL="0" lvl="0" indent="0" algn="ctr" rtl="0">
                <a:spcBef>
                  <a:spcPts val="0"/>
                </a:spcBef>
                <a:spcAft>
                  <a:spcPts val="0"/>
                </a:spcAft>
                <a:buNone/>
              </a:pPr>
              <a:r>
                <a:rPr lang="en-GB"/>
                <a:t>05</a:t>
              </a:r>
              <a:endParaRPr lang="en-GB"/>
            </a:p>
          </p:txBody>
        </p:sp>
        <p:sp>
          <p:nvSpPr>
            <p:cNvPr id="25344" name="Google Shape;25344;p66"/>
            <p:cNvSpPr txBox="1"/>
            <p:nvPr/>
          </p:nvSpPr>
          <p:spPr>
            <a:xfrm>
              <a:off x="11735" y="5505"/>
              <a:ext cx="2042" cy="487"/>
            </a:xfrm>
            <a:prstGeom prst="rect">
              <a:avLst/>
            </a:prstGeom>
            <a:noFill/>
            <a:ln>
              <a:noFill/>
            </a:ln>
          </p:spPr>
          <p:txBody>
            <a:bodyPr wrap="square" lIns="91425" tIns="0" rIns="91425" bIns="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L="914400" marR="0" lvl="1"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2pPr>
              <a:lvl3pPr marL="1371600" marR="0" lvl="2"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3pPr>
              <a:lvl4pPr marL="1828800" marR="0" lvl="3"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4pPr>
              <a:lvl5pPr marL="2286000" marR="0" lvl="4"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5pPr>
              <a:lvl6pPr marL="2743200" marR="0" lvl="5"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6pPr>
              <a:lvl7pPr marL="3200400" marR="0" lvl="6"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7pPr>
              <a:lvl8pPr marL="3657600" marR="0" lvl="7"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8pPr>
              <a:lvl9pPr marL="4114800" marR="0" lvl="8" indent="-317500" algn="l" rtl="0">
                <a:lnSpc>
                  <a:spcPct val="100000"/>
                </a:lnSpc>
                <a:spcBef>
                  <a:spcPts val="1600"/>
                </a:spcBef>
                <a:spcAft>
                  <a:spcPts val="160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9pPr>
            </a:lstStyle>
            <a:p>
              <a:pPr marL="0" lvl="0" indent="0" algn="l" rtl="0">
                <a:spcBef>
                  <a:spcPts val="0"/>
                </a:spcBef>
                <a:spcAft>
                  <a:spcPts val="1600"/>
                </a:spcAft>
                <a:buNone/>
              </a:pPr>
              <a:r>
                <a:rPr lang="en-US" altLang="en-GB"/>
                <a:t>BAGAIMANA ? </a:t>
              </a:r>
              <a:endParaRPr lang="en-US" altLang="en-GB"/>
            </a:p>
          </p:txBody>
        </p:sp>
        <p:sp>
          <p:nvSpPr>
            <p:cNvPr id="25345" name="Google Shape;25345;p66"/>
            <p:cNvSpPr txBox="1"/>
            <p:nvPr/>
          </p:nvSpPr>
          <p:spPr>
            <a:xfrm>
              <a:off x="11198" y="6122"/>
              <a:ext cx="2755" cy="1222"/>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3"/>
                </a:buClr>
                <a:buSzPts val="1400"/>
                <a:buFont typeface="Roboto Light"/>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1pPr>
              <a:lvl2pPr marL="914400" marR="0" lvl="1"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l" rtl="0">
                <a:lnSpc>
                  <a:spcPct val="100000"/>
                </a:lnSpc>
                <a:spcBef>
                  <a:spcPts val="1600"/>
                </a:spcBef>
                <a:spcAft>
                  <a:spcPts val="160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marL="0" lvl="0" indent="0" algn="l" rtl="0">
                <a:spcBef>
                  <a:spcPts val="0"/>
                </a:spcBef>
                <a:spcAft>
                  <a:spcPts val="1600"/>
                </a:spcAft>
                <a:buNone/>
              </a:pPr>
              <a:r>
                <a:rPr lang="en-US" altLang="en-GB"/>
                <a:t>Presentator:</a:t>
              </a:r>
              <a:endParaRPr lang="en-US" altLang="en-GB"/>
            </a:p>
            <a:p>
              <a:pPr marL="0" lvl="0" indent="0" algn="l" rtl="0">
                <a:lnSpc>
                  <a:spcPct val="30000"/>
                </a:lnSpc>
                <a:spcAft>
                  <a:spcPts val="1600"/>
                </a:spcAft>
                <a:buNone/>
              </a:pPr>
              <a:r>
                <a:rPr lang="en-US" altLang="en-GB"/>
                <a:t>Agha</a:t>
              </a:r>
              <a:endParaRPr lang="en-US" altLang="en-GB"/>
            </a:p>
          </p:txBody>
        </p:sp>
        <p:cxnSp>
          <p:nvCxnSpPr>
            <p:cNvPr id="25351" name="Google Shape;25351;p66"/>
            <p:cNvCxnSpPr/>
            <p:nvPr/>
          </p:nvCxnSpPr>
          <p:spPr>
            <a:xfrm>
              <a:off x="11367" y="6140"/>
              <a:ext cx="2138" cy="0"/>
            </a:xfrm>
            <a:prstGeom prst="straightConnector1">
              <a:avLst/>
            </a:prstGeom>
            <a:noFill/>
            <a:ln w="19050" cap="flat" cmpd="sng">
              <a:solidFill>
                <a:schemeClr val="accent2"/>
              </a:solidFill>
              <a:prstDash val="solid"/>
              <a:round/>
              <a:headEnd type="none" w="med" len="med"/>
              <a:tailEnd type="none" w="med" len="med"/>
            </a:ln>
          </p:spPr>
        </p:cxnSp>
        <p:sp>
          <p:nvSpPr>
            <p:cNvPr id="25357" name="Google Shape;25357;p66"/>
            <p:cNvSpPr txBox="1"/>
            <p:nvPr/>
          </p:nvSpPr>
          <p:spPr>
            <a:xfrm>
              <a:off x="11292" y="5505"/>
              <a:ext cx="439" cy="487"/>
            </a:xfrm>
            <a:prstGeom prst="rect">
              <a:avLst/>
            </a:prstGeom>
            <a:noFill/>
            <a:ln>
              <a:noFill/>
            </a:ln>
          </p:spPr>
          <p:txBody>
            <a:bodyPr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9pPr>
            </a:lstStyle>
            <a:p>
              <a:pPr marL="0" lvl="0" indent="0" algn="ctr" rtl="0">
                <a:spcBef>
                  <a:spcPts val="0"/>
                </a:spcBef>
                <a:spcAft>
                  <a:spcPts val="0"/>
                </a:spcAft>
                <a:buNone/>
              </a:pPr>
              <a:r>
                <a:rPr lang="en-GB"/>
                <a:t>06</a:t>
              </a:r>
              <a:endParaRPr lang="en-GB"/>
            </a:p>
          </p:txBody>
        </p:sp>
      </p:grpSp>
      <p:grpSp>
        <p:nvGrpSpPr>
          <p:cNvPr id="33447" name="Google Shape;33447;p124"/>
          <p:cNvGrpSpPr/>
          <p:nvPr/>
        </p:nvGrpSpPr>
        <p:grpSpPr>
          <a:xfrm>
            <a:off x="2975352" y="1104930"/>
            <a:ext cx="2937622" cy="2923222"/>
            <a:chOff x="231608" y="289444"/>
            <a:chExt cx="694272" cy="666187"/>
          </a:xfrm>
        </p:grpSpPr>
        <p:sp>
          <p:nvSpPr>
            <p:cNvPr id="33448" name="Google Shape;33448;p124"/>
            <p:cNvSpPr/>
            <p:nvPr/>
          </p:nvSpPr>
          <p:spPr>
            <a:xfrm>
              <a:off x="242315" y="428298"/>
              <a:ext cx="647520" cy="391842"/>
            </a:xfrm>
            <a:custGeom>
              <a:avLst/>
              <a:gdLst/>
              <a:ahLst/>
              <a:cxnLst/>
              <a:rect l="l" t="t" r="r" b="b"/>
              <a:pathLst>
                <a:path w="11551" h="6990" extrusionOk="0">
                  <a:moveTo>
                    <a:pt x="10074" y="0"/>
                  </a:moveTo>
                  <a:cubicBezTo>
                    <a:pt x="10002" y="0"/>
                    <a:pt x="9931" y="95"/>
                    <a:pt x="9931" y="167"/>
                  </a:cubicBezTo>
                  <a:cubicBezTo>
                    <a:pt x="9931" y="262"/>
                    <a:pt x="10026" y="333"/>
                    <a:pt x="10121" y="333"/>
                  </a:cubicBezTo>
                  <a:lnTo>
                    <a:pt x="10240" y="333"/>
                  </a:lnTo>
                  <a:cubicBezTo>
                    <a:pt x="10598" y="381"/>
                    <a:pt x="10788" y="500"/>
                    <a:pt x="10907" y="691"/>
                  </a:cubicBezTo>
                  <a:cubicBezTo>
                    <a:pt x="11145" y="1072"/>
                    <a:pt x="10860" y="1715"/>
                    <a:pt x="10169" y="2524"/>
                  </a:cubicBezTo>
                  <a:cubicBezTo>
                    <a:pt x="8621" y="4287"/>
                    <a:pt x="5501" y="6096"/>
                    <a:pt x="3215" y="6549"/>
                  </a:cubicBezTo>
                  <a:cubicBezTo>
                    <a:pt x="2847" y="6624"/>
                    <a:pt x="2521" y="6661"/>
                    <a:pt x="2242" y="6661"/>
                  </a:cubicBezTo>
                  <a:cubicBezTo>
                    <a:pt x="1728" y="6661"/>
                    <a:pt x="1378" y="6534"/>
                    <a:pt x="1239" y="6287"/>
                  </a:cubicBezTo>
                  <a:cubicBezTo>
                    <a:pt x="1000" y="5882"/>
                    <a:pt x="1310" y="5239"/>
                    <a:pt x="1977" y="4429"/>
                  </a:cubicBezTo>
                  <a:cubicBezTo>
                    <a:pt x="3501" y="2739"/>
                    <a:pt x="6454" y="1000"/>
                    <a:pt x="8692" y="476"/>
                  </a:cubicBezTo>
                  <a:lnTo>
                    <a:pt x="8859" y="452"/>
                  </a:lnTo>
                  <a:cubicBezTo>
                    <a:pt x="8954" y="452"/>
                    <a:pt x="9002" y="357"/>
                    <a:pt x="9002" y="262"/>
                  </a:cubicBezTo>
                  <a:cubicBezTo>
                    <a:pt x="9002" y="167"/>
                    <a:pt x="8931" y="119"/>
                    <a:pt x="8835" y="119"/>
                  </a:cubicBezTo>
                  <a:lnTo>
                    <a:pt x="8669" y="143"/>
                  </a:lnTo>
                  <a:lnTo>
                    <a:pt x="8621" y="143"/>
                  </a:lnTo>
                  <a:cubicBezTo>
                    <a:pt x="4858" y="1048"/>
                    <a:pt x="0" y="4811"/>
                    <a:pt x="953" y="6454"/>
                  </a:cubicBezTo>
                  <a:cubicBezTo>
                    <a:pt x="1170" y="6825"/>
                    <a:pt x="1634" y="6989"/>
                    <a:pt x="2253" y="6989"/>
                  </a:cubicBezTo>
                  <a:cubicBezTo>
                    <a:pt x="4412" y="6989"/>
                    <a:pt x="8450" y="4984"/>
                    <a:pt x="10431" y="2762"/>
                  </a:cubicBezTo>
                  <a:cubicBezTo>
                    <a:pt x="11264" y="1834"/>
                    <a:pt x="11550" y="1048"/>
                    <a:pt x="11241" y="524"/>
                  </a:cubicBezTo>
                  <a:cubicBezTo>
                    <a:pt x="11074" y="238"/>
                    <a:pt x="10741" y="48"/>
                    <a:pt x="10264" y="0"/>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49" name="Google Shape;33449;p124"/>
            <p:cNvSpPr/>
            <p:nvPr/>
          </p:nvSpPr>
          <p:spPr>
            <a:xfrm>
              <a:off x="430557" y="289444"/>
              <a:ext cx="308428" cy="666187"/>
            </a:xfrm>
            <a:custGeom>
              <a:avLst/>
              <a:gdLst/>
              <a:ahLst/>
              <a:cxnLst/>
              <a:rect l="l" t="t" r="r" b="b"/>
              <a:pathLst>
                <a:path w="5502" h="11884" extrusionOk="0">
                  <a:moveTo>
                    <a:pt x="2739" y="0"/>
                  </a:moveTo>
                  <a:cubicBezTo>
                    <a:pt x="834" y="0"/>
                    <a:pt x="0" y="6097"/>
                    <a:pt x="1096" y="9788"/>
                  </a:cubicBezTo>
                  <a:lnTo>
                    <a:pt x="1096" y="9836"/>
                  </a:lnTo>
                  <a:lnTo>
                    <a:pt x="1191" y="10026"/>
                  </a:lnTo>
                  <a:cubicBezTo>
                    <a:pt x="1245" y="10099"/>
                    <a:pt x="1300" y="10130"/>
                    <a:pt x="1365" y="10130"/>
                  </a:cubicBezTo>
                  <a:cubicBezTo>
                    <a:pt x="1385" y="10130"/>
                    <a:pt x="1406" y="10127"/>
                    <a:pt x="1429" y="10121"/>
                  </a:cubicBezTo>
                  <a:cubicBezTo>
                    <a:pt x="1524" y="10074"/>
                    <a:pt x="1548" y="9979"/>
                    <a:pt x="1524" y="9883"/>
                  </a:cubicBezTo>
                  <a:lnTo>
                    <a:pt x="1429" y="9717"/>
                  </a:lnTo>
                  <a:cubicBezTo>
                    <a:pt x="1143" y="8669"/>
                    <a:pt x="953" y="7335"/>
                    <a:pt x="953" y="5954"/>
                  </a:cubicBezTo>
                  <a:cubicBezTo>
                    <a:pt x="953" y="2715"/>
                    <a:pt x="1858" y="358"/>
                    <a:pt x="2739" y="358"/>
                  </a:cubicBezTo>
                  <a:cubicBezTo>
                    <a:pt x="3644" y="358"/>
                    <a:pt x="4525" y="2739"/>
                    <a:pt x="4525" y="5954"/>
                  </a:cubicBezTo>
                  <a:cubicBezTo>
                    <a:pt x="4525" y="9193"/>
                    <a:pt x="3644" y="11550"/>
                    <a:pt x="2739" y="11550"/>
                  </a:cubicBezTo>
                  <a:cubicBezTo>
                    <a:pt x="2524" y="11550"/>
                    <a:pt x="2286" y="11407"/>
                    <a:pt x="2096" y="11145"/>
                  </a:cubicBezTo>
                  <a:lnTo>
                    <a:pt x="2000" y="10955"/>
                  </a:lnTo>
                  <a:cubicBezTo>
                    <a:pt x="1946" y="10882"/>
                    <a:pt x="1891" y="10851"/>
                    <a:pt x="1826" y="10851"/>
                  </a:cubicBezTo>
                  <a:cubicBezTo>
                    <a:pt x="1806" y="10851"/>
                    <a:pt x="1785" y="10854"/>
                    <a:pt x="1762" y="10860"/>
                  </a:cubicBezTo>
                  <a:cubicBezTo>
                    <a:pt x="1667" y="10931"/>
                    <a:pt x="1643" y="11026"/>
                    <a:pt x="1667" y="11098"/>
                  </a:cubicBezTo>
                  <a:lnTo>
                    <a:pt x="1762" y="11288"/>
                  </a:lnTo>
                  <a:cubicBezTo>
                    <a:pt x="1786" y="11288"/>
                    <a:pt x="1786" y="11312"/>
                    <a:pt x="1786" y="11312"/>
                  </a:cubicBezTo>
                  <a:cubicBezTo>
                    <a:pt x="2096" y="11669"/>
                    <a:pt x="2405" y="11884"/>
                    <a:pt x="2739" y="11884"/>
                  </a:cubicBezTo>
                  <a:cubicBezTo>
                    <a:pt x="4668" y="11884"/>
                    <a:pt x="5501" y="5478"/>
                    <a:pt x="4287" y="1810"/>
                  </a:cubicBezTo>
                  <a:cubicBezTo>
                    <a:pt x="3906" y="667"/>
                    <a:pt x="3334" y="0"/>
                    <a:pt x="2739" y="0"/>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50" name="Google Shape;33450;p124"/>
            <p:cNvSpPr/>
            <p:nvPr/>
          </p:nvSpPr>
          <p:spPr>
            <a:xfrm>
              <a:off x="231608" y="426953"/>
              <a:ext cx="694272" cy="393860"/>
            </a:xfrm>
            <a:custGeom>
              <a:avLst/>
              <a:gdLst/>
              <a:ahLst/>
              <a:cxnLst/>
              <a:rect l="l" t="t" r="r" b="b"/>
              <a:pathLst>
                <a:path w="12385" h="7026" extrusionOk="0">
                  <a:moveTo>
                    <a:pt x="2096" y="0"/>
                  </a:moveTo>
                  <a:cubicBezTo>
                    <a:pt x="1620" y="48"/>
                    <a:pt x="1287" y="238"/>
                    <a:pt x="1120" y="524"/>
                  </a:cubicBezTo>
                  <a:cubicBezTo>
                    <a:pt x="1" y="2429"/>
                    <a:pt x="6621" y="7025"/>
                    <a:pt x="10074" y="7025"/>
                  </a:cubicBezTo>
                  <a:cubicBezTo>
                    <a:pt x="10765" y="7025"/>
                    <a:pt x="11193" y="6835"/>
                    <a:pt x="11432" y="6454"/>
                  </a:cubicBezTo>
                  <a:cubicBezTo>
                    <a:pt x="12384" y="4811"/>
                    <a:pt x="7526" y="1024"/>
                    <a:pt x="3763" y="143"/>
                  </a:cubicBezTo>
                  <a:lnTo>
                    <a:pt x="3716" y="143"/>
                  </a:lnTo>
                  <a:lnTo>
                    <a:pt x="3549" y="95"/>
                  </a:lnTo>
                  <a:cubicBezTo>
                    <a:pt x="3539" y="93"/>
                    <a:pt x="3529" y="92"/>
                    <a:pt x="3520" y="92"/>
                  </a:cubicBezTo>
                  <a:cubicBezTo>
                    <a:pt x="3439" y="92"/>
                    <a:pt x="3382" y="177"/>
                    <a:pt x="3382" y="262"/>
                  </a:cubicBezTo>
                  <a:cubicBezTo>
                    <a:pt x="3335" y="334"/>
                    <a:pt x="3430" y="429"/>
                    <a:pt x="3525" y="429"/>
                  </a:cubicBezTo>
                  <a:lnTo>
                    <a:pt x="3668" y="453"/>
                  </a:lnTo>
                  <a:cubicBezTo>
                    <a:pt x="5907" y="1000"/>
                    <a:pt x="8860" y="2691"/>
                    <a:pt x="10360" y="4430"/>
                  </a:cubicBezTo>
                  <a:cubicBezTo>
                    <a:pt x="11051" y="5216"/>
                    <a:pt x="11313" y="5882"/>
                    <a:pt x="11122" y="6263"/>
                  </a:cubicBezTo>
                  <a:cubicBezTo>
                    <a:pt x="10982" y="6519"/>
                    <a:pt x="10623" y="6646"/>
                    <a:pt x="10106" y="6646"/>
                  </a:cubicBezTo>
                  <a:cubicBezTo>
                    <a:pt x="9035" y="6646"/>
                    <a:pt x="7286" y="6101"/>
                    <a:pt x="5407" y="5025"/>
                  </a:cubicBezTo>
                  <a:cubicBezTo>
                    <a:pt x="2596" y="3382"/>
                    <a:pt x="1001" y="1453"/>
                    <a:pt x="1430" y="667"/>
                  </a:cubicBezTo>
                  <a:cubicBezTo>
                    <a:pt x="1525" y="476"/>
                    <a:pt x="1763" y="381"/>
                    <a:pt x="2120" y="310"/>
                  </a:cubicBezTo>
                  <a:lnTo>
                    <a:pt x="2239" y="310"/>
                  </a:lnTo>
                  <a:cubicBezTo>
                    <a:pt x="2252" y="313"/>
                    <a:pt x="2264" y="314"/>
                    <a:pt x="2277" y="314"/>
                  </a:cubicBezTo>
                  <a:cubicBezTo>
                    <a:pt x="2358" y="314"/>
                    <a:pt x="2430" y="250"/>
                    <a:pt x="2430" y="167"/>
                  </a:cubicBezTo>
                  <a:cubicBezTo>
                    <a:pt x="2454" y="72"/>
                    <a:pt x="2358" y="0"/>
                    <a:pt x="2263" y="0"/>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51" name="Google Shape;33451;p124"/>
            <p:cNvSpPr/>
            <p:nvPr/>
          </p:nvSpPr>
          <p:spPr>
            <a:xfrm>
              <a:off x="521314" y="560257"/>
              <a:ext cx="126858" cy="127026"/>
            </a:xfrm>
            <a:custGeom>
              <a:avLst/>
              <a:gdLst/>
              <a:ahLst/>
              <a:cxnLst/>
              <a:rect l="l" t="t" r="r" b="b"/>
              <a:pathLst>
                <a:path w="2263" h="2266" extrusionOk="0">
                  <a:moveTo>
                    <a:pt x="1195" y="1"/>
                  </a:moveTo>
                  <a:cubicBezTo>
                    <a:pt x="1170" y="1"/>
                    <a:pt x="1145" y="2"/>
                    <a:pt x="1120" y="4"/>
                  </a:cubicBezTo>
                  <a:cubicBezTo>
                    <a:pt x="501" y="4"/>
                    <a:pt x="0" y="504"/>
                    <a:pt x="0" y="1123"/>
                  </a:cubicBezTo>
                  <a:cubicBezTo>
                    <a:pt x="0" y="1742"/>
                    <a:pt x="501" y="2266"/>
                    <a:pt x="1120" y="2266"/>
                  </a:cubicBezTo>
                  <a:cubicBezTo>
                    <a:pt x="1739" y="2266"/>
                    <a:pt x="2263" y="1742"/>
                    <a:pt x="2263" y="1123"/>
                  </a:cubicBezTo>
                  <a:cubicBezTo>
                    <a:pt x="2263" y="529"/>
                    <a:pt x="1781" y="1"/>
                    <a:pt x="1195" y="1"/>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52" name="Google Shape;33452;p124"/>
            <p:cNvSpPr/>
            <p:nvPr/>
          </p:nvSpPr>
          <p:spPr>
            <a:xfrm>
              <a:off x="521314" y="557735"/>
              <a:ext cx="86833" cy="126914"/>
            </a:xfrm>
            <a:custGeom>
              <a:avLst/>
              <a:gdLst/>
              <a:ahLst/>
              <a:cxnLst/>
              <a:rect l="l" t="t" r="r" b="b"/>
              <a:pathLst>
                <a:path w="1549" h="2264" extrusionOk="0">
                  <a:moveTo>
                    <a:pt x="1120" y="1"/>
                  </a:moveTo>
                  <a:cubicBezTo>
                    <a:pt x="501" y="1"/>
                    <a:pt x="0" y="525"/>
                    <a:pt x="0" y="1144"/>
                  </a:cubicBezTo>
                  <a:cubicBezTo>
                    <a:pt x="0" y="1763"/>
                    <a:pt x="501" y="2263"/>
                    <a:pt x="1120" y="2263"/>
                  </a:cubicBezTo>
                  <a:cubicBezTo>
                    <a:pt x="1263" y="2263"/>
                    <a:pt x="1429" y="2240"/>
                    <a:pt x="1548" y="2192"/>
                  </a:cubicBezTo>
                  <a:cubicBezTo>
                    <a:pt x="1120" y="2073"/>
                    <a:pt x="834" y="1644"/>
                    <a:pt x="834" y="1168"/>
                  </a:cubicBezTo>
                  <a:cubicBezTo>
                    <a:pt x="834" y="692"/>
                    <a:pt x="1120" y="287"/>
                    <a:pt x="1548" y="96"/>
                  </a:cubicBezTo>
                  <a:cubicBezTo>
                    <a:pt x="1429" y="49"/>
                    <a:pt x="1263" y="1"/>
                    <a:pt x="1120" y="1"/>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53" name="Google Shape;33453;p124"/>
            <p:cNvSpPr/>
            <p:nvPr/>
          </p:nvSpPr>
          <p:spPr>
            <a:xfrm>
              <a:off x="394512" y="400213"/>
              <a:ext cx="46752" cy="73491"/>
            </a:xfrm>
            <a:custGeom>
              <a:avLst/>
              <a:gdLst/>
              <a:ahLst/>
              <a:cxnLst/>
              <a:rect l="l" t="t" r="r" b="b"/>
              <a:pathLst>
                <a:path w="834" h="1311" extrusionOk="0">
                  <a:moveTo>
                    <a:pt x="310" y="1"/>
                  </a:moveTo>
                  <a:lnTo>
                    <a:pt x="0" y="477"/>
                  </a:lnTo>
                  <a:lnTo>
                    <a:pt x="0" y="1073"/>
                  </a:lnTo>
                  <a:lnTo>
                    <a:pt x="262" y="1311"/>
                  </a:lnTo>
                  <a:lnTo>
                    <a:pt x="476" y="1311"/>
                  </a:lnTo>
                  <a:cubicBezTo>
                    <a:pt x="667" y="1144"/>
                    <a:pt x="834" y="906"/>
                    <a:pt x="834" y="620"/>
                  </a:cubicBezTo>
                  <a:cubicBezTo>
                    <a:pt x="834" y="310"/>
                    <a:pt x="667" y="144"/>
                    <a:pt x="429"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54" name="Google Shape;33454;p124"/>
            <p:cNvSpPr/>
            <p:nvPr/>
          </p:nvSpPr>
          <p:spPr>
            <a:xfrm>
              <a:off x="350450" y="393542"/>
              <a:ext cx="68110" cy="89524"/>
            </a:xfrm>
            <a:custGeom>
              <a:avLst/>
              <a:gdLst/>
              <a:ahLst/>
              <a:cxnLst/>
              <a:rect l="l" t="t" r="r" b="b"/>
              <a:pathLst>
                <a:path w="1215" h="1597" extrusionOk="0">
                  <a:moveTo>
                    <a:pt x="810" y="1"/>
                  </a:moveTo>
                  <a:cubicBezTo>
                    <a:pt x="357" y="1"/>
                    <a:pt x="0" y="334"/>
                    <a:pt x="0" y="787"/>
                  </a:cubicBezTo>
                  <a:cubicBezTo>
                    <a:pt x="0" y="1239"/>
                    <a:pt x="357" y="1596"/>
                    <a:pt x="810" y="1596"/>
                  </a:cubicBezTo>
                  <a:cubicBezTo>
                    <a:pt x="953" y="1596"/>
                    <a:pt x="1096" y="1525"/>
                    <a:pt x="1215" y="1477"/>
                  </a:cubicBezTo>
                  <a:cubicBezTo>
                    <a:pt x="1024" y="1334"/>
                    <a:pt x="857" y="1072"/>
                    <a:pt x="857" y="787"/>
                  </a:cubicBezTo>
                  <a:cubicBezTo>
                    <a:pt x="857" y="501"/>
                    <a:pt x="1024" y="263"/>
                    <a:pt x="1215" y="120"/>
                  </a:cubicBezTo>
                  <a:cubicBezTo>
                    <a:pt x="1096" y="25"/>
                    <a:pt x="953" y="1"/>
                    <a:pt x="810"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55" name="Google Shape;33455;p124"/>
            <p:cNvSpPr/>
            <p:nvPr/>
          </p:nvSpPr>
          <p:spPr>
            <a:xfrm>
              <a:off x="772283" y="400213"/>
              <a:ext cx="44117" cy="76182"/>
            </a:xfrm>
            <a:custGeom>
              <a:avLst/>
              <a:gdLst/>
              <a:ahLst/>
              <a:cxnLst/>
              <a:rect l="l" t="t" r="r" b="b"/>
              <a:pathLst>
                <a:path w="787" h="1359" extrusionOk="0">
                  <a:moveTo>
                    <a:pt x="334" y="1"/>
                  </a:moveTo>
                  <a:lnTo>
                    <a:pt x="1" y="287"/>
                  </a:lnTo>
                  <a:lnTo>
                    <a:pt x="1" y="977"/>
                  </a:lnTo>
                  <a:lnTo>
                    <a:pt x="191" y="1311"/>
                  </a:lnTo>
                  <a:lnTo>
                    <a:pt x="429" y="1358"/>
                  </a:lnTo>
                  <a:cubicBezTo>
                    <a:pt x="644" y="1215"/>
                    <a:pt x="786" y="977"/>
                    <a:pt x="786" y="668"/>
                  </a:cubicBezTo>
                  <a:cubicBezTo>
                    <a:pt x="786" y="382"/>
                    <a:pt x="644" y="144"/>
                    <a:pt x="429"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56" name="Google Shape;33456;p124"/>
            <p:cNvSpPr/>
            <p:nvPr/>
          </p:nvSpPr>
          <p:spPr>
            <a:xfrm>
              <a:off x="725587" y="393542"/>
              <a:ext cx="69455" cy="89524"/>
            </a:xfrm>
            <a:custGeom>
              <a:avLst/>
              <a:gdLst/>
              <a:ahLst/>
              <a:cxnLst/>
              <a:rect l="l" t="t" r="r" b="b"/>
              <a:pathLst>
                <a:path w="1239" h="1597" extrusionOk="0">
                  <a:moveTo>
                    <a:pt x="810" y="1"/>
                  </a:moveTo>
                  <a:cubicBezTo>
                    <a:pt x="357" y="1"/>
                    <a:pt x="0" y="334"/>
                    <a:pt x="0" y="787"/>
                  </a:cubicBezTo>
                  <a:cubicBezTo>
                    <a:pt x="0" y="1239"/>
                    <a:pt x="357" y="1596"/>
                    <a:pt x="810" y="1596"/>
                  </a:cubicBezTo>
                  <a:cubicBezTo>
                    <a:pt x="953" y="1596"/>
                    <a:pt x="1119" y="1525"/>
                    <a:pt x="1238" y="1477"/>
                  </a:cubicBezTo>
                  <a:cubicBezTo>
                    <a:pt x="1024" y="1334"/>
                    <a:pt x="881" y="1072"/>
                    <a:pt x="881" y="787"/>
                  </a:cubicBezTo>
                  <a:cubicBezTo>
                    <a:pt x="881" y="501"/>
                    <a:pt x="1024" y="263"/>
                    <a:pt x="1238" y="120"/>
                  </a:cubicBezTo>
                  <a:cubicBezTo>
                    <a:pt x="1119" y="25"/>
                    <a:pt x="953" y="1"/>
                    <a:pt x="810"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57" name="Google Shape;33457;p124"/>
            <p:cNvSpPr/>
            <p:nvPr/>
          </p:nvSpPr>
          <p:spPr>
            <a:xfrm>
              <a:off x="515988" y="842114"/>
              <a:ext cx="52077" cy="76126"/>
            </a:xfrm>
            <a:custGeom>
              <a:avLst/>
              <a:gdLst/>
              <a:ahLst/>
              <a:cxnLst/>
              <a:rect l="l" t="t" r="r" b="b"/>
              <a:pathLst>
                <a:path w="929" h="1358" extrusionOk="0">
                  <a:moveTo>
                    <a:pt x="238" y="0"/>
                  </a:moveTo>
                  <a:lnTo>
                    <a:pt x="0" y="405"/>
                  </a:lnTo>
                  <a:lnTo>
                    <a:pt x="0" y="1001"/>
                  </a:lnTo>
                  <a:lnTo>
                    <a:pt x="214" y="1310"/>
                  </a:lnTo>
                  <a:lnTo>
                    <a:pt x="405" y="1358"/>
                  </a:lnTo>
                  <a:cubicBezTo>
                    <a:pt x="810" y="1120"/>
                    <a:pt x="929" y="620"/>
                    <a:pt x="715" y="262"/>
                  </a:cubicBezTo>
                  <a:cubicBezTo>
                    <a:pt x="643" y="143"/>
                    <a:pt x="572" y="48"/>
                    <a:pt x="429"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458" name="Google Shape;33458;p124"/>
            <p:cNvSpPr/>
            <p:nvPr/>
          </p:nvSpPr>
          <p:spPr>
            <a:xfrm>
              <a:off x="465256" y="832865"/>
              <a:ext cx="76126" cy="89972"/>
            </a:xfrm>
            <a:custGeom>
              <a:avLst/>
              <a:gdLst/>
              <a:ahLst/>
              <a:cxnLst/>
              <a:rect l="l" t="t" r="r" b="b"/>
              <a:pathLst>
                <a:path w="1358" h="1605" extrusionOk="0">
                  <a:moveTo>
                    <a:pt x="899" y="0"/>
                  </a:moveTo>
                  <a:cubicBezTo>
                    <a:pt x="770" y="0"/>
                    <a:pt x="640" y="31"/>
                    <a:pt x="524" y="94"/>
                  </a:cubicBezTo>
                  <a:cubicBezTo>
                    <a:pt x="119" y="308"/>
                    <a:pt x="0" y="808"/>
                    <a:pt x="215" y="1213"/>
                  </a:cubicBezTo>
                  <a:cubicBezTo>
                    <a:pt x="357" y="1467"/>
                    <a:pt x="627" y="1605"/>
                    <a:pt x="904" y="1605"/>
                  </a:cubicBezTo>
                  <a:cubicBezTo>
                    <a:pt x="1043" y="1605"/>
                    <a:pt x="1183" y="1571"/>
                    <a:pt x="1310" y="1499"/>
                  </a:cubicBezTo>
                  <a:cubicBezTo>
                    <a:pt x="1310" y="1499"/>
                    <a:pt x="1358" y="1499"/>
                    <a:pt x="1358" y="1475"/>
                  </a:cubicBezTo>
                  <a:cubicBezTo>
                    <a:pt x="1239" y="1404"/>
                    <a:pt x="1143" y="1332"/>
                    <a:pt x="1072" y="1213"/>
                  </a:cubicBezTo>
                  <a:cubicBezTo>
                    <a:pt x="881" y="856"/>
                    <a:pt x="1000" y="380"/>
                    <a:pt x="1358" y="142"/>
                  </a:cubicBezTo>
                  <a:cubicBezTo>
                    <a:pt x="1225" y="49"/>
                    <a:pt x="1063" y="0"/>
                    <a:pt x="899"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34853" name="Google Shape;34853;p126"/>
          <p:cNvGrpSpPr/>
          <p:nvPr/>
        </p:nvGrpSpPr>
        <p:grpSpPr>
          <a:xfrm rot="9840000" flipV="1">
            <a:off x="1508760" y="746125"/>
            <a:ext cx="1202690" cy="1486535"/>
            <a:chOff x="4571998" y="2969530"/>
            <a:chExt cx="1357251" cy="1630459"/>
          </a:xfrm>
        </p:grpSpPr>
        <p:sp>
          <p:nvSpPr>
            <p:cNvPr id="34854" name="Google Shape;34854;p126"/>
            <p:cNvSpPr/>
            <p:nvPr/>
          </p:nvSpPr>
          <p:spPr>
            <a:xfrm>
              <a:off x="4572038" y="3177678"/>
              <a:ext cx="569669" cy="574378"/>
            </a:xfrm>
            <a:custGeom>
              <a:avLst/>
              <a:gdLst/>
              <a:ahLst/>
              <a:cxnLst/>
              <a:rect l="l" t="t" r="r" b="b"/>
              <a:pathLst>
                <a:path w="28303" h="28537" extrusionOk="0">
                  <a:moveTo>
                    <a:pt x="6040" y="1"/>
                  </a:moveTo>
                  <a:cubicBezTo>
                    <a:pt x="3642" y="1"/>
                    <a:pt x="1207" y="682"/>
                    <a:pt x="0" y="1536"/>
                  </a:cubicBezTo>
                  <a:lnTo>
                    <a:pt x="411" y="2117"/>
                  </a:lnTo>
                  <a:cubicBezTo>
                    <a:pt x="1543" y="1316"/>
                    <a:pt x="3815" y="703"/>
                    <a:pt x="6027" y="703"/>
                  </a:cubicBezTo>
                  <a:cubicBezTo>
                    <a:pt x="7906" y="703"/>
                    <a:pt x="9742" y="1146"/>
                    <a:pt x="10795" y="2293"/>
                  </a:cubicBezTo>
                  <a:cubicBezTo>
                    <a:pt x="12621" y="4281"/>
                    <a:pt x="11808" y="6544"/>
                    <a:pt x="7452" y="11604"/>
                  </a:cubicBezTo>
                  <a:cubicBezTo>
                    <a:pt x="5290" y="14115"/>
                    <a:pt x="4863" y="16729"/>
                    <a:pt x="6281" y="18776"/>
                  </a:cubicBezTo>
                  <a:cubicBezTo>
                    <a:pt x="7570" y="20639"/>
                    <a:pt x="10081" y="21666"/>
                    <a:pt x="12862" y="21666"/>
                  </a:cubicBezTo>
                  <a:cubicBezTo>
                    <a:pt x="14201" y="21666"/>
                    <a:pt x="15602" y="21428"/>
                    <a:pt x="16959" y="20931"/>
                  </a:cubicBezTo>
                  <a:cubicBezTo>
                    <a:pt x="18206" y="20474"/>
                    <a:pt x="19404" y="20247"/>
                    <a:pt x="20521" y="20247"/>
                  </a:cubicBezTo>
                  <a:cubicBezTo>
                    <a:pt x="22213" y="20247"/>
                    <a:pt x="23718" y="20768"/>
                    <a:pt x="24922" y="21797"/>
                  </a:cubicBezTo>
                  <a:cubicBezTo>
                    <a:pt x="26736" y="23349"/>
                    <a:pt x="27555" y="25878"/>
                    <a:pt x="27056" y="28399"/>
                  </a:cubicBezTo>
                  <a:lnTo>
                    <a:pt x="27755" y="28537"/>
                  </a:lnTo>
                  <a:cubicBezTo>
                    <a:pt x="28302" y="25764"/>
                    <a:pt x="27394" y="22974"/>
                    <a:pt x="25386" y="21257"/>
                  </a:cubicBezTo>
                  <a:cubicBezTo>
                    <a:pt x="24048" y="20112"/>
                    <a:pt x="22386" y="19534"/>
                    <a:pt x="20528" y="19534"/>
                  </a:cubicBezTo>
                  <a:cubicBezTo>
                    <a:pt x="19328" y="19534"/>
                    <a:pt x="18046" y="19775"/>
                    <a:pt x="16716" y="20262"/>
                  </a:cubicBezTo>
                  <a:cubicBezTo>
                    <a:pt x="15462" y="20722"/>
                    <a:pt x="14154" y="20941"/>
                    <a:pt x="12901" y="20941"/>
                  </a:cubicBezTo>
                  <a:cubicBezTo>
                    <a:pt x="10338" y="20941"/>
                    <a:pt x="8010" y="20024"/>
                    <a:pt x="6866" y="18371"/>
                  </a:cubicBezTo>
                  <a:cubicBezTo>
                    <a:pt x="5629" y="16585"/>
                    <a:pt x="6030" y="14346"/>
                    <a:pt x="7991" y="12068"/>
                  </a:cubicBezTo>
                  <a:cubicBezTo>
                    <a:pt x="12082" y="7319"/>
                    <a:pt x="13720" y="4427"/>
                    <a:pt x="11318" y="1812"/>
                  </a:cubicBezTo>
                  <a:cubicBezTo>
                    <a:pt x="10112" y="499"/>
                    <a:pt x="8090" y="1"/>
                    <a:pt x="6040"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55" name="Google Shape;34855;p126"/>
            <p:cNvSpPr/>
            <p:nvPr/>
          </p:nvSpPr>
          <p:spPr>
            <a:xfrm>
              <a:off x="4815105" y="3819934"/>
              <a:ext cx="397397" cy="319323"/>
            </a:xfrm>
            <a:custGeom>
              <a:avLst/>
              <a:gdLst/>
              <a:ahLst/>
              <a:cxnLst/>
              <a:rect l="l" t="t" r="r" b="b"/>
              <a:pathLst>
                <a:path w="19744" h="15865" extrusionOk="0">
                  <a:moveTo>
                    <a:pt x="9720" y="1"/>
                  </a:moveTo>
                  <a:cubicBezTo>
                    <a:pt x="8928" y="1"/>
                    <a:pt x="8080" y="92"/>
                    <a:pt x="7176" y="291"/>
                  </a:cubicBezTo>
                  <a:cubicBezTo>
                    <a:pt x="3301" y="1145"/>
                    <a:pt x="915" y="4123"/>
                    <a:pt x="0" y="7403"/>
                  </a:cubicBezTo>
                  <a:cubicBezTo>
                    <a:pt x="98" y="7384"/>
                    <a:pt x="196" y="7376"/>
                    <a:pt x="298" y="7376"/>
                  </a:cubicBezTo>
                  <a:cubicBezTo>
                    <a:pt x="1014" y="7376"/>
                    <a:pt x="1881" y="7791"/>
                    <a:pt x="3484" y="7791"/>
                  </a:cubicBezTo>
                  <a:cubicBezTo>
                    <a:pt x="3715" y="7791"/>
                    <a:pt x="3963" y="7783"/>
                    <a:pt x="4227" y="7763"/>
                  </a:cubicBezTo>
                  <a:cubicBezTo>
                    <a:pt x="6841" y="7566"/>
                    <a:pt x="8624" y="6307"/>
                    <a:pt x="10486" y="6307"/>
                  </a:cubicBezTo>
                  <a:cubicBezTo>
                    <a:pt x="10745" y="6307"/>
                    <a:pt x="11007" y="6331"/>
                    <a:pt x="11272" y="6386"/>
                  </a:cubicBezTo>
                  <a:cubicBezTo>
                    <a:pt x="14050" y="6963"/>
                    <a:pt x="17163" y="11189"/>
                    <a:pt x="17522" y="13811"/>
                  </a:cubicBezTo>
                  <a:cubicBezTo>
                    <a:pt x="17601" y="14373"/>
                    <a:pt x="17637" y="15096"/>
                    <a:pt x="17423" y="15864"/>
                  </a:cubicBezTo>
                  <a:cubicBezTo>
                    <a:pt x="19124" y="13727"/>
                    <a:pt x="19743" y="11100"/>
                    <a:pt x="19347" y="8520"/>
                  </a:cubicBezTo>
                  <a:cubicBezTo>
                    <a:pt x="18948" y="5934"/>
                    <a:pt x="16123" y="1"/>
                    <a:pt x="9720"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56" name="Google Shape;34856;p126"/>
            <p:cNvSpPr/>
            <p:nvPr/>
          </p:nvSpPr>
          <p:spPr>
            <a:xfrm>
              <a:off x="4777529" y="3946852"/>
              <a:ext cx="394096" cy="278484"/>
            </a:xfrm>
            <a:custGeom>
              <a:avLst/>
              <a:gdLst/>
              <a:ahLst/>
              <a:cxnLst/>
              <a:rect l="l" t="t" r="r" b="b"/>
              <a:pathLst>
                <a:path w="19580" h="13836" extrusionOk="0">
                  <a:moveTo>
                    <a:pt x="12356" y="0"/>
                  </a:moveTo>
                  <a:cubicBezTo>
                    <a:pt x="10492" y="0"/>
                    <a:pt x="8710" y="1263"/>
                    <a:pt x="6092" y="1459"/>
                  </a:cubicBezTo>
                  <a:cubicBezTo>
                    <a:pt x="5831" y="1478"/>
                    <a:pt x="5586" y="1487"/>
                    <a:pt x="5356" y="1487"/>
                  </a:cubicBezTo>
                  <a:cubicBezTo>
                    <a:pt x="3749" y="1487"/>
                    <a:pt x="2880" y="1069"/>
                    <a:pt x="2162" y="1069"/>
                  </a:cubicBezTo>
                  <a:cubicBezTo>
                    <a:pt x="1814" y="1069"/>
                    <a:pt x="1501" y="1167"/>
                    <a:pt x="1157" y="1459"/>
                  </a:cubicBezTo>
                  <a:cubicBezTo>
                    <a:pt x="1" y="2437"/>
                    <a:pt x="268" y="8040"/>
                    <a:pt x="3824" y="11153"/>
                  </a:cubicBezTo>
                  <a:cubicBezTo>
                    <a:pt x="5965" y="13025"/>
                    <a:pt x="8765" y="13836"/>
                    <a:pt x="11392" y="13836"/>
                  </a:cubicBezTo>
                  <a:cubicBezTo>
                    <a:pt x="13132" y="13836"/>
                    <a:pt x="14797" y="13480"/>
                    <a:pt x="16144" y="12843"/>
                  </a:cubicBezTo>
                  <a:cubicBezTo>
                    <a:pt x="19524" y="11242"/>
                    <a:pt x="19579" y="8886"/>
                    <a:pt x="19390" y="7506"/>
                  </a:cubicBezTo>
                  <a:cubicBezTo>
                    <a:pt x="19031" y="4882"/>
                    <a:pt x="15917" y="657"/>
                    <a:pt x="13140" y="79"/>
                  </a:cubicBezTo>
                  <a:cubicBezTo>
                    <a:pt x="12875" y="24"/>
                    <a:pt x="12615" y="0"/>
                    <a:pt x="12356"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57" name="Google Shape;34857;p126"/>
            <p:cNvSpPr/>
            <p:nvPr/>
          </p:nvSpPr>
          <p:spPr>
            <a:xfrm>
              <a:off x="5031868" y="3664175"/>
              <a:ext cx="369018" cy="348810"/>
            </a:xfrm>
            <a:custGeom>
              <a:avLst/>
              <a:gdLst/>
              <a:ahLst/>
              <a:cxnLst/>
              <a:rect l="l" t="t" r="r" b="b"/>
              <a:pathLst>
                <a:path w="18334" h="17330" extrusionOk="0">
                  <a:moveTo>
                    <a:pt x="11064" y="1"/>
                  </a:moveTo>
                  <a:cubicBezTo>
                    <a:pt x="9747" y="1"/>
                    <a:pt x="8529" y="322"/>
                    <a:pt x="7613" y="829"/>
                  </a:cubicBezTo>
                  <a:cubicBezTo>
                    <a:pt x="6282" y="1561"/>
                    <a:pt x="2803" y="4384"/>
                    <a:pt x="547" y="7105"/>
                  </a:cubicBezTo>
                  <a:cubicBezTo>
                    <a:pt x="356" y="7336"/>
                    <a:pt x="174" y="7567"/>
                    <a:pt x="0" y="7798"/>
                  </a:cubicBezTo>
                  <a:cubicBezTo>
                    <a:pt x="191" y="7816"/>
                    <a:pt x="381" y="7843"/>
                    <a:pt x="565" y="7877"/>
                  </a:cubicBezTo>
                  <a:cubicBezTo>
                    <a:pt x="3305" y="8334"/>
                    <a:pt x="5262" y="9947"/>
                    <a:pt x="6561" y="11719"/>
                  </a:cubicBezTo>
                  <a:cubicBezTo>
                    <a:pt x="7764" y="13356"/>
                    <a:pt x="8404" y="15131"/>
                    <a:pt x="8578" y="16262"/>
                  </a:cubicBezTo>
                  <a:cubicBezTo>
                    <a:pt x="8631" y="16617"/>
                    <a:pt x="8667" y="16974"/>
                    <a:pt x="8681" y="17330"/>
                  </a:cubicBezTo>
                  <a:cubicBezTo>
                    <a:pt x="8827" y="17237"/>
                    <a:pt x="9020" y="17116"/>
                    <a:pt x="9240" y="16970"/>
                  </a:cubicBezTo>
                  <a:cubicBezTo>
                    <a:pt x="10667" y="16026"/>
                    <a:pt x="13453" y="14037"/>
                    <a:pt x="15320" y="11740"/>
                  </a:cubicBezTo>
                  <a:cubicBezTo>
                    <a:pt x="17931" y="8537"/>
                    <a:pt x="18333" y="6460"/>
                    <a:pt x="18286" y="5571"/>
                  </a:cubicBezTo>
                  <a:cubicBezTo>
                    <a:pt x="18219" y="4365"/>
                    <a:pt x="17337" y="2192"/>
                    <a:pt x="14608" y="829"/>
                  </a:cubicBezTo>
                  <a:cubicBezTo>
                    <a:pt x="13442" y="247"/>
                    <a:pt x="12216" y="1"/>
                    <a:pt x="11064"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58" name="Google Shape;34858;p126"/>
            <p:cNvSpPr/>
            <p:nvPr/>
          </p:nvSpPr>
          <p:spPr>
            <a:xfrm>
              <a:off x="5043239" y="3683336"/>
              <a:ext cx="282087" cy="216673"/>
            </a:xfrm>
            <a:custGeom>
              <a:avLst/>
              <a:gdLst/>
              <a:ahLst/>
              <a:cxnLst/>
              <a:rect l="l" t="t" r="r" b="b"/>
              <a:pathLst>
                <a:path w="14015" h="10765" extrusionOk="0">
                  <a:moveTo>
                    <a:pt x="8427" y="0"/>
                  </a:moveTo>
                  <a:cubicBezTo>
                    <a:pt x="8160" y="0"/>
                    <a:pt x="7922" y="26"/>
                    <a:pt x="7727" y="81"/>
                  </a:cubicBezTo>
                  <a:cubicBezTo>
                    <a:pt x="6247" y="498"/>
                    <a:pt x="3608" y="2838"/>
                    <a:pt x="2658" y="3849"/>
                  </a:cubicBezTo>
                  <a:cubicBezTo>
                    <a:pt x="2152" y="4386"/>
                    <a:pt x="1260" y="5428"/>
                    <a:pt x="533" y="6286"/>
                  </a:cubicBezTo>
                  <a:cubicBezTo>
                    <a:pt x="342" y="6518"/>
                    <a:pt x="161" y="6734"/>
                    <a:pt x="0" y="6923"/>
                  </a:cubicBezTo>
                  <a:cubicBezTo>
                    <a:pt x="2740" y="7381"/>
                    <a:pt x="4697" y="8994"/>
                    <a:pt x="5996" y="10765"/>
                  </a:cubicBezTo>
                  <a:cubicBezTo>
                    <a:pt x="6127" y="10685"/>
                    <a:pt x="6270" y="10595"/>
                    <a:pt x="6426" y="10496"/>
                  </a:cubicBezTo>
                  <a:cubicBezTo>
                    <a:pt x="7398" y="9876"/>
                    <a:pt x="8793" y="8916"/>
                    <a:pt x="9984" y="7823"/>
                  </a:cubicBezTo>
                  <a:cubicBezTo>
                    <a:pt x="12174" y="5810"/>
                    <a:pt x="14015" y="3850"/>
                    <a:pt x="13363" y="2304"/>
                  </a:cubicBezTo>
                  <a:cubicBezTo>
                    <a:pt x="12801" y="979"/>
                    <a:pt x="10068" y="0"/>
                    <a:pt x="8427" y="0"/>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59" name="Google Shape;34859;p126"/>
            <p:cNvSpPr/>
            <p:nvPr/>
          </p:nvSpPr>
          <p:spPr>
            <a:xfrm>
              <a:off x="4702659" y="4060868"/>
              <a:ext cx="190547" cy="237645"/>
            </a:xfrm>
            <a:custGeom>
              <a:avLst/>
              <a:gdLst/>
              <a:ahLst/>
              <a:cxnLst/>
              <a:rect l="l" t="t" r="r" b="b"/>
              <a:pathLst>
                <a:path w="9467" h="11807" extrusionOk="0">
                  <a:moveTo>
                    <a:pt x="4477" y="1"/>
                  </a:moveTo>
                  <a:cubicBezTo>
                    <a:pt x="2929" y="1270"/>
                    <a:pt x="2095" y="3184"/>
                    <a:pt x="1772" y="4078"/>
                  </a:cubicBezTo>
                  <a:cubicBezTo>
                    <a:pt x="1662" y="4383"/>
                    <a:pt x="1612" y="4569"/>
                    <a:pt x="1612" y="4569"/>
                  </a:cubicBezTo>
                  <a:cubicBezTo>
                    <a:pt x="1597" y="4587"/>
                    <a:pt x="1587" y="4608"/>
                    <a:pt x="1576" y="4626"/>
                  </a:cubicBezTo>
                  <a:cubicBezTo>
                    <a:pt x="802" y="5796"/>
                    <a:pt x="374" y="7098"/>
                    <a:pt x="143" y="8116"/>
                  </a:cubicBezTo>
                  <a:cubicBezTo>
                    <a:pt x="83" y="8369"/>
                    <a:pt x="36" y="8604"/>
                    <a:pt x="1" y="8818"/>
                  </a:cubicBezTo>
                  <a:cubicBezTo>
                    <a:pt x="268" y="8622"/>
                    <a:pt x="552" y="8480"/>
                    <a:pt x="830" y="8412"/>
                  </a:cubicBezTo>
                  <a:cubicBezTo>
                    <a:pt x="1097" y="8344"/>
                    <a:pt x="1346" y="8313"/>
                    <a:pt x="1574" y="8309"/>
                  </a:cubicBezTo>
                  <a:cubicBezTo>
                    <a:pt x="1601" y="8308"/>
                    <a:pt x="1628" y="8308"/>
                    <a:pt x="1654" y="8308"/>
                  </a:cubicBezTo>
                  <a:cubicBezTo>
                    <a:pt x="2462" y="8308"/>
                    <a:pt x="3032" y="8660"/>
                    <a:pt x="3410" y="9132"/>
                  </a:cubicBezTo>
                  <a:cubicBezTo>
                    <a:pt x="3863" y="9698"/>
                    <a:pt x="4040" y="10430"/>
                    <a:pt x="4015" y="10931"/>
                  </a:cubicBezTo>
                  <a:cubicBezTo>
                    <a:pt x="4353" y="11127"/>
                    <a:pt x="4670" y="11436"/>
                    <a:pt x="4918" y="11806"/>
                  </a:cubicBezTo>
                  <a:cubicBezTo>
                    <a:pt x="5131" y="11628"/>
                    <a:pt x="5327" y="11457"/>
                    <a:pt x="5505" y="11290"/>
                  </a:cubicBezTo>
                  <a:cubicBezTo>
                    <a:pt x="6907" y="9985"/>
                    <a:pt x="7352" y="8985"/>
                    <a:pt x="7605" y="8306"/>
                  </a:cubicBezTo>
                  <a:cubicBezTo>
                    <a:pt x="7605" y="8306"/>
                    <a:pt x="8580" y="7779"/>
                    <a:pt x="9466" y="6804"/>
                  </a:cubicBezTo>
                  <a:cubicBezTo>
                    <a:pt x="8785" y="6448"/>
                    <a:pt x="8139" y="6008"/>
                    <a:pt x="7543" y="5486"/>
                  </a:cubicBezTo>
                  <a:cubicBezTo>
                    <a:pt x="5814" y="3975"/>
                    <a:pt x="4865" y="1873"/>
                    <a:pt x="4477"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0" name="Google Shape;34860;p126"/>
            <p:cNvSpPr/>
            <p:nvPr/>
          </p:nvSpPr>
          <p:spPr>
            <a:xfrm>
              <a:off x="4674019" y="4227979"/>
              <a:ext cx="114566" cy="136163"/>
            </a:xfrm>
            <a:custGeom>
              <a:avLst/>
              <a:gdLst/>
              <a:ahLst/>
              <a:cxnLst/>
              <a:rect l="l" t="t" r="r" b="b"/>
              <a:pathLst>
                <a:path w="5692" h="6765" extrusionOk="0">
                  <a:moveTo>
                    <a:pt x="3073" y="1"/>
                  </a:moveTo>
                  <a:cubicBezTo>
                    <a:pt x="2824" y="1"/>
                    <a:pt x="2551" y="35"/>
                    <a:pt x="2255" y="109"/>
                  </a:cubicBezTo>
                  <a:cubicBezTo>
                    <a:pt x="1384" y="328"/>
                    <a:pt x="415" y="1301"/>
                    <a:pt x="208" y="2258"/>
                  </a:cubicBezTo>
                  <a:cubicBezTo>
                    <a:pt x="0" y="3216"/>
                    <a:pt x="1528" y="4848"/>
                    <a:pt x="1709" y="5237"/>
                  </a:cubicBezTo>
                  <a:cubicBezTo>
                    <a:pt x="1891" y="5625"/>
                    <a:pt x="2141" y="6765"/>
                    <a:pt x="2590" y="6765"/>
                  </a:cubicBezTo>
                  <a:cubicBezTo>
                    <a:pt x="3040" y="6765"/>
                    <a:pt x="3972" y="6142"/>
                    <a:pt x="4041" y="5521"/>
                  </a:cubicBezTo>
                  <a:cubicBezTo>
                    <a:pt x="4111" y="4899"/>
                    <a:pt x="3575" y="3846"/>
                    <a:pt x="3627" y="3707"/>
                  </a:cubicBezTo>
                  <a:cubicBezTo>
                    <a:pt x="3679" y="3570"/>
                    <a:pt x="4940" y="3751"/>
                    <a:pt x="5336" y="3060"/>
                  </a:cubicBezTo>
                  <a:cubicBezTo>
                    <a:pt x="5691" y="2443"/>
                    <a:pt x="5196" y="1"/>
                    <a:pt x="3073"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1" name="Google Shape;34861;p126"/>
            <p:cNvSpPr/>
            <p:nvPr/>
          </p:nvSpPr>
          <p:spPr>
            <a:xfrm>
              <a:off x="4641152" y="4246314"/>
              <a:ext cx="173982" cy="170721"/>
            </a:xfrm>
            <a:custGeom>
              <a:avLst/>
              <a:gdLst/>
              <a:ahLst/>
              <a:cxnLst/>
              <a:rect l="l" t="t" r="r" b="b"/>
              <a:pathLst>
                <a:path w="8644" h="8482" extrusionOk="0">
                  <a:moveTo>
                    <a:pt x="2608" y="0"/>
                  </a:moveTo>
                  <a:lnTo>
                    <a:pt x="2608" y="0"/>
                  </a:lnTo>
                  <a:cubicBezTo>
                    <a:pt x="1908" y="218"/>
                    <a:pt x="1362" y="732"/>
                    <a:pt x="961" y="1356"/>
                  </a:cubicBezTo>
                  <a:cubicBezTo>
                    <a:pt x="260" y="2433"/>
                    <a:pt x="1" y="3824"/>
                    <a:pt x="132" y="4482"/>
                  </a:cubicBezTo>
                  <a:cubicBezTo>
                    <a:pt x="317" y="5404"/>
                    <a:pt x="3519" y="8482"/>
                    <a:pt x="5424" y="8482"/>
                  </a:cubicBezTo>
                  <a:cubicBezTo>
                    <a:pt x="5658" y="8482"/>
                    <a:pt x="5873" y="8435"/>
                    <a:pt x="6060" y="8332"/>
                  </a:cubicBezTo>
                  <a:cubicBezTo>
                    <a:pt x="7768" y="7389"/>
                    <a:pt x="7537" y="6397"/>
                    <a:pt x="7537" y="6397"/>
                  </a:cubicBezTo>
                  <a:cubicBezTo>
                    <a:pt x="7537" y="6397"/>
                    <a:pt x="7623" y="6343"/>
                    <a:pt x="7740" y="6232"/>
                  </a:cubicBezTo>
                  <a:cubicBezTo>
                    <a:pt x="7991" y="5994"/>
                    <a:pt x="8398" y="5481"/>
                    <a:pt x="8523" y="4585"/>
                  </a:cubicBezTo>
                  <a:cubicBezTo>
                    <a:pt x="8643" y="3719"/>
                    <a:pt x="8217" y="2753"/>
                    <a:pt x="7599" y="2134"/>
                  </a:cubicBezTo>
                  <a:cubicBezTo>
                    <a:pt x="7433" y="1968"/>
                    <a:pt x="7255" y="1826"/>
                    <a:pt x="7066" y="1715"/>
                  </a:cubicBezTo>
                  <a:cubicBezTo>
                    <a:pt x="7060" y="1898"/>
                    <a:pt x="7027" y="2050"/>
                    <a:pt x="6967" y="2153"/>
                  </a:cubicBezTo>
                  <a:cubicBezTo>
                    <a:pt x="6572" y="2843"/>
                    <a:pt x="5313" y="2659"/>
                    <a:pt x="5256" y="2801"/>
                  </a:cubicBezTo>
                  <a:cubicBezTo>
                    <a:pt x="5205" y="2935"/>
                    <a:pt x="5743" y="3988"/>
                    <a:pt x="5672" y="4611"/>
                  </a:cubicBezTo>
                  <a:cubicBezTo>
                    <a:pt x="5604" y="5230"/>
                    <a:pt x="4672" y="5854"/>
                    <a:pt x="4219" y="5854"/>
                  </a:cubicBezTo>
                  <a:cubicBezTo>
                    <a:pt x="3771" y="5854"/>
                    <a:pt x="3526" y="4714"/>
                    <a:pt x="3341" y="4323"/>
                  </a:cubicBezTo>
                  <a:cubicBezTo>
                    <a:pt x="3160" y="3938"/>
                    <a:pt x="1629" y="2305"/>
                    <a:pt x="1840" y="1349"/>
                  </a:cubicBezTo>
                  <a:cubicBezTo>
                    <a:pt x="1944" y="868"/>
                    <a:pt x="2235" y="391"/>
                    <a:pt x="2608"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2" name="Google Shape;34862;p126"/>
            <p:cNvSpPr/>
            <p:nvPr/>
          </p:nvSpPr>
          <p:spPr>
            <a:xfrm>
              <a:off x="5071678" y="3360748"/>
              <a:ext cx="649635" cy="1067160"/>
            </a:xfrm>
            <a:custGeom>
              <a:avLst/>
              <a:gdLst/>
              <a:ahLst/>
              <a:cxnLst/>
              <a:rect l="l" t="t" r="r" b="b"/>
              <a:pathLst>
                <a:path w="32276" h="53020" extrusionOk="0">
                  <a:moveTo>
                    <a:pt x="20167" y="0"/>
                  </a:moveTo>
                  <a:cubicBezTo>
                    <a:pt x="19202" y="0"/>
                    <a:pt x="18244" y="282"/>
                    <a:pt x="17465" y="886"/>
                  </a:cubicBezTo>
                  <a:lnTo>
                    <a:pt x="17461" y="886"/>
                  </a:lnTo>
                  <a:cubicBezTo>
                    <a:pt x="17005" y="1241"/>
                    <a:pt x="16610" y="1706"/>
                    <a:pt x="16312" y="2290"/>
                  </a:cubicBezTo>
                  <a:cubicBezTo>
                    <a:pt x="15478" y="3927"/>
                    <a:pt x="14764" y="6027"/>
                    <a:pt x="14443" y="7023"/>
                  </a:cubicBezTo>
                  <a:cubicBezTo>
                    <a:pt x="14344" y="7327"/>
                    <a:pt x="14285" y="7531"/>
                    <a:pt x="14266" y="7585"/>
                  </a:cubicBezTo>
                  <a:lnTo>
                    <a:pt x="14266" y="7588"/>
                  </a:lnTo>
                  <a:cubicBezTo>
                    <a:pt x="14263" y="7595"/>
                    <a:pt x="14263" y="7599"/>
                    <a:pt x="14263" y="7599"/>
                  </a:cubicBezTo>
                  <a:cubicBezTo>
                    <a:pt x="14263" y="7599"/>
                    <a:pt x="8598" y="10740"/>
                    <a:pt x="7267" y="15280"/>
                  </a:cubicBezTo>
                  <a:cubicBezTo>
                    <a:pt x="7834" y="15146"/>
                    <a:pt x="8447" y="15071"/>
                    <a:pt x="9083" y="15071"/>
                  </a:cubicBezTo>
                  <a:cubicBezTo>
                    <a:pt x="10235" y="15071"/>
                    <a:pt x="11462" y="15316"/>
                    <a:pt x="12629" y="15899"/>
                  </a:cubicBezTo>
                  <a:cubicBezTo>
                    <a:pt x="15359" y="17262"/>
                    <a:pt x="16241" y="19436"/>
                    <a:pt x="16308" y="20641"/>
                  </a:cubicBezTo>
                  <a:cubicBezTo>
                    <a:pt x="16354" y="21530"/>
                    <a:pt x="15953" y="23607"/>
                    <a:pt x="13341" y="26811"/>
                  </a:cubicBezTo>
                  <a:cubicBezTo>
                    <a:pt x="11474" y="29110"/>
                    <a:pt x="8688" y="31098"/>
                    <a:pt x="7261" y="32041"/>
                  </a:cubicBezTo>
                  <a:cubicBezTo>
                    <a:pt x="7039" y="32187"/>
                    <a:pt x="6847" y="32308"/>
                    <a:pt x="6701" y="32400"/>
                  </a:cubicBezTo>
                  <a:cubicBezTo>
                    <a:pt x="6802" y="34624"/>
                    <a:pt x="6140" y="36831"/>
                    <a:pt x="4677" y="38673"/>
                  </a:cubicBezTo>
                  <a:lnTo>
                    <a:pt x="4673" y="38677"/>
                  </a:lnTo>
                  <a:cubicBezTo>
                    <a:pt x="4571" y="39054"/>
                    <a:pt x="4411" y="39438"/>
                    <a:pt x="4161" y="39819"/>
                  </a:cubicBezTo>
                  <a:lnTo>
                    <a:pt x="4161" y="39822"/>
                  </a:lnTo>
                  <a:cubicBezTo>
                    <a:pt x="4036" y="40316"/>
                    <a:pt x="3930" y="40868"/>
                    <a:pt x="3884" y="41441"/>
                  </a:cubicBezTo>
                  <a:cubicBezTo>
                    <a:pt x="3857" y="41783"/>
                    <a:pt x="3849" y="42124"/>
                    <a:pt x="3878" y="42465"/>
                  </a:cubicBezTo>
                  <a:cubicBezTo>
                    <a:pt x="3884" y="42587"/>
                    <a:pt x="3899" y="42704"/>
                    <a:pt x="3913" y="42822"/>
                  </a:cubicBezTo>
                  <a:cubicBezTo>
                    <a:pt x="3913" y="42822"/>
                    <a:pt x="3906" y="42833"/>
                    <a:pt x="3892" y="42854"/>
                  </a:cubicBezTo>
                  <a:lnTo>
                    <a:pt x="3892" y="42858"/>
                  </a:lnTo>
                  <a:cubicBezTo>
                    <a:pt x="3643" y="43224"/>
                    <a:pt x="1558" y="46334"/>
                    <a:pt x="260" y="49361"/>
                  </a:cubicBezTo>
                  <a:cubicBezTo>
                    <a:pt x="167" y="49575"/>
                    <a:pt x="82" y="49785"/>
                    <a:pt x="0" y="49995"/>
                  </a:cubicBezTo>
                  <a:cubicBezTo>
                    <a:pt x="387" y="49875"/>
                    <a:pt x="785" y="49820"/>
                    <a:pt x="1182" y="49820"/>
                  </a:cubicBezTo>
                  <a:cubicBezTo>
                    <a:pt x="3559" y="49820"/>
                    <a:pt x="5917" y="51762"/>
                    <a:pt x="5752" y="53019"/>
                  </a:cubicBezTo>
                  <a:cubicBezTo>
                    <a:pt x="5752" y="53019"/>
                    <a:pt x="6048" y="52795"/>
                    <a:pt x="6510" y="52414"/>
                  </a:cubicBezTo>
                  <a:cubicBezTo>
                    <a:pt x="7848" y="51305"/>
                    <a:pt x="10588" y="48864"/>
                    <a:pt x="11623" y="46615"/>
                  </a:cubicBezTo>
                  <a:cubicBezTo>
                    <a:pt x="11623" y="46615"/>
                    <a:pt x="14867" y="43652"/>
                    <a:pt x="15401" y="38678"/>
                  </a:cubicBezTo>
                  <a:cubicBezTo>
                    <a:pt x="15401" y="38678"/>
                    <a:pt x="16469" y="36625"/>
                    <a:pt x="16739" y="34314"/>
                  </a:cubicBezTo>
                  <a:lnTo>
                    <a:pt x="16784" y="34268"/>
                  </a:lnTo>
                  <a:cubicBezTo>
                    <a:pt x="16860" y="34198"/>
                    <a:pt x="17023" y="34041"/>
                    <a:pt x="17251" y="33813"/>
                  </a:cubicBezTo>
                  <a:cubicBezTo>
                    <a:pt x="18486" y="32585"/>
                    <a:pt x="21658" y="29305"/>
                    <a:pt x="23320" y="26441"/>
                  </a:cubicBezTo>
                  <a:cubicBezTo>
                    <a:pt x="24274" y="24797"/>
                    <a:pt x="24847" y="23716"/>
                    <a:pt x="25192" y="23033"/>
                  </a:cubicBezTo>
                  <a:cubicBezTo>
                    <a:pt x="25348" y="22716"/>
                    <a:pt x="25456" y="22481"/>
                    <a:pt x="25530" y="22315"/>
                  </a:cubicBezTo>
                  <a:cubicBezTo>
                    <a:pt x="25647" y="22049"/>
                    <a:pt x="25676" y="21953"/>
                    <a:pt x="25676" y="21953"/>
                  </a:cubicBezTo>
                  <a:cubicBezTo>
                    <a:pt x="25676" y="21953"/>
                    <a:pt x="29055" y="16736"/>
                    <a:pt x="30034" y="15074"/>
                  </a:cubicBezTo>
                  <a:cubicBezTo>
                    <a:pt x="31013" y="13413"/>
                    <a:pt x="32214" y="9635"/>
                    <a:pt x="32258" y="7543"/>
                  </a:cubicBezTo>
                  <a:lnTo>
                    <a:pt x="32258" y="7446"/>
                  </a:lnTo>
                  <a:cubicBezTo>
                    <a:pt x="32276" y="5400"/>
                    <a:pt x="31457" y="3794"/>
                    <a:pt x="29577" y="2938"/>
                  </a:cubicBezTo>
                  <a:cubicBezTo>
                    <a:pt x="29112" y="2727"/>
                    <a:pt x="28537" y="2608"/>
                    <a:pt x="27921" y="2608"/>
                  </a:cubicBezTo>
                  <a:cubicBezTo>
                    <a:pt x="26684" y="2608"/>
                    <a:pt x="25280" y="3088"/>
                    <a:pt x="24253" y="4275"/>
                  </a:cubicBezTo>
                  <a:cubicBezTo>
                    <a:pt x="24253" y="4275"/>
                    <a:pt x="24238" y="4098"/>
                    <a:pt x="24192" y="3817"/>
                  </a:cubicBezTo>
                  <a:cubicBezTo>
                    <a:pt x="24040" y="2914"/>
                    <a:pt x="23538" y="930"/>
                    <a:pt x="21997" y="340"/>
                  </a:cubicBezTo>
                  <a:cubicBezTo>
                    <a:pt x="21415" y="117"/>
                    <a:pt x="20790" y="0"/>
                    <a:pt x="20167"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3" name="Google Shape;34863;p126"/>
            <p:cNvSpPr/>
            <p:nvPr/>
          </p:nvSpPr>
          <p:spPr>
            <a:xfrm>
              <a:off x="5043239" y="3809831"/>
              <a:ext cx="129359" cy="90171"/>
            </a:xfrm>
            <a:custGeom>
              <a:avLst/>
              <a:gdLst/>
              <a:ahLst/>
              <a:cxnLst/>
              <a:rect l="l" t="t" r="r" b="b"/>
              <a:pathLst>
                <a:path w="6427" h="4480" extrusionOk="0">
                  <a:moveTo>
                    <a:pt x="533" y="1"/>
                  </a:moveTo>
                  <a:cubicBezTo>
                    <a:pt x="342" y="233"/>
                    <a:pt x="161" y="449"/>
                    <a:pt x="0" y="638"/>
                  </a:cubicBezTo>
                  <a:cubicBezTo>
                    <a:pt x="2740" y="1096"/>
                    <a:pt x="4697" y="2709"/>
                    <a:pt x="5996" y="4480"/>
                  </a:cubicBezTo>
                  <a:cubicBezTo>
                    <a:pt x="6127" y="4400"/>
                    <a:pt x="6270" y="4310"/>
                    <a:pt x="6426" y="4211"/>
                  </a:cubicBezTo>
                  <a:cubicBezTo>
                    <a:pt x="5134" y="2367"/>
                    <a:pt x="3236" y="749"/>
                    <a:pt x="533" y="1"/>
                  </a:cubicBezTo>
                  <a:close/>
                </a:path>
              </a:pathLst>
            </a:custGeom>
            <a:solidFill>
              <a:srgbClr val="A1C2E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4" name="Google Shape;34864;p126"/>
            <p:cNvSpPr/>
            <p:nvPr/>
          </p:nvSpPr>
          <p:spPr>
            <a:xfrm>
              <a:off x="5149869" y="4005641"/>
              <a:ext cx="71131" cy="189259"/>
            </a:xfrm>
            <a:custGeom>
              <a:avLst/>
              <a:gdLst/>
              <a:ahLst/>
              <a:cxnLst/>
              <a:rect l="l" t="t" r="r" b="b"/>
              <a:pathLst>
                <a:path w="3534" h="9403" extrusionOk="0">
                  <a:moveTo>
                    <a:pt x="3377" y="1"/>
                  </a:moveTo>
                  <a:cubicBezTo>
                    <a:pt x="3155" y="147"/>
                    <a:pt x="2964" y="269"/>
                    <a:pt x="2818" y="360"/>
                  </a:cubicBezTo>
                  <a:cubicBezTo>
                    <a:pt x="2918" y="2585"/>
                    <a:pt x="2256" y="4791"/>
                    <a:pt x="793" y="6634"/>
                  </a:cubicBezTo>
                  <a:lnTo>
                    <a:pt x="790" y="6637"/>
                  </a:lnTo>
                  <a:cubicBezTo>
                    <a:pt x="687" y="7014"/>
                    <a:pt x="527" y="7398"/>
                    <a:pt x="277" y="7779"/>
                  </a:cubicBezTo>
                  <a:lnTo>
                    <a:pt x="277" y="7783"/>
                  </a:lnTo>
                  <a:cubicBezTo>
                    <a:pt x="153" y="8277"/>
                    <a:pt x="46" y="8829"/>
                    <a:pt x="0" y="9402"/>
                  </a:cubicBezTo>
                  <a:cubicBezTo>
                    <a:pt x="2053" y="7310"/>
                    <a:pt x="3483" y="4497"/>
                    <a:pt x="3526" y="1721"/>
                  </a:cubicBezTo>
                  <a:cubicBezTo>
                    <a:pt x="3534" y="1240"/>
                    <a:pt x="3487" y="658"/>
                    <a:pt x="3377"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5" name="Google Shape;34865;p126"/>
            <p:cNvSpPr/>
            <p:nvPr/>
          </p:nvSpPr>
          <p:spPr>
            <a:xfrm>
              <a:off x="5588144" y="3336214"/>
              <a:ext cx="236840" cy="239719"/>
            </a:xfrm>
            <a:custGeom>
              <a:avLst/>
              <a:gdLst/>
              <a:ahLst/>
              <a:cxnLst/>
              <a:rect l="l" t="t" r="r" b="b"/>
              <a:pathLst>
                <a:path w="11767" h="11910" extrusionOk="0">
                  <a:moveTo>
                    <a:pt x="4378" y="0"/>
                  </a:moveTo>
                  <a:cubicBezTo>
                    <a:pt x="4279" y="0"/>
                    <a:pt x="4179" y="6"/>
                    <a:pt x="4078" y="18"/>
                  </a:cubicBezTo>
                  <a:cubicBezTo>
                    <a:pt x="2857" y="164"/>
                    <a:pt x="1997" y="744"/>
                    <a:pt x="1374" y="1501"/>
                  </a:cubicBezTo>
                  <a:cubicBezTo>
                    <a:pt x="655" y="2366"/>
                    <a:pt x="254" y="3461"/>
                    <a:pt x="0" y="4387"/>
                  </a:cubicBezTo>
                  <a:cubicBezTo>
                    <a:pt x="449" y="4148"/>
                    <a:pt x="922" y="3996"/>
                    <a:pt x="1385" y="3914"/>
                  </a:cubicBezTo>
                  <a:cubicBezTo>
                    <a:pt x="1683" y="3859"/>
                    <a:pt x="1979" y="3833"/>
                    <a:pt x="2266" y="3833"/>
                  </a:cubicBezTo>
                  <a:cubicBezTo>
                    <a:pt x="2880" y="3833"/>
                    <a:pt x="3453" y="3952"/>
                    <a:pt x="3919" y="4163"/>
                  </a:cubicBezTo>
                  <a:cubicBezTo>
                    <a:pt x="5826" y="5028"/>
                    <a:pt x="6640" y="6671"/>
                    <a:pt x="6597" y="8763"/>
                  </a:cubicBezTo>
                  <a:cubicBezTo>
                    <a:pt x="6593" y="8881"/>
                    <a:pt x="6589" y="9006"/>
                    <a:pt x="6578" y="9133"/>
                  </a:cubicBezTo>
                  <a:cubicBezTo>
                    <a:pt x="6526" y="9847"/>
                    <a:pt x="6366" y="10713"/>
                    <a:pt x="6138" y="11602"/>
                  </a:cubicBezTo>
                  <a:cubicBezTo>
                    <a:pt x="6391" y="11701"/>
                    <a:pt x="6644" y="11772"/>
                    <a:pt x="6892" y="11822"/>
                  </a:cubicBezTo>
                  <a:cubicBezTo>
                    <a:pt x="7184" y="11882"/>
                    <a:pt x="7470" y="11909"/>
                    <a:pt x="7747" y="11909"/>
                  </a:cubicBezTo>
                  <a:cubicBezTo>
                    <a:pt x="10046" y="11909"/>
                    <a:pt x="11764" y="10024"/>
                    <a:pt x="11767" y="8840"/>
                  </a:cubicBezTo>
                  <a:cubicBezTo>
                    <a:pt x="11767" y="6944"/>
                    <a:pt x="9770" y="5354"/>
                    <a:pt x="9326" y="4672"/>
                  </a:cubicBezTo>
                  <a:cubicBezTo>
                    <a:pt x="8898" y="4013"/>
                    <a:pt x="6984" y="0"/>
                    <a:pt x="4378"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6" name="Google Shape;34866;p126"/>
            <p:cNvSpPr/>
            <p:nvPr/>
          </p:nvSpPr>
          <p:spPr>
            <a:xfrm>
              <a:off x="5433693" y="3273802"/>
              <a:ext cx="182134" cy="173097"/>
            </a:xfrm>
            <a:custGeom>
              <a:avLst/>
              <a:gdLst/>
              <a:ahLst/>
              <a:cxnLst/>
              <a:rect l="l" t="t" r="r" b="b"/>
              <a:pathLst>
                <a:path w="9049" h="8600" extrusionOk="0">
                  <a:moveTo>
                    <a:pt x="3412" y="0"/>
                  </a:moveTo>
                  <a:cubicBezTo>
                    <a:pt x="3265" y="0"/>
                    <a:pt x="3120" y="11"/>
                    <a:pt x="2975" y="33"/>
                  </a:cubicBezTo>
                  <a:cubicBezTo>
                    <a:pt x="1146" y="310"/>
                    <a:pt x="274" y="2220"/>
                    <a:pt x="0" y="4864"/>
                  </a:cubicBezTo>
                  <a:cubicBezTo>
                    <a:pt x="663" y="4497"/>
                    <a:pt x="1417" y="4324"/>
                    <a:pt x="2175" y="4324"/>
                  </a:cubicBezTo>
                  <a:cubicBezTo>
                    <a:pt x="2799" y="4324"/>
                    <a:pt x="3426" y="4441"/>
                    <a:pt x="4009" y="4664"/>
                  </a:cubicBezTo>
                  <a:cubicBezTo>
                    <a:pt x="5388" y="5191"/>
                    <a:pt x="5935" y="6831"/>
                    <a:pt x="6145" y="7820"/>
                  </a:cubicBezTo>
                  <a:cubicBezTo>
                    <a:pt x="6240" y="8282"/>
                    <a:pt x="6266" y="8599"/>
                    <a:pt x="6266" y="8599"/>
                  </a:cubicBezTo>
                  <a:cubicBezTo>
                    <a:pt x="6686" y="8116"/>
                    <a:pt x="7166" y="7750"/>
                    <a:pt x="7674" y="7486"/>
                  </a:cubicBezTo>
                  <a:cubicBezTo>
                    <a:pt x="7928" y="6561"/>
                    <a:pt x="8330" y="5465"/>
                    <a:pt x="9048" y="4601"/>
                  </a:cubicBezTo>
                  <a:cubicBezTo>
                    <a:pt x="8814" y="4327"/>
                    <a:pt x="8569" y="4018"/>
                    <a:pt x="8344" y="3675"/>
                  </a:cubicBezTo>
                  <a:cubicBezTo>
                    <a:pt x="8272" y="3565"/>
                    <a:pt x="8201" y="3451"/>
                    <a:pt x="8133" y="3338"/>
                  </a:cubicBezTo>
                  <a:cubicBezTo>
                    <a:pt x="7145" y="1650"/>
                    <a:pt x="5241" y="0"/>
                    <a:pt x="3412"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7" name="Google Shape;34867;p126"/>
            <p:cNvSpPr/>
            <p:nvPr/>
          </p:nvSpPr>
          <p:spPr>
            <a:xfrm>
              <a:off x="5591807" y="3618629"/>
              <a:ext cx="105851" cy="152385"/>
            </a:xfrm>
            <a:custGeom>
              <a:avLst/>
              <a:gdLst/>
              <a:ahLst/>
              <a:cxnLst/>
              <a:rect l="l" t="t" r="r" b="b"/>
              <a:pathLst>
                <a:path w="5259" h="7571" extrusionOk="0">
                  <a:moveTo>
                    <a:pt x="4392" y="1"/>
                  </a:moveTo>
                  <a:cubicBezTo>
                    <a:pt x="3725" y="1"/>
                    <a:pt x="2257" y="956"/>
                    <a:pt x="1612" y="1913"/>
                  </a:cubicBezTo>
                  <a:cubicBezTo>
                    <a:pt x="968" y="2869"/>
                    <a:pt x="1" y="5620"/>
                    <a:pt x="1" y="6257"/>
                  </a:cubicBezTo>
                  <a:cubicBezTo>
                    <a:pt x="1" y="6965"/>
                    <a:pt x="583" y="7571"/>
                    <a:pt x="967" y="7571"/>
                  </a:cubicBezTo>
                  <a:cubicBezTo>
                    <a:pt x="1044" y="7571"/>
                    <a:pt x="1113" y="7546"/>
                    <a:pt x="1167" y="7493"/>
                  </a:cubicBezTo>
                  <a:cubicBezTo>
                    <a:pt x="2746" y="5959"/>
                    <a:pt x="4985" y="1927"/>
                    <a:pt x="5186" y="839"/>
                  </a:cubicBezTo>
                  <a:cubicBezTo>
                    <a:pt x="5259" y="434"/>
                    <a:pt x="5060" y="1"/>
                    <a:pt x="4392"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8" name="Google Shape;34868;p126"/>
            <p:cNvSpPr/>
            <p:nvPr/>
          </p:nvSpPr>
          <p:spPr>
            <a:xfrm>
              <a:off x="4930873" y="4363530"/>
              <a:ext cx="259906" cy="236458"/>
            </a:xfrm>
            <a:custGeom>
              <a:avLst/>
              <a:gdLst/>
              <a:ahLst/>
              <a:cxnLst/>
              <a:rect l="l" t="t" r="r" b="b"/>
              <a:pathLst>
                <a:path w="12913" h="11748" extrusionOk="0">
                  <a:moveTo>
                    <a:pt x="8180" y="1"/>
                  </a:moveTo>
                  <a:cubicBezTo>
                    <a:pt x="7782" y="1"/>
                    <a:pt x="7383" y="55"/>
                    <a:pt x="6995" y="177"/>
                  </a:cubicBezTo>
                  <a:cubicBezTo>
                    <a:pt x="6217" y="417"/>
                    <a:pt x="4238" y="1232"/>
                    <a:pt x="3853" y="1712"/>
                  </a:cubicBezTo>
                  <a:cubicBezTo>
                    <a:pt x="3470" y="2194"/>
                    <a:pt x="2896" y="2873"/>
                    <a:pt x="2320" y="3200"/>
                  </a:cubicBezTo>
                  <a:cubicBezTo>
                    <a:pt x="1740" y="3528"/>
                    <a:pt x="1142" y="3507"/>
                    <a:pt x="1007" y="4040"/>
                  </a:cubicBezTo>
                  <a:cubicBezTo>
                    <a:pt x="873" y="4573"/>
                    <a:pt x="1068" y="5142"/>
                    <a:pt x="1513" y="5497"/>
                  </a:cubicBezTo>
                  <a:cubicBezTo>
                    <a:pt x="1520" y="5506"/>
                    <a:pt x="1531" y="5512"/>
                    <a:pt x="1538" y="5512"/>
                  </a:cubicBezTo>
                  <a:cubicBezTo>
                    <a:pt x="1635" y="5578"/>
                    <a:pt x="1774" y="5604"/>
                    <a:pt x="1932" y="5604"/>
                  </a:cubicBezTo>
                  <a:cubicBezTo>
                    <a:pt x="2543" y="5604"/>
                    <a:pt x="3452" y="5216"/>
                    <a:pt x="3452" y="5216"/>
                  </a:cubicBezTo>
                  <a:lnTo>
                    <a:pt x="3452" y="5216"/>
                  </a:lnTo>
                  <a:cubicBezTo>
                    <a:pt x="3452" y="5216"/>
                    <a:pt x="2432" y="6330"/>
                    <a:pt x="2193" y="6550"/>
                  </a:cubicBezTo>
                  <a:cubicBezTo>
                    <a:pt x="1959" y="6775"/>
                    <a:pt x="1194" y="7872"/>
                    <a:pt x="965" y="8242"/>
                  </a:cubicBezTo>
                  <a:cubicBezTo>
                    <a:pt x="741" y="8612"/>
                    <a:pt x="89" y="9412"/>
                    <a:pt x="45" y="9665"/>
                  </a:cubicBezTo>
                  <a:cubicBezTo>
                    <a:pt x="1" y="9916"/>
                    <a:pt x="260" y="10329"/>
                    <a:pt x="616" y="10437"/>
                  </a:cubicBezTo>
                  <a:cubicBezTo>
                    <a:pt x="706" y="10463"/>
                    <a:pt x="820" y="10478"/>
                    <a:pt x="947" y="10478"/>
                  </a:cubicBezTo>
                  <a:cubicBezTo>
                    <a:pt x="1320" y="10478"/>
                    <a:pt x="1805" y="10343"/>
                    <a:pt x="2136" y="9945"/>
                  </a:cubicBezTo>
                  <a:cubicBezTo>
                    <a:pt x="2580" y="9412"/>
                    <a:pt x="3705" y="8405"/>
                    <a:pt x="3705" y="8404"/>
                  </a:cubicBezTo>
                  <a:lnTo>
                    <a:pt x="3705" y="8404"/>
                  </a:lnTo>
                  <a:cubicBezTo>
                    <a:pt x="3705" y="8405"/>
                    <a:pt x="3291" y="9369"/>
                    <a:pt x="3189" y="9603"/>
                  </a:cubicBezTo>
                  <a:cubicBezTo>
                    <a:pt x="3082" y="9842"/>
                    <a:pt x="2819" y="10763"/>
                    <a:pt x="2809" y="11154"/>
                  </a:cubicBezTo>
                  <a:cubicBezTo>
                    <a:pt x="2800" y="11450"/>
                    <a:pt x="3160" y="11748"/>
                    <a:pt x="3647" y="11748"/>
                  </a:cubicBezTo>
                  <a:cubicBezTo>
                    <a:pt x="3799" y="11748"/>
                    <a:pt x="3963" y="11719"/>
                    <a:pt x="4132" y="11652"/>
                  </a:cubicBezTo>
                  <a:cubicBezTo>
                    <a:pt x="4843" y="11375"/>
                    <a:pt x="5078" y="10407"/>
                    <a:pt x="5188" y="10276"/>
                  </a:cubicBezTo>
                  <a:cubicBezTo>
                    <a:pt x="5225" y="10233"/>
                    <a:pt x="5328" y="10080"/>
                    <a:pt x="5456" y="9891"/>
                  </a:cubicBezTo>
                  <a:lnTo>
                    <a:pt x="5459" y="9881"/>
                  </a:lnTo>
                  <a:cubicBezTo>
                    <a:pt x="5711" y="9506"/>
                    <a:pt x="6042" y="9002"/>
                    <a:pt x="6085" y="8941"/>
                  </a:cubicBezTo>
                  <a:lnTo>
                    <a:pt x="6085" y="8948"/>
                  </a:lnTo>
                  <a:cubicBezTo>
                    <a:pt x="6057" y="9090"/>
                    <a:pt x="5807" y="10225"/>
                    <a:pt x="5769" y="10410"/>
                  </a:cubicBezTo>
                  <a:cubicBezTo>
                    <a:pt x="5723" y="10614"/>
                    <a:pt x="5989" y="11335"/>
                    <a:pt x="6480" y="11360"/>
                  </a:cubicBezTo>
                  <a:cubicBezTo>
                    <a:pt x="6506" y="11362"/>
                    <a:pt x="6532" y="11363"/>
                    <a:pt x="6558" y="11363"/>
                  </a:cubicBezTo>
                  <a:cubicBezTo>
                    <a:pt x="7026" y="11363"/>
                    <a:pt x="7541" y="11120"/>
                    <a:pt x="7689" y="10823"/>
                  </a:cubicBezTo>
                  <a:lnTo>
                    <a:pt x="8110" y="10201"/>
                  </a:lnTo>
                  <a:lnTo>
                    <a:pt x="8259" y="9980"/>
                  </a:lnTo>
                  <a:cubicBezTo>
                    <a:pt x="8259" y="9980"/>
                    <a:pt x="8263" y="9984"/>
                    <a:pt x="8269" y="9984"/>
                  </a:cubicBezTo>
                  <a:cubicBezTo>
                    <a:pt x="8332" y="10008"/>
                    <a:pt x="8610" y="10152"/>
                    <a:pt x="8922" y="10152"/>
                  </a:cubicBezTo>
                  <a:cubicBezTo>
                    <a:pt x="9020" y="10152"/>
                    <a:pt x="9121" y="10138"/>
                    <a:pt x="9220" y="10102"/>
                  </a:cubicBezTo>
                  <a:cubicBezTo>
                    <a:pt x="9452" y="10015"/>
                    <a:pt x="9939" y="9943"/>
                    <a:pt x="10198" y="9635"/>
                  </a:cubicBezTo>
                  <a:cubicBezTo>
                    <a:pt x="10426" y="9362"/>
                    <a:pt x="10227" y="8781"/>
                    <a:pt x="10227" y="8656"/>
                  </a:cubicBezTo>
                  <a:cubicBezTo>
                    <a:pt x="10227" y="8648"/>
                    <a:pt x="10231" y="8642"/>
                    <a:pt x="10231" y="8638"/>
                  </a:cubicBezTo>
                  <a:cubicBezTo>
                    <a:pt x="10245" y="8602"/>
                    <a:pt x="10276" y="8498"/>
                    <a:pt x="10320" y="8361"/>
                  </a:cubicBezTo>
                  <a:cubicBezTo>
                    <a:pt x="10447" y="7965"/>
                    <a:pt x="10676" y="7268"/>
                    <a:pt x="10881" y="6859"/>
                  </a:cubicBezTo>
                  <a:cubicBezTo>
                    <a:pt x="11163" y="6312"/>
                    <a:pt x="12558" y="4664"/>
                    <a:pt x="12748" y="3197"/>
                  </a:cubicBezTo>
                  <a:cubicBezTo>
                    <a:pt x="12913" y="1942"/>
                    <a:pt x="10557" y="1"/>
                    <a:pt x="8180"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69" name="Google Shape;34869;p126"/>
            <p:cNvSpPr/>
            <p:nvPr/>
          </p:nvSpPr>
          <p:spPr>
            <a:xfrm>
              <a:off x="5247986" y="4135034"/>
              <a:ext cx="135337" cy="165066"/>
            </a:xfrm>
            <a:custGeom>
              <a:avLst/>
              <a:gdLst/>
              <a:ahLst/>
              <a:cxnLst/>
              <a:rect l="l" t="t" r="r" b="b"/>
              <a:pathLst>
                <a:path w="6724" h="8201" extrusionOk="0">
                  <a:moveTo>
                    <a:pt x="4302" y="0"/>
                  </a:moveTo>
                  <a:cubicBezTo>
                    <a:pt x="3986" y="0"/>
                    <a:pt x="3663" y="64"/>
                    <a:pt x="3352" y="208"/>
                  </a:cubicBezTo>
                  <a:cubicBezTo>
                    <a:pt x="2664" y="528"/>
                    <a:pt x="2284" y="2469"/>
                    <a:pt x="1840" y="3047"/>
                  </a:cubicBezTo>
                  <a:cubicBezTo>
                    <a:pt x="1396" y="3626"/>
                    <a:pt x="30" y="5451"/>
                    <a:pt x="16" y="6219"/>
                  </a:cubicBezTo>
                  <a:cubicBezTo>
                    <a:pt x="1" y="7201"/>
                    <a:pt x="1195" y="8200"/>
                    <a:pt x="2430" y="8200"/>
                  </a:cubicBezTo>
                  <a:cubicBezTo>
                    <a:pt x="2631" y="8200"/>
                    <a:pt x="2833" y="8174"/>
                    <a:pt x="3031" y="8117"/>
                  </a:cubicBezTo>
                  <a:cubicBezTo>
                    <a:pt x="5101" y="7522"/>
                    <a:pt x="6724" y="2513"/>
                    <a:pt x="6599" y="1670"/>
                  </a:cubicBezTo>
                  <a:cubicBezTo>
                    <a:pt x="6471" y="812"/>
                    <a:pt x="5430" y="0"/>
                    <a:pt x="4302"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0" name="Google Shape;34870;p126"/>
            <p:cNvSpPr/>
            <p:nvPr/>
          </p:nvSpPr>
          <p:spPr>
            <a:xfrm>
              <a:off x="5071678" y="4353125"/>
              <a:ext cx="131050" cy="74774"/>
            </a:xfrm>
            <a:custGeom>
              <a:avLst/>
              <a:gdLst/>
              <a:ahLst/>
              <a:cxnLst/>
              <a:rect l="l" t="t" r="r" b="b"/>
              <a:pathLst>
                <a:path w="6511" h="3715" extrusionOk="0">
                  <a:moveTo>
                    <a:pt x="1191" y="0"/>
                  </a:moveTo>
                  <a:cubicBezTo>
                    <a:pt x="841" y="0"/>
                    <a:pt x="525" y="25"/>
                    <a:pt x="260" y="58"/>
                  </a:cubicBezTo>
                  <a:cubicBezTo>
                    <a:pt x="167" y="271"/>
                    <a:pt x="82" y="481"/>
                    <a:pt x="0" y="691"/>
                  </a:cubicBezTo>
                  <a:cubicBezTo>
                    <a:pt x="387" y="570"/>
                    <a:pt x="785" y="515"/>
                    <a:pt x="1182" y="515"/>
                  </a:cubicBezTo>
                  <a:cubicBezTo>
                    <a:pt x="3559" y="515"/>
                    <a:pt x="5917" y="2458"/>
                    <a:pt x="5752" y="3714"/>
                  </a:cubicBezTo>
                  <a:cubicBezTo>
                    <a:pt x="5752" y="3714"/>
                    <a:pt x="6048" y="3490"/>
                    <a:pt x="6510" y="3110"/>
                  </a:cubicBezTo>
                  <a:cubicBezTo>
                    <a:pt x="5095" y="514"/>
                    <a:pt x="2790" y="0"/>
                    <a:pt x="1191"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1" name="Google Shape;34871;p126"/>
            <p:cNvSpPr/>
            <p:nvPr/>
          </p:nvSpPr>
          <p:spPr>
            <a:xfrm>
              <a:off x="4702659" y="4224215"/>
              <a:ext cx="31701" cy="14109"/>
            </a:xfrm>
            <a:custGeom>
              <a:avLst/>
              <a:gdLst/>
              <a:ahLst/>
              <a:cxnLst/>
              <a:rect l="l" t="t" r="r" b="b"/>
              <a:pathLst>
                <a:path w="1575" h="701" extrusionOk="0">
                  <a:moveTo>
                    <a:pt x="145" y="0"/>
                  </a:moveTo>
                  <a:cubicBezTo>
                    <a:pt x="84" y="253"/>
                    <a:pt x="37" y="488"/>
                    <a:pt x="1" y="701"/>
                  </a:cubicBezTo>
                  <a:cubicBezTo>
                    <a:pt x="268" y="505"/>
                    <a:pt x="552" y="363"/>
                    <a:pt x="830" y="295"/>
                  </a:cubicBezTo>
                  <a:cubicBezTo>
                    <a:pt x="1097" y="227"/>
                    <a:pt x="1346" y="196"/>
                    <a:pt x="1574" y="192"/>
                  </a:cubicBezTo>
                  <a:cubicBezTo>
                    <a:pt x="1019" y="46"/>
                    <a:pt x="525" y="0"/>
                    <a:pt x="145"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2" name="Google Shape;34872;p126"/>
            <p:cNvSpPr/>
            <p:nvPr/>
          </p:nvSpPr>
          <p:spPr>
            <a:xfrm>
              <a:off x="4771330" y="4244643"/>
              <a:ext cx="42167" cy="53861"/>
            </a:xfrm>
            <a:custGeom>
              <a:avLst/>
              <a:gdLst/>
              <a:ahLst/>
              <a:cxnLst/>
              <a:rect l="l" t="t" r="r" b="b"/>
              <a:pathLst>
                <a:path w="2095" h="2676" extrusionOk="0">
                  <a:moveTo>
                    <a:pt x="0" y="1"/>
                  </a:moveTo>
                  <a:lnTo>
                    <a:pt x="0" y="1"/>
                  </a:lnTo>
                  <a:cubicBezTo>
                    <a:pt x="452" y="566"/>
                    <a:pt x="629" y="1299"/>
                    <a:pt x="605" y="1800"/>
                  </a:cubicBezTo>
                  <a:cubicBezTo>
                    <a:pt x="942" y="1996"/>
                    <a:pt x="1259" y="2305"/>
                    <a:pt x="1508" y="2675"/>
                  </a:cubicBezTo>
                  <a:cubicBezTo>
                    <a:pt x="1721" y="2497"/>
                    <a:pt x="1916" y="2326"/>
                    <a:pt x="2094" y="2159"/>
                  </a:cubicBezTo>
                  <a:cubicBezTo>
                    <a:pt x="1447" y="1163"/>
                    <a:pt x="717" y="473"/>
                    <a:pt x="0"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3" name="Google Shape;34873;p126"/>
            <p:cNvSpPr/>
            <p:nvPr/>
          </p:nvSpPr>
          <p:spPr>
            <a:xfrm>
              <a:off x="5353046" y="3437672"/>
              <a:ext cx="206790" cy="192902"/>
            </a:xfrm>
            <a:custGeom>
              <a:avLst/>
              <a:gdLst/>
              <a:ahLst/>
              <a:cxnLst/>
              <a:rect l="l" t="t" r="r" b="b"/>
              <a:pathLst>
                <a:path w="10274" h="9584" extrusionOk="0">
                  <a:moveTo>
                    <a:pt x="10214" y="1"/>
                  </a:moveTo>
                  <a:cubicBezTo>
                    <a:pt x="7233" y="2459"/>
                    <a:pt x="6450" y="5433"/>
                    <a:pt x="6450" y="5433"/>
                  </a:cubicBezTo>
                  <a:cubicBezTo>
                    <a:pt x="5074" y="5878"/>
                    <a:pt x="3760" y="6869"/>
                    <a:pt x="3141" y="7758"/>
                  </a:cubicBezTo>
                  <a:cubicBezTo>
                    <a:pt x="2638" y="8480"/>
                    <a:pt x="1895" y="8919"/>
                    <a:pt x="1163" y="8940"/>
                  </a:cubicBezTo>
                  <a:cubicBezTo>
                    <a:pt x="430" y="8960"/>
                    <a:pt x="0" y="9503"/>
                    <a:pt x="0" y="9503"/>
                  </a:cubicBezTo>
                  <a:cubicBezTo>
                    <a:pt x="0" y="9503"/>
                    <a:pt x="351" y="9583"/>
                    <a:pt x="830" y="9583"/>
                  </a:cubicBezTo>
                  <a:cubicBezTo>
                    <a:pt x="1478" y="9583"/>
                    <a:pt x="2362" y="9436"/>
                    <a:pt x="2938" y="8746"/>
                  </a:cubicBezTo>
                  <a:cubicBezTo>
                    <a:pt x="3938" y="7547"/>
                    <a:pt x="6937" y="5635"/>
                    <a:pt x="6937" y="5635"/>
                  </a:cubicBezTo>
                  <a:cubicBezTo>
                    <a:pt x="7160" y="4521"/>
                    <a:pt x="9341" y="1452"/>
                    <a:pt x="10274" y="458"/>
                  </a:cubicBezTo>
                  <a:cubicBezTo>
                    <a:pt x="10274" y="458"/>
                    <a:pt x="10260" y="280"/>
                    <a:pt x="10214"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4" name="Google Shape;34874;p126"/>
            <p:cNvSpPr/>
            <p:nvPr/>
          </p:nvSpPr>
          <p:spPr>
            <a:xfrm>
              <a:off x="4931678" y="3974979"/>
              <a:ext cx="179718" cy="155203"/>
            </a:xfrm>
            <a:custGeom>
              <a:avLst/>
              <a:gdLst/>
              <a:ahLst/>
              <a:cxnLst/>
              <a:rect l="l" t="t" r="r" b="b"/>
              <a:pathLst>
                <a:path w="8929" h="7711" extrusionOk="0">
                  <a:moveTo>
                    <a:pt x="4032" y="1"/>
                  </a:moveTo>
                  <a:cubicBezTo>
                    <a:pt x="2974" y="1"/>
                    <a:pt x="1966" y="420"/>
                    <a:pt x="1287" y="1248"/>
                  </a:cubicBezTo>
                  <a:cubicBezTo>
                    <a:pt x="0" y="2816"/>
                    <a:pt x="379" y="5255"/>
                    <a:pt x="2133" y="6695"/>
                  </a:cubicBezTo>
                  <a:cubicBezTo>
                    <a:pt x="2961" y="7375"/>
                    <a:pt x="3948" y="7710"/>
                    <a:pt x="4895" y="7710"/>
                  </a:cubicBezTo>
                  <a:cubicBezTo>
                    <a:pt x="5954" y="7710"/>
                    <a:pt x="6961" y="7291"/>
                    <a:pt x="7641" y="6463"/>
                  </a:cubicBezTo>
                  <a:cubicBezTo>
                    <a:pt x="8929" y="4896"/>
                    <a:pt x="8550" y="2457"/>
                    <a:pt x="6795" y="1017"/>
                  </a:cubicBezTo>
                  <a:cubicBezTo>
                    <a:pt x="5967" y="337"/>
                    <a:pt x="4979" y="1"/>
                    <a:pt x="4032"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5" name="Google Shape;34875;p126"/>
            <p:cNvSpPr/>
            <p:nvPr/>
          </p:nvSpPr>
          <p:spPr>
            <a:xfrm>
              <a:off x="5149708" y="4212038"/>
              <a:ext cx="90272" cy="16585"/>
            </a:xfrm>
            <a:custGeom>
              <a:avLst/>
              <a:gdLst/>
              <a:ahLst/>
              <a:cxnLst/>
              <a:rect l="l" t="t" r="r" b="b"/>
              <a:pathLst>
                <a:path w="4485" h="824" extrusionOk="0">
                  <a:moveTo>
                    <a:pt x="1505" y="0"/>
                  </a:moveTo>
                  <a:cubicBezTo>
                    <a:pt x="1048" y="0"/>
                    <a:pt x="545" y="49"/>
                    <a:pt x="1" y="171"/>
                  </a:cubicBezTo>
                  <a:cubicBezTo>
                    <a:pt x="7" y="292"/>
                    <a:pt x="22" y="410"/>
                    <a:pt x="36" y="527"/>
                  </a:cubicBezTo>
                  <a:cubicBezTo>
                    <a:pt x="36" y="527"/>
                    <a:pt x="29" y="538"/>
                    <a:pt x="15" y="559"/>
                  </a:cubicBezTo>
                  <a:cubicBezTo>
                    <a:pt x="381" y="467"/>
                    <a:pt x="1023" y="342"/>
                    <a:pt x="1828" y="342"/>
                  </a:cubicBezTo>
                  <a:cubicBezTo>
                    <a:pt x="2598" y="342"/>
                    <a:pt x="3516" y="456"/>
                    <a:pt x="4484" y="823"/>
                  </a:cubicBezTo>
                  <a:cubicBezTo>
                    <a:pt x="4484" y="823"/>
                    <a:pt x="3379" y="0"/>
                    <a:pt x="1505"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6" name="Google Shape;34876;p126"/>
            <p:cNvSpPr/>
            <p:nvPr/>
          </p:nvSpPr>
          <p:spPr>
            <a:xfrm>
              <a:off x="5254245" y="4033094"/>
              <a:ext cx="164643" cy="17350"/>
            </a:xfrm>
            <a:custGeom>
              <a:avLst/>
              <a:gdLst/>
              <a:ahLst/>
              <a:cxnLst/>
              <a:rect l="l" t="t" r="r" b="b"/>
              <a:pathLst>
                <a:path w="8180" h="862" extrusionOk="0">
                  <a:moveTo>
                    <a:pt x="4706" y="0"/>
                  </a:moveTo>
                  <a:cubicBezTo>
                    <a:pt x="2134" y="0"/>
                    <a:pt x="1" y="553"/>
                    <a:pt x="0" y="553"/>
                  </a:cubicBezTo>
                  <a:cubicBezTo>
                    <a:pt x="927" y="430"/>
                    <a:pt x="1849" y="382"/>
                    <a:pt x="2722" y="382"/>
                  </a:cubicBezTo>
                  <a:cubicBezTo>
                    <a:pt x="4894" y="382"/>
                    <a:pt x="6772" y="679"/>
                    <a:pt x="7714" y="862"/>
                  </a:cubicBezTo>
                  <a:cubicBezTo>
                    <a:pt x="7789" y="792"/>
                    <a:pt x="7952" y="635"/>
                    <a:pt x="8180" y="407"/>
                  </a:cubicBezTo>
                  <a:cubicBezTo>
                    <a:pt x="7032" y="105"/>
                    <a:pt x="5827" y="0"/>
                    <a:pt x="4706"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7" name="Google Shape;34877;p126"/>
            <p:cNvSpPr/>
            <p:nvPr/>
          </p:nvSpPr>
          <p:spPr>
            <a:xfrm>
              <a:off x="4734418" y="4142723"/>
              <a:ext cx="110500" cy="74351"/>
            </a:xfrm>
            <a:custGeom>
              <a:avLst/>
              <a:gdLst/>
              <a:ahLst/>
              <a:cxnLst/>
              <a:rect l="l" t="t" r="r" b="b"/>
              <a:pathLst>
                <a:path w="5490" h="3694" extrusionOk="0">
                  <a:moveTo>
                    <a:pt x="537" y="1"/>
                  </a:moveTo>
                  <a:cubicBezTo>
                    <a:pt x="426" y="1"/>
                    <a:pt x="312" y="4"/>
                    <a:pt x="195" y="11"/>
                  </a:cubicBezTo>
                  <a:cubicBezTo>
                    <a:pt x="85" y="316"/>
                    <a:pt x="36" y="502"/>
                    <a:pt x="36" y="502"/>
                  </a:cubicBezTo>
                  <a:cubicBezTo>
                    <a:pt x="21" y="520"/>
                    <a:pt x="11" y="541"/>
                    <a:pt x="0" y="559"/>
                  </a:cubicBezTo>
                  <a:cubicBezTo>
                    <a:pt x="50" y="558"/>
                    <a:pt x="102" y="557"/>
                    <a:pt x="158" y="557"/>
                  </a:cubicBezTo>
                  <a:cubicBezTo>
                    <a:pt x="1350" y="557"/>
                    <a:pt x="3963" y="904"/>
                    <a:pt x="5490" y="3694"/>
                  </a:cubicBezTo>
                  <a:cubicBezTo>
                    <a:pt x="5414" y="3477"/>
                    <a:pt x="4167" y="1"/>
                    <a:pt x="537"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8" name="Google Shape;34878;p126"/>
            <p:cNvSpPr/>
            <p:nvPr/>
          </p:nvSpPr>
          <p:spPr>
            <a:xfrm>
              <a:off x="5433733" y="3683396"/>
              <a:ext cx="151802" cy="140933"/>
            </a:xfrm>
            <a:custGeom>
              <a:avLst/>
              <a:gdLst/>
              <a:ahLst/>
              <a:cxnLst/>
              <a:rect l="l" t="t" r="r" b="b"/>
              <a:pathLst>
                <a:path w="7542" h="7002" extrusionOk="0">
                  <a:moveTo>
                    <a:pt x="0" y="0"/>
                  </a:moveTo>
                  <a:cubicBezTo>
                    <a:pt x="0" y="2"/>
                    <a:pt x="61" y="6967"/>
                    <a:pt x="7205" y="7002"/>
                  </a:cubicBezTo>
                  <a:cubicBezTo>
                    <a:pt x="7361" y="6685"/>
                    <a:pt x="7468" y="6450"/>
                    <a:pt x="7542" y="6284"/>
                  </a:cubicBezTo>
                  <a:cubicBezTo>
                    <a:pt x="4667" y="6237"/>
                    <a:pt x="512" y="3875"/>
                    <a:pt x="0"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79" name="Google Shape;34879;p126"/>
            <p:cNvSpPr/>
            <p:nvPr/>
          </p:nvSpPr>
          <p:spPr>
            <a:xfrm>
              <a:off x="5487773" y="3540297"/>
              <a:ext cx="119054" cy="52372"/>
            </a:xfrm>
            <a:custGeom>
              <a:avLst/>
              <a:gdLst/>
              <a:ahLst/>
              <a:cxnLst/>
              <a:rect l="l" t="t" r="r" b="b"/>
              <a:pathLst>
                <a:path w="5915" h="2602" extrusionOk="0">
                  <a:moveTo>
                    <a:pt x="320" y="0"/>
                  </a:moveTo>
                  <a:cubicBezTo>
                    <a:pt x="302" y="0"/>
                    <a:pt x="285" y="0"/>
                    <a:pt x="267" y="0"/>
                  </a:cubicBezTo>
                  <a:lnTo>
                    <a:pt x="0" y="468"/>
                  </a:lnTo>
                  <a:cubicBezTo>
                    <a:pt x="0" y="468"/>
                    <a:pt x="0" y="468"/>
                    <a:pt x="0" y="468"/>
                  </a:cubicBezTo>
                  <a:cubicBezTo>
                    <a:pt x="16" y="468"/>
                    <a:pt x="4013" y="470"/>
                    <a:pt x="5914" y="2602"/>
                  </a:cubicBezTo>
                  <a:cubicBezTo>
                    <a:pt x="5914" y="2602"/>
                    <a:pt x="4503" y="0"/>
                    <a:pt x="320"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0" name="Google Shape;34880;p126"/>
            <p:cNvSpPr/>
            <p:nvPr/>
          </p:nvSpPr>
          <p:spPr>
            <a:xfrm>
              <a:off x="5358802" y="3501231"/>
              <a:ext cx="106998" cy="32828"/>
            </a:xfrm>
            <a:custGeom>
              <a:avLst/>
              <a:gdLst/>
              <a:ahLst/>
              <a:cxnLst/>
              <a:rect l="l" t="t" r="r" b="b"/>
              <a:pathLst>
                <a:path w="5316" h="1631" extrusionOk="0">
                  <a:moveTo>
                    <a:pt x="961" y="0"/>
                  </a:moveTo>
                  <a:cubicBezTo>
                    <a:pt x="708" y="0"/>
                    <a:pt x="447" y="15"/>
                    <a:pt x="178" y="48"/>
                  </a:cubicBezTo>
                  <a:cubicBezTo>
                    <a:pt x="79" y="353"/>
                    <a:pt x="19" y="556"/>
                    <a:pt x="1" y="610"/>
                  </a:cubicBezTo>
                  <a:cubicBezTo>
                    <a:pt x="344" y="552"/>
                    <a:pt x="818" y="496"/>
                    <a:pt x="1372" y="496"/>
                  </a:cubicBezTo>
                  <a:cubicBezTo>
                    <a:pt x="2495" y="496"/>
                    <a:pt x="3948" y="725"/>
                    <a:pt x="5315" y="1631"/>
                  </a:cubicBezTo>
                  <a:cubicBezTo>
                    <a:pt x="5212" y="1533"/>
                    <a:pt x="3518" y="0"/>
                    <a:pt x="961"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1" name="Google Shape;34881;p126"/>
            <p:cNvSpPr/>
            <p:nvPr/>
          </p:nvSpPr>
          <p:spPr>
            <a:xfrm>
              <a:off x="5241747" y="3257318"/>
              <a:ext cx="62516" cy="57706"/>
            </a:xfrm>
            <a:custGeom>
              <a:avLst/>
              <a:gdLst/>
              <a:ahLst/>
              <a:cxnLst/>
              <a:rect l="l" t="t" r="r" b="b"/>
              <a:pathLst>
                <a:path w="3106" h="2867" extrusionOk="0">
                  <a:moveTo>
                    <a:pt x="1553" y="1"/>
                  </a:moveTo>
                  <a:cubicBezTo>
                    <a:pt x="1483" y="1"/>
                    <a:pt x="1413" y="38"/>
                    <a:pt x="1376" y="112"/>
                  </a:cubicBezTo>
                  <a:lnTo>
                    <a:pt x="1066" y="738"/>
                  </a:lnTo>
                  <a:cubicBezTo>
                    <a:pt x="1038" y="797"/>
                    <a:pt x="982" y="837"/>
                    <a:pt x="918" y="847"/>
                  </a:cubicBezTo>
                  <a:lnTo>
                    <a:pt x="227" y="947"/>
                  </a:lnTo>
                  <a:cubicBezTo>
                    <a:pt x="66" y="970"/>
                    <a:pt x="1" y="1170"/>
                    <a:pt x="118" y="1285"/>
                  </a:cubicBezTo>
                  <a:lnTo>
                    <a:pt x="618" y="1771"/>
                  </a:lnTo>
                  <a:cubicBezTo>
                    <a:pt x="665" y="1817"/>
                    <a:pt x="687" y="1882"/>
                    <a:pt x="675" y="1947"/>
                  </a:cubicBezTo>
                  <a:lnTo>
                    <a:pt x="558" y="2635"/>
                  </a:lnTo>
                  <a:cubicBezTo>
                    <a:pt x="535" y="2762"/>
                    <a:pt x="637" y="2866"/>
                    <a:pt x="753" y="2866"/>
                  </a:cubicBezTo>
                  <a:cubicBezTo>
                    <a:pt x="783" y="2866"/>
                    <a:pt x="814" y="2859"/>
                    <a:pt x="844" y="2843"/>
                  </a:cubicBezTo>
                  <a:lnTo>
                    <a:pt x="1462" y="2518"/>
                  </a:lnTo>
                  <a:cubicBezTo>
                    <a:pt x="1490" y="2503"/>
                    <a:pt x="1522" y="2496"/>
                    <a:pt x="1553" y="2496"/>
                  </a:cubicBezTo>
                  <a:cubicBezTo>
                    <a:pt x="1585" y="2496"/>
                    <a:pt x="1616" y="2503"/>
                    <a:pt x="1645" y="2518"/>
                  </a:cubicBezTo>
                  <a:lnTo>
                    <a:pt x="2263" y="2843"/>
                  </a:lnTo>
                  <a:cubicBezTo>
                    <a:pt x="2294" y="2859"/>
                    <a:pt x="2325" y="2866"/>
                    <a:pt x="2355" y="2866"/>
                  </a:cubicBezTo>
                  <a:cubicBezTo>
                    <a:pt x="2470" y="2866"/>
                    <a:pt x="2572" y="2762"/>
                    <a:pt x="2550" y="2635"/>
                  </a:cubicBezTo>
                  <a:lnTo>
                    <a:pt x="2431" y="1947"/>
                  </a:lnTo>
                  <a:cubicBezTo>
                    <a:pt x="2421" y="1882"/>
                    <a:pt x="2442" y="1817"/>
                    <a:pt x="2489" y="1771"/>
                  </a:cubicBezTo>
                  <a:lnTo>
                    <a:pt x="2988" y="1285"/>
                  </a:lnTo>
                  <a:cubicBezTo>
                    <a:pt x="3106" y="1170"/>
                    <a:pt x="3040" y="970"/>
                    <a:pt x="2879" y="947"/>
                  </a:cubicBezTo>
                  <a:lnTo>
                    <a:pt x="2188" y="847"/>
                  </a:lnTo>
                  <a:cubicBezTo>
                    <a:pt x="2124" y="837"/>
                    <a:pt x="2068" y="797"/>
                    <a:pt x="2039" y="738"/>
                  </a:cubicBezTo>
                  <a:lnTo>
                    <a:pt x="1731" y="112"/>
                  </a:lnTo>
                  <a:cubicBezTo>
                    <a:pt x="1694" y="38"/>
                    <a:pt x="1624" y="1"/>
                    <a:pt x="1553"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2" name="Google Shape;34882;p126"/>
            <p:cNvSpPr/>
            <p:nvPr/>
          </p:nvSpPr>
          <p:spPr>
            <a:xfrm>
              <a:off x="5699967" y="4431739"/>
              <a:ext cx="89406" cy="82482"/>
            </a:xfrm>
            <a:custGeom>
              <a:avLst/>
              <a:gdLst/>
              <a:ahLst/>
              <a:cxnLst/>
              <a:rect l="l" t="t" r="r" b="b"/>
              <a:pathLst>
                <a:path w="4442" h="4098" extrusionOk="0">
                  <a:moveTo>
                    <a:pt x="2221" y="0"/>
                  </a:moveTo>
                  <a:cubicBezTo>
                    <a:pt x="2120" y="0"/>
                    <a:pt x="2019" y="53"/>
                    <a:pt x="1967" y="158"/>
                  </a:cubicBezTo>
                  <a:lnTo>
                    <a:pt x="1526" y="1053"/>
                  </a:lnTo>
                  <a:cubicBezTo>
                    <a:pt x="1484" y="1137"/>
                    <a:pt x="1404" y="1194"/>
                    <a:pt x="1313" y="1209"/>
                  </a:cubicBezTo>
                  <a:lnTo>
                    <a:pt x="325" y="1351"/>
                  </a:lnTo>
                  <a:cubicBezTo>
                    <a:pt x="93" y="1386"/>
                    <a:pt x="1" y="1672"/>
                    <a:pt x="168" y="1834"/>
                  </a:cubicBezTo>
                  <a:lnTo>
                    <a:pt x="883" y="2532"/>
                  </a:lnTo>
                  <a:cubicBezTo>
                    <a:pt x="949" y="2596"/>
                    <a:pt x="980" y="2690"/>
                    <a:pt x="964" y="2782"/>
                  </a:cubicBezTo>
                  <a:lnTo>
                    <a:pt x="796" y="3765"/>
                  </a:lnTo>
                  <a:cubicBezTo>
                    <a:pt x="765" y="3949"/>
                    <a:pt x="911" y="4097"/>
                    <a:pt x="1076" y="4097"/>
                  </a:cubicBezTo>
                  <a:cubicBezTo>
                    <a:pt x="1119" y="4097"/>
                    <a:pt x="1163" y="4087"/>
                    <a:pt x="1206" y="4064"/>
                  </a:cubicBezTo>
                  <a:lnTo>
                    <a:pt x="2090" y="3600"/>
                  </a:lnTo>
                  <a:cubicBezTo>
                    <a:pt x="2131" y="3579"/>
                    <a:pt x="2177" y="3568"/>
                    <a:pt x="2222" y="3568"/>
                  </a:cubicBezTo>
                  <a:cubicBezTo>
                    <a:pt x="2267" y="3568"/>
                    <a:pt x="2312" y="3579"/>
                    <a:pt x="2353" y="3600"/>
                  </a:cubicBezTo>
                  <a:lnTo>
                    <a:pt x="3237" y="4064"/>
                  </a:lnTo>
                  <a:cubicBezTo>
                    <a:pt x="3280" y="4087"/>
                    <a:pt x="3325" y="4098"/>
                    <a:pt x="3369" y="4098"/>
                  </a:cubicBezTo>
                  <a:cubicBezTo>
                    <a:pt x="3533" y="4098"/>
                    <a:pt x="3678" y="3949"/>
                    <a:pt x="3648" y="3765"/>
                  </a:cubicBezTo>
                  <a:lnTo>
                    <a:pt x="3479" y="2782"/>
                  </a:lnTo>
                  <a:cubicBezTo>
                    <a:pt x="3463" y="2690"/>
                    <a:pt x="3493" y="2596"/>
                    <a:pt x="3560" y="2532"/>
                  </a:cubicBezTo>
                  <a:lnTo>
                    <a:pt x="4273" y="1834"/>
                  </a:lnTo>
                  <a:cubicBezTo>
                    <a:pt x="4441" y="1672"/>
                    <a:pt x="4348" y="1386"/>
                    <a:pt x="4117" y="1351"/>
                  </a:cubicBezTo>
                  <a:lnTo>
                    <a:pt x="3129" y="1209"/>
                  </a:lnTo>
                  <a:cubicBezTo>
                    <a:pt x="3036" y="1195"/>
                    <a:pt x="2957" y="1137"/>
                    <a:pt x="2916" y="1053"/>
                  </a:cubicBezTo>
                  <a:lnTo>
                    <a:pt x="2475" y="158"/>
                  </a:lnTo>
                  <a:cubicBezTo>
                    <a:pt x="2423" y="53"/>
                    <a:pt x="2322" y="0"/>
                    <a:pt x="2221"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3" name="Google Shape;34883;p126"/>
            <p:cNvSpPr/>
            <p:nvPr/>
          </p:nvSpPr>
          <p:spPr>
            <a:xfrm>
              <a:off x="5824962" y="3249348"/>
              <a:ext cx="65938" cy="60845"/>
            </a:xfrm>
            <a:custGeom>
              <a:avLst/>
              <a:gdLst/>
              <a:ahLst/>
              <a:cxnLst/>
              <a:rect l="l" t="t" r="r" b="b"/>
              <a:pathLst>
                <a:path w="3276" h="3023" extrusionOk="0">
                  <a:moveTo>
                    <a:pt x="1638" y="1"/>
                  </a:moveTo>
                  <a:cubicBezTo>
                    <a:pt x="1564" y="1"/>
                    <a:pt x="1490" y="39"/>
                    <a:pt x="1451" y="117"/>
                  </a:cubicBezTo>
                  <a:lnTo>
                    <a:pt x="1125" y="777"/>
                  </a:lnTo>
                  <a:cubicBezTo>
                    <a:pt x="1096" y="838"/>
                    <a:pt x="1036" y="881"/>
                    <a:pt x="968" y="892"/>
                  </a:cubicBezTo>
                  <a:lnTo>
                    <a:pt x="241" y="997"/>
                  </a:lnTo>
                  <a:cubicBezTo>
                    <a:pt x="70" y="1022"/>
                    <a:pt x="1" y="1232"/>
                    <a:pt x="124" y="1353"/>
                  </a:cubicBezTo>
                  <a:lnTo>
                    <a:pt x="650" y="1867"/>
                  </a:lnTo>
                  <a:cubicBezTo>
                    <a:pt x="701" y="1915"/>
                    <a:pt x="722" y="1983"/>
                    <a:pt x="711" y="2051"/>
                  </a:cubicBezTo>
                  <a:lnTo>
                    <a:pt x="587" y="2777"/>
                  </a:lnTo>
                  <a:cubicBezTo>
                    <a:pt x="565" y="2913"/>
                    <a:pt x="672" y="3022"/>
                    <a:pt x="793" y="3022"/>
                  </a:cubicBezTo>
                  <a:cubicBezTo>
                    <a:pt x="825" y="3022"/>
                    <a:pt x="858" y="3014"/>
                    <a:pt x="889" y="2998"/>
                  </a:cubicBezTo>
                  <a:lnTo>
                    <a:pt x="1541" y="2655"/>
                  </a:lnTo>
                  <a:cubicBezTo>
                    <a:pt x="1572" y="2639"/>
                    <a:pt x="1605" y="2631"/>
                    <a:pt x="1638" y="2631"/>
                  </a:cubicBezTo>
                  <a:cubicBezTo>
                    <a:pt x="1672" y="2631"/>
                    <a:pt x="1705" y="2639"/>
                    <a:pt x="1735" y="2655"/>
                  </a:cubicBezTo>
                  <a:lnTo>
                    <a:pt x="2387" y="2998"/>
                  </a:lnTo>
                  <a:cubicBezTo>
                    <a:pt x="2418" y="3015"/>
                    <a:pt x="2451" y="3022"/>
                    <a:pt x="2483" y="3022"/>
                  </a:cubicBezTo>
                  <a:cubicBezTo>
                    <a:pt x="2605" y="3022"/>
                    <a:pt x="2712" y="2912"/>
                    <a:pt x="2689" y="2777"/>
                  </a:cubicBezTo>
                  <a:lnTo>
                    <a:pt x="2566" y="2051"/>
                  </a:lnTo>
                  <a:cubicBezTo>
                    <a:pt x="2553" y="1983"/>
                    <a:pt x="2576" y="1915"/>
                    <a:pt x="2625" y="1867"/>
                  </a:cubicBezTo>
                  <a:lnTo>
                    <a:pt x="3152" y="1353"/>
                  </a:lnTo>
                  <a:cubicBezTo>
                    <a:pt x="3276" y="1232"/>
                    <a:pt x="3208" y="1022"/>
                    <a:pt x="3036" y="997"/>
                  </a:cubicBezTo>
                  <a:lnTo>
                    <a:pt x="2307" y="892"/>
                  </a:lnTo>
                  <a:cubicBezTo>
                    <a:pt x="2240" y="881"/>
                    <a:pt x="2181" y="840"/>
                    <a:pt x="2151" y="777"/>
                  </a:cubicBezTo>
                  <a:lnTo>
                    <a:pt x="1826" y="117"/>
                  </a:lnTo>
                  <a:cubicBezTo>
                    <a:pt x="1787" y="39"/>
                    <a:pt x="1713" y="1"/>
                    <a:pt x="1638"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4" name="Google Shape;34884;p126"/>
            <p:cNvSpPr/>
            <p:nvPr/>
          </p:nvSpPr>
          <p:spPr>
            <a:xfrm>
              <a:off x="4626983" y="3352315"/>
              <a:ext cx="13727" cy="13687"/>
            </a:xfrm>
            <a:custGeom>
              <a:avLst/>
              <a:gdLst/>
              <a:ahLst/>
              <a:cxnLst/>
              <a:rect l="l" t="t" r="r" b="b"/>
              <a:pathLst>
                <a:path w="682" h="680" extrusionOk="0">
                  <a:moveTo>
                    <a:pt x="341" y="0"/>
                  </a:moveTo>
                  <a:cubicBezTo>
                    <a:pt x="153" y="0"/>
                    <a:pt x="1" y="152"/>
                    <a:pt x="1" y="340"/>
                  </a:cubicBezTo>
                  <a:cubicBezTo>
                    <a:pt x="1" y="528"/>
                    <a:pt x="153" y="680"/>
                    <a:pt x="341" y="680"/>
                  </a:cubicBezTo>
                  <a:cubicBezTo>
                    <a:pt x="528" y="680"/>
                    <a:pt x="682" y="528"/>
                    <a:pt x="682" y="340"/>
                  </a:cubicBezTo>
                  <a:cubicBezTo>
                    <a:pt x="682" y="152"/>
                    <a:pt x="527" y="0"/>
                    <a:pt x="341"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5" name="Google Shape;34885;p126"/>
            <p:cNvSpPr/>
            <p:nvPr/>
          </p:nvSpPr>
          <p:spPr>
            <a:xfrm>
              <a:off x="4571998" y="3717591"/>
              <a:ext cx="11231" cy="11251"/>
            </a:xfrm>
            <a:custGeom>
              <a:avLst/>
              <a:gdLst/>
              <a:ahLst/>
              <a:cxnLst/>
              <a:rect l="l" t="t" r="r" b="b"/>
              <a:pathLst>
                <a:path w="558" h="559" extrusionOk="0">
                  <a:moveTo>
                    <a:pt x="278" y="1"/>
                  </a:moveTo>
                  <a:cubicBezTo>
                    <a:pt x="125" y="1"/>
                    <a:pt x="0" y="126"/>
                    <a:pt x="0" y="280"/>
                  </a:cubicBezTo>
                  <a:cubicBezTo>
                    <a:pt x="0" y="434"/>
                    <a:pt x="125" y="559"/>
                    <a:pt x="278" y="559"/>
                  </a:cubicBezTo>
                  <a:cubicBezTo>
                    <a:pt x="433" y="559"/>
                    <a:pt x="558" y="434"/>
                    <a:pt x="558" y="280"/>
                  </a:cubicBezTo>
                  <a:cubicBezTo>
                    <a:pt x="558" y="126"/>
                    <a:pt x="433" y="1"/>
                    <a:pt x="278" y="1"/>
                  </a:cubicBezTo>
                  <a:close/>
                </a:path>
              </a:pathLst>
            </a:custGeom>
            <a:solidFill>
              <a:srgbClr val="E7F4FC"/>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6" name="Google Shape;34886;p126"/>
            <p:cNvSpPr/>
            <p:nvPr/>
          </p:nvSpPr>
          <p:spPr>
            <a:xfrm>
              <a:off x="4951100" y="3375984"/>
              <a:ext cx="16243" cy="16243"/>
            </a:xfrm>
            <a:custGeom>
              <a:avLst/>
              <a:gdLst/>
              <a:ahLst/>
              <a:cxnLst/>
              <a:rect l="l" t="t" r="r" b="b"/>
              <a:pathLst>
                <a:path w="807" h="807" extrusionOk="0">
                  <a:moveTo>
                    <a:pt x="403" y="0"/>
                  </a:moveTo>
                  <a:cubicBezTo>
                    <a:pt x="181" y="0"/>
                    <a:pt x="1" y="181"/>
                    <a:pt x="1" y="404"/>
                  </a:cubicBezTo>
                  <a:cubicBezTo>
                    <a:pt x="1" y="626"/>
                    <a:pt x="181" y="806"/>
                    <a:pt x="403" y="806"/>
                  </a:cubicBezTo>
                  <a:cubicBezTo>
                    <a:pt x="626" y="806"/>
                    <a:pt x="807" y="626"/>
                    <a:pt x="807" y="404"/>
                  </a:cubicBezTo>
                  <a:cubicBezTo>
                    <a:pt x="807" y="181"/>
                    <a:pt x="626" y="0"/>
                    <a:pt x="403"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7" name="Google Shape;34887;p126"/>
            <p:cNvSpPr/>
            <p:nvPr/>
          </p:nvSpPr>
          <p:spPr>
            <a:xfrm>
              <a:off x="5095769" y="2969530"/>
              <a:ext cx="16203" cy="16223"/>
            </a:xfrm>
            <a:custGeom>
              <a:avLst/>
              <a:gdLst/>
              <a:ahLst/>
              <a:cxnLst/>
              <a:rect l="l" t="t" r="r" b="b"/>
              <a:pathLst>
                <a:path w="805" h="806" extrusionOk="0">
                  <a:moveTo>
                    <a:pt x="402" y="1"/>
                  </a:moveTo>
                  <a:cubicBezTo>
                    <a:pt x="179" y="1"/>
                    <a:pt x="0" y="180"/>
                    <a:pt x="0" y="403"/>
                  </a:cubicBezTo>
                  <a:cubicBezTo>
                    <a:pt x="0" y="626"/>
                    <a:pt x="179" y="806"/>
                    <a:pt x="402" y="806"/>
                  </a:cubicBezTo>
                  <a:cubicBezTo>
                    <a:pt x="626" y="806"/>
                    <a:pt x="805" y="626"/>
                    <a:pt x="805" y="403"/>
                  </a:cubicBezTo>
                  <a:cubicBezTo>
                    <a:pt x="805" y="180"/>
                    <a:pt x="626" y="1"/>
                    <a:pt x="402" y="1"/>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8" name="Google Shape;34888;p126"/>
            <p:cNvSpPr/>
            <p:nvPr/>
          </p:nvSpPr>
          <p:spPr>
            <a:xfrm>
              <a:off x="5606801" y="3059294"/>
              <a:ext cx="22462" cy="22462"/>
            </a:xfrm>
            <a:custGeom>
              <a:avLst/>
              <a:gdLst/>
              <a:ahLst/>
              <a:cxnLst/>
              <a:rect l="l" t="t" r="r" b="b"/>
              <a:pathLst>
                <a:path w="1116" h="1116" extrusionOk="0">
                  <a:moveTo>
                    <a:pt x="558" y="0"/>
                  </a:moveTo>
                  <a:cubicBezTo>
                    <a:pt x="250" y="0"/>
                    <a:pt x="0" y="251"/>
                    <a:pt x="0" y="558"/>
                  </a:cubicBezTo>
                  <a:cubicBezTo>
                    <a:pt x="0" y="866"/>
                    <a:pt x="250" y="1116"/>
                    <a:pt x="558" y="1116"/>
                  </a:cubicBezTo>
                  <a:cubicBezTo>
                    <a:pt x="866" y="1116"/>
                    <a:pt x="1116" y="866"/>
                    <a:pt x="1116" y="558"/>
                  </a:cubicBezTo>
                  <a:cubicBezTo>
                    <a:pt x="1116" y="251"/>
                    <a:pt x="866" y="0"/>
                    <a:pt x="558"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89" name="Google Shape;34889;p126"/>
            <p:cNvSpPr/>
            <p:nvPr/>
          </p:nvSpPr>
          <p:spPr>
            <a:xfrm>
              <a:off x="5914012" y="3809831"/>
              <a:ext cx="15237" cy="15237"/>
            </a:xfrm>
            <a:custGeom>
              <a:avLst/>
              <a:gdLst/>
              <a:ahLst/>
              <a:cxnLst/>
              <a:rect l="l" t="t" r="r" b="b"/>
              <a:pathLst>
                <a:path w="757" h="757" extrusionOk="0">
                  <a:moveTo>
                    <a:pt x="379" y="1"/>
                  </a:moveTo>
                  <a:cubicBezTo>
                    <a:pt x="171" y="1"/>
                    <a:pt x="1" y="170"/>
                    <a:pt x="1" y="379"/>
                  </a:cubicBezTo>
                  <a:cubicBezTo>
                    <a:pt x="1" y="588"/>
                    <a:pt x="171" y="756"/>
                    <a:pt x="379" y="756"/>
                  </a:cubicBezTo>
                  <a:cubicBezTo>
                    <a:pt x="588" y="756"/>
                    <a:pt x="757" y="588"/>
                    <a:pt x="757" y="379"/>
                  </a:cubicBezTo>
                  <a:cubicBezTo>
                    <a:pt x="757" y="170"/>
                    <a:pt x="588" y="1"/>
                    <a:pt x="379" y="1"/>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90" name="Google Shape;34890;p126"/>
            <p:cNvSpPr/>
            <p:nvPr/>
          </p:nvSpPr>
          <p:spPr>
            <a:xfrm>
              <a:off x="5441120" y="4492078"/>
              <a:ext cx="25300" cy="25320"/>
            </a:xfrm>
            <a:custGeom>
              <a:avLst/>
              <a:gdLst/>
              <a:ahLst/>
              <a:cxnLst/>
              <a:rect l="l" t="t" r="r" b="b"/>
              <a:pathLst>
                <a:path w="1257" h="1258" extrusionOk="0">
                  <a:moveTo>
                    <a:pt x="629" y="1"/>
                  </a:moveTo>
                  <a:cubicBezTo>
                    <a:pt x="282" y="1"/>
                    <a:pt x="0" y="282"/>
                    <a:pt x="0" y="630"/>
                  </a:cubicBezTo>
                  <a:cubicBezTo>
                    <a:pt x="0" y="977"/>
                    <a:pt x="282" y="1257"/>
                    <a:pt x="629" y="1257"/>
                  </a:cubicBezTo>
                  <a:cubicBezTo>
                    <a:pt x="975" y="1257"/>
                    <a:pt x="1257" y="977"/>
                    <a:pt x="1257" y="630"/>
                  </a:cubicBezTo>
                  <a:cubicBezTo>
                    <a:pt x="1257" y="282"/>
                    <a:pt x="975" y="1"/>
                    <a:pt x="629" y="1"/>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91" name="Google Shape;34891;p126"/>
            <p:cNvSpPr/>
            <p:nvPr/>
          </p:nvSpPr>
          <p:spPr>
            <a:xfrm>
              <a:off x="5645082" y="4086530"/>
              <a:ext cx="27454" cy="27474"/>
            </a:xfrm>
            <a:custGeom>
              <a:avLst/>
              <a:gdLst/>
              <a:ahLst/>
              <a:cxnLst/>
              <a:rect l="l" t="t" r="r" b="b"/>
              <a:pathLst>
                <a:path w="1364" h="1365" extrusionOk="0">
                  <a:moveTo>
                    <a:pt x="681" y="0"/>
                  </a:moveTo>
                  <a:cubicBezTo>
                    <a:pt x="305" y="0"/>
                    <a:pt x="0" y="306"/>
                    <a:pt x="0" y="682"/>
                  </a:cubicBezTo>
                  <a:cubicBezTo>
                    <a:pt x="0" y="1059"/>
                    <a:pt x="305" y="1364"/>
                    <a:pt x="681" y="1364"/>
                  </a:cubicBezTo>
                  <a:cubicBezTo>
                    <a:pt x="1059" y="1364"/>
                    <a:pt x="1363" y="1059"/>
                    <a:pt x="1363" y="682"/>
                  </a:cubicBezTo>
                  <a:cubicBezTo>
                    <a:pt x="1363" y="306"/>
                    <a:pt x="1059" y="0"/>
                    <a:pt x="681"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11" name="Group 10"/>
          <p:cNvGrpSpPr/>
          <p:nvPr/>
        </p:nvGrpSpPr>
        <p:grpSpPr>
          <a:xfrm>
            <a:off x="149860" y="307975"/>
            <a:ext cx="1788795" cy="4560570"/>
            <a:chOff x="236" y="485"/>
            <a:chExt cx="2817" cy="7182"/>
          </a:xfrm>
        </p:grpSpPr>
        <p:sp>
          <p:nvSpPr>
            <p:cNvPr id="25339" name="Google Shape;25339;p66"/>
            <p:cNvSpPr txBox="1"/>
            <p:nvPr/>
          </p:nvSpPr>
          <p:spPr>
            <a:xfrm>
              <a:off x="236" y="3720"/>
              <a:ext cx="2755" cy="1222"/>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3"/>
                </a:buClr>
                <a:buSzPts val="1400"/>
                <a:buFont typeface="Roboto Light"/>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1pPr>
              <a:lvl2pPr marL="914400" marR="0" lvl="1"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l" rtl="0">
                <a:lnSpc>
                  <a:spcPct val="100000"/>
                </a:lnSpc>
                <a:spcBef>
                  <a:spcPts val="1600"/>
                </a:spcBef>
                <a:spcAft>
                  <a:spcPts val="160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marL="0" lvl="0" indent="0" algn="l" rtl="0">
                <a:spcBef>
                  <a:spcPts val="0"/>
                </a:spcBef>
                <a:spcAft>
                  <a:spcPts val="1600"/>
                </a:spcAft>
                <a:buNone/>
              </a:pPr>
              <a:r>
                <a:rPr lang="en-US" altLang="en-GB"/>
                <a:t>Presentator:</a:t>
              </a:r>
              <a:endParaRPr lang="en-US" altLang="en-GB"/>
            </a:p>
            <a:p>
              <a:pPr marL="0" lvl="0" indent="0" algn="l" rtl="0">
                <a:lnSpc>
                  <a:spcPct val="30000"/>
                </a:lnSpc>
                <a:spcAft>
                  <a:spcPts val="1600"/>
                </a:spcAft>
                <a:buNone/>
              </a:pPr>
              <a:r>
                <a:rPr lang="en-US" altLang="en-GB"/>
                <a:t>Atho'ullah</a:t>
              </a:r>
              <a:endParaRPr lang="en-US" altLang="en-GB"/>
            </a:p>
          </p:txBody>
        </p:sp>
        <p:grpSp>
          <p:nvGrpSpPr>
            <p:cNvPr id="9" name="Group 8"/>
            <p:cNvGrpSpPr/>
            <p:nvPr/>
          </p:nvGrpSpPr>
          <p:grpSpPr>
            <a:xfrm>
              <a:off x="299" y="485"/>
              <a:ext cx="2754" cy="7182"/>
              <a:chOff x="299" y="485"/>
              <a:chExt cx="2754" cy="7182"/>
            </a:xfrm>
          </p:grpSpPr>
          <p:sp>
            <p:nvSpPr>
              <p:cNvPr id="25336" name="Google Shape;25336;p66"/>
              <p:cNvSpPr txBox="1"/>
              <p:nvPr/>
            </p:nvSpPr>
            <p:spPr>
              <a:xfrm>
                <a:off x="772" y="5835"/>
                <a:ext cx="1829" cy="487"/>
              </a:xfrm>
              <a:prstGeom prst="rect">
                <a:avLst/>
              </a:prstGeom>
              <a:noFill/>
              <a:ln>
                <a:noFill/>
              </a:ln>
            </p:spPr>
            <p:txBody>
              <a:bodyPr wrap="square" lIns="91425" tIns="0" rIns="91425" bIns="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L="914400" marR="0" lvl="1"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2pPr>
                <a:lvl3pPr marL="1371600" marR="0" lvl="2"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3pPr>
                <a:lvl4pPr marL="1828800" marR="0" lvl="3"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4pPr>
                <a:lvl5pPr marL="2286000" marR="0" lvl="4"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5pPr>
                <a:lvl6pPr marL="2743200" marR="0" lvl="5"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6pPr>
                <a:lvl7pPr marL="3200400" marR="0" lvl="6"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7pPr>
                <a:lvl8pPr marL="3657600" marR="0" lvl="7"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8pPr>
                <a:lvl9pPr marL="4114800" marR="0" lvl="8" indent="-317500" algn="l" rtl="0">
                  <a:lnSpc>
                    <a:spcPct val="100000"/>
                  </a:lnSpc>
                  <a:spcBef>
                    <a:spcPts val="1600"/>
                  </a:spcBef>
                  <a:spcAft>
                    <a:spcPts val="160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9pPr>
              </a:lstStyle>
              <a:p>
                <a:pPr marL="0" lvl="0" indent="0" algn="l" rtl="0">
                  <a:spcBef>
                    <a:spcPts val="0"/>
                  </a:spcBef>
                  <a:spcAft>
                    <a:spcPts val="1600"/>
                  </a:spcAft>
                  <a:buNone/>
                </a:pPr>
                <a:r>
                  <a:rPr lang="en-US" altLang="en-GB"/>
                  <a:t>KAPAN ?</a:t>
                </a:r>
                <a:endParaRPr lang="en-US" altLang="en-GB"/>
              </a:p>
            </p:txBody>
          </p:sp>
          <p:sp>
            <p:nvSpPr>
              <p:cNvPr id="25337" name="Google Shape;25337;p66"/>
              <p:cNvSpPr txBox="1"/>
              <p:nvPr/>
            </p:nvSpPr>
            <p:spPr>
              <a:xfrm>
                <a:off x="299" y="6445"/>
                <a:ext cx="2755" cy="1222"/>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3"/>
                  </a:buClr>
                  <a:buSzPts val="1400"/>
                  <a:buFont typeface="Roboto Light"/>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1pPr>
                <a:lvl2pPr marL="914400" marR="0" lvl="1"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l" rtl="0">
                  <a:lnSpc>
                    <a:spcPct val="100000"/>
                  </a:lnSpc>
                  <a:spcBef>
                    <a:spcPts val="1600"/>
                  </a:spcBef>
                  <a:spcAft>
                    <a:spcPts val="160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marL="0" lvl="0" indent="0" algn="l" rtl="0">
                  <a:spcBef>
                    <a:spcPts val="0"/>
                  </a:spcBef>
                  <a:spcAft>
                    <a:spcPts val="1600"/>
                  </a:spcAft>
                  <a:buNone/>
                </a:pPr>
                <a:r>
                  <a:rPr lang="en-US" altLang="en-GB"/>
                  <a:t>Presentator:</a:t>
                </a:r>
                <a:endParaRPr lang="en-US" altLang="en-GB"/>
              </a:p>
              <a:p>
                <a:pPr marL="0" lvl="0" indent="0" algn="l" rtl="0">
                  <a:lnSpc>
                    <a:spcPct val="30000"/>
                  </a:lnSpc>
                  <a:spcAft>
                    <a:spcPts val="1600"/>
                  </a:spcAft>
                  <a:buNone/>
                </a:pPr>
                <a:r>
                  <a:rPr lang="en-US" altLang="en-GB"/>
                  <a:t>Tsabit</a:t>
                </a:r>
                <a:endParaRPr lang="en-US" altLang="en-GB"/>
              </a:p>
            </p:txBody>
          </p:sp>
          <p:sp>
            <p:nvSpPr>
              <p:cNvPr id="25338" name="Google Shape;25338;p66"/>
              <p:cNvSpPr txBox="1"/>
              <p:nvPr/>
            </p:nvSpPr>
            <p:spPr>
              <a:xfrm>
                <a:off x="781" y="3110"/>
                <a:ext cx="1829" cy="487"/>
              </a:xfrm>
              <a:prstGeom prst="rect">
                <a:avLst/>
              </a:prstGeom>
              <a:noFill/>
              <a:ln>
                <a:noFill/>
              </a:ln>
            </p:spPr>
            <p:txBody>
              <a:bodyPr wrap="square" lIns="91425" tIns="0" rIns="91425" bIns="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L="914400" marR="0" lvl="1"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2pPr>
                <a:lvl3pPr marL="1371600" marR="0" lvl="2"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3pPr>
                <a:lvl4pPr marL="1828800" marR="0" lvl="3"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4pPr>
                <a:lvl5pPr marL="2286000" marR="0" lvl="4"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5pPr>
                <a:lvl6pPr marL="2743200" marR="0" lvl="5"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6pPr>
                <a:lvl7pPr marL="3200400" marR="0" lvl="6"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7pPr>
                <a:lvl8pPr marL="3657600" marR="0" lvl="7"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8pPr>
                <a:lvl9pPr marL="4114800" marR="0" lvl="8" indent="-317500" algn="l" rtl="0">
                  <a:lnSpc>
                    <a:spcPct val="100000"/>
                  </a:lnSpc>
                  <a:spcBef>
                    <a:spcPts val="1600"/>
                  </a:spcBef>
                  <a:spcAft>
                    <a:spcPts val="160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9pPr>
              </a:lstStyle>
              <a:p>
                <a:pPr marL="0" lvl="0" indent="0" algn="l" rtl="0">
                  <a:spcBef>
                    <a:spcPts val="0"/>
                  </a:spcBef>
                  <a:spcAft>
                    <a:spcPts val="1600"/>
                  </a:spcAft>
                  <a:buNone/>
                </a:pPr>
                <a:r>
                  <a:rPr lang="en-US" altLang="en-GB"/>
                  <a:t>KENAPA ?</a:t>
                </a:r>
                <a:endParaRPr lang="en-US" altLang="en-GB"/>
              </a:p>
            </p:txBody>
          </p:sp>
          <p:cxnSp>
            <p:nvCxnSpPr>
              <p:cNvPr id="25347" name="Google Shape;25347;p66"/>
              <p:cNvCxnSpPr/>
              <p:nvPr/>
            </p:nvCxnSpPr>
            <p:spPr>
              <a:xfrm>
                <a:off x="405" y="3739"/>
                <a:ext cx="2138" cy="0"/>
              </a:xfrm>
              <a:prstGeom prst="straightConnector1">
                <a:avLst/>
              </a:prstGeom>
              <a:noFill/>
              <a:ln w="19050" cap="flat" cmpd="sng">
                <a:solidFill>
                  <a:schemeClr val="accent2"/>
                </a:solidFill>
                <a:prstDash val="solid"/>
                <a:round/>
                <a:headEnd type="none" w="med" len="med"/>
                <a:tailEnd type="none" w="med" len="med"/>
              </a:ln>
            </p:spPr>
          </p:cxnSp>
          <p:cxnSp>
            <p:nvCxnSpPr>
              <p:cNvPr id="25349" name="Google Shape;25349;p66"/>
              <p:cNvCxnSpPr/>
              <p:nvPr/>
            </p:nvCxnSpPr>
            <p:spPr>
              <a:xfrm>
                <a:off x="467" y="6463"/>
                <a:ext cx="2138" cy="0"/>
              </a:xfrm>
              <a:prstGeom prst="straightConnector1">
                <a:avLst/>
              </a:prstGeom>
              <a:noFill/>
              <a:ln w="19050" cap="flat" cmpd="sng">
                <a:solidFill>
                  <a:schemeClr val="accent2"/>
                </a:solidFill>
                <a:prstDash val="solid"/>
                <a:round/>
                <a:headEnd type="none" w="med" len="med"/>
                <a:tailEnd type="none" w="med" len="med"/>
              </a:ln>
            </p:spPr>
          </p:cxnSp>
          <p:sp>
            <p:nvSpPr>
              <p:cNvPr id="25353" name="Google Shape;25353;p66"/>
              <p:cNvSpPr txBox="1"/>
              <p:nvPr/>
            </p:nvSpPr>
            <p:spPr>
              <a:xfrm>
                <a:off x="326" y="3106"/>
                <a:ext cx="438" cy="487"/>
              </a:xfrm>
              <a:prstGeom prst="rect">
                <a:avLst/>
              </a:prstGeom>
              <a:noFill/>
              <a:ln>
                <a:noFill/>
              </a:ln>
            </p:spPr>
            <p:txBody>
              <a:bodyPr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9pPr>
              </a:lstStyle>
              <a:p>
                <a:pPr marL="0" lvl="0" indent="0" algn="ctr" rtl="0">
                  <a:spcBef>
                    <a:spcPts val="0"/>
                  </a:spcBef>
                  <a:spcAft>
                    <a:spcPts val="0"/>
                  </a:spcAft>
                  <a:buNone/>
                </a:pPr>
                <a:r>
                  <a:rPr lang="en-GB"/>
                  <a:t>02</a:t>
                </a:r>
                <a:endParaRPr lang="en-GB"/>
              </a:p>
            </p:txBody>
          </p:sp>
          <p:sp>
            <p:nvSpPr>
              <p:cNvPr id="25355" name="Google Shape;25355;p66"/>
              <p:cNvSpPr txBox="1"/>
              <p:nvPr/>
            </p:nvSpPr>
            <p:spPr>
              <a:xfrm>
                <a:off x="402" y="5831"/>
                <a:ext cx="413" cy="487"/>
              </a:xfrm>
              <a:prstGeom prst="rect">
                <a:avLst/>
              </a:prstGeom>
              <a:noFill/>
              <a:ln>
                <a:noFill/>
              </a:ln>
            </p:spPr>
            <p:txBody>
              <a:bodyPr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9pPr>
              </a:lstStyle>
              <a:p>
                <a:pPr marL="0" lvl="0" indent="0" algn="ctr" rtl="0">
                  <a:spcBef>
                    <a:spcPts val="0"/>
                  </a:spcBef>
                  <a:spcAft>
                    <a:spcPts val="0"/>
                  </a:spcAft>
                  <a:buNone/>
                </a:pPr>
                <a:r>
                  <a:rPr lang="en-GB"/>
                  <a:t>0</a:t>
                </a:r>
                <a:r>
                  <a:rPr lang="en-US" altLang="en-GB"/>
                  <a:t>3</a:t>
                </a:r>
                <a:endParaRPr lang="en-US" altLang="en-GB"/>
              </a:p>
            </p:txBody>
          </p:sp>
          <p:grpSp>
            <p:nvGrpSpPr>
              <p:cNvPr id="8" name="Group 7"/>
              <p:cNvGrpSpPr/>
              <p:nvPr/>
            </p:nvGrpSpPr>
            <p:grpSpPr>
              <a:xfrm>
                <a:off x="299" y="485"/>
                <a:ext cx="2318" cy="1572"/>
                <a:chOff x="299" y="485"/>
                <a:chExt cx="2318" cy="1572"/>
              </a:xfrm>
            </p:grpSpPr>
            <p:sp>
              <p:nvSpPr>
                <p:cNvPr id="25335" name="Google Shape;25335;p66"/>
                <p:cNvSpPr txBox="1"/>
                <p:nvPr/>
              </p:nvSpPr>
              <p:spPr>
                <a:xfrm>
                  <a:off x="299" y="1101"/>
                  <a:ext cx="2318" cy="956"/>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3"/>
                    </a:buClr>
                    <a:buSzPts val="1400"/>
                    <a:buFont typeface="Roboto Light"/>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1pPr>
                  <a:lvl2pPr marL="914400" marR="0" lvl="1"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l" rtl="0">
                    <a:lnSpc>
                      <a:spcPct val="100000"/>
                    </a:lnSpc>
                    <a:spcBef>
                      <a:spcPts val="160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l" rtl="0">
                    <a:lnSpc>
                      <a:spcPct val="100000"/>
                    </a:lnSpc>
                    <a:spcBef>
                      <a:spcPts val="1600"/>
                    </a:spcBef>
                    <a:spcAft>
                      <a:spcPts val="160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marL="0" lvl="0" indent="0" algn="l" rtl="0">
                    <a:spcBef>
                      <a:spcPts val="0"/>
                    </a:spcBef>
                    <a:spcAft>
                      <a:spcPts val="1600"/>
                    </a:spcAft>
                    <a:buNone/>
                  </a:pPr>
                  <a:r>
                    <a:rPr lang="en-US" altLang="en-GB"/>
                    <a:t>Presentator:</a:t>
                  </a:r>
                  <a:endParaRPr lang="en-US" altLang="en-GB"/>
                </a:p>
                <a:p>
                  <a:pPr marL="0" lvl="0" indent="0" algn="l" rtl="0">
                    <a:lnSpc>
                      <a:spcPct val="30000"/>
                    </a:lnSpc>
                    <a:spcAft>
                      <a:spcPts val="1600"/>
                    </a:spcAft>
                    <a:buNone/>
                  </a:pPr>
                  <a:r>
                    <a:rPr lang="en-US" altLang="en-GB"/>
                    <a:t>Arbikha</a:t>
                  </a:r>
                  <a:endParaRPr lang="en-US" altLang="en-GB"/>
                </a:p>
                <a:p>
                  <a:pPr marL="0" lvl="0" indent="0" algn="l" rtl="0">
                    <a:lnSpc>
                      <a:spcPct val="30000"/>
                    </a:lnSpc>
                    <a:spcAft>
                      <a:spcPts val="1600"/>
                    </a:spcAft>
                    <a:buNone/>
                  </a:pPr>
                  <a:endParaRPr lang="en-US" altLang="en-GB"/>
                </a:p>
              </p:txBody>
            </p:sp>
            <p:cxnSp>
              <p:nvCxnSpPr>
                <p:cNvPr id="25346" name="Google Shape;25346;p66"/>
                <p:cNvCxnSpPr/>
                <p:nvPr/>
              </p:nvCxnSpPr>
              <p:spPr>
                <a:xfrm>
                  <a:off x="467" y="1120"/>
                  <a:ext cx="2138" cy="0"/>
                </a:xfrm>
                <a:prstGeom prst="straightConnector1">
                  <a:avLst/>
                </a:prstGeom>
                <a:noFill/>
                <a:ln w="19050" cap="flat" cmpd="sng">
                  <a:solidFill>
                    <a:schemeClr val="accent2"/>
                  </a:solidFill>
                  <a:prstDash val="solid"/>
                  <a:round/>
                  <a:headEnd type="none" w="med" len="med"/>
                  <a:tailEnd type="none" w="med" len="med"/>
                </a:ln>
              </p:spPr>
            </p:cxnSp>
            <p:sp>
              <p:nvSpPr>
                <p:cNvPr id="25352" name="Google Shape;25352;p66"/>
                <p:cNvSpPr txBox="1"/>
                <p:nvPr/>
              </p:nvSpPr>
              <p:spPr>
                <a:xfrm>
                  <a:off x="368" y="487"/>
                  <a:ext cx="413" cy="487"/>
                </a:xfrm>
                <a:prstGeom prst="rect">
                  <a:avLst/>
                </a:prstGeom>
                <a:noFill/>
                <a:ln>
                  <a:noFill/>
                </a:ln>
              </p:spPr>
              <p:txBody>
                <a:bodyPr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12000"/>
                    <a:buFont typeface="Big Shoulders Text"/>
                    <a:buNone/>
                    <a:defRPr sz="12000" b="0" i="0" u="none" strike="noStrike" cap="none">
                      <a:solidFill>
                        <a:schemeClr val="accent2"/>
                      </a:solidFill>
                      <a:latin typeface="Big Shoulders Text"/>
                      <a:ea typeface="Big Shoulders Text"/>
                      <a:cs typeface="Big Shoulders Text"/>
                      <a:sym typeface="Big Shoulders Text"/>
                    </a:defRPr>
                  </a:lvl9pPr>
                </a:lstStyle>
                <a:p>
                  <a:pPr marL="0" lvl="0" indent="0" algn="ctr" rtl="0">
                    <a:spcBef>
                      <a:spcPts val="0"/>
                    </a:spcBef>
                    <a:spcAft>
                      <a:spcPts val="0"/>
                    </a:spcAft>
                    <a:buNone/>
                  </a:pPr>
                  <a:r>
                    <a:rPr lang="en-GB"/>
                    <a:t>01</a:t>
                  </a:r>
                  <a:endParaRPr lang="en-GB"/>
                </a:p>
              </p:txBody>
            </p:sp>
            <p:sp>
              <p:nvSpPr>
                <p:cNvPr id="6" name="Google Shape;25338;p66"/>
                <p:cNvSpPr txBox="1"/>
                <p:nvPr/>
              </p:nvSpPr>
              <p:spPr>
                <a:xfrm>
                  <a:off x="642" y="485"/>
                  <a:ext cx="1829" cy="487"/>
                </a:xfrm>
                <a:prstGeom prst="rect">
                  <a:avLst/>
                </a:prstGeom>
                <a:noFill/>
                <a:ln>
                  <a:noFill/>
                </a:ln>
              </p:spPr>
              <p:txBody>
                <a:bodyPr wrap="square" lIns="91425" tIns="0" rIns="91425" bIns="0"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2000"/>
                    <a:buFont typeface="Big Shoulders Text"/>
                    <a:buNone/>
                    <a:defRPr sz="2000" b="0" i="0" u="none" strike="noStrike" cap="none">
                      <a:solidFill>
                        <a:schemeClr val="accent2"/>
                      </a:solidFill>
                      <a:latin typeface="Big Shoulders Text"/>
                      <a:ea typeface="Big Shoulders Text"/>
                      <a:cs typeface="Big Shoulders Text"/>
                      <a:sym typeface="Big Shoulders Text"/>
                    </a:defRPr>
                  </a:lvl1pPr>
                  <a:lvl2pPr marL="914400" marR="0" lvl="1"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2pPr>
                  <a:lvl3pPr marL="1371600" marR="0" lvl="2"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3pPr>
                  <a:lvl4pPr marL="1828800" marR="0" lvl="3"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4pPr>
                  <a:lvl5pPr marL="2286000" marR="0" lvl="4"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5pPr>
                  <a:lvl6pPr marL="2743200" marR="0" lvl="5"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6pPr>
                  <a:lvl7pPr marL="3200400" marR="0" lvl="6"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7pPr>
                  <a:lvl8pPr marL="3657600" marR="0" lvl="7" indent="-317500" algn="l" rtl="0">
                    <a:lnSpc>
                      <a:spcPct val="100000"/>
                    </a:lnSpc>
                    <a:spcBef>
                      <a:spcPts val="1600"/>
                    </a:spcBef>
                    <a:spcAft>
                      <a:spcPts val="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8pPr>
                  <a:lvl9pPr marL="4114800" marR="0" lvl="8" indent="-317500" algn="l" rtl="0">
                    <a:lnSpc>
                      <a:spcPct val="100000"/>
                    </a:lnSpc>
                    <a:spcBef>
                      <a:spcPts val="1600"/>
                    </a:spcBef>
                    <a:spcAft>
                      <a:spcPts val="1600"/>
                    </a:spcAft>
                    <a:buClr>
                      <a:schemeClr val="accent3"/>
                    </a:buClr>
                    <a:buSzPts val="2000"/>
                    <a:buFont typeface="Big Shoulders Text"/>
                    <a:buNone/>
                    <a:defRPr sz="2000" b="0" i="0" u="none" strike="noStrike" cap="none">
                      <a:solidFill>
                        <a:schemeClr val="accent3"/>
                      </a:solidFill>
                      <a:latin typeface="Big Shoulders Text"/>
                      <a:ea typeface="Big Shoulders Text"/>
                      <a:cs typeface="Big Shoulders Text"/>
                      <a:sym typeface="Big Shoulders Text"/>
                    </a:defRPr>
                  </a:lvl9pPr>
                </a:lstStyle>
                <a:p>
                  <a:pPr marL="0" lvl="0" indent="0" algn="l" rtl="0">
                    <a:spcBef>
                      <a:spcPts val="0"/>
                    </a:spcBef>
                    <a:spcAft>
                      <a:spcPts val="1600"/>
                    </a:spcAft>
                    <a:buNone/>
                  </a:pPr>
                  <a:r>
                    <a:rPr lang="en-US" altLang="en-GB"/>
                    <a:t>  APA ?</a:t>
                  </a:r>
                  <a:endParaRPr lang="en-US" altLang="en-GB"/>
                </a:p>
              </p:txBody>
            </p:sp>
          </p:grpSp>
        </p:gr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3" nodeType="afterEffect">
                                  <p:stCondLst>
                                    <p:cond delay="0"/>
                                  </p:stCondLst>
                                  <p:childTnLst>
                                    <p:set>
                                      <p:cBhvr>
                                        <p:cTn id="6" dur="1" fill="hold">
                                          <p:stCondLst>
                                            <p:cond delay="0"/>
                                          </p:stCondLst>
                                        </p:cTn>
                                        <p:tgtEl>
                                          <p:spTgt spid="25333"/>
                                        </p:tgtEl>
                                        <p:attrNameLst>
                                          <p:attrName>style.visibility</p:attrName>
                                        </p:attrNameLst>
                                      </p:cBhvr>
                                      <p:to>
                                        <p:strVal val="visible"/>
                                      </p:to>
                                    </p:set>
                                    <p:animEffect transition="in" filter="fade">
                                      <p:cBhvr>
                                        <p:cTn id="7" dur="1000"/>
                                        <p:tgtEl>
                                          <p:spTgt spid="2533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3447"/>
                                        </p:tgtEl>
                                        <p:attrNameLst>
                                          <p:attrName>style.visibility</p:attrName>
                                        </p:attrNameLst>
                                      </p:cBhvr>
                                      <p:to>
                                        <p:strVal val="visible"/>
                                      </p:to>
                                    </p:set>
                                    <p:animEffect transition="in" filter="fade">
                                      <p:cBhvr>
                                        <p:cTn id="11" dur="1000"/>
                                        <p:tgtEl>
                                          <p:spTgt spid="33447"/>
                                        </p:tgtEl>
                                      </p:cBhvr>
                                    </p:animEffect>
                                  </p:childTnLst>
                                </p:cTn>
                              </p:par>
                            </p:childTnLst>
                          </p:cTn>
                        </p:par>
                        <p:par>
                          <p:cTn id="12" fill="hold">
                            <p:stCondLst>
                              <p:cond delay="2000"/>
                            </p:stCondLst>
                            <p:childTnLst>
                              <p:par>
                                <p:cTn id="13" presetID="29" presetClass="entr" presetSubtype="0" fill="hold" nodeType="afterEffect">
                                  <p:stCondLst>
                                    <p:cond delay="0"/>
                                  </p:stCondLst>
                                  <p:childTnLst>
                                    <p:set>
                                      <p:cBhvr>
                                        <p:cTn id="14" dur="1" fill="hold">
                                          <p:stCondLst>
                                            <p:cond delay="0"/>
                                          </p:stCondLst>
                                        </p:cTn>
                                        <p:tgtEl>
                                          <p:spTgt spid="34853"/>
                                        </p:tgtEl>
                                        <p:attrNameLst>
                                          <p:attrName>style.visibility</p:attrName>
                                        </p:attrNameLst>
                                      </p:cBhvr>
                                      <p:to>
                                        <p:strVal val="visible"/>
                                      </p:to>
                                    </p:set>
                                    <p:anim calcmode="lin" valueType="num">
                                      <p:cBhvr>
                                        <p:cTn id="15" dur="1000" fill="hold"/>
                                        <p:tgtEl>
                                          <p:spTgt spid="34853"/>
                                        </p:tgtEl>
                                        <p:attrNameLst>
                                          <p:attrName>ppt_x</p:attrName>
                                        </p:attrNameLst>
                                      </p:cBhvr>
                                      <p:tavLst>
                                        <p:tav tm="0">
                                          <p:val>
                                            <p:strVal val="#ppt_x-.2"/>
                                          </p:val>
                                        </p:tav>
                                        <p:tav tm="100000">
                                          <p:val>
                                            <p:strVal val="#ppt_x"/>
                                          </p:val>
                                        </p:tav>
                                      </p:tavLst>
                                    </p:anim>
                                    <p:anim calcmode="lin" valueType="num">
                                      <p:cBhvr>
                                        <p:cTn id="16" dur="1000" fill="hold"/>
                                        <p:tgtEl>
                                          <p:spTgt spid="34853"/>
                                        </p:tgtEl>
                                        <p:attrNameLst>
                                          <p:attrName>ppt_y</p:attrName>
                                        </p:attrNameLst>
                                      </p:cBhvr>
                                      <p:tavLst>
                                        <p:tav tm="0">
                                          <p:val>
                                            <p:strVal val="#ppt_y"/>
                                          </p:val>
                                        </p:tav>
                                        <p:tav tm="100000">
                                          <p:val>
                                            <p:strVal val="#ppt_y"/>
                                          </p:val>
                                        </p:tav>
                                      </p:tavLst>
                                    </p:anim>
                                    <p:animEffect transition="in" filter="wipe(right)" prLst="gradientSize: 0.1">
                                      <p:cBhvr>
                                        <p:cTn id="17" dur="1000"/>
                                        <p:tgtEl>
                                          <p:spTgt spid="34853"/>
                                        </p:tgtEl>
                                      </p:cBhvr>
                                    </p:animEffect>
                                  </p:childTnLst>
                                </p:cTn>
                              </p:par>
                            </p:childTnLst>
                          </p:cTn>
                        </p:par>
                        <p:par>
                          <p:cTn id="18" fill="hold">
                            <p:stCondLst>
                              <p:cond delay="3000"/>
                            </p:stCondLst>
                            <p:childTnLst>
                              <p:par>
                                <p:cTn id="19" presetID="2" presetClass="entr" presetSubtype="4" fill="hold" nodeType="afterEffect">
                                  <p:stCondLst>
                                    <p:cond delay="0"/>
                                  </p:stCondLst>
                                  <p:childTnLst>
                                    <p:set>
                                      <p:cBhvr>
                                        <p:cTn id="20" dur="1" fill="hold">
                                          <p:stCondLst>
                                            <p:cond delay="0"/>
                                          </p:stCondLst>
                                        </p:cTn>
                                        <p:tgtEl>
                                          <p:spTgt spid="25392"/>
                                        </p:tgtEl>
                                        <p:attrNameLst>
                                          <p:attrName>style.visibility</p:attrName>
                                        </p:attrNameLst>
                                      </p:cBhvr>
                                      <p:to>
                                        <p:strVal val="visible"/>
                                      </p:to>
                                    </p:set>
                                    <p:anim calcmode="lin" valueType="num">
                                      <p:cBhvr additive="base">
                                        <p:cTn id="21" dur="1000" fill="hold"/>
                                        <p:tgtEl>
                                          <p:spTgt spid="25392"/>
                                        </p:tgtEl>
                                        <p:attrNameLst>
                                          <p:attrName>ppt_x</p:attrName>
                                        </p:attrNameLst>
                                      </p:cBhvr>
                                      <p:tavLst>
                                        <p:tav tm="0">
                                          <p:val>
                                            <p:strVal val="#ppt_x"/>
                                          </p:val>
                                        </p:tav>
                                        <p:tav tm="100000">
                                          <p:val>
                                            <p:strVal val="#ppt_x"/>
                                          </p:val>
                                        </p:tav>
                                      </p:tavLst>
                                    </p:anim>
                                    <p:anim calcmode="lin" valueType="num">
                                      <p:cBhvr additive="base">
                                        <p:cTn id="22" dur="1000" fill="hold"/>
                                        <p:tgtEl>
                                          <p:spTgt spid="25392"/>
                                        </p:tgtEl>
                                        <p:attrNameLst>
                                          <p:attrName>ppt_y</p:attrName>
                                        </p:attrNameLst>
                                      </p:cBhvr>
                                      <p:tavLst>
                                        <p:tav tm="0">
                                          <p:val>
                                            <p:strVal val="1+#ppt_h/2"/>
                                          </p:val>
                                        </p:tav>
                                        <p:tav tm="100000">
                                          <p:val>
                                            <p:strVal val="#ppt_y"/>
                                          </p:val>
                                        </p:tav>
                                      </p:tavLst>
                                    </p:anim>
                                  </p:childTnLst>
                                </p:cTn>
                              </p:par>
                            </p:childTnLst>
                          </p:cTn>
                        </p:par>
                        <p:par>
                          <p:cTn id="23" fill="hold">
                            <p:stCondLst>
                              <p:cond delay="4000"/>
                            </p:stCondLst>
                            <p:childTnLst>
                              <p:par>
                                <p:cTn id="24" presetID="29" presetClass="entr" presetSubtype="0"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p:cTn id="26" dur="1000" fill="hold"/>
                                        <p:tgtEl>
                                          <p:spTgt spid="11"/>
                                        </p:tgtEl>
                                        <p:attrNameLst>
                                          <p:attrName>ppt_x</p:attrName>
                                        </p:attrNameLst>
                                      </p:cBhvr>
                                      <p:tavLst>
                                        <p:tav tm="0">
                                          <p:val>
                                            <p:strVal val="#ppt_x-.2"/>
                                          </p:val>
                                        </p:tav>
                                        <p:tav tm="100000">
                                          <p:val>
                                            <p:strVal val="#ppt_x"/>
                                          </p:val>
                                        </p:tav>
                                      </p:tavLst>
                                    </p:anim>
                                    <p:anim calcmode="lin" valueType="num">
                                      <p:cBhvr>
                                        <p:cTn id="27" dur="1000" fill="hold"/>
                                        <p:tgtEl>
                                          <p:spTgt spid="11"/>
                                        </p:tgtEl>
                                        <p:attrNameLst>
                                          <p:attrName>ppt_y</p:attrName>
                                        </p:attrNameLst>
                                      </p:cBhvr>
                                      <p:tavLst>
                                        <p:tav tm="0">
                                          <p:val>
                                            <p:strVal val="#ppt_y"/>
                                          </p:val>
                                        </p:tav>
                                        <p:tav tm="100000">
                                          <p:val>
                                            <p:strVal val="#ppt_y"/>
                                          </p:val>
                                        </p:tav>
                                      </p:tavLst>
                                    </p:anim>
                                    <p:animEffect transition="in" filter="wipe(right)" prLst="gradientSize: 0.1">
                                      <p:cBhvr>
                                        <p:cTn id="28" dur="1000"/>
                                        <p:tgtEl>
                                          <p:spTgt spid="11"/>
                                        </p:tgtEl>
                                      </p:cBhvr>
                                    </p:animEffect>
                                  </p:childTnLst>
                                </p:cTn>
                              </p:par>
                            </p:childTnLst>
                          </p:cTn>
                        </p:par>
                        <p:par>
                          <p:cTn id="29" fill="hold">
                            <p:stCondLst>
                              <p:cond delay="5000"/>
                            </p:stCondLst>
                            <p:childTnLst>
                              <p:par>
                                <p:cTn id="30" presetID="37" presetClass="entr" presetSubtype="0" fill="hold"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900" decel="100000" fill="hold"/>
                                        <p:tgtEl>
                                          <p:spTgt spid="10"/>
                                        </p:tgtEl>
                                        <p:attrNameLst>
                                          <p:attrName>ppt_y</p:attrName>
                                        </p:attrNameLst>
                                      </p:cBhvr>
                                      <p:tavLst>
                                        <p:tav tm="0">
                                          <p:val>
                                            <p:strVal val="#ppt_y+1"/>
                                          </p:val>
                                        </p:tav>
                                        <p:tav tm="100000">
                                          <p:val>
                                            <p:strVal val="#ppt_y-.03"/>
                                          </p:val>
                                        </p:tav>
                                      </p:tavLst>
                                    </p:anim>
                                    <p:anim calcmode="lin" valueType="num">
                                      <p:cBhvr>
                                        <p:cTn id="35"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333" grpId="0"/>
      <p:bldP spid="25333" grpId="1"/>
      <p:bldP spid="25333" grpId="2"/>
      <p:bldP spid="25333" grpId="3"/>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9289" name="Shape 29289"/>
        <p:cNvGrpSpPr/>
        <p:nvPr/>
      </p:nvGrpSpPr>
      <p:grpSpPr>
        <a:xfrm>
          <a:off x="0" y="0"/>
          <a:ext cx="0" cy="0"/>
          <a:chOff x="0" y="0"/>
          <a:chExt cx="0" cy="0"/>
        </a:xfrm>
      </p:grpSpPr>
      <p:grpSp>
        <p:nvGrpSpPr>
          <p:cNvPr id="34374" name="Google Shape;34374;p124"/>
          <p:cNvGrpSpPr/>
          <p:nvPr/>
        </p:nvGrpSpPr>
        <p:grpSpPr>
          <a:xfrm flipH="1">
            <a:off x="-697301" y="-486875"/>
            <a:ext cx="2664020" cy="2548819"/>
            <a:chOff x="4775975" y="1707450"/>
            <a:chExt cx="851050" cy="843175"/>
          </a:xfrm>
        </p:grpSpPr>
        <p:sp>
          <p:nvSpPr>
            <p:cNvPr id="34375" name="Google Shape;34375;p124"/>
            <p:cNvSpPr/>
            <p:nvPr/>
          </p:nvSpPr>
          <p:spPr>
            <a:xfrm>
              <a:off x="5016575" y="1832075"/>
              <a:ext cx="315425" cy="313225"/>
            </a:xfrm>
            <a:custGeom>
              <a:avLst/>
              <a:gdLst/>
              <a:ahLst/>
              <a:cxnLst/>
              <a:rect l="l" t="t" r="r" b="b"/>
              <a:pathLst>
                <a:path w="12617" h="12529" extrusionOk="0">
                  <a:moveTo>
                    <a:pt x="12066" y="1"/>
                  </a:moveTo>
                  <a:cubicBezTo>
                    <a:pt x="11938" y="1"/>
                    <a:pt x="11810" y="50"/>
                    <a:pt x="11711" y="148"/>
                  </a:cubicBezTo>
                  <a:lnTo>
                    <a:pt x="188" y="11672"/>
                  </a:lnTo>
                  <a:cubicBezTo>
                    <a:pt x="44" y="11815"/>
                    <a:pt x="0" y="12031"/>
                    <a:pt x="78" y="12218"/>
                  </a:cubicBezTo>
                  <a:cubicBezTo>
                    <a:pt x="156" y="12406"/>
                    <a:pt x="339" y="12528"/>
                    <a:pt x="542" y="12528"/>
                  </a:cubicBezTo>
                  <a:cubicBezTo>
                    <a:pt x="676" y="12528"/>
                    <a:pt x="804" y="12476"/>
                    <a:pt x="898" y="12380"/>
                  </a:cubicBezTo>
                  <a:lnTo>
                    <a:pt x="12421" y="857"/>
                  </a:lnTo>
                  <a:cubicBezTo>
                    <a:pt x="12617" y="661"/>
                    <a:pt x="12617" y="343"/>
                    <a:pt x="12421" y="148"/>
                  </a:cubicBezTo>
                  <a:cubicBezTo>
                    <a:pt x="12323" y="50"/>
                    <a:pt x="12195" y="1"/>
                    <a:pt x="12066"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76" name="Google Shape;34376;p124"/>
            <p:cNvSpPr/>
            <p:nvPr/>
          </p:nvSpPr>
          <p:spPr>
            <a:xfrm>
              <a:off x="5001800" y="1714500"/>
              <a:ext cx="554475" cy="552250"/>
            </a:xfrm>
            <a:custGeom>
              <a:avLst/>
              <a:gdLst/>
              <a:ahLst/>
              <a:cxnLst/>
              <a:rect l="l" t="t" r="r" b="b"/>
              <a:pathLst>
                <a:path w="22179" h="22090" extrusionOk="0">
                  <a:moveTo>
                    <a:pt x="21627" y="0"/>
                  </a:moveTo>
                  <a:cubicBezTo>
                    <a:pt x="21499" y="0"/>
                    <a:pt x="21371" y="49"/>
                    <a:pt x="21273" y="146"/>
                  </a:cubicBezTo>
                  <a:lnTo>
                    <a:pt x="188" y="21233"/>
                  </a:lnTo>
                  <a:cubicBezTo>
                    <a:pt x="43" y="21376"/>
                    <a:pt x="1" y="21592"/>
                    <a:pt x="77" y="21780"/>
                  </a:cubicBezTo>
                  <a:cubicBezTo>
                    <a:pt x="155" y="21967"/>
                    <a:pt x="339" y="22089"/>
                    <a:pt x="541" y="22089"/>
                  </a:cubicBezTo>
                  <a:cubicBezTo>
                    <a:pt x="674" y="22089"/>
                    <a:pt x="802" y="22037"/>
                    <a:pt x="897" y="21943"/>
                  </a:cubicBezTo>
                  <a:lnTo>
                    <a:pt x="21982" y="856"/>
                  </a:lnTo>
                  <a:cubicBezTo>
                    <a:pt x="22178" y="660"/>
                    <a:pt x="22178" y="343"/>
                    <a:pt x="21982" y="146"/>
                  </a:cubicBezTo>
                  <a:cubicBezTo>
                    <a:pt x="21884" y="49"/>
                    <a:pt x="21756" y="0"/>
                    <a:pt x="21627"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77" name="Google Shape;34377;p124"/>
            <p:cNvSpPr/>
            <p:nvPr/>
          </p:nvSpPr>
          <p:spPr>
            <a:xfrm>
              <a:off x="5067050" y="1892925"/>
              <a:ext cx="417450" cy="415250"/>
            </a:xfrm>
            <a:custGeom>
              <a:avLst/>
              <a:gdLst/>
              <a:ahLst/>
              <a:cxnLst/>
              <a:rect l="l" t="t" r="r" b="b"/>
              <a:pathLst>
                <a:path w="16698" h="16610" extrusionOk="0">
                  <a:moveTo>
                    <a:pt x="16147" y="1"/>
                  </a:moveTo>
                  <a:cubicBezTo>
                    <a:pt x="16019" y="1"/>
                    <a:pt x="15890" y="50"/>
                    <a:pt x="15792" y="148"/>
                  </a:cubicBezTo>
                  <a:lnTo>
                    <a:pt x="187" y="15753"/>
                  </a:lnTo>
                  <a:cubicBezTo>
                    <a:pt x="44" y="15896"/>
                    <a:pt x="0" y="16112"/>
                    <a:pt x="78" y="16300"/>
                  </a:cubicBezTo>
                  <a:cubicBezTo>
                    <a:pt x="156" y="16487"/>
                    <a:pt x="339" y="16609"/>
                    <a:pt x="541" y="16609"/>
                  </a:cubicBezTo>
                  <a:cubicBezTo>
                    <a:pt x="674" y="16609"/>
                    <a:pt x="802" y="16556"/>
                    <a:pt x="896" y="16463"/>
                  </a:cubicBezTo>
                  <a:lnTo>
                    <a:pt x="16502" y="857"/>
                  </a:lnTo>
                  <a:cubicBezTo>
                    <a:pt x="16697" y="661"/>
                    <a:pt x="16697" y="343"/>
                    <a:pt x="16502" y="148"/>
                  </a:cubicBezTo>
                  <a:cubicBezTo>
                    <a:pt x="16404" y="50"/>
                    <a:pt x="16275" y="1"/>
                    <a:pt x="16147"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78" name="Google Shape;34378;p124"/>
            <p:cNvSpPr/>
            <p:nvPr/>
          </p:nvSpPr>
          <p:spPr>
            <a:xfrm>
              <a:off x="4945975" y="1721100"/>
              <a:ext cx="115925" cy="113725"/>
            </a:xfrm>
            <a:custGeom>
              <a:avLst/>
              <a:gdLst/>
              <a:ahLst/>
              <a:cxnLst/>
              <a:rect l="l" t="t" r="r" b="b"/>
              <a:pathLst>
                <a:path w="4637" h="4549" extrusionOk="0">
                  <a:moveTo>
                    <a:pt x="4086" y="1"/>
                  </a:moveTo>
                  <a:cubicBezTo>
                    <a:pt x="3957" y="1"/>
                    <a:pt x="3828" y="50"/>
                    <a:pt x="3731" y="149"/>
                  </a:cubicBezTo>
                  <a:lnTo>
                    <a:pt x="187" y="3692"/>
                  </a:lnTo>
                  <a:cubicBezTo>
                    <a:pt x="43" y="3835"/>
                    <a:pt x="1" y="4051"/>
                    <a:pt x="78" y="4239"/>
                  </a:cubicBezTo>
                  <a:cubicBezTo>
                    <a:pt x="156" y="4426"/>
                    <a:pt x="338" y="4548"/>
                    <a:pt x="542" y="4548"/>
                  </a:cubicBezTo>
                  <a:cubicBezTo>
                    <a:pt x="675" y="4548"/>
                    <a:pt x="802" y="4495"/>
                    <a:pt x="896" y="4401"/>
                  </a:cubicBezTo>
                  <a:lnTo>
                    <a:pt x="4440" y="858"/>
                  </a:lnTo>
                  <a:cubicBezTo>
                    <a:pt x="4637" y="662"/>
                    <a:pt x="4637" y="343"/>
                    <a:pt x="4441" y="147"/>
                  </a:cubicBezTo>
                  <a:cubicBezTo>
                    <a:pt x="4343" y="50"/>
                    <a:pt x="4214" y="1"/>
                    <a:pt x="4086"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79" name="Google Shape;34379;p124"/>
            <p:cNvSpPr/>
            <p:nvPr/>
          </p:nvSpPr>
          <p:spPr>
            <a:xfrm>
              <a:off x="4935775" y="1707450"/>
              <a:ext cx="246450" cy="244225"/>
            </a:xfrm>
            <a:custGeom>
              <a:avLst/>
              <a:gdLst/>
              <a:ahLst/>
              <a:cxnLst/>
              <a:rect l="l" t="t" r="r" b="b"/>
              <a:pathLst>
                <a:path w="9858" h="9769" extrusionOk="0">
                  <a:moveTo>
                    <a:pt x="9307" y="1"/>
                  </a:moveTo>
                  <a:cubicBezTo>
                    <a:pt x="9179" y="1"/>
                    <a:pt x="9051" y="50"/>
                    <a:pt x="8953" y="148"/>
                  </a:cubicBezTo>
                  <a:lnTo>
                    <a:pt x="188" y="8912"/>
                  </a:lnTo>
                  <a:cubicBezTo>
                    <a:pt x="45" y="9056"/>
                    <a:pt x="1" y="9271"/>
                    <a:pt x="79" y="9459"/>
                  </a:cubicBezTo>
                  <a:cubicBezTo>
                    <a:pt x="157" y="9646"/>
                    <a:pt x="339" y="9769"/>
                    <a:pt x="542" y="9769"/>
                  </a:cubicBezTo>
                  <a:cubicBezTo>
                    <a:pt x="676" y="9769"/>
                    <a:pt x="803" y="9716"/>
                    <a:pt x="897" y="9622"/>
                  </a:cubicBezTo>
                  <a:lnTo>
                    <a:pt x="9662" y="857"/>
                  </a:lnTo>
                  <a:cubicBezTo>
                    <a:pt x="9857" y="661"/>
                    <a:pt x="9857" y="343"/>
                    <a:pt x="9662" y="148"/>
                  </a:cubicBezTo>
                  <a:cubicBezTo>
                    <a:pt x="9564" y="50"/>
                    <a:pt x="9435" y="1"/>
                    <a:pt x="9307"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0" name="Google Shape;34380;p124"/>
            <p:cNvSpPr/>
            <p:nvPr/>
          </p:nvSpPr>
          <p:spPr>
            <a:xfrm>
              <a:off x="4997425" y="1810425"/>
              <a:ext cx="189675" cy="187450"/>
            </a:xfrm>
            <a:custGeom>
              <a:avLst/>
              <a:gdLst/>
              <a:ahLst/>
              <a:cxnLst/>
              <a:rect l="l" t="t" r="r" b="b"/>
              <a:pathLst>
                <a:path w="7587" h="7498" extrusionOk="0">
                  <a:moveTo>
                    <a:pt x="7036" y="1"/>
                  </a:moveTo>
                  <a:cubicBezTo>
                    <a:pt x="6908" y="1"/>
                    <a:pt x="6779" y="49"/>
                    <a:pt x="6681" y="147"/>
                  </a:cubicBezTo>
                  <a:lnTo>
                    <a:pt x="187" y="6641"/>
                  </a:lnTo>
                  <a:cubicBezTo>
                    <a:pt x="44" y="6785"/>
                    <a:pt x="0" y="7000"/>
                    <a:pt x="78" y="7188"/>
                  </a:cubicBezTo>
                  <a:cubicBezTo>
                    <a:pt x="156" y="7376"/>
                    <a:pt x="339" y="7497"/>
                    <a:pt x="542" y="7497"/>
                  </a:cubicBezTo>
                  <a:cubicBezTo>
                    <a:pt x="675" y="7497"/>
                    <a:pt x="803" y="7444"/>
                    <a:pt x="896" y="7351"/>
                  </a:cubicBezTo>
                  <a:lnTo>
                    <a:pt x="7391" y="857"/>
                  </a:lnTo>
                  <a:cubicBezTo>
                    <a:pt x="7586" y="661"/>
                    <a:pt x="7586" y="343"/>
                    <a:pt x="7391" y="147"/>
                  </a:cubicBezTo>
                  <a:cubicBezTo>
                    <a:pt x="7293" y="49"/>
                    <a:pt x="7165" y="1"/>
                    <a:pt x="7036"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1" name="Google Shape;34381;p124"/>
            <p:cNvSpPr/>
            <p:nvPr/>
          </p:nvSpPr>
          <p:spPr>
            <a:xfrm>
              <a:off x="5114200" y="1910875"/>
              <a:ext cx="459025" cy="456825"/>
            </a:xfrm>
            <a:custGeom>
              <a:avLst/>
              <a:gdLst/>
              <a:ahLst/>
              <a:cxnLst/>
              <a:rect l="l" t="t" r="r" b="b"/>
              <a:pathLst>
                <a:path w="18361" h="18273" extrusionOk="0">
                  <a:moveTo>
                    <a:pt x="17810" y="1"/>
                  </a:moveTo>
                  <a:cubicBezTo>
                    <a:pt x="17682" y="1"/>
                    <a:pt x="17553" y="50"/>
                    <a:pt x="17455" y="147"/>
                  </a:cubicBezTo>
                  <a:lnTo>
                    <a:pt x="186" y="17416"/>
                  </a:lnTo>
                  <a:cubicBezTo>
                    <a:pt x="43" y="17559"/>
                    <a:pt x="0" y="17775"/>
                    <a:pt x="78" y="17963"/>
                  </a:cubicBezTo>
                  <a:cubicBezTo>
                    <a:pt x="155" y="18150"/>
                    <a:pt x="338" y="18272"/>
                    <a:pt x="541" y="18272"/>
                  </a:cubicBezTo>
                  <a:cubicBezTo>
                    <a:pt x="674" y="18272"/>
                    <a:pt x="802" y="18221"/>
                    <a:pt x="895" y="18126"/>
                  </a:cubicBezTo>
                  <a:lnTo>
                    <a:pt x="18164" y="857"/>
                  </a:lnTo>
                  <a:cubicBezTo>
                    <a:pt x="18360" y="661"/>
                    <a:pt x="18360" y="343"/>
                    <a:pt x="18164" y="147"/>
                  </a:cubicBezTo>
                  <a:cubicBezTo>
                    <a:pt x="18066" y="50"/>
                    <a:pt x="17938" y="1"/>
                    <a:pt x="17810"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2" name="Google Shape;34382;p124"/>
            <p:cNvSpPr/>
            <p:nvPr/>
          </p:nvSpPr>
          <p:spPr>
            <a:xfrm>
              <a:off x="5300450" y="2125575"/>
              <a:ext cx="199400" cy="197175"/>
            </a:xfrm>
            <a:custGeom>
              <a:avLst/>
              <a:gdLst/>
              <a:ahLst/>
              <a:cxnLst/>
              <a:rect l="l" t="t" r="r" b="b"/>
              <a:pathLst>
                <a:path w="7976" h="7887" extrusionOk="0">
                  <a:moveTo>
                    <a:pt x="7426" y="0"/>
                  </a:moveTo>
                  <a:cubicBezTo>
                    <a:pt x="7297" y="0"/>
                    <a:pt x="7169" y="49"/>
                    <a:pt x="7070" y="147"/>
                  </a:cubicBezTo>
                  <a:lnTo>
                    <a:pt x="187" y="7030"/>
                  </a:lnTo>
                  <a:cubicBezTo>
                    <a:pt x="44" y="7173"/>
                    <a:pt x="0" y="7389"/>
                    <a:pt x="78" y="7577"/>
                  </a:cubicBezTo>
                  <a:cubicBezTo>
                    <a:pt x="156" y="7764"/>
                    <a:pt x="339" y="7886"/>
                    <a:pt x="542" y="7887"/>
                  </a:cubicBezTo>
                  <a:lnTo>
                    <a:pt x="542" y="7887"/>
                  </a:lnTo>
                  <a:cubicBezTo>
                    <a:pt x="675" y="7886"/>
                    <a:pt x="803" y="7835"/>
                    <a:pt x="896" y="7740"/>
                  </a:cubicBezTo>
                  <a:lnTo>
                    <a:pt x="7781" y="857"/>
                  </a:lnTo>
                  <a:cubicBezTo>
                    <a:pt x="7976" y="661"/>
                    <a:pt x="7976" y="343"/>
                    <a:pt x="7779" y="147"/>
                  </a:cubicBezTo>
                  <a:cubicBezTo>
                    <a:pt x="7682" y="49"/>
                    <a:pt x="7554" y="0"/>
                    <a:pt x="7426" y="0"/>
                  </a:cubicBezTo>
                  <a:close/>
                  <a:moveTo>
                    <a:pt x="542" y="7887"/>
                  </a:moveTo>
                  <a:lnTo>
                    <a:pt x="542" y="7887"/>
                  </a:lnTo>
                  <a:cubicBezTo>
                    <a:pt x="542" y="7887"/>
                    <a:pt x="541" y="7887"/>
                    <a:pt x="541" y="7887"/>
                  </a:cubicBezTo>
                  <a:lnTo>
                    <a:pt x="542" y="7887"/>
                  </a:lnTo>
                  <a:cubicBezTo>
                    <a:pt x="542" y="7887"/>
                    <a:pt x="542" y="7887"/>
                    <a:pt x="542" y="7887"/>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3" name="Google Shape;34383;p124"/>
            <p:cNvSpPr/>
            <p:nvPr/>
          </p:nvSpPr>
          <p:spPr>
            <a:xfrm>
              <a:off x="5371600" y="2113750"/>
              <a:ext cx="251450" cy="249250"/>
            </a:xfrm>
            <a:custGeom>
              <a:avLst/>
              <a:gdLst/>
              <a:ahLst/>
              <a:cxnLst/>
              <a:rect l="l" t="t" r="r" b="b"/>
              <a:pathLst>
                <a:path w="10058" h="9970" extrusionOk="0">
                  <a:moveTo>
                    <a:pt x="9507" y="1"/>
                  </a:moveTo>
                  <a:cubicBezTo>
                    <a:pt x="9381" y="1"/>
                    <a:pt x="9255" y="48"/>
                    <a:pt x="9157" y="144"/>
                  </a:cubicBezTo>
                  <a:lnTo>
                    <a:pt x="188" y="9113"/>
                  </a:lnTo>
                  <a:cubicBezTo>
                    <a:pt x="43" y="9256"/>
                    <a:pt x="1" y="9472"/>
                    <a:pt x="78" y="9659"/>
                  </a:cubicBezTo>
                  <a:cubicBezTo>
                    <a:pt x="155" y="9847"/>
                    <a:pt x="339" y="9970"/>
                    <a:pt x="542" y="9970"/>
                  </a:cubicBezTo>
                  <a:cubicBezTo>
                    <a:pt x="674" y="9970"/>
                    <a:pt x="802" y="9917"/>
                    <a:pt x="896" y="9822"/>
                  </a:cubicBezTo>
                  <a:lnTo>
                    <a:pt x="9866" y="852"/>
                  </a:lnTo>
                  <a:cubicBezTo>
                    <a:pt x="10057" y="655"/>
                    <a:pt x="10055" y="342"/>
                    <a:pt x="9861" y="148"/>
                  </a:cubicBezTo>
                  <a:cubicBezTo>
                    <a:pt x="9764" y="50"/>
                    <a:pt x="9636" y="1"/>
                    <a:pt x="9507"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4" name="Google Shape;34384;p124"/>
            <p:cNvSpPr/>
            <p:nvPr/>
          </p:nvSpPr>
          <p:spPr>
            <a:xfrm>
              <a:off x="5442275" y="2216450"/>
              <a:ext cx="184750" cy="182550"/>
            </a:xfrm>
            <a:custGeom>
              <a:avLst/>
              <a:gdLst/>
              <a:ahLst/>
              <a:cxnLst/>
              <a:rect l="l" t="t" r="r" b="b"/>
              <a:pathLst>
                <a:path w="7390" h="7302" extrusionOk="0">
                  <a:moveTo>
                    <a:pt x="6838" y="1"/>
                  </a:moveTo>
                  <a:cubicBezTo>
                    <a:pt x="6710" y="1"/>
                    <a:pt x="6582" y="50"/>
                    <a:pt x="6484" y="147"/>
                  </a:cubicBezTo>
                  <a:lnTo>
                    <a:pt x="187" y="6445"/>
                  </a:lnTo>
                  <a:cubicBezTo>
                    <a:pt x="44" y="6588"/>
                    <a:pt x="0" y="6804"/>
                    <a:pt x="78" y="6991"/>
                  </a:cubicBezTo>
                  <a:cubicBezTo>
                    <a:pt x="156" y="7179"/>
                    <a:pt x="339" y="7301"/>
                    <a:pt x="542" y="7301"/>
                  </a:cubicBezTo>
                  <a:lnTo>
                    <a:pt x="542" y="7300"/>
                  </a:lnTo>
                  <a:cubicBezTo>
                    <a:pt x="675" y="7300"/>
                    <a:pt x="803" y="7247"/>
                    <a:pt x="897" y="7154"/>
                  </a:cubicBezTo>
                  <a:lnTo>
                    <a:pt x="7193" y="857"/>
                  </a:lnTo>
                  <a:cubicBezTo>
                    <a:pt x="7389" y="661"/>
                    <a:pt x="7389" y="343"/>
                    <a:pt x="7193" y="148"/>
                  </a:cubicBezTo>
                  <a:cubicBezTo>
                    <a:pt x="7095" y="50"/>
                    <a:pt x="6967" y="1"/>
                    <a:pt x="6838"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5" name="Google Shape;34385;p124"/>
            <p:cNvSpPr/>
            <p:nvPr/>
          </p:nvSpPr>
          <p:spPr>
            <a:xfrm>
              <a:off x="4920050" y="2134550"/>
              <a:ext cx="75275" cy="75225"/>
            </a:xfrm>
            <a:custGeom>
              <a:avLst/>
              <a:gdLst/>
              <a:ahLst/>
              <a:cxnLst/>
              <a:rect l="l" t="t" r="r" b="b"/>
              <a:pathLst>
                <a:path w="3011" h="3009" extrusionOk="0">
                  <a:moveTo>
                    <a:pt x="1507" y="1"/>
                  </a:moveTo>
                  <a:cubicBezTo>
                    <a:pt x="1230" y="1"/>
                    <a:pt x="1005" y="225"/>
                    <a:pt x="1005" y="502"/>
                  </a:cubicBezTo>
                  <a:lnTo>
                    <a:pt x="1005" y="1004"/>
                  </a:lnTo>
                  <a:lnTo>
                    <a:pt x="503" y="1004"/>
                  </a:lnTo>
                  <a:cubicBezTo>
                    <a:pt x="226" y="1004"/>
                    <a:pt x="1" y="1228"/>
                    <a:pt x="1" y="1505"/>
                  </a:cubicBezTo>
                  <a:cubicBezTo>
                    <a:pt x="1" y="1782"/>
                    <a:pt x="226" y="2006"/>
                    <a:pt x="503" y="2006"/>
                  </a:cubicBezTo>
                  <a:lnTo>
                    <a:pt x="1005" y="2006"/>
                  </a:lnTo>
                  <a:lnTo>
                    <a:pt x="1005" y="2508"/>
                  </a:lnTo>
                  <a:cubicBezTo>
                    <a:pt x="1005" y="2785"/>
                    <a:pt x="1229" y="3009"/>
                    <a:pt x="1506" y="3009"/>
                  </a:cubicBezTo>
                  <a:cubicBezTo>
                    <a:pt x="1783" y="3009"/>
                    <a:pt x="2007" y="2785"/>
                    <a:pt x="2007" y="2508"/>
                  </a:cubicBezTo>
                  <a:lnTo>
                    <a:pt x="2007" y="2006"/>
                  </a:lnTo>
                  <a:lnTo>
                    <a:pt x="2509" y="2006"/>
                  </a:lnTo>
                  <a:cubicBezTo>
                    <a:pt x="2786" y="2006"/>
                    <a:pt x="3010" y="1782"/>
                    <a:pt x="3010" y="1505"/>
                  </a:cubicBezTo>
                  <a:cubicBezTo>
                    <a:pt x="3010" y="1228"/>
                    <a:pt x="2786" y="1004"/>
                    <a:pt x="2509" y="1004"/>
                  </a:cubicBezTo>
                  <a:lnTo>
                    <a:pt x="2008" y="1004"/>
                  </a:lnTo>
                  <a:lnTo>
                    <a:pt x="2008" y="502"/>
                  </a:lnTo>
                  <a:cubicBezTo>
                    <a:pt x="2008" y="225"/>
                    <a:pt x="1783" y="1"/>
                    <a:pt x="1507" y="1"/>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6" name="Google Shape;34386;p124"/>
            <p:cNvSpPr/>
            <p:nvPr/>
          </p:nvSpPr>
          <p:spPr>
            <a:xfrm>
              <a:off x="5456950" y="2420675"/>
              <a:ext cx="69625" cy="69650"/>
            </a:xfrm>
            <a:custGeom>
              <a:avLst/>
              <a:gdLst/>
              <a:ahLst/>
              <a:cxnLst/>
              <a:rect l="l" t="t" r="r" b="b"/>
              <a:pathLst>
                <a:path w="2785" h="2786" extrusionOk="0">
                  <a:moveTo>
                    <a:pt x="1385" y="0"/>
                  </a:moveTo>
                  <a:cubicBezTo>
                    <a:pt x="1107" y="0"/>
                    <a:pt x="883" y="225"/>
                    <a:pt x="883" y="503"/>
                  </a:cubicBezTo>
                  <a:lnTo>
                    <a:pt x="883" y="892"/>
                  </a:lnTo>
                  <a:lnTo>
                    <a:pt x="494" y="892"/>
                  </a:lnTo>
                  <a:cubicBezTo>
                    <a:pt x="220" y="896"/>
                    <a:pt x="1" y="1119"/>
                    <a:pt x="1" y="1393"/>
                  </a:cubicBezTo>
                  <a:cubicBezTo>
                    <a:pt x="1" y="1667"/>
                    <a:pt x="220" y="1890"/>
                    <a:pt x="494" y="1895"/>
                  </a:cubicBezTo>
                  <a:lnTo>
                    <a:pt x="883" y="1895"/>
                  </a:lnTo>
                  <a:lnTo>
                    <a:pt x="883" y="2284"/>
                  </a:lnTo>
                  <a:cubicBezTo>
                    <a:pt x="883" y="2561"/>
                    <a:pt x="1107" y="2785"/>
                    <a:pt x="1385" y="2785"/>
                  </a:cubicBezTo>
                  <a:cubicBezTo>
                    <a:pt x="1662" y="2785"/>
                    <a:pt x="1886" y="2561"/>
                    <a:pt x="1886" y="2284"/>
                  </a:cubicBezTo>
                  <a:lnTo>
                    <a:pt x="1886" y="1895"/>
                  </a:lnTo>
                  <a:lnTo>
                    <a:pt x="2275" y="1895"/>
                  </a:lnTo>
                  <a:cubicBezTo>
                    <a:pt x="2278" y="1895"/>
                    <a:pt x="2280" y="1895"/>
                    <a:pt x="2283" y="1895"/>
                  </a:cubicBezTo>
                  <a:cubicBezTo>
                    <a:pt x="2560" y="1895"/>
                    <a:pt x="2785" y="1671"/>
                    <a:pt x="2785" y="1393"/>
                  </a:cubicBezTo>
                  <a:cubicBezTo>
                    <a:pt x="2785" y="1116"/>
                    <a:pt x="2561" y="892"/>
                    <a:pt x="2285" y="892"/>
                  </a:cubicBezTo>
                  <a:cubicBezTo>
                    <a:pt x="2281" y="892"/>
                    <a:pt x="2278" y="892"/>
                    <a:pt x="2275" y="892"/>
                  </a:cubicBezTo>
                  <a:lnTo>
                    <a:pt x="1886" y="892"/>
                  </a:lnTo>
                  <a:lnTo>
                    <a:pt x="1886" y="503"/>
                  </a:lnTo>
                  <a:cubicBezTo>
                    <a:pt x="1886" y="225"/>
                    <a:pt x="1662" y="0"/>
                    <a:pt x="1385" y="0"/>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7" name="Google Shape;34387;p124"/>
            <p:cNvSpPr/>
            <p:nvPr/>
          </p:nvSpPr>
          <p:spPr>
            <a:xfrm>
              <a:off x="4851700" y="1824375"/>
              <a:ext cx="67850" cy="67825"/>
            </a:xfrm>
            <a:custGeom>
              <a:avLst/>
              <a:gdLst/>
              <a:ahLst/>
              <a:cxnLst/>
              <a:rect l="l" t="t" r="r" b="b"/>
              <a:pathLst>
                <a:path w="2714" h="2713" extrusionOk="0">
                  <a:moveTo>
                    <a:pt x="1365" y="0"/>
                  </a:moveTo>
                  <a:cubicBezTo>
                    <a:pt x="1092" y="0"/>
                    <a:pt x="867" y="220"/>
                    <a:pt x="863" y="494"/>
                  </a:cubicBezTo>
                  <a:lnTo>
                    <a:pt x="863" y="847"/>
                  </a:lnTo>
                  <a:lnTo>
                    <a:pt x="510" y="847"/>
                  </a:lnTo>
                  <a:cubicBezTo>
                    <a:pt x="507" y="847"/>
                    <a:pt x="504" y="847"/>
                    <a:pt x="501" y="847"/>
                  </a:cubicBezTo>
                  <a:cubicBezTo>
                    <a:pt x="225" y="847"/>
                    <a:pt x="1" y="1071"/>
                    <a:pt x="1" y="1348"/>
                  </a:cubicBezTo>
                  <a:cubicBezTo>
                    <a:pt x="1" y="1626"/>
                    <a:pt x="226" y="1850"/>
                    <a:pt x="503" y="1850"/>
                  </a:cubicBezTo>
                  <a:cubicBezTo>
                    <a:pt x="505" y="1850"/>
                    <a:pt x="508" y="1850"/>
                    <a:pt x="510" y="1850"/>
                  </a:cubicBezTo>
                  <a:lnTo>
                    <a:pt x="863" y="1850"/>
                  </a:lnTo>
                  <a:lnTo>
                    <a:pt x="863" y="2203"/>
                  </a:lnTo>
                  <a:cubicBezTo>
                    <a:pt x="859" y="2483"/>
                    <a:pt x="1085" y="2712"/>
                    <a:pt x="1365" y="2712"/>
                  </a:cubicBezTo>
                  <a:cubicBezTo>
                    <a:pt x="1645" y="2712"/>
                    <a:pt x="1871" y="2483"/>
                    <a:pt x="1867" y="2203"/>
                  </a:cubicBezTo>
                  <a:lnTo>
                    <a:pt x="1867" y="1850"/>
                  </a:lnTo>
                  <a:lnTo>
                    <a:pt x="2219" y="1850"/>
                  </a:lnTo>
                  <a:cubicBezTo>
                    <a:pt x="2493" y="1846"/>
                    <a:pt x="2713" y="1623"/>
                    <a:pt x="2713" y="1348"/>
                  </a:cubicBezTo>
                  <a:cubicBezTo>
                    <a:pt x="2713" y="1074"/>
                    <a:pt x="2493" y="851"/>
                    <a:pt x="2219" y="847"/>
                  </a:cubicBezTo>
                  <a:lnTo>
                    <a:pt x="1867" y="847"/>
                  </a:lnTo>
                  <a:lnTo>
                    <a:pt x="1867" y="494"/>
                  </a:lnTo>
                  <a:cubicBezTo>
                    <a:pt x="1862" y="220"/>
                    <a:pt x="1639" y="0"/>
                    <a:pt x="1365" y="0"/>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8" name="Google Shape;34388;p124"/>
            <p:cNvSpPr/>
            <p:nvPr/>
          </p:nvSpPr>
          <p:spPr>
            <a:xfrm>
              <a:off x="4788975" y="1941475"/>
              <a:ext cx="160800" cy="147750"/>
            </a:xfrm>
            <a:custGeom>
              <a:avLst/>
              <a:gdLst/>
              <a:ahLst/>
              <a:cxnLst/>
              <a:rect l="l" t="t" r="r" b="b"/>
              <a:pathLst>
                <a:path w="6432" h="5910" extrusionOk="0">
                  <a:moveTo>
                    <a:pt x="3216" y="1"/>
                  </a:moveTo>
                  <a:cubicBezTo>
                    <a:pt x="3052" y="1"/>
                    <a:pt x="2889" y="86"/>
                    <a:pt x="2804" y="256"/>
                  </a:cubicBezTo>
                  <a:lnTo>
                    <a:pt x="2208" y="1466"/>
                  </a:lnTo>
                  <a:cubicBezTo>
                    <a:pt x="2141" y="1601"/>
                    <a:pt x="2011" y="1696"/>
                    <a:pt x="1862" y="1717"/>
                  </a:cubicBezTo>
                  <a:lnTo>
                    <a:pt x="527" y="1912"/>
                  </a:lnTo>
                  <a:cubicBezTo>
                    <a:pt x="150" y="1966"/>
                    <a:pt x="1" y="2429"/>
                    <a:pt x="273" y="2693"/>
                  </a:cubicBezTo>
                  <a:lnTo>
                    <a:pt x="1239" y="3636"/>
                  </a:lnTo>
                  <a:cubicBezTo>
                    <a:pt x="1347" y="3741"/>
                    <a:pt x="1397" y="3892"/>
                    <a:pt x="1371" y="4042"/>
                  </a:cubicBezTo>
                  <a:lnTo>
                    <a:pt x="1143" y="5372"/>
                  </a:lnTo>
                  <a:cubicBezTo>
                    <a:pt x="1092" y="5668"/>
                    <a:pt x="1327" y="5909"/>
                    <a:pt x="1595" y="5909"/>
                  </a:cubicBezTo>
                  <a:cubicBezTo>
                    <a:pt x="1665" y="5909"/>
                    <a:pt x="1738" y="5892"/>
                    <a:pt x="1808" y="5855"/>
                  </a:cubicBezTo>
                  <a:lnTo>
                    <a:pt x="2859" y="5302"/>
                  </a:lnTo>
                  <a:lnTo>
                    <a:pt x="3003" y="5227"/>
                  </a:lnTo>
                  <a:cubicBezTo>
                    <a:pt x="3070" y="5192"/>
                    <a:pt x="3143" y="5174"/>
                    <a:pt x="3216" y="5174"/>
                  </a:cubicBezTo>
                  <a:cubicBezTo>
                    <a:pt x="3290" y="5174"/>
                    <a:pt x="3363" y="5192"/>
                    <a:pt x="3429" y="5227"/>
                  </a:cubicBezTo>
                  <a:lnTo>
                    <a:pt x="4624" y="5855"/>
                  </a:lnTo>
                  <a:cubicBezTo>
                    <a:pt x="4694" y="5892"/>
                    <a:pt x="4767" y="5909"/>
                    <a:pt x="4838" y="5909"/>
                  </a:cubicBezTo>
                  <a:cubicBezTo>
                    <a:pt x="5105" y="5909"/>
                    <a:pt x="5340" y="5668"/>
                    <a:pt x="5290" y="5372"/>
                  </a:cubicBezTo>
                  <a:lnTo>
                    <a:pt x="5061" y="4042"/>
                  </a:lnTo>
                  <a:cubicBezTo>
                    <a:pt x="5036" y="3892"/>
                    <a:pt x="5085" y="3741"/>
                    <a:pt x="5193" y="3636"/>
                  </a:cubicBezTo>
                  <a:lnTo>
                    <a:pt x="6159" y="2693"/>
                  </a:lnTo>
                  <a:cubicBezTo>
                    <a:pt x="6431" y="2429"/>
                    <a:pt x="6281" y="1966"/>
                    <a:pt x="5905" y="1912"/>
                  </a:cubicBezTo>
                  <a:lnTo>
                    <a:pt x="4569" y="1717"/>
                  </a:lnTo>
                  <a:cubicBezTo>
                    <a:pt x="4420" y="1695"/>
                    <a:pt x="4291" y="1601"/>
                    <a:pt x="4223" y="1466"/>
                  </a:cubicBezTo>
                  <a:lnTo>
                    <a:pt x="4068" y="1151"/>
                  </a:lnTo>
                  <a:lnTo>
                    <a:pt x="3627" y="256"/>
                  </a:lnTo>
                  <a:cubicBezTo>
                    <a:pt x="3543" y="86"/>
                    <a:pt x="3379" y="1"/>
                    <a:pt x="3216" y="1"/>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89" name="Google Shape;34389;p124"/>
            <p:cNvSpPr/>
            <p:nvPr/>
          </p:nvSpPr>
          <p:spPr>
            <a:xfrm>
              <a:off x="5237850" y="2368250"/>
              <a:ext cx="160800" cy="147750"/>
            </a:xfrm>
            <a:custGeom>
              <a:avLst/>
              <a:gdLst/>
              <a:ahLst/>
              <a:cxnLst/>
              <a:rect l="l" t="t" r="r" b="b"/>
              <a:pathLst>
                <a:path w="6432" h="5910" extrusionOk="0">
                  <a:moveTo>
                    <a:pt x="3215" y="0"/>
                  </a:moveTo>
                  <a:cubicBezTo>
                    <a:pt x="3052" y="0"/>
                    <a:pt x="2888" y="85"/>
                    <a:pt x="2804" y="256"/>
                  </a:cubicBezTo>
                  <a:lnTo>
                    <a:pt x="2208" y="1466"/>
                  </a:lnTo>
                  <a:cubicBezTo>
                    <a:pt x="2141" y="1602"/>
                    <a:pt x="2012" y="1695"/>
                    <a:pt x="1863" y="1717"/>
                  </a:cubicBezTo>
                  <a:lnTo>
                    <a:pt x="527" y="1911"/>
                  </a:lnTo>
                  <a:cubicBezTo>
                    <a:pt x="150" y="1966"/>
                    <a:pt x="1" y="2428"/>
                    <a:pt x="273" y="2693"/>
                  </a:cubicBezTo>
                  <a:lnTo>
                    <a:pt x="1239" y="3636"/>
                  </a:lnTo>
                  <a:cubicBezTo>
                    <a:pt x="1348" y="3741"/>
                    <a:pt x="1397" y="3893"/>
                    <a:pt x="1371" y="4041"/>
                  </a:cubicBezTo>
                  <a:lnTo>
                    <a:pt x="1143" y="5372"/>
                  </a:lnTo>
                  <a:cubicBezTo>
                    <a:pt x="1092" y="5669"/>
                    <a:pt x="1327" y="5909"/>
                    <a:pt x="1595" y="5909"/>
                  </a:cubicBezTo>
                  <a:cubicBezTo>
                    <a:pt x="1665" y="5909"/>
                    <a:pt x="1738" y="5893"/>
                    <a:pt x="1808" y="5856"/>
                  </a:cubicBezTo>
                  <a:lnTo>
                    <a:pt x="2859" y="5303"/>
                  </a:lnTo>
                  <a:lnTo>
                    <a:pt x="3003" y="5227"/>
                  </a:lnTo>
                  <a:cubicBezTo>
                    <a:pt x="3069" y="5192"/>
                    <a:pt x="3142" y="5175"/>
                    <a:pt x="3216" y="5175"/>
                  </a:cubicBezTo>
                  <a:cubicBezTo>
                    <a:pt x="3289" y="5175"/>
                    <a:pt x="3362" y="5192"/>
                    <a:pt x="3429" y="5227"/>
                  </a:cubicBezTo>
                  <a:lnTo>
                    <a:pt x="4624" y="5856"/>
                  </a:lnTo>
                  <a:cubicBezTo>
                    <a:pt x="4694" y="5893"/>
                    <a:pt x="4767" y="5909"/>
                    <a:pt x="4837" y="5909"/>
                  </a:cubicBezTo>
                  <a:cubicBezTo>
                    <a:pt x="5104" y="5909"/>
                    <a:pt x="5339" y="5669"/>
                    <a:pt x="5288" y="5372"/>
                  </a:cubicBezTo>
                  <a:lnTo>
                    <a:pt x="5061" y="4041"/>
                  </a:lnTo>
                  <a:cubicBezTo>
                    <a:pt x="5036" y="3893"/>
                    <a:pt x="5085" y="3741"/>
                    <a:pt x="5193" y="3636"/>
                  </a:cubicBezTo>
                  <a:lnTo>
                    <a:pt x="6159" y="2694"/>
                  </a:lnTo>
                  <a:cubicBezTo>
                    <a:pt x="6431" y="2429"/>
                    <a:pt x="6281" y="1967"/>
                    <a:pt x="5905" y="1912"/>
                  </a:cubicBezTo>
                  <a:lnTo>
                    <a:pt x="4569" y="1718"/>
                  </a:lnTo>
                  <a:cubicBezTo>
                    <a:pt x="4420" y="1696"/>
                    <a:pt x="4291" y="1602"/>
                    <a:pt x="4223" y="1467"/>
                  </a:cubicBezTo>
                  <a:lnTo>
                    <a:pt x="4068" y="1151"/>
                  </a:lnTo>
                  <a:lnTo>
                    <a:pt x="3627" y="256"/>
                  </a:lnTo>
                  <a:cubicBezTo>
                    <a:pt x="3542" y="85"/>
                    <a:pt x="3379" y="0"/>
                    <a:pt x="3215"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390" name="Google Shape;34390;p124"/>
            <p:cNvSpPr/>
            <p:nvPr/>
          </p:nvSpPr>
          <p:spPr>
            <a:xfrm>
              <a:off x="4775975" y="2267300"/>
              <a:ext cx="308375" cy="283325"/>
            </a:xfrm>
            <a:custGeom>
              <a:avLst/>
              <a:gdLst/>
              <a:ahLst/>
              <a:cxnLst/>
              <a:rect l="l" t="t" r="r" b="b"/>
              <a:pathLst>
                <a:path w="12335" h="11333" extrusionOk="0">
                  <a:moveTo>
                    <a:pt x="6168" y="1"/>
                  </a:moveTo>
                  <a:cubicBezTo>
                    <a:pt x="5855" y="1"/>
                    <a:pt x="5541" y="164"/>
                    <a:pt x="5380" y="491"/>
                  </a:cubicBezTo>
                  <a:lnTo>
                    <a:pt x="4234" y="2813"/>
                  </a:lnTo>
                  <a:cubicBezTo>
                    <a:pt x="4105" y="3073"/>
                    <a:pt x="3858" y="3253"/>
                    <a:pt x="3572" y="3294"/>
                  </a:cubicBezTo>
                  <a:lnTo>
                    <a:pt x="1010" y="3667"/>
                  </a:lnTo>
                  <a:cubicBezTo>
                    <a:pt x="289" y="3772"/>
                    <a:pt x="1" y="4658"/>
                    <a:pt x="523" y="5167"/>
                  </a:cubicBezTo>
                  <a:lnTo>
                    <a:pt x="2377" y="6974"/>
                  </a:lnTo>
                  <a:cubicBezTo>
                    <a:pt x="2584" y="7175"/>
                    <a:pt x="2679" y="7467"/>
                    <a:pt x="2629" y="7752"/>
                  </a:cubicBezTo>
                  <a:lnTo>
                    <a:pt x="2192" y="10303"/>
                  </a:lnTo>
                  <a:cubicBezTo>
                    <a:pt x="2094" y="10871"/>
                    <a:pt x="2546" y="11333"/>
                    <a:pt x="3058" y="11333"/>
                  </a:cubicBezTo>
                  <a:cubicBezTo>
                    <a:pt x="3194" y="11333"/>
                    <a:pt x="3333" y="11300"/>
                    <a:pt x="3468" y="11230"/>
                  </a:cubicBezTo>
                  <a:lnTo>
                    <a:pt x="4408" y="10735"/>
                  </a:lnTo>
                  <a:lnTo>
                    <a:pt x="5758" y="10025"/>
                  </a:lnTo>
                  <a:cubicBezTo>
                    <a:pt x="5886" y="9957"/>
                    <a:pt x="6026" y="9923"/>
                    <a:pt x="6167" y="9923"/>
                  </a:cubicBezTo>
                  <a:cubicBezTo>
                    <a:pt x="6308" y="9923"/>
                    <a:pt x="6448" y="9957"/>
                    <a:pt x="6577" y="10025"/>
                  </a:cubicBezTo>
                  <a:lnTo>
                    <a:pt x="8868" y="11230"/>
                  </a:lnTo>
                  <a:cubicBezTo>
                    <a:pt x="9002" y="11300"/>
                    <a:pt x="9141" y="11333"/>
                    <a:pt x="9276" y="11333"/>
                  </a:cubicBezTo>
                  <a:cubicBezTo>
                    <a:pt x="9789" y="11333"/>
                    <a:pt x="10241" y="10871"/>
                    <a:pt x="10143" y="10303"/>
                  </a:cubicBezTo>
                  <a:lnTo>
                    <a:pt x="9706" y="7751"/>
                  </a:lnTo>
                  <a:cubicBezTo>
                    <a:pt x="9656" y="7466"/>
                    <a:pt x="9751" y="7174"/>
                    <a:pt x="9959" y="6973"/>
                  </a:cubicBezTo>
                  <a:lnTo>
                    <a:pt x="11814" y="5166"/>
                  </a:lnTo>
                  <a:cubicBezTo>
                    <a:pt x="12335" y="4657"/>
                    <a:pt x="12047" y="3770"/>
                    <a:pt x="11327" y="3667"/>
                  </a:cubicBezTo>
                  <a:lnTo>
                    <a:pt x="8765" y="3294"/>
                  </a:lnTo>
                  <a:cubicBezTo>
                    <a:pt x="8478" y="3251"/>
                    <a:pt x="8230" y="3072"/>
                    <a:pt x="8103" y="2812"/>
                  </a:cubicBezTo>
                  <a:lnTo>
                    <a:pt x="7261" y="1107"/>
                  </a:lnTo>
                  <a:lnTo>
                    <a:pt x="6957" y="491"/>
                  </a:lnTo>
                  <a:cubicBezTo>
                    <a:pt x="6795" y="164"/>
                    <a:pt x="6482" y="1"/>
                    <a:pt x="6168" y="1"/>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29290" name="Google Shape;29290;p101"/>
          <p:cNvSpPr txBox="1"/>
          <p:nvPr>
            <p:ph type="subTitle" idx="3"/>
          </p:nvPr>
        </p:nvSpPr>
        <p:spPr>
          <a:xfrm>
            <a:off x="3945575" y="2658659"/>
            <a:ext cx="12528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panose="020B0604020202020204"/>
              <a:buNone/>
            </a:pPr>
            <a:r>
              <a:rPr lang="en-US" altLang="en-GB"/>
              <a:t>Catatan I'jaz</a:t>
            </a:r>
            <a:endParaRPr lang="en-US" altLang="en-GB"/>
          </a:p>
        </p:txBody>
      </p:sp>
      <p:sp>
        <p:nvSpPr>
          <p:cNvPr id="29292" name="Google Shape;29292;p101"/>
          <p:cNvSpPr txBox="1"/>
          <p:nvPr>
            <p:ph type="subTitle" idx="5"/>
          </p:nvPr>
        </p:nvSpPr>
        <p:spPr>
          <a:xfrm>
            <a:off x="3945425" y="3478494"/>
            <a:ext cx="12531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ltLang="en-GB"/>
              <a:t>Wikipedia</a:t>
            </a:r>
            <a:endParaRPr lang="en-US" altLang="en-GB"/>
          </a:p>
        </p:txBody>
      </p:sp>
      <p:sp>
        <p:nvSpPr>
          <p:cNvPr id="29294" name="Google Shape;29294;p101"/>
          <p:cNvSpPr txBox="1"/>
          <p:nvPr>
            <p:ph type="subTitle" idx="7"/>
          </p:nvPr>
        </p:nvSpPr>
        <p:spPr>
          <a:xfrm>
            <a:off x="3675355" y="1213485"/>
            <a:ext cx="1793240" cy="43751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panose="020B0604020202020204"/>
              <a:buNone/>
            </a:pPr>
            <a:r>
              <a:rPr lang="en-US" altLang="en-GB"/>
              <a:t>Tafsir Ibnu Katsir</a:t>
            </a:r>
            <a:endParaRPr lang="en-US" altLang="en-GB"/>
          </a:p>
        </p:txBody>
      </p:sp>
      <p:cxnSp>
        <p:nvCxnSpPr>
          <p:cNvPr id="29296" name="Google Shape;29296;p101"/>
          <p:cNvCxnSpPr/>
          <p:nvPr/>
        </p:nvCxnSpPr>
        <p:spPr>
          <a:xfrm>
            <a:off x="3893225" y="1664898"/>
            <a:ext cx="1357500" cy="0"/>
          </a:xfrm>
          <a:prstGeom prst="straightConnector1">
            <a:avLst/>
          </a:prstGeom>
          <a:noFill/>
          <a:ln w="19050" cap="flat" cmpd="sng">
            <a:solidFill>
              <a:schemeClr val="accent2"/>
            </a:solidFill>
            <a:prstDash val="solid"/>
            <a:round/>
            <a:headEnd type="none" w="med" len="med"/>
            <a:tailEnd type="none" w="med" len="med"/>
          </a:ln>
        </p:spPr>
      </p:cxnSp>
      <p:grpSp>
        <p:nvGrpSpPr>
          <p:cNvPr id="29297" name="Google Shape;29297;p101"/>
          <p:cNvGrpSpPr/>
          <p:nvPr/>
        </p:nvGrpSpPr>
        <p:grpSpPr>
          <a:xfrm>
            <a:off x="5925155" y="1227232"/>
            <a:ext cx="2976000" cy="2976000"/>
            <a:chOff x="5224861" y="1523142"/>
            <a:chExt cx="2976000" cy="2976000"/>
          </a:xfrm>
        </p:grpSpPr>
        <p:sp>
          <p:nvSpPr>
            <p:cNvPr id="29298" name="Google Shape;29298;p101"/>
            <p:cNvSpPr/>
            <p:nvPr/>
          </p:nvSpPr>
          <p:spPr>
            <a:xfrm flipH="1">
              <a:off x="5336927" y="1632441"/>
              <a:ext cx="2753660" cy="2753660"/>
            </a:xfrm>
            <a:custGeom>
              <a:avLst/>
              <a:gdLst/>
              <a:ahLst/>
              <a:cxnLst/>
              <a:rect l="l" t="t" r="r" b="b"/>
              <a:pathLst>
                <a:path w="14759" h="14759" extrusionOk="0">
                  <a:moveTo>
                    <a:pt x="7379" y="1"/>
                  </a:moveTo>
                  <a:cubicBezTo>
                    <a:pt x="3303" y="1"/>
                    <a:pt x="0" y="3303"/>
                    <a:pt x="0" y="7380"/>
                  </a:cubicBezTo>
                  <a:cubicBezTo>
                    <a:pt x="0" y="11456"/>
                    <a:pt x="3303" y="14759"/>
                    <a:pt x="7379" y="14759"/>
                  </a:cubicBezTo>
                  <a:cubicBezTo>
                    <a:pt x="11456" y="14759"/>
                    <a:pt x="14759" y="11456"/>
                    <a:pt x="14759" y="7380"/>
                  </a:cubicBezTo>
                  <a:cubicBezTo>
                    <a:pt x="14759" y="3303"/>
                    <a:pt x="11456" y="1"/>
                    <a:pt x="7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9" name="Google Shape;29299;p101"/>
            <p:cNvSpPr/>
            <p:nvPr/>
          </p:nvSpPr>
          <p:spPr>
            <a:xfrm flipH="1">
              <a:off x="5839106" y="2134616"/>
              <a:ext cx="1749308" cy="1749308"/>
            </a:xfrm>
            <a:custGeom>
              <a:avLst/>
              <a:gdLst/>
              <a:ahLst/>
              <a:cxnLst/>
              <a:rect l="l" t="t" r="r" b="b"/>
              <a:pathLst>
                <a:path w="9097" h="9097" extrusionOk="0">
                  <a:moveTo>
                    <a:pt x="4548" y="0"/>
                  </a:moveTo>
                  <a:cubicBezTo>
                    <a:pt x="2032" y="0"/>
                    <a:pt x="0" y="2032"/>
                    <a:pt x="0" y="4549"/>
                  </a:cubicBezTo>
                  <a:cubicBezTo>
                    <a:pt x="0" y="7065"/>
                    <a:pt x="2032" y="9097"/>
                    <a:pt x="4548" y="9097"/>
                  </a:cubicBezTo>
                  <a:cubicBezTo>
                    <a:pt x="7065" y="9097"/>
                    <a:pt x="9097" y="7065"/>
                    <a:pt x="9097" y="4549"/>
                  </a:cubicBezTo>
                  <a:cubicBezTo>
                    <a:pt x="9097" y="2032"/>
                    <a:pt x="7065" y="0"/>
                    <a:pt x="4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0" name="Google Shape;29300;p101"/>
            <p:cNvSpPr/>
            <p:nvPr/>
          </p:nvSpPr>
          <p:spPr>
            <a:xfrm flipH="1">
              <a:off x="6083823" y="2379316"/>
              <a:ext cx="1259889" cy="1259889"/>
            </a:xfrm>
            <a:custGeom>
              <a:avLst/>
              <a:gdLst/>
              <a:ahLst/>
              <a:cxnLst/>
              <a:rect l="l" t="t" r="r" b="b"/>
              <a:pathLst>
                <a:path w="9097" h="9097" extrusionOk="0">
                  <a:moveTo>
                    <a:pt x="4548" y="0"/>
                  </a:moveTo>
                  <a:cubicBezTo>
                    <a:pt x="2032" y="0"/>
                    <a:pt x="0" y="2032"/>
                    <a:pt x="0" y="4549"/>
                  </a:cubicBezTo>
                  <a:cubicBezTo>
                    <a:pt x="0" y="7065"/>
                    <a:pt x="2032" y="9097"/>
                    <a:pt x="4548" y="9097"/>
                  </a:cubicBezTo>
                  <a:cubicBezTo>
                    <a:pt x="7065" y="9097"/>
                    <a:pt x="9097" y="7065"/>
                    <a:pt x="9097" y="4549"/>
                  </a:cubicBezTo>
                  <a:cubicBezTo>
                    <a:pt x="9097" y="2032"/>
                    <a:pt x="7065" y="0"/>
                    <a:pt x="45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1" name="Google Shape;29301;p101"/>
            <p:cNvSpPr/>
            <p:nvPr/>
          </p:nvSpPr>
          <p:spPr>
            <a:xfrm flipH="1">
              <a:off x="6372486" y="2667992"/>
              <a:ext cx="682525" cy="682548"/>
            </a:xfrm>
            <a:custGeom>
              <a:avLst/>
              <a:gdLst/>
              <a:ahLst/>
              <a:cxnLst/>
              <a:rect l="l" t="t" r="r" b="b"/>
              <a:pathLst>
                <a:path w="9097" h="9097" extrusionOk="0">
                  <a:moveTo>
                    <a:pt x="4548" y="0"/>
                  </a:moveTo>
                  <a:cubicBezTo>
                    <a:pt x="2032" y="0"/>
                    <a:pt x="0" y="2032"/>
                    <a:pt x="0" y="4549"/>
                  </a:cubicBezTo>
                  <a:cubicBezTo>
                    <a:pt x="0" y="7065"/>
                    <a:pt x="2032" y="9097"/>
                    <a:pt x="4548" y="9097"/>
                  </a:cubicBezTo>
                  <a:cubicBezTo>
                    <a:pt x="7065" y="9097"/>
                    <a:pt x="9097" y="7065"/>
                    <a:pt x="9097" y="4549"/>
                  </a:cubicBezTo>
                  <a:cubicBezTo>
                    <a:pt x="9097" y="2032"/>
                    <a:pt x="7065" y="0"/>
                    <a:pt x="4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2" name="Google Shape;29302;p101"/>
            <p:cNvSpPr/>
            <p:nvPr/>
          </p:nvSpPr>
          <p:spPr>
            <a:xfrm flipH="1">
              <a:off x="5224861" y="1523142"/>
              <a:ext cx="2976000" cy="2976000"/>
            </a:xfrm>
            <a:prstGeom prst="pie">
              <a:avLst>
                <a:gd name="adj1" fmla="val 5410933"/>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3" name="Google Shape;29303;p101"/>
            <p:cNvSpPr/>
            <p:nvPr/>
          </p:nvSpPr>
          <p:spPr>
            <a:xfrm flipH="1">
              <a:off x="7158170" y="2222366"/>
              <a:ext cx="309298" cy="309298"/>
            </a:xfrm>
            <a:custGeom>
              <a:avLst/>
              <a:gdLst/>
              <a:ahLst/>
              <a:cxnLst/>
              <a:rect l="l" t="t" r="r" b="b"/>
              <a:pathLst>
                <a:path w="9097" h="9097" extrusionOk="0">
                  <a:moveTo>
                    <a:pt x="4548" y="0"/>
                  </a:moveTo>
                  <a:cubicBezTo>
                    <a:pt x="2032" y="0"/>
                    <a:pt x="0" y="2032"/>
                    <a:pt x="0" y="4549"/>
                  </a:cubicBezTo>
                  <a:cubicBezTo>
                    <a:pt x="0" y="7065"/>
                    <a:pt x="2032" y="9097"/>
                    <a:pt x="4548" y="9097"/>
                  </a:cubicBezTo>
                  <a:cubicBezTo>
                    <a:pt x="7065" y="9097"/>
                    <a:pt x="9097" y="7065"/>
                    <a:pt x="9097" y="4549"/>
                  </a:cubicBezTo>
                  <a:cubicBezTo>
                    <a:pt x="9097" y="2032"/>
                    <a:pt x="7065" y="0"/>
                    <a:pt x="4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4" name="Google Shape;29304;p101"/>
            <p:cNvSpPr/>
            <p:nvPr/>
          </p:nvSpPr>
          <p:spPr>
            <a:xfrm flipH="1">
              <a:off x="7588406" y="2754267"/>
              <a:ext cx="510001" cy="510001"/>
            </a:xfrm>
            <a:custGeom>
              <a:avLst/>
              <a:gdLst/>
              <a:ahLst/>
              <a:cxnLst/>
              <a:rect l="l" t="t" r="r" b="b"/>
              <a:pathLst>
                <a:path w="9097" h="9097" extrusionOk="0">
                  <a:moveTo>
                    <a:pt x="4548" y="0"/>
                  </a:moveTo>
                  <a:cubicBezTo>
                    <a:pt x="2032" y="0"/>
                    <a:pt x="0" y="2032"/>
                    <a:pt x="0" y="4549"/>
                  </a:cubicBezTo>
                  <a:cubicBezTo>
                    <a:pt x="0" y="7065"/>
                    <a:pt x="2032" y="9097"/>
                    <a:pt x="4548" y="9097"/>
                  </a:cubicBezTo>
                  <a:cubicBezTo>
                    <a:pt x="7065" y="9097"/>
                    <a:pt x="9097" y="7065"/>
                    <a:pt x="9097" y="4549"/>
                  </a:cubicBezTo>
                  <a:cubicBezTo>
                    <a:pt x="9097" y="2032"/>
                    <a:pt x="7065" y="0"/>
                    <a:pt x="4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5" name="Google Shape;29305;p101"/>
            <p:cNvSpPr/>
            <p:nvPr/>
          </p:nvSpPr>
          <p:spPr>
            <a:xfrm flipH="1">
              <a:off x="6931264" y="2865017"/>
              <a:ext cx="262494" cy="262494"/>
            </a:xfrm>
            <a:custGeom>
              <a:avLst/>
              <a:gdLst/>
              <a:ahLst/>
              <a:cxnLst/>
              <a:rect l="l" t="t" r="r" b="b"/>
              <a:pathLst>
                <a:path w="9097" h="9097" extrusionOk="0">
                  <a:moveTo>
                    <a:pt x="4548" y="0"/>
                  </a:moveTo>
                  <a:cubicBezTo>
                    <a:pt x="2032" y="0"/>
                    <a:pt x="0" y="2032"/>
                    <a:pt x="0" y="4549"/>
                  </a:cubicBezTo>
                  <a:cubicBezTo>
                    <a:pt x="0" y="7065"/>
                    <a:pt x="2032" y="9097"/>
                    <a:pt x="4548" y="9097"/>
                  </a:cubicBezTo>
                  <a:cubicBezTo>
                    <a:pt x="7065" y="9097"/>
                    <a:pt x="9097" y="7065"/>
                    <a:pt x="9097" y="4549"/>
                  </a:cubicBezTo>
                  <a:cubicBezTo>
                    <a:pt x="9097" y="2032"/>
                    <a:pt x="7065" y="0"/>
                    <a:pt x="4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6" name="Google Shape;29306;p101"/>
            <p:cNvSpPr/>
            <p:nvPr/>
          </p:nvSpPr>
          <p:spPr>
            <a:xfrm flipH="1">
              <a:off x="6931259" y="3486869"/>
              <a:ext cx="510001" cy="510001"/>
            </a:xfrm>
            <a:custGeom>
              <a:avLst/>
              <a:gdLst/>
              <a:ahLst/>
              <a:cxnLst/>
              <a:rect l="l" t="t" r="r" b="b"/>
              <a:pathLst>
                <a:path w="9097" h="9097" extrusionOk="0">
                  <a:moveTo>
                    <a:pt x="4548" y="0"/>
                  </a:moveTo>
                  <a:cubicBezTo>
                    <a:pt x="2032" y="0"/>
                    <a:pt x="0" y="2032"/>
                    <a:pt x="0" y="4549"/>
                  </a:cubicBezTo>
                  <a:cubicBezTo>
                    <a:pt x="0" y="7065"/>
                    <a:pt x="2032" y="9097"/>
                    <a:pt x="4548" y="9097"/>
                  </a:cubicBezTo>
                  <a:cubicBezTo>
                    <a:pt x="7065" y="9097"/>
                    <a:pt x="9097" y="7065"/>
                    <a:pt x="9097" y="4549"/>
                  </a:cubicBezTo>
                  <a:cubicBezTo>
                    <a:pt x="9097" y="2032"/>
                    <a:pt x="7065" y="0"/>
                    <a:pt x="4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7" name="Google Shape;29307;p101"/>
            <p:cNvSpPr/>
            <p:nvPr/>
          </p:nvSpPr>
          <p:spPr>
            <a:xfrm flipH="1">
              <a:off x="6925383" y="1861953"/>
              <a:ext cx="165611" cy="165611"/>
            </a:xfrm>
            <a:custGeom>
              <a:avLst/>
              <a:gdLst/>
              <a:ahLst/>
              <a:cxnLst/>
              <a:rect l="l" t="t" r="r" b="b"/>
              <a:pathLst>
                <a:path w="9097" h="9097" extrusionOk="0">
                  <a:moveTo>
                    <a:pt x="4548" y="0"/>
                  </a:moveTo>
                  <a:cubicBezTo>
                    <a:pt x="2032" y="0"/>
                    <a:pt x="0" y="2032"/>
                    <a:pt x="0" y="4549"/>
                  </a:cubicBezTo>
                  <a:cubicBezTo>
                    <a:pt x="0" y="7065"/>
                    <a:pt x="2032" y="9097"/>
                    <a:pt x="4548" y="9097"/>
                  </a:cubicBezTo>
                  <a:cubicBezTo>
                    <a:pt x="7065" y="9097"/>
                    <a:pt x="9097" y="7065"/>
                    <a:pt x="9097" y="4549"/>
                  </a:cubicBezTo>
                  <a:cubicBezTo>
                    <a:pt x="9097" y="2032"/>
                    <a:pt x="7065" y="0"/>
                    <a:pt x="4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308" name="Google Shape;29308;p101"/>
          <p:cNvSpPr txBox="1"/>
          <p:nvPr>
            <p:ph type="subTitle" idx="1"/>
          </p:nvPr>
        </p:nvSpPr>
        <p:spPr>
          <a:xfrm>
            <a:off x="3945575" y="1861176"/>
            <a:ext cx="1252800" cy="437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ltLang="en-GB"/>
              <a:t>Al-Quran</a:t>
            </a:r>
            <a:endParaRPr lang="en-US" altLang="en-GB"/>
          </a:p>
        </p:txBody>
      </p:sp>
      <p:sp>
        <p:nvSpPr>
          <p:cNvPr id="29310" name="Google Shape;29310;p101"/>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US" altLang="en-GB" sz="4000"/>
              <a:t>REFERENSI</a:t>
            </a:r>
            <a:endParaRPr lang="en-US" altLang="en-GB" sz="4000"/>
          </a:p>
        </p:txBody>
      </p:sp>
      <p:cxnSp>
        <p:nvCxnSpPr>
          <p:cNvPr id="29311" name="Google Shape;29311;p101"/>
          <p:cNvCxnSpPr/>
          <p:nvPr/>
        </p:nvCxnSpPr>
        <p:spPr>
          <a:xfrm>
            <a:off x="3893225" y="2313233"/>
            <a:ext cx="1357500" cy="0"/>
          </a:xfrm>
          <a:prstGeom prst="straightConnector1">
            <a:avLst/>
          </a:prstGeom>
          <a:noFill/>
          <a:ln w="19050" cap="flat" cmpd="sng">
            <a:solidFill>
              <a:schemeClr val="accent2"/>
            </a:solidFill>
            <a:prstDash val="solid"/>
            <a:round/>
            <a:headEnd type="none" w="med" len="med"/>
            <a:tailEnd type="none" w="med" len="med"/>
          </a:ln>
        </p:spPr>
      </p:cxnSp>
      <p:cxnSp>
        <p:nvCxnSpPr>
          <p:cNvPr id="29312" name="Google Shape;29312;p101"/>
          <p:cNvCxnSpPr/>
          <p:nvPr/>
        </p:nvCxnSpPr>
        <p:spPr>
          <a:xfrm>
            <a:off x="3893225" y="3110032"/>
            <a:ext cx="1357500" cy="0"/>
          </a:xfrm>
          <a:prstGeom prst="straightConnector1">
            <a:avLst/>
          </a:prstGeom>
          <a:noFill/>
          <a:ln w="19050" cap="flat" cmpd="sng">
            <a:solidFill>
              <a:schemeClr val="accent2"/>
            </a:solidFill>
            <a:prstDash val="solid"/>
            <a:round/>
            <a:headEnd type="none" w="med" len="med"/>
            <a:tailEnd type="none" w="med" len="med"/>
          </a:ln>
        </p:spPr>
      </p:cxnSp>
      <p:cxnSp>
        <p:nvCxnSpPr>
          <p:cNvPr id="29313" name="Google Shape;29313;p101"/>
          <p:cNvCxnSpPr/>
          <p:nvPr/>
        </p:nvCxnSpPr>
        <p:spPr>
          <a:xfrm>
            <a:off x="3893225" y="3929182"/>
            <a:ext cx="1357500" cy="0"/>
          </a:xfrm>
          <a:prstGeom prst="straightConnector1">
            <a:avLst/>
          </a:prstGeom>
          <a:noFill/>
          <a:ln w="19050" cap="flat" cmpd="sng">
            <a:solidFill>
              <a:schemeClr val="accent2"/>
            </a:solidFill>
            <a:prstDash val="solid"/>
            <a:round/>
            <a:headEnd type="none" w="med" len="med"/>
            <a:tailEnd type="none" w="med" len="med"/>
          </a:ln>
        </p:spPr>
      </p:cxnSp>
      <p:grpSp>
        <p:nvGrpSpPr>
          <p:cNvPr id="34529" name="Google Shape;34529;p125"/>
          <p:cNvGrpSpPr/>
          <p:nvPr/>
        </p:nvGrpSpPr>
        <p:grpSpPr>
          <a:xfrm>
            <a:off x="614691" y="2534347"/>
            <a:ext cx="3024022" cy="1922414"/>
            <a:chOff x="4336498" y="2521807"/>
            <a:chExt cx="733984" cy="481046"/>
          </a:xfrm>
        </p:grpSpPr>
        <p:sp>
          <p:nvSpPr>
            <p:cNvPr id="34530" name="Google Shape;34530;p125"/>
            <p:cNvSpPr/>
            <p:nvPr/>
          </p:nvSpPr>
          <p:spPr>
            <a:xfrm>
              <a:off x="4447968" y="2521807"/>
              <a:ext cx="481046" cy="481046"/>
            </a:xfrm>
            <a:custGeom>
              <a:avLst/>
              <a:gdLst/>
              <a:ahLst/>
              <a:cxnLst/>
              <a:rect l="l" t="t" r="r" b="b"/>
              <a:pathLst>
                <a:path w="13330" h="13330" extrusionOk="0">
                  <a:moveTo>
                    <a:pt x="11329" y="3056"/>
                  </a:moveTo>
                  <a:cubicBezTo>
                    <a:pt x="13329" y="5633"/>
                    <a:pt x="12849" y="9345"/>
                    <a:pt x="10273" y="11329"/>
                  </a:cubicBezTo>
                  <a:cubicBezTo>
                    <a:pt x="7681" y="13329"/>
                    <a:pt x="3984" y="12849"/>
                    <a:pt x="2000" y="10273"/>
                  </a:cubicBezTo>
                  <a:cubicBezTo>
                    <a:pt x="0" y="7681"/>
                    <a:pt x="480" y="3985"/>
                    <a:pt x="3056" y="1984"/>
                  </a:cubicBezTo>
                  <a:cubicBezTo>
                    <a:pt x="5633" y="0"/>
                    <a:pt x="9345" y="480"/>
                    <a:pt x="11329" y="3056"/>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31" name="Google Shape;34531;p125"/>
            <p:cNvSpPr/>
            <p:nvPr/>
          </p:nvSpPr>
          <p:spPr>
            <a:xfrm>
              <a:off x="4870064" y="2651716"/>
              <a:ext cx="7542" cy="13894"/>
            </a:xfrm>
            <a:custGeom>
              <a:avLst/>
              <a:gdLst/>
              <a:ahLst/>
              <a:cxnLst/>
              <a:rect l="l" t="t" r="r" b="b"/>
              <a:pathLst>
                <a:path w="209" h="385" extrusionOk="0">
                  <a:moveTo>
                    <a:pt x="208" y="385"/>
                  </a:moveTo>
                  <a:cubicBezTo>
                    <a:pt x="144" y="257"/>
                    <a:pt x="80" y="129"/>
                    <a:pt x="0" y="1"/>
                  </a:cubicBezTo>
                  <a:close/>
                </a:path>
              </a:pathLst>
            </a:custGeom>
            <a:solidFill>
              <a:srgbClr val="FFC48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32" name="Google Shape;34532;p125"/>
            <p:cNvSpPr/>
            <p:nvPr/>
          </p:nvSpPr>
          <p:spPr>
            <a:xfrm>
              <a:off x="4486074" y="2552408"/>
              <a:ext cx="295087" cy="143809"/>
            </a:xfrm>
            <a:custGeom>
              <a:avLst/>
              <a:gdLst/>
              <a:ahLst/>
              <a:cxnLst/>
              <a:rect l="l" t="t" r="r" b="b"/>
              <a:pathLst>
                <a:path w="8177" h="3985" extrusionOk="0">
                  <a:moveTo>
                    <a:pt x="6545" y="0"/>
                  </a:moveTo>
                  <a:cubicBezTo>
                    <a:pt x="5745" y="384"/>
                    <a:pt x="4881" y="784"/>
                    <a:pt x="4016" y="1152"/>
                  </a:cubicBezTo>
                  <a:cubicBezTo>
                    <a:pt x="2896" y="1632"/>
                    <a:pt x="1808" y="2080"/>
                    <a:pt x="768" y="2464"/>
                  </a:cubicBezTo>
                  <a:cubicBezTo>
                    <a:pt x="432" y="2929"/>
                    <a:pt x="176" y="3457"/>
                    <a:pt x="0" y="3985"/>
                  </a:cubicBezTo>
                  <a:cubicBezTo>
                    <a:pt x="1408" y="3505"/>
                    <a:pt x="2912" y="2929"/>
                    <a:pt x="4481" y="2240"/>
                  </a:cubicBezTo>
                  <a:cubicBezTo>
                    <a:pt x="5793" y="1680"/>
                    <a:pt x="7025" y="1104"/>
                    <a:pt x="8177" y="512"/>
                  </a:cubicBezTo>
                  <a:cubicBezTo>
                    <a:pt x="7649" y="272"/>
                    <a:pt x="7105" y="96"/>
                    <a:pt x="6545"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33" name="Google Shape;34533;p125"/>
            <p:cNvSpPr/>
            <p:nvPr/>
          </p:nvSpPr>
          <p:spPr>
            <a:xfrm>
              <a:off x="4478568" y="2635550"/>
              <a:ext cx="398478" cy="193465"/>
            </a:xfrm>
            <a:custGeom>
              <a:avLst/>
              <a:gdLst/>
              <a:ahLst/>
              <a:cxnLst/>
              <a:rect l="l" t="t" r="r" b="b"/>
              <a:pathLst>
                <a:path w="11042" h="5361" extrusionOk="0">
                  <a:moveTo>
                    <a:pt x="10545" y="0"/>
                  </a:moveTo>
                  <a:cubicBezTo>
                    <a:pt x="9153" y="705"/>
                    <a:pt x="7601" y="1441"/>
                    <a:pt x="5953" y="2161"/>
                  </a:cubicBezTo>
                  <a:cubicBezTo>
                    <a:pt x="3808" y="3089"/>
                    <a:pt x="1776" y="3873"/>
                    <a:pt x="0" y="4465"/>
                  </a:cubicBezTo>
                  <a:cubicBezTo>
                    <a:pt x="48" y="4769"/>
                    <a:pt x="128" y="5073"/>
                    <a:pt x="224" y="5361"/>
                  </a:cubicBezTo>
                  <a:cubicBezTo>
                    <a:pt x="2032" y="4769"/>
                    <a:pt x="4128" y="3969"/>
                    <a:pt x="6321" y="3009"/>
                  </a:cubicBezTo>
                  <a:cubicBezTo>
                    <a:pt x="8017" y="2273"/>
                    <a:pt x="9617" y="1521"/>
                    <a:pt x="11041" y="801"/>
                  </a:cubicBezTo>
                  <a:cubicBezTo>
                    <a:pt x="10897" y="513"/>
                    <a:pt x="10737" y="257"/>
                    <a:pt x="10545"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34" name="Google Shape;34534;p125"/>
            <p:cNvSpPr/>
            <p:nvPr/>
          </p:nvSpPr>
          <p:spPr>
            <a:xfrm>
              <a:off x="4615983" y="2850910"/>
              <a:ext cx="266254" cy="124394"/>
            </a:xfrm>
            <a:custGeom>
              <a:avLst/>
              <a:gdLst/>
              <a:ahLst/>
              <a:cxnLst/>
              <a:rect l="l" t="t" r="r" b="b"/>
              <a:pathLst>
                <a:path w="7378" h="3447" extrusionOk="0">
                  <a:moveTo>
                    <a:pt x="7377" y="1"/>
                  </a:moveTo>
                  <a:lnTo>
                    <a:pt x="7377" y="1"/>
                  </a:lnTo>
                  <a:cubicBezTo>
                    <a:pt x="6417" y="465"/>
                    <a:pt x="5425" y="929"/>
                    <a:pt x="4369" y="1377"/>
                  </a:cubicBezTo>
                  <a:cubicBezTo>
                    <a:pt x="2849" y="2033"/>
                    <a:pt x="1377" y="2609"/>
                    <a:pt x="0" y="3089"/>
                  </a:cubicBezTo>
                  <a:cubicBezTo>
                    <a:pt x="641" y="3331"/>
                    <a:pt x="1320" y="3446"/>
                    <a:pt x="2002" y="3446"/>
                  </a:cubicBezTo>
                  <a:cubicBezTo>
                    <a:pt x="2087" y="3446"/>
                    <a:pt x="2172" y="3445"/>
                    <a:pt x="2257" y="3441"/>
                  </a:cubicBezTo>
                  <a:cubicBezTo>
                    <a:pt x="3089" y="3121"/>
                    <a:pt x="3937" y="2769"/>
                    <a:pt x="4817" y="2401"/>
                  </a:cubicBezTo>
                  <a:cubicBezTo>
                    <a:pt x="5233" y="2225"/>
                    <a:pt x="5649" y="2033"/>
                    <a:pt x="6049" y="1857"/>
                  </a:cubicBezTo>
                  <a:cubicBezTo>
                    <a:pt x="6609" y="1329"/>
                    <a:pt x="7057" y="689"/>
                    <a:pt x="7377"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35" name="Google Shape;34535;p125"/>
            <p:cNvSpPr/>
            <p:nvPr/>
          </p:nvSpPr>
          <p:spPr>
            <a:xfrm>
              <a:off x="4518407" y="2724465"/>
              <a:ext cx="383466" cy="192346"/>
            </a:xfrm>
            <a:custGeom>
              <a:avLst/>
              <a:gdLst/>
              <a:ahLst/>
              <a:cxnLst/>
              <a:rect l="l" t="t" r="r" b="b"/>
              <a:pathLst>
                <a:path w="10626" h="5330" extrusionOk="0">
                  <a:moveTo>
                    <a:pt x="10513" y="1"/>
                  </a:moveTo>
                  <a:cubicBezTo>
                    <a:pt x="8945" y="833"/>
                    <a:pt x="7121" y="1697"/>
                    <a:pt x="5137" y="2561"/>
                  </a:cubicBezTo>
                  <a:cubicBezTo>
                    <a:pt x="3329" y="3345"/>
                    <a:pt x="1568" y="4033"/>
                    <a:pt x="0" y="4577"/>
                  </a:cubicBezTo>
                  <a:cubicBezTo>
                    <a:pt x="192" y="4849"/>
                    <a:pt x="416" y="5105"/>
                    <a:pt x="656" y="5329"/>
                  </a:cubicBezTo>
                  <a:cubicBezTo>
                    <a:pt x="2160" y="4801"/>
                    <a:pt x="3809" y="4145"/>
                    <a:pt x="5521" y="3409"/>
                  </a:cubicBezTo>
                  <a:cubicBezTo>
                    <a:pt x="7361" y="2609"/>
                    <a:pt x="9105" y="1793"/>
                    <a:pt x="10625" y="1009"/>
                  </a:cubicBezTo>
                  <a:cubicBezTo>
                    <a:pt x="10609" y="673"/>
                    <a:pt x="10577" y="337"/>
                    <a:pt x="10513"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36" name="Google Shape;34536;p125"/>
            <p:cNvSpPr/>
            <p:nvPr/>
          </p:nvSpPr>
          <p:spPr>
            <a:xfrm>
              <a:off x="4475681" y="2591669"/>
              <a:ext cx="351095" cy="158244"/>
            </a:xfrm>
            <a:custGeom>
              <a:avLst/>
              <a:gdLst/>
              <a:ahLst/>
              <a:cxnLst/>
              <a:rect l="l" t="t" r="r" b="b"/>
              <a:pathLst>
                <a:path w="9729" h="4385" extrusionOk="0">
                  <a:moveTo>
                    <a:pt x="9409" y="0"/>
                  </a:moveTo>
                  <a:cubicBezTo>
                    <a:pt x="8113" y="672"/>
                    <a:pt x="6673" y="1360"/>
                    <a:pt x="5137" y="2033"/>
                  </a:cubicBezTo>
                  <a:cubicBezTo>
                    <a:pt x="3344" y="2801"/>
                    <a:pt x="1616" y="3457"/>
                    <a:pt x="48" y="3985"/>
                  </a:cubicBezTo>
                  <a:cubicBezTo>
                    <a:pt x="32" y="4113"/>
                    <a:pt x="16" y="4257"/>
                    <a:pt x="0" y="4385"/>
                  </a:cubicBezTo>
                  <a:cubicBezTo>
                    <a:pt x="1632" y="3857"/>
                    <a:pt x="3424" y="3185"/>
                    <a:pt x="5297" y="2369"/>
                  </a:cubicBezTo>
                  <a:cubicBezTo>
                    <a:pt x="6897" y="1681"/>
                    <a:pt x="8401" y="960"/>
                    <a:pt x="9729" y="256"/>
                  </a:cubicBezTo>
                  <a:cubicBezTo>
                    <a:pt x="9633" y="160"/>
                    <a:pt x="9521" y="80"/>
                    <a:pt x="9409"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37" name="Google Shape;34537;p125"/>
            <p:cNvSpPr/>
            <p:nvPr/>
          </p:nvSpPr>
          <p:spPr>
            <a:xfrm>
              <a:off x="4528222" y="2549882"/>
              <a:ext cx="169792" cy="72428"/>
            </a:xfrm>
            <a:custGeom>
              <a:avLst/>
              <a:gdLst/>
              <a:ahLst/>
              <a:cxnLst/>
              <a:rect l="l" t="t" r="r" b="b"/>
              <a:pathLst>
                <a:path w="4705" h="2007" extrusionOk="0">
                  <a:moveTo>
                    <a:pt x="4429" y="0"/>
                  </a:moveTo>
                  <a:cubicBezTo>
                    <a:pt x="4154" y="0"/>
                    <a:pt x="3881" y="18"/>
                    <a:pt x="3617" y="54"/>
                  </a:cubicBezTo>
                  <a:cubicBezTo>
                    <a:pt x="3217" y="230"/>
                    <a:pt x="2816" y="406"/>
                    <a:pt x="2416" y="582"/>
                  </a:cubicBezTo>
                  <a:cubicBezTo>
                    <a:pt x="1856" y="822"/>
                    <a:pt x="1312" y="1046"/>
                    <a:pt x="784" y="1270"/>
                  </a:cubicBezTo>
                  <a:cubicBezTo>
                    <a:pt x="496" y="1494"/>
                    <a:pt x="224" y="1734"/>
                    <a:pt x="0" y="2006"/>
                  </a:cubicBezTo>
                  <a:cubicBezTo>
                    <a:pt x="832" y="1686"/>
                    <a:pt x="1696" y="1350"/>
                    <a:pt x="2576" y="966"/>
                  </a:cubicBezTo>
                  <a:cubicBezTo>
                    <a:pt x="3313" y="646"/>
                    <a:pt x="4017" y="326"/>
                    <a:pt x="4705" y="6"/>
                  </a:cubicBezTo>
                  <a:cubicBezTo>
                    <a:pt x="4613" y="2"/>
                    <a:pt x="4521" y="0"/>
                    <a:pt x="4429" y="0"/>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38" name="Google Shape;34538;p125"/>
            <p:cNvSpPr/>
            <p:nvPr/>
          </p:nvSpPr>
          <p:spPr>
            <a:xfrm>
              <a:off x="4552472" y="2779316"/>
              <a:ext cx="348244" cy="157125"/>
            </a:xfrm>
            <a:custGeom>
              <a:avLst/>
              <a:gdLst/>
              <a:ahLst/>
              <a:cxnLst/>
              <a:rect l="l" t="t" r="r" b="b"/>
              <a:pathLst>
                <a:path w="9650" h="4354" extrusionOk="0">
                  <a:moveTo>
                    <a:pt x="9649" y="1"/>
                  </a:moveTo>
                  <a:lnTo>
                    <a:pt x="9649" y="1"/>
                  </a:lnTo>
                  <a:cubicBezTo>
                    <a:pt x="8353" y="673"/>
                    <a:pt x="6929" y="1361"/>
                    <a:pt x="5409" y="2017"/>
                  </a:cubicBezTo>
                  <a:cubicBezTo>
                    <a:pt x="3489" y="2849"/>
                    <a:pt x="1648" y="3537"/>
                    <a:pt x="0" y="4081"/>
                  </a:cubicBezTo>
                  <a:cubicBezTo>
                    <a:pt x="112" y="4177"/>
                    <a:pt x="240" y="4257"/>
                    <a:pt x="352" y="4353"/>
                  </a:cubicBezTo>
                  <a:cubicBezTo>
                    <a:pt x="1952" y="3825"/>
                    <a:pt x="3729" y="3153"/>
                    <a:pt x="5553" y="2369"/>
                  </a:cubicBezTo>
                  <a:cubicBezTo>
                    <a:pt x="6993" y="1745"/>
                    <a:pt x="8353" y="1089"/>
                    <a:pt x="9585" y="465"/>
                  </a:cubicBezTo>
                  <a:cubicBezTo>
                    <a:pt x="9617" y="305"/>
                    <a:pt x="9633" y="161"/>
                    <a:pt x="9649"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39" name="Google Shape;34539;p125"/>
            <p:cNvSpPr/>
            <p:nvPr/>
          </p:nvSpPr>
          <p:spPr>
            <a:xfrm>
              <a:off x="4498776" y="2690978"/>
              <a:ext cx="395591" cy="183649"/>
            </a:xfrm>
            <a:custGeom>
              <a:avLst/>
              <a:gdLst/>
              <a:ahLst/>
              <a:cxnLst/>
              <a:rect l="l" t="t" r="r" b="b"/>
              <a:pathLst>
                <a:path w="10962" h="5089" extrusionOk="0">
                  <a:moveTo>
                    <a:pt x="10817" y="1"/>
                  </a:moveTo>
                  <a:cubicBezTo>
                    <a:pt x="9217" y="833"/>
                    <a:pt x="7473" y="1665"/>
                    <a:pt x="5601" y="2465"/>
                  </a:cubicBezTo>
                  <a:cubicBezTo>
                    <a:pt x="3648" y="3313"/>
                    <a:pt x="1760" y="4049"/>
                    <a:pt x="0" y="4657"/>
                  </a:cubicBezTo>
                  <a:cubicBezTo>
                    <a:pt x="80" y="4801"/>
                    <a:pt x="160" y="4945"/>
                    <a:pt x="240" y="5089"/>
                  </a:cubicBezTo>
                  <a:cubicBezTo>
                    <a:pt x="1984" y="4481"/>
                    <a:pt x="3857" y="3745"/>
                    <a:pt x="5793" y="2913"/>
                  </a:cubicBezTo>
                  <a:cubicBezTo>
                    <a:pt x="7633" y="2113"/>
                    <a:pt x="9377" y="1281"/>
                    <a:pt x="10961" y="465"/>
                  </a:cubicBezTo>
                  <a:cubicBezTo>
                    <a:pt x="10913" y="321"/>
                    <a:pt x="10865" y="161"/>
                    <a:pt x="10817"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40" name="Google Shape;34540;p125"/>
            <p:cNvSpPr/>
            <p:nvPr/>
          </p:nvSpPr>
          <p:spPr>
            <a:xfrm>
              <a:off x="4475681" y="2614187"/>
              <a:ext cx="368995" cy="160553"/>
            </a:xfrm>
            <a:custGeom>
              <a:avLst/>
              <a:gdLst/>
              <a:ahLst/>
              <a:cxnLst/>
              <a:rect l="l" t="t" r="r" b="b"/>
              <a:pathLst>
                <a:path w="10225" h="4449" extrusionOk="0">
                  <a:moveTo>
                    <a:pt x="10129" y="0"/>
                  </a:moveTo>
                  <a:cubicBezTo>
                    <a:pt x="8737" y="736"/>
                    <a:pt x="7185" y="1489"/>
                    <a:pt x="5521" y="2209"/>
                  </a:cubicBezTo>
                  <a:cubicBezTo>
                    <a:pt x="3568" y="3057"/>
                    <a:pt x="1680" y="3761"/>
                    <a:pt x="0" y="4305"/>
                  </a:cubicBezTo>
                  <a:lnTo>
                    <a:pt x="0" y="4449"/>
                  </a:lnTo>
                  <a:cubicBezTo>
                    <a:pt x="1696" y="3905"/>
                    <a:pt x="3600" y="3201"/>
                    <a:pt x="5569" y="2337"/>
                  </a:cubicBezTo>
                  <a:cubicBezTo>
                    <a:pt x="7265" y="1617"/>
                    <a:pt x="8833" y="849"/>
                    <a:pt x="10225" y="112"/>
                  </a:cubicBezTo>
                  <a:cubicBezTo>
                    <a:pt x="10193" y="64"/>
                    <a:pt x="10161" y="32"/>
                    <a:pt x="10129" y="0"/>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41" name="Google Shape;34541;p125"/>
            <p:cNvSpPr/>
            <p:nvPr/>
          </p:nvSpPr>
          <p:spPr>
            <a:xfrm>
              <a:off x="4479723" y="2579544"/>
              <a:ext cx="322803" cy="142076"/>
            </a:xfrm>
            <a:custGeom>
              <a:avLst/>
              <a:gdLst/>
              <a:ahLst/>
              <a:cxnLst/>
              <a:rect l="l" t="t" r="r" b="b"/>
              <a:pathLst>
                <a:path w="8945" h="3937" extrusionOk="0">
                  <a:moveTo>
                    <a:pt x="8801" y="0"/>
                  </a:moveTo>
                  <a:cubicBezTo>
                    <a:pt x="7521" y="656"/>
                    <a:pt x="6113" y="1328"/>
                    <a:pt x="4625" y="1985"/>
                  </a:cubicBezTo>
                  <a:cubicBezTo>
                    <a:pt x="3024" y="2673"/>
                    <a:pt x="1472" y="3281"/>
                    <a:pt x="32" y="3761"/>
                  </a:cubicBezTo>
                  <a:lnTo>
                    <a:pt x="0" y="3937"/>
                  </a:lnTo>
                  <a:cubicBezTo>
                    <a:pt x="1456" y="3441"/>
                    <a:pt x="3040" y="2833"/>
                    <a:pt x="4673" y="2113"/>
                  </a:cubicBezTo>
                  <a:cubicBezTo>
                    <a:pt x="6209" y="1456"/>
                    <a:pt x="7649" y="768"/>
                    <a:pt x="8945" y="96"/>
                  </a:cubicBezTo>
                  <a:lnTo>
                    <a:pt x="8801" y="0"/>
                  </a:ln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42" name="Google Shape;34542;p125"/>
            <p:cNvSpPr/>
            <p:nvPr/>
          </p:nvSpPr>
          <p:spPr>
            <a:xfrm>
              <a:off x="4590001" y="2818577"/>
              <a:ext cx="303785" cy="136339"/>
            </a:xfrm>
            <a:custGeom>
              <a:avLst/>
              <a:gdLst/>
              <a:ahLst/>
              <a:cxnLst/>
              <a:rect l="l" t="t" r="r" b="b"/>
              <a:pathLst>
                <a:path w="8418" h="3778" extrusionOk="0">
                  <a:moveTo>
                    <a:pt x="8417" y="1"/>
                  </a:moveTo>
                  <a:cubicBezTo>
                    <a:pt x="7089" y="705"/>
                    <a:pt x="5617" y="1409"/>
                    <a:pt x="4033" y="2081"/>
                  </a:cubicBezTo>
                  <a:cubicBezTo>
                    <a:pt x="2641" y="2689"/>
                    <a:pt x="1281" y="3233"/>
                    <a:pt x="0" y="3681"/>
                  </a:cubicBezTo>
                  <a:cubicBezTo>
                    <a:pt x="64" y="3713"/>
                    <a:pt x="128" y="3745"/>
                    <a:pt x="192" y="3777"/>
                  </a:cubicBezTo>
                  <a:cubicBezTo>
                    <a:pt x="1425" y="3329"/>
                    <a:pt x="2737" y="2817"/>
                    <a:pt x="4097" y="2225"/>
                  </a:cubicBezTo>
                  <a:cubicBezTo>
                    <a:pt x="5633" y="1569"/>
                    <a:pt x="7057" y="881"/>
                    <a:pt x="8353" y="209"/>
                  </a:cubicBezTo>
                  <a:cubicBezTo>
                    <a:pt x="8369" y="145"/>
                    <a:pt x="8401" y="65"/>
                    <a:pt x="8417"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543" name="Google Shape;34543;p125"/>
            <p:cNvSpPr/>
            <p:nvPr/>
          </p:nvSpPr>
          <p:spPr>
            <a:xfrm>
              <a:off x="4336498" y="2606681"/>
              <a:ext cx="733984" cy="350554"/>
            </a:xfrm>
            <a:custGeom>
              <a:avLst/>
              <a:gdLst/>
              <a:ahLst/>
              <a:cxnLst/>
              <a:rect l="l" t="t" r="r" b="b"/>
              <a:pathLst>
                <a:path w="20339" h="9714" extrusionOk="0">
                  <a:moveTo>
                    <a:pt x="20162" y="624"/>
                  </a:moveTo>
                  <a:cubicBezTo>
                    <a:pt x="20338" y="1249"/>
                    <a:pt x="18578" y="2593"/>
                    <a:pt x="15794" y="4113"/>
                  </a:cubicBezTo>
                  <a:lnTo>
                    <a:pt x="15650" y="4193"/>
                  </a:lnTo>
                  <a:cubicBezTo>
                    <a:pt x="14210" y="4961"/>
                    <a:pt x="12498" y="5793"/>
                    <a:pt x="10642" y="6577"/>
                  </a:cubicBezTo>
                  <a:cubicBezTo>
                    <a:pt x="8786" y="7345"/>
                    <a:pt x="7073" y="7985"/>
                    <a:pt x="5553" y="8465"/>
                  </a:cubicBezTo>
                  <a:lnTo>
                    <a:pt x="5409" y="8513"/>
                  </a:lnTo>
                  <a:cubicBezTo>
                    <a:pt x="2433" y="9441"/>
                    <a:pt x="337" y="9713"/>
                    <a:pt x="161" y="9089"/>
                  </a:cubicBezTo>
                  <a:cubicBezTo>
                    <a:pt x="1" y="8513"/>
                    <a:pt x="1553" y="7281"/>
                    <a:pt x="4049" y="5873"/>
                  </a:cubicBezTo>
                  <a:cubicBezTo>
                    <a:pt x="4097" y="6001"/>
                    <a:pt x="4129" y="6145"/>
                    <a:pt x="4177" y="6273"/>
                  </a:cubicBezTo>
                  <a:cubicBezTo>
                    <a:pt x="2833" y="7009"/>
                    <a:pt x="2033" y="7569"/>
                    <a:pt x="2097" y="7793"/>
                  </a:cubicBezTo>
                  <a:cubicBezTo>
                    <a:pt x="2161" y="8017"/>
                    <a:pt x="3153" y="7841"/>
                    <a:pt x="4689" y="7361"/>
                  </a:cubicBezTo>
                  <a:lnTo>
                    <a:pt x="4721" y="7345"/>
                  </a:lnTo>
                  <a:cubicBezTo>
                    <a:pt x="6177" y="6881"/>
                    <a:pt x="8145" y="6145"/>
                    <a:pt x="10258" y="5249"/>
                  </a:cubicBezTo>
                  <a:cubicBezTo>
                    <a:pt x="12258" y="4401"/>
                    <a:pt x="14082" y="3553"/>
                    <a:pt x="15442" y="2833"/>
                  </a:cubicBezTo>
                  <a:lnTo>
                    <a:pt x="15442" y="2833"/>
                  </a:lnTo>
                  <a:cubicBezTo>
                    <a:pt x="17042" y="1985"/>
                    <a:pt x="18034" y="1313"/>
                    <a:pt x="17954" y="1073"/>
                  </a:cubicBezTo>
                  <a:cubicBezTo>
                    <a:pt x="17890" y="832"/>
                    <a:pt x="16738" y="1057"/>
                    <a:pt x="14994" y="1633"/>
                  </a:cubicBezTo>
                  <a:lnTo>
                    <a:pt x="14770" y="1265"/>
                  </a:lnTo>
                  <a:cubicBezTo>
                    <a:pt x="17842" y="304"/>
                    <a:pt x="19986" y="0"/>
                    <a:pt x="20162" y="624"/>
                  </a:cubicBezTo>
                  <a:close/>
                </a:path>
              </a:pathLst>
            </a:custGeom>
            <a:solidFill>
              <a:schemeClr val="accent2">
                <a:alpha val="27230"/>
              </a:schemeClr>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9297"/>
                                        </p:tgtEl>
                                        <p:attrNameLst>
                                          <p:attrName>style.visibility</p:attrName>
                                        </p:attrNameLst>
                                      </p:cBhvr>
                                      <p:to>
                                        <p:strVal val="visible"/>
                                      </p:to>
                                    </p:set>
                                    <p:animEffect transition="in" filter="fade">
                                      <p:cBhvr>
                                        <p:cTn id="7" dur="1000"/>
                                        <p:tgtEl>
                                          <p:spTgt spid="2929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4374"/>
                                        </p:tgtEl>
                                        <p:attrNameLst>
                                          <p:attrName>style.visibility</p:attrName>
                                        </p:attrNameLst>
                                      </p:cBhvr>
                                      <p:to>
                                        <p:strVal val="visible"/>
                                      </p:to>
                                    </p:set>
                                    <p:animEffect transition="in" filter="fade">
                                      <p:cBhvr>
                                        <p:cTn id="11" dur="1000"/>
                                        <p:tgtEl>
                                          <p:spTgt spid="34374"/>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34529"/>
                                        </p:tgtEl>
                                        <p:attrNameLst>
                                          <p:attrName>style.visibility</p:attrName>
                                        </p:attrNameLst>
                                      </p:cBhvr>
                                      <p:to>
                                        <p:strVal val="visible"/>
                                      </p:to>
                                    </p:set>
                                    <p:animEffect transition="in" filter="fade">
                                      <p:cBhvr>
                                        <p:cTn id="15" dur="1000"/>
                                        <p:tgtEl>
                                          <p:spTgt spid="34529"/>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9294"/>
                                        </p:tgtEl>
                                        <p:attrNameLst>
                                          <p:attrName>style.visibility</p:attrName>
                                        </p:attrNameLst>
                                      </p:cBhvr>
                                      <p:to>
                                        <p:strVal val="visible"/>
                                      </p:to>
                                    </p:set>
                                    <p:animEffect transition="in" filter="fade">
                                      <p:cBhvr>
                                        <p:cTn id="19" dur="1000"/>
                                        <p:tgtEl>
                                          <p:spTgt spid="29294"/>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29296"/>
                                        </p:tgtEl>
                                        <p:attrNameLst>
                                          <p:attrName>style.visibility</p:attrName>
                                        </p:attrNameLst>
                                      </p:cBhvr>
                                      <p:to>
                                        <p:strVal val="visible"/>
                                      </p:to>
                                    </p:set>
                                    <p:animEffect transition="in" filter="fade">
                                      <p:cBhvr>
                                        <p:cTn id="23" dur="1000"/>
                                        <p:tgtEl>
                                          <p:spTgt spid="29296"/>
                                        </p:tgtEl>
                                      </p:cBhvr>
                                    </p:animEffect>
                                  </p:childTnLst>
                                </p:cTn>
                              </p:par>
                            </p:childTnLst>
                          </p:cTn>
                        </p:par>
                        <p:par>
                          <p:cTn id="24" fill="hold">
                            <p:stCondLst>
                              <p:cond delay="5000"/>
                            </p:stCondLst>
                            <p:childTnLst>
                              <p:par>
                                <p:cTn id="25" presetID="10" presetClass="entr" presetSubtype="0" fill="hold" nodeType="afterEffect">
                                  <p:stCondLst>
                                    <p:cond delay="0"/>
                                  </p:stCondLst>
                                  <p:childTnLst>
                                    <p:set>
                                      <p:cBhvr>
                                        <p:cTn id="26" dur="1" fill="hold">
                                          <p:stCondLst>
                                            <p:cond delay="0"/>
                                          </p:stCondLst>
                                        </p:cTn>
                                        <p:tgtEl>
                                          <p:spTgt spid="29308"/>
                                        </p:tgtEl>
                                        <p:attrNameLst>
                                          <p:attrName>style.visibility</p:attrName>
                                        </p:attrNameLst>
                                      </p:cBhvr>
                                      <p:to>
                                        <p:strVal val="visible"/>
                                      </p:to>
                                    </p:set>
                                    <p:animEffect transition="in" filter="fade">
                                      <p:cBhvr>
                                        <p:cTn id="27" dur="1000"/>
                                        <p:tgtEl>
                                          <p:spTgt spid="29308"/>
                                        </p:tgtEl>
                                      </p:cBhvr>
                                    </p:animEffect>
                                  </p:childTnLst>
                                </p:cTn>
                              </p:par>
                            </p:childTnLst>
                          </p:cTn>
                        </p:par>
                        <p:par>
                          <p:cTn id="28" fill="hold">
                            <p:stCondLst>
                              <p:cond delay="6000"/>
                            </p:stCondLst>
                            <p:childTnLst>
                              <p:par>
                                <p:cTn id="29" presetID="10" presetClass="entr" presetSubtype="0" fill="hold" nodeType="afterEffect">
                                  <p:stCondLst>
                                    <p:cond delay="0"/>
                                  </p:stCondLst>
                                  <p:childTnLst>
                                    <p:set>
                                      <p:cBhvr>
                                        <p:cTn id="30" dur="1" fill="hold">
                                          <p:stCondLst>
                                            <p:cond delay="0"/>
                                          </p:stCondLst>
                                        </p:cTn>
                                        <p:tgtEl>
                                          <p:spTgt spid="29311"/>
                                        </p:tgtEl>
                                        <p:attrNameLst>
                                          <p:attrName>style.visibility</p:attrName>
                                        </p:attrNameLst>
                                      </p:cBhvr>
                                      <p:to>
                                        <p:strVal val="visible"/>
                                      </p:to>
                                    </p:set>
                                    <p:animEffect transition="in" filter="fade">
                                      <p:cBhvr>
                                        <p:cTn id="31" dur="1000"/>
                                        <p:tgtEl>
                                          <p:spTgt spid="29311"/>
                                        </p:tgtEl>
                                      </p:cBhvr>
                                    </p:animEffect>
                                  </p:childTnLst>
                                </p:cTn>
                              </p:par>
                            </p:childTnLst>
                          </p:cTn>
                        </p:par>
                        <p:par>
                          <p:cTn id="32" fill="hold">
                            <p:stCondLst>
                              <p:cond delay="7000"/>
                            </p:stCondLst>
                            <p:childTnLst>
                              <p:par>
                                <p:cTn id="33" presetID="10" presetClass="entr" presetSubtype="0" fill="hold" nodeType="afterEffect">
                                  <p:stCondLst>
                                    <p:cond delay="0"/>
                                  </p:stCondLst>
                                  <p:childTnLst>
                                    <p:set>
                                      <p:cBhvr>
                                        <p:cTn id="34" dur="1" fill="hold">
                                          <p:stCondLst>
                                            <p:cond delay="0"/>
                                          </p:stCondLst>
                                        </p:cTn>
                                        <p:tgtEl>
                                          <p:spTgt spid="29290"/>
                                        </p:tgtEl>
                                        <p:attrNameLst>
                                          <p:attrName>style.visibility</p:attrName>
                                        </p:attrNameLst>
                                      </p:cBhvr>
                                      <p:to>
                                        <p:strVal val="visible"/>
                                      </p:to>
                                    </p:set>
                                    <p:animEffect transition="in" filter="fade">
                                      <p:cBhvr>
                                        <p:cTn id="35" dur="1000"/>
                                        <p:tgtEl>
                                          <p:spTgt spid="29290"/>
                                        </p:tgtEl>
                                      </p:cBhvr>
                                    </p:animEffect>
                                  </p:childTnLst>
                                </p:cTn>
                              </p:par>
                            </p:childTnLst>
                          </p:cTn>
                        </p:par>
                        <p:par>
                          <p:cTn id="36" fill="hold">
                            <p:stCondLst>
                              <p:cond delay="8000"/>
                            </p:stCondLst>
                            <p:childTnLst>
                              <p:par>
                                <p:cTn id="37" presetID="10" presetClass="entr" presetSubtype="0" fill="hold" nodeType="afterEffect">
                                  <p:stCondLst>
                                    <p:cond delay="0"/>
                                  </p:stCondLst>
                                  <p:childTnLst>
                                    <p:set>
                                      <p:cBhvr>
                                        <p:cTn id="38" dur="1" fill="hold">
                                          <p:stCondLst>
                                            <p:cond delay="0"/>
                                          </p:stCondLst>
                                        </p:cTn>
                                        <p:tgtEl>
                                          <p:spTgt spid="29312"/>
                                        </p:tgtEl>
                                        <p:attrNameLst>
                                          <p:attrName>style.visibility</p:attrName>
                                        </p:attrNameLst>
                                      </p:cBhvr>
                                      <p:to>
                                        <p:strVal val="visible"/>
                                      </p:to>
                                    </p:set>
                                    <p:animEffect transition="in" filter="fade">
                                      <p:cBhvr>
                                        <p:cTn id="39" dur="1000"/>
                                        <p:tgtEl>
                                          <p:spTgt spid="29312"/>
                                        </p:tgtEl>
                                      </p:cBhvr>
                                    </p:animEffect>
                                  </p:childTnLst>
                                </p:cTn>
                              </p:par>
                            </p:childTnLst>
                          </p:cTn>
                        </p:par>
                        <p:par>
                          <p:cTn id="40" fill="hold">
                            <p:stCondLst>
                              <p:cond delay="9000"/>
                            </p:stCondLst>
                            <p:childTnLst>
                              <p:par>
                                <p:cTn id="41" presetID="10" presetClass="entr" presetSubtype="0" fill="hold" nodeType="afterEffect">
                                  <p:stCondLst>
                                    <p:cond delay="0"/>
                                  </p:stCondLst>
                                  <p:childTnLst>
                                    <p:set>
                                      <p:cBhvr>
                                        <p:cTn id="42" dur="1" fill="hold">
                                          <p:stCondLst>
                                            <p:cond delay="0"/>
                                          </p:stCondLst>
                                        </p:cTn>
                                        <p:tgtEl>
                                          <p:spTgt spid="29292"/>
                                        </p:tgtEl>
                                        <p:attrNameLst>
                                          <p:attrName>style.visibility</p:attrName>
                                        </p:attrNameLst>
                                      </p:cBhvr>
                                      <p:to>
                                        <p:strVal val="visible"/>
                                      </p:to>
                                    </p:set>
                                    <p:animEffect transition="in" filter="fade">
                                      <p:cBhvr>
                                        <p:cTn id="43" dur="1000"/>
                                        <p:tgtEl>
                                          <p:spTgt spid="29292"/>
                                        </p:tgtEl>
                                      </p:cBhvr>
                                    </p:animEffect>
                                  </p:childTnLst>
                                </p:cTn>
                              </p:par>
                            </p:childTnLst>
                          </p:cTn>
                        </p:par>
                        <p:par>
                          <p:cTn id="44" fill="hold">
                            <p:stCondLst>
                              <p:cond delay="10000"/>
                            </p:stCondLst>
                            <p:childTnLst>
                              <p:par>
                                <p:cTn id="45" presetID="10" presetClass="entr" presetSubtype="0" fill="hold" nodeType="afterEffect">
                                  <p:stCondLst>
                                    <p:cond delay="0"/>
                                  </p:stCondLst>
                                  <p:childTnLst>
                                    <p:set>
                                      <p:cBhvr>
                                        <p:cTn id="46" dur="1" fill="hold">
                                          <p:stCondLst>
                                            <p:cond delay="0"/>
                                          </p:stCondLst>
                                        </p:cTn>
                                        <p:tgtEl>
                                          <p:spTgt spid="29313"/>
                                        </p:tgtEl>
                                        <p:attrNameLst>
                                          <p:attrName>style.visibility</p:attrName>
                                        </p:attrNameLst>
                                      </p:cBhvr>
                                      <p:to>
                                        <p:strVal val="visible"/>
                                      </p:to>
                                    </p:set>
                                    <p:animEffect transition="in" filter="fade">
                                      <p:cBhvr>
                                        <p:cTn id="47" dur="1000"/>
                                        <p:tgtEl>
                                          <p:spTgt spid="293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5650" name="Shape 25650"/>
        <p:cNvGrpSpPr/>
        <p:nvPr/>
      </p:nvGrpSpPr>
      <p:grpSpPr>
        <a:xfrm>
          <a:off x="0" y="0"/>
          <a:ext cx="0" cy="0"/>
          <a:chOff x="0" y="0"/>
          <a:chExt cx="0" cy="0"/>
        </a:xfrm>
      </p:grpSpPr>
      <p:sp>
        <p:nvSpPr>
          <p:cNvPr id="25651" name="Google Shape;25651;p72"/>
          <p:cNvSpPr txBox="1"/>
          <p:nvPr>
            <p:ph type="title"/>
          </p:nvPr>
        </p:nvSpPr>
        <p:spPr>
          <a:xfrm>
            <a:off x="5193030" y="1772920"/>
            <a:ext cx="2811145" cy="126936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5000"/>
              <a:t>APA ?</a:t>
            </a:r>
            <a:endParaRPr lang="en-US" altLang="en-GB" sz="5000"/>
          </a:p>
        </p:txBody>
      </p:sp>
      <p:sp>
        <p:nvSpPr>
          <p:cNvPr id="25652" name="Google Shape;25652;p72"/>
          <p:cNvSpPr txBox="1"/>
          <p:nvPr>
            <p:ph type="subTitle" idx="1"/>
          </p:nvPr>
        </p:nvSpPr>
        <p:spPr>
          <a:xfrm>
            <a:off x="5431700" y="2949692"/>
            <a:ext cx="21708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Presentator: </a:t>
            </a:r>
            <a:endParaRPr lang="en-US" altLang="en-GB"/>
          </a:p>
          <a:p>
            <a:pPr marL="0" lvl="0" indent="0" algn="ctr" rtl="0">
              <a:spcBef>
                <a:spcPts val="0"/>
              </a:spcBef>
              <a:spcAft>
                <a:spcPts val="0"/>
              </a:spcAft>
              <a:buNone/>
            </a:pPr>
            <a:r>
              <a:rPr lang="en-US" altLang="en-GB"/>
              <a:t> Arbikha </a:t>
            </a:r>
            <a:endParaRPr lang="en-US" altLang="en-GB"/>
          </a:p>
        </p:txBody>
      </p:sp>
      <p:sp>
        <p:nvSpPr>
          <p:cNvPr id="25653" name="Google Shape;25653;p72"/>
          <p:cNvSpPr txBox="1"/>
          <p:nvPr>
            <p:ph type="title" idx="2"/>
          </p:nvPr>
        </p:nvSpPr>
        <p:spPr>
          <a:xfrm>
            <a:off x="5438050" y="1255830"/>
            <a:ext cx="2170800" cy="165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01</a:t>
            </a:r>
            <a:endParaRPr lang="en-GB"/>
          </a:p>
        </p:txBody>
      </p:sp>
      <p:cxnSp>
        <p:nvCxnSpPr>
          <p:cNvPr id="25654" name="Google Shape;25654;p72"/>
          <p:cNvCxnSpPr/>
          <p:nvPr/>
        </p:nvCxnSpPr>
        <p:spPr>
          <a:xfrm>
            <a:off x="5562575" y="2826975"/>
            <a:ext cx="1928400" cy="0"/>
          </a:xfrm>
          <a:prstGeom prst="straightConnector1">
            <a:avLst/>
          </a:prstGeom>
          <a:noFill/>
          <a:ln w="19050" cap="flat" cmpd="sng">
            <a:solidFill>
              <a:schemeClr val="accent2"/>
            </a:solidFill>
            <a:prstDash val="solid"/>
            <a:round/>
            <a:headEnd type="none" w="med" len="med"/>
            <a:tailEnd type="none" w="med" len="med"/>
          </a:ln>
        </p:spPr>
      </p:cxnSp>
      <p:grpSp>
        <p:nvGrpSpPr>
          <p:cNvPr id="25655" name="Google Shape;25655;p72"/>
          <p:cNvGrpSpPr/>
          <p:nvPr/>
        </p:nvGrpSpPr>
        <p:grpSpPr>
          <a:xfrm>
            <a:off x="-127795" y="281209"/>
            <a:ext cx="5275007" cy="4642595"/>
            <a:chOff x="-127795" y="281209"/>
            <a:chExt cx="5275007" cy="4642595"/>
          </a:xfrm>
        </p:grpSpPr>
        <p:grpSp>
          <p:nvGrpSpPr>
            <p:cNvPr id="25656" name="Google Shape;25656;p72"/>
            <p:cNvGrpSpPr/>
            <p:nvPr/>
          </p:nvGrpSpPr>
          <p:grpSpPr>
            <a:xfrm>
              <a:off x="-127795" y="2341431"/>
              <a:ext cx="3801027" cy="2582373"/>
              <a:chOff x="-127795" y="2341431"/>
              <a:chExt cx="3801027" cy="2582373"/>
            </a:xfrm>
          </p:grpSpPr>
          <p:grpSp>
            <p:nvGrpSpPr>
              <p:cNvPr id="25657" name="Google Shape;25657;p72"/>
              <p:cNvGrpSpPr/>
              <p:nvPr/>
            </p:nvGrpSpPr>
            <p:grpSpPr>
              <a:xfrm rot="344637" flipH="1">
                <a:off x="1871076" y="2421072"/>
                <a:ext cx="1699089" cy="2145056"/>
                <a:chOff x="146217" y="2712579"/>
                <a:chExt cx="1552966" cy="1960401"/>
              </a:xfrm>
            </p:grpSpPr>
            <p:grpSp>
              <p:nvGrpSpPr>
                <p:cNvPr id="25658" name="Google Shape;25658;p72"/>
                <p:cNvGrpSpPr/>
                <p:nvPr/>
              </p:nvGrpSpPr>
              <p:grpSpPr>
                <a:xfrm>
                  <a:off x="146217" y="2712579"/>
                  <a:ext cx="1134008" cy="607901"/>
                  <a:chOff x="5206900" y="826150"/>
                  <a:chExt cx="599275" cy="321250"/>
                </a:xfrm>
              </p:grpSpPr>
              <p:sp>
                <p:nvSpPr>
                  <p:cNvPr id="25659" name="Google Shape;25659;p7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0" name="Google Shape;25660;p7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1" name="Google Shape;25661;p7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2" name="Google Shape;25662;p7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3" name="Google Shape;25663;p7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4" name="Google Shape;25664;p7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5" name="Google Shape;25665;p7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6" name="Google Shape;25666;p7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7" name="Google Shape;25667;p7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8" name="Google Shape;25668;p7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9" name="Google Shape;25669;p7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0" name="Google Shape;25670;p7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1" name="Google Shape;25671;p7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2" name="Google Shape;25672;p7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73" name="Google Shape;25673;p72"/>
                <p:cNvGrpSpPr/>
                <p:nvPr/>
              </p:nvGrpSpPr>
              <p:grpSpPr>
                <a:xfrm rot="-9256633">
                  <a:off x="489429" y="3110262"/>
                  <a:ext cx="1134020" cy="607908"/>
                  <a:chOff x="5206900" y="826150"/>
                  <a:chExt cx="599275" cy="321250"/>
                </a:xfrm>
              </p:grpSpPr>
              <p:sp>
                <p:nvSpPr>
                  <p:cNvPr id="25674" name="Google Shape;25674;p7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5" name="Google Shape;25675;p7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6" name="Google Shape;25676;p7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7" name="Google Shape;25677;p7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8" name="Google Shape;25678;p7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9" name="Google Shape;25679;p7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0" name="Google Shape;25680;p7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1" name="Google Shape;25681;p7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2" name="Google Shape;25682;p7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3" name="Google Shape;25683;p7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4" name="Google Shape;25684;p7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5" name="Google Shape;25685;p7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6" name="Google Shape;25686;p7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7" name="Google Shape;25687;p7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88" name="Google Shape;25688;p72"/>
                <p:cNvGrpSpPr/>
                <p:nvPr/>
              </p:nvGrpSpPr>
              <p:grpSpPr>
                <a:xfrm rot="7120513" flipH="1">
                  <a:off x="538618" y="3725726"/>
                  <a:ext cx="1133997" cy="607895"/>
                  <a:chOff x="5206900" y="826150"/>
                  <a:chExt cx="599275" cy="321250"/>
                </a:xfrm>
              </p:grpSpPr>
              <p:sp>
                <p:nvSpPr>
                  <p:cNvPr id="25689" name="Google Shape;25689;p7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0" name="Google Shape;25690;p7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1" name="Google Shape;25691;p7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2" name="Google Shape;25692;p7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3" name="Google Shape;25693;p7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4" name="Google Shape;25694;p7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5" name="Google Shape;25695;p7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6" name="Google Shape;25696;p7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7" name="Google Shape;25697;p7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8" name="Google Shape;25698;p7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9" name="Google Shape;25699;p7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0" name="Google Shape;25700;p7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1" name="Google Shape;25701;p7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2" name="Google Shape;25702;p7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5703" name="Google Shape;25703;p72"/>
              <p:cNvGrpSpPr/>
              <p:nvPr/>
            </p:nvGrpSpPr>
            <p:grpSpPr>
              <a:xfrm rot="-3764223" flipH="1">
                <a:off x="365235" y="2604752"/>
                <a:ext cx="1699169" cy="2145136"/>
                <a:chOff x="146217" y="2712579"/>
                <a:chExt cx="1552966" cy="1960401"/>
              </a:xfrm>
            </p:grpSpPr>
            <p:grpSp>
              <p:nvGrpSpPr>
                <p:cNvPr id="25704" name="Google Shape;25704;p72"/>
                <p:cNvGrpSpPr/>
                <p:nvPr/>
              </p:nvGrpSpPr>
              <p:grpSpPr>
                <a:xfrm>
                  <a:off x="146217" y="2712579"/>
                  <a:ext cx="1134008" cy="607901"/>
                  <a:chOff x="5206900" y="826150"/>
                  <a:chExt cx="599275" cy="321250"/>
                </a:xfrm>
              </p:grpSpPr>
              <p:sp>
                <p:nvSpPr>
                  <p:cNvPr id="25705" name="Google Shape;25705;p7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6" name="Google Shape;25706;p7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7" name="Google Shape;25707;p7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8" name="Google Shape;25708;p7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9" name="Google Shape;25709;p7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0" name="Google Shape;25710;p7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1" name="Google Shape;25711;p7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2" name="Google Shape;25712;p7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3" name="Google Shape;25713;p7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4" name="Google Shape;25714;p7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5" name="Google Shape;25715;p7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6" name="Google Shape;25716;p7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7" name="Google Shape;25717;p7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8" name="Google Shape;25718;p7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719" name="Google Shape;25719;p72"/>
                <p:cNvGrpSpPr/>
                <p:nvPr/>
              </p:nvGrpSpPr>
              <p:grpSpPr>
                <a:xfrm rot="-9256633">
                  <a:off x="489429" y="3110262"/>
                  <a:ext cx="1134020" cy="607908"/>
                  <a:chOff x="5206900" y="826150"/>
                  <a:chExt cx="599275" cy="321250"/>
                </a:xfrm>
              </p:grpSpPr>
              <p:sp>
                <p:nvSpPr>
                  <p:cNvPr id="25720" name="Google Shape;25720;p7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1" name="Google Shape;25721;p7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2" name="Google Shape;25722;p7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3" name="Google Shape;25723;p7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4" name="Google Shape;25724;p7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5" name="Google Shape;25725;p7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6" name="Google Shape;25726;p7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7" name="Google Shape;25727;p7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8" name="Google Shape;25728;p7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9" name="Google Shape;25729;p7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0" name="Google Shape;25730;p7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1" name="Google Shape;25731;p7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2" name="Google Shape;25732;p7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3" name="Google Shape;25733;p7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734" name="Google Shape;25734;p72"/>
                <p:cNvGrpSpPr/>
                <p:nvPr/>
              </p:nvGrpSpPr>
              <p:grpSpPr>
                <a:xfrm rot="7120513" flipH="1">
                  <a:off x="538618" y="3725726"/>
                  <a:ext cx="1133997" cy="607895"/>
                  <a:chOff x="5206900" y="826150"/>
                  <a:chExt cx="599275" cy="321250"/>
                </a:xfrm>
              </p:grpSpPr>
              <p:sp>
                <p:nvSpPr>
                  <p:cNvPr id="25735" name="Google Shape;25735;p72"/>
                  <p:cNvSpPr/>
                  <p:nvPr/>
                </p:nvSpPr>
                <p:spPr>
                  <a:xfrm>
                    <a:off x="5206900" y="828950"/>
                    <a:ext cx="25225" cy="25625"/>
                  </a:xfrm>
                  <a:custGeom>
                    <a:avLst/>
                    <a:gdLst/>
                    <a:ahLst/>
                    <a:cxnLst/>
                    <a:rect l="l" t="t" r="r" b="b"/>
                    <a:pathLst>
                      <a:path w="1009" h="1025" extrusionOk="0">
                        <a:moveTo>
                          <a:pt x="1008" y="448"/>
                        </a:moveTo>
                        <a:cubicBezTo>
                          <a:pt x="1008" y="832"/>
                          <a:pt x="544" y="1024"/>
                          <a:pt x="272" y="752"/>
                        </a:cubicBezTo>
                        <a:cubicBezTo>
                          <a:pt x="0" y="480"/>
                          <a:pt x="192" y="0"/>
                          <a:pt x="576" y="0"/>
                        </a:cubicBezTo>
                        <a:cubicBezTo>
                          <a:pt x="816" y="0"/>
                          <a:pt x="1008" y="208"/>
                          <a:pt x="1008" y="4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6" name="Google Shape;25736;p72"/>
                  <p:cNvSpPr/>
                  <p:nvPr/>
                </p:nvSpPr>
                <p:spPr>
                  <a:xfrm>
                    <a:off x="5468125" y="1067750"/>
                    <a:ext cx="25625" cy="25225"/>
                  </a:xfrm>
                  <a:custGeom>
                    <a:avLst/>
                    <a:gdLst/>
                    <a:ahLst/>
                    <a:cxnLst/>
                    <a:rect l="l" t="t" r="r" b="b"/>
                    <a:pathLst>
                      <a:path w="1025" h="1009" extrusionOk="0">
                        <a:moveTo>
                          <a:pt x="1024" y="433"/>
                        </a:moveTo>
                        <a:cubicBezTo>
                          <a:pt x="1024" y="817"/>
                          <a:pt x="560" y="1009"/>
                          <a:pt x="288" y="737"/>
                        </a:cubicBezTo>
                        <a:cubicBezTo>
                          <a:pt x="0" y="465"/>
                          <a:pt x="208" y="1"/>
                          <a:pt x="592" y="1"/>
                        </a:cubicBezTo>
                        <a:cubicBezTo>
                          <a:pt x="832" y="1"/>
                          <a:pt x="1024" y="193"/>
                          <a:pt x="1024"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7" name="Google Shape;25737;p72"/>
                  <p:cNvSpPr/>
                  <p:nvPr/>
                </p:nvSpPr>
                <p:spPr>
                  <a:xfrm>
                    <a:off x="5679325" y="1085750"/>
                    <a:ext cx="25625" cy="25650"/>
                  </a:xfrm>
                  <a:custGeom>
                    <a:avLst/>
                    <a:gdLst/>
                    <a:ahLst/>
                    <a:cxnLst/>
                    <a:rect l="l" t="t" r="r" b="b"/>
                    <a:pathLst>
                      <a:path w="1025" h="1026" extrusionOk="0">
                        <a:moveTo>
                          <a:pt x="1025" y="433"/>
                        </a:moveTo>
                        <a:cubicBezTo>
                          <a:pt x="1025" y="833"/>
                          <a:pt x="545" y="1025"/>
                          <a:pt x="273" y="753"/>
                        </a:cubicBezTo>
                        <a:cubicBezTo>
                          <a:pt x="1" y="481"/>
                          <a:pt x="193" y="1"/>
                          <a:pt x="577" y="1"/>
                        </a:cubicBezTo>
                        <a:cubicBezTo>
                          <a:pt x="817" y="1"/>
                          <a:pt x="1025" y="193"/>
                          <a:pt x="1025" y="43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8" name="Google Shape;25738;p72"/>
                  <p:cNvSpPr/>
                  <p:nvPr/>
                </p:nvSpPr>
                <p:spPr>
                  <a:xfrm>
                    <a:off x="5318900" y="877350"/>
                    <a:ext cx="4425" cy="4425"/>
                  </a:xfrm>
                  <a:custGeom>
                    <a:avLst/>
                    <a:gdLst/>
                    <a:ahLst/>
                    <a:cxnLst/>
                    <a:rect l="l" t="t" r="r" b="b"/>
                    <a:pathLst>
                      <a:path w="177" h="177" extrusionOk="0">
                        <a:moveTo>
                          <a:pt x="177" y="80"/>
                        </a:moveTo>
                        <a:cubicBezTo>
                          <a:pt x="177" y="128"/>
                          <a:pt x="145" y="176"/>
                          <a:pt x="97" y="176"/>
                        </a:cubicBezTo>
                        <a:cubicBezTo>
                          <a:pt x="49" y="176"/>
                          <a:pt x="1" y="128"/>
                          <a:pt x="1" y="80"/>
                        </a:cubicBezTo>
                        <a:cubicBezTo>
                          <a:pt x="1" y="32"/>
                          <a:pt x="49" y="0"/>
                          <a:pt x="97" y="0"/>
                        </a:cubicBezTo>
                        <a:cubicBezTo>
                          <a:pt x="145" y="0"/>
                          <a:pt x="177" y="32"/>
                          <a:pt x="177"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9" name="Google Shape;25739;p72"/>
                  <p:cNvSpPr/>
                  <p:nvPr/>
                </p:nvSpPr>
                <p:spPr>
                  <a:xfrm>
                    <a:off x="5749725" y="1021350"/>
                    <a:ext cx="6025" cy="6025"/>
                  </a:xfrm>
                  <a:custGeom>
                    <a:avLst/>
                    <a:gdLst/>
                    <a:ahLst/>
                    <a:cxnLst/>
                    <a:rect l="l" t="t" r="r" b="b"/>
                    <a:pathLst>
                      <a:path w="241" h="241" extrusionOk="0">
                        <a:moveTo>
                          <a:pt x="241" y="97"/>
                        </a:moveTo>
                        <a:cubicBezTo>
                          <a:pt x="241" y="241"/>
                          <a:pt x="1" y="1"/>
                          <a:pt x="145" y="1"/>
                        </a:cubicBezTo>
                        <a:cubicBezTo>
                          <a:pt x="193" y="1"/>
                          <a:pt x="225" y="49"/>
                          <a:pt x="241"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0" name="Google Shape;25740;p72"/>
                  <p:cNvSpPr/>
                  <p:nvPr/>
                </p:nvSpPr>
                <p:spPr>
                  <a:xfrm>
                    <a:off x="5527725" y="874950"/>
                    <a:ext cx="6025" cy="6025"/>
                  </a:xfrm>
                  <a:custGeom>
                    <a:avLst/>
                    <a:gdLst/>
                    <a:ahLst/>
                    <a:cxnLst/>
                    <a:rect l="l" t="t" r="r" b="b"/>
                    <a:pathLst>
                      <a:path w="241" h="241" extrusionOk="0">
                        <a:moveTo>
                          <a:pt x="240" y="96"/>
                        </a:moveTo>
                        <a:cubicBezTo>
                          <a:pt x="240" y="240"/>
                          <a:pt x="0" y="0"/>
                          <a:pt x="144" y="0"/>
                        </a:cubicBezTo>
                        <a:cubicBezTo>
                          <a:pt x="192" y="0"/>
                          <a:pt x="240" y="48"/>
                          <a:pt x="24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1" name="Google Shape;25741;p72"/>
                  <p:cNvSpPr/>
                  <p:nvPr/>
                </p:nvSpPr>
                <p:spPr>
                  <a:xfrm>
                    <a:off x="5418900" y="861350"/>
                    <a:ext cx="6025" cy="5625"/>
                  </a:xfrm>
                  <a:custGeom>
                    <a:avLst/>
                    <a:gdLst/>
                    <a:ahLst/>
                    <a:cxnLst/>
                    <a:rect l="l" t="t" r="r" b="b"/>
                    <a:pathLst>
                      <a:path w="241" h="225" extrusionOk="0">
                        <a:moveTo>
                          <a:pt x="241" y="64"/>
                        </a:moveTo>
                        <a:cubicBezTo>
                          <a:pt x="241" y="112"/>
                          <a:pt x="225" y="160"/>
                          <a:pt x="177" y="176"/>
                        </a:cubicBezTo>
                        <a:cubicBezTo>
                          <a:pt x="49" y="224"/>
                          <a:pt x="1" y="32"/>
                          <a:pt x="129" y="16"/>
                        </a:cubicBezTo>
                        <a:cubicBezTo>
                          <a:pt x="177" y="0"/>
                          <a:pt x="225" y="16"/>
                          <a:pt x="241" y="6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2" name="Google Shape;25742;p72"/>
                  <p:cNvSpPr/>
                  <p:nvPr/>
                </p:nvSpPr>
                <p:spPr>
                  <a:xfrm>
                    <a:off x="5634925" y="986150"/>
                    <a:ext cx="12025" cy="12025"/>
                  </a:xfrm>
                  <a:custGeom>
                    <a:avLst/>
                    <a:gdLst/>
                    <a:ahLst/>
                    <a:cxnLst/>
                    <a:rect l="l" t="t" r="r" b="b"/>
                    <a:pathLst>
                      <a:path w="481" h="481" extrusionOk="0">
                        <a:moveTo>
                          <a:pt x="481" y="209"/>
                        </a:moveTo>
                        <a:cubicBezTo>
                          <a:pt x="481" y="385"/>
                          <a:pt x="257" y="481"/>
                          <a:pt x="129" y="353"/>
                        </a:cubicBezTo>
                        <a:cubicBezTo>
                          <a:pt x="1" y="225"/>
                          <a:pt x="97" y="1"/>
                          <a:pt x="273" y="1"/>
                        </a:cubicBezTo>
                        <a:cubicBezTo>
                          <a:pt x="385" y="1"/>
                          <a:pt x="481" y="97"/>
                          <a:pt x="481"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3" name="Google Shape;25743;p72"/>
                  <p:cNvSpPr/>
                  <p:nvPr/>
                </p:nvSpPr>
                <p:spPr>
                  <a:xfrm>
                    <a:off x="5717725" y="1135775"/>
                    <a:ext cx="11625" cy="11625"/>
                  </a:xfrm>
                  <a:custGeom>
                    <a:avLst/>
                    <a:gdLst/>
                    <a:ahLst/>
                    <a:cxnLst/>
                    <a:rect l="l" t="t" r="r" b="b"/>
                    <a:pathLst>
                      <a:path w="465" h="465" extrusionOk="0">
                        <a:moveTo>
                          <a:pt x="465" y="192"/>
                        </a:moveTo>
                        <a:cubicBezTo>
                          <a:pt x="465" y="368"/>
                          <a:pt x="257" y="464"/>
                          <a:pt x="129" y="336"/>
                        </a:cubicBezTo>
                        <a:cubicBezTo>
                          <a:pt x="1" y="208"/>
                          <a:pt x="81" y="0"/>
                          <a:pt x="273" y="0"/>
                        </a:cubicBezTo>
                        <a:cubicBezTo>
                          <a:pt x="385" y="0"/>
                          <a:pt x="465" y="80"/>
                          <a:pt x="465" y="1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4" name="Google Shape;25744;p72"/>
                  <p:cNvSpPr/>
                  <p:nvPr/>
                </p:nvSpPr>
                <p:spPr>
                  <a:xfrm>
                    <a:off x="5316900" y="997350"/>
                    <a:ext cx="11625" cy="12025"/>
                  </a:xfrm>
                  <a:custGeom>
                    <a:avLst/>
                    <a:gdLst/>
                    <a:ahLst/>
                    <a:cxnLst/>
                    <a:rect l="l" t="t" r="r" b="b"/>
                    <a:pathLst>
                      <a:path w="465" h="481" extrusionOk="0">
                        <a:moveTo>
                          <a:pt x="465" y="209"/>
                        </a:moveTo>
                        <a:cubicBezTo>
                          <a:pt x="465" y="385"/>
                          <a:pt x="257" y="481"/>
                          <a:pt x="129" y="353"/>
                        </a:cubicBezTo>
                        <a:cubicBezTo>
                          <a:pt x="1" y="225"/>
                          <a:pt x="81" y="1"/>
                          <a:pt x="273" y="1"/>
                        </a:cubicBezTo>
                        <a:cubicBezTo>
                          <a:pt x="369" y="1"/>
                          <a:pt x="465" y="97"/>
                          <a:pt x="465" y="2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5" name="Google Shape;25745;p72"/>
                  <p:cNvSpPr/>
                  <p:nvPr/>
                </p:nvSpPr>
                <p:spPr>
                  <a:xfrm>
                    <a:off x="5331700" y="1124575"/>
                    <a:ext cx="12025" cy="11625"/>
                  </a:xfrm>
                  <a:custGeom>
                    <a:avLst/>
                    <a:gdLst/>
                    <a:ahLst/>
                    <a:cxnLst/>
                    <a:rect l="l" t="t" r="r" b="b"/>
                    <a:pathLst>
                      <a:path w="481" h="465" extrusionOk="0">
                        <a:moveTo>
                          <a:pt x="481" y="208"/>
                        </a:moveTo>
                        <a:cubicBezTo>
                          <a:pt x="481" y="384"/>
                          <a:pt x="257" y="464"/>
                          <a:pt x="129" y="352"/>
                        </a:cubicBezTo>
                        <a:cubicBezTo>
                          <a:pt x="1" y="224"/>
                          <a:pt x="97" y="0"/>
                          <a:pt x="273" y="0"/>
                        </a:cubicBezTo>
                        <a:cubicBezTo>
                          <a:pt x="385" y="0"/>
                          <a:pt x="481" y="96"/>
                          <a:pt x="481"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6" name="Google Shape;25746;p72"/>
                  <p:cNvSpPr/>
                  <p:nvPr/>
                </p:nvSpPr>
                <p:spPr>
                  <a:xfrm>
                    <a:off x="5794150" y="906150"/>
                    <a:ext cx="12025" cy="12025"/>
                  </a:xfrm>
                  <a:custGeom>
                    <a:avLst/>
                    <a:gdLst/>
                    <a:ahLst/>
                    <a:cxnLst/>
                    <a:rect l="l" t="t" r="r" b="b"/>
                    <a:pathLst>
                      <a:path w="481" h="481" extrusionOk="0">
                        <a:moveTo>
                          <a:pt x="480" y="208"/>
                        </a:moveTo>
                        <a:cubicBezTo>
                          <a:pt x="480" y="384"/>
                          <a:pt x="256" y="480"/>
                          <a:pt x="128" y="352"/>
                        </a:cubicBezTo>
                        <a:cubicBezTo>
                          <a:pt x="0" y="224"/>
                          <a:pt x="96" y="0"/>
                          <a:pt x="272" y="0"/>
                        </a:cubicBezTo>
                        <a:cubicBezTo>
                          <a:pt x="384" y="0"/>
                          <a:pt x="480" y="96"/>
                          <a:pt x="480"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7" name="Google Shape;25747;p72"/>
                  <p:cNvSpPr/>
                  <p:nvPr/>
                </p:nvSpPr>
                <p:spPr>
                  <a:xfrm>
                    <a:off x="5290500" y="924950"/>
                    <a:ext cx="11625" cy="11625"/>
                  </a:xfrm>
                  <a:custGeom>
                    <a:avLst/>
                    <a:gdLst/>
                    <a:ahLst/>
                    <a:cxnLst/>
                    <a:rect l="l" t="t" r="r" b="b"/>
                    <a:pathLst>
                      <a:path w="465" h="465" extrusionOk="0">
                        <a:moveTo>
                          <a:pt x="465" y="193"/>
                        </a:moveTo>
                        <a:cubicBezTo>
                          <a:pt x="465" y="369"/>
                          <a:pt x="257" y="465"/>
                          <a:pt x="129" y="337"/>
                        </a:cubicBezTo>
                        <a:cubicBezTo>
                          <a:pt x="1" y="209"/>
                          <a:pt x="97" y="0"/>
                          <a:pt x="273" y="0"/>
                        </a:cubicBezTo>
                        <a:cubicBezTo>
                          <a:pt x="385" y="0"/>
                          <a:pt x="465" y="81"/>
                          <a:pt x="46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8" name="Google Shape;25748;p72"/>
                  <p:cNvSpPr/>
                  <p:nvPr/>
                </p:nvSpPr>
                <p:spPr>
                  <a:xfrm>
                    <a:off x="5680925" y="826150"/>
                    <a:ext cx="43225" cy="43225"/>
                  </a:xfrm>
                  <a:custGeom>
                    <a:avLst/>
                    <a:gdLst/>
                    <a:ahLst/>
                    <a:cxnLst/>
                    <a:rect l="l" t="t" r="r" b="b"/>
                    <a:pathLst>
                      <a:path w="1729" h="1729" extrusionOk="0">
                        <a:moveTo>
                          <a:pt x="865" y="1728"/>
                        </a:moveTo>
                        <a:lnTo>
                          <a:pt x="865" y="1728"/>
                        </a:lnTo>
                        <a:cubicBezTo>
                          <a:pt x="865" y="1248"/>
                          <a:pt x="481" y="864"/>
                          <a:pt x="1" y="864"/>
                        </a:cubicBezTo>
                        <a:lnTo>
                          <a:pt x="1" y="864"/>
                        </a:lnTo>
                        <a:cubicBezTo>
                          <a:pt x="481" y="864"/>
                          <a:pt x="865" y="480"/>
                          <a:pt x="865" y="0"/>
                        </a:cubicBezTo>
                        <a:lnTo>
                          <a:pt x="865" y="0"/>
                        </a:lnTo>
                        <a:cubicBezTo>
                          <a:pt x="865" y="480"/>
                          <a:pt x="1265" y="864"/>
                          <a:pt x="1729" y="864"/>
                        </a:cubicBezTo>
                        <a:lnTo>
                          <a:pt x="1729" y="864"/>
                        </a:lnTo>
                        <a:cubicBezTo>
                          <a:pt x="1265" y="864"/>
                          <a:pt x="865" y="1248"/>
                          <a:pt x="865" y="1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5749" name="Google Shape;25749;p72"/>
            <p:cNvGrpSpPr/>
            <p:nvPr/>
          </p:nvGrpSpPr>
          <p:grpSpPr>
            <a:xfrm>
              <a:off x="170191" y="281209"/>
              <a:ext cx="4977020" cy="3781607"/>
              <a:chOff x="103591" y="148009"/>
              <a:chExt cx="4977020" cy="3781607"/>
            </a:xfrm>
          </p:grpSpPr>
          <p:sp>
            <p:nvSpPr>
              <p:cNvPr id="25750" name="Google Shape;25750;p72"/>
              <p:cNvSpPr/>
              <p:nvPr/>
            </p:nvSpPr>
            <p:spPr>
              <a:xfrm>
                <a:off x="482056" y="1976701"/>
                <a:ext cx="3895680" cy="1547326"/>
              </a:xfrm>
              <a:custGeom>
                <a:avLst/>
                <a:gdLst/>
                <a:ahLst/>
                <a:cxnLst/>
                <a:rect l="l" t="t" r="r" b="b"/>
                <a:pathLst>
                  <a:path w="112470" h="44672" extrusionOk="0">
                    <a:moveTo>
                      <a:pt x="25394" y="0"/>
                    </a:moveTo>
                    <a:cubicBezTo>
                      <a:pt x="27142" y="2914"/>
                      <a:pt x="29553" y="6939"/>
                      <a:pt x="27867" y="9889"/>
                    </a:cubicBezTo>
                    <a:cubicBezTo>
                      <a:pt x="23714" y="17156"/>
                      <a:pt x="12388" y="16926"/>
                      <a:pt x="6166" y="22525"/>
                    </a:cubicBezTo>
                    <a:cubicBezTo>
                      <a:pt x="1174" y="27017"/>
                      <a:pt x="-2579" y="37709"/>
                      <a:pt x="2321" y="42302"/>
                    </a:cubicBezTo>
                    <a:cubicBezTo>
                      <a:pt x="8046" y="47669"/>
                      <a:pt x="19489" y="42800"/>
                      <a:pt x="25394" y="37632"/>
                    </a:cubicBezTo>
                    <a:cubicBezTo>
                      <a:pt x="31485" y="32302"/>
                      <a:pt x="34871" y="23231"/>
                      <a:pt x="42425" y="20327"/>
                    </a:cubicBezTo>
                    <a:cubicBezTo>
                      <a:pt x="48121" y="18137"/>
                      <a:pt x="53603" y="25385"/>
                      <a:pt x="58631" y="28843"/>
                    </a:cubicBezTo>
                    <a:cubicBezTo>
                      <a:pt x="62109" y="31234"/>
                      <a:pt x="66778" y="31823"/>
                      <a:pt x="70992" y="31589"/>
                    </a:cubicBezTo>
                    <a:cubicBezTo>
                      <a:pt x="80337" y="31071"/>
                      <a:pt x="85933" y="18844"/>
                      <a:pt x="95165" y="17306"/>
                    </a:cubicBezTo>
                    <a:cubicBezTo>
                      <a:pt x="101905" y="16183"/>
                      <a:pt x="107639" y="23462"/>
                      <a:pt x="112470" y="28293"/>
                    </a:cubicBezTo>
                  </a:path>
                </a:pathLst>
              </a:custGeom>
              <a:noFill/>
              <a:ln w="19050" cap="flat" cmpd="sng">
                <a:solidFill>
                  <a:srgbClr val="FFD69C"/>
                </a:solidFill>
                <a:prstDash val="solid"/>
                <a:round/>
                <a:headEnd type="none" w="med" len="med"/>
                <a:tailEnd type="none" w="med" len="med"/>
              </a:ln>
            </p:spPr>
          </p:sp>
          <p:grpSp>
            <p:nvGrpSpPr>
              <p:cNvPr id="25751" name="Google Shape;25751;p72"/>
              <p:cNvGrpSpPr/>
              <p:nvPr/>
            </p:nvGrpSpPr>
            <p:grpSpPr>
              <a:xfrm rot="2225965" flipH="1">
                <a:off x="3715870" y="2338854"/>
                <a:ext cx="1041820" cy="1420290"/>
                <a:chOff x="1062200" y="1206225"/>
                <a:chExt cx="640075" cy="872600"/>
              </a:xfrm>
            </p:grpSpPr>
            <p:sp>
              <p:nvSpPr>
                <p:cNvPr id="25752" name="Google Shape;25752;p72"/>
                <p:cNvSpPr/>
                <p:nvPr/>
              </p:nvSpPr>
              <p:spPr>
                <a:xfrm>
                  <a:off x="1599050" y="1404525"/>
                  <a:ext cx="103225" cy="177400"/>
                </a:xfrm>
                <a:custGeom>
                  <a:avLst/>
                  <a:gdLst/>
                  <a:ahLst/>
                  <a:cxnLst/>
                  <a:rect l="l" t="t" r="r" b="b"/>
                  <a:pathLst>
                    <a:path w="4129" h="7096" extrusionOk="0">
                      <a:moveTo>
                        <a:pt x="1067" y="0"/>
                      </a:moveTo>
                      <a:cubicBezTo>
                        <a:pt x="1054" y="0"/>
                        <a:pt x="1047" y="1"/>
                        <a:pt x="1047" y="1"/>
                      </a:cubicBezTo>
                      <a:lnTo>
                        <a:pt x="1" y="1104"/>
                      </a:lnTo>
                      <a:lnTo>
                        <a:pt x="1503" y="7095"/>
                      </a:lnTo>
                      <a:cubicBezTo>
                        <a:pt x="1503" y="7095"/>
                        <a:pt x="4128" y="2587"/>
                        <a:pt x="3748" y="1275"/>
                      </a:cubicBezTo>
                      <a:cubicBezTo>
                        <a:pt x="3388" y="34"/>
                        <a:pt x="1295" y="0"/>
                        <a:pt x="1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3" name="Google Shape;25753;p72"/>
                <p:cNvSpPr/>
                <p:nvPr/>
              </p:nvSpPr>
              <p:spPr>
                <a:xfrm>
                  <a:off x="1128300" y="1376475"/>
                  <a:ext cx="299600" cy="120325"/>
                </a:xfrm>
                <a:custGeom>
                  <a:avLst/>
                  <a:gdLst/>
                  <a:ahLst/>
                  <a:cxnLst/>
                  <a:rect l="l" t="t" r="r" b="b"/>
                  <a:pathLst>
                    <a:path w="11984" h="4813" extrusionOk="0">
                      <a:moveTo>
                        <a:pt x="11108" y="856"/>
                      </a:moveTo>
                      <a:cubicBezTo>
                        <a:pt x="11108" y="856"/>
                        <a:pt x="7951" y="0"/>
                        <a:pt x="6543" y="0"/>
                      </a:cubicBezTo>
                      <a:cubicBezTo>
                        <a:pt x="5155" y="0"/>
                        <a:pt x="2244" y="723"/>
                        <a:pt x="1027" y="1104"/>
                      </a:cubicBezTo>
                      <a:cubicBezTo>
                        <a:pt x="1027" y="1104"/>
                        <a:pt x="0" y="2910"/>
                        <a:pt x="1408" y="3938"/>
                      </a:cubicBezTo>
                      <a:cubicBezTo>
                        <a:pt x="1408" y="3938"/>
                        <a:pt x="5497" y="3557"/>
                        <a:pt x="6600" y="3938"/>
                      </a:cubicBezTo>
                      <a:cubicBezTo>
                        <a:pt x="7684" y="4299"/>
                        <a:pt x="9301" y="4813"/>
                        <a:pt x="9301" y="4813"/>
                      </a:cubicBezTo>
                      <a:lnTo>
                        <a:pt x="11983" y="176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4" name="Google Shape;25754;p72"/>
                <p:cNvSpPr/>
                <p:nvPr/>
              </p:nvSpPr>
              <p:spPr>
                <a:xfrm>
                  <a:off x="1062200" y="1389775"/>
                  <a:ext cx="101300" cy="114150"/>
                </a:xfrm>
                <a:custGeom>
                  <a:avLst/>
                  <a:gdLst/>
                  <a:ahLst/>
                  <a:cxnLst/>
                  <a:rect l="l" t="t" r="r" b="b"/>
                  <a:pathLst>
                    <a:path w="4052" h="4566" extrusionOk="0">
                      <a:moveTo>
                        <a:pt x="3671" y="553"/>
                      </a:moveTo>
                      <a:cubicBezTo>
                        <a:pt x="3671" y="553"/>
                        <a:pt x="1636" y="1"/>
                        <a:pt x="1046" y="267"/>
                      </a:cubicBezTo>
                      <a:cubicBezTo>
                        <a:pt x="457" y="514"/>
                        <a:pt x="2073" y="857"/>
                        <a:pt x="2073" y="857"/>
                      </a:cubicBezTo>
                      <a:cubicBezTo>
                        <a:pt x="2073" y="857"/>
                        <a:pt x="0" y="971"/>
                        <a:pt x="0" y="1351"/>
                      </a:cubicBezTo>
                      <a:cubicBezTo>
                        <a:pt x="0" y="1732"/>
                        <a:pt x="2111" y="1561"/>
                        <a:pt x="2111" y="1561"/>
                      </a:cubicBezTo>
                      <a:cubicBezTo>
                        <a:pt x="2111" y="1561"/>
                        <a:pt x="0" y="1599"/>
                        <a:pt x="0" y="1998"/>
                      </a:cubicBezTo>
                      <a:cubicBezTo>
                        <a:pt x="0" y="2378"/>
                        <a:pt x="2016" y="2245"/>
                        <a:pt x="2016" y="2245"/>
                      </a:cubicBezTo>
                      <a:cubicBezTo>
                        <a:pt x="2016" y="2245"/>
                        <a:pt x="419" y="2683"/>
                        <a:pt x="381" y="3044"/>
                      </a:cubicBezTo>
                      <a:cubicBezTo>
                        <a:pt x="323" y="3387"/>
                        <a:pt x="2283" y="3044"/>
                        <a:pt x="2283" y="3044"/>
                      </a:cubicBezTo>
                      <a:cubicBezTo>
                        <a:pt x="2149" y="3387"/>
                        <a:pt x="2016" y="3729"/>
                        <a:pt x="1826" y="4052"/>
                      </a:cubicBezTo>
                      <a:cubicBezTo>
                        <a:pt x="1560" y="4566"/>
                        <a:pt x="2739" y="4490"/>
                        <a:pt x="4052" y="33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5" name="Google Shape;25755;p72"/>
                <p:cNvSpPr/>
                <p:nvPr/>
              </p:nvSpPr>
              <p:spPr>
                <a:xfrm>
                  <a:off x="1133525" y="1394750"/>
                  <a:ext cx="39950" cy="88725"/>
                </a:xfrm>
                <a:custGeom>
                  <a:avLst/>
                  <a:gdLst/>
                  <a:ahLst/>
                  <a:cxnLst/>
                  <a:rect l="l" t="t" r="r" b="b"/>
                  <a:pathLst>
                    <a:path w="1598" h="3549" extrusionOk="0">
                      <a:moveTo>
                        <a:pt x="793" y="0"/>
                      </a:moveTo>
                      <a:cubicBezTo>
                        <a:pt x="681" y="0"/>
                        <a:pt x="568" y="54"/>
                        <a:pt x="495" y="182"/>
                      </a:cubicBezTo>
                      <a:cubicBezTo>
                        <a:pt x="0" y="1247"/>
                        <a:pt x="152" y="2503"/>
                        <a:pt x="894" y="3397"/>
                      </a:cubicBezTo>
                      <a:cubicBezTo>
                        <a:pt x="970" y="3492"/>
                        <a:pt x="1084" y="3549"/>
                        <a:pt x="1199" y="3549"/>
                      </a:cubicBezTo>
                      <a:cubicBezTo>
                        <a:pt x="1275" y="3549"/>
                        <a:pt x="1351" y="3530"/>
                        <a:pt x="1408" y="3492"/>
                      </a:cubicBezTo>
                      <a:cubicBezTo>
                        <a:pt x="1579" y="3359"/>
                        <a:pt x="1598" y="3131"/>
                        <a:pt x="1484" y="2978"/>
                      </a:cubicBezTo>
                      <a:cubicBezTo>
                        <a:pt x="913" y="2275"/>
                        <a:pt x="780" y="1343"/>
                        <a:pt x="1141" y="525"/>
                      </a:cubicBezTo>
                      <a:cubicBezTo>
                        <a:pt x="1271" y="241"/>
                        <a:pt x="1032" y="0"/>
                        <a:pt x="7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6" name="Google Shape;25756;p72"/>
                <p:cNvSpPr/>
                <p:nvPr/>
              </p:nvSpPr>
              <p:spPr>
                <a:xfrm>
                  <a:off x="1267625" y="1371250"/>
                  <a:ext cx="51375" cy="108900"/>
                </a:xfrm>
                <a:custGeom>
                  <a:avLst/>
                  <a:gdLst/>
                  <a:ahLst/>
                  <a:cxnLst/>
                  <a:rect l="l" t="t" r="r" b="b"/>
                  <a:pathLst>
                    <a:path w="2055" h="4356" extrusionOk="0">
                      <a:moveTo>
                        <a:pt x="190" y="247"/>
                      </a:moveTo>
                      <a:cubicBezTo>
                        <a:pt x="190" y="247"/>
                        <a:pt x="0" y="2720"/>
                        <a:pt x="190" y="3994"/>
                      </a:cubicBezTo>
                      <a:cubicBezTo>
                        <a:pt x="190" y="3994"/>
                        <a:pt x="362" y="4356"/>
                        <a:pt x="1027" y="4128"/>
                      </a:cubicBezTo>
                      <a:cubicBezTo>
                        <a:pt x="1027" y="4128"/>
                        <a:pt x="2054" y="2226"/>
                        <a:pt x="1921" y="285"/>
                      </a:cubicBezTo>
                      <a:cubicBezTo>
                        <a:pt x="1370" y="19"/>
                        <a:pt x="742" y="0"/>
                        <a:pt x="190" y="2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7" name="Google Shape;25757;p72"/>
                <p:cNvSpPr/>
                <p:nvPr/>
              </p:nvSpPr>
              <p:spPr>
                <a:xfrm>
                  <a:off x="1125425" y="1418325"/>
                  <a:ext cx="447500" cy="660500"/>
                </a:xfrm>
                <a:custGeom>
                  <a:avLst/>
                  <a:gdLst/>
                  <a:ahLst/>
                  <a:cxnLst/>
                  <a:rect l="l" t="t" r="r" b="b"/>
                  <a:pathLst>
                    <a:path w="17900" h="26420" extrusionOk="0">
                      <a:moveTo>
                        <a:pt x="11775" y="0"/>
                      </a:moveTo>
                      <a:cubicBezTo>
                        <a:pt x="11775" y="0"/>
                        <a:pt x="7590" y="3139"/>
                        <a:pt x="8827" y="8997"/>
                      </a:cubicBezTo>
                      <a:cubicBezTo>
                        <a:pt x="8827" y="8997"/>
                        <a:pt x="5232" y="10785"/>
                        <a:pt x="4300" y="11755"/>
                      </a:cubicBezTo>
                      <a:cubicBezTo>
                        <a:pt x="3368" y="12706"/>
                        <a:pt x="2321" y="16738"/>
                        <a:pt x="2321" y="16738"/>
                      </a:cubicBezTo>
                      <a:cubicBezTo>
                        <a:pt x="2321" y="16738"/>
                        <a:pt x="324" y="17499"/>
                        <a:pt x="172" y="18774"/>
                      </a:cubicBezTo>
                      <a:cubicBezTo>
                        <a:pt x="1" y="20029"/>
                        <a:pt x="3672" y="20067"/>
                        <a:pt x="5650" y="18774"/>
                      </a:cubicBezTo>
                      <a:cubicBezTo>
                        <a:pt x="5650" y="18774"/>
                        <a:pt x="6886" y="15559"/>
                        <a:pt x="7134" y="14494"/>
                      </a:cubicBezTo>
                      <a:lnTo>
                        <a:pt x="10386" y="13790"/>
                      </a:lnTo>
                      <a:lnTo>
                        <a:pt x="10329" y="14152"/>
                      </a:lnTo>
                      <a:cubicBezTo>
                        <a:pt x="10215" y="14779"/>
                        <a:pt x="10158" y="15426"/>
                        <a:pt x="10139" y="16073"/>
                      </a:cubicBezTo>
                      <a:cubicBezTo>
                        <a:pt x="10196" y="17670"/>
                        <a:pt x="10653" y="19249"/>
                        <a:pt x="11489" y="20638"/>
                      </a:cubicBezTo>
                      <a:cubicBezTo>
                        <a:pt x="11489" y="20638"/>
                        <a:pt x="10595" y="23795"/>
                        <a:pt x="11775" y="25108"/>
                      </a:cubicBezTo>
                      <a:cubicBezTo>
                        <a:pt x="12954" y="26420"/>
                        <a:pt x="15446" y="23339"/>
                        <a:pt x="15160" y="20105"/>
                      </a:cubicBezTo>
                      <a:cubicBezTo>
                        <a:pt x="15160" y="20105"/>
                        <a:pt x="14095" y="17708"/>
                        <a:pt x="14190" y="16643"/>
                      </a:cubicBezTo>
                      <a:lnTo>
                        <a:pt x="16473" y="11793"/>
                      </a:lnTo>
                      <a:cubicBezTo>
                        <a:pt x="16473" y="11793"/>
                        <a:pt x="17671" y="10899"/>
                        <a:pt x="17652" y="8198"/>
                      </a:cubicBezTo>
                      <a:lnTo>
                        <a:pt x="17899" y="144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8" name="Google Shape;25758;p72"/>
                <p:cNvSpPr/>
                <p:nvPr/>
              </p:nvSpPr>
              <p:spPr>
                <a:xfrm>
                  <a:off x="1364150" y="1505325"/>
                  <a:ext cx="48050" cy="48075"/>
                </a:xfrm>
                <a:custGeom>
                  <a:avLst/>
                  <a:gdLst/>
                  <a:ahLst/>
                  <a:cxnLst/>
                  <a:rect l="l" t="t" r="r" b="b"/>
                  <a:pathLst>
                    <a:path w="1922" h="1923" extrusionOk="0">
                      <a:moveTo>
                        <a:pt x="1921" y="819"/>
                      </a:moveTo>
                      <a:cubicBezTo>
                        <a:pt x="1921" y="1542"/>
                        <a:pt x="1046" y="1922"/>
                        <a:pt x="533" y="1389"/>
                      </a:cubicBezTo>
                      <a:cubicBezTo>
                        <a:pt x="0" y="876"/>
                        <a:pt x="381" y="1"/>
                        <a:pt x="1104" y="1"/>
                      </a:cubicBezTo>
                      <a:cubicBezTo>
                        <a:pt x="1560" y="1"/>
                        <a:pt x="1921" y="362"/>
                        <a:pt x="1921" y="8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9" name="Google Shape;25759;p72"/>
                <p:cNvSpPr/>
                <p:nvPr/>
              </p:nvSpPr>
              <p:spPr>
                <a:xfrm>
                  <a:off x="1173650" y="1827450"/>
                  <a:ext cx="104925" cy="69275"/>
                </a:xfrm>
                <a:custGeom>
                  <a:avLst/>
                  <a:gdLst/>
                  <a:ahLst/>
                  <a:cxnLst/>
                  <a:rect l="l" t="t" r="r" b="b"/>
                  <a:pathLst>
                    <a:path w="4197" h="2771" extrusionOk="0">
                      <a:moveTo>
                        <a:pt x="399" y="0"/>
                      </a:moveTo>
                      <a:cubicBezTo>
                        <a:pt x="201" y="0"/>
                        <a:pt x="0" y="145"/>
                        <a:pt x="31" y="411"/>
                      </a:cubicBezTo>
                      <a:cubicBezTo>
                        <a:pt x="31" y="564"/>
                        <a:pt x="221" y="1914"/>
                        <a:pt x="3645" y="2751"/>
                      </a:cubicBezTo>
                      <a:cubicBezTo>
                        <a:pt x="3654" y="2761"/>
                        <a:pt x="3669" y="2765"/>
                        <a:pt x="3683" y="2765"/>
                      </a:cubicBezTo>
                      <a:cubicBezTo>
                        <a:pt x="3697" y="2765"/>
                        <a:pt x="3712" y="2761"/>
                        <a:pt x="3721" y="2751"/>
                      </a:cubicBezTo>
                      <a:lnTo>
                        <a:pt x="3721" y="2770"/>
                      </a:lnTo>
                      <a:cubicBezTo>
                        <a:pt x="4121" y="2732"/>
                        <a:pt x="4197" y="2180"/>
                        <a:pt x="3816" y="2047"/>
                      </a:cubicBezTo>
                      <a:cubicBezTo>
                        <a:pt x="1001" y="1363"/>
                        <a:pt x="754" y="392"/>
                        <a:pt x="754" y="335"/>
                      </a:cubicBezTo>
                      <a:cubicBezTo>
                        <a:pt x="736" y="107"/>
                        <a:pt x="569" y="0"/>
                        <a:pt x="3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0" name="Google Shape;25760;p72"/>
                <p:cNvSpPr/>
                <p:nvPr/>
              </p:nvSpPr>
              <p:spPr>
                <a:xfrm>
                  <a:off x="1216725" y="1696500"/>
                  <a:ext cx="91325" cy="118900"/>
                </a:xfrm>
                <a:custGeom>
                  <a:avLst/>
                  <a:gdLst/>
                  <a:ahLst/>
                  <a:cxnLst/>
                  <a:rect l="l" t="t" r="r" b="b"/>
                  <a:pathLst>
                    <a:path w="3653" h="4756" extrusionOk="0">
                      <a:moveTo>
                        <a:pt x="1427" y="0"/>
                      </a:moveTo>
                      <a:cubicBezTo>
                        <a:pt x="1427" y="0"/>
                        <a:pt x="3311" y="1978"/>
                        <a:pt x="3482" y="3367"/>
                      </a:cubicBezTo>
                      <a:cubicBezTo>
                        <a:pt x="3653" y="4755"/>
                        <a:pt x="1" y="1674"/>
                        <a:pt x="1" y="1674"/>
                      </a:cubicBezTo>
                      <a:cubicBezTo>
                        <a:pt x="1" y="1674"/>
                        <a:pt x="1" y="438"/>
                        <a:pt x="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1" name="Google Shape;25761;p72"/>
                <p:cNvSpPr/>
                <p:nvPr/>
              </p:nvSpPr>
              <p:spPr>
                <a:xfrm>
                  <a:off x="1332800" y="1633800"/>
                  <a:ext cx="77500" cy="81275"/>
                </a:xfrm>
                <a:custGeom>
                  <a:avLst/>
                  <a:gdLst/>
                  <a:ahLst/>
                  <a:cxnLst/>
                  <a:rect l="l" t="t" r="r" b="b"/>
                  <a:pathLst>
                    <a:path w="3100" h="3251" extrusionOk="0">
                      <a:moveTo>
                        <a:pt x="513" y="0"/>
                      </a:moveTo>
                      <a:cubicBezTo>
                        <a:pt x="124" y="0"/>
                        <a:pt x="1" y="617"/>
                        <a:pt x="436" y="739"/>
                      </a:cubicBezTo>
                      <a:cubicBezTo>
                        <a:pt x="474" y="758"/>
                        <a:pt x="1768" y="1158"/>
                        <a:pt x="2339" y="2984"/>
                      </a:cubicBezTo>
                      <a:cubicBezTo>
                        <a:pt x="2377" y="3136"/>
                        <a:pt x="2510" y="3250"/>
                        <a:pt x="2681" y="3250"/>
                      </a:cubicBezTo>
                      <a:cubicBezTo>
                        <a:pt x="2719" y="3250"/>
                        <a:pt x="2757" y="3231"/>
                        <a:pt x="2795" y="3212"/>
                      </a:cubicBezTo>
                      <a:cubicBezTo>
                        <a:pt x="2985" y="3155"/>
                        <a:pt x="3099" y="2946"/>
                        <a:pt x="3042" y="2756"/>
                      </a:cubicBezTo>
                      <a:cubicBezTo>
                        <a:pt x="2358" y="530"/>
                        <a:pt x="703" y="36"/>
                        <a:pt x="627" y="17"/>
                      </a:cubicBezTo>
                      <a:cubicBezTo>
                        <a:pt x="587" y="5"/>
                        <a:pt x="549"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2" name="Google Shape;25762;p72"/>
                <p:cNvSpPr/>
                <p:nvPr/>
              </p:nvSpPr>
              <p:spPr>
                <a:xfrm>
                  <a:off x="1398775" y="1912200"/>
                  <a:ext cx="117800" cy="40150"/>
                </a:xfrm>
                <a:custGeom>
                  <a:avLst/>
                  <a:gdLst/>
                  <a:ahLst/>
                  <a:cxnLst/>
                  <a:rect l="l" t="t" r="r" b="b"/>
                  <a:pathLst>
                    <a:path w="4712" h="1606" extrusionOk="0">
                      <a:moveTo>
                        <a:pt x="4203" y="1"/>
                      </a:moveTo>
                      <a:cubicBezTo>
                        <a:pt x="4130" y="1"/>
                        <a:pt x="4053" y="25"/>
                        <a:pt x="3979" y="84"/>
                      </a:cubicBezTo>
                      <a:cubicBezTo>
                        <a:pt x="3260" y="704"/>
                        <a:pt x="2566" y="882"/>
                        <a:pt x="2006" y="882"/>
                      </a:cubicBezTo>
                      <a:cubicBezTo>
                        <a:pt x="1278" y="882"/>
                        <a:pt x="778" y="581"/>
                        <a:pt x="746" y="559"/>
                      </a:cubicBezTo>
                      <a:cubicBezTo>
                        <a:pt x="673" y="513"/>
                        <a:pt x="601" y="493"/>
                        <a:pt x="534" y="493"/>
                      </a:cubicBezTo>
                      <a:cubicBezTo>
                        <a:pt x="213" y="493"/>
                        <a:pt x="0" y="948"/>
                        <a:pt x="346" y="1168"/>
                      </a:cubicBezTo>
                      <a:cubicBezTo>
                        <a:pt x="746" y="1396"/>
                        <a:pt x="1183" y="1529"/>
                        <a:pt x="1621" y="1586"/>
                      </a:cubicBezTo>
                      <a:cubicBezTo>
                        <a:pt x="1754" y="1605"/>
                        <a:pt x="1887" y="1605"/>
                        <a:pt x="2020" y="1605"/>
                      </a:cubicBezTo>
                      <a:cubicBezTo>
                        <a:pt x="2914" y="1586"/>
                        <a:pt x="3789" y="1244"/>
                        <a:pt x="4455" y="635"/>
                      </a:cubicBezTo>
                      <a:cubicBezTo>
                        <a:pt x="4712" y="378"/>
                        <a:pt x="4488" y="1"/>
                        <a:pt x="4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3" name="Google Shape;25763;p72"/>
                <p:cNvSpPr/>
                <p:nvPr/>
              </p:nvSpPr>
              <p:spPr>
                <a:xfrm>
                  <a:off x="1377450" y="1801575"/>
                  <a:ext cx="106075" cy="69925"/>
                </a:xfrm>
                <a:custGeom>
                  <a:avLst/>
                  <a:gdLst/>
                  <a:ahLst/>
                  <a:cxnLst/>
                  <a:rect l="l" t="t" r="r" b="b"/>
                  <a:pathLst>
                    <a:path w="4243" h="2797" extrusionOk="0">
                      <a:moveTo>
                        <a:pt x="4166" y="1732"/>
                      </a:moveTo>
                      <a:cubicBezTo>
                        <a:pt x="2949" y="2797"/>
                        <a:pt x="267" y="2797"/>
                        <a:pt x="153" y="2188"/>
                      </a:cubicBezTo>
                      <a:cubicBezTo>
                        <a:pt x="39" y="1846"/>
                        <a:pt x="1" y="1485"/>
                        <a:pt x="20" y="1104"/>
                      </a:cubicBezTo>
                      <a:cubicBezTo>
                        <a:pt x="1922" y="1"/>
                        <a:pt x="4128" y="1085"/>
                        <a:pt x="4128" y="1085"/>
                      </a:cubicBezTo>
                      <a:cubicBezTo>
                        <a:pt x="4224" y="1294"/>
                        <a:pt x="4243" y="1523"/>
                        <a:pt x="4166" y="17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4" name="Google Shape;25764;p72"/>
                <p:cNvSpPr/>
                <p:nvPr/>
              </p:nvSpPr>
              <p:spPr>
                <a:xfrm>
                  <a:off x="1381275" y="1679375"/>
                  <a:ext cx="168350" cy="42825"/>
                </a:xfrm>
                <a:custGeom>
                  <a:avLst/>
                  <a:gdLst/>
                  <a:ahLst/>
                  <a:cxnLst/>
                  <a:rect l="l" t="t" r="r" b="b"/>
                  <a:pathLst>
                    <a:path w="6734" h="1713" extrusionOk="0">
                      <a:moveTo>
                        <a:pt x="3104" y="1"/>
                      </a:moveTo>
                      <a:cubicBezTo>
                        <a:pt x="2238" y="1"/>
                        <a:pt x="1284" y="224"/>
                        <a:pt x="342" y="876"/>
                      </a:cubicBezTo>
                      <a:cubicBezTo>
                        <a:pt x="0" y="1109"/>
                        <a:pt x="218" y="1558"/>
                        <a:pt x="537" y="1558"/>
                      </a:cubicBezTo>
                      <a:cubicBezTo>
                        <a:pt x="608" y="1558"/>
                        <a:pt x="685" y="1536"/>
                        <a:pt x="761" y="1484"/>
                      </a:cubicBezTo>
                      <a:cubicBezTo>
                        <a:pt x="1575" y="921"/>
                        <a:pt x="2397" y="728"/>
                        <a:pt x="3141" y="728"/>
                      </a:cubicBezTo>
                      <a:cubicBezTo>
                        <a:pt x="4710" y="728"/>
                        <a:pt x="5933" y="1585"/>
                        <a:pt x="6011" y="1636"/>
                      </a:cubicBezTo>
                      <a:cubicBezTo>
                        <a:pt x="6087" y="1693"/>
                        <a:pt x="6144" y="1712"/>
                        <a:pt x="6239" y="1712"/>
                      </a:cubicBezTo>
                      <a:cubicBezTo>
                        <a:pt x="6581" y="1712"/>
                        <a:pt x="6733" y="1256"/>
                        <a:pt x="6448" y="1047"/>
                      </a:cubicBezTo>
                      <a:cubicBezTo>
                        <a:pt x="6422" y="1034"/>
                        <a:pt x="4969" y="1"/>
                        <a:pt x="3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5" name="Google Shape;25765;p72"/>
                <p:cNvSpPr/>
                <p:nvPr/>
              </p:nvSpPr>
              <p:spPr>
                <a:xfrm>
                  <a:off x="1384600" y="1206225"/>
                  <a:ext cx="271075" cy="267275"/>
                </a:xfrm>
                <a:custGeom>
                  <a:avLst/>
                  <a:gdLst/>
                  <a:ahLst/>
                  <a:cxnLst/>
                  <a:rect l="l" t="t" r="r" b="b"/>
                  <a:pathLst>
                    <a:path w="10843" h="10691" extrusionOk="0">
                      <a:moveTo>
                        <a:pt x="5421" y="1"/>
                      </a:moveTo>
                      <a:cubicBezTo>
                        <a:pt x="2435" y="1"/>
                        <a:pt x="0" y="2397"/>
                        <a:pt x="0" y="5346"/>
                      </a:cubicBezTo>
                      <a:cubicBezTo>
                        <a:pt x="0" y="8294"/>
                        <a:pt x="2435" y="10691"/>
                        <a:pt x="5421" y="10691"/>
                      </a:cubicBezTo>
                      <a:cubicBezTo>
                        <a:pt x="8407" y="10691"/>
                        <a:pt x="10842" y="8294"/>
                        <a:pt x="10842" y="5346"/>
                      </a:cubicBezTo>
                      <a:cubicBezTo>
                        <a:pt x="10842" y="2397"/>
                        <a:pt x="8407" y="1"/>
                        <a:pt x="54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6" name="Google Shape;25766;p72"/>
                <p:cNvSpPr/>
                <p:nvPr/>
              </p:nvSpPr>
              <p:spPr>
                <a:xfrm>
                  <a:off x="1384600" y="1255700"/>
                  <a:ext cx="214950" cy="225400"/>
                </a:xfrm>
                <a:custGeom>
                  <a:avLst/>
                  <a:gdLst/>
                  <a:ahLst/>
                  <a:cxnLst/>
                  <a:rect l="l" t="t" r="r" b="b"/>
                  <a:pathLst>
                    <a:path w="8598" h="9016" extrusionOk="0">
                      <a:moveTo>
                        <a:pt x="6182" y="8293"/>
                      </a:moveTo>
                      <a:cubicBezTo>
                        <a:pt x="3044" y="9016"/>
                        <a:pt x="57" y="6657"/>
                        <a:pt x="0" y="3443"/>
                      </a:cubicBezTo>
                      <a:cubicBezTo>
                        <a:pt x="0" y="2244"/>
                        <a:pt x="457" y="1065"/>
                        <a:pt x="1256" y="171"/>
                      </a:cubicBezTo>
                      <a:lnTo>
                        <a:pt x="1294" y="114"/>
                      </a:lnTo>
                      <a:cubicBezTo>
                        <a:pt x="1427" y="0"/>
                        <a:pt x="1655" y="19"/>
                        <a:pt x="1731" y="190"/>
                      </a:cubicBezTo>
                      <a:cubicBezTo>
                        <a:pt x="2112" y="856"/>
                        <a:pt x="3443" y="2206"/>
                        <a:pt x="7894" y="1655"/>
                      </a:cubicBezTo>
                      <a:cubicBezTo>
                        <a:pt x="8160" y="1617"/>
                        <a:pt x="8407" y="1826"/>
                        <a:pt x="8426" y="2092"/>
                      </a:cubicBezTo>
                      <a:cubicBezTo>
                        <a:pt x="8541" y="3310"/>
                        <a:pt x="8598" y="6524"/>
                        <a:pt x="6429" y="82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7" name="Google Shape;25767;p72"/>
                <p:cNvSpPr/>
                <p:nvPr/>
              </p:nvSpPr>
              <p:spPr>
                <a:xfrm>
                  <a:off x="1514400" y="1754975"/>
                  <a:ext cx="121300" cy="112250"/>
                </a:xfrm>
                <a:custGeom>
                  <a:avLst/>
                  <a:gdLst/>
                  <a:ahLst/>
                  <a:cxnLst/>
                  <a:rect l="l" t="t" r="r" b="b"/>
                  <a:pathLst>
                    <a:path w="4852" h="4490" extrusionOk="0">
                      <a:moveTo>
                        <a:pt x="4851" y="229"/>
                      </a:moveTo>
                      <a:cubicBezTo>
                        <a:pt x="4851" y="229"/>
                        <a:pt x="4452" y="3120"/>
                        <a:pt x="4052" y="3634"/>
                      </a:cubicBezTo>
                      <a:cubicBezTo>
                        <a:pt x="3672" y="4147"/>
                        <a:pt x="3729" y="2512"/>
                        <a:pt x="3729" y="2512"/>
                      </a:cubicBezTo>
                      <a:cubicBezTo>
                        <a:pt x="3729" y="2512"/>
                        <a:pt x="3120" y="4490"/>
                        <a:pt x="2740" y="4414"/>
                      </a:cubicBezTo>
                      <a:cubicBezTo>
                        <a:pt x="2379" y="4338"/>
                        <a:pt x="3025" y="2321"/>
                        <a:pt x="3025" y="2321"/>
                      </a:cubicBezTo>
                      <a:cubicBezTo>
                        <a:pt x="3025" y="2321"/>
                        <a:pt x="2493" y="4357"/>
                        <a:pt x="2131" y="4262"/>
                      </a:cubicBezTo>
                      <a:cubicBezTo>
                        <a:pt x="1751" y="4185"/>
                        <a:pt x="2360" y="2245"/>
                        <a:pt x="2360" y="2245"/>
                      </a:cubicBezTo>
                      <a:cubicBezTo>
                        <a:pt x="2360" y="2245"/>
                        <a:pt x="1561" y="3691"/>
                        <a:pt x="1199" y="3653"/>
                      </a:cubicBezTo>
                      <a:cubicBezTo>
                        <a:pt x="857" y="3615"/>
                        <a:pt x="1656" y="1808"/>
                        <a:pt x="1656" y="1808"/>
                      </a:cubicBezTo>
                      <a:cubicBezTo>
                        <a:pt x="1275" y="1846"/>
                        <a:pt x="914" y="1903"/>
                        <a:pt x="553" y="1998"/>
                      </a:cubicBezTo>
                      <a:cubicBezTo>
                        <a:pt x="1" y="2150"/>
                        <a:pt x="362" y="1009"/>
                        <a:pt x="1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8" name="Google Shape;25768;p72"/>
                <p:cNvSpPr/>
                <p:nvPr/>
              </p:nvSpPr>
              <p:spPr>
                <a:xfrm>
                  <a:off x="1520125" y="1449225"/>
                  <a:ext cx="151225" cy="327650"/>
                </a:xfrm>
                <a:custGeom>
                  <a:avLst/>
                  <a:gdLst/>
                  <a:ahLst/>
                  <a:cxnLst/>
                  <a:rect l="l" t="t" r="r" b="b"/>
                  <a:pathLst>
                    <a:path w="6049" h="13106" extrusionOk="0">
                      <a:moveTo>
                        <a:pt x="3291" y="210"/>
                      </a:moveTo>
                      <a:cubicBezTo>
                        <a:pt x="3291" y="210"/>
                        <a:pt x="590" y="0"/>
                        <a:pt x="0" y="2188"/>
                      </a:cubicBezTo>
                      <a:cubicBezTo>
                        <a:pt x="381" y="3862"/>
                        <a:pt x="1008" y="5478"/>
                        <a:pt x="1864" y="6981"/>
                      </a:cubicBezTo>
                      <a:cubicBezTo>
                        <a:pt x="2035" y="7647"/>
                        <a:pt x="2054" y="8351"/>
                        <a:pt x="1940" y="9035"/>
                      </a:cubicBezTo>
                      <a:cubicBezTo>
                        <a:pt x="1769" y="10348"/>
                        <a:pt x="1389" y="12174"/>
                        <a:pt x="1389" y="12174"/>
                      </a:cubicBezTo>
                      <a:cubicBezTo>
                        <a:pt x="1389" y="12174"/>
                        <a:pt x="2473" y="13106"/>
                        <a:pt x="4622" y="12459"/>
                      </a:cubicBezTo>
                      <a:cubicBezTo>
                        <a:pt x="4622" y="12459"/>
                        <a:pt x="6049" y="9473"/>
                        <a:pt x="5783" y="6677"/>
                      </a:cubicBezTo>
                      <a:cubicBezTo>
                        <a:pt x="5535" y="3881"/>
                        <a:pt x="3291" y="210"/>
                        <a:pt x="3291" y="2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9" name="Google Shape;25769;p72"/>
                <p:cNvSpPr/>
                <p:nvPr/>
              </p:nvSpPr>
              <p:spPr>
                <a:xfrm>
                  <a:off x="1545200" y="1745650"/>
                  <a:ext cx="104075" cy="34575"/>
                </a:xfrm>
                <a:custGeom>
                  <a:avLst/>
                  <a:gdLst/>
                  <a:ahLst/>
                  <a:cxnLst/>
                  <a:rect l="l" t="t" r="r" b="b"/>
                  <a:pathLst>
                    <a:path w="4163" h="1383" extrusionOk="0">
                      <a:moveTo>
                        <a:pt x="521" y="0"/>
                      </a:moveTo>
                      <a:cubicBezTo>
                        <a:pt x="247" y="0"/>
                        <a:pt x="0" y="344"/>
                        <a:pt x="234" y="621"/>
                      </a:cubicBezTo>
                      <a:cubicBezTo>
                        <a:pt x="713" y="1100"/>
                        <a:pt x="1370" y="1383"/>
                        <a:pt x="2068" y="1383"/>
                      </a:cubicBezTo>
                      <a:cubicBezTo>
                        <a:pt x="2090" y="1383"/>
                        <a:pt x="2113" y="1383"/>
                        <a:pt x="2136" y="1382"/>
                      </a:cubicBezTo>
                      <a:cubicBezTo>
                        <a:pt x="2725" y="1382"/>
                        <a:pt x="3296" y="1211"/>
                        <a:pt x="3809" y="906"/>
                      </a:cubicBezTo>
                      <a:cubicBezTo>
                        <a:pt x="4163" y="714"/>
                        <a:pt x="3960" y="223"/>
                        <a:pt x="3637" y="223"/>
                      </a:cubicBezTo>
                      <a:cubicBezTo>
                        <a:pt x="3577" y="223"/>
                        <a:pt x="3513" y="240"/>
                        <a:pt x="3448" y="279"/>
                      </a:cubicBezTo>
                      <a:cubicBezTo>
                        <a:pt x="2949" y="557"/>
                        <a:pt x="2508" y="655"/>
                        <a:pt x="2136" y="655"/>
                      </a:cubicBezTo>
                      <a:cubicBezTo>
                        <a:pt x="1287" y="655"/>
                        <a:pt x="793" y="147"/>
                        <a:pt x="766" y="108"/>
                      </a:cubicBezTo>
                      <a:cubicBezTo>
                        <a:pt x="691" y="32"/>
                        <a:pt x="605" y="0"/>
                        <a:pt x="5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0" name="Google Shape;25770;p72"/>
                <p:cNvSpPr/>
                <p:nvPr/>
              </p:nvSpPr>
              <p:spPr>
                <a:xfrm>
                  <a:off x="1566250" y="1616125"/>
                  <a:ext cx="103675" cy="62800"/>
                </a:xfrm>
                <a:custGeom>
                  <a:avLst/>
                  <a:gdLst/>
                  <a:ahLst/>
                  <a:cxnLst/>
                  <a:rect l="l" t="t" r="r" b="b"/>
                  <a:pathLst>
                    <a:path w="4147" h="2512" extrusionOk="0">
                      <a:moveTo>
                        <a:pt x="152" y="1237"/>
                      </a:moveTo>
                      <a:cubicBezTo>
                        <a:pt x="152" y="1237"/>
                        <a:pt x="3557" y="1180"/>
                        <a:pt x="3957" y="1"/>
                      </a:cubicBezTo>
                      <a:cubicBezTo>
                        <a:pt x="3957" y="1"/>
                        <a:pt x="4147" y="571"/>
                        <a:pt x="3899" y="1846"/>
                      </a:cubicBezTo>
                      <a:cubicBezTo>
                        <a:pt x="3899" y="1846"/>
                        <a:pt x="2016" y="2512"/>
                        <a:pt x="171" y="1751"/>
                      </a:cubicBezTo>
                      <a:cubicBezTo>
                        <a:pt x="152" y="1751"/>
                        <a:pt x="0" y="1713"/>
                        <a:pt x="152" y="12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1" name="Google Shape;25771;p72"/>
                <p:cNvSpPr/>
                <p:nvPr/>
              </p:nvSpPr>
              <p:spPr>
                <a:xfrm>
                  <a:off x="1508700" y="1441825"/>
                  <a:ext cx="110525" cy="82075"/>
                </a:xfrm>
                <a:custGeom>
                  <a:avLst/>
                  <a:gdLst/>
                  <a:ahLst/>
                  <a:cxnLst/>
                  <a:rect l="l" t="t" r="r" b="b"/>
                  <a:pathLst>
                    <a:path w="4421" h="3283" extrusionOk="0">
                      <a:moveTo>
                        <a:pt x="3360" y="0"/>
                      </a:moveTo>
                      <a:cubicBezTo>
                        <a:pt x="2177" y="0"/>
                        <a:pt x="424" y="546"/>
                        <a:pt x="58" y="2712"/>
                      </a:cubicBezTo>
                      <a:cubicBezTo>
                        <a:pt x="1" y="2978"/>
                        <a:pt x="191" y="3226"/>
                        <a:pt x="457" y="3283"/>
                      </a:cubicBezTo>
                      <a:lnTo>
                        <a:pt x="533" y="3283"/>
                      </a:lnTo>
                      <a:cubicBezTo>
                        <a:pt x="762" y="3283"/>
                        <a:pt x="971" y="3112"/>
                        <a:pt x="1009" y="2883"/>
                      </a:cubicBezTo>
                      <a:cubicBezTo>
                        <a:pt x="1310" y="1198"/>
                        <a:pt x="2670" y="977"/>
                        <a:pt x="3338" y="977"/>
                      </a:cubicBezTo>
                      <a:cubicBezTo>
                        <a:pt x="3515" y="977"/>
                        <a:pt x="3643" y="992"/>
                        <a:pt x="3691" y="1000"/>
                      </a:cubicBezTo>
                      <a:cubicBezTo>
                        <a:pt x="3704" y="1001"/>
                        <a:pt x="3716" y="1001"/>
                        <a:pt x="3728" y="1001"/>
                      </a:cubicBezTo>
                      <a:cubicBezTo>
                        <a:pt x="4323" y="1001"/>
                        <a:pt x="4420" y="123"/>
                        <a:pt x="3824" y="30"/>
                      </a:cubicBezTo>
                      <a:cubicBezTo>
                        <a:pt x="3685" y="11"/>
                        <a:pt x="3528" y="0"/>
                        <a:pt x="33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772" name="Google Shape;25772;p72"/>
              <p:cNvGrpSpPr/>
              <p:nvPr/>
            </p:nvGrpSpPr>
            <p:grpSpPr>
              <a:xfrm>
                <a:off x="103591" y="148009"/>
                <a:ext cx="3114248" cy="1983396"/>
                <a:chOff x="961902" y="999722"/>
                <a:chExt cx="1680561" cy="1070313"/>
              </a:xfrm>
            </p:grpSpPr>
            <p:sp>
              <p:nvSpPr>
                <p:cNvPr id="25773" name="Google Shape;25773;p72"/>
                <p:cNvSpPr/>
                <p:nvPr/>
              </p:nvSpPr>
              <p:spPr>
                <a:xfrm>
                  <a:off x="1258302" y="999722"/>
                  <a:ext cx="1066864" cy="1070313"/>
                </a:xfrm>
                <a:custGeom>
                  <a:avLst/>
                  <a:gdLst/>
                  <a:ahLst/>
                  <a:cxnLst/>
                  <a:rect l="l" t="t" r="r" b="b"/>
                  <a:pathLst>
                    <a:path w="10208" h="10241" extrusionOk="0">
                      <a:moveTo>
                        <a:pt x="5151" y="1"/>
                      </a:moveTo>
                      <a:cubicBezTo>
                        <a:pt x="2707" y="1"/>
                        <a:pt x="297" y="1732"/>
                        <a:pt x="34" y="4666"/>
                      </a:cubicBezTo>
                      <a:cubicBezTo>
                        <a:pt x="0" y="4732"/>
                        <a:pt x="0" y="4832"/>
                        <a:pt x="0" y="4932"/>
                      </a:cubicBezTo>
                      <a:lnTo>
                        <a:pt x="0" y="5133"/>
                      </a:lnTo>
                      <a:cubicBezTo>
                        <a:pt x="0" y="5433"/>
                        <a:pt x="34" y="5733"/>
                        <a:pt x="67" y="6033"/>
                      </a:cubicBezTo>
                      <a:cubicBezTo>
                        <a:pt x="167" y="6500"/>
                        <a:pt x="301" y="6967"/>
                        <a:pt x="534" y="7401"/>
                      </a:cubicBezTo>
                      <a:cubicBezTo>
                        <a:pt x="701" y="7734"/>
                        <a:pt x="901" y="8068"/>
                        <a:pt x="1168" y="8368"/>
                      </a:cubicBezTo>
                      <a:cubicBezTo>
                        <a:pt x="2223" y="9656"/>
                        <a:pt x="3657" y="10241"/>
                        <a:pt x="5071" y="10241"/>
                      </a:cubicBezTo>
                      <a:cubicBezTo>
                        <a:pt x="7504" y="10241"/>
                        <a:pt x="9879" y="8513"/>
                        <a:pt x="10174" y="5666"/>
                      </a:cubicBezTo>
                      <a:cubicBezTo>
                        <a:pt x="10208" y="5466"/>
                        <a:pt x="10208" y="5299"/>
                        <a:pt x="10208" y="5133"/>
                      </a:cubicBezTo>
                      <a:cubicBezTo>
                        <a:pt x="10208" y="5032"/>
                        <a:pt x="10208" y="4966"/>
                        <a:pt x="10208" y="4832"/>
                      </a:cubicBezTo>
                      <a:cubicBezTo>
                        <a:pt x="10208" y="4732"/>
                        <a:pt x="10208" y="4632"/>
                        <a:pt x="10174" y="4499"/>
                      </a:cubicBezTo>
                      <a:cubicBezTo>
                        <a:pt x="10174" y="4332"/>
                        <a:pt x="10141" y="4199"/>
                        <a:pt x="10108" y="4032"/>
                      </a:cubicBezTo>
                      <a:cubicBezTo>
                        <a:pt x="9974" y="3431"/>
                        <a:pt x="9707" y="2831"/>
                        <a:pt x="9374" y="2331"/>
                      </a:cubicBezTo>
                      <a:cubicBezTo>
                        <a:pt x="8337" y="729"/>
                        <a:pt x="6737" y="1"/>
                        <a:pt x="5151" y="1"/>
                      </a:cubicBezTo>
                      <a:close/>
                    </a:path>
                  </a:pathLst>
                </a:custGeom>
                <a:solidFill>
                  <a:srgbClr val="2E5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4" name="Google Shape;25774;p72"/>
                <p:cNvSpPr/>
                <p:nvPr/>
              </p:nvSpPr>
              <p:spPr>
                <a:xfrm>
                  <a:off x="1345466" y="1002648"/>
                  <a:ext cx="892537" cy="240692"/>
                </a:xfrm>
                <a:custGeom>
                  <a:avLst/>
                  <a:gdLst/>
                  <a:ahLst/>
                  <a:cxnLst/>
                  <a:rect l="l" t="t" r="r" b="b"/>
                  <a:pathLst>
                    <a:path w="8540" h="2303" extrusionOk="0">
                      <a:moveTo>
                        <a:pt x="4270" y="1"/>
                      </a:moveTo>
                      <a:cubicBezTo>
                        <a:pt x="2635" y="1"/>
                        <a:pt x="1001" y="768"/>
                        <a:pt x="0" y="2303"/>
                      </a:cubicBezTo>
                      <a:cubicBezTo>
                        <a:pt x="167" y="2303"/>
                        <a:pt x="334" y="2303"/>
                        <a:pt x="501" y="2269"/>
                      </a:cubicBezTo>
                      <a:cubicBezTo>
                        <a:pt x="734" y="2169"/>
                        <a:pt x="968" y="2102"/>
                        <a:pt x="1234" y="2069"/>
                      </a:cubicBezTo>
                      <a:cubicBezTo>
                        <a:pt x="1735" y="1969"/>
                        <a:pt x="1802" y="1936"/>
                        <a:pt x="2335" y="1869"/>
                      </a:cubicBezTo>
                      <a:cubicBezTo>
                        <a:pt x="2869" y="1802"/>
                        <a:pt x="3203" y="1735"/>
                        <a:pt x="3703" y="1702"/>
                      </a:cubicBezTo>
                      <a:cubicBezTo>
                        <a:pt x="3870" y="1669"/>
                        <a:pt x="4045" y="1652"/>
                        <a:pt x="4220" y="1652"/>
                      </a:cubicBezTo>
                      <a:cubicBezTo>
                        <a:pt x="4395" y="1652"/>
                        <a:pt x="4570" y="1669"/>
                        <a:pt x="4737" y="1702"/>
                      </a:cubicBezTo>
                      <a:cubicBezTo>
                        <a:pt x="5104" y="1802"/>
                        <a:pt x="5404" y="1769"/>
                        <a:pt x="5738" y="1869"/>
                      </a:cubicBezTo>
                      <a:cubicBezTo>
                        <a:pt x="6005" y="2002"/>
                        <a:pt x="6271" y="2069"/>
                        <a:pt x="6538" y="2136"/>
                      </a:cubicBezTo>
                      <a:cubicBezTo>
                        <a:pt x="6972" y="2202"/>
                        <a:pt x="7406" y="2269"/>
                        <a:pt x="7839" y="2303"/>
                      </a:cubicBezTo>
                      <a:lnTo>
                        <a:pt x="8540" y="2303"/>
                      </a:lnTo>
                      <a:cubicBezTo>
                        <a:pt x="7539" y="768"/>
                        <a:pt x="5904" y="1"/>
                        <a:pt x="4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5" name="Google Shape;25775;p72"/>
                <p:cNvSpPr/>
                <p:nvPr/>
              </p:nvSpPr>
              <p:spPr>
                <a:xfrm>
                  <a:off x="1258302" y="1421017"/>
                  <a:ext cx="1063415" cy="94270"/>
                </a:xfrm>
                <a:custGeom>
                  <a:avLst/>
                  <a:gdLst/>
                  <a:ahLst/>
                  <a:cxnLst/>
                  <a:rect l="l" t="t" r="r" b="b"/>
                  <a:pathLst>
                    <a:path w="10175" h="902" extrusionOk="0">
                      <a:moveTo>
                        <a:pt x="10108" y="1"/>
                      </a:moveTo>
                      <a:lnTo>
                        <a:pt x="8773" y="134"/>
                      </a:lnTo>
                      <a:cubicBezTo>
                        <a:pt x="8206" y="201"/>
                        <a:pt x="7572" y="234"/>
                        <a:pt x="6605" y="268"/>
                      </a:cubicBezTo>
                      <a:cubicBezTo>
                        <a:pt x="6105" y="268"/>
                        <a:pt x="5604" y="268"/>
                        <a:pt x="5104" y="201"/>
                      </a:cubicBezTo>
                      <a:cubicBezTo>
                        <a:pt x="4618" y="137"/>
                        <a:pt x="4118" y="114"/>
                        <a:pt x="3622" y="114"/>
                      </a:cubicBezTo>
                      <a:cubicBezTo>
                        <a:pt x="3335" y="114"/>
                        <a:pt x="3050" y="122"/>
                        <a:pt x="2769" y="134"/>
                      </a:cubicBezTo>
                      <a:cubicBezTo>
                        <a:pt x="2169" y="201"/>
                        <a:pt x="868" y="468"/>
                        <a:pt x="34" y="635"/>
                      </a:cubicBezTo>
                      <a:cubicBezTo>
                        <a:pt x="0" y="735"/>
                        <a:pt x="0" y="801"/>
                        <a:pt x="0" y="901"/>
                      </a:cubicBezTo>
                      <a:cubicBezTo>
                        <a:pt x="1068" y="768"/>
                        <a:pt x="3670" y="401"/>
                        <a:pt x="4137" y="401"/>
                      </a:cubicBezTo>
                      <a:cubicBezTo>
                        <a:pt x="4704" y="434"/>
                        <a:pt x="4804" y="468"/>
                        <a:pt x="5304" y="501"/>
                      </a:cubicBezTo>
                      <a:cubicBezTo>
                        <a:pt x="5638" y="534"/>
                        <a:pt x="6005" y="568"/>
                        <a:pt x="6372" y="568"/>
                      </a:cubicBezTo>
                      <a:cubicBezTo>
                        <a:pt x="6738" y="534"/>
                        <a:pt x="7706" y="568"/>
                        <a:pt x="8373" y="501"/>
                      </a:cubicBezTo>
                      <a:cubicBezTo>
                        <a:pt x="8707" y="468"/>
                        <a:pt x="9507" y="468"/>
                        <a:pt x="10174" y="468"/>
                      </a:cubicBezTo>
                      <a:cubicBezTo>
                        <a:pt x="10174" y="301"/>
                        <a:pt x="10141" y="168"/>
                        <a:pt x="10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6" name="Google Shape;25776;p72"/>
                <p:cNvSpPr/>
                <p:nvPr/>
              </p:nvSpPr>
              <p:spPr>
                <a:xfrm>
                  <a:off x="1258302" y="1480276"/>
                  <a:ext cx="1066864" cy="163980"/>
                </a:xfrm>
                <a:custGeom>
                  <a:avLst/>
                  <a:gdLst/>
                  <a:ahLst/>
                  <a:cxnLst/>
                  <a:rect l="l" t="t" r="r" b="b"/>
                  <a:pathLst>
                    <a:path w="10208" h="1569" extrusionOk="0">
                      <a:moveTo>
                        <a:pt x="4070" y="1"/>
                      </a:moveTo>
                      <a:cubicBezTo>
                        <a:pt x="3870" y="1"/>
                        <a:pt x="3670" y="1"/>
                        <a:pt x="3469" y="34"/>
                      </a:cubicBezTo>
                      <a:cubicBezTo>
                        <a:pt x="3169" y="101"/>
                        <a:pt x="2969" y="101"/>
                        <a:pt x="2836" y="134"/>
                      </a:cubicBezTo>
                      <a:cubicBezTo>
                        <a:pt x="2669" y="168"/>
                        <a:pt x="2369" y="168"/>
                        <a:pt x="2135" y="201"/>
                      </a:cubicBezTo>
                      <a:cubicBezTo>
                        <a:pt x="1902" y="234"/>
                        <a:pt x="1735" y="234"/>
                        <a:pt x="1535" y="268"/>
                      </a:cubicBezTo>
                      <a:cubicBezTo>
                        <a:pt x="1368" y="301"/>
                        <a:pt x="1401" y="301"/>
                        <a:pt x="1134" y="368"/>
                      </a:cubicBezTo>
                      <a:cubicBezTo>
                        <a:pt x="868" y="468"/>
                        <a:pt x="634" y="501"/>
                        <a:pt x="367" y="501"/>
                      </a:cubicBezTo>
                      <a:cubicBezTo>
                        <a:pt x="100" y="501"/>
                        <a:pt x="34" y="501"/>
                        <a:pt x="0" y="535"/>
                      </a:cubicBezTo>
                      <a:cubicBezTo>
                        <a:pt x="0" y="835"/>
                        <a:pt x="34" y="1135"/>
                        <a:pt x="67" y="1435"/>
                      </a:cubicBezTo>
                      <a:cubicBezTo>
                        <a:pt x="634" y="1235"/>
                        <a:pt x="1201" y="1102"/>
                        <a:pt x="1768" y="968"/>
                      </a:cubicBezTo>
                      <a:cubicBezTo>
                        <a:pt x="1935" y="952"/>
                        <a:pt x="2102" y="943"/>
                        <a:pt x="2269" y="943"/>
                      </a:cubicBezTo>
                      <a:cubicBezTo>
                        <a:pt x="2435" y="943"/>
                        <a:pt x="2602" y="952"/>
                        <a:pt x="2769" y="968"/>
                      </a:cubicBezTo>
                      <a:cubicBezTo>
                        <a:pt x="3069" y="1002"/>
                        <a:pt x="3369" y="1068"/>
                        <a:pt x="3670" y="1135"/>
                      </a:cubicBezTo>
                      <a:cubicBezTo>
                        <a:pt x="4070" y="1268"/>
                        <a:pt x="4470" y="1368"/>
                        <a:pt x="4904" y="1368"/>
                      </a:cubicBezTo>
                      <a:cubicBezTo>
                        <a:pt x="5771" y="1469"/>
                        <a:pt x="6071" y="1569"/>
                        <a:pt x="6672" y="1569"/>
                      </a:cubicBezTo>
                      <a:lnTo>
                        <a:pt x="7973" y="1569"/>
                      </a:lnTo>
                      <a:cubicBezTo>
                        <a:pt x="8133" y="1562"/>
                        <a:pt x="8267" y="1561"/>
                        <a:pt x="8382" y="1561"/>
                      </a:cubicBezTo>
                      <a:cubicBezTo>
                        <a:pt x="8509" y="1561"/>
                        <a:pt x="8613" y="1563"/>
                        <a:pt x="8704" y="1563"/>
                      </a:cubicBezTo>
                      <a:cubicBezTo>
                        <a:pt x="8982" y="1563"/>
                        <a:pt x="9146" y="1545"/>
                        <a:pt x="9474" y="1402"/>
                      </a:cubicBezTo>
                      <a:cubicBezTo>
                        <a:pt x="9807" y="1235"/>
                        <a:pt x="10041" y="1135"/>
                        <a:pt x="10174" y="1068"/>
                      </a:cubicBezTo>
                      <a:cubicBezTo>
                        <a:pt x="10208" y="868"/>
                        <a:pt x="10208" y="701"/>
                        <a:pt x="10208" y="535"/>
                      </a:cubicBezTo>
                      <a:cubicBezTo>
                        <a:pt x="10208" y="434"/>
                        <a:pt x="10208" y="368"/>
                        <a:pt x="10174" y="234"/>
                      </a:cubicBezTo>
                      <a:cubicBezTo>
                        <a:pt x="9774" y="334"/>
                        <a:pt x="9340" y="368"/>
                        <a:pt x="8907" y="368"/>
                      </a:cubicBezTo>
                      <a:cubicBezTo>
                        <a:pt x="8873" y="346"/>
                        <a:pt x="8829" y="338"/>
                        <a:pt x="8765" y="338"/>
                      </a:cubicBezTo>
                      <a:cubicBezTo>
                        <a:pt x="8636" y="338"/>
                        <a:pt x="8429" y="368"/>
                        <a:pt x="8073" y="368"/>
                      </a:cubicBezTo>
                      <a:cubicBezTo>
                        <a:pt x="7906" y="379"/>
                        <a:pt x="7728" y="383"/>
                        <a:pt x="7565" y="383"/>
                      </a:cubicBezTo>
                      <a:cubicBezTo>
                        <a:pt x="7239" y="383"/>
                        <a:pt x="6972" y="368"/>
                        <a:pt x="6972" y="368"/>
                      </a:cubicBezTo>
                      <a:cubicBezTo>
                        <a:pt x="6972" y="368"/>
                        <a:pt x="6271" y="301"/>
                        <a:pt x="6038" y="268"/>
                      </a:cubicBezTo>
                      <a:cubicBezTo>
                        <a:pt x="5771" y="268"/>
                        <a:pt x="4303" y="1"/>
                        <a:pt x="4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7" name="Google Shape;25777;p72"/>
                <p:cNvSpPr/>
                <p:nvPr/>
              </p:nvSpPr>
              <p:spPr>
                <a:xfrm>
                  <a:off x="1314112" y="1773123"/>
                  <a:ext cx="857630" cy="153529"/>
                </a:xfrm>
                <a:custGeom>
                  <a:avLst/>
                  <a:gdLst/>
                  <a:ahLst/>
                  <a:cxnLst/>
                  <a:rect l="l" t="t" r="r" b="b"/>
                  <a:pathLst>
                    <a:path w="8206" h="1469" extrusionOk="0">
                      <a:moveTo>
                        <a:pt x="0" y="1"/>
                      </a:moveTo>
                      <a:cubicBezTo>
                        <a:pt x="167" y="334"/>
                        <a:pt x="400" y="668"/>
                        <a:pt x="634" y="968"/>
                      </a:cubicBezTo>
                      <a:cubicBezTo>
                        <a:pt x="1001" y="1002"/>
                        <a:pt x="1801" y="1135"/>
                        <a:pt x="2302" y="1202"/>
                      </a:cubicBezTo>
                      <a:cubicBezTo>
                        <a:pt x="2835" y="1302"/>
                        <a:pt x="3069" y="1369"/>
                        <a:pt x="3503" y="1435"/>
                      </a:cubicBezTo>
                      <a:cubicBezTo>
                        <a:pt x="3658" y="1457"/>
                        <a:pt x="3795" y="1469"/>
                        <a:pt x="3962" y="1469"/>
                      </a:cubicBezTo>
                      <a:cubicBezTo>
                        <a:pt x="4296" y="1469"/>
                        <a:pt x="4748" y="1424"/>
                        <a:pt x="5704" y="1335"/>
                      </a:cubicBezTo>
                      <a:cubicBezTo>
                        <a:pt x="6605" y="1235"/>
                        <a:pt x="7472" y="902"/>
                        <a:pt x="8206" y="368"/>
                      </a:cubicBezTo>
                      <a:lnTo>
                        <a:pt x="8206" y="368"/>
                      </a:lnTo>
                      <a:cubicBezTo>
                        <a:pt x="7447" y="874"/>
                        <a:pt x="6475" y="977"/>
                        <a:pt x="5669" y="977"/>
                      </a:cubicBezTo>
                      <a:cubicBezTo>
                        <a:pt x="5518" y="977"/>
                        <a:pt x="5374" y="973"/>
                        <a:pt x="5237" y="968"/>
                      </a:cubicBezTo>
                      <a:cubicBezTo>
                        <a:pt x="4603" y="935"/>
                        <a:pt x="3970" y="801"/>
                        <a:pt x="3402" y="568"/>
                      </a:cubicBezTo>
                      <a:cubicBezTo>
                        <a:pt x="2602" y="368"/>
                        <a:pt x="1801" y="201"/>
                        <a:pt x="1001" y="101"/>
                      </a:cubicBezTo>
                      <a:cubicBezTo>
                        <a:pt x="667" y="34"/>
                        <a:pt x="334"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8" name="Google Shape;25778;p72"/>
                <p:cNvSpPr/>
                <p:nvPr/>
              </p:nvSpPr>
              <p:spPr>
                <a:xfrm>
                  <a:off x="961902" y="1042468"/>
                  <a:ext cx="1680561" cy="992451"/>
                </a:xfrm>
                <a:custGeom>
                  <a:avLst/>
                  <a:gdLst/>
                  <a:ahLst/>
                  <a:cxnLst/>
                  <a:rect l="l" t="t" r="r" b="b"/>
                  <a:pathLst>
                    <a:path w="16080" h="9496" extrusionOk="0">
                      <a:moveTo>
                        <a:pt x="14796" y="0"/>
                      </a:moveTo>
                      <a:cubicBezTo>
                        <a:pt x="14054" y="0"/>
                        <a:pt x="12845" y="340"/>
                        <a:pt x="11376" y="954"/>
                      </a:cubicBezTo>
                      <a:lnTo>
                        <a:pt x="11476" y="1054"/>
                      </a:lnTo>
                      <a:cubicBezTo>
                        <a:pt x="12860" y="478"/>
                        <a:pt x="13989" y="156"/>
                        <a:pt x="14631" y="156"/>
                      </a:cubicBezTo>
                      <a:cubicBezTo>
                        <a:pt x="14917" y="156"/>
                        <a:pt x="15106" y="220"/>
                        <a:pt x="15178" y="354"/>
                      </a:cubicBezTo>
                      <a:cubicBezTo>
                        <a:pt x="15612" y="1088"/>
                        <a:pt x="12677" y="3589"/>
                        <a:pt x="8640" y="5958"/>
                      </a:cubicBezTo>
                      <a:cubicBezTo>
                        <a:pt x="5382" y="7885"/>
                        <a:pt x="2368" y="9128"/>
                        <a:pt x="1124" y="9128"/>
                      </a:cubicBezTo>
                      <a:cubicBezTo>
                        <a:pt x="840" y="9128"/>
                        <a:pt x="649" y="9063"/>
                        <a:pt x="568" y="8927"/>
                      </a:cubicBezTo>
                      <a:cubicBezTo>
                        <a:pt x="301" y="8460"/>
                        <a:pt x="1302" y="7359"/>
                        <a:pt x="3003" y="6024"/>
                      </a:cubicBezTo>
                      <a:lnTo>
                        <a:pt x="2970" y="5891"/>
                      </a:lnTo>
                      <a:cubicBezTo>
                        <a:pt x="1068" y="7359"/>
                        <a:pt x="1" y="8660"/>
                        <a:pt x="335" y="9227"/>
                      </a:cubicBezTo>
                      <a:cubicBezTo>
                        <a:pt x="440" y="9409"/>
                        <a:pt x="692" y="9496"/>
                        <a:pt x="1065" y="9496"/>
                      </a:cubicBezTo>
                      <a:cubicBezTo>
                        <a:pt x="2464" y="9496"/>
                        <a:pt x="5554" y="8274"/>
                        <a:pt x="8874" y="6325"/>
                      </a:cubicBezTo>
                      <a:cubicBezTo>
                        <a:pt x="13077" y="3890"/>
                        <a:pt x="16079" y="1188"/>
                        <a:pt x="15545" y="287"/>
                      </a:cubicBezTo>
                      <a:cubicBezTo>
                        <a:pt x="15443" y="93"/>
                        <a:pt x="15183" y="0"/>
                        <a:pt x="14796" y="0"/>
                      </a:cubicBezTo>
                      <a:close/>
                    </a:path>
                  </a:pathLst>
                </a:custGeom>
                <a:solidFill>
                  <a:schemeClr val="accent2">
                    <a:alpha val="272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655"/>
                                        </p:tgtEl>
                                        <p:attrNameLst>
                                          <p:attrName>style.visibility</p:attrName>
                                        </p:attrNameLst>
                                      </p:cBhvr>
                                      <p:to>
                                        <p:strVal val="visible"/>
                                      </p:to>
                                    </p:set>
                                    <p:animEffect transition="in" filter="fade">
                                      <p:cBhvr>
                                        <p:cTn id="7" dur="1000"/>
                                        <p:tgtEl>
                                          <p:spTgt spid="25655"/>
                                        </p:tgtEl>
                                      </p:cBhvr>
                                    </p:animEffect>
                                  </p:childTnLst>
                                </p:cTn>
                              </p:par>
                            </p:childTnLst>
                          </p:cTn>
                        </p:par>
                        <p:par>
                          <p:cTn id="8" fill="hold">
                            <p:stCondLst>
                              <p:cond delay="1000"/>
                            </p:stCondLst>
                            <p:childTnLst>
                              <p:par>
                                <p:cTn id="9" presetID="2" presetClass="entr" presetSubtype="1" fill="hold" nodeType="afterEffect">
                                  <p:stCondLst>
                                    <p:cond delay="0"/>
                                  </p:stCondLst>
                                  <p:childTnLst>
                                    <p:set>
                                      <p:cBhvr>
                                        <p:cTn id="10" dur="1" fill="hold">
                                          <p:stCondLst>
                                            <p:cond delay="0"/>
                                          </p:stCondLst>
                                        </p:cTn>
                                        <p:tgtEl>
                                          <p:spTgt spid="25653"/>
                                        </p:tgtEl>
                                        <p:attrNameLst>
                                          <p:attrName>style.visibility</p:attrName>
                                        </p:attrNameLst>
                                      </p:cBhvr>
                                      <p:to>
                                        <p:strVal val="visible"/>
                                      </p:to>
                                    </p:set>
                                    <p:anim calcmode="lin" valueType="num">
                                      <p:cBhvr additive="base">
                                        <p:cTn id="11" dur="1000"/>
                                        <p:tgtEl>
                                          <p:spTgt spid="25653"/>
                                        </p:tgtEl>
                                        <p:attrNameLst>
                                          <p:attrName>ppt_y</p:attrName>
                                        </p:attrNameLst>
                                      </p:cBhvr>
                                      <p:tavLst>
                                        <p:tav tm="0" fmla="">
                                          <p:val>
                                            <p:strVal val="#ppt_y-1"/>
                                          </p:val>
                                        </p:tav>
                                        <p:tav tm="100000" fmla="">
                                          <p:val>
                                            <p:strVal val="#ppt_y"/>
                                          </p:val>
                                        </p:tav>
                                      </p:tavLst>
                                    </p:anim>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5654"/>
                                        </p:tgtEl>
                                        <p:attrNameLst>
                                          <p:attrName>style.visibility</p:attrName>
                                        </p:attrNameLst>
                                      </p:cBhvr>
                                      <p:to>
                                        <p:strVal val="visible"/>
                                      </p:to>
                                    </p:set>
                                    <p:animEffect transition="in" filter="fade">
                                      <p:cBhvr>
                                        <p:cTn id="15" dur="1000"/>
                                        <p:tgtEl>
                                          <p:spTgt spid="25654"/>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5651"/>
                                        </p:tgtEl>
                                        <p:attrNameLst>
                                          <p:attrName>style.visibility</p:attrName>
                                        </p:attrNameLst>
                                      </p:cBhvr>
                                      <p:to>
                                        <p:strVal val="visible"/>
                                      </p:to>
                                    </p:set>
                                    <p:animEffect transition="in" filter="fade">
                                      <p:cBhvr>
                                        <p:cTn id="19" dur="1000"/>
                                        <p:tgtEl>
                                          <p:spTgt spid="25651"/>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25652"/>
                                        </p:tgtEl>
                                        <p:attrNameLst>
                                          <p:attrName>style.visibility</p:attrName>
                                        </p:attrNameLst>
                                      </p:cBhvr>
                                      <p:to>
                                        <p:strVal val="visible"/>
                                      </p:to>
                                    </p:set>
                                    <p:animEffect transition="in" filter="fade">
                                      <p:cBhvr>
                                        <p:cTn id="23" dur="1000"/>
                                        <p:tgtEl>
                                          <p:spTgt spid="256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5799" name="Shape 25799"/>
        <p:cNvGrpSpPr/>
        <p:nvPr/>
      </p:nvGrpSpPr>
      <p:grpSpPr>
        <a:xfrm>
          <a:off x="0" y="0"/>
          <a:ext cx="0" cy="0"/>
          <a:chOff x="0" y="0"/>
          <a:chExt cx="0" cy="0"/>
        </a:xfrm>
      </p:grpSpPr>
      <p:sp>
        <p:nvSpPr>
          <p:cNvPr id="25800" name="Google Shape;25800;p73"/>
          <p:cNvSpPr txBox="1"/>
          <p:nvPr>
            <p:ph type="title"/>
          </p:nvPr>
        </p:nvSpPr>
        <p:spPr>
          <a:xfrm>
            <a:off x="713225" y="539500"/>
            <a:ext cx="7717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a:t>APA ITU PEMISAHAN LANGIT DAN BUMI ?</a:t>
            </a:r>
            <a:endParaRPr lang="en-US" altLang="en-GB"/>
          </a:p>
        </p:txBody>
      </p:sp>
      <p:sp>
        <p:nvSpPr>
          <p:cNvPr id="25801" name="Google Shape;25801;p73"/>
          <p:cNvSpPr txBox="1"/>
          <p:nvPr>
            <p:ph type="body" idx="1"/>
          </p:nvPr>
        </p:nvSpPr>
        <p:spPr>
          <a:xfrm>
            <a:off x="676910" y="1619885"/>
            <a:ext cx="3962400" cy="2390140"/>
          </a:xfrm>
          <a:prstGeom prst="rect">
            <a:avLst/>
          </a:prstGeom>
        </p:spPr>
        <p:txBody>
          <a:bodyPr spcFirstLastPara="1" wrap="square" lIns="91425" tIns="91425" rIns="91425" bIns="91425" anchor="t" anchorCtr="0">
            <a:noAutofit/>
          </a:bodyPr>
          <a:lstStyle/>
          <a:p>
            <a:pPr marL="0" lvl="0" indent="0" algn="l" rtl="0">
              <a:lnSpc>
                <a:spcPct val="120000"/>
              </a:lnSpc>
              <a:buClr>
                <a:schemeClr val="dk1"/>
              </a:buClr>
              <a:buSzPts val="1100"/>
              <a:buFont typeface="Arial" panose="020B0604020202020204"/>
              <a:buNone/>
            </a:pPr>
            <a:r>
              <a:rPr lang="en-US" altLang="en-GB"/>
              <a:t>Sebuah fenomena menakjuban yang dari itu melahirkan sebuah kehidupan besar yang sudah berjalan dari ribuan tahun yang lalu, bahkan sebelum adanya manusia pertama. Yaitu, Adam. Dan Allah menjelaskan dalam firman-Nya bahwa dahulu bumi dan langit itu menyatu.</a:t>
            </a:r>
            <a:endParaRPr lang="en-US" altLang="en-GB"/>
          </a:p>
          <a:p>
            <a:pPr marL="0" lvl="0" indent="0" algn="l" rtl="0">
              <a:lnSpc>
                <a:spcPct val="120000"/>
              </a:lnSpc>
              <a:buClr>
                <a:schemeClr val="dk1"/>
              </a:buClr>
              <a:buSzPts val="1100"/>
              <a:buFont typeface="Arial" panose="020B0604020202020204"/>
              <a:buNone/>
            </a:pPr>
            <a:r>
              <a:rPr lang="en-US" altLang="en-GB"/>
              <a:t>Dari hal ini kita akan mempelajari mengenai hal-hal tentang langit dan bumi yang mungkin tidak semua dari kita mengetahui tentang hal itu.</a:t>
            </a:r>
            <a:endParaRPr lang="en-US" altLang="en-GB"/>
          </a:p>
        </p:txBody>
      </p:sp>
      <p:grpSp>
        <p:nvGrpSpPr>
          <p:cNvPr id="25802" name="Google Shape;25802;p73"/>
          <p:cNvGrpSpPr/>
          <p:nvPr/>
        </p:nvGrpSpPr>
        <p:grpSpPr>
          <a:xfrm>
            <a:off x="2713521" y="-1042442"/>
            <a:ext cx="9396663" cy="9396655"/>
            <a:chOff x="2831584" y="-723946"/>
            <a:chExt cx="9002359" cy="9002352"/>
          </a:xfrm>
        </p:grpSpPr>
        <p:grpSp>
          <p:nvGrpSpPr>
            <p:cNvPr id="25803" name="Google Shape;25803;p73"/>
            <p:cNvGrpSpPr/>
            <p:nvPr/>
          </p:nvGrpSpPr>
          <p:grpSpPr>
            <a:xfrm rot="5508363" flipH="1">
              <a:off x="4971888" y="1381129"/>
              <a:ext cx="4063007" cy="3958708"/>
              <a:chOff x="5272775" y="2011375"/>
              <a:chExt cx="3027200" cy="2935100"/>
            </a:xfrm>
          </p:grpSpPr>
          <p:sp>
            <p:nvSpPr>
              <p:cNvPr id="25804" name="Google Shape;25804;p73"/>
              <p:cNvSpPr/>
              <p:nvPr/>
            </p:nvSpPr>
            <p:spPr>
              <a:xfrm>
                <a:off x="6106700" y="2471800"/>
                <a:ext cx="13375" cy="12125"/>
              </a:xfrm>
              <a:custGeom>
                <a:avLst/>
                <a:gdLst/>
                <a:ahLst/>
                <a:cxnLst/>
                <a:rect l="l" t="t" r="r" b="b"/>
                <a:pathLst>
                  <a:path w="535" h="485" extrusionOk="0">
                    <a:moveTo>
                      <a:pt x="280" y="1"/>
                    </a:moveTo>
                    <a:cubicBezTo>
                      <a:pt x="218" y="1"/>
                      <a:pt x="151" y="26"/>
                      <a:pt x="101" y="76"/>
                    </a:cubicBezTo>
                    <a:cubicBezTo>
                      <a:pt x="1" y="142"/>
                      <a:pt x="1" y="309"/>
                      <a:pt x="101" y="409"/>
                    </a:cubicBezTo>
                    <a:cubicBezTo>
                      <a:pt x="134" y="459"/>
                      <a:pt x="193" y="484"/>
                      <a:pt x="255" y="484"/>
                    </a:cubicBezTo>
                    <a:cubicBezTo>
                      <a:pt x="318" y="484"/>
                      <a:pt x="384" y="459"/>
                      <a:pt x="435" y="409"/>
                    </a:cubicBezTo>
                    <a:cubicBezTo>
                      <a:pt x="535" y="309"/>
                      <a:pt x="535" y="176"/>
                      <a:pt x="435" y="76"/>
                    </a:cubicBezTo>
                    <a:cubicBezTo>
                      <a:pt x="401" y="26"/>
                      <a:pt x="34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5" name="Google Shape;25805;p73"/>
              <p:cNvSpPr/>
              <p:nvPr/>
            </p:nvSpPr>
            <p:spPr>
              <a:xfrm>
                <a:off x="5595700" y="3047225"/>
                <a:ext cx="14025" cy="12000"/>
              </a:xfrm>
              <a:custGeom>
                <a:avLst/>
                <a:gdLst/>
                <a:ahLst/>
                <a:cxnLst/>
                <a:rect l="l" t="t" r="r" b="b"/>
                <a:pathLst>
                  <a:path w="561" h="480" extrusionOk="0">
                    <a:moveTo>
                      <a:pt x="293" y="0"/>
                    </a:moveTo>
                    <a:cubicBezTo>
                      <a:pt x="235" y="0"/>
                      <a:pt x="176" y="25"/>
                      <a:pt x="126" y="75"/>
                    </a:cubicBezTo>
                    <a:lnTo>
                      <a:pt x="126" y="108"/>
                    </a:lnTo>
                    <a:cubicBezTo>
                      <a:pt x="1" y="284"/>
                      <a:pt x="140" y="479"/>
                      <a:pt x="316" y="479"/>
                    </a:cubicBezTo>
                    <a:cubicBezTo>
                      <a:pt x="374" y="479"/>
                      <a:pt x="436" y="458"/>
                      <a:pt x="493" y="409"/>
                    </a:cubicBezTo>
                    <a:cubicBezTo>
                      <a:pt x="560" y="309"/>
                      <a:pt x="560" y="175"/>
                      <a:pt x="460" y="75"/>
                    </a:cubicBezTo>
                    <a:cubicBezTo>
                      <a:pt x="410" y="25"/>
                      <a:pt x="352"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6" name="Google Shape;25806;p73"/>
              <p:cNvSpPr/>
              <p:nvPr/>
            </p:nvSpPr>
            <p:spPr>
              <a:xfrm>
                <a:off x="5931575" y="2955475"/>
                <a:ext cx="13375" cy="12225"/>
              </a:xfrm>
              <a:custGeom>
                <a:avLst/>
                <a:gdLst/>
                <a:ahLst/>
                <a:cxnLst/>
                <a:rect l="l" t="t" r="r" b="b"/>
                <a:pathLst>
                  <a:path w="535" h="489" extrusionOk="0">
                    <a:moveTo>
                      <a:pt x="238" y="0"/>
                    </a:moveTo>
                    <a:cubicBezTo>
                      <a:pt x="215" y="0"/>
                      <a:pt x="191" y="3"/>
                      <a:pt x="168" y="9"/>
                    </a:cubicBezTo>
                    <a:cubicBezTo>
                      <a:pt x="68" y="76"/>
                      <a:pt x="1" y="209"/>
                      <a:pt x="34" y="343"/>
                    </a:cubicBezTo>
                    <a:cubicBezTo>
                      <a:pt x="85" y="445"/>
                      <a:pt x="175" y="488"/>
                      <a:pt x="274" y="488"/>
                    </a:cubicBezTo>
                    <a:cubicBezTo>
                      <a:pt x="305" y="488"/>
                      <a:pt x="336" y="484"/>
                      <a:pt x="368" y="476"/>
                    </a:cubicBezTo>
                    <a:cubicBezTo>
                      <a:pt x="501" y="409"/>
                      <a:pt x="535" y="276"/>
                      <a:pt x="501" y="143"/>
                    </a:cubicBezTo>
                    <a:cubicBezTo>
                      <a:pt x="446" y="60"/>
                      <a:pt x="346"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7" name="Google Shape;25807;p73"/>
              <p:cNvSpPr/>
              <p:nvPr/>
            </p:nvSpPr>
            <p:spPr>
              <a:xfrm>
                <a:off x="8152325" y="2173500"/>
                <a:ext cx="16325" cy="12700"/>
              </a:xfrm>
              <a:custGeom>
                <a:avLst/>
                <a:gdLst/>
                <a:ahLst/>
                <a:cxnLst/>
                <a:rect l="l" t="t" r="r" b="b"/>
                <a:pathLst>
                  <a:path w="653" h="508" extrusionOk="0">
                    <a:moveTo>
                      <a:pt x="293" y="0"/>
                    </a:moveTo>
                    <a:cubicBezTo>
                      <a:pt x="254" y="0"/>
                      <a:pt x="212" y="10"/>
                      <a:pt x="168" y="32"/>
                    </a:cubicBezTo>
                    <a:cubicBezTo>
                      <a:pt x="68" y="66"/>
                      <a:pt x="1" y="199"/>
                      <a:pt x="34" y="333"/>
                    </a:cubicBezTo>
                    <a:cubicBezTo>
                      <a:pt x="62" y="443"/>
                      <a:pt x="158" y="508"/>
                      <a:pt x="266" y="508"/>
                    </a:cubicBezTo>
                    <a:cubicBezTo>
                      <a:pt x="289" y="508"/>
                      <a:pt x="312" y="505"/>
                      <a:pt x="335" y="499"/>
                    </a:cubicBezTo>
                    <a:cubicBezTo>
                      <a:pt x="653" y="413"/>
                      <a:pt x="545"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8" name="Google Shape;25808;p73"/>
              <p:cNvSpPr/>
              <p:nvPr/>
            </p:nvSpPr>
            <p:spPr>
              <a:xfrm>
                <a:off x="8125650" y="2210475"/>
                <a:ext cx="13175" cy="12225"/>
              </a:xfrm>
              <a:custGeom>
                <a:avLst/>
                <a:gdLst/>
                <a:ahLst/>
                <a:cxnLst/>
                <a:rect l="l" t="t" r="r" b="b"/>
                <a:pathLst>
                  <a:path w="527" h="489" extrusionOk="0">
                    <a:moveTo>
                      <a:pt x="264" y="0"/>
                    </a:moveTo>
                    <a:cubicBezTo>
                      <a:pt x="186" y="0"/>
                      <a:pt x="109" y="37"/>
                      <a:pt x="67" y="121"/>
                    </a:cubicBezTo>
                    <a:cubicBezTo>
                      <a:pt x="1" y="221"/>
                      <a:pt x="1" y="355"/>
                      <a:pt x="134" y="455"/>
                    </a:cubicBezTo>
                    <a:cubicBezTo>
                      <a:pt x="172" y="478"/>
                      <a:pt x="214" y="488"/>
                      <a:pt x="255" y="488"/>
                    </a:cubicBezTo>
                    <a:cubicBezTo>
                      <a:pt x="394" y="488"/>
                      <a:pt x="527" y="368"/>
                      <a:pt x="501" y="188"/>
                    </a:cubicBezTo>
                    <a:cubicBezTo>
                      <a:pt x="482" y="72"/>
                      <a:pt x="3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9" name="Google Shape;25809;p73"/>
              <p:cNvSpPr/>
              <p:nvPr/>
            </p:nvSpPr>
            <p:spPr>
              <a:xfrm>
                <a:off x="6069175" y="3281375"/>
                <a:ext cx="13950" cy="12100"/>
              </a:xfrm>
              <a:custGeom>
                <a:avLst/>
                <a:gdLst/>
                <a:ahLst/>
                <a:cxnLst/>
                <a:rect l="l" t="t" r="r" b="b"/>
                <a:pathLst>
                  <a:path w="558" h="484" extrusionOk="0">
                    <a:moveTo>
                      <a:pt x="247" y="1"/>
                    </a:moveTo>
                    <a:cubicBezTo>
                      <a:pt x="220" y="1"/>
                      <a:pt x="193" y="6"/>
                      <a:pt x="168" y="16"/>
                    </a:cubicBezTo>
                    <a:cubicBezTo>
                      <a:pt x="34" y="82"/>
                      <a:pt x="1" y="249"/>
                      <a:pt x="68" y="349"/>
                    </a:cubicBezTo>
                    <a:cubicBezTo>
                      <a:pt x="113" y="441"/>
                      <a:pt x="194" y="484"/>
                      <a:pt x="275" y="484"/>
                    </a:cubicBezTo>
                    <a:cubicBezTo>
                      <a:pt x="370" y="484"/>
                      <a:pt x="465" y="424"/>
                      <a:pt x="501" y="316"/>
                    </a:cubicBezTo>
                    <a:cubicBezTo>
                      <a:pt x="558" y="146"/>
                      <a:pt x="399"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0" name="Google Shape;25810;p73"/>
              <p:cNvSpPr/>
              <p:nvPr/>
            </p:nvSpPr>
            <p:spPr>
              <a:xfrm>
                <a:off x="5326975" y="3766100"/>
                <a:ext cx="16450" cy="12700"/>
              </a:xfrm>
              <a:custGeom>
                <a:avLst/>
                <a:gdLst/>
                <a:ahLst/>
                <a:cxnLst/>
                <a:rect l="l" t="t" r="r" b="b"/>
                <a:pathLst>
                  <a:path w="658" h="508" extrusionOk="0">
                    <a:moveTo>
                      <a:pt x="298" y="1"/>
                    </a:moveTo>
                    <a:cubicBezTo>
                      <a:pt x="256" y="1"/>
                      <a:pt x="212" y="13"/>
                      <a:pt x="168" y="41"/>
                    </a:cubicBezTo>
                    <a:cubicBezTo>
                      <a:pt x="34" y="107"/>
                      <a:pt x="1" y="274"/>
                      <a:pt x="101" y="374"/>
                    </a:cubicBezTo>
                    <a:cubicBezTo>
                      <a:pt x="145" y="463"/>
                      <a:pt x="234" y="508"/>
                      <a:pt x="318" y="508"/>
                    </a:cubicBezTo>
                    <a:cubicBezTo>
                      <a:pt x="360" y="508"/>
                      <a:pt x="401" y="497"/>
                      <a:pt x="435" y="474"/>
                    </a:cubicBezTo>
                    <a:cubicBezTo>
                      <a:pt x="657" y="307"/>
                      <a:pt x="508"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1" name="Google Shape;25811;p73"/>
              <p:cNvSpPr/>
              <p:nvPr/>
            </p:nvSpPr>
            <p:spPr>
              <a:xfrm>
                <a:off x="6218575" y="3441950"/>
                <a:ext cx="10750" cy="10325"/>
              </a:xfrm>
              <a:custGeom>
                <a:avLst/>
                <a:gdLst/>
                <a:ahLst/>
                <a:cxnLst/>
                <a:rect l="l" t="t" r="r" b="b"/>
                <a:pathLst>
                  <a:path w="430" h="413" extrusionOk="0">
                    <a:moveTo>
                      <a:pt x="302" y="0"/>
                    </a:moveTo>
                    <a:cubicBezTo>
                      <a:pt x="165" y="0"/>
                      <a:pt x="1" y="413"/>
                      <a:pt x="189" y="413"/>
                    </a:cubicBezTo>
                    <a:cubicBezTo>
                      <a:pt x="210" y="413"/>
                      <a:pt x="234" y="408"/>
                      <a:pt x="263" y="398"/>
                    </a:cubicBezTo>
                    <a:cubicBezTo>
                      <a:pt x="363" y="364"/>
                      <a:pt x="429" y="231"/>
                      <a:pt x="396" y="97"/>
                    </a:cubicBezTo>
                    <a:cubicBezTo>
                      <a:pt x="371" y="28"/>
                      <a:pt x="337"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2" name="Google Shape;25812;p73"/>
              <p:cNvSpPr/>
              <p:nvPr/>
            </p:nvSpPr>
            <p:spPr>
              <a:xfrm>
                <a:off x="6526175" y="4097550"/>
                <a:ext cx="14200" cy="12350"/>
              </a:xfrm>
              <a:custGeom>
                <a:avLst/>
                <a:gdLst/>
                <a:ahLst/>
                <a:cxnLst/>
                <a:rect l="l" t="t" r="r" b="b"/>
                <a:pathLst>
                  <a:path w="568" h="494" extrusionOk="0">
                    <a:moveTo>
                      <a:pt x="288" y="1"/>
                    </a:moveTo>
                    <a:cubicBezTo>
                      <a:pt x="239" y="1"/>
                      <a:pt x="187" y="19"/>
                      <a:pt x="134" y="59"/>
                    </a:cubicBezTo>
                    <a:cubicBezTo>
                      <a:pt x="34" y="126"/>
                      <a:pt x="1" y="259"/>
                      <a:pt x="67" y="392"/>
                    </a:cubicBezTo>
                    <a:cubicBezTo>
                      <a:pt x="132" y="457"/>
                      <a:pt x="210" y="494"/>
                      <a:pt x="285" y="494"/>
                    </a:cubicBezTo>
                    <a:cubicBezTo>
                      <a:pt x="326" y="494"/>
                      <a:pt x="365" y="483"/>
                      <a:pt x="401" y="459"/>
                    </a:cubicBezTo>
                    <a:cubicBezTo>
                      <a:pt x="534" y="359"/>
                      <a:pt x="568" y="226"/>
                      <a:pt x="468" y="126"/>
                    </a:cubicBezTo>
                    <a:cubicBezTo>
                      <a:pt x="427" y="45"/>
                      <a:pt x="362"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3" name="Google Shape;25813;p73"/>
              <p:cNvSpPr/>
              <p:nvPr/>
            </p:nvSpPr>
            <p:spPr>
              <a:xfrm>
                <a:off x="6346050" y="4366175"/>
                <a:ext cx="13825" cy="12225"/>
              </a:xfrm>
              <a:custGeom>
                <a:avLst/>
                <a:gdLst/>
                <a:ahLst/>
                <a:cxnLst/>
                <a:rect l="l" t="t" r="r" b="b"/>
                <a:pathLst>
                  <a:path w="553" h="489" extrusionOk="0">
                    <a:moveTo>
                      <a:pt x="278" y="1"/>
                    </a:moveTo>
                    <a:cubicBezTo>
                      <a:pt x="202" y="1"/>
                      <a:pt x="123" y="38"/>
                      <a:pt x="67" y="122"/>
                    </a:cubicBezTo>
                    <a:cubicBezTo>
                      <a:pt x="0" y="222"/>
                      <a:pt x="34" y="388"/>
                      <a:pt x="134" y="455"/>
                    </a:cubicBezTo>
                    <a:cubicBezTo>
                      <a:pt x="180" y="478"/>
                      <a:pt x="227" y="489"/>
                      <a:pt x="273" y="489"/>
                    </a:cubicBezTo>
                    <a:cubicBezTo>
                      <a:pt x="425" y="489"/>
                      <a:pt x="552" y="368"/>
                      <a:pt x="501" y="188"/>
                    </a:cubicBezTo>
                    <a:cubicBezTo>
                      <a:pt x="481" y="72"/>
                      <a:pt x="383"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4" name="Google Shape;25814;p73"/>
              <p:cNvSpPr/>
              <p:nvPr/>
            </p:nvSpPr>
            <p:spPr>
              <a:xfrm>
                <a:off x="8083500" y="3369150"/>
                <a:ext cx="13825" cy="12125"/>
              </a:xfrm>
              <a:custGeom>
                <a:avLst/>
                <a:gdLst/>
                <a:ahLst/>
                <a:cxnLst/>
                <a:rect l="l" t="t" r="r" b="b"/>
                <a:pathLst>
                  <a:path w="553" h="485" extrusionOk="0">
                    <a:moveTo>
                      <a:pt x="292" y="1"/>
                    </a:moveTo>
                    <a:cubicBezTo>
                      <a:pt x="192" y="1"/>
                      <a:pt x="90" y="60"/>
                      <a:pt x="52" y="174"/>
                    </a:cubicBezTo>
                    <a:cubicBezTo>
                      <a:pt x="0" y="329"/>
                      <a:pt x="129" y="484"/>
                      <a:pt x="282" y="484"/>
                    </a:cubicBezTo>
                    <a:cubicBezTo>
                      <a:pt x="327" y="484"/>
                      <a:pt x="374" y="471"/>
                      <a:pt x="419" y="441"/>
                    </a:cubicBezTo>
                    <a:cubicBezTo>
                      <a:pt x="519" y="374"/>
                      <a:pt x="552" y="241"/>
                      <a:pt x="486" y="107"/>
                    </a:cubicBezTo>
                    <a:cubicBezTo>
                      <a:pt x="442" y="35"/>
                      <a:pt x="36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5" name="Google Shape;25815;p73"/>
              <p:cNvSpPr/>
              <p:nvPr/>
            </p:nvSpPr>
            <p:spPr>
              <a:xfrm>
                <a:off x="7163850" y="4549850"/>
                <a:ext cx="15325" cy="12225"/>
              </a:xfrm>
              <a:custGeom>
                <a:avLst/>
                <a:gdLst/>
                <a:ahLst/>
                <a:cxnLst/>
                <a:rect l="l" t="t" r="r" b="b"/>
                <a:pathLst>
                  <a:path w="613" h="489" extrusionOk="0">
                    <a:moveTo>
                      <a:pt x="336" y="0"/>
                    </a:moveTo>
                    <a:cubicBezTo>
                      <a:pt x="151" y="0"/>
                      <a:pt x="1" y="236"/>
                      <a:pt x="179" y="413"/>
                    </a:cubicBezTo>
                    <a:cubicBezTo>
                      <a:pt x="212" y="463"/>
                      <a:pt x="270" y="488"/>
                      <a:pt x="333" y="488"/>
                    </a:cubicBezTo>
                    <a:cubicBezTo>
                      <a:pt x="395" y="488"/>
                      <a:pt x="462" y="463"/>
                      <a:pt x="512" y="413"/>
                    </a:cubicBezTo>
                    <a:cubicBezTo>
                      <a:pt x="612" y="347"/>
                      <a:pt x="612" y="180"/>
                      <a:pt x="512" y="80"/>
                    </a:cubicBezTo>
                    <a:cubicBezTo>
                      <a:pt x="456" y="24"/>
                      <a:pt x="394"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6" name="Google Shape;25816;p73"/>
              <p:cNvSpPr/>
              <p:nvPr/>
            </p:nvSpPr>
            <p:spPr>
              <a:xfrm>
                <a:off x="5533200" y="4799325"/>
                <a:ext cx="16475" cy="12300"/>
              </a:xfrm>
              <a:custGeom>
                <a:avLst/>
                <a:gdLst/>
                <a:ahLst/>
                <a:cxnLst/>
                <a:rect l="l" t="t" r="r" b="b"/>
                <a:pathLst>
                  <a:path w="659" h="492" extrusionOk="0">
                    <a:moveTo>
                      <a:pt x="362" y="1"/>
                    </a:moveTo>
                    <a:cubicBezTo>
                      <a:pt x="166" y="1"/>
                      <a:pt x="1" y="267"/>
                      <a:pt x="225" y="442"/>
                    </a:cubicBezTo>
                    <a:cubicBezTo>
                      <a:pt x="258" y="475"/>
                      <a:pt x="316" y="492"/>
                      <a:pt x="379" y="492"/>
                    </a:cubicBezTo>
                    <a:cubicBezTo>
                      <a:pt x="441" y="492"/>
                      <a:pt x="508" y="475"/>
                      <a:pt x="558" y="442"/>
                    </a:cubicBezTo>
                    <a:cubicBezTo>
                      <a:pt x="625" y="341"/>
                      <a:pt x="658" y="175"/>
                      <a:pt x="558" y="108"/>
                    </a:cubicBezTo>
                    <a:cubicBezTo>
                      <a:pt x="499" y="32"/>
                      <a:pt x="429"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7" name="Google Shape;25817;p73"/>
              <p:cNvSpPr/>
              <p:nvPr/>
            </p:nvSpPr>
            <p:spPr>
              <a:xfrm>
                <a:off x="7781700" y="4934425"/>
                <a:ext cx="16600" cy="12050"/>
              </a:xfrm>
              <a:custGeom>
                <a:avLst/>
                <a:gdLst/>
                <a:ahLst/>
                <a:cxnLst/>
                <a:rect l="l" t="t" r="r" b="b"/>
                <a:pathLst>
                  <a:path w="664" h="482" extrusionOk="0">
                    <a:moveTo>
                      <a:pt x="310" y="1"/>
                    </a:moveTo>
                    <a:cubicBezTo>
                      <a:pt x="291" y="1"/>
                      <a:pt x="270" y="3"/>
                      <a:pt x="249" y="8"/>
                    </a:cubicBezTo>
                    <a:cubicBezTo>
                      <a:pt x="1" y="101"/>
                      <a:pt x="99" y="482"/>
                      <a:pt x="354" y="482"/>
                    </a:cubicBezTo>
                    <a:cubicBezTo>
                      <a:pt x="374" y="482"/>
                      <a:pt x="394" y="479"/>
                      <a:pt x="416" y="475"/>
                    </a:cubicBezTo>
                    <a:cubicBezTo>
                      <a:pt x="664" y="382"/>
                      <a:pt x="566"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8" name="Google Shape;25818;p73"/>
              <p:cNvSpPr/>
              <p:nvPr/>
            </p:nvSpPr>
            <p:spPr>
              <a:xfrm>
                <a:off x="7923850" y="2065875"/>
                <a:ext cx="12525" cy="12550"/>
              </a:xfrm>
              <a:custGeom>
                <a:avLst/>
                <a:gdLst/>
                <a:ahLst/>
                <a:cxnLst/>
                <a:rect l="l" t="t" r="r" b="b"/>
                <a:pathLst>
                  <a:path w="501" h="502" extrusionOk="0">
                    <a:moveTo>
                      <a:pt x="267" y="1"/>
                    </a:moveTo>
                    <a:cubicBezTo>
                      <a:pt x="134" y="1"/>
                      <a:pt x="33" y="101"/>
                      <a:pt x="33" y="234"/>
                    </a:cubicBezTo>
                    <a:cubicBezTo>
                      <a:pt x="0" y="368"/>
                      <a:pt x="134" y="501"/>
                      <a:pt x="267" y="501"/>
                    </a:cubicBezTo>
                    <a:cubicBezTo>
                      <a:pt x="400" y="501"/>
                      <a:pt x="500" y="401"/>
                      <a:pt x="500" y="268"/>
                    </a:cubicBezTo>
                    <a:cubicBezTo>
                      <a:pt x="500" y="134"/>
                      <a:pt x="400"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9" name="Google Shape;25819;p73"/>
              <p:cNvSpPr/>
              <p:nvPr/>
            </p:nvSpPr>
            <p:spPr>
              <a:xfrm>
                <a:off x="8007525" y="2054175"/>
                <a:ext cx="16975" cy="11775"/>
              </a:xfrm>
              <a:custGeom>
                <a:avLst/>
                <a:gdLst/>
                <a:ahLst/>
                <a:cxnLst/>
                <a:rect l="l" t="t" r="r" b="b"/>
                <a:pathLst>
                  <a:path w="679" h="471" extrusionOk="0">
                    <a:moveTo>
                      <a:pt x="353" y="0"/>
                    </a:moveTo>
                    <a:cubicBezTo>
                      <a:pt x="343" y="0"/>
                      <a:pt x="333" y="1"/>
                      <a:pt x="322" y="2"/>
                    </a:cubicBezTo>
                    <a:cubicBezTo>
                      <a:pt x="0" y="34"/>
                      <a:pt x="51" y="471"/>
                      <a:pt x="356" y="471"/>
                    </a:cubicBezTo>
                    <a:cubicBezTo>
                      <a:pt x="366" y="471"/>
                      <a:pt x="378" y="470"/>
                      <a:pt x="389" y="469"/>
                    </a:cubicBezTo>
                    <a:cubicBezTo>
                      <a:pt x="679" y="437"/>
                      <a:pt x="62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0" name="Google Shape;25820;p73"/>
              <p:cNvSpPr/>
              <p:nvPr/>
            </p:nvSpPr>
            <p:spPr>
              <a:xfrm>
                <a:off x="8209875" y="2482825"/>
                <a:ext cx="13375" cy="12225"/>
              </a:xfrm>
              <a:custGeom>
                <a:avLst/>
                <a:gdLst/>
                <a:ahLst/>
                <a:cxnLst/>
                <a:rect l="l" t="t" r="r" b="b"/>
                <a:pathLst>
                  <a:path w="535" h="489" extrusionOk="0">
                    <a:moveTo>
                      <a:pt x="270" y="0"/>
                    </a:moveTo>
                    <a:cubicBezTo>
                      <a:pt x="208" y="0"/>
                      <a:pt x="146" y="22"/>
                      <a:pt x="101" y="68"/>
                    </a:cubicBezTo>
                    <a:cubicBezTo>
                      <a:pt x="1" y="168"/>
                      <a:pt x="34" y="335"/>
                      <a:pt x="134" y="435"/>
                    </a:cubicBezTo>
                    <a:cubicBezTo>
                      <a:pt x="181" y="472"/>
                      <a:pt x="232" y="489"/>
                      <a:pt x="283" y="489"/>
                    </a:cubicBezTo>
                    <a:cubicBezTo>
                      <a:pt x="413" y="489"/>
                      <a:pt x="534" y="379"/>
                      <a:pt x="534" y="235"/>
                    </a:cubicBezTo>
                    <a:cubicBezTo>
                      <a:pt x="512" y="82"/>
                      <a:pt x="390"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1" name="Google Shape;25821;p73"/>
              <p:cNvSpPr/>
              <p:nvPr/>
            </p:nvSpPr>
            <p:spPr>
              <a:xfrm>
                <a:off x="7394300" y="4304825"/>
                <a:ext cx="24625" cy="20625"/>
              </a:xfrm>
              <a:custGeom>
                <a:avLst/>
                <a:gdLst/>
                <a:ahLst/>
                <a:cxnLst/>
                <a:rect l="l" t="t" r="r" b="b"/>
                <a:pathLst>
                  <a:path w="985" h="825" extrusionOk="0">
                    <a:moveTo>
                      <a:pt x="475" y="0"/>
                    </a:moveTo>
                    <a:cubicBezTo>
                      <a:pt x="451" y="0"/>
                      <a:pt x="426" y="2"/>
                      <a:pt x="401" y="7"/>
                    </a:cubicBezTo>
                    <a:cubicBezTo>
                      <a:pt x="167" y="7"/>
                      <a:pt x="0" y="241"/>
                      <a:pt x="34" y="474"/>
                    </a:cubicBezTo>
                    <a:cubicBezTo>
                      <a:pt x="54" y="700"/>
                      <a:pt x="252" y="825"/>
                      <a:pt x="448" y="825"/>
                    </a:cubicBezTo>
                    <a:cubicBezTo>
                      <a:pt x="570" y="825"/>
                      <a:pt x="691" y="777"/>
                      <a:pt x="768" y="674"/>
                    </a:cubicBezTo>
                    <a:cubicBezTo>
                      <a:pt x="985" y="395"/>
                      <a:pt x="798"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2" name="Google Shape;25822;p73"/>
              <p:cNvSpPr/>
              <p:nvPr/>
            </p:nvSpPr>
            <p:spPr>
              <a:xfrm>
                <a:off x="7711550" y="3810525"/>
                <a:ext cx="23025" cy="21375"/>
              </a:xfrm>
              <a:custGeom>
                <a:avLst/>
                <a:gdLst/>
                <a:ahLst/>
                <a:cxnLst/>
                <a:rect l="l" t="t" r="r" b="b"/>
                <a:pathLst>
                  <a:path w="921" h="855" extrusionOk="0">
                    <a:moveTo>
                      <a:pt x="465" y="1"/>
                    </a:moveTo>
                    <a:cubicBezTo>
                      <a:pt x="212" y="1"/>
                      <a:pt x="1" y="246"/>
                      <a:pt x="53" y="532"/>
                    </a:cubicBezTo>
                    <a:cubicBezTo>
                      <a:pt x="91" y="743"/>
                      <a:pt x="272" y="854"/>
                      <a:pt x="458" y="854"/>
                    </a:cubicBezTo>
                    <a:cubicBezTo>
                      <a:pt x="595" y="854"/>
                      <a:pt x="735" y="793"/>
                      <a:pt x="820" y="665"/>
                    </a:cubicBezTo>
                    <a:cubicBezTo>
                      <a:pt x="920" y="465"/>
                      <a:pt x="887" y="198"/>
                      <a:pt x="687" y="65"/>
                    </a:cubicBezTo>
                    <a:cubicBezTo>
                      <a:pt x="613" y="21"/>
                      <a:pt x="537"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3" name="Google Shape;25823;p73"/>
              <p:cNvSpPr/>
              <p:nvPr/>
            </p:nvSpPr>
            <p:spPr>
              <a:xfrm>
                <a:off x="8108700" y="2112275"/>
                <a:ext cx="26150" cy="20775"/>
              </a:xfrm>
              <a:custGeom>
                <a:avLst/>
                <a:gdLst/>
                <a:ahLst/>
                <a:cxnLst/>
                <a:rect l="l" t="t" r="r" b="b"/>
                <a:pathLst>
                  <a:path w="1046" h="831" extrusionOk="0">
                    <a:moveTo>
                      <a:pt x="547" y="0"/>
                    </a:moveTo>
                    <a:cubicBezTo>
                      <a:pt x="396" y="0"/>
                      <a:pt x="247" y="75"/>
                      <a:pt x="178" y="213"/>
                    </a:cubicBezTo>
                    <a:cubicBezTo>
                      <a:pt x="1" y="509"/>
                      <a:pt x="216" y="830"/>
                      <a:pt x="523" y="830"/>
                    </a:cubicBezTo>
                    <a:cubicBezTo>
                      <a:pt x="562" y="830"/>
                      <a:pt x="603" y="825"/>
                      <a:pt x="645" y="814"/>
                    </a:cubicBezTo>
                    <a:cubicBezTo>
                      <a:pt x="1012" y="713"/>
                      <a:pt x="1045" y="246"/>
                      <a:pt x="745" y="46"/>
                    </a:cubicBezTo>
                    <a:cubicBezTo>
                      <a:pt x="683" y="15"/>
                      <a:pt x="615"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4" name="Google Shape;25824;p73"/>
              <p:cNvSpPr/>
              <p:nvPr/>
            </p:nvSpPr>
            <p:spPr>
              <a:xfrm>
                <a:off x="7454350" y="4887975"/>
                <a:ext cx="21700" cy="20800"/>
              </a:xfrm>
              <a:custGeom>
                <a:avLst/>
                <a:gdLst/>
                <a:ahLst/>
                <a:cxnLst/>
                <a:rect l="l" t="t" r="r" b="b"/>
                <a:pathLst>
                  <a:path w="868" h="832" extrusionOk="0">
                    <a:moveTo>
                      <a:pt x="428" y="0"/>
                    </a:moveTo>
                    <a:cubicBezTo>
                      <a:pt x="219" y="0"/>
                      <a:pt x="22" y="155"/>
                      <a:pt x="0" y="398"/>
                    </a:cubicBezTo>
                    <a:cubicBezTo>
                      <a:pt x="0" y="656"/>
                      <a:pt x="215" y="832"/>
                      <a:pt x="435" y="832"/>
                    </a:cubicBezTo>
                    <a:cubicBezTo>
                      <a:pt x="528" y="832"/>
                      <a:pt x="621" y="801"/>
                      <a:pt x="701" y="732"/>
                    </a:cubicBezTo>
                    <a:cubicBezTo>
                      <a:pt x="867" y="565"/>
                      <a:pt x="867" y="298"/>
                      <a:pt x="734" y="131"/>
                    </a:cubicBezTo>
                    <a:cubicBezTo>
                      <a:pt x="644" y="41"/>
                      <a:pt x="534"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5" name="Google Shape;25825;p73"/>
              <p:cNvSpPr/>
              <p:nvPr/>
            </p:nvSpPr>
            <p:spPr>
              <a:xfrm>
                <a:off x="7936600" y="4793775"/>
                <a:ext cx="44800" cy="38500"/>
              </a:xfrm>
              <a:custGeom>
                <a:avLst/>
                <a:gdLst/>
                <a:ahLst/>
                <a:cxnLst/>
                <a:rect l="l" t="t" r="r" b="b"/>
                <a:pathLst>
                  <a:path w="1792" h="1540" extrusionOk="0">
                    <a:moveTo>
                      <a:pt x="922" y="0"/>
                    </a:moveTo>
                    <a:cubicBezTo>
                      <a:pt x="410" y="0"/>
                      <a:pt x="0" y="532"/>
                      <a:pt x="224" y="1064"/>
                    </a:cubicBezTo>
                    <a:cubicBezTo>
                      <a:pt x="357" y="1381"/>
                      <a:pt x="649" y="1539"/>
                      <a:pt x="937" y="1539"/>
                    </a:cubicBezTo>
                    <a:cubicBezTo>
                      <a:pt x="1225" y="1539"/>
                      <a:pt x="1508" y="1381"/>
                      <a:pt x="1625" y="1064"/>
                    </a:cubicBezTo>
                    <a:cubicBezTo>
                      <a:pt x="1792" y="664"/>
                      <a:pt x="1592" y="230"/>
                      <a:pt x="1225" y="63"/>
                    </a:cubicBezTo>
                    <a:cubicBezTo>
                      <a:pt x="1123" y="20"/>
                      <a:pt x="1020"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6" name="Google Shape;25826;p73"/>
              <p:cNvSpPr/>
              <p:nvPr/>
            </p:nvSpPr>
            <p:spPr>
              <a:xfrm>
                <a:off x="5984125" y="4653325"/>
                <a:ext cx="44025" cy="38125"/>
              </a:xfrm>
              <a:custGeom>
                <a:avLst/>
                <a:gdLst/>
                <a:ahLst/>
                <a:cxnLst/>
                <a:rect l="l" t="t" r="r" b="b"/>
                <a:pathLst>
                  <a:path w="1761" h="1525" extrusionOk="0">
                    <a:moveTo>
                      <a:pt x="883" y="0"/>
                    </a:moveTo>
                    <a:cubicBezTo>
                      <a:pt x="780" y="0"/>
                      <a:pt x="673" y="24"/>
                      <a:pt x="567" y="77"/>
                    </a:cubicBezTo>
                    <a:cubicBezTo>
                      <a:pt x="167" y="244"/>
                      <a:pt x="0" y="678"/>
                      <a:pt x="167" y="1078"/>
                    </a:cubicBezTo>
                    <a:cubicBezTo>
                      <a:pt x="299" y="1374"/>
                      <a:pt x="585" y="1524"/>
                      <a:pt x="868" y="1524"/>
                    </a:cubicBezTo>
                    <a:cubicBezTo>
                      <a:pt x="1160" y="1524"/>
                      <a:pt x="1450" y="1366"/>
                      <a:pt x="1568" y="1044"/>
                    </a:cubicBezTo>
                    <a:cubicBezTo>
                      <a:pt x="1761" y="522"/>
                      <a:pt x="1364" y="0"/>
                      <a:pt x="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7" name="Google Shape;25827;p73"/>
              <p:cNvSpPr/>
              <p:nvPr/>
            </p:nvSpPr>
            <p:spPr>
              <a:xfrm>
                <a:off x="5495625" y="4410425"/>
                <a:ext cx="47375" cy="38350"/>
              </a:xfrm>
              <a:custGeom>
                <a:avLst/>
                <a:gdLst/>
                <a:ahLst/>
                <a:cxnLst/>
                <a:rect l="l" t="t" r="r" b="b"/>
                <a:pathLst>
                  <a:path w="1895" h="1534" extrusionOk="0">
                    <a:moveTo>
                      <a:pt x="956" y="1"/>
                    </a:moveTo>
                    <a:cubicBezTo>
                      <a:pt x="677" y="1"/>
                      <a:pt x="402" y="160"/>
                      <a:pt x="260" y="420"/>
                    </a:cubicBezTo>
                    <a:cubicBezTo>
                      <a:pt x="0" y="939"/>
                      <a:pt x="414" y="1533"/>
                      <a:pt x="941" y="1533"/>
                    </a:cubicBezTo>
                    <a:cubicBezTo>
                      <a:pt x="1023" y="1533"/>
                      <a:pt x="1108" y="1519"/>
                      <a:pt x="1194" y="1487"/>
                    </a:cubicBezTo>
                    <a:cubicBezTo>
                      <a:pt x="1828" y="1287"/>
                      <a:pt x="1894" y="386"/>
                      <a:pt x="1294" y="86"/>
                    </a:cubicBezTo>
                    <a:cubicBezTo>
                      <a:pt x="1187" y="28"/>
                      <a:pt x="1071" y="1"/>
                      <a:pt x="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8" name="Google Shape;25828;p73"/>
              <p:cNvSpPr/>
              <p:nvPr/>
            </p:nvSpPr>
            <p:spPr>
              <a:xfrm>
                <a:off x="7260875" y="3364475"/>
                <a:ext cx="43375" cy="38025"/>
              </a:xfrm>
              <a:custGeom>
                <a:avLst/>
                <a:gdLst/>
                <a:ahLst/>
                <a:cxnLst/>
                <a:rect l="l" t="t" r="r" b="b"/>
                <a:pathLst>
                  <a:path w="1735" h="1521" extrusionOk="0">
                    <a:moveTo>
                      <a:pt x="866" y="0"/>
                    </a:moveTo>
                    <a:cubicBezTo>
                      <a:pt x="720" y="0"/>
                      <a:pt x="570" y="41"/>
                      <a:pt x="434" y="128"/>
                    </a:cubicBezTo>
                    <a:cubicBezTo>
                      <a:pt x="100" y="361"/>
                      <a:pt x="0" y="828"/>
                      <a:pt x="234" y="1162"/>
                    </a:cubicBezTo>
                    <a:cubicBezTo>
                      <a:pt x="382" y="1395"/>
                      <a:pt x="626" y="1521"/>
                      <a:pt x="878" y="1521"/>
                    </a:cubicBezTo>
                    <a:cubicBezTo>
                      <a:pt x="1021" y="1521"/>
                      <a:pt x="1168" y="1480"/>
                      <a:pt x="1301" y="1395"/>
                    </a:cubicBezTo>
                    <a:cubicBezTo>
                      <a:pt x="1635" y="1162"/>
                      <a:pt x="1735" y="695"/>
                      <a:pt x="1501" y="328"/>
                    </a:cubicBezTo>
                    <a:cubicBezTo>
                      <a:pt x="1354" y="118"/>
                      <a:pt x="1115"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9" name="Google Shape;25829;p73"/>
              <p:cNvSpPr/>
              <p:nvPr/>
            </p:nvSpPr>
            <p:spPr>
              <a:xfrm>
                <a:off x="7432725" y="2516450"/>
                <a:ext cx="45000" cy="37875"/>
              </a:xfrm>
              <a:custGeom>
                <a:avLst/>
                <a:gdLst/>
                <a:ahLst/>
                <a:cxnLst/>
                <a:rect l="l" t="t" r="r" b="b"/>
                <a:pathLst>
                  <a:path w="1800" h="1515" extrusionOk="0">
                    <a:moveTo>
                      <a:pt x="973" y="0"/>
                    </a:moveTo>
                    <a:cubicBezTo>
                      <a:pt x="402" y="0"/>
                      <a:pt x="0" y="647"/>
                      <a:pt x="331" y="1158"/>
                    </a:cubicBezTo>
                    <a:cubicBezTo>
                      <a:pt x="488" y="1400"/>
                      <a:pt x="735" y="1515"/>
                      <a:pt x="981" y="1515"/>
                    </a:cubicBezTo>
                    <a:cubicBezTo>
                      <a:pt x="1311" y="1515"/>
                      <a:pt x="1637" y="1307"/>
                      <a:pt x="1732" y="925"/>
                    </a:cubicBezTo>
                    <a:cubicBezTo>
                      <a:pt x="1799" y="525"/>
                      <a:pt x="1566" y="91"/>
                      <a:pt x="1165" y="24"/>
                    </a:cubicBezTo>
                    <a:cubicBezTo>
                      <a:pt x="1100" y="8"/>
                      <a:pt x="1035" y="0"/>
                      <a:pt x="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0" name="Google Shape;25830;p73"/>
              <p:cNvSpPr/>
              <p:nvPr/>
            </p:nvSpPr>
            <p:spPr>
              <a:xfrm>
                <a:off x="7765300" y="2445900"/>
                <a:ext cx="45150" cy="38200"/>
              </a:xfrm>
              <a:custGeom>
                <a:avLst/>
                <a:gdLst/>
                <a:ahLst/>
                <a:cxnLst/>
                <a:rect l="l" t="t" r="r" b="b"/>
                <a:pathLst>
                  <a:path w="1806" h="1528" extrusionOk="0">
                    <a:moveTo>
                      <a:pt x="963" y="1"/>
                    </a:moveTo>
                    <a:cubicBezTo>
                      <a:pt x="727" y="1"/>
                      <a:pt x="490" y="110"/>
                      <a:pt x="338" y="344"/>
                    </a:cubicBezTo>
                    <a:cubicBezTo>
                      <a:pt x="1" y="866"/>
                      <a:pt x="396" y="1528"/>
                      <a:pt x="980" y="1528"/>
                    </a:cubicBezTo>
                    <a:cubicBezTo>
                      <a:pt x="1032" y="1528"/>
                      <a:pt x="1084" y="1523"/>
                      <a:pt x="1138" y="1512"/>
                    </a:cubicBezTo>
                    <a:cubicBezTo>
                      <a:pt x="1539" y="1412"/>
                      <a:pt x="1806" y="1012"/>
                      <a:pt x="1705" y="611"/>
                    </a:cubicBezTo>
                    <a:cubicBezTo>
                      <a:pt x="1627" y="220"/>
                      <a:pt x="129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1" name="Google Shape;25831;p73"/>
              <p:cNvSpPr/>
              <p:nvPr/>
            </p:nvSpPr>
            <p:spPr>
              <a:xfrm>
                <a:off x="8059775" y="3876125"/>
                <a:ext cx="15675" cy="11950"/>
              </a:xfrm>
              <a:custGeom>
                <a:avLst/>
                <a:gdLst/>
                <a:ahLst/>
                <a:cxnLst/>
                <a:rect l="l" t="t" r="r" b="b"/>
                <a:pathLst>
                  <a:path w="627" h="478" extrusionOk="0">
                    <a:moveTo>
                      <a:pt x="272" y="1"/>
                    </a:moveTo>
                    <a:cubicBezTo>
                      <a:pt x="228" y="1"/>
                      <a:pt x="181" y="13"/>
                      <a:pt x="134" y="43"/>
                    </a:cubicBezTo>
                    <a:cubicBezTo>
                      <a:pt x="34" y="110"/>
                      <a:pt x="0" y="276"/>
                      <a:pt x="100" y="376"/>
                    </a:cubicBezTo>
                    <a:cubicBezTo>
                      <a:pt x="143" y="441"/>
                      <a:pt x="214" y="478"/>
                      <a:pt x="295" y="478"/>
                    </a:cubicBezTo>
                    <a:cubicBezTo>
                      <a:pt x="339" y="478"/>
                      <a:pt x="387" y="467"/>
                      <a:pt x="434" y="443"/>
                    </a:cubicBezTo>
                    <a:cubicBezTo>
                      <a:pt x="626" y="278"/>
                      <a:pt x="479"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2" name="Google Shape;25832;p73"/>
              <p:cNvSpPr/>
              <p:nvPr/>
            </p:nvSpPr>
            <p:spPr>
              <a:xfrm>
                <a:off x="7967200" y="3380650"/>
                <a:ext cx="15150" cy="12250"/>
              </a:xfrm>
              <a:custGeom>
                <a:avLst/>
                <a:gdLst/>
                <a:ahLst/>
                <a:cxnLst/>
                <a:rect l="l" t="t" r="r" b="b"/>
                <a:pathLst>
                  <a:path w="606" h="490" extrusionOk="0">
                    <a:moveTo>
                      <a:pt x="282" y="0"/>
                    </a:moveTo>
                    <a:cubicBezTo>
                      <a:pt x="257" y="0"/>
                      <a:pt x="230" y="5"/>
                      <a:pt x="201" y="14"/>
                    </a:cubicBezTo>
                    <a:cubicBezTo>
                      <a:pt x="67" y="48"/>
                      <a:pt x="1" y="181"/>
                      <a:pt x="34" y="314"/>
                    </a:cubicBezTo>
                    <a:cubicBezTo>
                      <a:pt x="62" y="425"/>
                      <a:pt x="158" y="490"/>
                      <a:pt x="266" y="490"/>
                    </a:cubicBezTo>
                    <a:cubicBezTo>
                      <a:pt x="288" y="490"/>
                      <a:pt x="311" y="487"/>
                      <a:pt x="334" y="481"/>
                    </a:cubicBezTo>
                    <a:cubicBezTo>
                      <a:pt x="606" y="391"/>
                      <a:pt x="523" y="0"/>
                      <a:pt x="2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3" name="Google Shape;25833;p73"/>
              <p:cNvSpPr/>
              <p:nvPr/>
            </p:nvSpPr>
            <p:spPr>
              <a:xfrm>
                <a:off x="7610275" y="2819725"/>
                <a:ext cx="11925" cy="10225"/>
              </a:xfrm>
              <a:custGeom>
                <a:avLst/>
                <a:gdLst/>
                <a:ahLst/>
                <a:cxnLst/>
                <a:rect l="l" t="t" r="r" b="b"/>
                <a:pathLst>
                  <a:path w="477" h="409" extrusionOk="0">
                    <a:moveTo>
                      <a:pt x="225" y="1"/>
                    </a:moveTo>
                    <a:cubicBezTo>
                      <a:pt x="218" y="1"/>
                      <a:pt x="210" y="1"/>
                      <a:pt x="201" y="2"/>
                    </a:cubicBezTo>
                    <a:cubicBezTo>
                      <a:pt x="68" y="35"/>
                      <a:pt x="1" y="169"/>
                      <a:pt x="1" y="302"/>
                    </a:cubicBezTo>
                    <a:cubicBezTo>
                      <a:pt x="15" y="379"/>
                      <a:pt x="48" y="409"/>
                      <a:pt x="87" y="409"/>
                    </a:cubicBezTo>
                    <a:cubicBezTo>
                      <a:pt x="234" y="409"/>
                      <a:pt x="477"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4" name="Google Shape;25834;p73"/>
              <p:cNvSpPr/>
              <p:nvPr/>
            </p:nvSpPr>
            <p:spPr>
              <a:xfrm>
                <a:off x="8060125" y="2302950"/>
                <a:ext cx="16350" cy="12525"/>
              </a:xfrm>
              <a:custGeom>
                <a:avLst/>
                <a:gdLst/>
                <a:ahLst/>
                <a:cxnLst/>
                <a:rect l="l" t="t" r="r" b="b"/>
                <a:pathLst>
                  <a:path w="654" h="501" extrusionOk="0">
                    <a:moveTo>
                      <a:pt x="371" y="0"/>
                    </a:moveTo>
                    <a:cubicBezTo>
                      <a:pt x="174" y="0"/>
                      <a:pt x="0" y="266"/>
                      <a:pt x="186" y="425"/>
                    </a:cubicBezTo>
                    <a:cubicBezTo>
                      <a:pt x="237" y="475"/>
                      <a:pt x="303" y="500"/>
                      <a:pt x="370" y="500"/>
                    </a:cubicBezTo>
                    <a:cubicBezTo>
                      <a:pt x="437" y="500"/>
                      <a:pt x="503" y="475"/>
                      <a:pt x="553" y="425"/>
                    </a:cubicBezTo>
                    <a:cubicBezTo>
                      <a:pt x="653" y="325"/>
                      <a:pt x="620" y="158"/>
                      <a:pt x="520" y="58"/>
                    </a:cubicBezTo>
                    <a:cubicBezTo>
                      <a:pt x="473" y="17"/>
                      <a:pt x="421"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5" name="Google Shape;25835;p73"/>
              <p:cNvSpPr/>
              <p:nvPr/>
            </p:nvSpPr>
            <p:spPr>
              <a:xfrm>
                <a:off x="8283225" y="2064975"/>
                <a:ext cx="16750" cy="12825"/>
              </a:xfrm>
              <a:custGeom>
                <a:avLst/>
                <a:gdLst/>
                <a:ahLst/>
                <a:cxnLst/>
                <a:rect l="l" t="t" r="r" b="b"/>
                <a:pathLst>
                  <a:path w="670" h="513" extrusionOk="0">
                    <a:moveTo>
                      <a:pt x="352" y="1"/>
                    </a:moveTo>
                    <a:cubicBezTo>
                      <a:pt x="161" y="1"/>
                      <a:pt x="0" y="286"/>
                      <a:pt x="202" y="437"/>
                    </a:cubicBezTo>
                    <a:cubicBezTo>
                      <a:pt x="252" y="487"/>
                      <a:pt x="319" y="512"/>
                      <a:pt x="386" y="512"/>
                    </a:cubicBezTo>
                    <a:cubicBezTo>
                      <a:pt x="452" y="512"/>
                      <a:pt x="519" y="487"/>
                      <a:pt x="569" y="437"/>
                    </a:cubicBezTo>
                    <a:cubicBezTo>
                      <a:pt x="669" y="337"/>
                      <a:pt x="636" y="170"/>
                      <a:pt x="536" y="104"/>
                    </a:cubicBezTo>
                    <a:cubicBezTo>
                      <a:pt x="479" y="30"/>
                      <a:pt x="414"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6" name="Google Shape;25836;p73"/>
              <p:cNvSpPr/>
              <p:nvPr/>
            </p:nvSpPr>
            <p:spPr>
              <a:xfrm>
                <a:off x="7496875" y="2065050"/>
                <a:ext cx="12525" cy="11500"/>
              </a:xfrm>
              <a:custGeom>
                <a:avLst/>
                <a:gdLst/>
                <a:ahLst/>
                <a:cxnLst/>
                <a:rect l="l" t="t" r="r" b="b"/>
                <a:pathLst>
                  <a:path w="501" h="460" extrusionOk="0">
                    <a:moveTo>
                      <a:pt x="267" y="1"/>
                    </a:moveTo>
                    <a:cubicBezTo>
                      <a:pt x="134" y="1"/>
                      <a:pt x="0" y="101"/>
                      <a:pt x="0" y="234"/>
                    </a:cubicBezTo>
                    <a:cubicBezTo>
                      <a:pt x="0" y="384"/>
                      <a:pt x="125" y="459"/>
                      <a:pt x="250" y="459"/>
                    </a:cubicBezTo>
                    <a:cubicBezTo>
                      <a:pt x="376" y="459"/>
                      <a:pt x="501" y="384"/>
                      <a:pt x="501" y="234"/>
                    </a:cubicBezTo>
                    <a:cubicBezTo>
                      <a:pt x="501" y="101"/>
                      <a:pt x="367"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7" name="Google Shape;25837;p73"/>
              <p:cNvSpPr/>
              <p:nvPr/>
            </p:nvSpPr>
            <p:spPr>
              <a:xfrm>
                <a:off x="6738000" y="2077350"/>
                <a:ext cx="14200" cy="12125"/>
              </a:xfrm>
              <a:custGeom>
                <a:avLst/>
                <a:gdLst/>
                <a:ahLst/>
                <a:cxnLst/>
                <a:rect l="l" t="t" r="r" b="b"/>
                <a:pathLst>
                  <a:path w="568" h="485" extrusionOk="0">
                    <a:moveTo>
                      <a:pt x="269" y="0"/>
                    </a:moveTo>
                    <a:cubicBezTo>
                      <a:pt x="246" y="0"/>
                      <a:pt x="223" y="3"/>
                      <a:pt x="200" y="9"/>
                    </a:cubicBezTo>
                    <a:cubicBezTo>
                      <a:pt x="100" y="42"/>
                      <a:pt x="0" y="176"/>
                      <a:pt x="67" y="309"/>
                    </a:cubicBezTo>
                    <a:cubicBezTo>
                      <a:pt x="95" y="420"/>
                      <a:pt x="191" y="484"/>
                      <a:pt x="280" y="484"/>
                    </a:cubicBezTo>
                    <a:cubicBezTo>
                      <a:pt x="298" y="484"/>
                      <a:pt x="317" y="482"/>
                      <a:pt x="334" y="476"/>
                    </a:cubicBezTo>
                    <a:cubicBezTo>
                      <a:pt x="467" y="443"/>
                      <a:pt x="567"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8" name="Google Shape;25838;p73"/>
              <p:cNvSpPr/>
              <p:nvPr/>
            </p:nvSpPr>
            <p:spPr>
              <a:xfrm>
                <a:off x="6400250" y="2372275"/>
                <a:ext cx="13150" cy="12625"/>
              </a:xfrm>
              <a:custGeom>
                <a:avLst/>
                <a:gdLst/>
                <a:ahLst/>
                <a:cxnLst/>
                <a:rect l="l" t="t" r="r" b="b"/>
                <a:pathLst>
                  <a:path w="526" h="505" extrusionOk="0">
                    <a:moveTo>
                      <a:pt x="252" y="1"/>
                    </a:moveTo>
                    <a:cubicBezTo>
                      <a:pt x="199" y="1"/>
                      <a:pt x="146" y="17"/>
                      <a:pt x="101" y="54"/>
                    </a:cubicBezTo>
                    <a:cubicBezTo>
                      <a:pt x="1" y="154"/>
                      <a:pt x="1" y="287"/>
                      <a:pt x="67" y="421"/>
                    </a:cubicBezTo>
                    <a:cubicBezTo>
                      <a:pt x="114" y="479"/>
                      <a:pt x="177" y="505"/>
                      <a:pt x="241" y="505"/>
                    </a:cubicBezTo>
                    <a:cubicBezTo>
                      <a:pt x="359" y="505"/>
                      <a:pt x="479" y="417"/>
                      <a:pt x="501" y="287"/>
                    </a:cubicBezTo>
                    <a:cubicBezTo>
                      <a:pt x="525" y="118"/>
                      <a:pt x="391"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9" name="Google Shape;25839;p73"/>
              <p:cNvSpPr/>
              <p:nvPr/>
            </p:nvSpPr>
            <p:spPr>
              <a:xfrm>
                <a:off x="7253350" y="2963125"/>
                <a:ext cx="15725" cy="12450"/>
              </a:xfrm>
              <a:custGeom>
                <a:avLst/>
                <a:gdLst/>
                <a:ahLst/>
                <a:cxnLst/>
                <a:rect l="l" t="t" r="r" b="b"/>
                <a:pathLst>
                  <a:path w="629" h="498" extrusionOk="0">
                    <a:moveTo>
                      <a:pt x="339" y="0"/>
                    </a:moveTo>
                    <a:cubicBezTo>
                      <a:pt x="327" y="0"/>
                      <a:pt x="314" y="1"/>
                      <a:pt x="301" y="3"/>
                    </a:cubicBezTo>
                    <a:cubicBezTo>
                      <a:pt x="68" y="37"/>
                      <a:pt x="1" y="337"/>
                      <a:pt x="201" y="437"/>
                    </a:cubicBezTo>
                    <a:cubicBezTo>
                      <a:pt x="243" y="479"/>
                      <a:pt x="291" y="497"/>
                      <a:pt x="340" y="497"/>
                    </a:cubicBezTo>
                    <a:cubicBezTo>
                      <a:pt x="407" y="497"/>
                      <a:pt x="477" y="462"/>
                      <a:pt x="535" y="404"/>
                    </a:cubicBezTo>
                    <a:cubicBezTo>
                      <a:pt x="628" y="216"/>
                      <a:pt x="518"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0" name="Google Shape;25840;p73"/>
              <p:cNvSpPr/>
              <p:nvPr/>
            </p:nvSpPr>
            <p:spPr>
              <a:xfrm>
                <a:off x="7628625" y="3308450"/>
                <a:ext cx="12550" cy="12525"/>
              </a:xfrm>
              <a:custGeom>
                <a:avLst/>
                <a:gdLst/>
                <a:ahLst/>
                <a:cxnLst/>
                <a:rect l="l" t="t" r="r" b="b"/>
                <a:pathLst>
                  <a:path w="502" h="501" extrusionOk="0">
                    <a:moveTo>
                      <a:pt x="234" y="0"/>
                    </a:moveTo>
                    <a:cubicBezTo>
                      <a:pt x="101" y="34"/>
                      <a:pt x="1" y="134"/>
                      <a:pt x="34" y="267"/>
                    </a:cubicBezTo>
                    <a:cubicBezTo>
                      <a:pt x="34" y="400"/>
                      <a:pt x="134" y="501"/>
                      <a:pt x="268" y="501"/>
                    </a:cubicBezTo>
                    <a:cubicBezTo>
                      <a:pt x="401" y="501"/>
                      <a:pt x="501" y="367"/>
                      <a:pt x="501" y="234"/>
                    </a:cubicBezTo>
                    <a:cubicBezTo>
                      <a:pt x="501" y="100"/>
                      <a:pt x="368"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1" name="Google Shape;25841;p73"/>
              <p:cNvSpPr/>
              <p:nvPr/>
            </p:nvSpPr>
            <p:spPr>
              <a:xfrm>
                <a:off x="7041550" y="3520875"/>
                <a:ext cx="14675" cy="11825"/>
              </a:xfrm>
              <a:custGeom>
                <a:avLst/>
                <a:gdLst/>
                <a:ahLst/>
                <a:cxnLst/>
                <a:rect l="l" t="t" r="r" b="b"/>
                <a:pathLst>
                  <a:path w="587" h="473" extrusionOk="0">
                    <a:moveTo>
                      <a:pt x="302" y="1"/>
                    </a:moveTo>
                    <a:cubicBezTo>
                      <a:pt x="280" y="1"/>
                      <a:pt x="257" y="4"/>
                      <a:pt x="234" y="9"/>
                    </a:cubicBezTo>
                    <a:cubicBezTo>
                      <a:pt x="34" y="76"/>
                      <a:pt x="0" y="376"/>
                      <a:pt x="200" y="443"/>
                    </a:cubicBezTo>
                    <a:cubicBezTo>
                      <a:pt x="242" y="464"/>
                      <a:pt x="283" y="473"/>
                      <a:pt x="322" y="473"/>
                    </a:cubicBezTo>
                    <a:cubicBezTo>
                      <a:pt x="472" y="473"/>
                      <a:pt x="587" y="335"/>
                      <a:pt x="534" y="176"/>
                    </a:cubicBezTo>
                    <a:cubicBezTo>
                      <a:pt x="506" y="66"/>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2" name="Google Shape;25842;p73"/>
              <p:cNvSpPr/>
              <p:nvPr/>
            </p:nvSpPr>
            <p:spPr>
              <a:xfrm>
                <a:off x="7300900" y="2835400"/>
                <a:ext cx="13375" cy="12200"/>
              </a:xfrm>
              <a:custGeom>
                <a:avLst/>
                <a:gdLst/>
                <a:ahLst/>
                <a:cxnLst/>
                <a:rect l="l" t="t" r="r" b="b"/>
                <a:pathLst>
                  <a:path w="535" h="488" extrusionOk="0">
                    <a:moveTo>
                      <a:pt x="299" y="0"/>
                    </a:moveTo>
                    <a:cubicBezTo>
                      <a:pt x="190" y="0"/>
                      <a:pt x="89" y="65"/>
                      <a:pt x="34" y="175"/>
                    </a:cubicBezTo>
                    <a:cubicBezTo>
                      <a:pt x="0" y="275"/>
                      <a:pt x="67" y="409"/>
                      <a:pt x="167" y="476"/>
                    </a:cubicBezTo>
                    <a:cubicBezTo>
                      <a:pt x="199" y="484"/>
                      <a:pt x="230" y="488"/>
                      <a:pt x="261" y="488"/>
                    </a:cubicBezTo>
                    <a:cubicBezTo>
                      <a:pt x="360" y="488"/>
                      <a:pt x="450" y="444"/>
                      <a:pt x="501" y="342"/>
                    </a:cubicBezTo>
                    <a:cubicBezTo>
                      <a:pt x="534" y="209"/>
                      <a:pt x="467" y="75"/>
                      <a:pt x="367" y="9"/>
                    </a:cubicBezTo>
                    <a:cubicBezTo>
                      <a:pt x="344" y="3"/>
                      <a:pt x="321"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3" name="Google Shape;25843;p73"/>
              <p:cNvSpPr/>
              <p:nvPr/>
            </p:nvSpPr>
            <p:spPr>
              <a:xfrm>
                <a:off x="7146625" y="2396750"/>
                <a:ext cx="13350" cy="12125"/>
              </a:xfrm>
              <a:custGeom>
                <a:avLst/>
                <a:gdLst/>
                <a:ahLst/>
                <a:cxnLst/>
                <a:rect l="l" t="t" r="r" b="b"/>
                <a:pathLst>
                  <a:path w="534" h="485" extrusionOk="0">
                    <a:moveTo>
                      <a:pt x="271" y="0"/>
                    </a:moveTo>
                    <a:cubicBezTo>
                      <a:pt x="248" y="0"/>
                      <a:pt x="224" y="3"/>
                      <a:pt x="200" y="9"/>
                    </a:cubicBezTo>
                    <a:cubicBezTo>
                      <a:pt x="67" y="42"/>
                      <a:pt x="0" y="176"/>
                      <a:pt x="34" y="309"/>
                    </a:cubicBezTo>
                    <a:cubicBezTo>
                      <a:pt x="89" y="419"/>
                      <a:pt x="190" y="484"/>
                      <a:pt x="299" y="484"/>
                    </a:cubicBezTo>
                    <a:cubicBezTo>
                      <a:pt x="321" y="484"/>
                      <a:pt x="344" y="481"/>
                      <a:pt x="367" y="476"/>
                    </a:cubicBezTo>
                    <a:cubicBezTo>
                      <a:pt x="467" y="409"/>
                      <a:pt x="534" y="276"/>
                      <a:pt x="501" y="142"/>
                    </a:cubicBezTo>
                    <a:cubicBezTo>
                      <a:pt x="473" y="60"/>
                      <a:pt x="378"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4" name="Google Shape;25844;p73"/>
              <p:cNvSpPr/>
              <p:nvPr/>
            </p:nvSpPr>
            <p:spPr>
              <a:xfrm>
                <a:off x="6674025" y="2247475"/>
                <a:ext cx="14800" cy="12275"/>
              </a:xfrm>
              <a:custGeom>
                <a:avLst/>
                <a:gdLst/>
                <a:ahLst/>
                <a:cxnLst/>
                <a:rect l="l" t="t" r="r" b="b"/>
                <a:pathLst>
                  <a:path w="592" h="491" extrusionOk="0">
                    <a:moveTo>
                      <a:pt x="289" y="0"/>
                    </a:moveTo>
                    <a:cubicBezTo>
                      <a:pt x="181" y="0"/>
                      <a:pt x="85" y="65"/>
                      <a:pt x="57" y="176"/>
                    </a:cubicBezTo>
                    <a:cubicBezTo>
                      <a:pt x="1" y="345"/>
                      <a:pt x="136" y="491"/>
                      <a:pt x="300" y="491"/>
                    </a:cubicBezTo>
                    <a:cubicBezTo>
                      <a:pt x="330" y="491"/>
                      <a:pt x="360" y="486"/>
                      <a:pt x="391" y="476"/>
                    </a:cubicBezTo>
                    <a:cubicBezTo>
                      <a:pt x="591" y="376"/>
                      <a:pt x="558" y="76"/>
                      <a:pt x="358" y="9"/>
                    </a:cubicBezTo>
                    <a:cubicBezTo>
                      <a:pt x="335" y="3"/>
                      <a:pt x="312"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5" name="Google Shape;25845;p73"/>
              <p:cNvSpPr/>
              <p:nvPr/>
            </p:nvSpPr>
            <p:spPr>
              <a:xfrm>
                <a:off x="6623075" y="2036025"/>
                <a:ext cx="14225" cy="12425"/>
              </a:xfrm>
              <a:custGeom>
                <a:avLst/>
                <a:gdLst/>
                <a:ahLst/>
                <a:cxnLst/>
                <a:rect l="l" t="t" r="r" b="b"/>
                <a:pathLst>
                  <a:path w="569" h="497" extrusionOk="0">
                    <a:moveTo>
                      <a:pt x="289" y="1"/>
                    </a:moveTo>
                    <a:cubicBezTo>
                      <a:pt x="143" y="1"/>
                      <a:pt x="1" y="129"/>
                      <a:pt x="61" y="328"/>
                    </a:cubicBezTo>
                    <a:cubicBezTo>
                      <a:pt x="87" y="446"/>
                      <a:pt x="175" y="497"/>
                      <a:pt x="269" y="497"/>
                    </a:cubicBezTo>
                    <a:cubicBezTo>
                      <a:pt x="412" y="497"/>
                      <a:pt x="568" y="376"/>
                      <a:pt x="528" y="194"/>
                    </a:cubicBezTo>
                    <a:cubicBezTo>
                      <a:pt x="487" y="60"/>
                      <a:pt x="387"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6" name="Google Shape;25846;p73"/>
              <p:cNvSpPr/>
              <p:nvPr/>
            </p:nvSpPr>
            <p:spPr>
              <a:xfrm>
                <a:off x="5813175" y="2152275"/>
                <a:ext cx="13850" cy="12075"/>
              </a:xfrm>
              <a:custGeom>
                <a:avLst/>
                <a:gdLst/>
                <a:ahLst/>
                <a:cxnLst/>
                <a:rect l="l" t="t" r="r" b="b"/>
                <a:pathLst>
                  <a:path w="554" h="483" extrusionOk="0">
                    <a:moveTo>
                      <a:pt x="247" y="1"/>
                    </a:moveTo>
                    <a:cubicBezTo>
                      <a:pt x="221" y="1"/>
                      <a:pt x="194" y="5"/>
                      <a:pt x="167" y="14"/>
                    </a:cubicBezTo>
                    <a:cubicBezTo>
                      <a:pt x="67" y="47"/>
                      <a:pt x="0" y="181"/>
                      <a:pt x="34" y="314"/>
                    </a:cubicBezTo>
                    <a:cubicBezTo>
                      <a:pt x="70" y="423"/>
                      <a:pt x="174" y="482"/>
                      <a:pt x="273" y="482"/>
                    </a:cubicBezTo>
                    <a:cubicBezTo>
                      <a:pt x="357" y="482"/>
                      <a:pt x="437" y="439"/>
                      <a:pt x="467" y="348"/>
                    </a:cubicBezTo>
                    <a:cubicBezTo>
                      <a:pt x="554" y="174"/>
                      <a:pt x="415"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7" name="Google Shape;25847;p73"/>
              <p:cNvSpPr/>
              <p:nvPr/>
            </p:nvSpPr>
            <p:spPr>
              <a:xfrm>
                <a:off x="5915850" y="2557625"/>
                <a:ext cx="14775" cy="8025"/>
              </a:xfrm>
              <a:custGeom>
                <a:avLst/>
                <a:gdLst/>
                <a:ahLst/>
                <a:cxnLst/>
                <a:rect l="l" t="t" r="r" b="b"/>
                <a:pathLst>
                  <a:path w="591" h="321" extrusionOk="0">
                    <a:moveTo>
                      <a:pt x="111" y="0"/>
                    </a:moveTo>
                    <a:cubicBezTo>
                      <a:pt x="44" y="0"/>
                      <a:pt x="1" y="39"/>
                      <a:pt x="29" y="145"/>
                    </a:cubicBezTo>
                    <a:cubicBezTo>
                      <a:pt x="57" y="256"/>
                      <a:pt x="153" y="320"/>
                      <a:pt x="261" y="320"/>
                    </a:cubicBezTo>
                    <a:cubicBezTo>
                      <a:pt x="284" y="320"/>
                      <a:pt x="307" y="318"/>
                      <a:pt x="330" y="312"/>
                    </a:cubicBezTo>
                    <a:cubicBezTo>
                      <a:pt x="591" y="241"/>
                      <a:pt x="277"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8" name="Google Shape;25848;p73"/>
              <p:cNvSpPr/>
              <p:nvPr/>
            </p:nvSpPr>
            <p:spPr>
              <a:xfrm>
                <a:off x="6492250" y="2926350"/>
                <a:ext cx="17825" cy="12025"/>
              </a:xfrm>
              <a:custGeom>
                <a:avLst/>
                <a:gdLst/>
                <a:ahLst/>
                <a:cxnLst/>
                <a:rect l="l" t="t" r="r" b="b"/>
                <a:pathLst>
                  <a:path w="713" h="481" extrusionOk="0">
                    <a:moveTo>
                      <a:pt x="359" y="0"/>
                    </a:moveTo>
                    <a:cubicBezTo>
                      <a:pt x="149" y="0"/>
                      <a:pt x="1" y="301"/>
                      <a:pt x="223" y="440"/>
                    </a:cubicBezTo>
                    <a:cubicBezTo>
                      <a:pt x="273" y="468"/>
                      <a:pt x="322" y="480"/>
                      <a:pt x="366" y="480"/>
                    </a:cubicBezTo>
                    <a:cubicBezTo>
                      <a:pt x="588" y="480"/>
                      <a:pt x="713" y="179"/>
                      <a:pt x="490" y="40"/>
                    </a:cubicBezTo>
                    <a:cubicBezTo>
                      <a:pt x="446" y="12"/>
                      <a:pt x="401"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9" name="Google Shape;25849;p73"/>
              <p:cNvSpPr/>
              <p:nvPr/>
            </p:nvSpPr>
            <p:spPr>
              <a:xfrm>
                <a:off x="6717150" y="2748575"/>
                <a:ext cx="15600" cy="11850"/>
              </a:xfrm>
              <a:custGeom>
                <a:avLst/>
                <a:gdLst/>
                <a:ahLst/>
                <a:cxnLst/>
                <a:rect l="l" t="t" r="r" b="b"/>
                <a:pathLst>
                  <a:path w="624" h="474" extrusionOk="0">
                    <a:moveTo>
                      <a:pt x="269" y="1"/>
                    </a:moveTo>
                    <a:cubicBezTo>
                      <a:pt x="225" y="1"/>
                      <a:pt x="178" y="14"/>
                      <a:pt x="134" y="46"/>
                    </a:cubicBezTo>
                    <a:cubicBezTo>
                      <a:pt x="34" y="113"/>
                      <a:pt x="0" y="279"/>
                      <a:pt x="100" y="379"/>
                    </a:cubicBezTo>
                    <a:cubicBezTo>
                      <a:pt x="139" y="438"/>
                      <a:pt x="212" y="473"/>
                      <a:pt x="285" y="473"/>
                    </a:cubicBezTo>
                    <a:cubicBezTo>
                      <a:pt x="338" y="473"/>
                      <a:pt x="392" y="455"/>
                      <a:pt x="434" y="413"/>
                    </a:cubicBezTo>
                    <a:cubicBezTo>
                      <a:pt x="623" y="251"/>
                      <a:pt x="46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0" name="Google Shape;25850;p73"/>
              <p:cNvSpPr/>
              <p:nvPr/>
            </p:nvSpPr>
            <p:spPr>
              <a:xfrm>
                <a:off x="6538675" y="2427775"/>
                <a:ext cx="15575" cy="12025"/>
              </a:xfrm>
              <a:custGeom>
                <a:avLst/>
                <a:gdLst/>
                <a:ahLst/>
                <a:cxnLst/>
                <a:rect l="l" t="t" r="r" b="b"/>
                <a:pathLst>
                  <a:path w="623" h="481" extrusionOk="0">
                    <a:moveTo>
                      <a:pt x="349" y="1"/>
                    </a:moveTo>
                    <a:cubicBezTo>
                      <a:pt x="309" y="1"/>
                      <a:pt x="270" y="12"/>
                      <a:pt x="234" y="35"/>
                    </a:cubicBezTo>
                    <a:cubicBezTo>
                      <a:pt x="1" y="102"/>
                      <a:pt x="34" y="402"/>
                      <a:pt x="268" y="469"/>
                    </a:cubicBezTo>
                    <a:cubicBezTo>
                      <a:pt x="292" y="477"/>
                      <a:pt x="315" y="481"/>
                      <a:pt x="337" y="481"/>
                    </a:cubicBezTo>
                    <a:cubicBezTo>
                      <a:pt x="504" y="481"/>
                      <a:pt x="623" y="278"/>
                      <a:pt x="535" y="102"/>
                    </a:cubicBezTo>
                    <a:cubicBezTo>
                      <a:pt x="492" y="37"/>
                      <a:pt x="42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1" name="Google Shape;25851;p73"/>
              <p:cNvSpPr/>
              <p:nvPr/>
            </p:nvSpPr>
            <p:spPr>
              <a:xfrm>
                <a:off x="6043325" y="2371950"/>
                <a:ext cx="12550" cy="11850"/>
              </a:xfrm>
              <a:custGeom>
                <a:avLst/>
                <a:gdLst/>
                <a:ahLst/>
                <a:cxnLst/>
                <a:rect l="l" t="t" r="r" b="b"/>
                <a:pathLst>
                  <a:path w="502" h="474" extrusionOk="0">
                    <a:moveTo>
                      <a:pt x="268" y="0"/>
                    </a:moveTo>
                    <a:cubicBezTo>
                      <a:pt x="134" y="0"/>
                      <a:pt x="34" y="100"/>
                      <a:pt x="1" y="200"/>
                    </a:cubicBezTo>
                    <a:cubicBezTo>
                      <a:pt x="1" y="334"/>
                      <a:pt x="101" y="467"/>
                      <a:pt x="234" y="467"/>
                    </a:cubicBezTo>
                    <a:cubicBezTo>
                      <a:pt x="252" y="471"/>
                      <a:pt x="269" y="473"/>
                      <a:pt x="285" y="473"/>
                    </a:cubicBezTo>
                    <a:cubicBezTo>
                      <a:pt x="393" y="473"/>
                      <a:pt x="472" y="383"/>
                      <a:pt x="501" y="267"/>
                    </a:cubicBezTo>
                    <a:cubicBezTo>
                      <a:pt x="501" y="133"/>
                      <a:pt x="4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2" name="Google Shape;25852;p73"/>
              <p:cNvSpPr/>
              <p:nvPr/>
            </p:nvSpPr>
            <p:spPr>
              <a:xfrm>
                <a:off x="5906575" y="2652125"/>
                <a:ext cx="13950" cy="12075"/>
              </a:xfrm>
              <a:custGeom>
                <a:avLst/>
                <a:gdLst/>
                <a:ahLst/>
                <a:cxnLst/>
                <a:rect l="l" t="t" r="r" b="b"/>
                <a:pathLst>
                  <a:path w="558" h="483" extrusionOk="0">
                    <a:moveTo>
                      <a:pt x="274" y="0"/>
                    </a:moveTo>
                    <a:cubicBezTo>
                      <a:pt x="194" y="0"/>
                      <a:pt x="113" y="43"/>
                      <a:pt x="67" y="134"/>
                    </a:cubicBezTo>
                    <a:cubicBezTo>
                      <a:pt x="0" y="235"/>
                      <a:pt x="67" y="401"/>
                      <a:pt x="167" y="468"/>
                    </a:cubicBezTo>
                    <a:cubicBezTo>
                      <a:pt x="198" y="478"/>
                      <a:pt x="228" y="483"/>
                      <a:pt x="258" y="483"/>
                    </a:cubicBezTo>
                    <a:cubicBezTo>
                      <a:pt x="422" y="483"/>
                      <a:pt x="557" y="337"/>
                      <a:pt x="501" y="168"/>
                    </a:cubicBezTo>
                    <a:cubicBezTo>
                      <a:pt x="464" y="59"/>
                      <a:pt x="370"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3" name="Google Shape;25853;p73"/>
              <p:cNvSpPr/>
              <p:nvPr/>
            </p:nvSpPr>
            <p:spPr>
              <a:xfrm>
                <a:off x="5827350" y="3269075"/>
                <a:ext cx="14550" cy="12025"/>
              </a:xfrm>
              <a:custGeom>
                <a:avLst/>
                <a:gdLst/>
                <a:ahLst/>
                <a:cxnLst/>
                <a:rect l="l" t="t" r="r" b="b"/>
                <a:pathLst>
                  <a:path w="582" h="481" extrusionOk="0">
                    <a:moveTo>
                      <a:pt x="248" y="1"/>
                    </a:moveTo>
                    <a:cubicBezTo>
                      <a:pt x="134" y="1"/>
                      <a:pt x="34" y="92"/>
                      <a:pt x="34" y="208"/>
                    </a:cubicBezTo>
                    <a:cubicBezTo>
                      <a:pt x="0" y="341"/>
                      <a:pt x="100" y="474"/>
                      <a:pt x="234" y="474"/>
                    </a:cubicBezTo>
                    <a:cubicBezTo>
                      <a:pt x="252" y="479"/>
                      <a:pt x="270" y="481"/>
                      <a:pt x="287" y="481"/>
                    </a:cubicBezTo>
                    <a:cubicBezTo>
                      <a:pt x="541" y="481"/>
                      <a:pt x="582" y="39"/>
                      <a:pt x="300" y="7"/>
                    </a:cubicBezTo>
                    <a:cubicBezTo>
                      <a:pt x="283" y="3"/>
                      <a:pt x="265"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4" name="Google Shape;25854;p73"/>
              <p:cNvSpPr/>
              <p:nvPr/>
            </p:nvSpPr>
            <p:spPr>
              <a:xfrm>
                <a:off x="6250425" y="3786550"/>
                <a:ext cx="14750" cy="11750"/>
              </a:xfrm>
              <a:custGeom>
                <a:avLst/>
                <a:gdLst/>
                <a:ahLst/>
                <a:cxnLst/>
                <a:rect l="l" t="t" r="r" b="b"/>
                <a:pathLst>
                  <a:path w="590" h="470" extrusionOk="0">
                    <a:moveTo>
                      <a:pt x="324" y="0"/>
                    </a:moveTo>
                    <a:cubicBezTo>
                      <a:pt x="146" y="0"/>
                      <a:pt x="1" y="195"/>
                      <a:pt x="123" y="390"/>
                    </a:cubicBezTo>
                    <a:cubicBezTo>
                      <a:pt x="178" y="445"/>
                      <a:pt x="243" y="470"/>
                      <a:pt x="313" y="470"/>
                    </a:cubicBezTo>
                    <a:cubicBezTo>
                      <a:pt x="370" y="470"/>
                      <a:pt x="430" y="453"/>
                      <a:pt x="490" y="424"/>
                    </a:cubicBezTo>
                    <a:cubicBezTo>
                      <a:pt x="590" y="323"/>
                      <a:pt x="590" y="190"/>
                      <a:pt x="523" y="90"/>
                    </a:cubicBezTo>
                    <a:cubicBezTo>
                      <a:pt x="460" y="27"/>
                      <a:pt x="390"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5" name="Google Shape;25855;p73"/>
              <p:cNvSpPr/>
              <p:nvPr/>
            </p:nvSpPr>
            <p:spPr>
              <a:xfrm>
                <a:off x="6830775" y="3420100"/>
                <a:ext cx="15650" cy="12625"/>
              </a:xfrm>
              <a:custGeom>
                <a:avLst/>
                <a:gdLst/>
                <a:ahLst/>
                <a:cxnLst/>
                <a:rect l="l" t="t" r="r" b="b"/>
                <a:pathLst>
                  <a:path w="626" h="505" extrusionOk="0">
                    <a:moveTo>
                      <a:pt x="320" y="1"/>
                    </a:moveTo>
                    <a:cubicBezTo>
                      <a:pt x="138" y="1"/>
                      <a:pt x="1" y="215"/>
                      <a:pt x="125" y="371"/>
                    </a:cubicBezTo>
                    <a:cubicBezTo>
                      <a:pt x="170" y="460"/>
                      <a:pt x="244" y="504"/>
                      <a:pt x="328" y="504"/>
                    </a:cubicBezTo>
                    <a:cubicBezTo>
                      <a:pt x="370" y="504"/>
                      <a:pt x="414" y="493"/>
                      <a:pt x="459" y="471"/>
                    </a:cubicBezTo>
                    <a:cubicBezTo>
                      <a:pt x="626" y="338"/>
                      <a:pt x="592"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6" name="Google Shape;25856;p73"/>
              <p:cNvSpPr/>
              <p:nvPr/>
            </p:nvSpPr>
            <p:spPr>
              <a:xfrm>
                <a:off x="6683800" y="2885425"/>
                <a:ext cx="14675" cy="11825"/>
              </a:xfrm>
              <a:custGeom>
                <a:avLst/>
                <a:gdLst/>
                <a:ahLst/>
                <a:cxnLst/>
                <a:rect l="l" t="t" r="r" b="b"/>
                <a:pathLst>
                  <a:path w="587" h="473" extrusionOk="0">
                    <a:moveTo>
                      <a:pt x="302" y="1"/>
                    </a:moveTo>
                    <a:cubicBezTo>
                      <a:pt x="279" y="1"/>
                      <a:pt x="256" y="3"/>
                      <a:pt x="234" y="9"/>
                    </a:cubicBezTo>
                    <a:cubicBezTo>
                      <a:pt x="33" y="42"/>
                      <a:pt x="0" y="343"/>
                      <a:pt x="200" y="443"/>
                    </a:cubicBezTo>
                    <a:cubicBezTo>
                      <a:pt x="235" y="463"/>
                      <a:pt x="272" y="473"/>
                      <a:pt x="309" y="473"/>
                    </a:cubicBezTo>
                    <a:cubicBezTo>
                      <a:pt x="450" y="473"/>
                      <a:pt x="587" y="335"/>
                      <a:pt x="534" y="176"/>
                    </a:cubicBezTo>
                    <a:cubicBezTo>
                      <a:pt x="506" y="65"/>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7" name="Google Shape;25857;p73"/>
              <p:cNvSpPr/>
              <p:nvPr/>
            </p:nvSpPr>
            <p:spPr>
              <a:xfrm>
                <a:off x="6211300" y="2631000"/>
                <a:ext cx="17675" cy="12275"/>
              </a:xfrm>
              <a:custGeom>
                <a:avLst/>
                <a:gdLst/>
                <a:ahLst/>
                <a:cxnLst/>
                <a:rect l="l" t="t" r="r" b="b"/>
                <a:pathLst>
                  <a:path w="707" h="491" extrusionOk="0">
                    <a:moveTo>
                      <a:pt x="355" y="1"/>
                    </a:moveTo>
                    <a:cubicBezTo>
                      <a:pt x="174" y="1"/>
                      <a:pt x="0" y="389"/>
                      <a:pt x="253" y="446"/>
                    </a:cubicBezTo>
                    <a:cubicBezTo>
                      <a:pt x="285" y="477"/>
                      <a:pt x="318" y="490"/>
                      <a:pt x="352" y="490"/>
                    </a:cubicBezTo>
                    <a:cubicBezTo>
                      <a:pt x="533" y="490"/>
                      <a:pt x="707" y="102"/>
                      <a:pt x="454" y="45"/>
                    </a:cubicBezTo>
                    <a:cubicBezTo>
                      <a:pt x="422" y="14"/>
                      <a:pt x="388"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8" name="Google Shape;25858;p73"/>
              <p:cNvSpPr/>
              <p:nvPr/>
            </p:nvSpPr>
            <p:spPr>
              <a:xfrm>
                <a:off x="5730600" y="2838275"/>
                <a:ext cx="14575" cy="11950"/>
              </a:xfrm>
              <a:custGeom>
                <a:avLst/>
                <a:gdLst/>
                <a:ahLst/>
                <a:cxnLst/>
                <a:rect l="l" t="t" r="r" b="b"/>
                <a:pathLst>
                  <a:path w="583" h="478" extrusionOk="0">
                    <a:moveTo>
                      <a:pt x="297" y="0"/>
                    </a:moveTo>
                    <a:cubicBezTo>
                      <a:pt x="264" y="0"/>
                      <a:pt x="232" y="9"/>
                      <a:pt x="201" y="27"/>
                    </a:cubicBezTo>
                    <a:cubicBezTo>
                      <a:pt x="68" y="94"/>
                      <a:pt x="1" y="227"/>
                      <a:pt x="68" y="327"/>
                    </a:cubicBezTo>
                    <a:cubicBezTo>
                      <a:pt x="101" y="427"/>
                      <a:pt x="193" y="477"/>
                      <a:pt x="284" y="477"/>
                    </a:cubicBezTo>
                    <a:cubicBezTo>
                      <a:pt x="376" y="477"/>
                      <a:pt x="468" y="427"/>
                      <a:pt x="501" y="327"/>
                    </a:cubicBezTo>
                    <a:cubicBezTo>
                      <a:pt x="583" y="164"/>
                      <a:pt x="442"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9" name="Google Shape;25859;p73"/>
              <p:cNvSpPr/>
              <p:nvPr/>
            </p:nvSpPr>
            <p:spPr>
              <a:xfrm>
                <a:off x="5512125" y="3208325"/>
                <a:ext cx="15575" cy="11900"/>
              </a:xfrm>
              <a:custGeom>
                <a:avLst/>
                <a:gdLst/>
                <a:ahLst/>
                <a:cxnLst/>
                <a:rect l="l" t="t" r="r" b="b"/>
                <a:pathLst>
                  <a:path w="623" h="476" extrusionOk="0">
                    <a:moveTo>
                      <a:pt x="262" y="1"/>
                    </a:moveTo>
                    <a:cubicBezTo>
                      <a:pt x="181" y="1"/>
                      <a:pt x="110" y="38"/>
                      <a:pt x="67" y="102"/>
                    </a:cubicBezTo>
                    <a:cubicBezTo>
                      <a:pt x="0" y="236"/>
                      <a:pt x="34" y="369"/>
                      <a:pt x="134" y="436"/>
                    </a:cubicBezTo>
                    <a:cubicBezTo>
                      <a:pt x="184" y="464"/>
                      <a:pt x="232" y="476"/>
                      <a:pt x="276" y="476"/>
                    </a:cubicBezTo>
                    <a:cubicBezTo>
                      <a:pt x="498" y="476"/>
                      <a:pt x="623" y="175"/>
                      <a:pt x="401" y="36"/>
                    </a:cubicBezTo>
                    <a:cubicBezTo>
                      <a:pt x="353" y="12"/>
                      <a:pt x="306"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0" name="Google Shape;25860;p73"/>
              <p:cNvSpPr/>
              <p:nvPr/>
            </p:nvSpPr>
            <p:spPr>
              <a:xfrm>
                <a:off x="5732275" y="3482725"/>
                <a:ext cx="15875" cy="12375"/>
              </a:xfrm>
              <a:custGeom>
                <a:avLst/>
                <a:gdLst/>
                <a:ahLst/>
                <a:cxnLst/>
                <a:rect l="l" t="t" r="r" b="b"/>
                <a:pathLst>
                  <a:path w="635" h="495" extrusionOk="0">
                    <a:moveTo>
                      <a:pt x="334" y="1"/>
                    </a:moveTo>
                    <a:cubicBezTo>
                      <a:pt x="134" y="1"/>
                      <a:pt x="1" y="234"/>
                      <a:pt x="134" y="401"/>
                    </a:cubicBezTo>
                    <a:cubicBezTo>
                      <a:pt x="173" y="459"/>
                      <a:pt x="245" y="495"/>
                      <a:pt x="319" y="495"/>
                    </a:cubicBezTo>
                    <a:cubicBezTo>
                      <a:pt x="372" y="495"/>
                      <a:pt x="426" y="476"/>
                      <a:pt x="468" y="434"/>
                    </a:cubicBezTo>
                    <a:cubicBezTo>
                      <a:pt x="634" y="301"/>
                      <a:pt x="568" y="34"/>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1" name="Google Shape;25861;p73"/>
              <p:cNvSpPr/>
              <p:nvPr/>
            </p:nvSpPr>
            <p:spPr>
              <a:xfrm>
                <a:off x="6486850" y="3283900"/>
                <a:ext cx="13500" cy="12050"/>
              </a:xfrm>
              <a:custGeom>
                <a:avLst/>
                <a:gdLst/>
                <a:ahLst/>
                <a:cxnLst/>
                <a:rect l="l" t="t" r="r" b="b"/>
                <a:pathLst>
                  <a:path w="540" h="482" extrusionOk="0">
                    <a:moveTo>
                      <a:pt x="266" y="0"/>
                    </a:moveTo>
                    <a:cubicBezTo>
                      <a:pt x="131" y="0"/>
                      <a:pt x="0" y="107"/>
                      <a:pt x="39" y="282"/>
                    </a:cubicBezTo>
                    <a:cubicBezTo>
                      <a:pt x="72" y="415"/>
                      <a:pt x="173" y="482"/>
                      <a:pt x="306" y="482"/>
                    </a:cubicBezTo>
                    <a:cubicBezTo>
                      <a:pt x="439" y="415"/>
                      <a:pt x="539" y="282"/>
                      <a:pt x="506" y="182"/>
                    </a:cubicBezTo>
                    <a:cubicBezTo>
                      <a:pt x="464" y="56"/>
                      <a:pt x="364" y="0"/>
                      <a:pt x="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2" name="Google Shape;25862;p73"/>
              <p:cNvSpPr/>
              <p:nvPr/>
            </p:nvSpPr>
            <p:spPr>
              <a:xfrm>
                <a:off x="6651275" y="2626625"/>
                <a:ext cx="13975" cy="12400"/>
              </a:xfrm>
              <a:custGeom>
                <a:avLst/>
                <a:gdLst/>
                <a:ahLst/>
                <a:cxnLst/>
                <a:rect l="l" t="t" r="r" b="b"/>
                <a:pathLst>
                  <a:path w="559" h="496" extrusionOk="0">
                    <a:moveTo>
                      <a:pt x="256" y="1"/>
                    </a:moveTo>
                    <a:cubicBezTo>
                      <a:pt x="149" y="1"/>
                      <a:pt x="47" y="67"/>
                      <a:pt x="33" y="220"/>
                    </a:cubicBezTo>
                    <a:cubicBezTo>
                      <a:pt x="0" y="321"/>
                      <a:pt x="67" y="454"/>
                      <a:pt x="200" y="487"/>
                    </a:cubicBezTo>
                    <a:cubicBezTo>
                      <a:pt x="223" y="493"/>
                      <a:pt x="246" y="496"/>
                      <a:pt x="268" y="496"/>
                    </a:cubicBezTo>
                    <a:cubicBezTo>
                      <a:pt x="377" y="496"/>
                      <a:pt x="473" y="431"/>
                      <a:pt x="500" y="321"/>
                    </a:cubicBezTo>
                    <a:cubicBezTo>
                      <a:pt x="559" y="127"/>
                      <a:pt x="403" y="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3" name="Google Shape;25863;p73"/>
              <p:cNvSpPr/>
              <p:nvPr/>
            </p:nvSpPr>
            <p:spPr>
              <a:xfrm>
                <a:off x="6368000" y="2181775"/>
                <a:ext cx="15600" cy="11900"/>
              </a:xfrm>
              <a:custGeom>
                <a:avLst/>
                <a:gdLst/>
                <a:ahLst/>
                <a:cxnLst/>
                <a:rect l="l" t="t" r="r" b="b"/>
                <a:pathLst>
                  <a:path w="624" h="476" extrusionOk="0">
                    <a:moveTo>
                      <a:pt x="362" y="0"/>
                    </a:moveTo>
                    <a:cubicBezTo>
                      <a:pt x="318" y="0"/>
                      <a:pt x="270" y="11"/>
                      <a:pt x="223" y="35"/>
                    </a:cubicBezTo>
                    <a:cubicBezTo>
                      <a:pt x="1" y="174"/>
                      <a:pt x="149" y="475"/>
                      <a:pt x="359" y="475"/>
                    </a:cubicBezTo>
                    <a:cubicBezTo>
                      <a:pt x="401" y="475"/>
                      <a:pt x="446" y="463"/>
                      <a:pt x="490" y="435"/>
                    </a:cubicBezTo>
                    <a:cubicBezTo>
                      <a:pt x="590" y="369"/>
                      <a:pt x="623" y="202"/>
                      <a:pt x="557" y="102"/>
                    </a:cubicBezTo>
                    <a:cubicBezTo>
                      <a:pt x="514" y="37"/>
                      <a:pt x="443" y="0"/>
                      <a:pt x="3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4" name="Google Shape;25864;p73"/>
              <p:cNvSpPr/>
              <p:nvPr/>
            </p:nvSpPr>
            <p:spPr>
              <a:xfrm>
                <a:off x="5917400" y="2215125"/>
                <a:ext cx="16450" cy="12575"/>
              </a:xfrm>
              <a:custGeom>
                <a:avLst/>
                <a:gdLst/>
                <a:ahLst/>
                <a:cxnLst/>
                <a:rect l="l" t="t" r="r" b="b"/>
                <a:pathLst>
                  <a:path w="658" h="503" extrusionOk="0">
                    <a:moveTo>
                      <a:pt x="332" y="0"/>
                    </a:moveTo>
                    <a:cubicBezTo>
                      <a:pt x="322" y="0"/>
                      <a:pt x="312" y="1"/>
                      <a:pt x="301" y="2"/>
                    </a:cubicBezTo>
                    <a:cubicBezTo>
                      <a:pt x="1" y="35"/>
                      <a:pt x="34" y="502"/>
                      <a:pt x="334" y="502"/>
                    </a:cubicBezTo>
                    <a:cubicBezTo>
                      <a:pt x="657" y="470"/>
                      <a:pt x="636"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5" name="Google Shape;25865;p73"/>
              <p:cNvSpPr/>
              <p:nvPr/>
            </p:nvSpPr>
            <p:spPr>
              <a:xfrm>
                <a:off x="5521300" y="2595225"/>
                <a:ext cx="13350" cy="12125"/>
              </a:xfrm>
              <a:custGeom>
                <a:avLst/>
                <a:gdLst/>
                <a:ahLst/>
                <a:cxnLst/>
                <a:rect l="l" t="t" r="r" b="b"/>
                <a:pathLst>
                  <a:path w="534" h="485" extrusionOk="0">
                    <a:moveTo>
                      <a:pt x="284" y="0"/>
                    </a:moveTo>
                    <a:cubicBezTo>
                      <a:pt x="217" y="0"/>
                      <a:pt x="150" y="25"/>
                      <a:pt x="100" y="75"/>
                    </a:cubicBezTo>
                    <a:cubicBezTo>
                      <a:pt x="0" y="176"/>
                      <a:pt x="0" y="342"/>
                      <a:pt x="100" y="409"/>
                    </a:cubicBezTo>
                    <a:cubicBezTo>
                      <a:pt x="150" y="459"/>
                      <a:pt x="217" y="484"/>
                      <a:pt x="284" y="484"/>
                    </a:cubicBezTo>
                    <a:cubicBezTo>
                      <a:pt x="350" y="484"/>
                      <a:pt x="417" y="459"/>
                      <a:pt x="467" y="409"/>
                    </a:cubicBezTo>
                    <a:cubicBezTo>
                      <a:pt x="534" y="342"/>
                      <a:pt x="534" y="176"/>
                      <a:pt x="467" y="75"/>
                    </a:cubicBezTo>
                    <a:cubicBezTo>
                      <a:pt x="417" y="25"/>
                      <a:pt x="350"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6" name="Google Shape;25866;p73"/>
              <p:cNvSpPr/>
              <p:nvPr/>
            </p:nvSpPr>
            <p:spPr>
              <a:xfrm>
                <a:off x="5501275" y="3131500"/>
                <a:ext cx="11700" cy="12275"/>
              </a:xfrm>
              <a:custGeom>
                <a:avLst/>
                <a:gdLst/>
                <a:ahLst/>
                <a:cxnLst/>
                <a:rect l="l" t="t" r="r" b="b"/>
                <a:pathLst>
                  <a:path w="468" h="491" extrusionOk="0">
                    <a:moveTo>
                      <a:pt x="184" y="0"/>
                    </a:moveTo>
                    <a:cubicBezTo>
                      <a:pt x="76" y="0"/>
                      <a:pt x="1" y="95"/>
                      <a:pt x="1" y="240"/>
                    </a:cubicBezTo>
                    <a:cubicBezTo>
                      <a:pt x="1" y="407"/>
                      <a:pt x="117" y="490"/>
                      <a:pt x="234" y="490"/>
                    </a:cubicBezTo>
                    <a:cubicBezTo>
                      <a:pt x="351" y="490"/>
                      <a:pt x="468" y="407"/>
                      <a:pt x="468" y="240"/>
                    </a:cubicBezTo>
                    <a:cubicBezTo>
                      <a:pt x="468" y="107"/>
                      <a:pt x="368" y="6"/>
                      <a:pt x="234" y="6"/>
                    </a:cubicBezTo>
                    <a:cubicBezTo>
                      <a:pt x="217" y="2"/>
                      <a:pt x="200"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7" name="Google Shape;25867;p73"/>
              <p:cNvSpPr/>
              <p:nvPr/>
            </p:nvSpPr>
            <p:spPr>
              <a:xfrm>
                <a:off x="6099200" y="3701025"/>
                <a:ext cx="13375" cy="12100"/>
              </a:xfrm>
              <a:custGeom>
                <a:avLst/>
                <a:gdLst/>
                <a:ahLst/>
                <a:cxnLst/>
                <a:rect l="l" t="t" r="r" b="b"/>
                <a:pathLst>
                  <a:path w="535" h="484" extrusionOk="0">
                    <a:moveTo>
                      <a:pt x="280" y="0"/>
                    </a:moveTo>
                    <a:cubicBezTo>
                      <a:pt x="217" y="0"/>
                      <a:pt x="151" y="25"/>
                      <a:pt x="101" y="75"/>
                    </a:cubicBezTo>
                    <a:cubicBezTo>
                      <a:pt x="1" y="142"/>
                      <a:pt x="1" y="309"/>
                      <a:pt x="101" y="409"/>
                    </a:cubicBezTo>
                    <a:cubicBezTo>
                      <a:pt x="151" y="459"/>
                      <a:pt x="217" y="484"/>
                      <a:pt x="280" y="484"/>
                    </a:cubicBezTo>
                    <a:cubicBezTo>
                      <a:pt x="343" y="484"/>
                      <a:pt x="401" y="459"/>
                      <a:pt x="434" y="409"/>
                    </a:cubicBezTo>
                    <a:cubicBezTo>
                      <a:pt x="534" y="309"/>
                      <a:pt x="534" y="142"/>
                      <a:pt x="434" y="75"/>
                    </a:cubicBezTo>
                    <a:cubicBezTo>
                      <a:pt x="401" y="25"/>
                      <a:pt x="343"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8" name="Google Shape;25868;p73"/>
              <p:cNvSpPr/>
              <p:nvPr/>
            </p:nvSpPr>
            <p:spPr>
              <a:xfrm>
                <a:off x="6966500" y="3545200"/>
                <a:ext cx="11700" cy="10225"/>
              </a:xfrm>
              <a:custGeom>
                <a:avLst/>
                <a:gdLst/>
                <a:ahLst/>
                <a:cxnLst/>
                <a:rect l="l" t="t" r="r" b="b"/>
                <a:pathLst>
                  <a:path w="468" h="409" extrusionOk="0">
                    <a:moveTo>
                      <a:pt x="372" y="0"/>
                    </a:moveTo>
                    <a:cubicBezTo>
                      <a:pt x="221" y="0"/>
                      <a:pt x="0" y="408"/>
                      <a:pt x="223" y="408"/>
                    </a:cubicBezTo>
                    <a:cubicBezTo>
                      <a:pt x="236" y="408"/>
                      <a:pt x="251" y="407"/>
                      <a:pt x="267" y="404"/>
                    </a:cubicBezTo>
                    <a:cubicBezTo>
                      <a:pt x="400" y="371"/>
                      <a:pt x="467" y="237"/>
                      <a:pt x="467" y="104"/>
                    </a:cubicBezTo>
                    <a:cubicBezTo>
                      <a:pt x="447" y="30"/>
                      <a:pt x="412"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9" name="Google Shape;25869;p73"/>
              <p:cNvSpPr/>
              <p:nvPr/>
            </p:nvSpPr>
            <p:spPr>
              <a:xfrm>
                <a:off x="7250675" y="2937500"/>
                <a:ext cx="15225" cy="11825"/>
              </a:xfrm>
              <a:custGeom>
                <a:avLst/>
                <a:gdLst/>
                <a:ahLst/>
                <a:cxnLst/>
                <a:rect l="l" t="t" r="r" b="b"/>
                <a:pathLst>
                  <a:path w="609" h="473" extrusionOk="0">
                    <a:moveTo>
                      <a:pt x="346" y="1"/>
                    </a:moveTo>
                    <a:cubicBezTo>
                      <a:pt x="259" y="1"/>
                      <a:pt x="165" y="56"/>
                      <a:pt x="141" y="128"/>
                    </a:cubicBezTo>
                    <a:cubicBezTo>
                      <a:pt x="1" y="292"/>
                      <a:pt x="223" y="473"/>
                      <a:pt x="390" y="473"/>
                    </a:cubicBezTo>
                    <a:cubicBezTo>
                      <a:pt x="461" y="473"/>
                      <a:pt x="522" y="440"/>
                      <a:pt x="542" y="361"/>
                    </a:cubicBezTo>
                    <a:cubicBezTo>
                      <a:pt x="608" y="228"/>
                      <a:pt x="575" y="94"/>
                      <a:pt x="442" y="28"/>
                    </a:cubicBezTo>
                    <a:cubicBezTo>
                      <a:pt x="414" y="9"/>
                      <a:pt x="380" y="1"/>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0" name="Google Shape;25870;p73"/>
              <p:cNvSpPr/>
              <p:nvPr/>
            </p:nvSpPr>
            <p:spPr>
              <a:xfrm>
                <a:off x="7016525" y="2532050"/>
                <a:ext cx="14825" cy="12025"/>
              </a:xfrm>
              <a:custGeom>
                <a:avLst/>
                <a:gdLst/>
                <a:ahLst/>
                <a:cxnLst/>
                <a:rect l="l" t="t" r="r" b="b"/>
                <a:pathLst>
                  <a:path w="593" h="481" extrusionOk="0">
                    <a:moveTo>
                      <a:pt x="317" y="1"/>
                    </a:moveTo>
                    <a:cubicBezTo>
                      <a:pt x="275" y="1"/>
                      <a:pt x="234" y="12"/>
                      <a:pt x="201" y="34"/>
                    </a:cubicBezTo>
                    <a:cubicBezTo>
                      <a:pt x="1" y="134"/>
                      <a:pt x="34" y="401"/>
                      <a:pt x="234" y="468"/>
                    </a:cubicBezTo>
                    <a:cubicBezTo>
                      <a:pt x="261" y="477"/>
                      <a:pt x="287" y="481"/>
                      <a:pt x="312" y="481"/>
                    </a:cubicBezTo>
                    <a:cubicBezTo>
                      <a:pt x="475" y="481"/>
                      <a:pt x="592" y="307"/>
                      <a:pt x="534" y="134"/>
                    </a:cubicBezTo>
                    <a:cubicBezTo>
                      <a:pt x="490" y="45"/>
                      <a:pt x="401"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1" name="Google Shape;25871;p73"/>
              <p:cNvSpPr/>
              <p:nvPr/>
            </p:nvSpPr>
            <p:spPr>
              <a:xfrm>
                <a:off x="6149700" y="2426000"/>
                <a:ext cx="14575" cy="12000"/>
              </a:xfrm>
              <a:custGeom>
                <a:avLst/>
                <a:gdLst/>
                <a:ahLst/>
                <a:cxnLst/>
                <a:rect l="l" t="t" r="r" b="b"/>
                <a:pathLst>
                  <a:path w="583" h="480" extrusionOk="0">
                    <a:moveTo>
                      <a:pt x="296" y="0"/>
                    </a:moveTo>
                    <a:cubicBezTo>
                      <a:pt x="42" y="0"/>
                      <a:pt x="1" y="442"/>
                      <a:pt x="282" y="473"/>
                    </a:cubicBezTo>
                    <a:cubicBezTo>
                      <a:pt x="300" y="478"/>
                      <a:pt x="317" y="480"/>
                      <a:pt x="335" y="480"/>
                    </a:cubicBezTo>
                    <a:cubicBezTo>
                      <a:pt x="449" y="480"/>
                      <a:pt x="549" y="389"/>
                      <a:pt x="549" y="273"/>
                    </a:cubicBezTo>
                    <a:cubicBezTo>
                      <a:pt x="583" y="140"/>
                      <a:pt x="482" y="6"/>
                      <a:pt x="349" y="6"/>
                    </a:cubicBezTo>
                    <a:cubicBezTo>
                      <a:pt x="330" y="2"/>
                      <a:pt x="312" y="0"/>
                      <a:pt x="2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2" name="Google Shape;25872;p73"/>
              <p:cNvSpPr/>
              <p:nvPr/>
            </p:nvSpPr>
            <p:spPr>
              <a:xfrm>
                <a:off x="5920750" y="3707050"/>
                <a:ext cx="13350" cy="11750"/>
              </a:xfrm>
              <a:custGeom>
                <a:avLst/>
                <a:gdLst/>
                <a:ahLst/>
                <a:cxnLst/>
                <a:rect l="l" t="t" r="r" b="b"/>
                <a:pathLst>
                  <a:path w="534" h="470" extrusionOk="0">
                    <a:moveTo>
                      <a:pt x="270" y="1"/>
                    </a:moveTo>
                    <a:cubicBezTo>
                      <a:pt x="186" y="1"/>
                      <a:pt x="111" y="45"/>
                      <a:pt x="67" y="134"/>
                    </a:cubicBezTo>
                    <a:cubicBezTo>
                      <a:pt x="0" y="234"/>
                      <a:pt x="34" y="401"/>
                      <a:pt x="167" y="435"/>
                    </a:cubicBezTo>
                    <a:cubicBezTo>
                      <a:pt x="202" y="458"/>
                      <a:pt x="242" y="469"/>
                      <a:pt x="281" y="469"/>
                    </a:cubicBezTo>
                    <a:cubicBezTo>
                      <a:pt x="353" y="469"/>
                      <a:pt x="424" y="432"/>
                      <a:pt x="467" y="368"/>
                    </a:cubicBezTo>
                    <a:cubicBezTo>
                      <a:pt x="534" y="234"/>
                      <a:pt x="501" y="101"/>
                      <a:pt x="401" y="34"/>
                    </a:cubicBezTo>
                    <a:cubicBezTo>
                      <a:pt x="356" y="12"/>
                      <a:pt x="312" y="1"/>
                      <a:pt x="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3" name="Google Shape;25873;p73"/>
              <p:cNvSpPr/>
              <p:nvPr/>
            </p:nvSpPr>
            <p:spPr>
              <a:xfrm>
                <a:off x="6843350" y="3549450"/>
                <a:ext cx="13075" cy="12700"/>
              </a:xfrm>
              <a:custGeom>
                <a:avLst/>
                <a:gdLst/>
                <a:ahLst/>
                <a:cxnLst/>
                <a:rect l="l" t="t" r="r" b="b"/>
                <a:pathLst>
                  <a:path w="523" h="508" extrusionOk="0">
                    <a:moveTo>
                      <a:pt x="284" y="1"/>
                    </a:moveTo>
                    <a:cubicBezTo>
                      <a:pt x="142" y="1"/>
                      <a:pt x="0" y="114"/>
                      <a:pt x="56" y="301"/>
                    </a:cubicBezTo>
                    <a:cubicBezTo>
                      <a:pt x="56" y="417"/>
                      <a:pt x="157" y="507"/>
                      <a:pt x="270" y="507"/>
                    </a:cubicBezTo>
                    <a:cubicBezTo>
                      <a:pt x="288" y="507"/>
                      <a:pt x="305" y="505"/>
                      <a:pt x="323" y="501"/>
                    </a:cubicBezTo>
                    <a:cubicBezTo>
                      <a:pt x="456" y="467"/>
                      <a:pt x="523" y="367"/>
                      <a:pt x="523" y="234"/>
                    </a:cubicBezTo>
                    <a:cubicBezTo>
                      <a:pt x="508" y="72"/>
                      <a:pt x="39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4" name="Google Shape;25874;p73"/>
              <p:cNvSpPr/>
              <p:nvPr/>
            </p:nvSpPr>
            <p:spPr>
              <a:xfrm>
                <a:off x="6896375" y="3010575"/>
                <a:ext cx="12600" cy="12625"/>
              </a:xfrm>
              <a:custGeom>
                <a:avLst/>
                <a:gdLst/>
                <a:ahLst/>
                <a:cxnLst/>
                <a:rect l="l" t="t" r="r" b="b"/>
                <a:pathLst>
                  <a:path w="504" h="505" extrusionOk="0">
                    <a:moveTo>
                      <a:pt x="229" y="0"/>
                    </a:moveTo>
                    <a:cubicBezTo>
                      <a:pt x="137" y="0"/>
                      <a:pt x="36" y="91"/>
                      <a:pt x="36" y="207"/>
                    </a:cubicBezTo>
                    <a:cubicBezTo>
                      <a:pt x="1" y="403"/>
                      <a:pt x="137" y="504"/>
                      <a:pt x="272" y="504"/>
                    </a:cubicBezTo>
                    <a:cubicBezTo>
                      <a:pt x="388" y="504"/>
                      <a:pt x="503" y="428"/>
                      <a:pt x="503" y="274"/>
                    </a:cubicBezTo>
                    <a:cubicBezTo>
                      <a:pt x="503" y="140"/>
                      <a:pt x="437" y="7"/>
                      <a:pt x="270" y="7"/>
                    </a:cubicBezTo>
                    <a:cubicBezTo>
                      <a:pt x="257" y="2"/>
                      <a:pt x="243"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5" name="Google Shape;25875;p73"/>
              <p:cNvSpPr/>
              <p:nvPr/>
            </p:nvSpPr>
            <p:spPr>
              <a:xfrm>
                <a:off x="6679625" y="2642100"/>
                <a:ext cx="13350" cy="11775"/>
              </a:xfrm>
              <a:custGeom>
                <a:avLst/>
                <a:gdLst/>
                <a:ahLst/>
                <a:cxnLst/>
                <a:rect l="l" t="t" r="r" b="b"/>
                <a:pathLst>
                  <a:path w="534" h="471" extrusionOk="0">
                    <a:moveTo>
                      <a:pt x="273" y="0"/>
                    </a:moveTo>
                    <a:cubicBezTo>
                      <a:pt x="228" y="0"/>
                      <a:pt x="181" y="11"/>
                      <a:pt x="134" y="35"/>
                    </a:cubicBezTo>
                    <a:cubicBezTo>
                      <a:pt x="34" y="102"/>
                      <a:pt x="0" y="235"/>
                      <a:pt x="67" y="369"/>
                    </a:cubicBezTo>
                    <a:cubicBezTo>
                      <a:pt x="110" y="433"/>
                      <a:pt x="181" y="470"/>
                      <a:pt x="262" y="470"/>
                    </a:cubicBezTo>
                    <a:cubicBezTo>
                      <a:pt x="306" y="470"/>
                      <a:pt x="353" y="459"/>
                      <a:pt x="401" y="435"/>
                    </a:cubicBezTo>
                    <a:cubicBezTo>
                      <a:pt x="501" y="369"/>
                      <a:pt x="534" y="235"/>
                      <a:pt x="467" y="102"/>
                    </a:cubicBezTo>
                    <a:cubicBezTo>
                      <a:pt x="424" y="37"/>
                      <a:pt x="35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6" name="Google Shape;25876;p73"/>
              <p:cNvSpPr/>
              <p:nvPr/>
            </p:nvSpPr>
            <p:spPr>
              <a:xfrm>
                <a:off x="5993300" y="2555250"/>
                <a:ext cx="12525" cy="12025"/>
              </a:xfrm>
              <a:custGeom>
                <a:avLst/>
                <a:gdLst/>
                <a:ahLst/>
                <a:cxnLst/>
                <a:rect l="l" t="t" r="r" b="b"/>
                <a:pathLst>
                  <a:path w="501" h="481" extrusionOk="0">
                    <a:moveTo>
                      <a:pt x="248" y="0"/>
                    </a:moveTo>
                    <a:cubicBezTo>
                      <a:pt x="134" y="0"/>
                      <a:pt x="29" y="91"/>
                      <a:pt x="0" y="207"/>
                    </a:cubicBezTo>
                    <a:cubicBezTo>
                      <a:pt x="0" y="340"/>
                      <a:pt x="100" y="474"/>
                      <a:pt x="234" y="474"/>
                    </a:cubicBezTo>
                    <a:cubicBezTo>
                      <a:pt x="251" y="478"/>
                      <a:pt x="268" y="480"/>
                      <a:pt x="285" y="480"/>
                    </a:cubicBezTo>
                    <a:cubicBezTo>
                      <a:pt x="392" y="480"/>
                      <a:pt x="472" y="389"/>
                      <a:pt x="501" y="273"/>
                    </a:cubicBezTo>
                    <a:cubicBezTo>
                      <a:pt x="501" y="140"/>
                      <a:pt x="434" y="7"/>
                      <a:pt x="301" y="7"/>
                    </a:cubicBezTo>
                    <a:cubicBezTo>
                      <a:pt x="283" y="2"/>
                      <a:pt x="265" y="0"/>
                      <a:pt x="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7" name="Google Shape;25877;p73"/>
              <p:cNvSpPr/>
              <p:nvPr/>
            </p:nvSpPr>
            <p:spPr>
              <a:xfrm>
                <a:off x="5384525" y="2805750"/>
                <a:ext cx="13375" cy="12175"/>
              </a:xfrm>
              <a:custGeom>
                <a:avLst/>
                <a:gdLst/>
                <a:ahLst/>
                <a:cxnLst/>
                <a:rect l="l" t="t" r="r" b="b"/>
                <a:pathLst>
                  <a:path w="535" h="487" extrusionOk="0">
                    <a:moveTo>
                      <a:pt x="273" y="1"/>
                    </a:moveTo>
                    <a:cubicBezTo>
                      <a:pt x="239" y="1"/>
                      <a:pt x="203" y="9"/>
                      <a:pt x="167" y="27"/>
                    </a:cubicBezTo>
                    <a:cubicBezTo>
                      <a:pt x="34" y="60"/>
                      <a:pt x="1" y="194"/>
                      <a:pt x="34" y="327"/>
                    </a:cubicBezTo>
                    <a:cubicBezTo>
                      <a:pt x="83" y="425"/>
                      <a:pt x="167" y="487"/>
                      <a:pt x="262" y="487"/>
                    </a:cubicBezTo>
                    <a:cubicBezTo>
                      <a:pt x="296" y="487"/>
                      <a:pt x="332" y="479"/>
                      <a:pt x="368" y="461"/>
                    </a:cubicBezTo>
                    <a:cubicBezTo>
                      <a:pt x="468" y="427"/>
                      <a:pt x="534" y="261"/>
                      <a:pt x="501" y="161"/>
                    </a:cubicBezTo>
                    <a:cubicBezTo>
                      <a:pt x="452" y="63"/>
                      <a:pt x="368"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8" name="Google Shape;25878;p73"/>
              <p:cNvSpPr/>
              <p:nvPr/>
            </p:nvSpPr>
            <p:spPr>
              <a:xfrm>
                <a:off x="5969100" y="3866300"/>
                <a:ext cx="15000" cy="11975"/>
              </a:xfrm>
              <a:custGeom>
                <a:avLst/>
                <a:gdLst/>
                <a:ahLst/>
                <a:cxnLst/>
                <a:rect l="l" t="t" r="r" b="b"/>
                <a:pathLst>
                  <a:path w="600" h="479" extrusionOk="0">
                    <a:moveTo>
                      <a:pt x="294" y="1"/>
                    </a:moveTo>
                    <a:cubicBezTo>
                      <a:pt x="211" y="1"/>
                      <a:pt x="132" y="38"/>
                      <a:pt x="68" y="102"/>
                    </a:cubicBezTo>
                    <a:cubicBezTo>
                      <a:pt x="1" y="202"/>
                      <a:pt x="34" y="369"/>
                      <a:pt x="134" y="436"/>
                    </a:cubicBezTo>
                    <a:cubicBezTo>
                      <a:pt x="182" y="465"/>
                      <a:pt x="228" y="478"/>
                      <a:pt x="271" y="478"/>
                    </a:cubicBezTo>
                    <a:cubicBezTo>
                      <a:pt x="470" y="478"/>
                      <a:pt x="599" y="200"/>
                      <a:pt x="435" y="36"/>
                    </a:cubicBezTo>
                    <a:cubicBezTo>
                      <a:pt x="387" y="12"/>
                      <a:pt x="340"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9" name="Google Shape;25879;p73"/>
              <p:cNvSpPr/>
              <p:nvPr/>
            </p:nvSpPr>
            <p:spPr>
              <a:xfrm>
                <a:off x="7143250" y="3753175"/>
                <a:ext cx="12575" cy="9825"/>
              </a:xfrm>
              <a:custGeom>
                <a:avLst/>
                <a:gdLst/>
                <a:ahLst/>
                <a:cxnLst/>
                <a:rect l="l" t="t" r="r" b="b"/>
                <a:pathLst>
                  <a:path w="503" h="393" extrusionOk="0">
                    <a:moveTo>
                      <a:pt x="416" y="0"/>
                    </a:moveTo>
                    <a:cubicBezTo>
                      <a:pt x="267" y="0"/>
                      <a:pt x="0" y="392"/>
                      <a:pt x="244" y="392"/>
                    </a:cubicBezTo>
                    <a:cubicBezTo>
                      <a:pt x="252" y="392"/>
                      <a:pt x="260" y="392"/>
                      <a:pt x="269" y="391"/>
                    </a:cubicBezTo>
                    <a:cubicBezTo>
                      <a:pt x="402" y="358"/>
                      <a:pt x="502" y="257"/>
                      <a:pt x="502" y="124"/>
                    </a:cubicBezTo>
                    <a:cubicBezTo>
                      <a:pt x="495" y="35"/>
                      <a:pt x="461" y="0"/>
                      <a:pt x="4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0" name="Google Shape;25880;p73"/>
              <p:cNvSpPr/>
              <p:nvPr/>
            </p:nvSpPr>
            <p:spPr>
              <a:xfrm>
                <a:off x="7211725" y="2953150"/>
                <a:ext cx="12475" cy="9100"/>
              </a:xfrm>
              <a:custGeom>
                <a:avLst/>
                <a:gdLst/>
                <a:ahLst/>
                <a:cxnLst/>
                <a:rect l="l" t="t" r="r" b="b"/>
                <a:pathLst>
                  <a:path w="499" h="364" extrusionOk="0">
                    <a:moveTo>
                      <a:pt x="240" y="1"/>
                    </a:moveTo>
                    <a:cubicBezTo>
                      <a:pt x="0" y="1"/>
                      <a:pt x="257" y="364"/>
                      <a:pt x="407" y="364"/>
                    </a:cubicBezTo>
                    <a:cubicBezTo>
                      <a:pt x="454" y="364"/>
                      <a:pt x="491" y="328"/>
                      <a:pt x="498" y="236"/>
                    </a:cubicBezTo>
                    <a:cubicBezTo>
                      <a:pt x="498" y="102"/>
                      <a:pt x="398" y="2"/>
                      <a:pt x="265" y="2"/>
                    </a:cubicBezTo>
                    <a:cubicBezTo>
                      <a:pt x="256" y="1"/>
                      <a:pt x="247" y="1"/>
                      <a:pt x="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1" name="Google Shape;25881;p73"/>
              <p:cNvSpPr/>
              <p:nvPr/>
            </p:nvSpPr>
            <p:spPr>
              <a:xfrm>
                <a:off x="6864750" y="2408600"/>
                <a:ext cx="15575" cy="12025"/>
              </a:xfrm>
              <a:custGeom>
                <a:avLst/>
                <a:gdLst/>
                <a:ahLst/>
                <a:cxnLst/>
                <a:rect l="l" t="t" r="r" b="b"/>
                <a:pathLst>
                  <a:path w="623" h="481" extrusionOk="0">
                    <a:moveTo>
                      <a:pt x="308" y="0"/>
                    </a:moveTo>
                    <a:cubicBezTo>
                      <a:pt x="262" y="0"/>
                      <a:pt x="215" y="11"/>
                      <a:pt x="167" y="35"/>
                    </a:cubicBezTo>
                    <a:cubicBezTo>
                      <a:pt x="1" y="135"/>
                      <a:pt x="34" y="435"/>
                      <a:pt x="267" y="469"/>
                    </a:cubicBezTo>
                    <a:cubicBezTo>
                      <a:pt x="291" y="477"/>
                      <a:pt x="315" y="480"/>
                      <a:pt x="337" y="480"/>
                    </a:cubicBezTo>
                    <a:cubicBezTo>
                      <a:pt x="503" y="480"/>
                      <a:pt x="622" y="278"/>
                      <a:pt x="534" y="102"/>
                    </a:cubicBezTo>
                    <a:cubicBezTo>
                      <a:pt x="470" y="37"/>
                      <a:pt x="391"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2" name="Google Shape;25882;p73"/>
              <p:cNvSpPr/>
              <p:nvPr/>
            </p:nvSpPr>
            <p:spPr>
              <a:xfrm>
                <a:off x="6595400" y="2618100"/>
                <a:ext cx="15900" cy="12850"/>
              </a:xfrm>
              <a:custGeom>
                <a:avLst/>
                <a:gdLst/>
                <a:ahLst/>
                <a:cxnLst/>
                <a:rect l="l" t="t" r="r" b="b"/>
                <a:pathLst>
                  <a:path w="636" h="514" extrusionOk="0">
                    <a:moveTo>
                      <a:pt x="282" y="1"/>
                    </a:moveTo>
                    <a:cubicBezTo>
                      <a:pt x="229" y="1"/>
                      <a:pt x="176" y="19"/>
                      <a:pt x="134" y="61"/>
                    </a:cubicBezTo>
                    <a:cubicBezTo>
                      <a:pt x="34" y="128"/>
                      <a:pt x="0" y="295"/>
                      <a:pt x="100" y="395"/>
                    </a:cubicBezTo>
                    <a:cubicBezTo>
                      <a:pt x="147" y="479"/>
                      <a:pt x="215" y="513"/>
                      <a:pt x="283" y="513"/>
                    </a:cubicBezTo>
                    <a:cubicBezTo>
                      <a:pt x="458" y="513"/>
                      <a:pt x="635" y="287"/>
                      <a:pt x="467" y="94"/>
                    </a:cubicBezTo>
                    <a:cubicBezTo>
                      <a:pt x="428" y="36"/>
                      <a:pt x="356"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3" name="Google Shape;25883;p73"/>
              <p:cNvSpPr/>
              <p:nvPr/>
            </p:nvSpPr>
            <p:spPr>
              <a:xfrm>
                <a:off x="5583600" y="3375725"/>
                <a:ext cx="16100" cy="12500"/>
              </a:xfrm>
              <a:custGeom>
                <a:avLst/>
                <a:gdLst/>
                <a:ahLst/>
                <a:cxnLst/>
                <a:rect l="l" t="t" r="r" b="b"/>
                <a:pathLst>
                  <a:path w="644" h="500" extrusionOk="0">
                    <a:moveTo>
                      <a:pt x="380" y="1"/>
                    </a:moveTo>
                    <a:cubicBezTo>
                      <a:pt x="332" y="1"/>
                      <a:pt x="285" y="17"/>
                      <a:pt x="243" y="44"/>
                    </a:cubicBezTo>
                    <a:cubicBezTo>
                      <a:pt x="1" y="206"/>
                      <a:pt x="151" y="499"/>
                      <a:pt x="358" y="499"/>
                    </a:cubicBezTo>
                    <a:cubicBezTo>
                      <a:pt x="407" y="499"/>
                      <a:pt x="459" y="483"/>
                      <a:pt x="510" y="445"/>
                    </a:cubicBezTo>
                    <a:cubicBezTo>
                      <a:pt x="610" y="345"/>
                      <a:pt x="644" y="211"/>
                      <a:pt x="577" y="111"/>
                    </a:cubicBezTo>
                    <a:cubicBezTo>
                      <a:pt x="518" y="33"/>
                      <a:pt x="448" y="1"/>
                      <a:pt x="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4" name="Google Shape;25884;p73"/>
              <p:cNvSpPr/>
              <p:nvPr/>
            </p:nvSpPr>
            <p:spPr>
              <a:xfrm>
                <a:off x="5760625" y="3895200"/>
                <a:ext cx="13975" cy="12450"/>
              </a:xfrm>
              <a:custGeom>
                <a:avLst/>
                <a:gdLst/>
                <a:ahLst/>
                <a:cxnLst/>
                <a:rect l="l" t="t" r="r" b="b"/>
                <a:pathLst>
                  <a:path w="559" h="498" extrusionOk="0">
                    <a:moveTo>
                      <a:pt x="279" y="1"/>
                    </a:moveTo>
                    <a:cubicBezTo>
                      <a:pt x="254" y="1"/>
                      <a:pt x="228" y="5"/>
                      <a:pt x="201" y="14"/>
                    </a:cubicBezTo>
                    <a:cubicBezTo>
                      <a:pt x="67" y="80"/>
                      <a:pt x="1" y="214"/>
                      <a:pt x="34" y="347"/>
                    </a:cubicBezTo>
                    <a:cubicBezTo>
                      <a:pt x="67" y="447"/>
                      <a:pt x="159" y="497"/>
                      <a:pt x="255" y="497"/>
                    </a:cubicBezTo>
                    <a:cubicBezTo>
                      <a:pt x="351" y="497"/>
                      <a:pt x="451" y="447"/>
                      <a:pt x="501" y="347"/>
                    </a:cubicBezTo>
                    <a:cubicBezTo>
                      <a:pt x="559" y="174"/>
                      <a:pt x="441"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5" name="Google Shape;25885;p73"/>
              <p:cNvSpPr/>
              <p:nvPr/>
            </p:nvSpPr>
            <p:spPr>
              <a:xfrm>
                <a:off x="6544050" y="3766600"/>
                <a:ext cx="14375" cy="8200"/>
              </a:xfrm>
              <a:custGeom>
                <a:avLst/>
                <a:gdLst/>
                <a:ahLst/>
                <a:cxnLst/>
                <a:rect l="l" t="t" r="r" b="b"/>
                <a:pathLst>
                  <a:path w="575" h="328" extrusionOk="0">
                    <a:moveTo>
                      <a:pt x="110" y="0"/>
                    </a:moveTo>
                    <a:cubicBezTo>
                      <a:pt x="45" y="0"/>
                      <a:pt x="1" y="42"/>
                      <a:pt x="19" y="154"/>
                    </a:cubicBezTo>
                    <a:cubicBezTo>
                      <a:pt x="48" y="241"/>
                      <a:pt x="127" y="327"/>
                      <a:pt x="234" y="327"/>
                    </a:cubicBezTo>
                    <a:cubicBezTo>
                      <a:pt x="251" y="327"/>
                      <a:pt x="268" y="325"/>
                      <a:pt x="286" y="321"/>
                    </a:cubicBezTo>
                    <a:cubicBezTo>
                      <a:pt x="574" y="273"/>
                      <a:pt x="275"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6" name="Google Shape;25886;p73"/>
              <p:cNvSpPr/>
              <p:nvPr/>
            </p:nvSpPr>
            <p:spPr>
              <a:xfrm>
                <a:off x="6748975" y="3073875"/>
                <a:ext cx="11550" cy="10275"/>
              </a:xfrm>
              <a:custGeom>
                <a:avLst/>
                <a:gdLst/>
                <a:ahLst/>
                <a:cxnLst/>
                <a:rect l="l" t="t" r="r" b="b"/>
                <a:pathLst>
                  <a:path w="462" h="411" extrusionOk="0">
                    <a:moveTo>
                      <a:pt x="202" y="1"/>
                    </a:moveTo>
                    <a:cubicBezTo>
                      <a:pt x="1" y="1"/>
                      <a:pt x="201" y="410"/>
                      <a:pt x="340" y="410"/>
                    </a:cubicBezTo>
                    <a:cubicBezTo>
                      <a:pt x="377" y="410"/>
                      <a:pt x="409" y="382"/>
                      <a:pt x="429" y="310"/>
                    </a:cubicBezTo>
                    <a:cubicBezTo>
                      <a:pt x="462" y="177"/>
                      <a:pt x="395" y="43"/>
                      <a:pt x="262" y="10"/>
                    </a:cubicBezTo>
                    <a:cubicBezTo>
                      <a:pt x="239" y="4"/>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7" name="Google Shape;25887;p73"/>
              <p:cNvSpPr/>
              <p:nvPr/>
            </p:nvSpPr>
            <p:spPr>
              <a:xfrm>
                <a:off x="6283300" y="2373350"/>
                <a:ext cx="17100" cy="12225"/>
              </a:xfrm>
              <a:custGeom>
                <a:avLst/>
                <a:gdLst/>
                <a:ahLst/>
                <a:cxnLst/>
                <a:rect l="l" t="t" r="r" b="b"/>
                <a:pathLst>
                  <a:path w="684" h="489" extrusionOk="0">
                    <a:moveTo>
                      <a:pt x="350" y="0"/>
                    </a:moveTo>
                    <a:cubicBezTo>
                      <a:pt x="176" y="0"/>
                      <a:pt x="0" y="189"/>
                      <a:pt x="142" y="378"/>
                    </a:cubicBezTo>
                    <a:cubicBezTo>
                      <a:pt x="191" y="456"/>
                      <a:pt x="263" y="488"/>
                      <a:pt x="335" y="488"/>
                    </a:cubicBezTo>
                    <a:cubicBezTo>
                      <a:pt x="508" y="488"/>
                      <a:pt x="684" y="300"/>
                      <a:pt x="542" y="111"/>
                    </a:cubicBezTo>
                    <a:cubicBezTo>
                      <a:pt x="493" y="33"/>
                      <a:pt x="422"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8" name="Google Shape;25888;p73"/>
              <p:cNvSpPr/>
              <p:nvPr/>
            </p:nvSpPr>
            <p:spPr>
              <a:xfrm>
                <a:off x="5384525" y="2532675"/>
                <a:ext cx="12525" cy="12075"/>
              </a:xfrm>
              <a:custGeom>
                <a:avLst/>
                <a:gdLst/>
                <a:ahLst/>
                <a:cxnLst/>
                <a:rect l="l" t="t" r="r" b="b"/>
                <a:pathLst>
                  <a:path w="501" h="483" extrusionOk="0">
                    <a:moveTo>
                      <a:pt x="269" y="0"/>
                    </a:moveTo>
                    <a:cubicBezTo>
                      <a:pt x="247" y="0"/>
                      <a:pt x="224" y="3"/>
                      <a:pt x="201" y="9"/>
                    </a:cubicBezTo>
                    <a:cubicBezTo>
                      <a:pt x="67" y="9"/>
                      <a:pt x="1" y="142"/>
                      <a:pt x="1" y="276"/>
                    </a:cubicBezTo>
                    <a:cubicBezTo>
                      <a:pt x="30" y="392"/>
                      <a:pt x="134" y="482"/>
                      <a:pt x="248" y="482"/>
                    </a:cubicBezTo>
                    <a:cubicBezTo>
                      <a:pt x="266" y="482"/>
                      <a:pt x="283" y="480"/>
                      <a:pt x="301" y="476"/>
                    </a:cubicBezTo>
                    <a:cubicBezTo>
                      <a:pt x="434" y="443"/>
                      <a:pt x="501"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9" name="Google Shape;25889;p73"/>
              <p:cNvSpPr/>
              <p:nvPr/>
            </p:nvSpPr>
            <p:spPr>
              <a:xfrm>
                <a:off x="5870700" y="3356400"/>
                <a:ext cx="13900" cy="11950"/>
              </a:xfrm>
              <a:custGeom>
                <a:avLst/>
                <a:gdLst/>
                <a:ahLst/>
                <a:cxnLst/>
                <a:rect l="l" t="t" r="r" b="b"/>
                <a:pathLst>
                  <a:path w="556" h="478" extrusionOk="0">
                    <a:moveTo>
                      <a:pt x="268" y="0"/>
                    </a:moveTo>
                    <a:cubicBezTo>
                      <a:pt x="176" y="0"/>
                      <a:pt x="84" y="50"/>
                      <a:pt x="34" y="150"/>
                    </a:cubicBezTo>
                    <a:cubicBezTo>
                      <a:pt x="1" y="284"/>
                      <a:pt x="68" y="417"/>
                      <a:pt x="168" y="451"/>
                    </a:cubicBezTo>
                    <a:cubicBezTo>
                      <a:pt x="204" y="469"/>
                      <a:pt x="241" y="477"/>
                      <a:pt x="276" y="477"/>
                    </a:cubicBezTo>
                    <a:cubicBezTo>
                      <a:pt x="432" y="477"/>
                      <a:pt x="556" y="314"/>
                      <a:pt x="501" y="150"/>
                    </a:cubicBezTo>
                    <a:cubicBezTo>
                      <a:pt x="451" y="50"/>
                      <a:pt x="359"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0" name="Google Shape;25890;p73"/>
              <p:cNvSpPr/>
              <p:nvPr/>
            </p:nvSpPr>
            <p:spPr>
              <a:xfrm>
                <a:off x="6813875" y="3151575"/>
                <a:ext cx="11700" cy="10225"/>
              </a:xfrm>
              <a:custGeom>
                <a:avLst/>
                <a:gdLst/>
                <a:ahLst/>
                <a:cxnLst/>
                <a:rect l="l" t="t" r="r" b="b"/>
                <a:pathLst>
                  <a:path w="468" h="409" extrusionOk="0">
                    <a:moveTo>
                      <a:pt x="355" y="1"/>
                    </a:moveTo>
                    <a:cubicBezTo>
                      <a:pt x="221" y="1"/>
                      <a:pt x="1" y="409"/>
                      <a:pt x="224" y="409"/>
                    </a:cubicBezTo>
                    <a:cubicBezTo>
                      <a:pt x="237" y="409"/>
                      <a:pt x="251" y="407"/>
                      <a:pt x="268" y="404"/>
                    </a:cubicBezTo>
                    <a:cubicBezTo>
                      <a:pt x="401" y="371"/>
                      <a:pt x="468" y="238"/>
                      <a:pt x="434" y="104"/>
                    </a:cubicBezTo>
                    <a:cubicBezTo>
                      <a:pt x="421" y="30"/>
                      <a:pt x="391"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1" name="Google Shape;25891;p73"/>
              <p:cNvSpPr/>
              <p:nvPr/>
            </p:nvSpPr>
            <p:spPr>
              <a:xfrm>
                <a:off x="6853625" y="2654900"/>
                <a:ext cx="13850" cy="8950"/>
              </a:xfrm>
              <a:custGeom>
                <a:avLst/>
                <a:gdLst/>
                <a:ahLst/>
                <a:cxnLst/>
                <a:rect l="l" t="t" r="r" b="b"/>
                <a:pathLst>
                  <a:path w="554" h="358" extrusionOk="0">
                    <a:moveTo>
                      <a:pt x="471" y="0"/>
                    </a:moveTo>
                    <a:cubicBezTo>
                      <a:pt x="316" y="0"/>
                      <a:pt x="1" y="332"/>
                      <a:pt x="279" y="357"/>
                    </a:cubicBezTo>
                    <a:cubicBezTo>
                      <a:pt x="412" y="357"/>
                      <a:pt x="546" y="257"/>
                      <a:pt x="546" y="124"/>
                    </a:cubicBezTo>
                    <a:cubicBezTo>
                      <a:pt x="554" y="34"/>
                      <a:pt x="521" y="0"/>
                      <a:pt x="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2" name="Google Shape;25892;p73"/>
              <p:cNvSpPr/>
              <p:nvPr/>
            </p:nvSpPr>
            <p:spPr>
              <a:xfrm>
                <a:off x="6452375" y="2406800"/>
                <a:ext cx="17725" cy="11975"/>
              </a:xfrm>
              <a:custGeom>
                <a:avLst/>
                <a:gdLst/>
                <a:ahLst/>
                <a:cxnLst/>
                <a:rect l="l" t="t" r="r" b="b"/>
                <a:pathLst>
                  <a:path w="709" h="479" extrusionOk="0">
                    <a:moveTo>
                      <a:pt x="353" y="1"/>
                    </a:moveTo>
                    <a:cubicBezTo>
                      <a:pt x="144" y="1"/>
                      <a:pt x="0" y="302"/>
                      <a:pt x="251" y="441"/>
                    </a:cubicBezTo>
                    <a:cubicBezTo>
                      <a:pt x="293" y="467"/>
                      <a:pt x="334" y="478"/>
                      <a:pt x="372" y="478"/>
                    </a:cubicBezTo>
                    <a:cubicBezTo>
                      <a:pt x="579" y="478"/>
                      <a:pt x="709" y="153"/>
                      <a:pt x="484" y="40"/>
                    </a:cubicBezTo>
                    <a:cubicBezTo>
                      <a:pt x="440" y="13"/>
                      <a:pt x="395"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3" name="Google Shape;25893;p73"/>
              <p:cNvSpPr/>
              <p:nvPr/>
            </p:nvSpPr>
            <p:spPr>
              <a:xfrm>
                <a:off x="5277775" y="2962400"/>
                <a:ext cx="14975" cy="11950"/>
              </a:xfrm>
              <a:custGeom>
                <a:avLst/>
                <a:gdLst/>
                <a:ahLst/>
                <a:cxnLst/>
                <a:rect l="l" t="t" r="r" b="b"/>
                <a:pathLst>
                  <a:path w="599" h="478" extrusionOk="0">
                    <a:moveTo>
                      <a:pt x="250" y="0"/>
                    </a:moveTo>
                    <a:cubicBezTo>
                      <a:pt x="222" y="0"/>
                      <a:pt x="194" y="10"/>
                      <a:pt x="168" y="32"/>
                    </a:cubicBezTo>
                    <a:cubicBezTo>
                      <a:pt x="34" y="99"/>
                      <a:pt x="1" y="232"/>
                      <a:pt x="34" y="333"/>
                    </a:cubicBezTo>
                    <a:cubicBezTo>
                      <a:pt x="85" y="434"/>
                      <a:pt x="175" y="478"/>
                      <a:pt x="274" y="478"/>
                    </a:cubicBezTo>
                    <a:cubicBezTo>
                      <a:pt x="305" y="478"/>
                      <a:pt x="336" y="474"/>
                      <a:pt x="368" y="466"/>
                    </a:cubicBezTo>
                    <a:cubicBezTo>
                      <a:pt x="599" y="408"/>
                      <a:pt x="430"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4" name="Google Shape;25894;p73"/>
              <p:cNvSpPr/>
              <p:nvPr/>
            </p:nvSpPr>
            <p:spPr>
              <a:xfrm>
                <a:off x="5272775" y="3564450"/>
                <a:ext cx="12550" cy="11700"/>
              </a:xfrm>
              <a:custGeom>
                <a:avLst/>
                <a:gdLst/>
                <a:ahLst/>
                <a:cxnLst/>
                <a:rect l="l" t="t" r="r" b="b"/>
                <a:pathLst>
                  <a:path w="502" h="468" extrusionOk="0">
                    <a:moveTo>
                      <a:pt x="234" y="1"/>
                    </a:moveTo>
                    <a:cubicBezTo>
                      <a:pt x="101" y="1"/>
                      <a:pt x="1" y="101"/>
                      <a:pt x="1" y="234"/>
                    </a:cubicBezTo>
                    <a:cubicBezTo>
                      <a:pt x="1" y="368"/>
                      <a:pt x="101" y="468"/>
                      <a:pt x="234" y="468"/>
                    </a:cubicBezTo>
                    <a:cubicBezTo>
                      <a:pt x="368" y="468"/>
                      <a:pt x="501" y="368"/>
                      <a:pt x="501" y="234"/>
                    </a:cubicBezTo>
                    <a:cubicBezTo>
                      <a:pt x="501" y="101"/>
                      <a:pt x="36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5" name="Google Shape;25895;p73"/>
              <p:cNvSpPr/>
              <p:nvPr/>
            </p:nvSpPr>
            <p:spPr>
              <a:xfrm>
                <a:off x="6536250" y="3854150"/>
                <a:ext cx="14000" cy="8200"/>
              </a:xfrm>
              <a:custGeom>
                <a:avLst/>
                <a:gdLst/>
                <a:ahLst/>
                <a:cxnLst/>
                <a:rect l="l" t="t" r="r" b="b"/>
                <a:pathLst>
                  <a:path w="560" h="328" extrusionOk="0">
                    <a:moveTo>
                      <a:pt x="462" y="1"/>
                    </a:moveTo>
                    <a:cubicBezTo>
                      <a:pt x="307" y="1"/>
                      <a:pt x="1" y="273"/>
                      <a:pt x="265" y="321"/>
                    </a:cubicBezTo>
                    <a:cubicBezTo>
                      <a:pt x="283" y="326"/>
                      <a:pt x="300" y="328"/>
                      <a:pt x="318" y="328"/>
                    </a:cubicBezTo>
                    <a:cubicBezTo>
                      <a:pt x="431" y="328"/>
                      <a:pt x="532" y="241"/>
                      <a:pt x="532" y="155"/>
                    </a:cubicBezTo>
                    <a:cubicBezTo>
                      <a:pt x="560" y="42"/>
                      <a:pt x="522"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6" name="Google Shape;25896;p73"/>
              <p:cNvSpPr/>
              <p:nvPr/>
            </p:nvSpPr>
            <p:spPr>
              <a:xfrm>
                <a:off x="6898950" y="3558200"/>
                <a:ext cx="13850" cy="12450"/>
              </a:xfrm>
              <a:custGeom>
                <a:avLst/>
                <a:gdLst/>
                <a:ahLst/>
                <a:cxnLst/>
                <a:rect l="l" t="t" r="r" b="b"/>
                <a:pathLst>
                  <a:path w="554" h="498" extrusionOk="0">
                    <a:moveTo>
                      <a:pt x="250" y="1"/>
                    </a:moveTo>
                    <a:cubicBezTo>
                      <a:pt x="159" y="1"/>
                      <a:pt x="67" y="51"/>
                      <a:pt x="34" y="151"/>
                    </a:cubicBezTo>
                    <a:cubicBezTo>
                      <a:pt x="0" y="284"/>
                      <a:pt x="67" y="418"/>
                      <a:pt x="167" y="484"/>
                    </a:cubicBezTo>
                    <a:cubicBezTo>
                      <a:pt x="194" y="493"/>
                      <a:pt x="221" y="497"/>
                      <a:pt x="247" y="497"/>
                    </a:cubicBezTo>
                    <a:cubicBezTo>
                      <a:pt x="415" y="497"/>
                      <a:pt x="554" y="324"/>
                      <a:pt x="467" y="151"/>
                    </a:cubicBezTo>
                    <a:cubicBezTo>
                      <a:pt x="434" y="51"/>
                      <a:pt x="34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7" name="Google Shape;25897;p73"/>
              <p:cNvSpPr/>
              <p:nvPr/>
            </p:nvSpPr>
            <p:spPr>
              <a:xfrm>
                <a:off x="6953000" y="3455625"/>
                <a:ext cx="15175" cy="12125"/>
              </a:xfrm>
              <a:custGeom>
                <a:avLst/>
                <a:gdLst/>
                <a:ahLst/>
                <a:cxnLst/>
                <a:rect l="l" t="t" r="r" b="b"/>
                <a:pathLst>
                  <a:path w="607" h="485" extrusionOk="0">
                    <a:moveTo>
                      <a:pt x="350" y="0"/>
                    </a:moveTo>
                    <a:cubicBezTo>
                      <a:pt x="132" y="0"/>
                      <a:pt x="0" y="304"/>
                      <a:pt x="207" y="451"/>
                    </a:cubicBezTo>
                    <a:cubicBezTo>
                      <a:pt x="251" y="473"/>
                      <a:pt x="295" y="484"/>
                      <a:pt x="337" y="484"/>
                    </a:cubicBezTo>
                    <a:cubicBezTo>
                      <a:pt x="421" y="484"/>
                      <a:pt x="496" y="440"/>
                      <a:pt x="540" y="351"/>
                    </a:cubicBezTo>
                    <a:cubicBezTo>
                      <a:pt x="607" y="251"/>
                      <a:pt x="573" y="84"/>
                      <a:pt x="440" y="17"/>
                    </a:cubicBezTo>
                    <a:cubicBezTo>
                      <a:pt x="409" y="6"/>
                      <a:pt x="379"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8" name="Google Shape;25898;p73"/>
              <p:cNvSpPr/>
              <p:nvPr/>
            </p:nvSpPr>
            <p:spPr>
              <a:xfrm>
                <a:off x="6989850" y="3365950"/>
                <a:ext cx="13350" cy="11725"/>
              </a:xfrm>
              <a:custGeom>
                <a:avLst/>
                <a:gdLst/>
                <a:ahLst/>
                <a:cxnLst/>
                <a:rect l="l" t="t" r="r" b="b"/>
                <a:pathLst>
                  <a:path w="534" h="469" extrusionOk="0">
                    <a:moveTo>
                      <a:pt x="244" y="0"/>
                    </a:moveTo>
                    <a:cubicBezTo>
                      <a:pt x="166" y="0"/>
                      <a:pt x="88" y="37"/>
                      <a:pt x="67" y="102"/>
                    </a:cubicBezTo>
                    <a:cubicBezTo>
                      <a:pt x="0" y="235"/>
                      <a:pt x="33" y="369"/>
                      <a:pt x="167" y="435"/>
                    </a:cubicBezTo>
                    <a:cubicBezTo>
                      <a:pt x="200" y="458"/>
                      <a:pt x="237" y="469"/>
                      <a:pt x="274" y="469"/>
                    </a:cubicBezTo>
                    <a:cubicBezTo>
                      <a:pt x="348" y="469"/>
                      <a:pt x="423" y="424"/>
                      <a:pt x="467" y="335"/>
                    </a:cubicBezTo>
                    <a:cubicBezTo>
                      <a:pt x="534" y="235"/>
                      <a:pt x="500" y="69"/>
                      <a:pt x="367" y="35"/>
                    </a:cubicBezTo>
                    <a:cubicBezTo>
                      <a:pt x="332" y="12"/>
                      <a:pt x="28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9" name="Google Shape;25899;p73"/>
              <p:cNvSpPr/>
              <p:nvPr/>
            </p:nvSpPr>
            <p:spPr>
              <a:xfrm>
                <a:off x="6923125" y="3484375"/>
                <a:ext cx="14200" cy="11750"/>
              </a:xfrm>
              <a:custGeom>
                <a:avLst/>
                <a:gdLst/>
                <a:ahLst/>
                <a:cxnLst/>
                <a:rect l="l" t="t" r="r" b="b"/>
                <a:pathLst>
                  <a:path w="568" h="470" extrusionOk="0">
                    <a:moveTo>
                      <a:pt x="295" y="0"/>
                    </a:moveTo>
                    <a:cubicBezTo>
                      <a:pt x="215" y="0"/>
                      <a:pt x="144" y="37"/>
                      <a:pt x="101" y="102"/>
                    </a:cubicBezTo>
                    <a:cubicBezTo>
                      <a:pt x="1" y="235"/>
                      <a:pt x="34" y="368"/>
                      <a:pt x="167" y="435"/>
                    </a:cubicBezTo>
                    <a:cubicBezTo>
                      <a:pt x="203" y="459"/>
                      <a:pt x="247" y="470"/>
                      <a:pt x="291" y="470"/>
                    </a:cubicBezTo>
                    <a:cubicBezTo>
                      <a:pt x="373" y="470"/>
                      <a:pt x="458" y="433"/>
                      <a:pt x="501" y="368"/>
                    </a:cubicBezTo>
                    <a:cubicBezTo>
                      <a:pt x="568" y="268"/>
                      <a:pt x="534" y="102"/>
                      <a:pt x="434" y="35"/>
                    </a:cubicBezTo>
                    <a:cubicBezTo>
                      <a:pt x="387" y="11"/>
                      <a:pt x="340" y="0"/>
                      <a:pt x="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0" name="Google Shape;25900;p73"/>
              <p:cNvSpPr/>
              <p:nvPr/>
            </p:nvSpPr>
            <p:spPr>
              <a:xfrm>
                <a:off x="6928975" y="3460975"/>
                <a:ext cx="15650" cy="12100"/>
              </a:xfrm>
              <a:custGeom>
                <a:avLst/>
                <a:gdLst/>
                <a:ahLst/>
                <a:cxnLst/>
                <a:rect l="l" t="t" r="r" b="b"/>
                <a:pathLst>
                  <a:path w="626" h="484" extrusionOk="0">
                    <a:moveTo>
                      <a:pt x="311" y="0"/>
                    </a:moveTo>
                    <a:cubicBezTo>
                      <a:pt x="297" y="0"/>
                      <a:pt x="282" y="1"/>
                      <a:pt x="267" y="4"/>
                    </a:cubicBezTo>
                    <a:cubicBezTo>
                      <a:pt x="67" y="37"/>
                      <a:pt x="0" y="304"/>
                      <a:pt x="167" y="437"/>
                    </a:cubicBezTo>
                    <a:cubicBezTo>
                      <a:pt x="212" y="467"/>
                      <a:pt x="270" y="484"/>
                      <a:pt x="327" y="484"/>
                    </a:cubicBezTo>
                    <a:cubicBezTo>
                      <a:pt x="397" y="484"/>
                      <a:pt x="464" y="459"/>
                      <a:pt x="500" y="404"/>
                    </a:cubicBezTo>
                    <a:cubicBezTo>
                      <a:pt x="625" y="217"/>
                      <a:pt x="517" y="0"/>
                      <a:pt x="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1" name="Google Shape;25901;p73"/>
              <p:cNvSpPr/>
              <p:nvPr/>
            </p:nvSpPr>
            <p:spPr>
              <a:xfrm>
                <a:off x="7024875" y="3300275"/>
                <a:ext cx="14200" cy="12350"/>
              </a:xfrm>
              <a:custGeom>
                <a:avLst/>
                <a:gdLst/>
                <a:ahLst/>
                <a:cxnLst/>
                <a:rect l="l" t="t" r="r" b="b"/>
                <a:pathLst>
                  <a:path w="568" h="494" extrusionOk="0">
                    <a:moveTo>
                      <a:pt x="290" y="0"/>
                    </a:moveTo>
                    <a:cubicBezTo>
                      <a:pt x="198" y="0"/>
                      <a:pt x="115" y="55"/>
                      <a:pt x="67" y="127"/>
                    </a:cubicBezTo>
                    <a:cubicBezTo>
                      <a:pt x="0" y="260"/>
                      <a:pt x="33" y="394"/>
                      <a:pt x="167" y="461"/>
                    </a:cubicBezTo>
                    <a:cubicBezTo>
                      <a:pt x="200" y="483"/>
                      <a:pt x="241" y="494"/>
                      <a:pt x="283" y="494"/>
                    </a:cubicBezTo>
                    <a:cubicBezTo>
                      <a:pt x="367" y="494"/>
                      <a:pt x="456" y="449"/>
                      <a:pt x="500" y="361"/>
                    </a:cubicBezTo>
                    <a:cubicBezTo>
                      <a:pt x="567" y="260"/>
                      <a:pt x="500" y="94"/>
                      <a:pt x="400" y="27"/>
                    </a:cubicBezTo>
                    <a:cubicBezTo>
                      <a:pt x="363" y="8"/>
                      <a:pt x="326" y="0"/>
                      <a:pt x="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2" name="Google Shape;25902;p73"/>
              <p:cNvSpPr/>
              <p:nvPr/>
            </p:nvSpPr>
            <p:spPr>
              <a:xfrm>
                <a:off x="7021525" y="3386675"/>
                <a:ext cx="14775" cy="11900"/>
              </a:xfrm>
              <a:custGeom>
                <a:avLst/>
                <a:gdLst/>
                <a:ahLst/>
                <a:cxnLst/>
                <a:rect l="l" t="t" r="r" b="b"/>
                <a:pathLst>
                  <a:path w="591" h="476" extrusionOk="0">
                    <a:moveTo>
                      <a:pt x="249" y="0"/>
                    </a:moveTo>
                    <a:cubicBezTo>
                      <a:pt x="135" y="0"/>
                      <a:pt x="34" y="91"/>
                      <a:pt x="34" y="207"/>
                    </a:cubicBezTo>
                    <a:cubicBezTo>
                      <a:pt x="1" y="340"/>
                      <a:pt x="101" y="474"/>
                      <a:pt x="234" y="474"/>
                    </a:cubicBezTo>
                    <a:cubicBezTo>
                      <a:pt x="245" y="475"/>
                      <a:pt x="255" y="475"/>
                      <a:pt x="264" y="475"/>
                    </a:cubicBezTo>
                    <a:cubicBezTo>
                      <a:pt x="539" y="475"/>
                      <a:pt x="591" y="39"/>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3" name="Google Shape;25903;p73"/>
              <p:cNvSpPr/>
              <p:nvPr/>
            </p:nvSpPr>
            <p:spPr>
              <a:xfrm>
                <a:off x="7034725" y="3437350"/>
                <a:ext cx="14150" cy="11925"/>
              </a:xfrm>
              <a:custGeom>
                <a:avLst/>
                <a:gdLst/>
                <a:ahLst/>
                <a:cxnLst/>
                <a:rect l="l" t="t" r="r" b="b"/>
                <a:pathLst>
                  <a:path w="566" h="477" extrusionOk="0">
                    <a:moveTo>
                      <a:pt x="281" y="0"/>
                    </a:moveTo>
                    <a:cubicBezTo>
                      <a:pt x="142" y="0"/>
                      <a:pt x="1" y="107"/>
                      <a:pt x="40" y="281"/>
                    </a:cubicBezTo>
                    <a:cubicBezTo>
                      <a:pt x="67" y="419"/>
                      <a:pt x="168" y="477"/>
                      <a:pt x="270" y="477"/>
                    </a:cubicBezTo>
                    <a:cubicBezTo>
                      <a:pt x="417" y="477"/>
                      <a:pt x="566" y="358"/>
                      <a:pt x="507" y="181"/>
                    </a:cubicBezTo>
                    <a:cubicBezTo>
                      <a:pt x="479" y="56"/>
                      <a:pt x="381"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4" name="Google Shape;25904;p73"/>
              <p:cNvSpPr/>
              <p:nvPr/>
            </p:nvSpPr>
            <p:spPr>
              <a:xfrm>
                <a:off x="7119925" y="3309850"/>
                <a:ext cx="14200" cy="12000"/>
              </a:xfrm>
              <a:custGeom>
                <a:avLst/>
                <a:gdLst/>
                <a:ahLst/>
                <a:cxnLst/>
                <a:rect l="l" t="t" r="r" b="b"/>
                <a:pathLst>
                  <a:path w="568" h="480" extrusionOk="0">
                    <a:moveTo>
                      <a:pt x="273" y="0"/>
                    </a:moveTo>
                    <a:cubicBezTo>
                      <a:pt x="202" y="0"/>
                      <a:pt x="140" y="33"/>
                      <a:pt x="101" y="111"/>
                    </a:cubicBezTo>
                    <a:cubicBezTo>
                      <a:pt x="1" y="211"/>
                      <a:pt x="34" y="344"/>
                      <a:pt x="134" y="445"/>
                    </a:cubicBezTo>
                    <a:cubicBezTo>
                      <a:pt x="182" y="468"/>
                      <a:pt x="229" y="479"/>
                      <a:pt x="273" y="479"/>
                    </a:cubicBezTo>
                    <a:cubicBezTo>
                      <a:pt x="354" y="479"/>
                      <a:pt x="425" y="442"/>
                      <a:pt x="468" y="378"/>
                    </a:cubicBezTo>
                    <a:cubicBezTo>
                      <a:pt x="568" y="278"/>
                      <a:pt x="535" y="111"/>
                      <a:pt x="434" y="44"/>
                    </a:cubicBezTo>
                    <a:cubicBezTo>
                      <a:pt x="379" y="17"/>
                      <a:pt x="32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5" name="Google Shape;25905;p73"/>
              <p:cNvSpPr/>
              <p:nvPr/>
            </p:nvSpPr>
            <p:spPr>
              <a:xfrm>
                <a:off x="7138375" y="3372225"/>
                <a:ext cx="14700" cy="8175"/>
              </a:xfrm>
              <a:custGeom>
                <a:avLst/>
                <a:gdLst/>
                <a:ahLst/>
                <a:cxnLst/>
                <a:rect l="l" t="t" r="r" b="b"/>
                <a:pathLst>
                  <a:path w="588" h="327" extrusionOk="0">
                    <a:moveTo>
                      <a:pt x="120" y="0"/>
                    </a:moveTo>
                    <a:cubicBezTo>
                      <a:pt x="48" y="0"/>
                      <a:pt x="0" y="41"/>
                      <a:pt x="30" y="151"/>
                    </a:cubicBezTo>
                    <a:cubicBezTo>
                      <a:pt x="85" y="262"/>
                      <a:pt x="186" y="326"/>
                      <a:pt x="276" y="326"/>
                    </a:cubicBezTo>
                    <a:cubicBezTo>
                      <a:pt x="295" y="326"/>
                      <a:pt x="313" y="324"/>
                      <a:pt x="330" y="318"/>
                    </a:cubicBezTo>
                    <a:cubicBezTo>
                      <a:pt x="587" y="224"/>
                      <a:pt x="288"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6" name="Google Shape;25906;p73"/>
              <p:cNvSpPr/>
              <p:nvPr/>
            </p:nvSpPr>
            <p:spPr>
              <a:xfrm>
                <a:off x="7132775" y="3151000"/>
                <a:ext cx="14700" cy="12750"/>
              </a:xfrm>
              <a:custGeom>
                <a:avLst/>
                <a:gdLst/>
                <a:ahLst/>
                <a:cxnLst/>
                <a:rect l="l" t="t" r="r" b="b"/>
                <a:pathLst>
                  <a:path w="588" h="510" extrusionOk="0">
                    <a:moveTo>
                      <a:pt x="302" y="1"/>
                    </a:moveTo>
                    <a:cubicBezTo>
                      <a:pt x="221" y="1"/>
                      <a:pt x="136" y="63"/>
                      <a:pt x="87" y="160"/>
                    </a:cubicBezTo>
                    <a:cubicBezTo>
                      <a:pt x="0" y="356"/>
                      <a:pt x="154" y="509"/>
                      <a:pt x="309" y="509"/>
                    </a:cubicBezTo>
                    <a:cubicBezTo>
                      <a:pt x="391" y="509"/>
                      <a:pt x="474" y="465"/>
                      <a:pt x="521" y="361"/>
                    </a:cubicBezTo>
                    <a:cubicBezTo>
                      <a:pt x="588" y="227"/>
                      <a:pt x="521" y="94"/>
                      <a:pt x="387" y="27"/>
                    </a:cubicBezTo>
                    <a:cubicBezTo>
                      <a:pt x="361" y="9"/>
                      <a:pt x="331"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7" name="Google Shape;25907;p73"/>
              <p:cNvSpPr/>
              <p:nvPr/>
            </p:nvSpPr>
            <p:spPr>
              <a:xfrm>
                <a:off x="7222725" y="3047900"/>
                <a:ext cx="13150" cy="12500"/>
              </a:xfrm>
              <a:custGeom>
                <a:avLst/>
                <a:gdLst/>
                <a:ahLst/>
                <a:cxnLst/>
                <a:rect l="l" t="t" r="r" b="b"/>
                <a:pathLst>
                  <a:path w="526" h="500" extrusionOk="0">
                    <a:moveTo>
                      <a:pt x="288" y="0"/>
                    </a:moveTo>
                    <a:cubicBezTo>
                      <a:pt x="144" y="0"/>
                      <a:pt x="0" y="131"/>
                      <a:pt x="25" y="282"/>
                    </a:cubicBezTo>
                    <a:cubicBezTo>
                      <a:pt x="47" y="411"/>
                      <a:pt x="167" y="499"/>
                      <a:pt x="285" y="499"/>
                    </a:cubicBezTo>
                    <a:cubicBezTo>
                      <a:pt x="349" y="499"/>
                      <a:pt x="412" y="474"/>
                      <a:pt x="459" y="415"/>
                    </a:cubicBezTo>
                    <a:cubicBezTo>
                      <a:pt x="525" y="282"/>
                      <a:pt x="525" y="148"/>
                      <a:pt x="425" y="48"/>
                    </a:cubicBezTo>
                    <a:cubicBezTo>
                      <a:pt x="384" y="15"/>
                      <a:pt x="336"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8" name="Google Shape;25908;p73"/>
              <p:cNvSpPr/>
              <p:nvPr/>
            </p:nvSpPr>
            <p:spPr>
              <a:xfrm>
                <a:off x="7119925" y="3180150"/>
                <a:ext cx="13800" cy="11925"/>
              </a:xfrm>
              <a:custGeom>
                <a:avLst/>
                <a:gdLst/>
                <a:ahLst/>
                <a:cxnLst/>
                <a:rect l="l" t="t" r="r" b="b"/>
                <a:pathLst>
                  <a:path w="552" h="477" extrusionOk="0">
                    <a:moveTo>
                      <a:pt x="263" y="1"/>
                    </a:moveTo>
                    <a:cubicBezTo>
                      <a:pt x="192" y="1"/>
                      <a:pt x="120" y="30"/>
                      <a:pt x="68" y="95"/>
                    </a:cubicBezTo>
                    <a:cubicBezTo>
                      <a:pt x="1" y="229"/>
                      <a:pt x="34" y="362"/>
                      <a:pt x="134" y="429"/>
                    </a:cubicBezTo>
                    <a:cubicBezTo>
                      <a:pt x="176" y="462"/>
                      <a:pt x="224" y="477"/>
                      <a:pt x="271" y="477"/>
                    </a:cubicBezTo>
                    <a:cubicBezTo>
                      <a:pt x="414" y="477"/>
                      <a:pt x="551" y="345"/>
                      <a:pt x="501" y="195"/>
                    </a:cubicBezTo>
                    <a:cubicBezTo>
                      <a:pt x="481" y="73"/>
                      <a:pt x="37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9" name="Google Shape;25909;p73"/>
              <p:cNvSpPr/>
              <p:nvPr/>
            </p:nvSpPr>
            <p:spPr>
              <a:xfrm>
                <a:off x="7108175" y="3131475"/>
                <a:ext cx="15950" cy="12175"/>
              </a:xfrm>
              <a:custGeom>
                <a:avLst/>
                <a:gdLst/>
                <a:ahLst/>
                <a:cxnLst/>
                <a:rect l="l" t="t" r="r" b="b"/>
                <a:pathLst>
                  <a:path w="638" h="487" extrusionOk="0">
                    <a:moveTo>
                      <a:pt x="390" y="1"/>
                    </a:moveTo>
                    <a:cubicBezTo>
                      <a:pt x="372" y="1"/>
                      <a:pt x="355" y="3"/>
                      <a:pt x="337" y="7"/>
                    </a:cubicBezTo>
                    <a:cubicBezTo>
                      <a:pt x="0" y="7"/>
                      <a:pt x="57" y="486"/>
                      <a:pt x="328" y="486"/>
                    </a:cubicBezTo>
                    <a:cubicBezTo>
                      <a:pt x="352" y="486"/>
                      <a:pt x="377" y="483"/>
                      <a:pt x="404" y="474"/>
                    </a:cubicBezTo>
                    <a:cubicBezTo>
                      <a:pt x="538" y="441"/>
                      <a:pt x="638" y="341"/>
                      <a:pt x="604" y="208"/>
                    </a:cubicBezTo>
                    <a:cubicBezTo>
                      <a:pt x="604" y="92"/>
                      <a:pt x="504"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0" name="Google Shape;25910;p73"/>
              <p:cNvSpPr/>
              <p:nvPr/>
            </p:nvSpPr>
            <p:spPr>
              <a:xfrm>
                <a:off x="7112425" y="2972375"/>
                <a:ext cx="13375" cy="12525"/>
              </a:xfrm>
              <a:custGeom>
                <a:avLst/>
                <a:gdLst/>
                <a:ahLst/>
                <a:cxnLst/>
                <a:rect l="l" t="t" r="r" b="b"/>
                <a:pathLst>
                  <a:path w="535" h="501" extrusionOk="0">
                    <a:moveTo>
                      <a:pt x="301" y="0"/>
                    </a:moveTo>
                    <a:cubicBezTo>
                      <a:pt x="1" y="34"/>
                      <a:pt x="1" y="467"/>
                      <a:pt x="301" y="501"/>
                    </a:cubicBezTo>
                    <a:cubicBezTo>
                      <a:pt x="434" y="501"/>
                      <a:pt x="534" y="401"/>
                      <a:pt x="534" y="267"/>
                    </a:cubicBezTo>
                    <a:cubicBezTo>
                      <a:pt x="534"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1" name="Google Shape;25911;p73"/>
              <p:cNvSpPr/>
              <p:nvPr/>
            </p:nvSpPr>
            <p:spPr>
              <a:xfrm>
                <a:off x="7101125" y="3016350"/>
                <a:ext cx="14625" cy="7900"/>
              </a:xfrm>
              <a:custGeom>
                <a:avLst/>
                <a:gdLst/>
                <a:ahLst/>
                <a:cxnLst/>
                <a:rect l="l" t="t" r="r" b="b"/>
                <a:pathLst>
                  <a:path w="585" h="316" extrusionOk="0">
                    <a:moveTo>
                      <a:pt x="251" y="1"/>
                    </a:moveTo>
                    <a:cubicBezTo>
                      <a:pt x="143" y="1"/>
                      <a:pt x="47" y="65"/>
                      <a:pt x="19" y="176"/>
                    </a:cubicBezTo>
                    <a:cubicBezTo>
                      <a:pt x="1" y="277"/>
                      <a:pt x="43" y="315"/>
                      <a:pt x="107" y="315"/>
                    </a:cubicBezTo>
                    <a:cubicBezTo>
                      <a:pt x="274" y="315"/>
                      <a:pt x="585" y="57"/>
                      <a:pt x="319" y="9"/>
                    </a:cubicBezTo>
                    <a:cubicBezTo>
                      <a:pt x="296" y="3"/>
                      <a:pt x="273"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2" name="Google Shape;25912;p73"/>
              <p:cNvSpPr/>
              <p:nvPr/>
            </p:nvSpPr>
            <p:spPr>
              <a:xfrm>
                <a:off x="7072400" y="3147325"/>
                <a:ext cx="14775" cy="11925"/>
              </a:xfrm>
              <a:custGeom>
                <a:avLst/>
                <a:gdLst/>
                <a:ahLst/>
                <a:cxnLst/>
                <a:rect l="l" t="t" r="r" b="b"/>
                <a:pathLst>
                  <a:path w="591" h="477" extrusionOk="0">
                    <a:moveTo>
                      <a:pt x="282" y="1"/>
                    </a:moveTo>
                    <a:cubicBezTo>
                      <a:pt x="167" y="1"/>
                      <a:pt x="63" y="91"/>
                      <a:pt x="34" y="207"/>
                    </a:cubicBezTo>
                    <a:cubicBezTo>
                      <a:pt x="0" y="341"/>
                      <a:pt x="101" y="441"/>
                      <a:pt x="234" y="474"/>
                    </a:cubicBezTo>
                    <a:cubicBezTo>
                      <a:pt x="246" y="476"/>
                      <a:pt x="257" y="476"/>
                      <a:pt x="269" y="476"/>
                    </a:cubicBezTo>
                    <a:cubicBezTo>
                      <a:pt x="539" y="476"/>
                      <a:pt x="590" y="103"/>
                      <a:pt x="334" y="7"/>
                    </a:cubicBezTo>
                    <a:cubicBezTo>
                      <a:pt x="316"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3" name="Google Shape;25913;p73"/>
              <p:cNvSpPr/>
              <p:nvPr/>
            </p:nvSpPr>
            <p:spPr>
              <a:xfrm>
                <a:off x="7082375" y="2959850"/>
                <a:ext cx="12575" cy="12550"/>
              </a:xfrm>
              <a:custGeom>
                <a:avLst/>
                <a:gdLst/>
                <a:ahLst/>
                <a:cxnLst/>
                <a:rect l="l" t="t" r="r" b="b"/>
                <a:pathLst>
                  <a:path w="503" h="502" extrusionOk="0">
                    <a:moveTo>
                      <a:pt x="269" y="1"/>
                    </a:moveTo>
                    <a:cubicBezTo>
                      <a:pt x="135" y="1"/>
                      <a:pt x="35" y="101"/>
                      <a:pt x="35" y="234"/>
                    </a:cubicBezTo>
                    <a:cubicBezTo>
                      <a:pt x="0" y="409"/>
                      <a:pt x="131" y="502"/>
                      <a:pt x="262" y="502"/>
                    </a:cubicBezTo>
                    <a:cubicBezTo>
                      <a:pt x="382" y="502"/>
                      <a:pt x="502" y="426"/>
                      <a:pt x="502" y="268"/>
                    </a:cubicBezTo>
                    <a:cubicBezTo>
                      <a:pt x="502" y="134"/>
                      <a:pt x="40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4" name="Google Shape;25914;p73"/>
              <p:cNvSpPr/>
              <p:nvPr/>
            </p:nvSpPr>
            <p:spPr>
              <a:xfrm>
                <a:off x="7109400" y="2871425"/>
                <a:ext cx="14725" cy="11950"/>
              </a:xfrm>
              <a:custGeom>
                <a:avLst/>
                <a:gdLst/>
                <a:ahLst/>
                <a:cxnLst/>
                <a:rect l="l" t="t" r="r" b="b"/>
                <a:pathLst>
                  <a:path w="589" h="478" extrusionOk="0">
                    <a:moveTo>
                      <a:pt x="354" y="0"/>
                    </a:moveTo>
                    <a:cubicBezTo>
                      <a:pt x="81" y="0"/>
                      <a:pt x="0" y="373"/>
                      <a:pt x="288" y="469"/>
                    </a:cubicBezTo>
                    <a:cubicBezTo>
                      <a:pt x="306" y="475"/>
                      <a:pt x="324" y="478"/>
                      <a:pt x="342" y="478"/>
                    </a:cubicBezTo>
                    <a:cubicBezTo>
                      <a:pt x="431" y="478"/>
                      <a:pt x="528" y="413"/>
                      <a:pt x="555" y="302"/>
                    </a:cubicBezTo>
                    <a:cubicBezTo>
                      <a:pt x="589" y="169"/>
                      <a:pt x="522" y="35"/>
                      <a:pt x="388" y="2"/>
                    </a:cubicBezTo>
                    <a:cubicBezTo>
                      <a:pt x="377" y="1"/>
                      <a:pt x="365" y="0"/>
                      <a:pt x="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5" name="Google Shape;25915;p73"/>
              <p:cNvSpPr/>
              <p:nvPr/>
            </p:nvSpPr>
            <p:spPr>
              <a:xfrm>
                <a:off x="7190275" y="2995425"/>
                <a:ext cx="14750" cy="12300"/>
              </a:xfrm>
              <a:custGeom>
                <a:avLst/>
                <a:gdLst/>
                <a:ahLst/>
                <a:cxnLst/>
                <a:rect l="l" t="t" r="r" b="b"/>
                <a:pathLst>
                  <a:path w="590" h="492" extrusionOk="0">
                    <a:moveTo>
                      <a:pt x="308" y="1"/>
                    </a:moveTo>
                    <a:cubicBezTo>
                      <a:pt x="119" y="1"/>
                      <a:pt x="1" y="199"/>
                      <a:pt x="89" y="346"/>
                    </a:cubicBezTo>
                    <a:cubicBezTo>
                      <a:pt x="114" y="448"/>
                      <a:pt x="218" y="491"/>
                      <a:pt x="310" y="491"/>
                    </a:cubicBezTo>
                    <a:cubicBezTo>
                      <a:pt x="338" y="491"/>
                      <a:pt x="365" y="487"/>
                      <a:pt x="389" y="479"/>
                    </a:cubicBezTo>
                    <a:cubicBezTo>
                      <a:pt x="589" y="379"/>
                      <a:pt x="589" y="112"/>
                      <a:pt x="389" y="12"/>
                    </a:cubicBezTo>
                    <a:cubicBezTo>
                      <a:pt x="361" y="4"/>
                      <a:pt x="334"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6" name="Google Shape;25916;p73"/>
              <p:cNvSpPr/>
              <p:nvPr/>
            </p:nvSpPr>
            <p:spPr>
              <a:xfrm>
                <a:off x="7173300" y="3020700"/>
                <a:ext cx="13900" cy="12400"/>
              </a:xfrm>
              <a:custGeom>
                <a:avLst/>
                <a:gdLst/>
                <a:ahLst/>
                <a:cxnLst/>
                <a:rect l="l" t="t" r="r" b="b"/>
                <a:pathLst>
                  <a:path w="556" h="496" extrusionOk="0">
                    <a:moveTo>
                      <a:pt x="275" y="1"/>
                    </a:moveTo>
                    <a:cubicBezTo>
                      <a:pt x="194" y="1"/>
                      <a:pt x="113" y="44"/>
                      <a:pt x="67" y="135"/>
                    </a:cubicBezTo>
                    <a:cubicBezTo>
                      <a:pt x="1" y="269"/>
                      <a:pt x="34" y="402"/>
                      <a:pt x="167" y="469"/>
                    </a:cubicBezTo>
                    <a:cubicBezTo>
                      <a:pt x="204" y="487"/>
                      <a:pt x="241" y="496"/>
                      <a:pt x="276" y="496"/>
                    </a:cubicBezTo>
                    <a:cubicBezTo>
                      <a:pt x="432" y="496"/>
                      <a:pt x="556" y="332"/>
                      <a:pt x="501" y="169"/>
                    </a:cubicBezTo>
                    <a:cubicBezTo>
                      <a:pt x="465" y="60"/>
                      <a:pt x="37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7" name="Google Shape;25917;p73"/>
              <p:cNvSpPr/>
              <p:nvPr/>
            </p:nvSpPr>
            <p:spPr>
              <a:xfrm>
                <a:off x="7144675" y="2866050"/>
                <a:ext cx="11975" cy="9825"/>
              </a:xfrm>
              <a:custGeom>
                <a:avLst/>
                <a:gdLst/>
                <a:ahLst/>
                <a:cxnLst/>
                <a:rect l="l" t="t" r="r" b="b"/>
                <a:pathLst>
                  <a:path w="479" h="393" extrusionOk="0">
                    <a:moveTo>
                      <a:pt x="358" y="0"/>
                    </a:moveTo>
                    <a:cubicBezTo>
                      <a:pt x="220" y="0"/>
                      <a:pt x="0" y="393"/>
                      <a:pt x="214" y="393"/>
                    </a:cubicBezTo>
                    <a:cubicBezTo>
                      <a:pt x="232" y="393"/>
                      <a:pt x="253" y="390"/>
                      <a:pt x="278" y="384"/>
                    </a:cubicBezTo>
                    <a:cubicBezTo>
                      <a:pt x="378" y="350"/>
                      <a:pt x="479" y="250"/>
                      <a:pt x="445" y="117"/>
                    </a:cubicBezTo>
                    <a:cubicBezTo>
                      <a:pt x="431" y="33"/>
                      <a:pt x="398"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8" name="Google Shape;25918;p73"/>
              <p:cNvSpPr/>
              <p:nvPr/>
            </p:nvSpPr>
            <p:spPr>
              <a:xfrm>
                <a:off x="7159875" y="2836900"/>
                <a:ext cx="10950" cy="10775"/>
              </a:xfrm>
              <a:custGeom>
                <a:avLst/>
                <a:gdLst/>
                <a:ahLst/>
                <a:cxnLst/>
                <a:rect l="l" t="t" r="r" b="b"/>
                <a:pathLst>
                  <a:path w="438" h="431" extrusionOk="0">
                    <a:moveTo>
                      <a:pt x="197" y="0"/>
                    </a:moveTo>
                    <a:cubicBezTo>
                      <a:pt x="1" y="0"/>
                      <a:pt x="158" y="431"/>
                      <a:pt x="306" y="431"/>
                    </a:cubicBezTo>
                    <a:cubicBezTo>
                      <a:pt x="341" y="431"/>
                      <a:pt x="375" y="407"/>
                      <a:pt x="404" y="349"/>
                    </a:cubicBezTo>
                    <a:cubicBezTo>
                      <a:pt x="438" y="215"/>
                      <a:pt x="371" y="82"/>
                      <a:pt x="271" y="15"/>
                    </a:cubicBezTo>
                    <a:cubicBezTo>
                      <a:pt x="242" y="5"/>
                      <a:pt x="218" y="0"/>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9" name="Google Shape;25919;p73"/>
              <p:cNvSpPr/>
              <p:nvPr/>
            </p:nvSpPr>
            <p:spPr>
              <a:xfrm>
                <a:off x="7162375" y="2978550"/>
                <a:ext cx="13075" cy="12050"/>
              </a:xfrm>
              <a:custGeom>
                <a:avLst/>
                <a:gdLst/>
                <a:ahLst/>
                <a:cxnLst/>
                <a:rect l="l" t="t" r="r" b="b"/>
                <a:pathLst>
                  <a:path w="523" h="482" extrusionOk="0">
                    <a:moveTo>
                      <a:pt x="283" y="1"/>
                    </a:moveTo>
                    <a:cubicBezTo>
                      <a:pt x="145" y="1"/>
                      <a:pt x="1" y="104"/>
                      <a:pt x="37" y="287"/>
                    </a:cubicBezTo>
                    <a:cubicBezTo>
                      <a:pt x="52" y="421"/>
                      <a:pt x="153" y="481"/>
                      <a:pt x="257" y="481"/>
                    </a:cubicBezTo>
                    <a:cubicBezTo>
                      <a:pt x="387" y="481"/>
                      <a:pt x="523" y="387"/>
                      <a:pt x="504" y="220"/>
                    </a:cubicBezTo>
                    <a:cubicBezTo>
                      <a:pt x="504" y="70"/>
                      <a:pt x="39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0" name="Google Shape;25920;p73"/>
              <p:cNvSpPr/>
              <p:nvPr/>
            </p:nvSpPr>
            <p:spPr>
              <a:xfrm>
                <a:off x="7123125" y="2812725"/>
                <a:ext cx="14100" cy="12200"/>
              </a:xfrm>
              <a:custGeom>
                <a:avLst/>
                <a:gdLst/>
                <a:ahLst/>
                <a:cxnLst/>
                <a:rect l="l" t="t" r="r" b="b"/>
                <a:pathLst>
                  <a:path w="564" h="488" extrusionOk="0">
                    <a:moveTo>
                      <a:pt x="281" y="1"/>
                    </a:moveTo>
                    <a:cubicBezTo>
                      <a:pt x="142" y="1"/>
                      <a:pt x="1" y="107"/>
                      <a:pt x="40" y="282"/>
                    </a:cubicBezTo>
                    <a:cubicBezTo>
                      <a:pt x="68" y="424"/>
                      <a:pt x="175" y="488"/>
                      <a:pt x="281" y="488"/>
                    </a:cubicBezTo>
                    <a:cubicBezTo>
                      <a:pt x="424" y="488"/>
                      <a:pt x="564" y="373"/>
                      <a:pt x="507" y="182"/>
                    </a:cubicBezTo>
                    <a:cubicBezTo>
                      <a:pt x="479" y="56"/>
                      <a:pt x="380"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1" name="Google Shape;25921;p73"/>
              <p:cNvSpPr/>
              <p:nvPr/>
            </p:nvSpPr>
            <p:spPr>
              <a:xfrm>
                <a:off x="7121600" y="2678825"/>
                <a:ext cx="12525" cy="12525"/>
              </a:xfrm>
              <a:custGeom>
                <a:avLst/>
                <a:gdLst/>
                <a:ahLst/>
                <a:cxnLst/>
                <a:rect l="l" t="t" r="r" b="b"/>
                <a:pathLst>
                  <a:path w="501" h="501" extrusionOk="0">
                    <a:moveTo>
                      <a:pt x="234" y="0"/>
                    </a:moveTo>
                    <a:cubicBezTo>
                      <a:pt x="101" y="34"/>
                      <a:pt x="1" y="134"/>
                      <a:pt x="1" y="267"/>
                    </a:cubicBezTo>
                    <a:cubicBezTo>
                      <a:pt x="34" y="401"/>
                      <a:pt x="134" y="501"/>
                      <a:pt x="267" y="501"/>
                    </a:cubicBezTo>
                    <a:cubicBezTo>
                      <a:pt x="401" y="467"/>
                      <a:pt x="501" y="367"/>
                      <a:pt x="501" y="234"/>
                    </a:cubicBezTo>
                    <a:cubicBezTo>
                      <a:pt x="468" y="101"/>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2" name="Google Shape;25922;p73"/>
              <p:cNvSpPr/>
              <p:nvPr/>
            </p:nvSpPr>
            <p:spPr>
              <a:xfrm>
                <a:off x="7113475" y="2652975"/>
                <a:ext cx="12325" cy="10250"/>
              </a:xfrm>
              <a:custGeom>
                <a:avLst/>
                <a:gdLst/>
                <a:ahLst/>
                <a:cxnLst/>
                <a:rect l="l" t="t" r="r" b="b"/>
                <a:pathLst>
                  <a:path w="493" h="410" extrusionOk="0">
                    <a:moveTo>
                      <a:pt x="367" y="0"/>
                    </a:moveTo>
                    <a:cubicBezTo>
                      <a:pt x="220" y="0"/>
                      <a:pt x="1" y="410"/>
                      <a:pt x="200" y="410"/>
                    </a:cubicBezTo>
                    <a:cubicBezTo>
                      <a:pt x="216" y="410"/>
                      <a:pt x="236" y="407"/>
                      <a:pt x="259" y="401"/>
                    </a:cubicBezTo>
                    <a:cubicBezTo>
                      <a:pt x="392" y="367"/>
                      <a:pt x="492" y="234"/>
                      <a:pt x="459" y="100"/>
                    </a:cubicBezTo>
                    <a:cubicBezTo>
                      <a:pt x="439" y="29"/>
                      <a:pt x="406"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3" name="Google Shape;25923;p73"/>
              <p:cNvSpPr/>
              <p:nvPr/>
            </p:nvSpPr>
            <p:spPr>
              <a:xfrm>
                <a:off x="7058525" y="2566275"/>
                <a:ext cx="9725" cy="10775"/>
              </a:xfrm>
              <a:custGeom>
                <a:avLst/>
                <a:gdLst/>
                <a:ahLst/>
                <a:cxnLst/>
                <a:rect l="l" t="t" r="r" b="b"/>
                <a:pathLst>
                  <a:path w="389" h="431" extrusionOk="0">
                    <a:moveTo>
                      <a:pt x="231" y="0"/>
                    </a:moveTo>
                    <a:cubicBezTo>
                      <a:pt x="93" y="0"/>
                      <a:pt x="0" y="431"/>
                      <a:pt x="164" y="431"/>
                    </a:cubicBezTo>
                    <a:cubicBezTo>
                      <a:pt x="189" y="431"/>
                      <a:pt x="219" y="421"/>
                      <a:pt x="255" y="400"/>
                    </a:cubicBezTo>
                    <a:cubicBezTo>
                      <a:pt x="355" y="333"/>
                      <a:pt x="389" y="199"/>
                      <a:pt x="322" y="66"/>
                    </a:cubicBezTo>
                    <a:cubicBezTo>
                      <a:pt x="291" y="19"/>
                      <a:pt x="260"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4" name="Google Shape;25924;p73"/>
              <p:cNvSpPr/>
              <p:nvPr/>
            </p:nvSpPr>
            <p:spPr>
              <a:xfrm>
                <a:off x="7048225" y="2686300"/>
                <a:ext cx="13150" cy="12575"/>
              </a:xfrm>
              <a:custGeom>
                <a:avLst/>
                <a:gdLst/>
                <a:ahLst/>
                <a:cxnLst/>
                <a:rect l="l" t="t" r="r" b="b"/>
                <a:pathLst>
                  <a:path w="526" h="503" extrusionOk="0">
                    <a:moveTo>
                      <a:pt x="257" y="0"/>
                    </a:moveTo>
                    <a:cubicBezTo>
                      <a:pt x="250" y="0"/>
                      <a:pt x="242" y="1"/>
                      <a:pt x="234" y="2"/>
                    </a:cubicBezTo>
                    <a:cubicBezTo>
                      <a:pt x="100" y="35"/>
                      <a:pt x="0" y="135"/>
                      <a:pt x="0" y="269"/>
                    </a:cubicBezTo>
                    <a:cubicBezTo>
                      <a:pt x="0" y="402"/>
                      <a:pt x="100" y="502"/>
                      <a:pt x="267" y="502"/>
                    </a:cubicBezTo>
                    <a:cubicBezTo>
                      <a:pt x="526" y="502"/>
                      <a:pt x="502" y="0"/>
                      <a:pt x="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5" name="Google Shape;25925;p73"/>
              <p:cNvSpPr/>
              <p:nvPr/>
            </p:nvSpPr>
            <p:spPr>
              <a:xfrm>
                <a:off x="7078650" y="2708700"/>
                <a:ext cx="16300" cy="12675"/>
              </a:xfrm>
              <a:custGeom>
                <a:avLst/>
                <a:gdLst/>
                <a:ahLst/>
                <a:cxnLst/>
                <a:rect l="l" t="t" r="r" b="b"/>
                <a:pathLst>
                  <a:path w="652" h="507" extrusionOk="0">
                    <a:moveTo>
                      <a:pt x="385" y="0"/>
                    </a:moveTo>
                    <a:cubicBezTo>
                      <a:pt x="168" y="0"/>
                      <a:pt x="0" y="306"/>
                      <a:pt x="251" y="473"/>
                    </a:cubicBezTo>
                    <a:cubicBezTo>
                      <a:pt x="284" y="496"/>
                      <a:pt x="325" y="507"/>
                      <a:pt x="367" y="507"/>
                    </a:cubicBezTo>
                    <a:cubicBezTo>
                      <a:pt x="451" y="507"/>
                      <a:pt x="540" y="462"/>
                      <a:pt x="584" y="373"/>
                    </a:cubicBezTo>
                    <a:cubicBezTo>
                      <a:pt x="651" y="273"/>
                      <a:pt x="618" y="106"/>
                      <a:pt x="518" y="40"/>
                    </a:cubicBezTo>
                    <a:cubicBezTo>
                      <a:pt x="473" y="12"/>
                      <a:pt x="428"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6" name="Google Shape;25926;p73"/>
              <p:cNvSpPr/>
              <p:nvPr/>
            </p:nvSpPr>
            <p:spPr>
              <a:xfrm>
                <a:off x="7086800" y="2583725"/>
                <a:ext cx="13150" cy="11775"/>
              </a:xfrm>
              <a:custGeom>
                <a:avLst/>
                <a:gdLst/>
                <a:ahLst/>
                <a:cxnLst/>
                <a:rect l="l" t="t" r="r" b="b"/>
                <a:pathLst>
                  <a:path w="526" h="471" extrusionOk="0">
                    <a:moveTo>
                      <a:pt x="265" y="0"/>
                    </a:moveTo>
                    <a:cubicBezTo>
                      <a:pt x="0" y="0"/>
                      <a:pt x="0" y="470"/>
                      <a:pt x="265" y="470"/>
                    </a:cubicBezTo>
                    <a:cubicBezTo>
                      <a:pt x="274" y="470"/>
                      <a:pt x="283" y="470"/>
                      <a:pt x="292" y="469"/>
                    </a:cubicBezTo>
                    <a:cubicBezTo>
                      <a:pt x="425" y="469"/>
                      <a:pt x="525" y="369"/>
                      <a:pt x="525" y="235"/>
                    </a:cubicBezTo>
                    <a:cubicBezTo>
                      <a:pt x="492" y="102"/>
                      <a:pt x="392" y="2"/>
                      <a:pt x="292" y="2"/>
                    </a:cubicBezTo>
                    <a:cubicBezTo>
                      <a:pt x="283" y="1"/>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7" name="Google Shape;25927;p73"/>
              <p:cNvSpPr/>
              <p:nvPr/>
            </p:nvSpPr>
            <p:spPr>
              <a:xfrm>
                <a:off x="6933275" y="2550250"/>
                <a:ext cx="14875" cy="8650"/>
              </a:xfrm>
              <a:custGeom>
                <a:avLst/>
                <a:gdLst/>
                <a:ahLst/>
                <a:cxnLst/>
                <a:rect l="l" t="t" r="r" b="b"/>
                <a:pathLst>
                  <a:path w="595" h="346" extrusionOk="0">
                    <a:moveTo>
                      <a:pt x="276" y="0"/>
                    </a:moveTo>
                    <a:cubicBezTo>
                      <a:pt x="162" y="0"/>
                      <a:pt x="57" y="91"/>
                      <a:pt x="28" y="207"/>
                    </a:cubicBezTo>
                    <a:cubicBezTo>
                      <a:pt x="1" y="307"/>
                      <a:pt x="38" y="345"/>
                      <a:pt x="100" y="345"/>
                    </a:cubicBezTo>
                    <a:cubicBezTo>
                      <a:pt x="263" y="345"/>
                      <a:pt x="595" y="79"/>
                      <a:pt x="328" y="6"/>
                    </a:cubicBezTo>
                    <a:cubicBezTo>
                      <a:pt x="311" y="2"/>
                      <a:pt x="293"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8" name="Google Shape;25928;p73"/>
              <p:cNvSpPr/>
              <p:nvPr/>
            </p:nvSpPr>
            <p:spPr>
              <a:xfrm>
                <a:off x="6983175" y="2637850"/>
                <a:ext cx="15650" cy="12475"/>
              </a:xfrm>
              <a:custGeom>
                <a:avLst/>
                <a:gdLst/>
                <a:ahLst/>
                <a:cxnLst/>
                <a:rect l="l" t="t" r="r" b="b"/>
                <a:pathLst>
                  <a:path w="626" h="499" extrusionOk="0">
                    <a:moveTo>
                      <a:pt x="268" y="1"/>
                    </a:moveTo>
                    <a:cubicBezTo>
                      <a:pt x="226" y="1"/>
                      <a:pt x="181" y="12"/>
                      <a:pt x="134" y="38"/>
                    </a:cubicBezTo>
                    <a:cubicBezTo>
                      <a:pt x="34" y="105"/>
                      <a:pt x="0" y="272"/>
                      <a:pt x="67" y="372"/>
                    </a:cubicBezTo>
                    <a:cubicBezTo>
                      <a:pt x="115" y="444"/>
                      <a:pt x="198" y="499"/>
                      <a:pt x="290" y="499"/>
                    </a:cubicBezTo>
                    <a:cubicBezTo>
                      <a:pt x="326" y="499"/>
                      <a:pt x="363" y="491"/>
                      <a:pt x="401" y="472"/>
                    </a:cubicBezTo>
                    <a:cubicBezTo>
                      <a:pt x="626" y="331"/>
                      <a:pt x="495"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9" name="Google Shape;25929;p73"/>
              <p:cNvSpPr/>
              <p:nvPr/>
            </p:nvSpPr>
            <p:spPr>
              <a:xfrm>
                <a:off x="7041550" y="2545400"/>
                <a:ext cx="13350" cy="12525"/>
              </a:xfrm>
              <a:custGeom>
                <a:avLst/>
                <a:gdLst/>
                <a:ahLst/>
                <a:cxnLst/>
                <a:rect l="l" t="t" r="r" b="b"/>
                <a:pathLst>
                  <a:path w="534" h="501" extrusionOk="0">
                    <a:moveTo>
                      <a:pt x="270" y="0"/>
                    </a:moveTo>
                    <a:cubicBezTo>
                      <a:pt x="186" y="0"/>
                      <a:pt x="111" y="45"/>
                      <a:pt x="67" y="134"/>
                    </a:cubicBezTo>
                    <a:cubicBezTo>
                      <a:pt x="0" y="234"/>
                      <a:pt x="34" y="401"/>
                      <a:pt x="134" y="467"/>
                    </a:cubicBezTo>
                    <a:cubicBezTo>
                      <a:pt x="178" y="490"/>
                      <a:pt x="223" y="501"/>
                      <a:pt x="265" y="501"/>
                    </a:cubicBezTo>
                    <a:cubicBezTo>
                      <a:pt x="349" y="501"/>
                      <a:pt x="423" y="456"/>
                      <a:pt x="467" y="367"/>
                    </a:cubicBezTo>
                    <a:cubicBezTo>
                      <a:pt x="534" y="267"/>
                      <a:pt x="501" y="100"/>
                      <a:pt x="401" y="34"/>
                    </a:cubicBezTo>
                    <a:cubicBezTo>
                      <a:pt x="356" y="11"/>
                      <a:pt x="312"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0" name="Google Shape;25930;p73"/>
              <p:cNvSpPr/>
              <p:nvPr/>
            </p:nvSpPr>
            <p:spPr>
              <a:xfrm>
                <a:off x="6938675" y="2419375"/>
                <a:ext cx="15325" cy="12475"/>
              </a:xfrm>
              <a:custGeom>
                <a:avLst/>
                <a:gdLst/>
                <a:ahLst/>
                <a:cxnLst/>
                <a:rect l="l" t="t" r="r" b="b"/>
                <a:pathLst>
                  <a:path w="613" h="499" extrusionOk="0">
                    <a:moveTo>
                      <a:pt x="352" y="0"/>
                    </a:moveTo>
                    <a:cubicBezTo>
                      <a:pt x="171" y="0"/>
                      <a:pt x="1" y="211"/>
                      <a:pt x="146" y="405"/>
                    </a:cubicBezTo>
                    <a:cubicBezTo>
                      <a:pt x="204" y="463"/>
                      <a:pt x="273" y="498"/>
                      <a:pt x="341" y="498"/>
                    </a:cubicBezTo>
                    <a:cubicBezTo>
                      <a:pt x="390" y="498"/>
                      <a:pt x="437" y="480"/>
                      <a:pt x="479" y="438"/>
                    </a:cubicBezTo>
                    <a:cubicBezTo>
                      <a:pt x="613" y="338"/>
                      <a:pt x="613" y="205"/>
                      <a:pt x="546" y="104"/>
                    </a:cubicBezTo>
                    <a:cubicBezTo>
                      <a:pt x="491" y="31"/>
                      <a:pt x="421"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1" name="Google Shape;25931;p73"/>
              <p:cNvSpPr/>
              <p:nvPr/>
            </p:nvSpPr>
            <p:spPr>
              <a:xfrm>
                <a:off x="6865225" y="2438500"/>
                <a:ext cx="14550" cy="12000"/>
              </a:xfrm>
              <a:custGeom>
                <a:avLst/>
                <a:gdLst/>
                <a:ahLst/>
                <a:cxnLst/>
                <a:rect l="l" t="t" r="r" b="b"/>
                <a:pathLst>
                  <a:path w="582" h="480" extrusionOk="0">
                    <a:moveTo>
                      <a:pt x="334" y="0"/>
                    </a:moveTo>
                    <a:cubicBezTo>
                      <a:pt x="317" y="0"/>
                      <a:pt x="299" y="2"/>
                      <a:pt x="282" y="7"/>
                    </a:cubicBezTo>
                    <a:cubicBezTo>
                      <a:pt x="0" y="38"/>
                      <a:pt x="41" y="480"/>
                      <a:pt x="295" y="480"/>
                    </a:cubicBezTo>
                    <a:cubicBezTo>
                      <a:pt x="312" y="480"/>
                      <a:pt x="330" y="478"/>
                      <a:pt x="348" y="474"/>
                    </a:cubicBezTo>
                    <a:cubicBezTo>
                      <a:pt x="482" y="474"/>
                      <a:pt x="582" y="340"/>
                      <a:pt x="582" y="207"/>
                    </a:cubicBezTo>
                    <a:cubicBezTo>
                      <a:pt x="553" y="91"/>
                      <a:pt x="449"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2" name="Google Shape;25932;p73"/>
              <p:cNvSpPr/>
              <p:nvPr/>
            </p:nvSpPr>
            <p:spPr>
              <a:xfrm>
                <a:off x="6911850" y="2451200"/>
                <a:ext cx="16300" cy="12700"/>
              </a:xfrm>
              <a:custGeom>
                <a:avLst/>
                <a:gdLst/>
                <a:ahLst/>
                <a:cxnLst/>
                <a:rect l="l" t="t" r="r" b="b"/>
                <a:pathLst>
                  <a:path w="652" h="508" extrusionOk="0">
                    <a:moveTo>
                      <a:pt x="359" y="0"/>
                    </a:moveTo>
                    <a:cubicBezTo>
                      <a:pt x="108" y="0"/>
                      <a:pt x="0" y="413"/>
                      <a:pt x="318" y="499"/>
                    </a:cubicBezTo>
                    <a:cubicBezTo>
                      <a:pt x="336" y="505"/>
                      <a:pt x="355" y="508"/>
                      <a:pt x="374" y="508"/>
                    </a:cubicBezTo>
                    <a:cubicBezTo>
                      <a:pt x="463" y="508"/>
                      <a:pt x="563" y="448"/>
                      <a:pt x="618" y="366"/>
                    </a:cubicBezTo>
                    <a:cubicBezTo>
                      <a:pt x="652" y="232"/>
                      <a:pt x="618" y="99"/>
                      <a:pt x="485" y="32"/>
                    </a:cubicBezTo>
                    <a:cubicBezTo>
                      <a:pt x="440" y="10"/>
                      <a:pt x="398"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3" name="Google Shape;25933;p73"/>
              <p:cNvSpPr/>
              <p:nvPr/>
            </p:nvSpPr>
            <p:spPr>
              <a:xfrm>
                <a:off x="6966600" y="2335700"/>
                <a:ext cx="11600" cy="10350"/>
              </a:xfrm>
              <a:custGeom>
                <a:avLst/>
                <a:gdLst/>
                <a:ahLst/>
                <a:cxnLst/>
                <a:rect l="l" t="t" r="r" b="b"/>
                <a:pathLst>
                  <a:path w="464" h="414" extrusionOk="0">
                    <a:moveTo>
                      <a:pt x="190" y="0"/>
                    </a:moveTo>
                    <a:cubicBezTo>
                      <a:pt x="1" y="0"/>
                      <a:pt x="165" y="413"/>
                      <a:pt x="302" y="413"/>
                    </a:cubicBezTo>
                    <a:cubicBezTo>
                      <a:pt x="337" y="413"/>
                      <a:pt x="371" y="385"/>
                      <a:pt x="396" y="316"/>
                    </a:cubicBezTo>
                    <a:cubicBezTo>
                      <a:pt x="463" y="182"/>
                      <a:pt x="396" y="49"/>
                      <a:pt x="263" y="16"/>
                    </a:cubicBezTo>
                    <a:cubicBezTo>
                      <a:pt x="234" y="5"/>
                      <a:pt x="210"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4" name="Google Shape;25934;p73"/>
              <p:cNvSpPr/>
              <p:nvPr/>
            </p:nvSpPr>
            <p:spPr>
              <a:xfrm>
                <a:off x="6884225" y="2308250"/>
                <a:ext cx="14750" cy="11850"/>
              </a:xfrm>
              <a:custGeom>
                <a:avLst/>
                <a:gdLst/>
                <a:ahLst/>
                <a:cxnLst/>
                <a:rect l="l" t="t" r="r" b="b"/>
                <a:pathLst>
                  <a:path w="590" h="474" extrusionOk="0">
                    <a:moveTo>
                      <a:pt x="262" y="1"/>
                    </a:moveTo>
                    <a:cubicBezTo>
                      <a:pt x="165" y="1"/>
                      <a:pt x="81" y="44"/>
                      <a:pt x="55" y="146"/>
                    </a:cubicBezTo>
                    <a:cubicBezTo>
                      <a:pt x="1" y="310"/>
                      <a:pt x="124" y="473"/>
                      <a:pt x="280" y="473"/>
                    </a:cubicBezTo>
                    <a:cubicBezTo>
                      <a:pt x="316" y="473"/>
                      <a:pt x="352" y="465"/>
                      <a:pt x="389" y="447"/>
                    </a:cubicBezTo>
                    <a:cubicBezTo>
                      <a:pt x="589" y="346"/>
                      <a:pt x="556" y="80"/>
                      <a:pt x="356" y="13"/>
                    </a:cubicBezTo>
                    <a:cubicBezTo>
                      <a:pt x="324" y="5"/>
                      <a:pt x="293"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5" name="Google Shape;25935;p73"/>
              <p:cNvSpPr/>
              <p:nvPr/>
            </p:nvSpPr>
            <p:spPr>
              <a:xfrm>
                <a:off x="6868925" y="2327725"/>
                <a:ext cx="13950" cy="12100"/>
              </a:xfrm>
              <a:custGeom>
                <a:avLst/>
                <a:gdLst/>
                <a:ahLst/>
                <a:cxnLst/>
                <a:rect l="l" t="t" r="r" b="b"/>
                <a:pathLst>
                  <a:path w="558" h="484" extrusionOk="0">
                    <a:moveTo>
                      <a:pt x="275" y="0"/>
                    </a:moveTo>
                    <a:cubicBezTo>
                      <a:pt x="194" y="0"/>
                      <a:pt x="113" y="43"/>
                      <a:pt x="67" y="135"/>
                    </a:cubicBezTo>
                    <a:cubicBezTo>
                      <a:pt x="0" y="235"/>
                      <a:pt x="67" y="401"/>
                      <a:pt x="167" y="468"/>
                    </a:cubicBezTo>
                    <a:cubicBezTo>
                      <a:pt x="198" y="478"/>
                      <a:pt x="228" y="483"/>
                      <a:pt x="258" y="483"/>
                    </a:cubicBezTo>
                    <a:cubicBezTo>
                      <a:pt x="422" y="483"/>
                      <a:pt x="557" y="337"/>
                      <a:pt x="501" y="168"/>
                    </a:cubicBezTo>
                    <a:cubicBezTo>
                      <a:pt x="465" y="60"/>
                      <a:pt x="37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6" name="Google Shape;25936;p73"/>
              <p:cNvSpPr/>
              <p:nvPr/>
            </p:nvSpPr>
            <p:spPr>
              <a:xfrm>
                <a:off x="6895750" y="2263300"/>
                <a:ext cx="11550" cy="10250"/>
              </a:xfrm>
              <a:custGeom>
                <a:avLst/>
                <a:gdLst/>
                <a:ahLst/>
                <a:cxnLst/>
                <a:rect l="l" t="t" r="r" b="b"/>
                <a:pathLst>
                  <a:path w="462" h="410" extrusionOk="0">
                    <a:moveTo>
                      <a:pt x="202" y="1"/>
                    </a:moveTo>
                    <a:cubicBezTo>
                      <a:pt x="0" y="1"/>
                      <a:pt x="201" y="410"/>
                      <a:pt x="340" y="410"/>
                    </a:cubicBezTo>
                    <a:cubicBezTo>
                      <a:pt x="377" y="410"/>
                      <a:pt x="409" y="382"/>
                      <a:pt x="428" y="310"/>
                    </a:cubicBezTo>
                    <a:cubicBezTo>
                      <a:pt x="462" y="176"/>
                      <a:pt x="395" y="43"/>
                      <a:pt x="262" y="10"/>
                    </a:cubicBezTo>
                    <a:cubicBezTo>
                      <a:pt x="239"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7" name="Google Shape;25937;p73"/>
              <p:cNvSpPr/>
              <p:nvPr/>
            </p:nvSpPr>
            <p:spPr>
              <a:xfrm>
                <a:off x="6772125" y="2166675"/>
                <a:ext cx="16775" cy="12850"/>
              </a:xfrm>
              <a:custGeom>
                <a:avLst/>
                <a:gdLst/>
                <a:ahLst/>
                <a:cxnLst/>
                <a:rect l="l" t="t" r="r" b="b"/>
                <a:pathLst>
                  <a:path w="671" h="514" extrusionOk="0">
                    <a:moveTo>
                      <a:pt x="376" y="1"/>
                    </a:moveTo>
                    <a:cubicBezTo>
                      <a:pt x="176" y="1"/>
                      <a:pt x="1" y="282"/>
                      <a:pt x="236" y="439"/>
                    </a:cubicBezTo>
                    <a:cubicBezTo>
                      <a:pt x="286" y="489"/>
                      <a:pt x="345" y="514"/>
                      <a:pt x="403" y="514"/>
                    </a:cubicBezTo>
                    <a:cubicBezTo>
                      <a:pt x="462" y="514"/>
                      <a:pt x="520" y="489"/>
                      <a:pt x="570" y="439"/>
                    </a:cubicBezTo>
                    <a:cubicBezTo>
                      <a:pt x="670" y="339"/>
                      <a:pt x="637" y="172"/>
                      <a:pt x="537" y="72"/>
                    </a:cubicBezTo>
                    <a:cubicBezTo>
                      <a:pt x="487" y="22"/>
                      <a:pt x="430" y="1"/>
                      <a:pt x="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8" name="Google Shape;25938;p73"/>
              <p:cNvSpPr/>
              <p:nvPr/>
            </p:nvSpPr>
            <p:spPr>
              <a:xfrm>
                <a:off x="6738000" y="2180425"/>
                <a:ext cx="13350" cy="12400"/>
              </a:xfrm>
              <a:custGeom>
                <a:avLst/>
                <a:gdLst/>
                <a:ahLst/>
                <a:cxnLst/>
                <a:rect l="l" t="t" r="r" b="b"/>
                <a:pathLst>
                  <a:path w="534" h="496" extrusionOk="0">
                    <a:moveTo>
                      <a:pt x="287" y="1"/>
                    </a:moveTo>
                    <a:cubicBezTo>
                      <a:pt x="259" y="1"/>
                      <a:pt x="230" y="8"/>
                      <a:pt x="200" y="22"/>
                    </a:cubicBezTo>
                    <a:cubicBezTo>
                      <a:pt x="67" y="56"/>
                      <a:pt x="0" y="189"/>
                      <a:pt x="34" y="322"/>
                    </a:cubicBezTo>
                    <a:cubicBezTo>
                      <a:pt x="62" y="409"/>
                      <a:pt x="166" y="496"/>
                      <a:pt x="280" y="496"/>
                    </a:cubicBezTo>
                    <a:cubicBezTo>
                      <a:pt x="298" y="496"/>
                      <a:pt x="316" y="494"/>
                      <a:pt x="334" y="489"/>
                    </a:cubicBezTo>
                    <a:cubicBezTo>
                      <a:pt x="467" y="423"/>
                      <a:pt x="534" y="289"/>
                      <a:pt x="501" y="189"/>
                    </a:cubicBezTo>
                    <a:cubicBezTo>
                      <a:pt x="475" y="85"/>
                      <a:pt x="388"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9" name="Google Shape;25939;p73"/>
              <p:cNvSpPr/>
              <p:nvPr/>
            </p:nvSpPr>
            <p:spPr>
              <a:xfrm>
                <a:off x="6841400" y="2189325"/>
                <a:ext cx="13100" cy="12675"/>
              </a:xfrm>
              <a:custGeom>
                <a:avLst/>
                <a:gdLst/>
                <a:ahLst/>
                <a:cxnLst/>
                <a:rect l="l" t="t" r="r" b="b"/>
                <a:pathLst>
                  <a:path w="524" h="507" extrusionOk="0">
                    <a:moveTo>
                      <a:pt x="240" y="0"/>
                    </a:moveTo>
                    <a:cubicBezTo>
                      <a:pt x="128" y="0"/>
                      <a:pt x="15" y="71"/>
                      <a:pt x="1" y="233"/>
                    </a:cubicBezTo>
                    <a:cubicBezTo>
                      <a:pt x="1" y="367"/>
                      <a:pt x="67" y="467"/>
                      <a:pt x="201" y="500"/>
                    </a:cubicBezTo>
                    <a:cubicBezTo>
                      <a:pt x="218" y="505"/>
                      <a:pt x="236" y="507"/>
                      <a:pt x="253" y="507"/>
                    </a:cubicBezTo>
                    <a:cubicBezTo>
                      <a:pt x="367" y="507"/>
                      <a:pt x="468" y="416"/>
                      <a:pt x="468" y="300"/>
                    </a:cubicBezTo>
                    <a:cubicBezTo>
                      <a:pt x="523" y="114"/>
                      <a:pt x="382"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0" name="Google Shape;25940;p73"/>
              <p:cNvSpPr/>
              <p:nvPr/>
            </p:nvSpPr>
            <p:spPr>
              <a:xfrm>
                <a:off x="6831650" y="2120775"/>
                <a:ext cx="13950" cy="11900"/>
              </a:xfrm>
              <a:custGeom>
                <a:avLst/>
                <a:gdLst/>
                <a:ahLst/>
                <a:cxnLst/>
                <a:rect l="l" t="t" r="r" b="b"/>
                <a:pathLst>
                  <a:path w="558" h="476" extrusionOk="0">
                    <a:moveTo>
                      <a:pt x="309" y="0"/>
                    </a:moveTo>
                    <a:cubicBezTo>
                      <a:pt x="292" y="0"/>
                      <a:pt x="275" y="2"/>
                      <a:pt x="257" y="7"/>
                    </a:cubicBezTo>
                    <a:cubicBezTo>
                      <a:pt x="0" y="71"/>
                      <a:pt x="52" y="475"/>
                      <a:pt x="325" y="475"/>
                    </a:cubicBezTo>
                    <a:cubicBezTo>
                      <a:pt x="335" y="475"/>
                      <a:pt x="346" y="475"/>
                      <a:pt x="357" y="474"/>
                    </a:cubicBezTo>
                    <a:cubicBezTo>
                      <a:pt x="491" y="474"/>
                      <a:pt x="557" y="340"/>
                      <a:pt x="557" y="207"/>
                    </a:cubicBezTo>
                    <a:cubicBezTo>
                      <a:pt x="528" y="91"/>
                      <a:pt x="424" y="0"/>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1" name="Google Shape;25941;p73"/>
              <p:cNvSpPr/>
              <p:nvPr/>
            </p:nvSpPr>
            <p:spPr>
              <a:xfrm>
                <a:off x="6687550" y="2129275"/>
                <a:ext cx="13350" cy="11700"/>
              </a:xfrm>
              <a:custGeom>
                <a:avLst/>
                <a:gdLst/>
                <a:ahLst/>
                <a:cxnLst/>
                <a:rect l="l" t="t" r="r" b="b"/>
                <a:pathLst>
                  <a:path w="534" h="468" extrusionOk="0">
                    <a:moveTo>
                      <a:pt x="284" y="0"/>
                    </a:moveTo>
                    <a:cubicBezTo>
                      <a:pt x="117" y="0"/>
                      <a:pt x="17" y="134"/>
                      <a:pt x="17" y="267"/>
                    </a:cubicBezTo>
                    <a:cubicBezTo>
                      <a:pt x="0" y="400"/>
                      <a:pt x="134" y="467"/>
                      <a:pt x="267" y="467"/>
                    </a:cubicBezTo>
                    <a:cubicBezTo>
                      <a:pt x="400" y="467"/>
                      <a:pt x="534" y="400"/>
                      <a:pt x="517" y="267"/>
                    </a:cubicBezTo>
                    <a:cubicBezTo>
                      <a:pt x="517" y="134"/>
                      <a:pt x="384"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2" name="Google Shape;25942;p73"/>
              <p:cNvSpPr/>
              <p:nvPr/>
            </p:nvSpPr>
            <p:spPr>
              <a:xfrm>
                <a:off x="6703800" y="2114875"/>
                <a:ext cx="13375" cy="12125"/>
              </a:xfrm>
              <a:custGeom>
                <a:avLst/>
                <a:gdLst/>
                <a:ahLst/>
                <a:cxnLst/>
                <a:rect l="l" t="t" r="r" b="b"/>
                <a:pathLst>
                  <a:path w="535" h="485" extrusionOk="0">
                    <a:moveTo>
                      <a:pt x="284" y="1"/>
                    </a:moveTo>
                    <a:cubicBezTo>
                      <a:pt x="217" y="1"/>
                      <a:pt x="151" y="26"/>
                      <a:pt x="101" y="76"/>
                    </a:cubicBezTo>
                    <a:cubicBezTo>
                      <a:pt x="1" y="142"/>
                      <a:pt x="1" y="309"/>
                      <a:pt x="101" y="409"/>
                    </a:cubicBezTo>
                    <a:cubicBezTo>
                      <a:pt x="151" y="459"/>
                      <a:pt x="217" y="484"/>
                      <a:pt x="284" y="484"/>
                    </a:cubicBezTo>
                    <a:cubicBezTo>
                      <a:pt x="351" y="484"/>
                      <a:pt x="418" y="459"/>
                      <a:pt x="468" y="409"/>
                    </a:cubicBezTo>
                    <a:cubicBezTo>
                      <a:pt x="534" y="309"/>
                      <a:pt x="534" y="142"/>
                      <a:pt x="468" y="76"/>
                    </a:cubicBezTo>
                    <a:cubicBezTo>
                      <a:pt x="418" y="26"/>
                      <a:pt x="351"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3" name="Google Shape;25943;p73"/>
              <p:cNvSpPr/>
              <p:nvPr/>
            </p:nvSpPr>
            <p:spPr>
              <a:xfrm>
                <a:off x="6727150" y="2040500"/>
                <a:ext cx="14600" cy="13125"/>
              </a:xfrm>
              <a:custGeom>
                <a:avLst/>
                <a:gdLst/>
                <a:ahLst/>
                <a:cxnLst/>
                <a:rect l="l" t="t" r="r" b="b"/>
                <a:pathLst>
                  <a:path w="584" h="525" extrusionOk="0">
                    <a:moveTo>
                      <a:pt x="252" y="0"/>
                    </a:moveTo>
                    <a:cubicBezTo>
                      <a:pt x="153" y="0"/>
                      <a:pt x="59" y="55"/>
                      <a:pt x="34" y="182"/>
                    </a:cubicBezTo>
                    <a:cubicBezTo>
                      <a:pt x="1" y="315"/>
                      <a:pt x="67" y="449"/>
                      <a:pt x="201" y="516"/>
                    </a:cubicBezTo>
                    <a:cubicBezTo>
                      <a:pt x="218" y="521"/>
                      <a:pt x="236" y="524"/>
                      <a:pt x="255" y="524"/>
                    </a:cubicBezTo>
                    <a:cubicBezTo>
                      <a:pt x="344" y="524"/>
                      <a:pt x="440" y="459"/>
                      <a:pt x="468" y="349"/>
                    </a:cubicBezTo>
                    <a:lnTo>
                      <a:pt x="501" y="349"/>
                    </a:lnTo>
                    <a:cubicBezTo>
                      <a:pt x="583" y="143"/>
                      <a:pt x="41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4" name="Google Shape;25944;p73"/>
              <p:cNvSpPr/>
              <p:nvPr/>
            </p:nvSpPr>
            <p:spPr>
              <a:xfrm>
                <a:off x="6768575" y="3719775"/>
                <a:ext cx="15300" cy="12450"/>
              </a:xfrm>
              <a:custGeom>
                <a:avLst/>
                <a:gdLst/>
                <a:ahLst/>
                <a:cxnLst/>
                <a:rect l="l" t="t" r="r" b="b"/>
                <a:pathLst>
                  <a:path w="612" h="498" extrusionOk="0">
                    <a:moveTo>
                      <a:pt x="339" y="1"/>
                    </a:moveTo>
                    <a:cubicBezTo>
                      <a:pt x="262" y="1"/>
                      <a:pt x="185" y="45"/>
                      <a:pt x="145" y="126"/>
                    </a:cubicBezTo>
                    <a:cubicBezTo>
                      <a:pt x="1" y="294"/>
                      <a:pt x="169" y="497"/>
                      <a:pt x="349" y="497"/>
                    </a:cubicBezTo>
                    <a:cubicBezTo>
                      <a:pt x="418" y="497"/>
                      <a:pt x="489" y="467"/>
                      <a:pt x="545" y="393"/>
                    </a:cubicBezTo>
                    <a:cubicBezTo>
                      <a:pt x="612" y="293"/>
                      <a:pt x="579" y="126"/>
                      <a:pt x="478" y="59"/>
                    </a:cubicBezTo>
                    <a:cubicBezTo>
                      <a:pt x="439" y="20"/>
                      <a:pt x="38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5" name="Google Shape;25945;p73"/>
              <p:cNvSpPr/>
              <p:nvPr/>
            </p:nvSpPr>
            <p:spPr>
              <a:xfrm>
                <a:off x="6776400" y="3674425"/>
                <a:ext cx="12500" cy="10225"/>
              </a:xfrm>
              <a:custGeom>
                <a:avLst/>
                <a:gdLst/>
                <a:ahLst/>
                <a:cxnLst/>
                <a:rect l="l" t="t" r="r" b="b"/>
                <a:pathLst>
                  <a:path w="500" h="409" extrusionOk="0">
                    <a:moveTo>
                      <a:pt x="222" y="1"/>
                    </a:moveTo>
                    <a:cubicBezTo>
                      <a:pt x="1" y="1"/>
                      <a:pt x="241" y="408"/>
                      <a:pt x="383" y="408"/>
                    </a:cubicBezTo>
                    <a:cubicBezTo>
                      <a:pt x="421" y="408"/>
                      <a:pt x="452" y="379"/>
                      <a:pt x="466" y="305"/>
                    </a:cubicBezTo>
                    <a:cubicBezTo>
                      <a:pt x="499" y="172"/>
                      <a:pt x="399" y="38"/>
                      <a:pt x="266" y="5"/>
                    </a:cubicBezTo>
                    <a:cubicBezTo>
                      <a:pt x="249" y="2"/>
                      <a:pt x="235" y="1"/>
                      <a:pt x="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6" name="Google Shape;25946;p73"/>
              <p:cNvSpPr/>
              <p:nvPr/>
            </p:nvSpPr>
            <p:spPr>
              <a:xfrm>
                <a:off x="6855025" y="3571425"/>
                <a:ext cx="15600" cy="12500"/>
              </a:xfrm>
              <a:custGeom>
                <a:avLst/>
                <a:gdLst/>
                <a:ahLst/>
                <a:cxnLst/>
                <a:rect l="l" t="t" r="r" b="b"/>
                <a:pathLst>
                  <a:path w="624" h="500" extrusionOk="0">
                    <a:moveTo>
                      <a:pt x="353" y="1"/>
                    </a:moveTo>
                    <a:cubicBezTo>
                      <a:pt x="161" y="1"/>
                      <a:pt x="0" y="294"/>
                      <a:pt x="189" y="456"/>
                    </a:cubicBezTo>
                    <a:cubicBezTo>
                      <a:pt x="245" y="483"/>
                      <a:pt x="300" y="500"/>
                      <a:pt x="353" y="500"/>
                    </a:cubicBezTo>
                    <a:cubicBezTo>
                      <a:pt x="428" y="500"/>
                      <a:pt x="498" y="467"/>
                      <a:pt x="556" y="389"/>
                    </a:cubicBezTo>
                    <a:cubicBezTo>
                      <a:pt x="623" y="289"/>
                      <a:pt x="590" y="155"/>
                      <a:pt x="490" y="55"/>
                    </a:cubicBezTo>
                    <a:cubicBezTo>
                      <a:pt x="445" y="17"/>
                      <a:pt x="398"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7" name="Google Shape;25947;p73"/>
              <p:cNvSpPr/>
              <p:nvPr/>
            </p:nvSpPr>
            <p:spPr>
              <a:xfrm>
                <a:off x="6803050" y="3645325"/>
                <a:ext cx="14200" cy="12050"/>
              </a:xfrm>
              <a:custGeom>
                <a:avLst/>
                <a:gdLst/>
                <a:ahLst/>
                <a:cxnLst/>
                <a:rect l="l" t="t" r="r" b="b"/>
                <a:pathLst>
                  <a:path w="568" h="482" extrusionOk="0">
                    <a:moveTo>
                      <a:pt x="310" y="0"/>
                    </a:moveTo>
                    <a:cubicBezTo>
                      <a:pt x="228" y="0"/>
                      <a:pt x="143" y="37"/>
                      <a:pt x="100" y="102"/>
                    </a:cubicBezTo>
                    <a:cubicBezTo>
                      <a:pt x="0" y="202"/>
                      <a:pt x="33" y="368"/>
                      <a:pt x="134" y="435"/>
                    </a:cubicBezTo>
                    <a:cubicBezTo>
                      <a:pt x="179" y="465"/>
                      <a:pt x="237" y="482"/>
                      <a:pt x="294" y="482"/>
                    </a:cubicBezTo>
                    <a:cubicBezTo>
                      <a:pt x="363" y="482"/>
                      <a:pt x="430" y="457"/>
                      <a:pt x="467" y="402"/>
                    </a:cubicBezTo>
                    <a:cubicBezTo>
                      <a:pt x="567" y="268"/>
                      <a:pt x="534" y="135"/>
                      <a:pt x="434" y="35"/>
                    </a:cubicBezTo>
                    <a:cubicBezTo>
                      <a:pt x="398" y="11"/>
                      <a:pt x="354"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8" name="Google Shape;25948;p73"/>
              <p:cNvSpPr/>
              <p:nvPr/>
            </p:nvSpPr>
            <p:spPr>
              <a:xfrm>
                <a:off x="6660575" y="3707275"/>
                <a:ext cx="18075" cy="12125"/>
              </a:xfrm>
              <a:custGeom>
                <a:avLst/>
                <a:gdLst/>
                <a:ahLst/>
                <a:cxnLst/>
                <a:rect l="l" t="t" r="r" b="b"/>
                <a:pathLst>
                  <a:path w="723" h="485" extrusionOk="0">
                    <a:moveTo>
                      <a:pt x="374" y="0"/>
                    </a:moveTo>
                    <a:cubicBezTo>
                      <a:pt x="339" y="0"/>
                      <a:pt x="301" y="8"/>
                      <a:pt x="262" y="25"/>
                    </a:cubicBezTo>
                    <a:cubicBezTo>
                      <a:pt x="1" y="141"/>
                      <a:pt x="118" y="484"/>
                      <a:pt x="350" y="484"/>
                    </a:cubicBezTo>
                    <a:cubicBezTo>
                      <a:pt x="385" y="484"/>
                      <a:pt x="423" y="476"/>
                      <a:pt x="462" y="459"/>
                    </a:cubicBezTo>
                    <a:cubicBezTo>
                      <a:pt x="723" y="343"/>
                      <a:pt x="606"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9" name="Google Shape;25949;p73"/>
              <p:cNvSpPr/>
              <p:nvPr/>
            </p:nvSpPr>
            <p:spPr>
              <a:xfrm>
                <a:off x="6675450" y="3585100"/>
                <a:ext cx="13000" cy="12075"/>
              </a:xfrm>
              <a:custGeom>
                <a:avLst/>
                <a:gdLst/>
                <a:ahLst/>
                <a:cxnLst/>
                <a:rect l="l" t="t" r="r" b="b"/>
                <a:pathLst>
                  <a:path w="520" h="483" extrusionOk="0">
                    <a:moveTo>
                      <a:pt x="241" y="1"/>
                    </a:moveTo>
                    <a:cubicBezTo>
                      <a:pt x="135" y="1"/>
                      <a:pt x="30" y="64"/>
                      <a:pt x="0" y="209"/>
                    </a:cubicBezTo>
                    <a:cubicBezTo>
                      <a:pt x="0" y="342"/>
                      <a:pt x="67" y="442"/>
                      <a:pt x="201" y="476"/>
                    </a:cubicBezTo>
                    <a:cubicBezTo>
                      <a:pt x="218" y="480"/>
                      <a:pt x="236" y="482"/>
                      <a:pt x="253" y="482"/>
                    </a:cubicBezTo>
                    <a:cubicBezTo>
                      <a:pt x="367" y="482"/>
                      <a:pt x="472" y="392"/>
                      <a:pt x="501" y="276"/>
                    </a:cubicBezTo>
                    <a:cubicBezTo>
                      <a:pt x="520" y="106"/>
                      <a:pt x="379"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0" name="Google Shape;25950;p73"/>
              <p:cNvSpPr/>
              <p:nvPr/>
            </p:nvSpPr>
            <p:spPr>
              <a:xfrm>
                <a:off x="6732400" y="3611550"/>
                <a:ext cx="14950" cy="8175"/>
              </a:xfrm>
              <a:custGeom>
                <a:avLst/>
                <a:gdLst/>
                <a:ahLst/>
                <a:cxnLst/>
                <a:rect l="l" t="t" r="r" b="b"/>
                <a:pathLst>
                  <a:path w="598" h="327" extrusionOk="0">
                    <a:moveTo>
                      <a:pt x="483" y="1"/>
                    </a:moveTo>
                    <a:cubicBezTo>
                      <a:pt x="316" y="1"/>
                      <a:pt x="1" y="225"/>
                      <a:pt x="258" y="318"/>
                    </a:cubicBezTo>
                    <a:cubicBezTo>
                      <a:pt x="280" y="324"/>
                      <a:pt x="303" y="327"/>
                      <a:pt x="326" y="327"/>
                    </a:cubicBezTo>
                    <a:cubicBezTo>
                      <a:pt x="434" y="327"/>
                      <a:pt x="530" y="262"/>
                      <a:pt x="558" y="152"/>
                    </a:cubicBezTo>
                    <a:cubicBezTo>
                      <a:pt x="598" y="42"/>
                      <a:pt x="554"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1" name="Google Shape;25951;p73"/>
              <p:cNvSpPr/>
              <p:nvPr/>
            </p:nvSpPr>
            <p:spPr>
              <a:xfrm>
                <a:off x="6585375" y="3747625"/>
                <a:ext cx="14925" cy="11850"/>
              </a:xfrm>
              <a:custGeom>
                <a:avLst/>
                <a:gdLst/>
                <a:ahLst/>
                <a:cxnLst/>
                <a:rect l="l" t="t" r="r" b="b"/>
                <a:pathLst>
                  <a:path w="597" h="474" extrusionOk="0">
                    <a:moveTo>
                      <a:pt x="249" y="1"/>
                    </a:moveTo>
                    <a:cubicBezTo>
                      <a:pt x="202" y="1"/>
                      <a:pt x="151" y="14"/>
                      <a:pt x="101" y="46"/>
                    </a:cubicBezTo>
                    <a:cubicBezTo>
                      <a:pt x="1" y="146"/>
                      <a:pt x="1" y="279"/>
                      <a:pt x="68" y="379"/>
                    </a:cubicBezTo>
                    <a:cubicBezTo>
                      <a:pt x="126" y="438"/>
                      <a:pt x="206" y="473"/>
                      <a:pt x="283" y="473"/>
                    </a:cubicBezTo>
                    <a:cubicBezTo>
                      <a:pt x="339" y="473"/>
                      <a:pt x="393" y="455"/>
                      <a:pt x="435" y="413"/>
                    </a:cubicBezTo>
                    <a:cubicBezTo>
                      <a:pt x="597" y="250"/>
                      <a:pt x="452"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2" name="Google Shape;25952;p73"/>
              <p:cNvSpPr/>
              <p:nvPr/>
            </p:nvSpPr>
            <p:spPr>
              <a:xfrm>
                <a:off x="6537850" y="3738750"/>
                <a:ext cx="13000" cy="12175"/>
              </a:xfrm>
              <a:custGeom>
                <a:avLst/>
                <a:gdLst/>
                <a:ahLst/>
                <a:cxnLst/>
                <a:rect l="l" t="t" r="r" b="b"/>
                <a:pathLst>
                  <a:path w="520" h="487" extrusionOk="0">
                    <a:moveTo>
                      <a:pt x="234" y="1"/>
                    </a:moveTo>
                    <a:cubicBezTo>
                      <a:pt x="101" y="34"/>
                      <a:pt x="1" y="134"/>
                      <a:pt x="34" y="267"/>
                    </a:cubicBezTo>
                    <a:cubicBezTo>
                      <a:pt x="49" y="418"/>
                      <a:pt x="152" y="487"/>
                      <a:pt x="258" y="487"/>
                    </a:cubicBezTo>
                    <a:cubicBezTo>
                      <a:pt x="386" y="487"/>
                      <a:pt x="519" y="384"/>
                      <a:pt x="501" y="201"/>
                    </a:cubicBezTo>
                    <a:cubicBezTo>
                      <a:pt x="468" y="67"/>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3" name="Google Shape;25953;p73"/>
              <p:cNvSpPr/>
              <p:nvPr/>
            </p:nvSpPr>
            <p:spPr>
              <a:xfrm>
                <a:off x="6586225" y="3715375"/>
                <a:ext cx="13350" cy="11750"/>
              </a:xfrm>
              <a:custGeom>
                <a:avLst/>
                <a:gdLst/>
                <a:ahLst/>
                <a:cxnLst/>
                <a:rect l="l" t="t" r="r" b="b"/>
                <a:pathLst>
                  <a:path w="534" h="470" extrusionOk="0">
                    <a:moveTo>
                      <a:pt x="281" y="0"/>
                    </a:moveTo>
                    <a:cubicBezTo>
                      <a:pt x="242" y="0"/>
                      <a:pt x="202" y="11"/>
                      <a:pt x="167" y="35"/>
                    </a:cubicBezTo>
                    <a:cubicBezTo>
                      <a:pt x="34" y="102"/>
                      <a:pt x="0" y="235"/>
                      <a:pt x="67" y="368"/>
                    </a:cubicBezTo>
                    <a:cubicBezTo>
                      <a:pt x="110" y="433"/>
                      <a:pt x="195" y="470"/>
                      <a:pt x="276" y="470"/>
                    </a:cubicBezTo>
                    <a:cubicBezTo>
                      <a:pt x="321" y="470"/>
                      <a:pt x="365" y="459"/>
                      <a:pt x="401" y="435"/>
                    </a:cubicBezTo>
                    <a:cubicBezTo>
                      <a:pt x="501" y="368"/>
                      <a:pt x="534" y="235"/>
                      <a:pt x="467" y="102"/>
                    </a:cubicBezTo>
                    <a:cubicBezTo>
                      <a:pt x="424" y="37"/>
                      <a:pt x="353"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4" name="Google Shape;25954;p73"/>
              <p:cNvSpPr/>
              <p:nvPr/>
            </p:nvSpPr>
            <p:spPr>
              <a:xfrm>
                <a:off x="6497825" y="3793300"/>
                <a:ext cx="13125" cy="12050"/>
              </a:xfrm>
              <a:custGeom>
                <a:avLst/>
                <a:gdLst/>
                <a:ahLst/>
                <a:cxnLst/>
                <a:rect l="l" t="t" r="r" b="b"/>
                <a:pathLst>
                  <a:path w="525" h="482" extrusionOk="0">
                    <a:moveTo>
                      <a:pt x="279" y="0"/>
                    </a:moveTo>
                    <a:cubicBezTo>
                      <a:pt x="230" y="0"/>
                      <a:pt x="179" y="17"/>
                      <a:pt x="134" y="53"/>
                    </a:cubicBezTo>
                    <a:cubicBezTo>
                      <a:pt x="0" y="154"/>
                      <a:pt x="0" y="287"/>
                      <a:pt x="100" y="387"/>
                    </a:cubicBezTo>
                    <a:cubicBezTo>
                      <a:pt x="152" y="452"/>
                      <a:pt x="225" y="482"/>
                      <a:pt x="294" y="482"/>
                    </a:cubicBezTo>
                    <a:cubicBezTo>
                      <a:pt x="401" y="482"/>
                      <a:pt x="501" y="409"/>
                      <a:pt x="501" y="287"/>
                    </a:cubicBezTo>
                    <a:cubicBezTo>
                      <a:pt x="525" y="117"/>
                      <a:pt x="40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5" name="Google Shape;25955;p73"/>
              <p:cNvSpPr/>
              <p:nvPr/>
            </p:nvSpPr>
            <p:spPr>
              <a:xfrm>
                <a:off x="6233475" y="3810475"/>
                <a:ext cx="12525" cy="11850"/>
              </a:xfrm>
              <a:custGeom>
                <a:avLst/>
                <a:gdLst/>
                <a:ahLst/>
                <a:cxnLst/>
                <a:rect l="l" t="t" r="r" b="b"/>
                <a:pathLst>
                  <a:path w="501" h="474" extrusionOk="0">
                    <a:moveTo>
                      <a:pt x="234" y="0"/>
                    </a:moveTo>
                    <a:cubicBezTo>
                      <a:pt x="67" y="0"/>
                      <a:pt x="0" y="134"/>
                      <a:pt x="0" y="267"/>
                    </a:cubicBezTo>
                    <a:cubicBezTo>
                      <a:pt x="0" y="383"/>
                      <a:pt x="101" y="474"/>
                      <a:pt x="215" y="474"/>
                    </a:cubicBezTo>
                    <a:cubicBezTo>
                      <a:pt x="232" y="474"/>
                      <a:pt x="249" y="472"/>
                      <a:pt x="267" y="467"/>
                    </a:cubicBezTo>
                    <a:cubicBezTo>
                      <a:pt x="400" y="467"/>
                      <a:pt x="501" y="334"/>
                      <a:pt x="467" y="234"/>
                    </a:cubicBezTo>
                    <a:cubicBezTo>
                      <a:pt x="467" y="100"/>
                      <a:pt x="334"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6" name="Google Shape;25956;p73"/>
              <p:cNvSpPr/>
              <p:nvPr/>
            </p:nvSpPr>
            <p:spPr>
              <a:xfrm>
                <a:off x="6165175" y="3779025"/>
                <a:ext cx="18200" cy="12050"/>
              </a:xfrm>
              <a:custGeom>
                <a:avLst/>
                <a:gdLst/>
                <a:ahLst/>
                <a:cxnLst/>
                <a:rect l="l" t="t" r="r" b="b"/>
                <a:pathLst>
                  <a:path w="728" h="482" extrusionOk="0">
                    <a:moveTo>
                      <a:pt x="358" y="0"/>
                    </a:moveTo>
                    <a:cubicBezTo>
                      <a:pt x="122" y="0"/>
                      <a:pt x="1" y="370"/>
                      <a:pt x="264" y="458"/>
                    </a:cubicBezTo>
                    <a:cubicBezTo>
                      <a:pt x="301" y="474"/>
                      <a:pt x="336" y="481"/>
                      <a:pt x="370" y="481"/>
                    </a:cubicBezTo>
                    <a:cubicBezTo>
                      <a:pt x="606" y="481"/>
                      <a:pt x="727" y="112"/>
                      <a:pt x="464" y="24"/>
                    </a:cubicBezTo>
                    <a:cubicBezTo>
                      <a:pt x="427" y="8"/>
                      <a:pt x="391"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7" name="Google Shape;25957;p73"/>
              <p:cNvSpPr/>
              <p:nvPr/>
            </p:nvSpPr>
            <p:spPr>
              <a:xfrm>
                <a:off x="6284325" y="3781700"/>
                <a:ext cx="12550" cy="12125"/>
              </a:xfrm>
              <a:custGeom>
                <a:avLst/>
                <a:gdLst/>
                <a:ahLst/>
                <a:cxnLst/>
                <a:rect l="l" t="t" r="r" b="b"/>
                <a:pathLst>
                  <a:path w="502" h="485" extrusionOk="0">
                    <a:moveTo>
                      <a:pt x="251" y="0"/>
                    </a:moveTo>
                    <a:cubicBezTo>
                      <a:pt x="126" y="0"/>
                      <a:pt x="1" y="84"/>
                      <a:pt x="1" y="251"/>
                    </a:cubicBezTo>
                    <a:cubicBezTo>
                      <a:pt x="1" y="384"/>
                      <a:pt x="101" y="484"/>
                      <a:pt x="234" y="484"/>
                    </a:cubicBezTo>
                    <a:cubicBezTo>
                      <a:pt x="368" y="484"/>
                      <a:pt x="501" y="384"/>
                      <a:pt x="501" y="251"/>
                    </a:cubicBezTo>
                    <a:cubicBezTo>
                      <a:pt x="501" y="84"/>
                      <a:pt x="376"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8" name="Google Shape;25958;p73"/>
              <p:cNvSpPr/>
              <p:nvPr/>
            </p:nvSpPr>
            <p:spPr>
              <a:xfrm>
                <a:off x="6245975" y="3836475"/>
                <a:ext cx="13375" cy="12225"/>
              </a:xfrm>
              <a:custGeom>
                <a:avLst/>
                <a:gdLst/>
                <a:ahLst/>
                <a:cxnLst/>
                <a:rect l="l" t="t" r="r" b="b"/>
                <a:pathLst>
                  <a:path w="535" h="489" extrusionOk="0">
                    <a:moveTo>
                      <a:pt x="286" y="1"/>
                    </a:moveTo>
                    <a:cubicBezTo>
                      <a:pt x="212" y="1"/>
                      <a:pt x="139" y="36"/>
                      <a:pt x="101" y="94"/>
                    </a:cubicBezTo>
                    <a:cubicBezTo>
                      <a:pt x="1" y="194"/>
                      <a:pt x="34" y="328"/>
                      <a:pt x="134" y="428"/>
                    </a:cubicBezTo>
                    <a:cubicBezTo>
                      <a:pt x="176" y="470"/>
                      <a:pt x="229" y="488"/>
                      <a:pt x="283" y="488"/>
                    </a:cubicBezTo>
                    <a:cubicBezTo>
                      <a:pt x="356" y="488"/>
                      <a:pt x="429" y="453"/>
                      <a:pt x="468" y="395"/>
                    </a:cubicBezTo>
                    <a:cubicBezTo>
                      <a:pt x="534" y="295"/>
                      <a:pt x="534" y="128"/>
                      <a:pt x="434" y="61"/>
                    </a:cubicBezTo>
                    <a:cubicBezTo>
                      <a:pt x="392" y="19"/>
                      <a:pt x="33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9" name="Google Shape;25959;p73"/>
              <p:cNvSpPr/>
              <p:nvPr/>
            </p:nvSpPr>
            <p:spPr>
              <a:xfrm>
                <a:off x="6090150" y="3793575"/>
                <a:ext cx="14775" cy="8025"/>
              </a:xfrm>
              <a:custGeom>
                <a:avLst/>
                <a:gdLst/>
                <a:ahLst/>
                <a:cxnLst/>
                <a:rect l="l" t="t" r="r" b="b"/>
                <a:pathLst>
                  <a:path w="591" h="321" extrusionOk="0">
                    <a:moveTo>
                      <a:pt x="261" y="1"/>
                    </a:moveTo>
                    <a:cubicBezTo>
                      <a:pt x="153" y="1"/>
                      <a:pt x="57" y="65"/>
                      <a:pt x="29" y="176"/>
                    </a:cubicBezTo>
                    <a:cubicBezTo>
                      <a:pt x="0" y="281"/>
                      <a:pt x="43" y="321"/>
                      <a:pt x="111" y="321"/>
                    </a:cubicBezTo>
                    <a:cubicBezTo>
                      <a:pt x="277" y="321"/>
                      <a:pt x="591" y="80"/>
                      <a:pt x="329" y="9"/>
                    </a:cubicBezTo>
                    <a:cubicBezTo>
                      <a:pt x="306" y="3"/>
                      <a:pt x="284"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0" name="Google Shape;25960;p73"/>
              <p:cNvSpPr/>
              <p:nvPr/>
            </p:nvSpPr>
            <p:spPr>
              <a:xfrm>
                <a:off x="6066200" y="3778025"/>
                <a:ext cx="13850" cy="11950"/>
              </a:xfrm>
              <a:custGeom>
                <a:avLst/>
                <a:gdLst/>
                <a:ahLst/>
                <a:cxnLst/>
                <a:rect l="l" t="t" r="r" b="b"/>
                <a:pathLst>
                  <a:path w="554" h="478" extrusionOk="0">
                    <a:moveTo>
                      <a:pt x="278" y="1"/>
                    </a:moveTo>
                    <a:cubicBezTo>
                      <a:pt x="136" y="1"/>
                      <a:pt x="0" y="139"/>
                      <a:pt x="53" y="298"/>
                    </a:cubicBezTo>
                    <a:cubicBezTo>
                      <a:pt x="88" y="419"/>
                      <a:pt x="185" y="477"/>
                      <a:pt x="285" y="477"/>
                    </a:cubicBezTo>
                    <a:cubicBezTo>
                      <a:pt x="378" y="477"/>
                      <a:pt x="472" y="427"/>
                      <a:pt x="520" y="331"/>
                    </a:cubicBezTo>
                    <a:cubicBezTo>
                      <a:pt x="553" y="231"/>
                      <a:pt x="520" y="64"/>
                      <a:pt x="387" y="31"/>
                    </a:cubicBezTo>
                    <a:cubicBezTo>
                      <a:pt x="352" y="10"/>
                      <a:pt x="31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1" name="Google Shape;25961;p73"/>
              <p:cNvSpPr/>
              <p:nvPr/>
            </p:nvSpPr>
            <p:spPr>
              <a:xfrm>
                <a:off x="6411950" y="3833125"/>
                <a:ext cx="14400" cy="9050"/>
              </a:xfrm>
              <a:custGeom>
                <a:avLst/>
                <a:gdLst/>
                <a:ahLst/>
                <a:cxnLst/>
                <a:rect l="l" t="t" r="r" b="b"/>
                <a:pathLst>
                  <a:path w="576" h="362" extrusionOk="0">
                    <a:moveTo>
                      <a:pt x="482" y="1"/>
                    </a:moveTo>
                    <a:cubicBezTo>
                      <a:pt x="317" y="1"/>
                      <a:pt x="0" y="312"/>
                      <a:pt x="300" y="362"/>
                    </a:cubicBezTo>
                    <a:cubicBezTo>
                      <a:pt x="433" y="362"/>
                      <a:pt x="533" y="262"/>
                      <a:pt x="567" y="128"/>
                    </a:cubicBezTo>
                    <a:cubicBezTo>
                      <a:pt x="575" y="36"/>
                      <a:pt x="53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2" name="Google Shape;25962;p73"/>
              <p:cNvSpPr/>
              <p:nvPr/>
            </p:nvSpPr>
            <p:spPr>
              <a:xfrm>
                <a:off x="6257650" y="3876175"/>
                <a:ext cx="13500" cy="12225"/>
              </a:xfrm>
              <a:custGeom>
                <a:avLst/>
                <a:gdLst/>
                <a:ahLst/>
                <a:cxnLst/>
                <a:rect l="l" t="t" r="r" b="b"/>
                <a:pathLst>
                  <a:path w="540" h="489" extrusionOk="0">
                    <a:moveTo>
                      <a:pt x="253" y="1"/>
                    </a:moveTo>
                    <a:cubicBezTo>
                      <a:pt x="236" y="1"/>
                      <a:pt x="218" y="3"/>
                      <a:pt x="201" y="7"/>
                    </a:cubicBezTo>
                    <a:cubicBezTo>
                      <a:pt x="67" y="41"/>
                      <a:pt x="1" y="174"/>
                      <a:pt x="34" y="308"/>
                    </a:cubicBezTo>
                    <a:cubicBezTo>
                      <a:pt x="62" y="433"/>
                      <a:pt x="160" y="489"/>
                      <a:pt x="260" y="489"/>
                    </a:cubicBezTo>
                    <a:cubicBezTo>
                      <a:pt x="398" y="489"/>
                      <a:pt x="540" y="382"/>
                      <a:pt x="501" y="208"/>
                    </a:cubicBezTo>
                    <a:cubicBezTo>
                      <a:pt x="472" y="92"/>
                      <a:pt x="367"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3" name="Google Shape;25963;p73"/>
              <p:cNvSpPr/>
              <p:nvPr/>
            </p:nvSpPr>
            <p:spPr>
              <a:xfrm>
                <a:off x="6157900" y="3849425"/>
                <a:ext cx="11375" cy="9525"/>
              </a:xfrm>
              <a:custGeom>
                <a:avLst/>
                <a:gdLst/>
                <a:ahLst/>
                <a:cxnLst/>
                <a:rect l="l" t="t" r="r" b="b"/>
                <a:pathLst>
                  <a:path w="455" h="381" extrusionOk="0">
                    <a:moveTo>
                      <a:pt x="193" y="1"/>
                    </a:moveTo>
                    <a:cubicBezTo>
                      <a:pt x="0" y="1"/>
                      <a:pt x="212" y="380"/>
                      <a:pt x="359" y="380"/>
                    </a:cubicBezTo>
                    <a:cubicBezTo>
                      <a:pt x="399" y="380"/>
                      <a:pt x="434" y="351"/>
                      <a:pt x="455" y="277"/>
                    </a:cubicBezTo>
                    <a:cubicBezTo>
                      <a:pt x="455" y="143"/>
                      <a:pt x="388" y="10"/>
                      <a:pt x="255" y="10"/>
                    </a:cubicBezTo>
                    <a:cubicBezTo>
                      <a:pt x="231" y="4"/>
                      <a:pt x="210"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4" name="Google Shape;25964;p73"/>
              <p:cNvSpPr/>
              <p:nvPr/>
            </p:nvSpPr>
            <p:spPr>
              <a:xfrm>
                <a:off x="6178825" y="3869025"/>
                <a:ext cx="15250" cy="7350"/>
              </a:xfrm>
              <a:custGeom>
                <a:avLst/>
                <a:gdLst/>
                <a:ahLst/>
                <a:cxnLst/>
                <a:rect l="l" t="t" r="r" b="b"/>
                <a:pathLst>
                  <a:path w="610" h="294" extrusionOk="0">
                    <a:moveTo>
                      <a:pt x="453" y="0"/>
                    </a:moveTo>
                    <a:cubicBezTo>
                      <a:pt x="279" y="0"/>
                      <a:pt x="1" y="151"/>
                      <a:pt x="218" y="260"/>
                    </a:cubicBezTo>
                    <a:cubicBezTo>
                      <a:pt x="263" y="282"/>
                      <a:pt x="307" y="293"/>
                      <a:pt x="349" y="293"/>
                    </a:cubicBezTo>
                    <a:cubicBezTo>
                      <a:pt x="433" y="293"/>
                      <a:pt x="507" y="249"/>
                      <a:pt x="552" y="160"/>
                    </a:cubicBezTo>
                    <a:cubicBezTo>
                      <a:pt x="610" y="44"/>
                      <a:pt x="546"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5" name="Google Shape;25965;p73"/>
              <p:cNvSpPr/>
              <p:nvPr/>
            </p:nvSpPr>
            <p:spPr>
              <a:xfrm>
                <a:off x="6010375" y="3796975"/>
                <a:ext cx="13975" cy="8375"/>
              </a:xfrm>
              <a:custGeom>
                <a:avLst/>
                <a:gdLst/>
                <a:ahLst/>
                <a:cxnLst/>
                <a:rect l="l" t="t" r="r" b="b"/>
                <a:pathLst>
                  <a:path w="559" h="335" extrusionOk="0">
                    <a:moveTo>
                      <a:pt x="232" y="0"/>
                    </a:moveTo>
                    <a:cubicBezTo>
                      <a:pt x="118" y="0"/>
                      <a:pt x="18" y="91"/>
                      <a:pt x="18" y="207"/>
                    </a:cubicBezTo>
                    <a:cubicBezTo>
                      <a:pt x="1" y="300"/>
                      <a:pt x="33" y="335"/>
                      <a:pt x="85" y="335"/>
                    </a:cubicBezTo>
                    <a:cubicBezTo>
                      <a:pt x="238" y="335"/>
                      <a:pt x="558" y="31"/>
                      <a:pt x="285" y="7"/>
                    </a:cubicBezTo>
                    <a:cubicBezTo>
                      <a:pt x="267" y="2"/>
                      <a:pt x="250"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6" name="Google Shape;25966;p73"/>
              <p:cNvSpPr/>
              <p:nvPr/>
            </p:nvSpPr>
            <p:spPr>
              <a:xfrm>
                <a:off x="5726650" y="3680525"/>
                <a:ext cx="14825" cy="11875"/>
              </a:xfrm>
              <a:custGeom>
                <a:avLst/>
                <a:gdLst/>
                <a:ahLst/>
                <a:cxnLst/>
                <a:rect l="l" t="t" r="r" b="b"/>
                <a:pathLst>
                  <a:path w="593" h="475" extrusionOk="0">
                    <a:moveTo>
                      <a:pt x="282" y="1"/>
                    </a:moveTo>
                    <a:cubicBezTo>
                      <a:pt x="190" y="1"/>
                      <a:pt x="107" y="56"/>
                      <a:pt x="59" y="128"/>
                    </a:cubicBezTo>
                    <a:cubicBezTo>
                      <a:pt x="1" y="301"/>
                      <a:pt x="143" y="475"/>
                      <a:pt x="312" y="475"/>
                    </a:cubicBezTo>
                    <a:cubicBezTo>
                      <a:pt x="339" y="475"/>
                      <a:pt x="365" y="470"/>
                      <a:pt x="392" y="461"/>
                    </a:cubicBezTo>
                    <a:cubicBezTo>
                      <a:pt x="592" y="395"/>
                      <a:pt x="592" y="95"/>
                      <a:pt x="392" y="28"/>
                    </a:cubicBezTo>
                    <a:cubicBezTo>
                      <a:pt x="355" y="9"/>
                      <a:pt x="318"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7" name="Google Shape;25967;p73"/>
              <p:cNvSpPr/>
              <p:nvPr/>
            </p:nvSpPr>
            <p:spPr>
              <a:xfrm>
                <a:off x="5723250" y="3652850"/>
                <a:ext cx="11550" cy="10275"/>
              </a:xfrm>
              <a:custGeom>
                <a:avLst/>
                <a:gdLst/>
                <a:ahLst/>
                <a:cxnLst/>
                <a:rect l="l" t="t" r="r" b="b"/>
                <a:pathLst>
                  <a:path w="462" h="411" extrusionOk="0">
                    <a:moveTo>
                      <a:pt x="340" y="1"/>
                    </a:moveTo>
                    <a:cubicBezTo>
                      <a:pt x="201" y="1"/>
                      <a:pt x="0" y="410"/>
                      <a:pt x="202" y="410"/>
                    </a:cubicBezTo>
                    <a:cubicBezTo>
                      <a:pt x="219" y="410"/>
                      <a:pt x="239" y="407"/>
                      <a:pt x="261" y="401"/>
                    </a:cubicBezTo>
                    <a:cubicBezTo>
                      <a:pt x="395" y="368"/>
                      <a:pt x="462" y="201"/>
                      <a:pt x="428" y="101"/>
                    </a:cubicBezTo>
                    <a:cubicBezTo>
                      <a:pt x="409" y="29"/>
                      <a:pt x="376" y="1"/>
                      <a:pt x="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8" name="Google Shape;25968;p73"/>
              <p:cNvSpPr/>
              <p:nvPr/>
            </p:nvSpPr>
            <p:spPr>
              <a:xfrm>
                <a:off x="5810675" y="3717825"/>
                <a:ext cx="15700" cy="11800"/>
              </a:xfrm>
              <a:custGeom>
                <a:avLst/>
                <a:gdLst/>
                <a:ahLst/>
                <a:cxnLst/>
                <a:rect l="l" t="t" r="r" b="b"/>
                <a:pathLst>
                  <a:path w="628" h="472" extrusionOk="0">
                    <a:moveTo>
                      <a:pt x="339" y="0"/>
                    </a:moveTo>
                    <a:cubicBezTo>
                      <a:pt x="326" y="0"/>
                      <a:pt x="313" y="1"/>
                      <a:pt x="300" y="4"/>
                    </a:cubicBezTo>
                    <a:cubicBezTo>
                      <a:pt x="67" y="37"/>
                      <a:pt x="0" y="304"/>
                      <a:pt x="200" y="437"/>
                    </a:cubicBezTo>
                    <a:cubicBezTo>
                      <a:pt x="236" y="461"/>
                      <a:pt x="275" y="472"/>
                      <a:pt x="316" y="472"/>
                    </a:cubicBezTo>
                    <a:cubicBezTo>
                      <a:pt x="391" y="472"/>
                      <a:pt x="469" y="435"/>
                      <a:pt x="534" y="371"/>
                    </a:cubicBezTo>
                    <a:cubicBezTo>
                      <a:pt x="627" y="215"/>
                      <a:pt x="517"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9" name="Google Shape;25969;p73"/>
              <p:cNvSpPr/>
              <p:nvPr/>
            </p:nvSpPr>
            <p:spPr>
              <a:xfrm>
                <a:off x="5814000" y="3734575"/>
                <a:ext cx="11700" cy="12550"/>
              </a:xfrm>
              <a:custGeom>
                <a:avLst/>
                <a:gdLst/>
                <a:ahLst/>
                <a:cxnLst/>
                <a:rect l="l" t="t" r="r" b="b"/>
                <a:pathLst>
                  <a:path w="468" h="502" extrusionOk="0">
                    <a:moveTo>
                      <a:pt x="234" y="1"/>
                    </a:moveTo>
                    <a:cubicBezTo>
                      <a:pt x="101" y="1"/>
                      <a:pt x="1" y="101"/>
                      <a:pt x="1" y="234"/>
                    </a:cubicBezTo>
                    <a:cubicBezTo>
                      <a:pt x="1" y="401"/>
                      <a:pt x="101" y="501"/>
                      <a:pt x="234" y="501"/>
                    </a:cubicBezTo>
                    <a:cubicBezTo>
                      <a:pt x="367" y="501"/>
                      <a:pt x="468" y="401"/>
                      <a:pt x="468" y="234"/>
                    </a:cubicBezTo>
                    <a:cubicBezTo>
                      <a:pt x="468"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0" name="Google Shape;25970;p73"/>
              <p:cNvSpPr/>
              <p:nvPr/>
            </p:nvSpPr>
            <p:spPr>
              <a:xfrm>
                <a:off x="5571525" y="3628900"/>
                <a:ext cx="18875" cy="12875"/>
              </a:xfrm>
              <a:custGeom>
                <a:avLst/>
                <a:gdLst/>
                <a:ahLst/>
                <a:cxnLst/>
                <a:rect l="l" t="t" r="r" b="b"/>
                <a:pathLst>
                  <a:path w="755" h="515" extrusionOk="0">
                    <a:moveTo>
                      <a:pt x="354" y="1"/>
                    </a:moveTo>
                    <a:cubicBezTo>
                      <a:pt x="118" y="1"/>
                      <a:pt x="0" y="375"/>
                      <a:pt x="293" y="492"/>
                    </a:cubicBezTo>
                    <a:cubicBezTo>
                      <a:pt x="328" y="507"/>
                      <a:pt x="361" y="514"/>
                      <a:pt x="393" y="514"/>
                    </a:cubicBezTo>
                    <a:cubicBezTo>
                      <a:pt x="632" y="514"/>
                      <a:pt x="754" y="113"/>
                      <a:pt x="460" y="25"/>
                    </a:cubicBezTo>
                    <a:cubicBezTo>
                      <a:pt x="423" y="8"/>
                      <a:pt x="387"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1" name="Google Shape;25971;p73"/>
              <p:cNvSpPr/>
              <p:nvPr/>
            </p:nvSpPr>
            <p:spPr>
              <a:xfrm>
                <a:off x="5408700" y="3487525"/>
                <a:ext cx="15525" cy="12525"/>
              </a:xfrm>
              <a:custGeom>
                <a:avLst/>
                <a:gdLst/>
                <a:ahLst/>
                <a:cxnLst/>
                <a:rect l="l" t="t" r="r" b="b"/>
                <a:pathLst>
                  <a:path w="621" h="501" extrusionOk="0">
                    <a:moveTo>
                      <a:pt x="239" y="1"/>
                    </a:moveTo>
                    <a:cubicBezTo>
                      <a:pt x="176" y="1"/>
                      <a:pt x="118" y="26"/>
                      <a:pt x="68" y="76"/>
                    </a:cubicBezTo>
                    <a:cubicBezTo>
                      <a:pt x="1" y="176"/>
                      <a:pt x="1" y="343"/>
                      <a:pt x="101" y="443"/>
                    </a:cubicBezTo>
                    <a:cubicBezTo>
                      <a:pt x="155" y="483"/>
                      <a:pt x="211" y="501"/>
                      <a:pt x="263" y="501"/>
                    </a:cubicBezTo>
                    <a:cubicBezTo>
                      <a:pt x="468" y="501"/>
                      <a:pt x="621" y="235"/>
                      <a:pt x="435" y="76"/>
                    </a:cubicBezTo>
                    <a:cubicBezTo>
                      <a:pt x="368" y="26"/>
                      <a:pt x="301"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2" name="Google Shape;25972;p73"/>
              <p:cNvSpPr/>
              <p:nvPr/>
            </p:nvSpPr>
            <p:spPr>
              <a:xfrm>
                <a:off x="5428725" y="3508575"/>
                <a:ext cx="12525" cy="12550"/>
              </a:xfrm>
              <a:custGeom>
                <a:avLst/>
                <a:gdLst/>
                <a:ahLst/>
                <a:cxnLst/>
                <a:rect l="l" t="t" r="r" b="b"/>
                <a:pathLst>
                  <a:path w="501" h="502" extrusionOk="0">
                    <a:moveTo>
                      <a:pt x="234" y="1"/>
                    </a:moveTo>
                    <a:cubicBezTo>
                      <a:pt x="101" y="1"/>
                      <a:pt x="1" y="101"/>
                      <a:pt x="1" y="234"/>
                    </a:cubicBezTo>
                    <a:cubicBezTo>
                      <a:pt x="1" y="368"/>
                      <a:pt x="101" y="501"/>
                      <a:pt x="234" y="501"/>
                    </a:cubicBezTo>
                    <a:cubicBezTo>
                      <a:pt x="367" y="501"/>
                      <a:pt x="501" y="368"/>
                      <a:pt x="501" y="234"/>
                    </a:cubicBezTo>
                    <a:cubicBezTo>
                      <a:pt x="501"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3" name="Google Shape;25973;p73"/>
              <p:cNvSpPr/>
              <p:nvPr/>
            </p:nvSpPr>
            <p:spPr>
              <a:xfrm>
                <a:off x="5536300" y="3687250"/>
                <a:ext cx="14200" cy="12375"/>
              </a:xfrm>
              <a:custGeom>
                <a:avLst/>
                <a:gdLst/>
                <a:ahLst/>
                <a:cxnLst/>
                <a:rect l="l" t="t" r="r" b="b"/>
                <a:pathLst>
                  <a:path w="568" h="495" extrusionOk="0">
                    <a:moveTo>
                      <a:pt x="295" y="1"/>
                    </a:moveTo>
                    <a:cubicBezTo>
                      <a:pt x="251" y="1"/>
                      <a:pt x="207" y="20"/>
                      <a:pt x="167" y="59"/>
                    </a:cubicBezTo>
                    <a:cubicBezTo>
                      <a:pt x="34" y="126"/>
                      <a:pt x="1" y="259"/>
                      <a:pt x="67" y="393"/>
                    </a:cubicBezTo>
                    <a:cubicBezTo>
                      <a:pt x="110" y="457"/>
                      <a:pt x="195" y="494"/>
                      <a:pt x="277" y="494"/>
                    </a:cubicBezTo>
                    <a:cubicBezTo>
                      <a:pt x="322" y="494"/>
                      <a:pt x="365" y="483"/>
                      <a:pt x="401" y="459"/>
                    </a:cubicBezTo>
                    <a:cubicBezTo>
                      <a:pt x="534" y="359"/>
                      <a:pt x="568" y="226"/>
                      <a:pt x="468" y="126"/>
                    </a:cubicBezTo>
                    <a:cubicBezTo>
                      <a:pt x="427" y="45"/>
                      <a:pt x="362"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4" name="Google Shape;25974;p73"/>
              <p:cNvSpPr/>
              <p:nvPr/>
            </p:nvSpPr>
            <p:spPr>
              <a:xfrm>
                <a:off x="5444575" y="3616325"/>
                <a:ext cx="14200" cy="12225"/>
              </a:xfrm>
              <a:custGeom>
                <a:avLst/>
                <a:gdLst/>
                <a:ahLst/>
                <a:cxnLst/>
                <a:rect l="l" t="t" r="r" b="b"/>
                <a:pathLst>
                  <a:path w="568" h="489" extrusionOk="0">
                    <a:moveTo>
                      <a:pt x="285" y="0"/>
                    </a:moveTo>
                    <a:cubicBezTo>
                      <a:pt x="212" y="0"/>
                      <a:pt x="139" y="36"/>
                      <a:pt x="100" y="94"/>
                    </a:cubicBezTo>
                    <a:cubicBezTo>
                      <a:pt x="0" y="194"/>
                      <a:pt x="34" y="361"/>
                      <a:pt x="134" y="428"/>
                    </a:cubicBezTo>
                    <a:cubicBezTo>
                      <a:pt x="176" y="470"/>
                      <a:pt x="229" y="488"/>
                      <a:pt x="282" y="488"/>
                    </a:cubicBezTo>
                    <a:cubicBezTo>
                      <a:pt x="356" y="488"/>
                      <a:pt x="429" y="452"/>
                      <a:pt x="467" y="394"/>
                    </a:cubicBezTo>
                    <a:cubicBezTo>
                      <a:pt x="567" y="294"/>
                      <a:pt x="534" y="127"/>
                      <a:pt x="434" y="61"/>
                    </a:cubicBezTo>
                    <a:cubicBezTo>
                      <a:pt x="392" y="19"/>
                      <a:pt x="338"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5" name="Google Shape;25975;p73"/>
              <p:cNvSpPr/>
              <p:nvPr/>
            </p:nvSpPr>
            <p:spPr>
              <a:xfrm>
                <a:off x="5277775" y="3390125"/>
                <a:ext cx="13375" cy="12000"/>
              </a:xfrm>
              <a:custGeom>
                <a:avLst/>
                <a:gdLst/>
                <a:ahLst/>
                <a:cxnLst/>
                <a:rect l="l" t="t" r="r" b="b"/>
                <a:pathLst>
                  <a:path w="535" h="480" extrusionOk="0">
                    <a:moveTo>
                      <a:pt x="250" y="1"/>
                    </a:moveTo>
                    <a:cubicBezTo>
                      <a:pt x="209" y="1"/>
                      <a:pt x="170" y="12"/>
                      <a:pt x="134" y="36"/>
                    </a:cubicBezTo>
                    <a:cubicBezTo>
                      <a:pt x="1" y="136"/>
                      <a:pt x="1" y="269"/>
                      <a:pt x="68" y="369"/>
                    </a:cubicBezTo>
                    <a:cubicBezTo>
                      <a:pt x="126" y="447"/>
                      <a:pt x="196" y="480"/>
                      <a:pt x="264" y="480"/>
                    </a:cubicBezTo>
                    <a:cubicBezTo>
                      <a:pt x="313" y="480"/>
                      <a:pt x="360" y="463"/>
                      <a:pt x="401" y="436"/>
                    </a:cubicBezTo>
                    <a:cubicBezTo>
                      <a:pt x="501" y="336"/>
                      <a:pt x="535" y="202"/>
                      <a:pt x="468" y="102"/>
                    </a:cubicBezTo>
                    <a:cubicBezTo>
                      <a:pt x="403" y="38"/>
                      <a:pt x="325"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6" name="Google Shape;25976;p73"/>
              <p:cNvSpPr/>
              <p:nvPr/>
            </p:nvSpPr>
            <p:spPr>
              <a:xfrm>
                <a:off x="5284450" y="3334975"/>
                <a:ext cx="13375" cy="12675"/>
              </a:xfrm>
              <a:custGeom>
                <a:avLst/>
                <a:gdLst/>
                <a:ahLst/>
                <a:cxnLst/>
                <a:rect l="l" t="t" r="r" b="b"/>
                <a:pathLst>
                  <a:path w="535" h="507" extrusionOk="0">
                    <a:moveTo>
                      <a:pt x="249" y="0"/>
                    </a:moveTo>
                    <a:cubicBezTo>
                      <a:pt x="135" y="0"/>
                      <a:pt x="34" y="91"/>
                      <a:pt x="34" y="207"/>
                    </a:cubicBezTo>
                    <a:cubicBezTo>
                      <a:pt x="1" y="340"/>
                      <a:pt x="101" y="474"/>
                      <a:pt x="234" y="507"/>
                    </a:cubicBezTo>
                    <a:cubicBezTo>
                      <a:pt x="368" y="507"/>
                      <a:pt x="468" y="407"/>
                      <a:pt x="501" y="273"/>
                    </a:cubicBezTo>
                    <a:cubicBezTo>
                      <a:pt x="534" y="140"/>
                      <a:pt x="434" y="40"/>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7" name="Google Shape;25977;p73"/>
              <p:cNvSpPr/>
              <p:nvPr/>
            </p:nvSpPr>
            <p:spPr>
              <a:xfrm>
                <a:off x="5519625" y="3506825"/>
                <a:ext cx="14725" cy="12475"/>
              </a:xfrm>
              <a:custGeom>
                <a:avLst/>
                <a:gdLst/>
                <a:ahLst/>
                <a:cxnLst/>
                <a:rect l="l" t="t" r="r" b="b"/>
                <a:pathLst>
                  <a:path w="589" h="499" extrusionOk="0">
                    <a:moveTo>
                      <a:pt x="256" y="0"/>
                    </a:moveTo>
                    <a:cubicBezTo>
                      <a:pt x="190" y="0"/>
                      <a:pt x="122" y="31"/>
                      <a:pt x="67" y="104"/>
                    </a:cubicBezTo>
                    <a:cubicBezTo>
                      <a:pt x="0" y="204"/>
                      <a:pt x="0" y="371"/>
                      <a:pt x="134" y="438"/>
                    </a:cubicBezTo>
                    <a:cubicBezTo>
                      <a:pt x="176" y="480"/>
                      <a:pt x="224" y="498"/>
                      <a:pt x="272" y="498"/>
                    </a:cubicBezTo>
                    <a:cubicBezTo>
                      <a:pt x="340" y="498"/>
                      <a:pt x="409" y="463"/>
                      <a:pt x="467" y="404"/>
                    </a:cubicBezTo>
                    <a:cubicBezTo>
                      <a:pt x="588" y="211"/>
                      <a:pt x="429" y="0"/>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8" name="Google Shape;25978;p73"/>
              <p:cNvSpPr/>
              <p:nvPr/>
            </p:nvSpPr>
            <p:spPr>
              <a:xfrm>
                <a:off x="5525825" y="3543600"/>
                <a:ext cx="13600" cy="11850"/>
              </a:xfrm>
              <a:custGeom>
                <a:avLst/>
                <a:gdLst/>
                <a:ahLst/>
                <a:cxnLst/>
                <a:rect l="l" t="t" r="r" b="b"/>
                <a:pathLst>
                  <a:path w="544" h="474" extrusionOk="0">
                    <a:moveTo>
                      <a:pt x="251" y="1"/>
                    </a:moveTo>
                    <a:cubicBezTo>
                      <a:pt x="123" y="1"/>
                      <a:pt x="0" y="96"/>
                      <a:pt x="19" y="268"/>
                    </a:cubicBezTo>
                    <a:cubicBezTo>
                      <a:pt x="19" y="410"/>
                      <a:pt x="122" y="473"/>
                      <a:pt x="233" y="473"/>
                    </a:cubicBezTo>
                    <a:cubicBezTo>
                      <a:pt x="382" y="473"/>
                      <a:pt x="544" y="359"/>
                      <a:pt x="486" y="168"/>
                    </a:cubicBezTo>
                    <a:cubicBezTo>
                      <a:pt x="444" y="54"/>
                      <a:pt x="346"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9" name="Google Shape;25979;p73"/>
              <p:cNvSpPr/>
              <p:nvPr/>
            </p:nvSpPr>
            <p:spPr>
              <a:xfrm>
                <a:off x="5349525" y="3355800"/>
                <a:ext cx="17450" cy="12350"/>
              </a:xfrm>
              <a:custGeom>
                <a:avLst/>
                <a:gdLst/>
                <a:ahLst/>
                <a:cxnLst/>
                <a:rect l="l" t="t" r="r" b="b"/>
                <a:pathLst>
                  <a:path w="698" h="494" extrusionOk="0">
                    <a:moveTo>
                      <a:pt x="370" y="0"/>
                    </a:moveTo>
                    <a:cubicBezTo>
                      <a:pt x="173" y="0"/>
                      <a:pt x="1" y="267"/>
                      <a:pt x="200" y="441"/>
                    </a:cubicBezTo>
                    <a:cubicBezTo>
                      <a:pt x="251" y="478"/>
                      <a:pt x="305" y="493"/>
                      <a:pt x="356" y="493"/>
                    </a:cubicBezTo>
                    <a:cubicBezTo>
                      <a:pt x="542" y="493"/>
                      <a:pt x="697" y="290"/>
                      <a:pt x="567" y="108"/>
                    </a:cubicBezTo>
                    <a:cubicBezTo>
                      <a:pt x="507" y="31"/>
                      <a:pt x="437" y="0"/>
                      <a:pt x="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0" name="Google Shape;25980;p73"/>
              <p:cNvSpPr/>
              <p:nvPr/>
            </p:nvSpPr>
            <p:spPr>
              <a:xfrm>
                <a:off x="5275275" y="3156500"/>
                <a:ext cx="13375" cy="12075"/>
              </a:xfrm>
              <a:custGeom>
                <a:avLst/>
                <a:gdLst/>
                <a:ahLst/>
                <a:cxnLst/>
                <a:rect l="l" t="t" r="r" b="b"/>
                <a:pathLst>
                  <a:path w="535" h="483" extrusionOk="0">
                    <a:moveTo>
                      <a:pt x="282" y="1"/>
                    </a:moveTo>
                    <a:cubicBezTo>
                      <a:pt x="168" y="1"/>
                      <a:pt x="63" y="91"/>
                      <a:pt x="34" y="207"/>
                    </a:cubicBezTo>
                    <a:cubicBezTo>
                      <a:pt x="1" y="341"/>
                      <a:pt x="101" y="474"/>
                      <a:pt x="234" y="474"/>
                    </a:cubicBezTo>
                    <a:cubicBezTo>
                      <a:pt x="257" y="480"/>
                      <a:pt x="280" y="483"/>
                      <a:pt x="302" y="483"/>
                    </a:cubicBezTo>
                    <a:cubicBezTo>
                      <a:pt x="411" y="483"/>
                      <a:pt x="507" y="418"/>
                      <a:pt x="535" y="307"/>
                    </a:cubicBezTo>
                    <a:cubicBezTo>
                      <a:pt x="535" y="174"/>
                      <a:pt x="468" y="41"/>
                      <a:pt x="334" y="7"/>
                    </a:cubicBezTo>
                    <a:cubicBezTo>
                      <a:pt x="317"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1" name="Google Shape;25981;p73"/>
              <p:cNvSpPr/>
              <p:nvPr/>
            </p:nvSpPr>
            <p:spPr>
              <a:xfrm>
                <a:off x="7538575" y="2058175"/>
                <a:ext cx="14075" cy="11875"/>
              </a:xfrm>
              <a:custGeom>
                <a:avLst/>
                <a:gdLst/>
                <a:ahLst/>
                <a:cxnLst/>
                <a:rect l="l" t="t" r="r" b="b"/>
                <a:pathLst>
                  <a:path w="563" h="475" extrusionOk="0">
                    <a:moveTo>
                      <a:pt x="250" y="0"/>
                    </a:moveTo>
                    <a:cubicBezTo>
                      <a:pt x="184" y="0"/>
                      <a:pt x="117" y="25"/>
                      <a:pt x="67" y="75"/>
                    </a:cubicBezTo>
                    <a:cubicBezTo>
                      <a:pt x="0" y="176"/>
                      <a:pt x="0" y="342"/>
                      <a:pt x="67" y="409"/>
                    </a:cubicBezTo>
                    <a:cubicBezTo>
                      <a:pt x="113" y="455"/>
                      <a:pt x="166" y="475"/>
                      <a:pt x="218" y="475"/>
                    </a:cubicBezTo>
                    <a:cubicBezTo>
                      <a:pt x="394" y="475"/>
                      <a:pt x="562" y="255"/>
                      <a:pt x="434" y="75"/>
                    </a:cubicBezTo>
                    <a:cubicBezTo>
                      <a:pt x="384" y="25"/>
                      <a:pt x="317"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2" name="Google Shape;25982;p73"/>
              <p:cNvSpPr/>
              <p:nvPr/>
            </p:nvSpPr>
            <p:spPr>
              <a:xfrm>
                <a:off x="7709300" y="2175325"/>
                <a:ext cx="14300" cy="7625"/>
              </a:xfrm>
              <a:custGeom>
                <a:avLst/>
                <a:gdLst/>
                <a:ahLst/>
                <a:cxnLst/>
                <a:rect l="l" t="t" r="r" b="b"/>
                <a:pathLst>
                  <a:path w="572" h="305" extrusionOk="0">
                    <a:moveTo>
                      <a:pt x="123" y="1"/>
                    </a:moveTo>
                    <a:cubicBezTo>
                      <a:pt x="48" y="1"/>
                      <a:pt x="1" y="44"/>
                      <a:pt x="43" y="160"/>
                    </a:cubicBezTo>
                    <a:cubicBezTo>
                      <a:pt x="68" y="261"/>
                      <a:pt x="152" y="305"/>
                      <a:pt x="250" y="305"/>
                    </a:cubicBezTo>
                    <a:cubicBezTo>
                      <a:pt x="280" y="305"/>
                      <a:pt x="311" y="301"/>
                      <a:pt x="343" y="293"/>
                    </a:cubicBezTo>
                    <a:cubicBezTo>
                      <a:pt x="571" y="202"/>
                      <a:pt x="28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3" name="Google Shape;25983;p73"/>
              <p:cNvSpPr/>
              <p:nvPr/>
            </p:nvSpPr>
            <p:spPr>
              <a:xfrm>
                <a:off x="7726425" y="2157325"/>
                <a:ext cx="13150" cy="11225"/>
              </a:xfrm>
              <a:custGeom>
                <a:avLst/>
                <a:gdLst/>
                <a:ahLst/>
                <a:cxnLst/>
                <a:rect l="l" t="t" r="r" b="b"/>
                <a:pathLst>
                  <a:path w="526" h="449" extrusionOk="0">
                    <a:moveTo>
                      <a:pt x="252" y="0"/>
                    </a:moveTo>
                    <a:cubicBezTo>
                      <a:pt x="221" y="0"/>
                      <a:pt x="190" y="4"/>
                      <a:pt x="158" y="12"/>
                    </a:cubicBezTo>
                    <a:cubicBezTo>
                      <a:pt x="0" y="170"/>
                      <a:pt x="112" y="448"/>
                      <a:pt x="351" y="448"/>
                    </a:cubicBezTo>
                    <a:cubicBezTo>
                      <a:pt x="364" y="448"/>
                      <a:pt x="378" y="448"/>
                      <a:pt x="392" y="446"/>
                    </a:cubicBezTo>
                    <a:cubicBezTo>
                      <a:pt x="492" y="379"/>
                      <a:pt x="525" y="246"/>
                      <a:pt x="492" y="146"/>
                    </a:cubicBezTo>
                    <a:cubicBezTo>
                      <a:pt x="441" y="44"/>
                      <a:pt x="35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4" name="Google Shape;25984;p73"/>
              <p:cNvSpPr/>
              <p:nvPr/>
            </p:nvSpPr>
            <p:spPr>
              <a:xfrm>
                <a:off x="7701500" y="2049675"/>
                <a:ext cx="15225" cy="12450"/>
              </a:xfrm>
              <a:custGeom>
                <a:avLst/>
                <a:gdLst/>
                <a:ahLst/>
                <a:cxnLst/>
                <a:rect l="l" t="t" r="r" b="b"/>
                <a:pathLst>
                  <a:path w="609" h="498" extrusionOk="0">
                    <a:moveTo>
                      <a:pt x="324" y="0"/>
                    </a:moveTo>
                    <a:cubicBezTo>
                      <a:pt x="169" y="0"/>
                      <a:pt x="1" y="153"/>
                      <a:pt x="88" y="349"/>
                    </a:cubicBezTo>
                    <a:cubicBezTo>
                      <a:pt x="123" y="453"/>
                      <a:pt x="202" y="497"/>
                      <a:pt x="285" y="497"/>
                    </a:cubicBezTo>
                    <a:cubicBezTo>
                      <a:pt x="441" y="497"/>
                      <a:pt x="608" y="344"/>
                      <a:pt x="521" y="149"/>
                    </a:cubicBezTo>
                    <a:cubicBezTo>
                      <a:pt x="487" y="44"/>
                      <a:pt x="407"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5" name="Google Shape;25985;p73"/>
              <p:cNvSpPr/>
              <p:nvPr/>
            </p:nvSpPr>
            <p:spPr>
              <a:xfrm>
                <a:off x="7586100" y="2091575"/>
                <a:ext cx="12525" cy="11875"/>
              </a:xfrm>
              <a:custGeom>
                <a:avLst/>
                <a:gdLst/>
                <a:ahLst/>
                <a:cxnLst/>
                <a:rect l="l" t="t" r="r" b="b"/>
                <a:pathLst>
                  <a:path w="501" h="475" extrusionOk="0">
                    <a:moveTo>
                      <a:pt x="286" y="1"/>
                    </a:moveTo>
                    <a:cubicBezTo>
                      <a:pt x="269" y="1"/>
                      <a:pt x="252" y="3"/>
                      <a:pt x="234" y="7"/>
                    </a:cubicBezTo>
                    <a:cubicBezTo>
                      <a:pt x="101" y="7"/>
                      <a:pt x="0" y="107"/>
                      <a:pt x="34" y="241"/>
                    </a:cubicBezTo>
                    <a:cubicBezTo>
                      <a:pt x="34" y="374"/>
                      <a:pt x="134" y="474"/>
                      <a:pt x="267" y="474"/>
                    </a:cubicBezTo>
                    <a:cubicBezTo>
                      <a:pt x="401" y="474"/>
                      <a:pt x="501" y="341"/>
                      <a:pt x="501" y="207"/>
                    </a:cubicBezTo>
                    <a:cubicBezTo>
                      <a:pt x="501" y="91"/>
                      <a:pt x="400"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6" name="Google Shape;25986;p73"/>
              <p:cNvSpPr/>
              <p:nvPr/>
            </p:nvSpPr>
            <p:spPr>
              <a:xfrm>
                <a:off x="7656150" y="2205325"/>
                <a:ext cx="13900" cy="12050"/>
              </a:xfrm>
              <a:custGeom>
                <a:avLst/>
                <a:gdLst/>
                <a:ahLst/>
                <a:cxnLst/>
                <a:rect l="l" t="t" r="r" b="b"/>
                <a:pathLst>
                  <a:path w="556" h="482" extrusionOk="0">
                    <a:moveTo>
                      <a:pt x="276" y="0"/>
                    </a:moveTo>
                    <a:cubicBezTo>
                      <a:pt x="241" y="0"/>
                      <a:pt x="204" y="9"/>
                      <a:pt x="167" y="27"/>
                    </a:cubicBezTo>
                    <a:cubicBezTo>
                      <a:pt x="67" y="94"/>
                      <a:pt x="0" y="227"/>
                      <a:pt x="67" y="361"/>
                    </a:cubicBezTo>
                    <a:cubicBezTo>
                      <a:pt x="115" y="440"/>
                      <a:pt x="201" y="482"/>
                      <a:pt x="285" y="482"/>
                    </a:cubicBezTo>
                    <a:cubicBezTo>
                      <a:pt x="376" y="482"/>
                      <a:pt x="466" y="432"/>
                      <a:pt x="501" y="327"/>
                    </a:cubicBezTo>
                    <a:cubicBezTo>
                      <a:pt x="555" y="164"/>
                      <a:pt x="432"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7" name="Google Shape;25987;p73"/>
              <p:cNvSpPr/>
              <p:nvPr/>
            </p:nvSpPr>
            <p:spPr>
              <a:xfrm>
                <a:off x="7747875" y="2147075"/>
                <a:ext cx="15425" cy="12275"/>
              </a:xfrm>
              <a:custGeom>
                <a:avLst/>
                <a:gdLst/>
                <a:ahLst/>
                <a:cxnLst/>
                <a:rect l="l" t="t" r="r" b="b"/>
                <a:pathLst>
                  <a:path w="617" h="491" extrusionOk="0">
                    <a:moveTo>
                      <a:pt x="283" y="1"/>
                    </a:moveTo>
                    <a:cubicBezTo>
                      <a:pt x="236" y="1"/>
                      <a:pt x="185" y="17"/>
                      <a:pt x="134" y="55"/>
                    </a:cubicBezTo>
                    <a:cubicBezTo>
                      <a:pt x="34" y="122"/>
                      <a:pt x="1" y="255"/>
                      <a:pt x="67" y="389"/>
                    </a:cubicBezTo>
                    <a:cubicBezTo>
                      <a:pt x="111" y="453"/>
                      <a:pt x="195" y="490"/>
                      <a:pt x="277" y="490"/>
                    </a:cubicBezTo>
                    <a:cubicBezTo>
                      <a:pt x="322" y="490"/>
                      <a:pt x="366" y="479"/>
                      <a:pt x="401" y="456"/>
                    </a:cubicBezTo>
                    <a:cubicBezTo>
                      <a:pt x="617" y="294"/>
                      <a:pt x="484"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8" name="Google Shape;25988;p73"/>
              <p:cNvSpPr/>
              <p:nvPr/>
            </p:nvSpPr>
            <p:spPr>
              <a:xfrm>
                <a:off x="7687850" y="2011375"/>
                <a:ext cx="14200" cy="12300"/>
              </a:xfrm>
              <a:custGeom>
                <a:avLst/>
                <a:gdLst/>
                <a:ahLst/>
                <a:cxnLst/>
                <a:rect l="l" t="t" r="r" b="b"/>
                <a:pathLst>
                  <a:path w="568" h="492" extrusionOk="0">
                    <a:moveTo>
                      <a:pt x="260" y="1"/>
                    </a:moveTo>
                    <a:cubicBezTo>
                      <a:pt x="230" y="1"/>
                      <a:pt x="198" y="5"/>
                      <a:pt x="167" y="13"/>
                    </a:cubicBezTo>
                    <a:cubicBezTo>
                      <a:pt x="67" y="79"/>
                      <a:pt x="0" y="213"/>
                      <a:pt x="67" y="346"/>
                    </a:cubicBezTo>
                    <a:cubicBezTo>
                      <a:pt x="118" y="448"/>
                      <a:pt x="208" y="492"/>
                      <a:pt x="307" y="492"/>
                    </a:cubicBezTo>
                    <a:cubicBezTo>
                      <a:pt x="337" y="492"/>
                      <a:pt x="369" y="488"/>
                      <a:pt x="400" y="480"/>
                    </a:cubicBezTo>
                    <a:cubicBezTo>
                      <a:pt x="500" y="413"/>
                      <a:pt x="567" y="246"/>
                      <a:pt x="500" y="146"/>
                    </a:cubicBezTo>
                    <a:cubicBezTo>
                      <a:pt x="449" y="44"/>
                      <a:pt x="360"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9" name="Google Shape;25989;p73"/>
              <p:cNvSpPr/>
              <p:nvPr/>
            </p:nvSpPr>
            <p:spPr>
              <a:xfrm>
                <a:off x="7613625" y="2045225"/>
                <a:ext cx="13350" cy="12175"/>
              </a:xfrm>
              <a:custGeom>
                <a:avLst/>
                <a:gdLst/>
                <a:ahLst/>
                <a:cxnLst/>
                <a:rect l="l" t="t" r="r" b="b"/>
                <a:pathLst>
                  <a:path w="534" h="487" extrusionOk="0">
                    <a:moveTo>
                      <a:pt x="272" y="0"/>
                    </a:moveTo>
                    <a:cubicBezTo>
                      <a:pt x="239" y="0"/>
                      <a:pt x="203" y="8"/>
                      <a:pt x="167" y="26"/>
                    </a:cubicBezTo>
                    <a:cubicBezTo>
                      <a:pt x="34" y="60"/>
                      <a:pt x="0" y="193"/>
                      <a:pt x="34" y="327"/>
                    </a:cubicBezTo>
                    <a:cubicBezTo>
                      <a:pt x="82" y="424"/>
                      <a:pt x="167" y="486"/>
                      <a:pt x="248" y="486"/>
                    </a:cubicBezTo>
                    <a:cubicBezTo>
                      <a:pt x="278" y="486"/>
                      <a:pt x="307" y="478"/>
                      <a:pt x="334" y="460"/>
                    </a:cubicBezTo>
                    <a:cubicBezTo>
                      <a:pt x="467" y="427"/>
                      <a:pt x="534" y="260"/>
                      <a:pt x="467" y="160"/>
                    </a:cubicBezTo>
                    <a:cubicBezTo>
                      <a:pt x="443" y="62"/>
                      <a:pt x="365"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0" name="Google Shape;25990;p73"/>
              <p:cNvSpPr/>
              <p:nvPr/>
            </p:nvSpPr>
            <p:spPr>
              <a:xfrm>
                <a:off x="7672350" y="2257900"/>
                <a:ext cx="14550" cy="7525"/>
              </a:xfrm>
              <a:custGeom>
                <a:avLst/>
                <a:gdLst/>
                <a:ahLst/>
                <a:cxnLst/>
                <a:rect l="l" t="t" r="r" b="b"/>
                <a:pathLst>
                  <a:path w="582" h="301" extrusionOk="0">
                    <a:moveTo>
                      <a:pt x="118" y="0"/>
                    </a:moveTo>
                    <a:cubicBezTo>
                      <a:pt x="44" y="0"/>
                      <a:pt x="0" y="43"/>
                      <a:pt x="53" y="159"/>
                    </a:cubicBezTo>
                    <a:cubicBezTo>
                      <a:pt x="80" y="241"/>
                      <a:pt x="176" y="301"/>
                      <a:pt x="283" y="301"/>
                    </a:cubicBezTo>
                    <a:cubicBezTo>
                      <a:pt x="306" y="301"/>
                      <a:pt x="330" y="298"/>
                      <a:pt x="353" y="292"/>
                    </a:cubicBezTo>
                    <a:cubicBezTo>
                      <a:pt x="581" y="201"/>
                      <a:pt x="279"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1" name="Google Shape;25991;p73"/>
              <p:cNvSpPr/>
              <p:nvPr/>
            </p:nvSpPr>
            <p:spPr>
              <a:xfrm>
                <a:off x="7797075" y="2225650"/>
                <a:ext cx="12550" cy="11375"/>
              </a:xfrm>
              <a:custGeom>
                <a:avLst/>
                <a:gdLst/>
                <a:ahLst/>
                <a:cxnLst/>
                <a:rect l="l" t="t" r="r" b="b"/>
                <a:pathLst>
                  <a:path w="502" h="455" extrusionOk="0">
                    <a:moveTo>
                      <a:pt x="252" y="0"/>
                    </a:moveTo>
                    <a:cubicBezTo>
                      <a:pt x="129" y="0"/>
                      <a:pt x="1" y="85"/>
                      <a:pt x="1" y="248"/>
                    </a:cubicBezTo>
                    <a:cubicBezTo>
                      <a:pt x="1" y="364"/>
                      <a:pt x="101" y="455"/>
                      <a:pt x="215" y="455"/>
                    </a:cubicBezTo>
                    <a:cubicBezTo>
                      <a:pt x="233" y="455"/>
                      <a:pt x="250" y="453"/>
                      <a:pt x="268" y="448"/>
                    </a:cubicBezTo>
                    <a:cubicBezTo>
                      <a:pt x="401" y="448"/>
                      <a:pt x="501" y="315"/>
                      <a:pt x="468" y="181"/>
                    </a:cubicBezTo>
                    <a:cubicBezTo>
                      <a:pt x="453" y="60"/>
                      <a:pt x="354"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2" name="Google Shape;25992;p73"/>
              <p:cNvSpPr/>
              <p:nvPr/>
            </p:nvSpPr>
            <p:spPr>
              <a:xfrm>
                <a:off x="7794575" y="2074225"/>
                <a:ext cx="15050" cy="12525"/>
              </a:xfrm>
              <a:custGeom>
                <a:avLst/>
                <a:gdLst/>
                <a:ahLst/>
                <a:cxnLst/>
                <a:rect l="l" t="t" r="r" b="b"/>
                <a:pathLst>
                  <a:path w="602" h="501" extrusionOk="0">
                    <a:moveTo>
                      <a:pt x="334" y="1"/>
                    </a:moveTo>
                    <a:cubicBezTo>
                      <a:pt x="1" y="34"/>
                      <a:pt x="34" y="501"/>
                      <a:pt x="368" y="501"/>
                    </a:cubicBezTo>
                    <a:cubicBezTo>
                      <a:pt x="501" y="468"/>
                      <a:pt x="601" y="367"/>
                      <a:pt x="568" y="234"/>
                    </a:cubicBezTo>
                    <a:cubicBezTo>
                      <a:pt x="568" y="101"/>
                      <a:pt x="468"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3" name="Google Shape;25993;p73"/>
              <p:cNvSpPr/>
              <p:nvPr/>
            </p:nvSpPr>
            <p:spPr>
              <a:xfrm>
                <a:off x="7734550" y="2080075"/>
                <a:ext cx="15025" cy="12525"/>
              </a:xfrm>
              <a:custGeom>
                <a:avLst/>
                <a:gdLst/>
                <a:ahLst/>
                <a:cxnLst/>
                <a:rect l="l" t="t" r="r" b="b"/>
                <a:pathLst>
                  <a:path w="601" h="501" extrusionOk="0">
                    <a:moveTo>
                      <a:pt x="334" y="0"/>
                    </a:moveTo>
                    <a:cubicBezTo>
                      <a:pt x="0" y="0"/>
                      <a:pt x="33" y="500"/>
                      <a:pt x="367" y="500"/>
                    </a:cubicBezTo>
                    <a:cubicBezTo>
                      <a:pt x="500" y="467"/>
                      <a:pt x="600" y="367"/>
                      <a:pt x="600" y="234"/>
                    </a:cubicBezTo>
                    <a:cubicBezTo>
                      <a:pt x="567" y="100"/>
                      <a:pt x="467"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4" name="Google Shape;25994;p73"/>
              <p:cNvSpPr/>
              <p:nvPr/>
            </p:nvSpPr>
            <p:spPr>
              <a:xfrm>
                <a:off x="7726950" y="2316425"/>
                <a:ext cx="13075" cy="12025"/>
              </a:xfrm>
              <a:custGeom>
                <a:avLst/>
                <a:gdLst/>
                <a:ahLst/>
                <a:cxnLst/>
                <a:rect l="l" t="t" r="r" b="b"/>
                <a:pathLst>
                  <a:path w="523" h="481" extrusionOk="0">
                    <a:moveTo>
                      <a:pt x="283" y="0"/>
                    </a:moveTo>
                    <a:cubicBezTo>
                      <a:pt x="145" y="0"/>
                      <a:pt x="1" y="103"/>
                      <a:pt x="37" y="286"/>
                    </a:cubicBezTo>
                    <a:cubicBezTo>
                      <a:pt x="52" y="420"/>
                      <a:pt x="153" y="481"/>
                      <a:pt x="257" y="481"/>
                    </a:cubicBezTo>
                    <a:cubicBezTo>
                      <a:pt x="387" y="481"/>
                      <a:pt x="523" y="386"/>
                      <a:pt x="504" y="220"/>
                    </a:cubicBezTo>
                    <a:cubicBezTo>
                      <a:pt x="504" y="69"/>
                      <a:pt x="396"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5" name="Google Shape;25995;p73"/>
              <p:cNvSpPr/>
              <p:nvPr/>
            </p:nvSpPr>
            <p:spPr>
              <a:xfrm>
                <a:off x="7908125" y="2349700"/>
                <a:ext cx="15750" cy="12475"/>
              </a:xfrm>
              <a:custGeom>
                <a:avLst/>
                <a:gdLst/>
                <a:ahLst/>
                <a:cxnLst/>
                <a:rect l="l" t="t" r="r" b="b"/>
                <a:pathLst>
                  <a:path w="630" h="499" extrusionOk="0">
                    <a:moveTo>
                      <a:pt x="353" y="0"/>
                    </a:moveTo>
                    <a:cubicBezTo>
                      <a:pt x="97" y="0"/>
                      <a:pt x="1" y="401"/>
                      <a:pt x="296" y="490"/>
                    </a:cubicBezTo>
                    <a:cubicBezTo>
                      <a:pt x="318" y="495"/>
                      <a:pt x="341" y="498"/>
                      <a:pt x="364" y="498"/>
                    </a:cubicBezTo>
                    <a:cubicBezTo>
                      <a:pt x="472" y="498"/>
                      <a:pt x="568" y="433"/>
                      <a:pt x="596" y="323"/>
                    </a:cubicBezTo>
                    <a:cubicBezTo>
                      <a:pt x="629" y="190"/>
                      <a:pt x="562" y="56"/>
                      <a:pt x="462" y="23"/>
                    </a:cubicBezTo>
                    <a:cubicBezTo>
                      <a:pt x="424" y="7"/>
                      <a:pt x="38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6" name="Google Shape;25996;p73"/>
              <p:cNvSpPr/>
              <p:nvPr/>
            </p:nvSpPr>
            <p:spPr>
              <a:xfrm>
                <a:off x="7882150" y="2238300"/>
                <a:ext cx="14675" cy="11825"/>
              </a:xfrm>
              <a:custGeom>
                <a:avLst/>
                <a:gdLst/>
                <a:ahLst/>
                <a:cxnLst/>
                <a:rect l="l" t="t" r="r" b="b"/>
                <a:pathLst>
                  <a:path w="587" h="473" extrusionOk="0">
                    <a:moveTo>
                      <a:pt x="302" y="0"/>
                    </a:moveTo>
                    <a:cubicBezTo>
                      <a:pt x="280" y="0"/>
                      <a:pt x="257" y="3"/>
                      <a:pt x="234" y="9"/>
                    </a:cubicBezTo>
                    <a:cubicBezTo>
                      <a:pt x="34" y="76"/>
                      <a:pt x="0" y="342"/>
                      <a:pt x="200" y="443"/>
                    </a:cubicBezTo>
                    <a:cubicBezTo>
                      <a:pt x="235" y="463"/>
                      <a:pt x="272" y="472"/>
                      <a:pt x="309" y="472"/>
                    </a:cubicBezTo>
                    <a:cubicBezTo>
                      <a:pt x="451" y="472"/>
                      <a:pt x="587" y="335"/>
                      <a:pt x="534" y="176"/>
                    </a:cubicBezTo>
                    <a:cubicBezTo>
                      <a:pt x="506" y="65"/>
                      <a:pt x="410"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7" name="Google Shape;25997;p73"/>
              <p:cNvSpPr/>
              <p:nvPr/>
            </p:nvSpPr>
            <p:spPr>
              <a:xfrm>
                <a:off x="7815700" y="2245975"/>
                <a:ext cx="16425" cy="12575"/>
              </a:xfrm>
              <a:custGeom>
                <a:avLst/>
                <a:gdLst/>
                <a:ahLst/>
                <a:cxnLst/>
                <a:rect l="l" t="t" r="r" b="b"/>
                <a:pathLst>
                  <a:path w="657" h="503" extrusionOk="0">
                    <a:moveTo>
                      <a:pt x="325" y="0"/>
                    </a:moveTo>
                    <a:cubicBezTo>
                      <a:pt x="21" y="0"/>
                      <a:pt x="0" y="470"/>
                      <a:pt x="323" y="502"/>
                    </a:cubicBezTo>
                    <a:cubicBezTo>
                      <a:pt x="623" y="502"/>
                      <a:pt x="657" y="35"/>
                      <a:pt x="357" y="2"/>
                    </a:cubicBezTo>
                    <a:cubicBezTo>
                      <a:pt x="346" y="1"/>
                      <a:pt x="335" y="0"/>
                      <a:pt x="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8" name="Google Shape;25998;p73"/>
              <p:cNvSpPr/>
              <p:nvPr/>
            </p:nvSpPr>
            <p:spPr>
              <a:xfrm>
                <a:off x="7831475" y="2410550"/>
                <a:ext cx="14650" cy="10375"/>
              </a:xfrm>
              <a:custGeom>
                <a:avLst/>
                <a:gdLst/>
                <a:ahLst/>
                <a:cxnLst/>
                <a:rect l="l" t="t" r="r" b="b"/>
                <a:pathLst>
                  <a:path w="586" h="415" extrusionOk="0">
                    <a:moveTo>
                      <a:pt x="326" y="0"/>
                    </a:moveTo>
                    <a:cubicBezTo>
                      <a:pt x="174" y="0"/>
                      <a:pt x="0" y="100"/>
                      <a:pt x="59" y="257"/>
                    </a:cubicBezTo>
                    <a:cubicBezTo>
                      <a:pt x="73" y="367"/>
                      <a:pt x="170" y="414"/>
                      <a:pt x="274" y="414"/>
                    </a:cubicBezTo>
                    <a:cubicBezTo>
                      <a:pt x="423" y="414"/>
                      <a:pt x="585" y="315"/>
                      <a:pt x="526" y="157"/>
                    </a:cubicBezTo>
                    <a:cubicBezTo>
                      <a:pt x="526" y="48"/>
                      <a:pt x="431"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9" name="Google Shape;25999;p73"/>
              <p:cNvSpPr/>
              <p:nvPr/>
            </p:nvSpPr>
            <p:spPr>
              <a:xfrm>
                <a:off x="7903825" y="2411125"/>
                <a:ext cx="12525" cy="12550"/>
              </a:xfrm>
              <a:custGeom>
                <a:avLst/>
                <a:gdLst/>
                <a:ahLst/>
                <a:cxnLst/>
                <a:rect l="l" t="t" r="r" b="b"/>
                <a:pathLst>
                  <a:path w="501" h="502" extrusionOk="0">
                    <a:moveTo>
                      <a:pt x="267" y="1"/>
                    </a:moveTo>
                    <a:cubicBezTo>
                      <a:pt x="134" y="1"/>
                      <a:pt x="1" y="101"/>
                      <a:pt x="1" y="234"/>
                    </a:cubicBezTo>
                    <a:cubicBezTo>
                      <a:pt x="1" y="368"/>
                      <a:pt x="101" y="501"/>
                      <a:pt x="234" y="501"/>
                    </a:cubicBezTo>
                    <a:cubicBezTo>
                      <a:pt x="367" y="501"/>
                      <a:pt x="468"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0" name="Google Shape;26000;p73"/>
              <p:cNvSpPr/>
              <p:nvPr/>
            </p:nvSpPr>
            <p:spPr>
              <a:xfrm>
                <a:off x="7870975" y="2294200"/>
                <a:ext cx="14525" cy="12875"/>
              </a:xfrm>
              <a:custGeom>
                <a:avLst/>
                <a:gdLst/>
                <a:ahLst/>
                <a:cxnLst/>
                <a:rect l="l" t="t" r="r" b="b"/>
                <a:pathLst>
                  <a:path w="581" h="515" extrusionOk="0">
                    <a:moveTo>
                      <a:pt x="317" y="0"/>
                    </a:moveTo>
                    <a:cubicBezTo>
                      <a:pt x="161" y="0"/>
                      <a:pt x="0" y="141"/>
                      <a:pt x="80" y="341"/>
                    </a:cubicBezTo>
                    <a:cubicBezTo>
                      <a:pt x="109" y="428"/>
                      <a:pt x="213" y="515"/>
                      <a:pt x="327" y="515"/>
                    </a:cubicBezTo>
                    <a:cubicBezTo>
                      <a:pt x="345" y="515"/>
                      <a:pt x="363" y="513"/>
                      <a:pt x="381" y="508"/>
                    </a:cubicBezTo>
                    <a:cubicBezTo>
                      <a:pt x="514" y="441"/>
                      <a:pt x="581" y="308"/>
                      <a:pt x="547" y="208"/>
                    </a:cubicBezTo>
                    <a:cubicBezTo>
                      <a:pt x="521" y="62"/>
                      <a:pt x="420" y="0"/>
                      <a:pt x="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1" name="Google Shape;26001;p73"/>
              <p:cNvSpPr/>
              <p:nvPr/>
            </p:nvSpPr>
            <p:spPr>
              <a:xfrm>
                <a:off x="7820425" y="2441000"/>
                <a:ext cx="15925" cy="12175"/>
              </a:xfrm>
              <a:custGeom>
                <a:avLst/>
                <a:gdLst/>
                <a:ahLst/>
                <a:cxnLst/>
                <a:rect l="l" t="t" r="r" b="b"/>
                <a:pathLst>
                  <a:path w="637" h="487" extrusionOk="0">
                    <a:moveTo>
                      <a:pt x="249" y="0"/>
                    </a:moveTo>
                    <a:cubicBezTo>
                      <a:pt x="134" y="0"/>
                      <a:pt x="30" y="91"/>
                      <a:pt x="1" y="207"/>
                    </a:cubicBezTo>
                    <a:cubicBezTo>
                      <a:pt x="1" y="340"/>
                      <a:pt x="68" y="440"/>
                      <a:pt x="201" y="474"/>
                    </a:cubicBezTo>
                    <a:cubicBezTo>
                      <a:pt x="229" y="482"/>
                      <a:pt x="257" y="486"/>
                      <a:pt x="282" y="486"/>
                    </a:cubicBezTo>
                    <a:cubicBezTo>
                      <a:pt x="554" y="486"/>
                      <a:pt x="637" y="37"/>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2" name="Google Shape;26002;p73"/>
              <p:cNvSpPr/>
              <p:nvPr/>
            </p:nvSpPr>
            <p:spPr>
              <a:xfrm>
                <a:off x="7957700" y="2661600"/>
                <a:ext cx="14725" cy="10850"/>
              </a:xfrm>
              <a:custGeom>
                <a:avLst/>
                <a:gdLst/>
                <a:ahLst/>
                <a:cxnLst/>
                <a:rect l="l" t="t" r="r" b="b"/>
                <a:pathLst>
                  <a:path w="589" h="434" extrusionOk="0">
                    <a:moveTo>
                      <a:pt x="271" y="1"/>
                    </a:moveTo>
                    <a:cubicBezTo>
                      <a:pt x="131" y="1"/>
                      <a:pt x="1" y="138"/>
                      <a:pt x="47" y="323"/>
                    </a:cubicBezTo>
                    <a:cubicBezTo>
                      <a:pt x="67" y="402"/>
                      <a:pt x="128" y="434"/>
                      <a:pt x="199" y="434"/>
                    </a:cubicBezTo>
                    <a:cubicBezTo>
                      <a:pt x="366" y="434"/>
                      <a:pt x="588" y="253"/>
                      <a:pt x="447" y="89"/>
                    </a:cubicBezTo>
                    <a:cubicBezTo>
                      <a:pt x="396" y="28"/>
                      <a:pt x="332"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3" name="Google Shape;26003;p73"/>
              <p:cNvSpPr/>
              <p:nvPr/>
            </p:nvSpPr>
            <p:spPr>
              <a:xfrm>
                <a:off x="8072075" y="2646125"/>
                <a:ext cx="12750" cy="10225"/>
              </a:xfrm>
              <a:custGeom>
                <a:avLst/>
                <a:gdLst/>
                <a:ahLst/>
                <a:cxnLst/>
                <a:rect l="l" t="t" r="r" b="b"/>
                <a:pathLst>
                  <a:path w="510" h="409" extrusionOk="0">
                    <a:moveTo>
                      <a:pt x="389" y="1"/>
                    </a:moveTo>
                    <a:cubicBezTo>
                      <a:pt x="242" y="1"/>
                      <a:pt x="0" y="409"/>
                      <a:pt x="251" y="409"/>
                    </a:cubicBezTo>
                    <a:cubicBezTo>
                      <a:pt x="259" y="409"/>
                      <a:pt x="267" y="409"/>
                      <a:pt x="276" y="408"/>
                    </a:cubicBezTo>
                    <a:cubicBezTo>
                      <a:pt x="409" y="374"/>
                      <a:pt x="509" y="241"/>
                      <a:pt x="476" y="108"/>
                    </a:cubicBezTo>
                    <a:cubicBezTo>
                      <a:pt x="462" y="31"/>
                      <a:pt x="429" y="1"/>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4" name="Google Shape;26004;p73"/>
              <p:cNvSpPr/>
              <p:nvPr/>
            </p:nvSpPr>
            <p:spPr>
              <a:xfrm>
                <a:off x="8003075" y="2458025"/>
                <a:ext cx="14725" cy="12175"/>
              </a:xfrm>
              <a:custGeom>
                <a:avLst/>
                <a:gdLst/>
                <a:ahLst/>
                <a:cxnLst/>
                <a:rect l="l" t="t" r="r" b="b"/>
                <a:pathLst>
                  <a:path w="589" h="487" extrusionOk="0">
                    <a:moveTo>
                      <a:pt x="339" y="0"/>
                    </a:moveTo>
                    <a:cubicBezTo>
                      <a:pt x="305" y="0"/>
                      <a:pt x="269" y="8"/>
                      <a:pt x="234" y="26"/>
                    </a:cubicBezTo>
                    <a:cubicBezTo>
                      <a:pt x="33" y="93"/>
                      <a:pt x="0" y="360"/>
                      <a:pt x="200" y="460"/>
                    </a:cubicBezTo>
                    <a:cubicBezTo>
                      <a:pt x="237" y="478"/>
                      <a:pt x="274" y="486"/>
                      <a:pt x="309" y="486"/>
                    </a:cubicBezTo>
                    <a:cubicBezTo>
                      <a:pt x="465" y="486"/>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5" name="Google Shape;26005;p73"/>
              <p:cNvSpPr/>
              <p:nvPr/>
            </p:nvSpPr>
            <p:spPr>
              <a:xfrm>
                <a:off x="7834600" y="2517350"/>
                <a:ext cx="14400" cy="12450"/>
              </a:xfrm>
              <a:custGeom>
                <a:avLst/>
                <a:gdLst/>
                <a:ahLst/>
                <a:cxnLst/>
                <a:rect l="l" t="t" r="r" b="b"/>
                <a:pathLst>
                  <a:path w="576" h="498" extrusionOk="0">
                    <a:moveTo>
                      <a:pt x="275" y="0"/>
                    </a:moveTo>
                    <a:cubicBezTo>
                      <a:pt x="252" y="0"/>
                      <a:pt x="227" y="7"/>
                      <a:pt x="201" y="22"/>
                    </a:cubicBezTo>
                    <a:cubicBezTo>
                      <a:pt x="68" y="55"/>
                      <a:pt x="1" y="188"/>
                      <a:pt x="34" y="322"/>
                    </a:cubicBezTo>
                    <a:cubicBezTo>
                      <a:pt x="90" y="432"/>
                      <a:pt x="191" y="497"/>
                      <a:pt x="299" y="497"/>
                    </a:cubicBezTo>
                    <a:cubicBezTo>
                      <a:pt x="322" y="497"/>
                      <a:pt x="345" y="494"/>
                      <a:pt x="368" y="489"/>
                    </a:cubicBezTo>
                    <a:cubicBezTo>
                      <a:pt x="576" y="429"/>
                      <a:pt x="466"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6" name="Google Shape;26006;p73"/>
              <p:cNvSpPr/>
              <p:nvPr/>
            </p:nvSpPr>
            <p:spPr>
              <a:xfrm>
                <a:off x="7869625" y="2681950"/>
                <a:ext cx="13375" cy="12125"/>
              </a:xfrm>
              <a:custGeom>
                <a:avLst/>
                <a:gdLst/>
                <a:ahLst/>
                <a:cxnLst/>
                <a:rect l="l" t="t" r="r" b="b"/>
                <a:pathLst>
                  <a:path w="535" h="485" extrusionOk="0">
                    <a:moveTo>
                      <a:pt x="269" y="0"/>
                    </a:moveTo>
                    <a:cubicBezTo>
                      <a:pt x="247" y="0"/>
                      <a:pt x="224" y="3"/>
                      <a:pt x="201" y="9"/>
                    </a:cubicBezTo>
                    <a:cubicBezTo>
                      <a:pt x="68" y="42"/>
                      <a:pt x="1" y="176"/>
                      <a:pt x="34" y="309"/>
                    </a:cubicBezTo>
                    <a:cubicBezTo>
                      <a:pt x="62" y="420"/>
                      <a:pt x="158" y="484"/>
                      <a:pt x="266" y="484"/>
                    </a:cubicBezTo>
                    <a:cubicBezTo>
                      <a:pt x="289" y="484"/>
                      <a:pt x="312" y="482"/>
                      <a:pt x="334" y="476"/>
                    </a:cubicBezTo>
                    <a:cubicBezTo>
                      <a:pt x="468" y="443"/>
                      <a:pt x="535" y="309"/>
                      <a:pt x="501" y="176"/>
                    </a:cubicBezTo>
                    <a:cubicBezTo>
                      <a:pt x="474"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7" name="Google Shape;26007;p73"/>
              <p:cNvSpPr/>
              <p:nvPr/>
            </p:nvSpPr>
            <p:spPr>
              <a:xfrm>
                <a:off x="8018075" y="2678000"/>
                <a:ext cx="16700" cy="12525"/>
              </a:xfrm>
              <a:custGeom>
                <a:avLst/>
                <a:gdLst/>
                <a:ahLst/>
                <a:cxnLst/>
                <a:rect l="l" t="t" r="r" b="b"/>
                <a:pathLst>
                  <a:path w="668" h="501" extrusionOk="0">
                    <a:moveTo>
                      <a:pt x="367" y="0"/>
                    </a:moveTo>
                    <a:cubicBezTo>
                      <a:pt x="34" y="0"/>
                      <a:pt x="0" y="467"/>
                      <a:pt x="334" y="500"/>
                    </a:cubicBezTo>
                    <a:cubicBezTo>
                      <a:pt x="634" y="500"/>
                      <a:pt x="668" y="33"/>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8" name="Google Shape;26008;p73"/>
              <p:cNvSpPr/>
              <p:nvPr/>
            </p:nvSpPr>
            <p:spPr>
              <a:xfrm>
                <a:off x="7963875" y="2501825"/>
                <a:ext cx="14850" cy="11825"/>
              </a:xfrm>
              <a:custGeom>
                <a:avLst/>
                <a:gdLst/>
                <a:ahLst/>
                <a:cxnLst/>
                <a:rect l="l" t="t" r="r" b="b"/>
                <a:pathLst>
                  <a:path w="594" h="473" extrusionOk="0">
                    <a:moveTo>
                      <a:pt x="335" y="0"/>
                    </a:moveTo>
                    <a:cubicBezTo>
                      <a:pt x="313" y="0"/>
                      <a:pt x="290" y="3"/>
                      <a:pt x="267" y="9"/>
                    </a:cubicBezTo>
                    <a:cubicBezTo>
                      <a:pt x="34" y="75"/>
                      <a:pt x="0" y="342"/>
                      <a:pt x="200" y="442"/>
                    </a:cubicBezTo>
                    <a:cubicBezTo>
                      <a:pt x="242" y="463"/>
                      <a:pt x="283" y="472"/>
                      <a:pt x="322" y="472"/>
                    </a:cubicBezTo>
                    <a:cubicBezTo>
                      <a:pt x="473" y="472"/>
                      <a:pt x="594" y="334"/>
                      <a:pt x="567" y="176"/>
                    </a:cubicBezTo>
                    <a:cubicBezTo>
                      <a:pt x="540" y="65"/>
                      <a:pt x="443"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9" name="Google Shape;26009;p73"/>
              <p:cNvSpPr/>
              <p:nvPr/>
            </p:nvSpPr>
            <p:spPr>
              <a:xfrm>
                <a:off x="7877150" y="2572700"/>
                <a:ext cx="12525" cy="11500"/>
              </a:xfrm>
              <a:custGeom>
                <a:avLst/>
                <a:gdLst/>
                <a:ahLst/>
                <a:cxnLst/>
                <a:rect l="l" t="t" r="r" b="b"/>
                <a:pathLst>
                  <a:path w="501" h="460" extrusionOk="0">
                    <a:moveTo>
                      <a:pt x="250" y="1"/>
                    </a:moveTo>
                    <a:cubicBezTo>
                      <a:pt x="184" y="1"/>
                      <a:pt x="117" y="26"/>
                      <a:pt x="67" y="76"/>
                    </a:cubicBezTo>
                    <a:cubicBezTo>
                      <a:pt x="0" y="143"/>
                      <a:pt x="0" y="309"/>
                      <a:pt x="67" y="409"/>
                    </a:cubicBezTo>
                    <a:cubicBezTo>
                      <a:pt x="117" y="443"/>
                      <a:pt x="184" y="459"/>
                      <a:pt x="250" y="459"/>
                    </a:cubicBezTo>
                    <a:cubicBezTo>
                      <a:pt x="317" y="459"/>
                      <a:pt x="384" y="443"/>
                      <a:pt x="434" y="409"/>
                    </a:cubicBezTo>
                    <a:cubicBezTo>
                      <a:pt x="500" y="309"/>
                      <a:pt x="500" y="143"/>
                      <a:pt x="434" y="76"/>
                    </a:cubicBezTo>
                    <a:cubicBezTo>
                      <a:pt x="384" y="26"/>
                      <a:pt x="317"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0" name="Google Shape;26010;p73"/>
              <p:cNvSpPr/>
              <p:nvPr/>
            </p:nvSpPr>
            <p:spPr>
              <a:xfrm>
                <a:off x="7923000" y="2715750"/>
                <a:ext cx="15775" cy="12125"/>
              </a:xfrm>
              <a:custGeom>
                <a:avLst/>
                <a:gdLst/>
                <a:ahLst/>
                <a:cxnLst/>
                <a:rect l="l" t="t" r="r" b="b"/>
                <a:pathLst>
                  <a:path w="631" h="485" extrusionOk="0">
                    <a:moveTo>
                      <a:pt x="305" y="1"/>
                    </a:moveTo>
                    <a:cubicBezTo>
                      <a:pt x="273" y="1"/>
                      <a:pt x="238" y="8"/>
                      <a:pt x="201" y="25"/>
                    </a:cubicBezTo>
                    <a:cubicBezTo>
                      <a:pt x="67" y="58"/>
                      <a:pt x="1" y="191"/>
                      <a:pt x="34" y="325"/>
                    </a:cubicBezTo>
                    <a:cubicBezTo>
                      <a:pt x="83" y="422"/>
                      <a:pt x="168" y="484"/>
                      <a:pt x="262" y="484"/>
                    </a:cubicBezTo>
                    <a:cubicBezTo>
                      <a:pt x="296" y="484"/>
                      <a:pt x="332" y="476"/>
                      <a:pt x="368" y="458"/>
                    </a:cubicBezTo>
                    <a:cubicBezTo>
                      <a:pt x="631" y="370"/>
                      <a:pt x="535"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1" name="Google Shape;26011;p73"/>
              <p:cNvSpPr/>
              <p:nvPr/>
            </p:nvSpPr>
            <p:spPr>
              <a:xfrm>
                <a:off x="7981850" y="2612275"/>
                <a:ext cx="15225" cy="12800"/>
              </a:xfrm>
              <a:custGeom>
                <a:avLst/>
                <a:gdLst/>
                <a:ahLst/>
                <a:cxnLst/>
                <a:rect l="l" t="t" r="r" b="b"/>
                <a:pathLst>
                  <a:path w="609" h="512" extrusionOk="0">
                    <a:moveTo>
                      <a:pt x="307" y="1"/>
                    </a:moveTo>
                    <a:cubicBezTo>
                      <a:pt x="206" y="1"/>
                      <a:pt x="109" y="59"/>
                      <a:pt x="82" y="194"/>
                    </a:cubicBezTo>
                    <a:cubicBezTo>
                      <a:pt x="0" y="378"/>
                      <a:pt x="156" y="511"/>
                      <a:pt x="311" y="511"/>
                    </a:cubicBezTo>
                    <a:cubicBezTo>
                      <a:pt x="411" y="511"/>
                      <a:pt x="510" y="457"/>
                      <a:pt x="549" y="327"/>
                    </a:cubicBezTo>
                    <a:cubicBezTo>
                      <a:pt x="609" y="129"/>
                      <a:pt x="455"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2" name="Google Shape;26012;p73"/>
              <p:cNvSpPr/>
              <p:nvPr/>
            </p:nvSpPr>
            <p:spPr>
              <a:xfrm>
                <a:off x="7968875" y="2581050"/>
                <a:ext cx="14850" cy="11825"/>
              </a:xfrm>
              <a:custGeom>
                <a:avLst/>
                <a:gdLst/>
                <a:ahLst/>
                <a:cxnLst/>
                <a:rect l="l" t="t" r="r" b="b"/>
                <a:pathLst>
                  <a:path w="594" h="473" extrusionOk="0">
                    <a:moveTo>
                      <a:pt x="302" y="0"/>
                    </a:moveTo>
                    <a:cubicBezTo>
                      <a:pt x="280" y="0"/>
                      <a:pt x="257" y="3"/>
                      <a:pt x="234" y="9"/>
                    </a:cubicBezTo>
                    <a:cubicBezTo>
                      <a:pt x="34" y="75"/>
                      <a:pt x="0" y="342"/>
                      <a:pt x="201" y="442"/>
                    </a:cubicBezTo>
                    <a:cubicBezTo>
                      <a:pt x="242" y="463"/>
                      <a:pt x="283" y="472"/>
                      <a:pt x="322" y="472"/>
                    </a:cubicBezTo>
                    <a:cubicBezTo>
                      <a:pt x="473" y="472"/>
                      <a:pt x="594" y="334"/>
                      <a:pt x="567" y="175"/>
                    </a:cubicBezTo>
                    <a:cubicBezTo>
                      <a:pt x="512" y="65"/>
                      <a:pt x="411"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3" name="Google Shape;26013;p73"/>
              <p:cNvSpPr/>
              <p:nvPr/>
            </p:nvSpPr>
            <p:spPr>
              <a:xfrm>
                <a:off x="8021400" y="2899650"/>
                <a:ext cx="13375" cy="12025"/>
              </a:xfrm>
              <a:custGeom>
                <a:avLst/>
                <a:gdLst/>
                <a:ahLst/>
                <a:cxnLst/>
                <a:rect l="l" t="t" r="r" b="b"/>
                <a:pathLst>
                  <a:path w="535" h="481" extrusionOk="0">
                    <a:moveTo>
                      <a:pt x="287" y="1"/>
                    </a:moveTo>
                    <a:cubicBezTo>
                      <a:pt x="269" y="1"/>
                      <a:pt x="252" y="3"/>
                      <a:pt x="234" y="7"/>
                    </a:cubicBezTo>
                    <a:cubicBezTo>
                      <a:pt x="101" y="41"/>
                      <a:pt x="1" y="141"/>
                      <a:pt x="34" y="274"/>
                    </a:cubicBezTo>
                    <a:cubicBezTo>
                      <a:pt x="63" y="390"/>
                      <a:pt x="168" y="481"/>
                      <a:pt x="282" y="481"/>
                    </a:cubicBezTo>
                    <a:cubicBezTo>
                      <a:pt x="299" y="481"/>
                      <a:pt x="317" y="479"/>
                      <a:pt x="334" y="474"/>
                    </a:cubicBezTo>
                    <a:cubicBezTo>
                      <a:pt x="468" y="441"/>
                      <a:pt x="535" y="341"/>
                      <a:pt x="535" y="207"/>
                    </a:cubicBezTo>
                    <a:cubicBezTo>
                      <a:pt x="506" y="91"/>
                      <a:pt x="401"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4" name="Google Shape;26014;p73"/>
              <p:cNvSpPr/>
              <p:nvPr/>
            </p:nvSpPr>
            <p:spPr>
              <a:xfrm>
                <a:off x="8018675" y="2944200"/>
                <a:ext cx="13600" cy="11550"/>
              </a:xfrm>
              <a:custGeom>
                <a:avLst/>
                <a:gdLst/>
                <a:ahLst/>
                <a:cxnLst/>
                <a:rect l="l" t="t" r="r" b="b"/>
                <a:pathLst>
                  <a:path w="544" h="462" extrusionOk="0">
                    <a:moveTo>
                      <a:pt x="252" y="0"/>
                    </a:moveTo>
                    <a:cubicBezTo>
                      <a:pt x="164" y="0"/>
                      <a:pt x="68" y="62"/>
                      <a:pt x="43" y="160"/>
                    </a:cubicBezTo>
                    <a:cubicBezTo>
                      <a:pt x="0" y="332"/>
                      <a:pt x="137" y="462"/>
                      <a:pt x="275" y="462"/>
                    </a:cubicBezTo>
                    <a:cubicBezTo>
                      <a:pt x="352" y="462"/>
                      <a:pt x="429" y="422"/>
                      <a:pt x="477" y="327"/>
                    </a:cubicBezTo>
                    <a:cubicBezTo>
                      <a:pt x="544" y="193"/>
                      <a:pt x="477" y="60"/>
                      <a:pt x="343" y="26"/>
                    </a:cubicBezTo>
                    <a:cubicBezTo>
                      <a:pt x="317" y="9"/>
                      <a:pt x="285"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5" name="Google Shape;26015;p73"/>
              <p:cNvSpPr/>
              <p:nvPr/>
            </p:nvSpPr>
            <p:spPr>
              <a:xfrm>
                <a:off x="8013900" y="3142850"/>
                <a:ext cx="13525" cy="8850"/>
              </a:xfrm>
              <a:custGeom>
                <a:avLst/>
                <a:gdLst/>
                <a:ahLst/>
                <a:cxnLst/>
                <a:rect l="l" t="t" r="r" b="b"/>
                <a:pathLst>
                  <a:path w="541" h="354" extrusionOk="0">
                    <a:moveTo>
                      <a:pt x="83" y="1"/>
                    </a:moveTo>
                    <a:cubicBezTo>
                      <a:pt x="35" y="1"/>
                      <a:pt x="1" y="34"/>
                      <a:pt x="1" y="120"/>
                    </a:cubicBezTo>
                    <a:cubicBezTo>
                      <a:pt x="1" y="253"/>
                      <a:pt x="101" y="353"/>
                      <a:pt x="234" y="353"/>
                    </a:cubicBezTo>
                    <a:cubicBezTo>
                      <a:pt x="541" y="353"/>
                      <a:pt x="241"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6" name="Google Shape;26016;p73"/>
              <p:cNvSpPr/>
              <p:nvPr/>
            </p:nvSpPr>
            <p:spPr>
              <a:xfrm>
                <a:off x="8099175" y="3050400"/>
                <a:ext cx="13150" cy="12225"/>
              </a:xfrm>
              <a:custGeom>
                <a:avLst/>
                <a:gdLst/>
                <a:ahLst/>
                <a:cxnLst/>
                <a:rect l="l" t="t" r="r" b="b"/>
                <a:pathLst>
                  <a:path w="526" h="489" extrusionOk="0">
                    <a:moveTo>
                      <a:pt x="248" y="1"/>
                    </a:moveTo>
                    <a:cubicBezTo>
                      <a:pt x="108" y="1"/>
                      <a:pt x="0" y="139"/>
                      <a:pt x="25" y="315"/>
                    </a:cubicBezTo>
                    <a:cubicBezTo>
                      <a:pt x="44" y="429"/>
                      <a:pt x="149" y="489"/>
                      <a:pt x="255" y="489"/>
                    </a:cubicBezTo>
                    <a:cubicBezTo>
                      <a:pt x="335" y="489"/>
                      <a:pt x="416" y="454"/>
                      <a:pt x="459" y="382"/>
                    </a:cubicBezTo>
                    <a:cubicBezTo>
                      <a:pt x="526" y="248"/>
                      <a:pt x="492" y="115"/>
                      <a:pt x="392" y="48"/>
                    </a:cubicBezTo>
                    <a:cubicBezTo>
                      <a:pt x="343" y="15"/>
                      <a:pt x="294"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7" name="Google Shape;26017;p73"/>
              <p:cNvSpPr/>
              <p:nvPr/>
            </p:nvSpPr>
            <p:spPr>
              <a:xfrm>
                <a:off x="8059075" y="2905450"/>
                <a:ext cx="14550" cy="8025"/>
              </a:xfrm>
              <a:custGeom>
                <a:avLst/>
                <a:gdLst/>
                <a:ahLst/>
                <a:cxnLst/>
                <a:rect l="l" t="t" r="r" b="b"/>
                <a:pathLst>
                  <a:path w="582" h="321" extrusionOk="0">
                    <a:moveTo>
                      <a:pt x="330" y="0"/>
                    </a:moveTo>
                    <a:cubicBezTo>
                      <a:pt x="308" y="0"/>
                      <a:pt x="285" y="3"/>
                      <a:pt x="262" y="9"/>
                    </a:cubicBezTo>
                    <a:cubicBezTo>
                      <a:pt x="1" y="80"/>
                      <a:pt x="297" y="320"/>
                      <a:pt x="466" y="320"/>
                    </a:cubicBezTo>
                    <a:cubicBezTo>
                      <a:pt x="534" y="320"/>
                      <a:pt x="581" y="281"/>
                      <a:pt x="562" y="175"/>
                    </a:cubicBezTo>
                    <a:cubicBezTo>
                      <a:pt x="534" y="65"/>
                      <a:pt x="438"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8" name="Google Shape;26018;p73"/>
              <p:cNvSpPr/>
              <p:nvPr/>
            </p:nvSpPr>
            <p:spPr>
              <a:xfrm>
                <a:off x="7906325" y="3033275"/>
                <a:ext cx="15175" cy="11875"/>
              </a:xfrm>
              <a:custGeom>
                <a:avLst/>
                <a:gdLst/>
                <a:ahLst/>
                <a:cxnLst/>
                <a:rect l="l" t="t" r="r" b="b"/>
                <a:pathLst>
                  <a:path w="607" h="475" extrusionOk="0">
                    <a:moveTo>
                      <a:pt x="279" y="1"/>
                    </a:moveTo>
                    <a:cubicBezTo>
                      <a:pt x="217" y="1"/>
                      <a:pt x="153" y="29"/>
                      <a:pt x="101" y="99"/>
                    </a:cubicBezTo>
                    <a:cubicBezTo>
                      <a:pt x="1" y="166"/>
                      <a:pt x="34" y="333"/>
                      <a:pt x="101" y="400"/>
                    </a:cubicBezTo>
                    <a:cubicBezTo>
                      <a:pt x="151" y="450"/>
                      <a:pt x="217" y="475"/>
                      <a:pt x="280" y="475"/>
                    </a:cubicBezTo>
                    <a:cubicBezTo>
                      <a:pt x="343" y="475"/>
                      <a:pt x="401" y="450"/>
                      <a:pt x="434" y="400"/>
                    </a:cubicBezTo>
                    <a:cubicBezTo>
                      <a:pt x="606" y="227"/>
                      <a:pt x="452"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9" name="Google Shape;26019;p73"/>
              <p:cNvSpPr/>
              <p:nvPr/>
            </p:nvSpPr>
            <p:spPr>
              <a:xfrm>
                <a:off x="7915500" y="3224925"/>
                <a:ext cx="11700" cy="11825"/>
              </a:xfrm>
              <a:custGeom>
                <a:avLst/>
                <a:gdLst/>
                <a:ahLst/>
                <a:cxnLst/>
                <a:rect l="l" t="t" r="r" b="b"/>
                <a:pathLst>
                  <a:path w="468" h="473" extrusionOk="0">
                    <a:moveTo>
                      <a:pt x="275" y="0"/>
                    </a:moveTo>
                    <a:cubicBezTo>
                      <a:pt x="262" y="0"/>
                      <a:pt x="248" y="2"/>
                      <a:pt x="234" y="5"/>
                    </a:cubicBezTo>
                    <a:cubicBezTo>
                      <a:pt x="101" y="5"/>
                      <a:pt x="1" y="106"/>
                      <a:pt x="1" y="239"/>
                    </a:cubicBezTo>
                    <a:cubicBezTo>
                      <a:pt x="1" y="372"/>
                      <a:pt x="101" y="472"/>
                      <a:pt x="234" y="472"/>
                    </a:cubicBezTo>
                    <a:cubicBezTo>
                      <a:pt x="367" y="472"/>
                      <a:pt x="468" y="372"/>
                      <a:pt x="468" y="239"/>
                    </a:cubicBezTo>
                    <a:cubicBezTo>
                      <a:pt x="468" y="120"/>
                      <a:pt x="387"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0" name="Google Shape;26020;p73"/>
              <p:cNvSpPr/>
              <p:nvPr/>
            </p:nvSpPr>
            <p:spPr>
              <a:xfrm>
                <a:off x="8007000" y="3173225"/>
                <a:ext cx="16100" cy="12750"/>
              </a:xfrm>
              <a:custGeom>
                <a:avLst/>
                <a:gdLst/>
                <a:ahLst/>
                <a:cxnLst/>
                <a:rect l="l" t="t" r="r" b="b"/>
                <a:pathLst>
                  <a:path w="644" h="510" extrusionOk="0">
                    <a:moveTo>
                      <a:pt x="379" y="1"/>
                    </a:moveTo>
                    <a:cubicBezTo>
                      <a:pt x="317" y="1"/>
                      <a:pt x="256" y="26"/>
                      <a:pt x="210" y="72"/>
                    </a:cubicBezTo>
                    <a:cubicBezTo>
                      <a:pt x="0" y="229"/>
                      <a:pt x="161" y="510"/>
                      <a:pt x="369" y="510"/>
                    </a:cubicBezTo>
                    <a:cubicBezTo>
                      <a:pt x="426" y="510"/>
                      <a:pt x="486" y="489"/>
                      <a:pt x="544" y="439"/>
                    </a:cubicBezTo>
                    <a:cubicBezTo>
                      <a:pt x="644" y="339"/>
                      <a:pt x="644" y="205"/>
                      <a:pt x="577" y="105"/>
                    </a:cubicBezTo>
                    <a:cubicBezTo>
                      <a:pt x="523" y="34"/>
                      <a:pt x="450" y="1"/>
                      <a:pt x="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1" name="Google Shape;26021;p73"/>
              <p:cNvSpPr/>
              <p:nvPr/>
            </p:nvSpPr>
            <p:spPr>
              <a:xfrm>
                <a:off x="7949600" y="2998000"/>
                <a:ext cx="15950" cy="12250"/>
              </a:xfrm>
              <a:custGeom>
                <a:avLst/>
                <a:gdLst/>
                <a:ahLst/>
                <a:cxnLst/>
                <a:rect l="l" t="t" r="r" b="b"/>
                <a:pathLst>
                  <a:path w="638" h="490" extrusionOk="0">
                    <a:moveTo>
                      <a:pt x="373" y="1"/>
                    </a:moveTo>
                    <a:cubicBezTo>
                      <a:pt x="350" y="1"/>
                      <a:pt x="327" y="4"/>
                      <a:pt x="304" y="9"/>
                    </a:cubicBezTo>
                    <a:cubicBezTo>
                      <a:pt x="1" y="70"/>
                      <a:pt x="84" y="489"/>
                      <a:pt x="353" y="489"/>
                    </a:cubicBezTo>
                    <a:cubicBezTo>
                      <a:pt x="379" y="489"/>
                      <a:pt x="408" y="485"/>
                      <a:pt x="438" y="476"/>
                    </a:cubicBezTo>
                    <a:cubicBezTo>
                      <a:pt x="571" y="443"/>
                      <a:pt x="638" y="310"/>
                      <a:pt x="605" y="176"/>
                    </a:cubicBezTo>
                    <a:cubicBezTo>
                      <a:pt x="577" y="66"/>
                      <a:pt x="481" y="1"/>
                      <a:pt x="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2" name="Google Shape;26022;p73"/>
              <p:cNvSpPr/>
              <p:nvPr/>
            </p:nvSpPr>
            <p:spPr>
              <a:xfrm>
                <a:off x="7869250" y="3088175"/>
                <a:ext cx="15425" cy="12250"/>
              </a:xfrm>
              <a:custGeom>
                <a:avLst/>
                <a:gdLst/>
                <a:ahLst/>
                <a:cxnLst/>
                <a:rect l="l" t="t" r="r" b="b"/>
                <a:pathLst>
                  <a:path w="617" h="490" extrusionOk="0">
                    <a:moveTo>
                      <a:pt x="334" y="0"/>
                    </a:moveTo>
                    <a:cubicBezTo>
                      <a:pt x="266" y="0"/>
                      <a:pt x="203" y="33"/>
                      <a:pt x="149" y="105"/>
                    </a:cubicBezTo>
                    <a:cubicBezTo>
                      <a:pt x="0" y="279"/>
                      <a:pt x="184" y="490"/>
                      <a:pt x="370" y="490"/>
                    </a:cubicBezTo>
                    <a:cubicBezTo>
                      <a:pt x="434" y="490"/>
                      <a:pt x="498" y="465"/>
                      <a:pt x="550" y="405"/>
                    </a:cubicBezTo>
                    <a:cubicBezTo>
                      <a:pt x="616" y="305"/>
                      <a:pt x="616" y="138"/>
                      <a:pt x="516" y="72"/>
                    </a:cubicBezTo>
                    <a:cubicBezTo>
                      <a:pt x="454" y="25"/>
                      <a:pt x="392"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3" name="Google Shape;26023;p73"/>
              <p:cNvSpPr/>
              <p:nvPr/>
            </p:nvSpPr>
            <p:spPr>
              <a:xfrm>
                <a:off x="7977075" y="3436500"/>
                <a:ext cx="12675" cy="12225"/>
              </a:xfrm>
              <a:custGeom>
                <a:avLst/>
                <a:gdLst/>
                <a:ahLst/>
                <a:cxnLst/>
                <a:rect l="l" t="t" r="r" b="b"/>
                <a:pathLst>
                  <a:path w="507" h="489" extrusionOk="0">
                    <a:moveTo>
                      <a:pt x="280" y="1"/>
                    </a:moveTo>
                    <a:cubicBezTo>
                      <a:pt x="142" y="1"/>
                      <a:pt x="1" y="108"/>
                      <a:pt x="39" y="282"/>
                    </a:cubicBezTo>
                    <a:cubicBezTo>
                      <a:pt x="39" y="398"/>
                      <a:pt x="140" y="489"/>
                      <a:pt x="254" y="489"/>
                    </a:cubicBezTo>
                    <a:cubicBezTo>
                      <a:pt x="271" y="489"/>
                      <a:pt x="289" y="487"/>
                      <a:pt x="306" y="482"/>
                    </a:cubicBezTo>
                    <a:cubicBezTo>
                      <a:pt x="440" y="449"/>
                      <a:pt x="506" y="315"/>
                      <a:pt x="506" y="182"/>
                    </a:cubicBezTo>
                    <a:cubicBezTo>
                      <a:pt x="478" y="56"/>
                      <a:pt x="380"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4" name="Google Shape;26024;p73"/>
              <p:cNvSpPr/>
              <p:nvPr/>
            </p:nvSpPr>
            <p:spPr>
              <a:xfrm>
                <a:off x="8081075" y="3391400"/>
                <a:ext cx="15425" cy="12125"/>
              </a:xfrm>
              <a:custGeom>
                <a:avLst/>
                <a:gdLst/>
                <a:ahLst/>
                <a:cxnLst/>
                <a:rect l="l" t="t" r="r" b="b"/>
                <a:pathLst>
                  <a:path w="617" h="485" extrusionOk="0">
                    <a:moveTo>
                      <a:pt x="342" y="0"/>
                    </a:moveTo>
                    <a:cubicBezTo>
                      <a:pt x="170" y="0"/>
                      <a:pt x="1" y="168"/>
                      <a:pt x="116" y="351"/>
                    </a:cubicBezTo>
                    <a:cubicBezTo>
                      <a:pt x="160" y="440"/>
                      <a:pt x="249" y="485"/>
                      <a:pt x="333" y="485"/>
                    </a:cubicBezTo>
                    <a:cubicBezTo>
                      <a:pt x="375" y="485"/>
                      <a:pt x="416" y="474"/>
                      <a:pt x="449" y="452"/>
                    </a:cubicBezTo>
                    <a:cubicBezTo>
                      <a:pt x="549" y="385"/>
                      <a:pt x="616" y="218"/>
                      <a:pt x="549" y="118"/>
                    </a:cubicBezTo>
                    <a:cubicBezTo>
                      <a:pt x="497" y="35"/>
                      <a:pt x="419"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5" name="Google Shape;26025;p73"/>
              <p:cNvSpPr/>
              <p:nvPr/>
            </p:nvSpPr>
            <p:spPr>
              <a:xfrm>
                <a:off x="8054650" y="3280775"/>
                <a:ext cx="13475" cy="12050"/>
              </a:xfrm>
              <a:custGeom>
                <a:avLst/>
                <a:gdLst/>
                <a:ahLst/>
                <a:cxnLst/>
                <a:rect l="l" t="t" r="r" b="b"/>
                <a:pathLst>
                  <a:path w="539" h="482" extrusionOk="0">
                    <a:moveTo>
                      <a:pt x="274" y="1"/>
                    </a:moveTo>
                    <a:cubicBezTo>
                      <a:pt x="138" y="1"/>
                      <a:pt x="0" y="115"/>
                      <a:pt x="39" y="307"/>
                    </a:cubicBezTo>
                    <a:cubicBezTo>
                      <a:pt x="66" y="417"/>
                      <a:pt x="162" y="482"/>
                      <a:pt x="271" y="482"/>
                    </a:cubicBezTo>
                    <a:cubicBezTo>
                      <a:pt x="293" y="482"/>
                      <a:pt x="316" y="479"/>
                      <a:pt x="339" y="473"/>
                    </a:cubicBezTo>
                    <a:cubicBezTo>
                      <a:pt x="472" y="440"/>
                      <a:pt x="539" y="340"/>
                      <a:pt x="506" y="207"/>
                    </a:cubicBezTo>
                    <a:cubicBezTo>
                      <a:pt x="477" y="64"/>
                      <a:pt x="3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6" name="Google Shape;26026;p73"/>
              <p:cNvSpPr/>
              <p:nvPr/>
            </p:nvSpPr>
            <p:spPr>
              <a:xfrm>
                <a:off x="7950125" y="3424625"/>
                <a:ext cx="14925" cy="10075"/>
              </a:xfrm>
              <a:custGeom>
                <a:avLst/>
                <a:gdLst/>
                <a:ahLst/>
                <a:cxnLst/>
                <a:rect l="l" t="t" r="r" b="b"/>
                <a:pathLst>
                  <a:path w="597" h="403" extrusionOk="0">
                    <a:moveTo>
                      <a:pt x="305" y="1"/>
                    </a:moveTo>
                    <a:cubicBezTo>
                      <a:pt x="237" y="1"/>
                      <a:pt x="169" y="27"/>
                      <a:pt x="117" y="90"/>
                    </a:cubicBezTo>
                    <a:cubicBezTo>
                      <a:pt x="0" y="230"/>
                      <a:pt x="226" y="402"/>
                      <a:pt x="395" y="402"/>
                    </a:cubicBezTo>
                    <a:cubicBezTo>
                      <a:pt x="468" y="402"/>
                      <a:pt x="530" y="370"/>
                      <a:pt x="550" y="290"/>
                    </a:cubicBezTo>
                    <a:cubicBezTo>
                      <a:pt x="596" y="130"/>
                      <a:pt x="453"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7" name="Google Shape;26027;p73"/>
              <p:cNvSpPr/>
              <p:nvPr/>
            </p:nvSpPr>
            <p:spPr>
              <a:xfrm>
                <a:off x="7963025" y="3640300"/>
                <a:ext cx="13175" cy="11775"/>
              </a:xfrm>
              <a:custGeom>
                <a:avLst/>
                <a:gdLst/>
                <a:ahLst/>
                <a:cxnLst/>
                <a:rect l="l" t="t" r="r" b="b"/>
                <a:pathLst>
                  <a:path w="527" h="471" extrusionOk="0">
                    <a:moveTo>
                      <a:pt x="291" y="1"/>
                    </a:moveTo>
                    <a:cubicBezTo>
                      <a:pt x="284" y="1"/>
                      <a:pt x="276" y="1"/>
                      <a:pt x="268" y="2"/>
                    </a:cubicBezTo>
                    <a:cubicBezTo>
                      <a:pt x="134" y="2"/>
                      <a:pt x="1" y="102"/>
                      <a:pt x="1" y="236"/>
                    </a:cubicBezTo>
                    <a:cubicBezTo>
                      <a:pt x="1" y="369"/>
                      <a:pt x="134" y="469"/>
                      <a:pt x="268" y="469"/>
                    </a:cubicBezTo>
                    <a:cubicBezTo>
                      <a:pt x="276" y="470"/>
                      <a:pt x="284" y="471"/>
                      <a:pt x="291" y="471"/>
                    </a:cubicBezTo>
                    <a:cubicBezTo>
                      <a:pt x="527" y="471"/>
                      <a:pt x="527"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8" name="Google Shape;26028;p73"/>
              <p:cNvSpPr/>
              <p:nvPr/>
            </p:nvSpPr>
            <p:spPr>
              <a:xfrm>
                <a:off x="8072725" y="3559000"/>
                <a:ext cx="15425" cy="12425"/>
              </a:xfrm>
              <a:custGeom>
                <a:avLst/>
                <a:gdLst/>
                <a:ahLst/>
                <a:cxnLst/>
                <a:rect l="l" t="t" r="r" b="b"/>
                <a:pathLst>
                  <a:path w="617" h="497" extrusionOk="0">
                    <a:moveTo>
                      <a:pt x="371" y="1"/>
                    </a:moveTo>
                    <a:cubicBezTo>
                      <a:pt x="184" y="1"/>
                      <a:pt x="0" y="212"/>
                      <a:pt x="149" y="386"/>
                    </a:cubicBezTo>
                    <a:cubicBezTo>
                      <a:pt x="208" y="464"/>
                      <a:pt x="278" y="496"/>
                      <a:pt x="346" y="496"/>
                    </a:cubicBezTo>
                    <a:cubicBezTo>
                      <a:pt x="394" y="496"/>
                      <a:pt x="442" y="480"/>
                      <a:pt x="483" y="452"/>
                    </a:cubicBezTo>
                    <a:cubicBezTo>
                      <a:pt x="583" y="352"/>
                      <a:pt x="616" y="219"/>
                      <a:pt x="550" y="85"/>
                    </a:cubicBezTo>
                    <a:cubicBezTo>
                      <a:pt x="499" y="26"/>
                      <a:pt x="434"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9" name="Google Shape;26029;p73"/>
              <p:cNvSpPr/>
              <p:nvPr/>
            </p:nvSpPr>
            <p:spPr>
              <a:xfrm>
                <a:off x="8045600" y="3352425"/>
                <a:ext cx="12525" cy="11925"/>
              </a:xfrm>
              <a:custGeom>
                <a:avLst/>
                <a:gdLst/>
                <a:ahLst/>
                <a:cxnLst/>
                <a:rect l="l" t="t" r="r" b="b"/>
                <a:pathLst>
                  <a:path w="501" h="477" extrusionOk="0">
                    <a:moveTo>
                      <a:pt x="240" y="0"/>
                    </a:moveTo>
                    <a:cubicBezTo>
                      <a:pt x="121" y="0"/>
                      <a:pt x="0" y="84"/>
                      <a:pt x="0" y="243"/>
                    </a:cubicBezTo>
                    <a:cubicBezTo>
                      <a:pt x="0" y="376"/>
                      <a:pt x="134" y="476"/>
                      <a:pt x="267" y="476"/>
                    </a:cubicBezTo>
                    <a:cubicBezTo>
                      <a:pt x="401" y="443"/>
                      <a:pt x="501" y="343"/>
                      <a:pt x="467" y="209"/>
                    </a:cubicBezTo>
                    <a:cubicBezTo>
                      <a:pt x="452" y="67"/>
                      <a:pt x="346"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0" name="Google Shape;26030;p73"/>
              <p:cNvSpPr/>
              <p:nvPr/>
            </p:nvSpPr>
            <p:spPr>
              <a:xfrm>
                <a:off x="7882150" y="3492525"/>
                <a:ext cx="13350" cy="12250"/>
              </a:xfrm>
              <a:custGeom>
                <a:avLst/>
                <a:gdLst/>
                <a:ahLst/>
                <a:cxnLst/>
                <a:rect l="l" t="t" r="r" b="b"/>
                <a:pathLst>
                  <a:path w="534" h="490" extrusionOk="0">
                    <a:moveTo>
                      <a:pt x="255" y="1"/>
                    </a:moveTo>
                    <a:cubicBezTo>
                      <a:pt x="192" y="1"/>
                      <a:pt x="134" y="26"/>
                      <a:pt x="100" y="76"/>
                    </a:cubicBezTo>
                    <a:cubicBezTo>
                      <a:pt x="0" y="176"/>
                      <a:pt x="0" y="343"/>
                      <a:pt x="100" y="443"/>
                    </a:cubicBezTo>
                    <a:cubicBezTo>
                      <a:pt x="145" y="473"/>
                      <a:pt x="204" y="489"/>
                      <a:pt x="264" y="489"/>
                    </a:cubicBezTo>
                    <a:cubicBezTo>
                      <a:pt x="337" y="489"/>
                      <a:pt x="412" y="465"/>
                      <a:pt x="467" y="409"/>
                    </a:cubicBezTo>
                    <a:cubicBezTo>
                      <a:pt x="534" y="309"/>
                      <a:pt x="534" y="143"/>
                      <a:pt x="434" y="76"/>
                    </a:cubicBezTo>
                    <a:cubicBezTo>
                      <a:pt x="384" y="26"/>
                      <a:pt x="317"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1" name="Google Shape;26031;p73"/>
              <p:cNvSpPr/>
              <p:nvPr/>
            </p:nvSpPr>
            <p:spPr>
              <a:xfrm>
                <a:off x="7887150" y="3718125"/>
                <a:ext cx="12225" cy="9100"/>
              </a:xfrm>
              <a:custGeom>
                <a:avLst/>
                <a:gdLst/>
                <a:ahLst/>
                <a:cxnLst/>
                <a:rect l="l" t="t" r="r" b="b"/>
                <a:pathLst>
                  <a:path w="489" h="364" extrusionOk="0">
                    <a:moveTo>
                      <a:pt x="116" y="1"/>
                    </a:moveTo>
                    <a:cubicBezTo>
                      <a:pt x="74" y="1"/>
                      <a:pt x="41" y="35"/>
                      <a:pt x="34" y="125"/>
                    </a:cubicBezTo>
                    <a:cubicBezTo>
                      <a:pt x="0" y="225"/>
                      <a:pt x="100" y="359"/>
                      <a:pt x="234" y="359"/>
                    </a:cubicBezTo>
                    <a:cubicBezTo>
                      <a:pt x="251" y="362"/>
                      <a:pt x="266" y="363"/>
                      <a:pt x="279" y="363"/>
                    </a:cubicBezTo>
                    <a:cubicBezTo>
                      <a:pt x="488" y="363"/>
                      <a:pt x="25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2" name="Google Shape;26032;p73"/>
              <p:cNvSpPr/>
              <p:nvPr/>
            </p:nvSpPr>
            <p:spPr>
              <a:xfrm>
                <a:off x="7717025" y="3831500"/>
                <a:ext cx="12525" cy="12200"/>
              </a:xfrm>
              <a:custGeom>
                <a:avLst/>
                <a:gdLst/>
                <a:ahLst/>
                <a:cxnLst/>
                <a:rect l="l" t="t" r="r" b="b"/>
                <a:pathLst>
                  <a:path w="501" h="488" extrusionOk="0">
                    <a:moveTo>
                      <a:pt x="249" y="0"/>
                    </a:moveTo>
                    <a:cubicBezTo>
                      <a:pt x="195" y="0"/>
                      <a:pt x="141" y="19"/>
                      <a:pt x="101" y="60"/>
                    </a:cubicBezTo>
                    <a:cubicBezTo>
                      <a:pt x="1" y="160"/>
                      <a:pt x="1" y="327"/>
                      <a:pt x="101" y="427"/>
                    </a:cubicBezTo>
                    <a:cubicBezTo>
                      <a:pt x="142" y="469"/>
                      <a:pt x="198" y="488"/>
                      <a:pt x="253" y="488"/>
                    </a:cubicBezTo>
                    <a:cubicBezTo>
                      <a:pt x="375" y="488"/>
                      <a:pt x="501" y="397"/>
                      <a:pt x="501" y="260"/>
                    </a:cubicBezTo>
                    <a:cubicBezTo>
                      <a:pt x="501" y="98"/>
                      <a:pt x="372"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3" name="Google Shape;26033;p73"/>
              <p:cNvSpPr/>
              <p:nvPr/>
            </p:nvSpPr>
            <p:spPr>
              <a:xfrm>
                <a:off x="7742875" y="4011800"/>
                <a:ext cx="13725" cy="8850"/>
              </a:xfrm>
              <a:custGeom>
                <a:avLst/>
                <a:gdLst/>
                <a:ahLst/>
                <a:cxnLst/>
                <a:rect l="l" t="t" r="r" b="b"/>
                <a:pathLst>
                  <a:path w="549" h="354" extrusionOk="0">
                    <a:moveTo>
                      <a:pt x="84" y="1"/>
                    </a:moveTo>
                    <a:cubicBezTo>
                      <a:pt x="35" y="1"/>
                      <a:pt x="1" y="34"/>
                      <a:pt x="1" y="120"/>
                    </a:cubicBezTo>
                    <a:cubicBezTo>
                      <a:pt x="1" y="253"/>
                      <a:pt x="101" y="353"/>
                      <a:pt x="267" y="353"/>
                    </a:cubicBezTo>
                    <a:cubicBezTo>
                      <a:pt x="549" y="353"/>
                      <a:pt x="242"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4" name="Google Shape;26034;p73"/>
              <p:cNvSpPr/>
              <p:nvPr/>
            </p:nvSpPr>
            <p:spPr>
              <a:xfrm>
                <a:off x="7820600" y="3968125"/>
                <a:ext cx="14025" cy="12400"/>
              </a:xfrm>
              <a:custGeom>
                <a:avLst/>
                <a:gdLst/>
                <a:ahLst/>
                <a:cxnLst/>
                <a:rect l="l" t="t" r="r" b="b"/>
                <a:pathLst>
                  <a:path w="561" h="496" extrusionOk="0">
                    <a:moveTo>
                      <a:pt x="268" y="1"/>
                    </a:moveTo>
                    <a:cubicBezTo>
                      <a:pt x="164" y="1"/>
                      <a:pt x="64" y="69"/>
                      <a:pt x="27" y="199"/>
                    </a:cubicBezTo>
                    <a:cubicBezTo>
                      <a:pt x="1" y="358"/>
                      <a:pt x="142" y="496"/>
                      <a:pt x="285" y="496"/>
                    </a:cubicBezTo>
                    <a:cubicBezTo>
                      <a:pt x="323" y="496"/>
                      <a:pt x="360" y="486"/>
                      <a:pt x="394" y="466"/>
                    </a:cubicBezTo>
                    <a:cubicBezTo>
                      <a:pt x="528" y="366"/>
                      <a:pt x="561" y="232"/>
                      <a:pt x="494" y="132"/>
                    </a:cubicBezTo>
                    <a:cubicBezTo>
                      <a:pt x="435" y="44"/>
                      <a:pt x="350"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5" name="Google Shape;26035;p73"/>
              <p:cNvSpPr/>
              <p:nvPr/>
            </p:nvSpPr>
            <p:spPr>
              <a:xfrm>
                <a:off x="7800400" y="3877800"/>
                <a:ext cx="13825" cy="8125"/>
              </a:xfrm>
              <a:custGeom>
                <a:avLst/>
                <a:gdLst/>
                <a:ahLst/>
                <a:cxnLst/>
                <a:rect l="l" t="t" r="r" b="b"/>
                <a:pathLst>
                  <a:path w="553" h="325" extrusionOk="0">
                    <a:moveTo>
                      <a:pt x="336" y="1"/>
                    </a:moveTo>
                    <a:cubicBezTo>
                      <a:pt x="314" y="1"/>
                      <a:pt x="291" y="3"/>
                      <a:pt x="268" y="9"/>
                    </a:cubicBezTo>
                    <a:cubicBezTo>
                      <a:pt x="0" y="33"/>
                      <a:pt x="301" y="324"/>
                      <a:pt x="457" y="324"/>
                    </a:cubicBezTo>
                    <a:cubicBezTo>
                      <a:pt x="515" y="324"/>
                      <a:pt x="553" y="284"/>
                      <a:pt x="535" y="176"/>
                    </a:cubicBezTo>
                    <a:cubicBezTo>
                      <a:pt x="535" y="65"/>
                      <a:pt x="443"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6" name="Google Shape;26036;p73"/>
              <p:cNvSpPr/>
              <p:nvPr/>
            </p:nvSpPr>
            <p:spPr>
              <a:xfrm>
                <a:off x="7671725" y="3996950"/>
                <a:ext cx="17250" cy="12325"/>
              </a:xfrm>
              <a:custGeom>
                <a:avLst/>
                <a:gdLst/>
                <a:ahLst/>
                <a:cxnLst/>
                <a:rect l="l" t="t" r="r" b="b"/>
                <a:pathLst>
                  <a:path w="690" h="493" extrusionOk="0">
                    <a:moveTo>
                      <a:pt x="354" y="1"/>
                    </a:moveTo>
                    <a:cubicBezTo>
                      <a:pt x="296" y="1"/>
                      <a:pt x="234" y="24"/>
                      <a:pt x="178" y="80"/>
                    </a:cubicBezTo>
                    <a:cubicBezTo>
                      <a:pt x="1" y="257"/>
                      <a:pt x="151" y="493"/>
                      <a:pt x="336" y="493"/>
                    </a:cubicBezTo>
                    <a:cubicBezTo>
                      <a:pt x="394" y="493"/>
                      <a:pt x="456" y="469"/>
                      <a:pt x="512" y="414"/>
                    </a:cubicBezTo>
                    <a:cubicBezTo>
                      <a:pt x="689" y="236"/>
                      <a:pt x="539"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7" name="Google Shape;26037;p73"/>
              <p:cNvSpPr/>
              <p:nvPr/>
            </p:nvSpPr>
            <p:spPr>
              <a:xfrm>
                <a:off x="7634125" y="4208550"/>
                <a:ext cx="14200" cy="12425"/>
              </a:xfrm>
              <a:custGeom>
                <a:avLst/>
                <a:gdLst/>
                <a:ahLst/>
                <a:cxnLst/>
                <a:rect l="l" t="t" r="r" b="b"/>
                <a:pathLst>
                  <a:path w="568" h="497" extrusionOk="0">
                    <a:moveTo>
                      <a:pt x="298" y="1"/>
                    </a:moveTo>
                    <a:cubicBezTo>
                      <a:pt x="209" y="1"/>
                      <a:pt x="121" y="49"/>
                      <a:pt x="81" y="155"/>
                    </a:cubicBezTo>
                    <a:cubicBezTo>
                      <a:pt x="1" y="356"/>
                      <a:pt x="162" y="496"/>
                      <a:pt x="318" y="496"/>
                    </a:cubicBezTo>
                    <a:cubicBezTo>
                      <a:pt x="421" y="496"/>
                      <a:pt x="521" y="435"/>
                      <a:pt x="548" y="289"/>
                    </a:cubicBezTo>
                    <a:cubicBezTo>
                      <a:pt x="568" y="109"/>
                      <a:pt x="43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8" name="Google Shape;26038;p73"/>
              <p:cNvSpPr/>
              <p:nvPr/>
            </p:nvSpPr>
            <p:spPr>
              <a:xfrm>
                <a:off x="7685325" y="4154475"/>
                <a:ext cx="12550" cy="12325"/>
              </a:xfrm>
              <a:custGeom>
                <a:avLst/>
                <a:gdLst/>
                <a:ahLst/>
                <a:cxnLst/>
                <a:rect l="l" t="t" r="r" b="b"/>
                <a:pathLst>
                  <a:path w="502" h="493" extrusionOk="0">
                    <a:moveTo>
                      <a:pt x="219" y="1"/>
                    </a:moveTo>
                    <a:cubicBezTo>
                      <a:pt x="102" y="1"/>
                      <a:pt x="1" y="97"/>
                      <a:pt x="1" y="250"/>
                    </a:cubicBezTo>
                    <a:cubicBezTo>
                      <a:pt x="1" y="387"/>
                      <a:pt x="110" y="493"/>
                      <a:pt x="232" y="493"/>
                    </a:cubicBezTo>
                    <a:cubicBezTo>
                      <a:pt x="289" y="493"/>
                      <a:pt x="348" y="470"/>
                      <a:pt x="401" y="417"/>
                    </a:cubicBezTo>
                    <a:cubicBezTo>
                      <a:pt x="501" y="317"/>
                      <a:pt x="501" y="184"/>
                      <a:pt x="401" y="83"/>
                    </a:cubicBezTo>
                    <a:cubicBezTo>
                      <a:pt x="344" y="26"/>
                      <a:pt x="27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9" name="Google Shape;26039;p73"/>
              <p:cNvSpPr/>
              <p:nvPr/>
            </p:nvSpPr>
            <p:spPr>
              <a:xfrm>
                <a:off x="7652825" y="4003100"/>
                <a:ext cx="11700" cy="12550"/>
              </a:xfrm>
              <a:custGeom>
                <a:avLst/>
                <a:gdLst/>
                <a:ahLst/>
                <a:cxnLst/>
                <a:rect l="l" t="t" r="r" b="b"/>
                <a:pathLst>
                  <a:path w="468" h="502" extrusionOk="0">
                    <a:moveTo>
                      <a:pt x="234" y="1"/>
                    </a:moveTo>
                    <a:cubicBezTo>
                      <a:pt x="100" y="1"/>
                      <a:pt x="0" y="101"/>
                      <a:pt x="0" y="234"/>
                    </a:cubicBezTo>
                    <a:cubicBezTo>
                      <a:pt x="0" y="368"/>
                      <a:pt x="100" y="501"/>
                      <a:pt x="234" y="501"/>
                    </a:cubicBezTo>
                    <a:cubicBezTo>
                      <a:pt x="367" y="501"/>
                      <a:pt x="467" y="368"/>
                      <a:pt x="467" y="234"/>
                    </a:cubicBezTo>
                    <a:cubicBezTo>
                      <a:pt x="467"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0" name="Google Shape;26040;p73"/>
              <p:cNvSpPr/>
              <p:nvPr/>
            </p:nvSpPr>
            <p:spPr>
              <a:xfrm>
                <a:off x="7584425" y="4090800"/>
                <a:ext cx="14000" cy="11925"/>
              </a:xfrm>
              <a:custGeom>
                <a:avLst/>
                <a:gdLst/>
                <a:ahLst/>
                <a:cxnLst/>
                <a:rect l="l" t="t" r="r" b="b"/>
                <a:pathLst>
                  <a:path w="560" h="477" extrusionOk="0">
                    <a:moveTo>
                      <a:pt x="272" y="1"/>
                    </a:moveTo>
                    <a:cubicBezTo>
                      <a:pt x="204" y="1"/>
                      <a:pt x="140" y="30"/>
                      <a:pt x="101" y="95"/>
                    </a:cubicBezTo>
                    <a:cubicBezTo>
                      <a:pt x="1" y="195"/>
                      <a:pt x="34" y="362"/>
                      <a:pt x="134" y="429"/>
                    </a:cubicBezTo>
                    <a:cubicBezTo>
                      <a:pt x="184" y="462"/>
                      <a:pt x="236" y="477"/>
                      <a:pt x="286" y="477"/>
                    </a:cubicBezTo>
                    <a:cubicBezTo>
                      <a:pt x="434" y="477"/>
                      <a:pt x="559" y="345"/>
                      <a:pt x="534" y="195"/>
                    </a:cubicBezTo>
                    <a:cubicBezTo>
                      <a:pt x="494" y="73"/>
                      <a:pt x="378"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1" name="Google Shape;26041;p73"/>
              <p:cNvSpPr/>
              <p:nvPr/>
            </p:nvSpPr>
            <p:spPr>
              <a:xfrm>
                <a:off x="7596100" y="4410900"/>
                <a:ext cx="12550" cy="12525"/>
              </a:xfrm>
              <a:custGeom>
                <a:avLst/>
                <a:gdLst/>
                <a:ahLst/>
                <a:cxnLst/>
                <a:rect l="l" t="t" r="r" b="b"/>
                <a:pathLst>
                  <a:path w="502" h="501" extrusionOk="0">
                    <a:moveTo>
                      <a:pt x="268" y="0"/>
                    </a:moveTo>
                    <a:cubicBezTo>
                      <a:pt x="101" y="0"/>
                      <a:pt x="1" y="100"/>
                      <a:pt x="1" y="234"/>
                    </a:cubicBezTo>
                    <a:cubicBezTo>
                      <a:pt x="1" y="367"/>
                      <a:pt x="101" y="501"/>
                      <a:pt x="234" y="501"/>
                    </a:cubicBezTo>
                    <a:cubicBezTo>
                      <a:pt x="368" y="501"/>
                      <a:pt x="468" y="401"/>
                      <a:pt x="468" y="267"/>
                    </a:cubicBezTo>
                    <a:cubicBezTo>
                      <a:pt x="501" y="134"/>
                      <a:pt x="368" y="34"/>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2" name="Google Shape;26042;p73"/>
              <p:cNvSpPr/>
              <p:nvPr/>
            </p:nvSpPr>
            <p:spPr>
              <a:xfrm>
                <a:off x="7663175" y="4371525"/>
                <a:ext cx="13850" cy="11800"/>
              </a:xfrm>
              <a:custGeom>
                <a:avLst/>
                <a:gdLst/>
                <a:ahLst/>
                <a:cxnLst/>
                <a:rect l="l" t="t" r="r" b="b"/>
                <a:pathLst>
                  <a:path w="554" h="472" extrusionOk="0">
                    <a:moveTo>
                      <a:pt x="293" y="1"/>
                    </a:moveTo>
                    <a:cubicBezTo>
                      <a:pt x="193" y="1"/>
                      <a:pt x="91" y="61"/>
                      <a:pt x="53" y="174"/>
                    </a:cubicBezTo>
                    <a:cubicBezTo>
                      <a:pt x="0" y="333"/>
                      <a:pt x="136" y="471"/>
                      <a:pt x="295" y="471"/>
                    </a:cubicBezTo>
                    <a:cubicBezTo>
                      <a:pt x="336" y="471"/>
                      <a:pt x="379" y="462"/>
                      <a:pt x="420" y="441"/>
                    </a:cubicBezTo>
                    <a:cubicBezTo>
                      <a:pt x="520" y="375"/>
                      <a:pt x="553" y="241"/>
                      <a:pt x="487" y="108"/>
                    </a:cubicBezTo>
                    <a:cubicBezTo>
                      <a:pt x="443" y="36"/>
                      <a:pt x="36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3" name="Google Shape;26043;p73"/>
              <p:cNvSpPr/>
              <p:nvPr/>
            </p:nvSpPr>
            <p:spPr>
              <a:xfrm>
                <a:off x="7668650" y="4265175"/>
                <a:ext cx="11700" cy="11625"/>
              </a:xfrm>
              <a:custGeom>
                <a:avLst/>
                <a:gdLst/>
                <a:ahLst/>
                <a:cxnLst/>
                <a:rect l="l" t="t" r="r" b="b"/>
                <a:pathLst>
                  <a:path w="468" h="465" extrusionOk="0">
                    <a:moveTo>
                      <a:pt x="234" y="0"/>
                    </a:moveTo>
                    <a:cubicBezTo>
                      <a:pt x="118" y="0"/>
                      <a:pt x="1" y="75"/>
                      <a:pt x="1" y="225"/>
                    </a:cubicBezTo>
                    <a:cubicBezTo>
                      <a:pt x="1" y="345"/>
                      <a:pt x="81" y="464"/>
                      <a:pt x="193" y="464"/>
                    </a:cubicBezTo>
                    <a:cubicBezTo>
                      <a:pt x="207" y="464"/>
                      <a:pt x="220" y="462"/>
                      <a:pt x="234" y="459"/>
                    </a:cubicBezTo>
                    <a:cubicBezTo>
                      <a:pt x="368" y="459"/>
                      <a:pt x="468" y="359"/>
                      <a:pt x="468" y="225"/>
                    </a:cubicBezTo>
                    <a:cubicBezTo>
                      <a:pt x="468" y="75"/>
                      <a:pt x="351"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4" name="Google Shape;26044;p73"/>
              <p:cNvSpPr/>
              <p:nvPr/>
            </p:nvSpPr>
            <p:spPr>
              <a:xfrm>
                <a:off x="7511050" y="4236600"/>
                <a:ext cx="12525" cy="12550"/>
              </a:xfrm>
              <a:custGeom>
                <a:avLst/>
                <a:gdLst/>
                <a:ahLst/>
                <a:cxnLst/>
                <a:rect l="l" t="t" r="r" b="b"/>
                <a:pathLst>
                  <a:path w="501" h="502" extrusionOk="0">
                    <a:moveTo>
                      <a:pt x="267" y="1"/>
                    </a:moveTo>
                    <a:cubicBezTo>
                      <a:pt x="134" y="1"/>
                      <a:pt x="0" y="101"/>
                      <a:pt x="0" y="234"/>
                    </a:cubicBezTo>
                    <a:cubicBezTo>
                      <a:pt x="0" y="368"/>
                      <a:pt x="100" y="501"/>
                      <a:pt x="234" y="501"/>
                    </a:cubicBezTo>
                    <a:cubicBezTo>
                      <a:pt x="367" y="501"/>
                      <a:pt x="467"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5" name="Google Shape;26045;p73"/>
              <p:cNvSpPr/>
              <p:nvPr/>
            </p:nvSpPr>
            <p:spPr>
              <a:xfrm>
                <a:off x="7323400" y="4488125"/>
                <a:ext cx="16200" cy="11800"/>
              </a:xfrm>
              <a:custGeom>
                <a:avLst/>
                <a:gdLst/>
                <a:ahLst/>
                <a:cxnLst/>
                <a:rect l="l" t="t" r="r" b="b"/>
                <a:pathLst>
                  <a:path w="648" h="472" extrusionOk="0">
                    <a:moveTo>
                      <a:pt x="286" y="0"/>
                    </a:moveTo>
                    <a:cubicBezTo>
                      <a:pt x="221" y="0"/>
                      <a:pt x="156" y="25"/>
                      <a:pt x="101" y="80"/>
                    </a:cubicBezTo>
                    <a:cubicBezTo>
                      <a:pt x="1" y="180"/>
                      <a:pt x="34" y="347"/>
                      <a:pt x="134" y="414"/>
                    </a:cubicBezTo>
                    <a:cubicBezTo>
                      <a:pt x="182" y="455"/>
                      <a:pt x="233" y="472"/>
                      <a:pt x="283" y="472"/>
                    </a:cubicBezTo>
                    <a:cubicBezTo>
                      <a:pt x="479" y="472"/>
                      <a:pt x="647" y="206"/>
                      <a:pt x="435" y="47"/>
                    </a:cubicBezTo>
                    <a:cubicBezTo>
                      <a:pt x="390" y="17"/>
                      <a:pt x="338"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6" name="Google Shape;26046;p73"/>
              <p:cNvSpPr/>
              <p:nvPr/>
            </p:nvSpPr>
            <p:spPr>
              <a:xfrm>
                <a:off x="7411475" y="4455925"/>
                <a:ext cx="17525" cy="12725"/>
              </a:xfrm>
              <a:custGeom>
                <a:avLst/>
                <a:gdLst/>
                <a:ahLst/>
                <a:cxnLst/>
                <a:rect l="l" t="t" r="r" b="b"/>
                <a:pathLst>
                  <a:path w="701" h="509" extrusionOk="0">
                    <a:moveTo>
                      <a:pt x="367" y="0"/>
                    </a:moveTo>
                    <a:cubicBezTo>
                      <a:pt x="330" y="0"/>
                      <a:pt x="289" y="11"/>
                      <a:pt x="247" y="34"/>
                    </a:cubicBezTo>
                    <a:cubicBezTo>
                      <a:pt x="1" y="157"/>
                      <a:pt x="124" y="509"/>
                      <a:pt x="355" y="509"/>
                    </a:cubicBezTo>
                    <a:cubicBezTo>
                      <a:pt x="374" y="509"/>
                      <a:pt x="394" y="506"/>
                      <a:pt x="414" y="501"/>
                    </a:cubicBezTo>
                    <a:cubicBezTo>
                      <a:pt x="701" y="386"/>
                      <a:pt x="593"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7" name="Google Shape;26047;p73"/>
              <p:cNvSpPr/>
              <p:nvPr/>
            </p:nvSpPr>
            <p:spPr>
              <a:xfrm>
                <a:off x="7490925" y="4186175"/>
                <a:ext cx="15150" cy="11550"/>
              </a:xfrm>
              <a:custGeom>
                <a:avLst/>
                <a:gdLst/>
                <a:ahLst/>
                <a:cxnLst/>
                <a:rect l="l" t="t" r="r" b="b"/>
                <a:pathLst>
                  <a:path w="606" h="462" extrusionOk="0">
                    <a:moveTo>
                      <a:pt x="322" y="0"/>
                    </a:moveTo>
                    <a:cubicBezTo>
                      <a:pt x="107" y="0"/>
                      <a:pt x="1" y="331"/>
                      <a:pt x="238" y="450"/>
                    </a:cubicBezTo>
                    <a:cubicBezTo>
                      <a:pt x="262" y="458"/>
                      <a:pt x="287" y="462"/>
                      <a:pt x="313" y="462"/>
                    </a:cubicBezTo>
                    <a:cubicBezTo>
                      <a:pt x="398" y="462"/>
                      <a:pt x="488" y="418"/>
                      <a:pt x="538" y="317"/>
                    </a:cubicBezTo>
                    <a:cubicBezTo>
                      <a:pt x="605" y="183"/>
                      <a:pt x="538" y="50"/>
                      <a:pt x="405" y="16"/>
                    </a:cubicBezTo>
                    <a:cubicBezTo>
                      <a:pt x="376" y="5"/>
                      <a:pt x="348" y="0"/>
                      <a:pt x="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8" name="Google Shape;26048;p73"/>
              <p:cNvSpPr/>
              <p:nvPr/>
            </p:nvSpPr>
            <p:spPr>
              <a:xfrm>
                <a:off x="7410150" y="4255275"/>
                <a:ext cx="13350" cy="12025"/>
              </a:xfrm>
              <a:custGeom>
                <a:avLst/>
                <a:gdLst/>
                <a:ahLst/>
                <a:cxnLst/>
                <a:rect l="l" t="t" r="r" b="b"/>
                <a:pathLst>
                  <a:path w="534" h="481" extrusionOk="0">
                    <a:moveTo>
                      <a:pt x="282" y="1"/>
                    </a:moveTo>
                    <a:cubicBezTo>
                      <a:pt x="232" y="1"/>
                      <a:pt x="180" y="17"/>
                      <a:pt x="134" y="54"/>
                    </a:cubicBezTo>
                    <a:cubicBezTo>
                      <a:pt x="33" y="154"/>
                      <a:pt x="0" y="288"/>
                      <a:pt x="100" y="388"/>
                    </a:cubicBezTo>
                    <a:cubicBezTo>
                      <a:pt x="151" y="451"/>
                      <a:pt x="220" y="481"/>
                      <a:pt x="289" y="481"/>
                    </a:cubicBezTo>
                    <a:cubicBezTo>
                      <a:pt x="402" y="481"/>
                      <a:pt x="513" y="400"/>
                      <a:pt x="534" y="254"/>
                    </a:cubicBezTo>
                    <a:cubicBezTo>
                      <a:pt x="534" y="110"/>
                      <a:pt x="4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9" name="Google Shape;26049;p73"/>
              <p:cNvSpPr/>
              <p:nvPr/>
            </p:nvSpPr>
            <p:spPr>
              <a:xfrm>
                <a:off x="7369275" y="4467400"/>
                <a:ext cx="14775" cy="11950"/>
              </a:xfrm>
              <a:custGeom>
                <a:avLst/>
                <a:gdLst/>
                <a:ahLst/>
                <a:cxnLst/>
                <a:rect l="l" t="t" r="r" b="b"/>
                <a:pathLst>
                  <a:path w="591" h="478" extrusionOk="0">
                    <a:moveTo>
                      <a:pt x="299" y="0"/>
                    </a:moveTo>
                    <a:cubicBezTo>
                      <a:pt x="191" y="0"/>
                      <a:pt x="95" y="65"/>
                      <a:pt x="67" y="175"/>
                    </a:cubicBezTo>
                    <a:cubicBezTo>
                      <a:pt x="1" y="276"/>
                      <a:pt x="67" y="409"/>
                      <a:pt x="201" y="476"/>
                    </a:cubicBezTo>
                    <a:cubicBezTo>
                      <a:pt x="212" y="477"/>
                      <a:pt x="224" y="478"/>
                      <a:pt x="235" y="478"/>
                    </a:cubicBezTo>
                    <a:cubicBezTo>
                      <a:pt x="478" y="478"/>
                      <a:pt x="591" y="136"/>
                      <a:pt x="368" y="9"/>
                    </a:cubicBezTo>
                    <a:cubicBezTo>
                      <a:pt x="345" y="3"/>
                      <a:pt x="322"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0" name="Google Shape;26050;p73"/>
              <p:cNvSpPr/>
              <p:nvPr/>
            </p:nvSpPr>
            <p:spPr>
              <a:xfrm>
                <a:off x="7042225" y="4605825"/>
                <a:ext cx="17650" cy="12750"/>
              </a:xfrm>
              <a:custGeom>
                <a:avLst/>
                <a:gdLst/>
                <a:ahLst/>
                <a:cxnLst/>
                <a:rect l="l" t="t" r="r" b="b"/>
                <a:pathLst>
                  <a:path w="706" h="510" extrusionOk="0">
                    <a:moveTo>
                      <a:pt x="376" y="0"/>
                    </a:moveTo>
                    <a:cubicBezTo>
                      <a:pt x="333" y="0"/>
                      <a:pt x="287" y="13"/>
                      <a:pt x="240" y="42"/>
                    </a:cubicBezTo>
                    <a:cubicBezTo>
                      <a:pt x="1" y="202"/>
                      <a:pt x="164" y="510"/>
                      <a:pt x="376" y="510"/>
                    </a:cubicBezTo>
                    <a:cubicBezTo>
                      <a:pt x="429" y="510"/>
                      <a:pt x="486" y="490"/>
                      <a:pt x="540" y="443"/>
                    </a:cubicBezTo>
                    <a:cubicBezTo>
                      <a:pt x="705" y="278"/>
                      <a:pt x="576" y="0"/>
                      <a:pt x="3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1" name="Google Shape;26051;p73"/>
              <p:cNvSpPr/>
              <p:nvPr/>
            </p:nvSpPr>
            <p:spPr>
              <a:xfrm>
                <a:off x="7059050" y="4717775"/>
                <a:ext cx="14200" cy="11875"/>
              </a:xfrm>
              <a:custGeom>
                <a:avLst/>
                <a:gdLst/>
                <a:ahLst/>
                <a:cxnLst/>
                <a:rect l="l" t="t" r="r" b="b"/>
                <a:pathLst>
                  <a:path w="568" h="475" extrusionOk="0">
                    <a:moveTo>
                      <a:pt x="234" y="1"/>
                    </a:moveTo>
                    <a:cubicBezTo>
                      <a:pt x="101" y="1"/>
                      <a:pt x="1" y="134"/>
                      <a:pt x="1" y="268"/>
                    </a:cubicBezTo>
                    <a:cubicBezTo>
                      <a:pt x="1" y="384"/>
                      <a:pt x="101" y="474"/>
                      <a:pt x="215" y="474"/>
                    </a:cubicBezTo>
                    <a:cubicBezTo>
                      <a:pt x="233" y="474"/>
                      <a:pt x="250" y="472"/>
                      <a:pt x="268" y="468"/>
                    </a:cubicBezTo>
                    <a:cubicBezTo>
                      <a:pt x="568" y="435"/>
                      <a:pt x="501"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2" name="Google Shape;26052;p73"/>
              <p:cNvSpPr/>
              <p:nvPr/>
            </p:nvSpPr>
            <p:spPr>
              <a:xfrm>
                <a:off x="7155175" y="4645975"/>
                <a:ext cx="15650" cy="12650"/>
              </a:xfrm>
              <a:custGeom>
                <a:avLst/>
                <a:gdLst/>
                <a:ahLst/>
                <a:cxnLst/>
                <a:rect l="l" t="t" r="r" b="b"/>
                <a:pathLst>
                  <a:path w="626" h="506" extrusionOk="0">
                    <a:moveTo>
                      <a:pt x="320" y="1"/>
                    </a:moveTo>
                    <a:cubicBezTo>
                      <a:pt x="138" y="1"/>
                      <a:pt x="0" y="217"/>
                      <a:pt x="125" y="404"/>
                    </a:cubicBezTo>
                    <a:cubicBezTo>
                      <a:pt x="168" y="469"/>
                      <a:pt x="239" y="506"/>
                      <a:pt x="320" y="506"/>
                    </a:cubicBezTo>
                    <a:cubicBezTo>
                      <a:pt x="364" y="506"/>
                      <a:pt x="412" y="495"/>
                      <a:pt x="459" y="471"/>
                    </a:cubicBezTo>
                    <a:cubicBezTo>
                      <a:pt x="626" y="338"/>
                      <a:pt x="559"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3" name="Google Shape;26053;p73"/>
              <p:cNvSpPr/>
              <p:nvPr/>
            </p:nvSpPr>
            <p:spPr>
              <a:xfrm>
                <a:off x="7070725" y="4559000"/>
                <a:ext cx="15875" cy="12025"/>
              </a:xfrm>
              <a:custGeom>
                <a:avLst/>
                <a:gdLst/>
                <a:ahLst/>
                <a:cxnLst/>
                <a:rect l="l" t="t" r="r" b="b"/>
                <a:pathLst>
                  <a:path w="635" h="481" extrusionOk="0">
                    <a:moveTo>
                      <a:pt x="324" y="1"/>
                    </a:moveTo>
                    <a:cubicBezTo>
                      <a:pt x="254" y="1"/>
                      <a:pt x="189" y="26"/>
                      <a:pt x="134" y="81"/>
                    </a:cubicBezTo>
                    <a:cubicBezTo>
                      <a:pt x="1" y="247"/>
                      <a:pt x="134" y="481"/>
                      <a:pt x="334" y="481"/>
                    </a:cubicBezTo>
                    <a:cubicBezTo>
                      <a:pt x="568" y="481"/>
                      <a:pt x="635" y="214"/>
                      <a:pt x="501" y="47"/>
                    </a:cubicBezTo>
                    <a:cubicBezTo>
                      <a:pt x="441" y="17"/>
                      <a:pt x="381"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4" name="Google Shape;26054;p73"/>
              <p:cNvSpPr/>
              <p:nvPr/>
            </p:nvSpPr>
            <p:spPr>
              <a:xfrm>
                <a:off x="6751625" y="4734900"/>
                <a:ext cx="17350" cy="12150"/>
              </a:xfrm>
              <a:custGeom>
                <a:avLst/>
                <a:gdLst/>
                <a:ahLst/>
                <a:cxnLst/>
                <a:rect l="l" t="t" r="r" b="b"/>
                <a:pathLst>
                  <a:path w="694" h="486" extrusionOk="0">
                    <a:moveTo>
                      <a:pt x="349" y="0"/>
                    </a:moveTo>
                    <a:cubicBezTo>
                      <a:pt x="320" y="0"/>
                      <a:pt x="289" y="5"/>
                      <a:pt x="256" y="16"/>
                    </a:cubicBezTo>
                    <a:cubicBezTo>
                      <a:pt x="0" y="130"/>
                      <a:pt x="107" y="486"/>
                      <a:pt x="330" y="486"/>
                    </a:cubicBezTo>
                    <a:cubicBezTo>
                      <a:pt x="369" y="486"/>
                      <a:pt x="411" y="475"/>
                      <a:pt x="456" y="450"/>
                    </a:cubicBezTo>
                    <a:cubicBezTo>
                      <a:pt x="694" y="331"/>
                      <a:pt x="587"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5" name="Google Shape;26055;p73"/>
              <p:cNvSpPr/>
              <p:nvPr/>
            </p:nvSpPr>
            <p:spPr>
              <a:xfrm>
                <a:off x="6794700" y="4821825"/>
                <a:ext cx="15325" cy="12200"/>
              </a:xfrm>
              <a:custGeom>
                <a:avLst/>
                <a:gdLst/>
                <a:ahLst/>
                <a:cxnLst/>
                <a:rect l="l" t="t" r="r" b="b"/>
                <a:pathLst>
                  <a:path w="613" h="488" extrusionOk="0">
                    <a:moveTo>
                      <a:pt x="264" y="1"/>
                    </a:moveTo>
                    <a:cubicBezTo>
                      <a:pt x="244" y="1"/>
                      <a:pt x="223" y="3"/>
                      <a:pt x="201" y="9"/>
                    </a:cubicBezTo>
                    <a:cubicBezTo>
                      <a:pt x="67" y="75"/>
                      <a:pt x="1" y="209"/>
                      <a:pt x="67" y="342"/>
                    </a:cubicBezTo>
                    <a:cubicBezTo>
                      <a:pt x="93" y="444"/>
                      <a:pt x="196" y="488"/>
                      <a:pt x="288" y="488"/>
                    </a:cubicBezTo>
                    <a:cubicBezTo>
                      <a:pt x="316" y="488"/>
                      <a:pt x="344" y="483"/>
                      <a:pt x="367" y="476"/>
                    </a:cubicBezTo>
                    <a:cubicBezTo>
                      <a:pt x="612" y="322"/>
                      <a:pt x="49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6" name="Google Shape;26056;p73"/>
              <p:cNvSpPr/>
              <p:nvPr/>
            </p:nvSpPr>
            <p:spPr>
              <a:xfrm>
                <a:off x="7086750" y="4620525"/>
                <a:ext cx="13200" cy="12125"/>
              </a:xfrm>
              <a:custGeom>
                <a:avLst/>
                <a:gdLst/>
                <a:ahLst/>
                <a:cxnLst/>
                <a:rect l="l" t="t" r="r" b="b"/>
                <a:pathLst>
                  <a:path w="528" h="485" extrusionOk="0">
                    <a:moveTo>
                      <a:pt x="264" y="1"/>
                    </a:moveTo>
                    <a:cubicBezTo>
                      <a:pt x="156" y="1"/>
                      <a:pt x="46" y="72"/>
                      <a:pt x="27" y="188"/>
                    </a:cubicBezTo>
                    <a:cubicBezTo>
                      <a:pt x="0" y="347"/>
                      <a:pt x="142" y="485"/>
                      <a:pt x="285" y="485"/>
                    </a:cubicBezTo>
                    <a:cubicBezTo>
                      <a:pt x="322" y="485"/>
                      <a:pt x="359" y="476"/>
                      <a:pt x="394" y="455"/>
                    </a:cubicBezTo>
                    <a:cubicBezTo>
                      <a:pt x="494" y="355"/>
                      <a:pt x="527" y="222"/>
                      <a:pt x="461" y="122"/>
                    </a:cubicBezTo>
                    <a:cubicBezTo>
                      <a:pt x="419" y="38"/>
                      <a:pt x="34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7" name="Google Shape;26057;p73"/>
              <p:cNvSpPr/>
              <p:nvPr/>
            </p:nvSpPr>
            <p:spPr>
              <a:xfrm>
                <a:off x="7102200" y="4536600"/>
                <a:ext cx="13600" cy="11350"/>
              </a:xfrm>
              <a:custGeom>
                <a:avLst/>
                <a:gdLst/>
                <a:ahLst/>
                <a:cxnLst/>
                <a:rect l="l" t="t" r="r" b="b"/>
                <a:pathLst>
                  <a:path w="544" h="454" extrusionOk="0">
                    <a:moveTo>
                      <a:pt x="273" y="1"/>
                    </a:moveTo>
                    <a:cubicBezTo>
                      <a:pt x="165" y="1"/>
                      <a:pt x="70" y="60"/>
                      <a:pt x="43" y="143"/>
                    </a:cubicBezTo>
                    <a:cubicBezTo>
                      <a:pt x="1" y="331"/>
                      <a:pt x="142" y="453"/>
                      <a:pt x="286" y="453"/>
                    </a:cubicBezTo>
                    <a:cubicBezTo>
                      <a:pt x="372" y="453"/>
                      <a:pt x="460" y="409"/>
                      <a:pt x="510" y="310"/>
                    </a:cubicBezTo>
                    <a:cubicBezTo>
                      <a:pt x="543" y="176"/>
                      <a:pt x="476" y="43"/>
                      <a:pt x="343" y="9"/>
                    </a:cubicBezTo>
                    <a:cubicBezTo>
                      <a:pt x="319" y="3"/>
                      <a:pt x="296"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8" name="Google Shape;26058;p73"/>
              <p:cNvSpPr/>
              <p:nvPr/>
            </p:nvSpPr>
            <p:spPr>
              <a:xfrm>
                <a:off x="7048425" y="4676625"/>
                <a:ext cx="14825" cy="12300"/>
              </a:xfrm>
              <a:custGeom>
                <a:avLst/>
                <a:gdLst/>
                <a:ahLst/>
                <a:cxnLst/>
                <a:rect l="l" t="t" r="r" b="b"/>
                <a:pathLst>
                  <a:path w="593" h="492" extrusionOk="0">
                    <a:moveTo>
                      <a:pt x="313" y="0"/>
                    </a:moveTo>
                    <a:cubicBezTo>
                      <a:pt x="219" y="0"/>
                      <a:pt x="110" y="44"/>
                      <a:pt x="59" y="146"/>
                    </a:cubicBezTo>
                    <a:cubicBezTo>
                      <a:pt x="0" y="293"/>
                      <a:pt x="122" y="491"/>
                      <a:pt x="289" y="491"/>
                    </a:cubicBezTo>
                    <a:cubicBezTo>
                      <a:pt x="312" y="491"/>
                      <a:pt x="335" y="487"/>
                      <a:pt x="359" y="479"/>
                    </a:cubicBezTo>
                    <a:cubicBezTo>
                      <a:pt x="559" y="413"/>
                      <a:pt x="593" y="112"/>
                      <a:pt x="392" y="12"/>
                    </a:cubicBezTo>
                    <a:cubicBezTo>
                      <a:pt x="369" y="4"/>
                      <a:pt x="341"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9" name="Google Shape;26059;p73"/>
              <p:cNvSpPr/>
              <p:nvPr/>
            </p:nvSpPr>
            <p:spPr>
              <a:xfrm>
                <a:off x="7209375" y="4622800"/>
                <a:ext cx="11500" cy="10325"/>
              </a:xfrm>
              <a:custGeom>
                <a:avLst/>
                <a:gdLst/>
                <a:ahLst/>
                <a:cxnLst/>
                <a:rect l="l" t="t" r="r" b="b"/>
                <a:pathLst>
                  <a:path w="460" h="413" extrusionOk="0">
                    <a:moveTo>
                      <a:pt x="328" y="0"/>
                    </a:moveTo>
                    <a:cubicBezTo>
                      <a:pt x="184" y="0"/>
                      <a:pt x="1" y="413"/>
                      <a:pt x="186" y="413"/>
                    </a:cubicBezTo>
                    <a:cubicBezTo>
                      <a:pt x="206" y="413"/>
                      <a:pt x="230" y="408"/>
                      <a:pt x="259" y="397"/>
                    </a:cubicBezTo>
                    <a:cubicBezTo>
                      <a:pt x="392" y="364"/>
                      <a:pt x="459" y="231"/>
                      <a:pt x="426" y="97"/>
                    </a:cubicBezTo>
                    <a:cubicBezTo>
                      <a:pt x="400" y="28"/>
                      <a:pt x="366"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0" name="Google Shape;26060;p73"/>
              <p:cNvSpPr/>
              <p:nvPr/>
            </p:nvSpPr>
            <p:spPr>
              <a:xfrm>
                <a:off x="7235150" y="4491550"/>
                <a:ext cx="11575" cy="10275"/>
              </a:xfrm>
              <a:custGeom>
                <a:avLst/>
                <a:gdLst/>
                <a:ahLst/>
                <a:cxnLst/>
                <a:rect l="l" t="t" r="r" b="b"/>
                <a:pathLst>
                  <a:path w="463" h="411" extrusionOk="0">
                    <a:moveTo>
                      <a:pt x="203" y="1"/>
                    </a:moveTo>
                    <a:cubicBezTo>
                      <a:pt x="1" y="1"/>
                      <a:pt x="201" y="410"/>
                      <a:pt x="340" y="410"/>
                    </a:cubicBezTo>
                    <a:cubicBezTo>
                      <a:pt x="377" y="410"/>
                      <a:pt x="409" y="382"/>
                      <a:pt x="429" y="310"/>
                    </a:cubicBezTo>
                    <a:cubicBezTo>
                      <a:pt x="462" y="210"/>
                      <a:pt x="395" y="77"/>
                      <a:pt x="262" y="10"/>
                    </a:cubicBezTo>
                    <a:cubicBezTo>
                      <a:pt x="239" y="4"/>
                      <a:pt x="219" y="1"/>
                      <a:pt x="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1" name="Google Shape;26061;p73"/>
              <p:cNvSpPr/>
              <p:nvPr/>
            </p:nvSpPr>
            <p:spPr>
              <a:xfrm>
                <a:off x="6961125" y="4466650"/>
                <a:ext cx="13725" cy="8950"/>
              </a:xfrm>
              <a:custGeom>
                <a:avLst/>
                <a:gdLst/>
                <a:ahLst/>
                <a:cxnLst/>
                <a:rect l="l" t="t" r="r" b="b"/>
                <a:pathLst>
                  <a:path w="549" h="358" extrusionOk="0">
                    <a:moveTo>
                      <a:pt x="323" y="0"/>
                    </a:moveTo>
                    <a:cubicBezTo>
                      <a:pt x="310" y="0"/>
                      <a:pt x="296" y="2"/>
                      <a:pt x="282" y="5"/>
                    </a:cubicBezTo>
                    <a:cubicBezTo>
                      <a:pt x="1" y="5"/>
                      <a:pt x="307" y="358"/>
                      <a:pt x="465" y="358"/>
                    </a:cubicBezTo>
                    <a:cubicBezTo>
                      <a:pt x="514" y="358"/>
                      <a:pt x="549" y="325"/>
                      <a:pt x="549" y="239"/>
                    </a:cubicBezTo>
                    <a:cubicBezTo>
                      <a:pt x="519" y="120"/>
                      <a:pt x="436"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2" name="Google Shape;26062;p73"/>
              <p:cNvSpPr/>
              <p:nvPr/>
            </p:nvSpPr>
            <p:spPr>
              <a:xfrm>
                <a:off x="6739650" y="4718400"/>
                <a:ext cx="15450" cy="12625"/>
              </a:xfrm>
              <a:custGeom>
                <a:avLst/>
                <a:gdLst/>
                <a:ahLst/>
                <a:cxnLst/>
                <a:rect l="l" t="t" r="r" b="b"/>
                <a:pathLst>
                  <a:path w="618" h="505" extrusionOk="0">
                    <a:moveTo>
                      <a:pt x="268" y="1"/>
                    </a:moveTo>
                    <a:cubicBezTo>
                      <a:pt x="209" y="1"/>
                      <a:pt x="151" y="26"/>
                      <a:pt x="101" y="76"/>
                    </a:cubicBezTo>
                    <a:cubicBezTo>
                      <a:pt x="1" y="176"/>
                      <a:pt x="1" y="343"/>
                      <a:pt x="101" y="443"/>
                    </a:cubicBezTo>
                    <a:cubicBezTo>
                      <a:pt x="151" y="486"/>
                      <a:pt x="206" y="504"/>
                      <a:pt x="259" y="504"/>
                    </a:cubicBezTo>
                    <a:cubicBezTo>
                      <a:pt x="452" y="504"/>
                      <a:pt x="618" y="259"/>
                      <a:pt x="435" y="76"/>
                    </a:cubicBezTo>
                    <a:cubicBezTo>
                      <a:pt x="385" y="26"/>
                      <a:pt x="326"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3" name="Google Shape;26063;p73"/>
              <p:cNvSpPr/>
              <p:nvPr/>
            </p:nvSpPr>
            <p:spPr>
              <a:xfrm>
                <a:off x="6834725" y="4775825"/>
                <a:ext cx="15550" cy="11875"/>
              </a:xfrm>
              <a:custGeom>
                <a:avLst/>
                <a:gdLst/>
                <a:ahLst/>
                <a:cxnLst/>
                <a:rect l="l" t="t" r="r" b="b"/>
                <a:pathLst>
                  <a:path w="622" h="475" extrusionOk="0">
                    <a:moveTo>
                      <a:pt x="314" y="1"/>
                    </a:moveTo>
                    <a:cubicBezTo>
                      <a:pt x="288" y="1"/>
                      <a:pt x="261" y="5"/>
                      <a:pt x="234" y="14"/>
                    </a:cubicBezTo>
                    <a:cubicBezTo>
                      <a:pt x="34" y="81"/>
                      <a:pt x="1" y="347"/>
                      <a:pt x="201" y="448"/>
                    </a:cubicBezTo>
                    <a:cubicBezTo>
                      <a:pt x="238" y="466"/>
                      <a:pt x="275" y="474"/>
                      <a:pt x="311" y="474"/>
                    </a:cubicBezTo>
                    <a:cubicBezTo>
                      <a:pt x="404" y="474"/>
                      <a:pt x="486" y="420"/>
                      <a:pt x="534" y="347"/>
                    </a:cubicBezTo>
                    <a:cubicBezTo>
                      <a:pt x="621" y="174"/>
                      <a:pt x="483" y="1"/>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4" name="Google Shape;26064;p73"/>
              <p:cNvSpPr/>
              <p:nvPr/>
            </p:nvSpPr>
            <p:spPr>
              <a:xfrm>
                <a:off x="6995075" y="4609500"/>
                <a:ext cx="13125" cy="12075"/>
              </a:xfrm>
              <a:custGeom>
                <a:avLst/>
                <a:gdLst/>
                <a:ahLst/>
                <a:cxnLst/>
                <a:rect l="l" t="t" r="r" b="b"/>
                <a:pathLst>
                  <a:path w="525" h="483" extrusionOk="0">
                    <a:moveTo>
                      <a:pt x="263" y="1"/>
                    </a:moveTo>
                    <a:cubicBezTo>
                      <a:pt x="152" y="1"/>
                      <a:pt x="45" y="73"/>
                      <a:pt x="25" y="196"/>
                    </a:cubicBezTo>
                    <a:cubicBezTo>
                      <a:pt x="0" y="365"/>
                      <a:pt x="117" y="482"/>
                      <a:pt x="247" y="482"/>
                    </a:cubicBezTo>
                    <a:cubicBezTo>
                      <a:pt x="295" y="482"/>
                      <a:pt x="346" y="466"/>
                      <a:pt x="392" y="429"/>
                    </a:cubicBezTo>
                    <a:cubicBezTo>
                      <a:pt x="492" y="362"/>
                      <a:pt x="525" y="196"/>
                      <a:pt x="458" y="96"/>
                    </a:cubicBezTo>
                    <a:cubicBezTo>
                      <a:pt x="406" y="31"/>
                      <a:pt x="334"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5" name="Google Shape;26065;p73"/>
              <p:cNvSpPr/>
              <p:nvPr/>
            </p:nvSpPr>
            <p:spPr>
              <a:xfrm>
                <a:off x="6850925" y="4559950"/>
                <a:ext cx="14550" cy="8050"/>
              </a:xfrm>
              <a:custGeom>
                <a:avLst/>
                <a:gdLst/>
                <a:ahLst/>
                <a:cxnLst/>
                <a:rect l="l" t="t" r="r" b="b"/>
                <a:pathLst>
                  <a:path w="582" h="322" extrusionOk="0">
                    <a:moveTo>
                      <a:pt x="252" y="1"/>
                    </a:moveTo>
                    <a:cubicBezTo>
                      <a:pt x="144" y="1"/>
                      <a:pt x="47" y="66"/>
                      <a:pt x="20" y="176"/>
                    </a:cubicBezTo>
                    <a:cubicBezTo>
                      <a:pt x="1" y="282"/>
                      <a:pt x="48" y="321"/>
                      <a:pt x="116" y="321"/>
                    </a:cubicBezTo>
                    <a:cubicBezTo>
                      <a:pt x="284" y="321"/>
                      <a:pt x="581" y="81"/>
                      <a:pt x="320" y="9"/>
                    </a:cubicBezTo>
                    <a:cubicBezTo>
                      <a:pt x="297" y="4"/>
                      <a:pt x="274"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6" name="Google Shape;26066;p73"/>
              <p:cNvSpPr/>
              <p:nvPr/>
            </p:nvSpPr>
            <p:spPr>
              <a:xfrm>
                <a:off x="6566200" y="4806975"/>
                <a:ext cx="13375" cy="11775"/>
              </a:xfrm>
              <a:custGeom>
                <a:avLst/>
                <a:gdLst/>
                <a:ahLst/>
                <a:cxnLst/>
                <a:rect l="l" t="t" r="r" b="b"/>
                <a:pathLst>
                  <a:path w="535" h="471" extrusionOk="0">
                    <a:moveTo>
                      <a:pt x="258" y="1"/>
                    </a:moveTo>
                    <a:cubicBezTo>
                      <a:pt x="213" y="1"/>
                      <a:pt x="170" y="12"/>
                      <a:pt x="134" y="35"/>
                    </a:cubicBezTo>
                    <a:cubicBezTo>
                      <a:pt x="34" y="102"/>
                      <a:pt x="1" y="269"/>
                      <a:pt x="67" y="369"/>
                    </a:cubicBezTo>
                    <a:cubicBezTo>
                      <a:pt x="110" y="434"/>
                      <a:pt x="195" y="470"/>
                      <a:pt x="277" y="470"/>
                    </a:cubicBezTo>
                    <a:cubicBezTo>
                      <a:pt x="322" y="470"/>
                      <a:pt x="365" y="459"/>
                      <a:pt x="401" y="436"/>
                    </a:cubicBezTo>
                    <a:cubicBezTo>
                      <a:pt x="501" y="369"/>
                      <a:pt x="534" y="202"/>
                      <a:pt x="468" y="102"/>
                    </a:cubicBezTo>
                    <a:cubicBezTo>
                      <a:pt x="425" y="38"/>
                      <a:pt x="340" y="1"/>
                      <a:pt x="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7" name="Google Shape;26067;p73"/>
              <p:cNvSpPr/>
              <p:nvPr/>
            </p:nvSpPr>
            <p:spPr>
              <a:xfrm>
                <a:off x="6721325" y="4802850"/>
                <a:ext cx="11700" cy="11700"/>
              </a:xfrm>
              <a:custGeom>
                <a:avLst/>
                <a:gdLst/>
                <a:ahLst/>
                <a:cxnLst/>
                <a:rect l="l" t="t" r="r" b="b"/>
                <a:pathLst>
                  <a:path w="468" h="468" extrusionOk="0">
                    <a:moveTo>
                      <a:pt x="234" y="0"/>
                    </a:moveTo>
                    <a:cubicBezTo>
                      <a:pt x="100" y="0"/>
                      <a:pt x="0" y="100"/>
                      <a:pt x="0" y="234"/>
                    </a:cubicBezTo>
                    <a:cubicBezTo>
                      <a:pt x="0" y="367"/>
                      <a:pt x="100" y="467"/>
                      <a:pt x="234" y="467"/>
                    </a:cubicBezTo>
                    <a:cubicBezTo>
                      <a:pt x="367" y="467"/>
                      <a:pt x="467" y="367"/>
                      <a:pt x="467" y="234"/>
                    </a:cubicBezTo>
                    <a:cubicBezTo>
                      <a:pt x="467" y="100"/>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8" name="Google Shape;26068;p73"/>
              <p:cNvSpPr/>
              <p:nvPr/>
            </p:nvSpPr>
            <p:spPr>
              <a:xfrm>
                <a:off x="6751825" y="4610875"/>
                <a:ext cx="15375" cy="12075"/>
              </a:xfrm>
              <a:custGeom>
                <a:avLst/>
                <a:gdLst/>
                <a:ahLst/>
                <a:cxnLst/>
                <a:rect l="l" t="t" r="r" b="b"/>
                <a:pathLst>
                  <a:path w="615" h="483" extrusionOk="0">
                    <a:moveTo>
                      <a:pt x="357" y="1"/>
                    </a:moveTo>
                    <a:cubicBezTo>
                      <a:pt x="99" y="1"/>
                      <a:pt x="1" y="412"/>
                      <a:pt x="281" y="474"/>
                    </a:cubicBezTo>
                    <a:cubicBezTo>
                      <a:pt x="304" y="480"/>
                      <a:pt x="327" y="483"/>
                      <a:pt x="349" y="483"/>
                    </a:cubicBezTo>
                    <a:cubicBezTo>
                      <a:pt x="457" y="483"/>
                      <a:pt x="554" y="418"/>
                      <a:pt x="581" y="307"/>
                    </a:cubicBezTo>
                    <a:cubicBezTo>
                      <a:pt x="615" y="174"/>
                      <a:pt x="548" y="41"/>
                      <a:pt x="415" y="7"/>
                    </a:cubicBezTo>
                    <a:cubicBezTo>
                      <a:pt x="395" y="3"/>
                      <a:pt x="375"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9" name="Google Shape;26069;p73"/>
              <p:cNvSpPr/>
              <p:nvPr/>
            </p:nvSpPr>
            <p:spPr>
              <a:xfrm>
                <a:off x="6538675" y="4677375"/>
                <a:ext cx="10800" cy="10350"/>
              </a:xfrm>
              <a:custGeom>
                <a:avLst/>
                <a:gdLst/>
                <a:ahLst/>
                <a:cxnLst/>
                <a:rect l="l" t="t" r="r" b="b"/>
                <a:pathLst>
                  <a:path w="432" h="414" extrusionOk="0">
                    <a:moveTo>
                      <a:pt x="266" y="1"/>
                    </a:moveTo>
                    <a:cubicBezTo>
                      <a:pt x="249" y="1"/>
                      <a:pt x="227" y="5"/>
                      <a:pt x="201" y="16"/>
                    </a:cubicBezTo>
                    <a:cubicBezTo>
                      <a:pt x="68" y="49"/>
                      <a:pt x="1" y="183"/>
                      <a:pt x="34" y="316"/>
                    </a:cubicBezTo>
                    <a:cubicBezTo>
                      <a:pt x="53" y="385"/>
                      <a:pt x="83" y="413"/>
                      <a:pt x="116" y="413"/>
                    </a:cubicBezTo>
                    <a:cubicBezTo>
                      <a:pt x="246" y="413"/>
                      <a:pt x="431"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0" name="Google Shape;26070;p73"/>
              <p:cNvSpPr/>
              <p:nvPr/>
            </p:nvSpPr>
            <p:spPr>
              <a:xfrm>
                <a:off x="6497825" y="4844025"/>
                <a:ext cx="13775" cy="11975"/>
              </a:xfrm>
              <a:custGeom>
                <a:avLst/>
                <a:gdLst/>
                <a:ahLst/>
                <a:cxnLst/>
                <a:rect l="l" t="t" r="r" b="b"/>
                <a:pathLst>
                  <a:path w="551" h="479" extrusionOk="0">
                    <a:moveTo>
                      <a:pt x="263" y="0"/>
                    </a:moveTo>
                    <a:cubicBezTo>
                      <a:pt x="167" y="0"/>
                      <a:pt x="69" y="50"/>
                      <a:pt x="34" y="155"/>
                    </a:cubicBezTo>
                    <a:cubicBezTo>
                      <a:pt x="0" y="288"/>
                      <a:pt x="34" y="421"/>
                      <a:pt x="167" y="455"/>
                    </a:cubicBezTo>
                    <a:cubicBezTo>
                      <a:pt x="200" y="471"/>
                      <a:pt x="233" y="479"/>
                      <a:pt x="265" y="479"/>
                    </a:cubicBezTo>
                    <a:cubicBezTo>
                      <a:pt x="425" y="479"/>
                      <a:pt x="551" y="288"/>
                      <a:pt x="467" y="121"/>
                    </a:cubicBezTo>
                    <a:cubicBezTo>
                      <a:pt x="436" y="42"/>
                      <a:pt x="351"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1" name="Google Shape;26071;p73"/>
              <p:cNvSpPr/>
              <p:nvPr/>
            </p:nvSpPr>
            <p:spPr>
              <a:xfrm>
                <a:off x="6503650" y="4755725"/>
                <a:ext cx="14600" cy="12150"/>
              </a:xfrm>
              <a:custGeom>
                <a:avLst/>
                <a:gdLst/>
                <a:ahLst/>
                <a:cxnLst/>
                <a:rect l="l" t="t" r="r" b="b"/>
                <a:pathLst>
                  <a:path w="584" h="486" extrusionOk="0">
                    <a:moveTo>
                      <a:pt x="265" y="1"/>
                    </a:moveTo>
                    <a:cubicBezTo>
                      <a:pt x="192" y="1"/>
                      <a:pt x="119" y="35"/>
                      <a:pt x="68" y="117"/>
                    </a:cubicBezTo>
                    <a:cubicBezTo>
                      <a:pt x="1" y="217"/>
                      <a:pt x="34" y="384"/>
                      <a:pt x="134" y="451"/>
                    </a:cubicBezTo>
                    <a:cubicBezTo>
                      <a:pt x="182" y="475"/>
                      <a:pt x="229" y="486"/>
                      <a:pt x="273" y="486"/>
                    </a:cubicBezTo>
                    <a:cubicBezTo>
                      <a:pt x="354" y="486"/>
                      <a:pt x="425" y="449"/>
                      <a:pt x="468" y="384"/>
                    </a:cubicBezTo>
                    <a:cubicBezTo>
                      <a:pt x="583" y="176"/>
                      <a:pt x="427"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2" name="Google Shape;26072;p73"/>
              <p:cNvSpPr/>
              <p:nvPr/>
            </p:nvSpPr>
            <p:spPr>
              <a:xfrm>
                <a:off x="6542025" y="4796050"/>
                <a:ext cx="13375" cy="12500"/>
              </a:xfrm>
              <a:custGeom>
                <a:avLst/>
                <a:gdLst/>
                <a:ahLst/>
                <a:cxnLst/>
                <a:rect l="l" t="t" r="r" b="b"/>
                <a:pathLst>
                  <a:path w="535" h="500" extrusionOk="0">
                    <a:moveTo>
                      <a:pt x="268" y="1"/>
                    </a:moveTo>
                    <a:cubicBezTo>
                      <a:pt x="201" y="1"/>
                      <a:pt x="136" y="34"/>
                      <a:pt x="100" y="106"/>
                    </a:cubicBezTo>
                    <a:cubicBezTo>
                      <a:pt x="0" y="172"/>
                      <a:pt x="0" y="339"/>
                      <a:pt x="100" y="439"/>
                    </a:cubicBezTo>
                    <a:cubicBezTo>
                      <a:pt x="142" y="481"/>
                      <a:pt x="196" y="500"/>
                      <a:pt x="249" y="500"/>
                    </a:cubicBezTo>
                    <a:cubicBezTo>
                      <a:pt x="323" y="500"/>
                      <a:pt x="395" y="464"/>
                      <a:pt x="434" y="406"/>
                    </a:cubicBezTo>
                    <a:cubicBezTo>
                      <a:pt x="534" y="306"/>
                      <a:pt x="534" y="139"/>
                      <a:pt x="434" y="72"/>
                    </a:cubicBezTo>
                    <a:cubicBezTo>
                      <a:pt x="388" y="26"/>
                      <a:pt x="327"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3" name="Google Shape;26073;p73"/>
              <p:cNvSpPr/>
              <p:nvPr/>
            </p:nvSpPr>
            <p:spPr>
              <a:xfrm>
                <a:off x="6597250" y="4759025"/>
                <a:ext cx="14000" cy="12175"/>
              </a:xfrm>
              <a:custGeom>
                <a:avLst/>
                <a:gdLst/>
                <a:ahLst/>
                <a:cxnLst/>
                <a:rect l="l" t="t" r="r" b="b"/>
                <a:pathLst>
                  <a:path w="560" h="487" extrusionOk="0">
                    <a:moveTo>
                      <a:pt x="287" y="0"/>
                    </a:moveTo>
                    <a:cubicBezTo>
                      <a:pt x="176" y="0"/>
                      <a:pt x="66" y="80"/>
                      <a:pt x="26" y="219"/>
                    </a:cubicBezTo>
                    <a:cubicBezTo>
                      <a:pt x="1" y="372"/>
                      <a:pt x="132" y="486"/>
                      <a:pt x="285" y="486"/>
                    </a:cubicBezTo>
                    <a:cubicBezTo>
                      <a:pt x="331" y="486"/>
                      <a:pt x="380" y="476"/>
                      <a:pt x="427" y="452"/>
                    </a:cubicBezTo>
                    <a:cubicBezTo>
                      <a:pt x="527" y="352"/>
                      <a:pt x="560" y="219"/>
                      <a:pt x="493" y="119"/>
                    </a:cubicBezTo>
                    <a:cubicBezTo>
                      <a:pt x="439" y="38"/>
                      <a:pt x="363"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4" name="Google Shape;26074;p73"/>
              <p:cNvSpPr/>
              <p:nvPr/>
            </p:nvSpPr>
            <p:spPr>
              <a:xfrm>
                <a:off x="6373650" y="4648275"/>
                <a:ext cx="14125" cy="11775"/>
              </a:xfrm>
              <a:custGeom>
                <a:avLst/>
                <a:gdLst/>
                <a:ahLst/>
                <a:cxnLst/>
                <a:rect l="l" t="t" r="r" b="b"/>
                <a:pathLst>
                  <a:path w="565" h="471" extrusionOk="0">
                    <a:moveTo>
                      <a:pt x="304" y="0"/>
                    </a:moveTo>
                    <a:cubicBezTo>
                      <a:pt x="205" y="0"/>
                      <a:pt x="115" y="44"/>
                      <a:pt x="64" y="146"/>
                    </a:cubicBezTo>
                    <a:cubicBezTo>
                      <a:pt x="1" y="335"/>
                      <a:pt x="163" y="471"/>
                      <a:pt x="316" y="471"/>
                    </a:cubicBezTo>
                    <a:cubicBezTo>
                      <a:pt x="406" y="471"/>
                      <a:pt x="494" y="424"/>
                      <a:pt x="531" y="312"/>
                    </a:cubicBezTo>
                    <a:cubicBezTo>
                      <a:pt x="564" y="179"/>
                      <a:pt x="498" y="46"/>
                      <a:pt x="397" y="12"/>
                    </a:cubicBezTo>
                    <a:cubicBezTo>
                      <a:pt x="366" y="4"/>
                      <a:pt x="334"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5" name="Google Shape;26075;p73"/>
              <p:cNvSpPr/>
              <p:nvPr/>
            </p:nvSpPr>
            <p:spPr>
              <a:xfrm>
                <a:off x="6077525" y="4779175"/>
                <a:ext cx="14700" cy="12050"/>
              </a:xfrm>
              <a:custGeom>
                <a:avLst/>
                <a:gdLst/>
                <a:ahLst/>
                <a:cxnLst/>
                <a:rect l="l" t="t" r="r" b="b"/>
                <a:pathLst>
                  <a:path w="588" h="482" extrusionOk="0">
                    <a:moveTo>
                      <a:pt x="280" y="0"/>
                    </a:moveTo>
                    <a:cubicBezTo>
                      <a:pt x="254" y="0"/>
                      <a:pt x="227" y="4"/>
                      <a:pt x="201" y="13"/>
                    </a:cubicBezTo>
                    <a:cubicBezTo>
                      <a:pt x="67" y="47"/>
                      <a:pt x="0" y="180"/>
                      <a:pt x="34" y="314"/>
                    </a:cubicBezTo>
                    <a:cubicBezTo>
                      <a:pt x="70" y="422"/>
                      <a:pt x="165" y="481"/>
                      <a:pt x="265" y="481"/>
                    </a:cubicBezTo>
                    <a:cubicBezTo>
                      <a:pt x="350" y="481"/>
                      <a:pt x="440" y="439"/>
                      <a:pt x="501" y="347"/>
                    </a:cubicBezTo>
                    <a:cubicBezTo>
                      <a:pt x="587" y="174"/>
                      <a:pt x="449"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6" name="Google Shape;26076;p73"/>
              <p:cNvSpPr/>
              <p:nvPr/>
            </p:nvSpPr>
            <p:spPr>
              <a:xfrm>
                <a:off x="6213475" y="4808550"/>
                <a:ext cx="14625" cy="8650"/>
              </a:xfrm>
              <a:custGeom>
                <a:avLst/>
                <a:gdLst/>
                <a:ahLst/>
                <a:cxnLst/>
                <a:rect l="l" t="t" r="r" b="b"/>
                <a:pathLst>
                  <a:path w="585" h="346" extrusionOk="0">
                    <a:moveTo>
                      <a:pt x="480" y="1"/>
                    </a:moveTo>
                    <a:cubicBezTo>
                      <a:pt x="314" y="1"/>
                      <a:pt x="0" y="267"/>
                      <a:pt x="266" y="339"/>
                    </a:cubicBezTo>
                    <a:cubicBezTo>
                      <a:pt x="284" y="344"/>
                      <a:pt x="302"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7" name="Google Shape;26077;p73"/>
              <p:cNvSpPr/>
              <p:nvPr/>
            </p:nvSpPr>
            <p:spPr>
              <a:xfrm>
                <a:off x="6312250" y="4734175"/>
                <a:ext cx="15475" cy="12000"/>
              </a:xfrm>
              <a:custGeom>
                <a:avLst/>
                <a:gdLst/>
                <a:ahLst/>
                <a:cxnLst/>
                <a:rect l="l" t="t" r="r" b="b"/>
                <a:pathLst>
                  <a:path w="619" h="480" extrusionOk="0">
                    <a:moveTo>
                      <a:pt x="314" y="0"/>
                    </a:moveTo>
                    <a:cubicBezTo>
                      <a:pt x="142" y="0"/>
                      <a:pt x="1" y="199"/>
                      <a:pt x="118" y="346"/>
                    </a:cubicBezTo>
                    <a:cubicBezTo>
                      <a:pt x="140" y="435"/>
                      <a:pt x="222" y="479"/>
                      <a:pt x="303" y="479"/>
                    </a:cubicBezTo>
                    <a:cubicBezTo>
                      <a:pt x="344" y="479"/>
                      <a:pt x="385" y="468"/>
                      <a:pt x="418" y="446"/>
                    </a:cubicBezTo>
                    <a:cubicBezTo>
                      <a:pt x="619" y="346"/>
                      <a:pt x="585" y="79"/>
                      <a:pt x="385" y="12"/>
                    </a:cubicBezTo>
                    <a:cubicBezTo>
                      <a:pt x="361" y="4"/>
                      <a:pt x="337"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8" name="Google Shape;26078;p73"/>
              <p:cNvSpPr/>
              <p:nvPr/>
            </p:nvSpPr>
            <p:spPr>
              <a:xfrm>
                <a:off x="6189150" y="4662400"/>
                <a:ext cx="17775" cy="12400"/>
              </a:xfrm>
              <a:custGeom>
                <a:avLst/>
                <a:gdLst/>
                <a:ahLst/>
                <a:cxnLst/>
                <a:rect l="l" t="t" r="r" b="b"/>
                <a:pathLst>
                  <a:path w="711" h="496" extrusionOk="0">
                    <a:moveTo>
                      <a:pt x="357" y="0"/>
                    </a:moveTo>
                    <a:cubicBezTo>
                      <a:pt x="111" y="0"/>
                      <a:pt x="1" y="391"/>
                      <a:pt x="272" y="481"/>
                    </a:cubicBezTo>
                    <a:cubicBezTo>
                      <a:pt x="304" y="491"/>
                      <a:pt x="334" y="495"/>
                      <a:pt x="362" y="495"/>
                    </a:cubicBezTo>
                    <a:cubicBezTo>
                      <a:pt x="627" y="495"/>
                      <a:pt x="710" y="105"/>
                      <a:pt x="439" y="14"/>
                    </a:cubicBezTo>
                    <a:cubicBezTo>
                      <a:pt x="410" y="5"/>
                      <a:pt x="383"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9" name="Google Shape;26079;p73"/>
              <p:cNvSpPr/>
              <p:nvPr/>
            </p:nvSpPr>
            <p:spPr>
              <a:xfrm>
                <a:off x="6111725" y="4753875"/>
                <a:ext cx="15500" cy="12150"/>
              </a:xfrm>
              <a:custGeom>
                <a:avLst/>
                <a:gdLst/>
                <a:ahLst/>
                <a:cxnLst/>
                <a:rect l="l" t="t" r="r" b="b"/>
                <a:pathLst>
                  <a:path w="620" h="486" extrusionOk="0">
                    <a:moveTo>
                      <a:pt x="279" y="0"/>
                    </a:moveTo>
                    <a:cubicBezTo>
                      <a:pt x="231" y="0"/>
                      <a:pt x="181" y="17"/>
                      <a:pt x="133" y="58"/>
                    </a:cubicBezTo>
                    <a:cubicBezTo>
                      <a:pt x="0" y="125"/>
                      <a:pt x="0" y="291"/>
                      <a:pt x="67" y="392"/>
                    </a:cubicBezTo>
                    <a:cubicBezTo>
                      <a:pt x="125" y="450"/>
                      <a:pt x="194" y="485"/>
                      <a:pt x="268" y="485"/>
                    </a:cubicBezTo>
                    <a:cubicBezTo>
                      <a:pt x="322" y="485"/>
                      <a:pt x="378" y="467"/>
                      <a:pt x="434" y="425"/>
                    </a:cubicBezTo>
                    <a:cubicBezTo>
                      <a:pt x="620" y="265"/>
                      <a:pt x="467"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0" name="Google Shape;26080;p73"/>
              <p:cNvSpPr/>
              <p:nvPr/>
            </p:nvSpPr>
            <p:spPr>
              <a:xfrm>
                <a:off x="6199300" y="4781025"/>
                <a:ext cx="14625" cy="8675"/>
              </a:xfrm>
              <a:custGeom>
                <a:avLst/>
                <a:gdLst/>
                <a:ahLst/>
                <a:cxnLst/>
                <a:rect l="l" t="t" r="r" b="b"/>
                <a:pathLst>
                  <a:path w="585" h="347" extrusionOk="0">
                    <a:moveTo>
                      <a:pt x="480" y="1"/>
                    </a:moveTo>
                    <a:cubicBezTo>
                      <a:pt x="314" y="1"/>
                      <a:pt x="0" y="267"/>
                      <a:pt x="266" y="340"/>
                    </a:cubicBezTo>
                    <a:cubicBezTo>
                      <a:pt x="284" y="344"/>
                      <a:pt x="301"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1" name="Google Shape;26081;p73"/>
              <p:cNvSpPr/>
              <p:nvPr/>
            </p:nvSpPr>
            <p:spPr>
              <a:xfrm>
                <a:off x="6266350" y="4691625"/>
                <a:ext cx="15500" cy="12225"/>
              </a:xfrm>
              <a:custGeom>
                <a:avLst/>
                <a:gdLst/>
                <a:ahLst/>
                <a:cxnLst/>
                <a:rect l="l" t="t" r="r" b="b"/>
                <a:pathLst>
                  <a:path w="620" h="489" extrusionOk="0">
                    <a:moveTo>
                      <a:pt x="357" y="0"/>
                    </a:moveTo>
                    <a:cubicBezTo>
                      <a:pt x="176" y="0"/>
                      <a:pt x="1" y="236"/>
                      <a:pt x="153" y="413"/>
                    </a:cubicBezTo>
                    <a:cubicBezTo>
                      <a:pt x="203" y="463"/>
                      <a:pt x="270" y="488"/>
                      <a:pt x="336" y="488"/>
                    </a:cubicBezTo>
                    <a:cubicBezTo>
                      <a:pt x="403" y="488"/>
                      <a:pt x="470" y="463"/>
                      <a:pt x="520" y="413"/>
                    </a:cubicBezTo>
                    <a:cubicBezTo>
                      <a:pt x="587" y="313"/>
                      <a:pt x="620" y="180"/>
                      <a:pt x="520" y="80"/>
                    </a:cubicBezTo>
                    <a:cubicBezTo>
                      <a:pt x="472" y="24"/>
                      <a:pt x="414"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2" name="Google Shape;26082;p73"/>
              <p:cNvSpPr/>
              <p:nvPr/>
            </p:nvSpPr>
            <p:spPr>
              <a:xfrm>
                <a:off x="6097575" y="4607500"/>
                <a:ext cx="14175" cy="11900"/>
              </a:xfrm>
              <a:custGeom>
                <a:avLst/>
                <a:gdLst/>
                <a:ahLst/>
                <a:cxnLst/>
                <a:rect l="l" t="t" r="r" b="b"/>
                <a:pathLst>
                  <a:path w="567" h="476" extrusionOk="0">
                    <a:moveTo>
                      <a:pt x="308" y="0"/>
                    </a:moveTo>
                    <a:cubicBezTo>
                      <a:pt x="211" y="0"/>
                      <a:pt x="93" y="60"/>
                      <a:pt x="66" y="142"/>
                    </a:cubicBezTo>
                    <a:cubicBezTo>
                      <a:pt x="1" y="337"/>
                      <a:pt x="161" y="476"/>
                      <a:pt x="309" y="476"/>
                    </a:cubicBezTo>
                    <a:cubicBezTo>
                      <a:pt x="388" y="476"/>
                      <a:pt x="464" y="436"/>
                      <a:pt x="499" y="342"/>
                    </a:cubicBezTo>
                    <a:cubicBezTo>
                      <a:pt x="566" y="209"/>
                      <a:pt x="499" y="75"/>
                      <a:pt x="366" y="9"/>
                    </a:cubicBezTo>
                    <a:cubicBezTo>
                      <a:pt x="348" y="3"/>
                      <a:pt x="328"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3" name="Google Shape;26083;p73"/>
              <p:cNvSpPr/>
              <p:nvPr/>
            </p:nvSpPr>
            <p:spPr>
              <a:xfrm>
                <a:off x="5980775" y="4731600"/>
                <a:ext cx="13175" cy="12500"/>
              </a:xfrm>
              <a:custGeom>
                <a:avLst/>
                <a:gdLst/>
                <a:ahLst/>
                <a:cxnLst/>
                <a:rect l="l" t="t" r="r" b="b"/>
                <a:pathLst>
                  <a:path w="527" h="500" extrusionOk="0">
                    <a:moveTo>
                      <a:pt x="267" y="0"/>
                    </a:moveTo>
                    <a:cubicBezTo>
                      <a:pt x="222" y="0"/>
                      <a:pt x="176" y="15"/>
                      <a:pt x="134" y="48"/>
                    </a:cubicBezTo>
                    <a:cubicBezTo>
                      <a:pt x="34" y="148"/>
                      <a:pt x="1" y="282"/>
                      <a:pt x="68" y="415"/>
                    </a:cubicBezTo>
                    <a:cubicBezTo>
                      <a:pt x="114" y="474"/>
                      <a:pt x="182" y="499"/>
                      <a:pt x="250" y="499"/>
                    </a:cubicBezTo>
                    <a:cubicBezTo>
                      <a:pt x="375" y="499"/>
                      <a:pt x="501" y="412"/>
                      <a:pt x="501" y="282"/>
                    </a:cubicBezTo>
                    <a:cubicBezTo>
                      <a:pt x="526" y="132"/>
                      <a:pt x="401"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4" name="Google Shape;26084;p73"/>
              <p:cNvSpPr/>
              <p:nvPr/>
            </p:nvSpPr>
            <p:spPr>
              <a:xfrm>
                <a:off x="6082525" y="4748425"/>
                <a:ext cx="13375" cy="12075"/>
              </a:xfrm>
              <a:custGeom>
                <a:avLst/>
                <a:gdLst/>
                <a:ahLst/>
                <a:cxnLst/>
                <a:rect l="l" t="t" r="r" b="b"/>
                <a:pathLst>
                  <a:path w="535" h="483" extrusionOk="0">
                    <a:moveTo>
                      <a:pt x="266" y="1"/>
                    </a:moveTo>
                    <a:cubicBezTo>
                      <a:pt x="158" y="1"/>
                      <a:pt x="62" y="65"/>
                      <a:pt x="34" y="176"/>
                    </a:cubicBezTo>
                    <a:cubicBezTo>
                      <a:pt x="1" y="309"/>
                      <a:pt x="67" y="443"/>
                      <a:pt x="201" y="476"/>
                    </a:cubicBezTo>
                    <a:cubicBezTo>
                      <a:pt x="219" y="481"/>
                      <a:pt x="236" y="483"/>
                      <a:pt x="254" y="483"/>
                    </a:cubicBezTo>
                    <a:cubicBezTo>
                      <a:pt x="368" y="483"/>
                      <a:pt x="472" y="396"/>
                      <a:pt x="501" y="309"/>
                    </a:cubicBezTo>
                    <a:cubicBezTo>
                      <a:pt x="534" y="176"/>
                      <a:pt x="468" y="42"/>
                      <a:pt x="334" y="9"/>
                    </a:cubicBezTo>
                    <a:cubicBezTo>
                      <a:pt x="311" y="3"/>
                      <a:pt x="288"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5" name="Google Shape;26085;p73"/>
              <p:cNvSpPr/>
              <p:nvPr/>
            </p:nvSpPr>
            <p:spPr>
              <a:xfrm>
                <a:off x="6136350" y="4683150"/>
                <a:ext cx="14575" cy="11525"/>
              </a:xfrm>
              <a:custGeom>
                <a:avLst/>
                <a:gdLst/>
                <a:ahLst/>
                <a:cxnLst/>
                <a:rect l="l" t="t" r="r" b="b"/>
                <a:pathLst>
                  <a:path w="583" h="461" extrusionOk="0">
                    <a:moveTo>
                      <a:pt x="328" y="0"/>
                    </a:moveTo>
                    <a:cubicBezTo>
                      <a:pt x="147" y="0"/>
                      <a:pt x="0" y="211"/>
                      <a:pt x="149" y="385"/>
                    </a:cubicBezTo>
                    <a:cubicBezTo>
                      <a:pt x="199" y="435"/>
                      <a:pt x="266" y="460"/>
                      <a:pt x="328" y="460"/>
                    </a:cubicBezTo>
                    <a:cubicBezTo>
                      <a:pt x="391" y="460"/>
                      <a:pt x="449" y="435"/>
                      <a:pt x="483" y="385"/>
                    </a:cubicBezTo>
                    <a:cubicBezTo>
                      <a:pt x="583" y="318"/>
                      <a:pt x="583" y="152"/>
                      <a:pt x="516" y="85"/>
                    </a:cubicBezTo>
                    <a:cubicBezTo>
                      <a:pt x="456" y="25"/>
                      <a:pt x="390"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6" name="Google Shape;26086;p73"/>
              <p:cNvSpPr/>
              <p:nvPr/>
            </p:nvSpPr>
            <p:spPr>
              <a:xfrm>
                <a:off x="5972675" y="4545325"/>
                <a:ext cx="15650" cy="12450"/>
              </a:xfrm>
              <a:custGeom>
                <a:avLst/>
                <a:gdLst/>
                <a:ahLst/>
                <a:cxnLst/>
                <a:rect l="l" t="t" r="r" b="b"/>
                <a:pathLst>
                  <a:path w="626" h="498" extrusionOk="0">
                    <a:moveTo>
                      <a:pt x="310" y="0"/>
                    </a:moveTo>
                    <a:cubicBezTo>
                      <a:pt x="236" y="0"/>
                      <a:pt x="164" y="36"/>
                      <a:pt x="125" y="94"/>
                    </a:cubicBezTo>
                    <a:cubicBezTo>
                      <a:pt x="0" y="281"/>
                      <a:pt x="138" y="497"/>
                      <a:pt x="320" y="497"/>
                    </a:cubicBezTo>
                    <a:cubicBezTo>
                      <a:pt x="332" y="497"/>
                      <a:pt x="345" y="496"/>
                      <a:pt x="358" y="494"/>
                    </a:cubicBezTo>
                    <a:cubicBezTo>
                      <a:pt x="592" y="428"/>
                      <a:pt x="625" y="161"/>
                      <a:pt x="458" y="61"/>
                    </a:cubicBezTo>
                    <a:cubicBezTo>
                      <a:pt x="416" y="19"/>
                      <a:pt x="363"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7" name="Google Shape;26087;p73"/>
              <p:cNvSpPr/>
              <p:nvPr/>
            </p:nvSpPr>
            <p:spPr>
              <a:xfrm>
                <a:off x="5663900" y="4575875"/>
                <a:ext cx="11700" cy="11850"/>
              </a:xfrm>
              <a:custGeom>
                <a:avLst/>
                <a:gdLst/>
                <a:ahLst/>
                <a:cxnLst/>
                <a:rect l="l" t="t" r="r" b="b"/>
                <a:pathLst>
                  <a:path w="468" h="474" extrusionOk="0">
                    <a:moveTo>
                      <a:pt x="193" y="1"/>
                    </a:moveTo>
                    <a:cubicBezTo>
                      <a:pt x="80" y="1"/>
                      <a:pt x="0" y="120"/>
                      <a:pt x="0" y="240"/>
                    </a:cubicBezTo>
                    <a:cubicBezTo>
                      <a:pt x="0" y="373"/>
                      <a:pt x="100" y="473"/>
                      <a:pt x="234" y="473"/>
                    </a:cubicBezTo>
                    <a:cubicBezTo>
                      <a:pt x="367" y="473"/>
                      <a:pt x="467" y="373"/>
                      <a:pt x="467" y="240"/>
                    </a:cubicBezTo>
                    <a:cubicBezTo>
                      <a:pt x="467" y="120"/>
                      <a:pt x="387" y="1"/>
                      <a:pt x="275" y="1"/>
                    </a:cubicBezTo>
                    <a:cubicBezTo>
                      <a:pt x="262" y="1"/>
                      <a:pt x="248" y="3"/>
                      <a:pt x="234" y="6"/>
                    </a:cubicBezTo>
                    <a:cubicBezTo>
                      <a:pt x="220" y="3"/>
                      <a:pt x="206"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8" name="Google Shape;26088;p73"/>
              <p:cNvSpPr/>
              <p:nvPr/>
            </p:nvSpPr>
            <p:spPr>
              <a:xfrm>
                <a:off x="5740825" y="4697700"/>
                <a:ext cx="15650" cy="12025"/>
              </a:xfrm>
              <a:custGeom>
                <a:avLst/>
                <a:gdLst/>
                <a:ahLst/>
                <a:cxnLst/>
                <a:rect l="l" t="t" r="r" b="b"/>
                <a:pathLst>
                  <a:path w="626" h="481" extrusionOk="0">
                    <a:moveTo>
                      <a:pt x="320" y="0"/>
                    </a:moveTo>
                    <a:cubicBezTo>
                      <a:pt x="138" y="0"/>
                      <a:pt x="1" y="214"/>
                      <a:pt x="126" y="370"/>
                    </a:cubicBezTo>
                    <a:cubicBezTo>
                      <a:pt x="165" y="448"/>
                      <a:pt x="238" y="481"/>
                      <a:pt x="312" y="481"/>
                    </a:cubicBezTo>
                    <a:cubicBezTo>
                      <a:pt x="365" y="481"/>
                      <a:pt x="418" y="465"/>
                      <a:pt x="459" y="437"/>
                    </a:cubicBezTo>
                    <a:cubicBezTo>
                      <a:pt x="626" y="304"/>
                      <a:pt x="593" y="37"/>
                      <a:pt x="359" y="3"/>
                    </a:cubicBezTo>
                    <a:cubicBezTo>
                      <a:pt x="346" y="1"/>
                      <a:pt x="333"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9" name="Google Shape;26089;p73"/>
              <p:cNvSpPr/>
              <p:nvPr/>
            </p:nvSpPr>
            <p:spPr>
              <a:xfrm>
                <a:off x="5898225" y="4665075"/>
                <a:ext cx="12525" cy="11875"/>
              </a:xfrm>
              <a:custGeom>
                <a:avLst/>
                <a:gdLst/>
                <a:ahLst/>
                <a:cxnLst/>
                <a:rect l="l" t="t" r="r" b="b"/>
                <a:pathLst>
                  <a:path w="501" h="475" extrusionOk="0">
                    <a:moveTo>
                      <a:pt x="285" y="1"/>
                    </a:moveTo>
                    <a:cubicBezTo>
                      <a:pt x="269" y="1"/>
                      <a:pt x="252" y="3"/>
                      <a:pt x="234" y="7"/>
                    </a:cubicBezTo>
                    <a:cubicBezTo>
                      <a:pt x="101" y="7"/>
                      <a:pt x="1" y="107"/>
                      <a:pt x="1" y="241"/>
                    </a:cubicBezTo>
                    <a:cubicBezTo>
                      <a:pt x="34" y="374"/>
                      <a:pt x="134" y="474"/>
                      <a:pt x="267" y="474"/>
                    </a:cubicBezTo>
                    <a:cubicBezTo>
                      <a:pt x="401" y="474"/>
                      <a:pt x="501" y="341"/>
                      <a:pt x="501" y="208"/>
                    </a:cubicBezTo>
                    <a:cubicBezTo>
                      <a:pt x="472" y="92"/>
                      <a:pt x="39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0" name="Google Shape;26090;p73"/>
              <p:cNvSpPr/>
              <p:nvPr/>
            </p:nvSpPr>
            <p:spPr>
              <a:xfrm>
                <a:off x="5876550" y="4570700"/>
                <a:ext cx="15525" cy="12350"/>
              </a:xfrm>
              <a:custGeom>
                <a:avLst/>
                <a:gdLst/>
                <a:ahLst/>
                <a:cxnLst/>
                <a:rect l="l" t="t" r="r" b="b"/>
                <a:pathLst>
                  <a:path w="621" h="494" extrusionOk="0">
                    <a:moveTo>
                      <a:pt x="294" y="1"/>
                    </a:moveTo>
                    <a:cubicBezTo>
                      <a:pt x="263" y="1"/>
                      <a:pt x="232" y="5"/>
                      <a:pt x="200" y="13"/>
                    </a:cubicBezTo>
                    <a:cubicBezTo>
                      <a:pt x="0" y="113"/>
                      <a:pt x="34" y="413"/>
                      <a:pt x="234" y="480"/>
                    </a:cubicBezTo>
                    <a:cubicBezTo>
                      <a:pt x="261" y="489"/>
                      <a:pt x="287" y="493"/>
                      <a:pt x="314" y="493"/>
                    </a:cubicBezTo>
                    <a:cubicBezTo>
                      <a:pt x="482" y="493"/>
                      <a:pt x="621" y="320"/>
                      <a:pt x="534" y="146"/>
                    </a:cubicBezTo>
                    <a:cubicBezTo>
                      <a:pt x="483" y="44"/>
                      <a:pt x="39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1" name="Google Shape;26091;p73"/>
              <p:cNvSpPr/>
              <p:nvPr/>
            </p:nvSpPr>
            <p:spPr>
              <a:xfrm>
                <a:off x="5769225" y="4569300"/>
                <a:ext cx="14775" cy="12575"/>
              </a:xfrm>
              <a:custGeom>
                <a:avLst/>
                <a:gdLst/>
                <a:ahLst/>
                <a:cxnLst/>
                <a:rect l="l" t="t" r="r" b="b"/>
                <a:pathLst>
                  <a:path w="591" h="503" extrusionOk="0">
                    <a:moveTo>
                      <a:pt x="327" y="1"/>
                    </a:moveTo>
                    <a:cubicBezTo>
                      <a:pt x="53" y="1"/>
                      <a:pt x="1" y="438"/>
                      <a:pt x="290" y="503"/>
                    </a:cubicBezTo>
                    <a:cubicBezTo>
                      <a:pt x="424" y="503"/>
                      <a:pt x="557" y="403"/>
                      <a:pt x="557" y="269"/>
                    </a:cubicBezTo>
                    <a:cubicBezTo>
                      <a:pt x="591" y="136"/>
                      <a:pt x="491" y="36"/>
                      <a:pt x="357" y="2"/>
                    </a:cubicBezTo>
                    <a:cubicBezTo>
                      <a:pt x="347" y="1"/>
                      <a:pt x="337"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2" name="Google Shape;26092;p73"/>
              <p:cNvSpPr/>
              <p:nvPr/>
            </p:nvSpPr>
            <p:spPr>
              <a:xfrm>
                <a:off x="5721825" y="4680475"/>
                <a:ext cx="15075" cy="12100"/>
              </a:xfrm>
              <a:custGeom>
                <a:avLst/>
                <a:gdLst/>
                <a:ahLst/>
                <a:cxnLst/>
                <a:rect l="l" t="t" r="r" b="b"/>
                <a:pathLst>
                  <a:path w="603" h="484" extrusionOk="0">
                    <a:moveTo>
                      <a:pt x="298" y="0"/>
                    </a:moveTo>
                    <a:cubicBezTo>
                      <a:pt x="209" y="0"/>
                      <a:pt x="122" y="47"/>
                      <a:pt x="85" y="159"/>
                    </a:cubicBezTo>
                    <a:cubicBezTo>
                      <a:pt x="1" y="348"/>
                      <a:pt x="155" y="484"/>
                      <a:pt x="305" y="484"/>
                    </a:cubicBezTo>
                    <a:cubicBezTo>
                      <a:pt x="394" y="484"/>
                      <a:pt x="482" y="437"/>
                      <a:pt x="519" y="325"/>
                    </a:cubicBezTo>
                    <a:cubicBezTo>
                      <a:pt x="603" y="136"/>
                      <a:pt x="449"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3" name="Google Shape;26093;p73"/>
              <p:cNvSpPr/>
              <p:nvPr/>
            </p:nvSpPr>
            <p:spPr>
              <a:xfrm>
                <a:off x="5857375" y="4686900"/>
                <a:ext cx="13175" cy="12600"/>
              </a:xfrm>
              <a:custGeom>
                <a:avLst/>
                <a:gdLst/>
                <a:ahLst/>
                <a:cxnLst/>
                <a:rect l="l" t="t" r="r" b="b"/>
                <a:pathLst>
                  <a:path w="527" h="504" extrusionOk="0">
                    <a:moveTo>
                      <a:pt x="289" y="0"/>
                    </a:moveTo>
                    <a:cubicBezTo>
                      <a:pt x="282" y="0"/>
                      <a:pt x="275" y="1"/>
                      <a:pt x="267" y="2"/>
                    </a:cubicBezTo>
                    <a:cubicBezTo>
                      <a:pt x="134" y="2"/>
                      <a:pt x="33" y="102"/>
                      <a:pt x="33" y="235"/>
                    </a:cubicBezTo>
                    <a:cubicBezTo>
                      <a:pt x="0" y="369"/>
                      <a:pt x="134" y="502"/>
                      <a:pt x="267" y="502"/>
                    </a:cubicBezTo>
                    <a:cubicBezTo>
                      <a:pt x="275" y="503"/>
                      <a:pt x="282" y="503"/>
                      <a:pt x="289" y="503"/>
                    </a:cubicBezTo>
                    <a:cubicBezTo>
                      <a:pt x="526" y="503"/>
                      <a:pt x="526"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4" name="Google Shape;26094;p73"/>
              <p:cNvSpPr/>
              <p:nvPr/>
            </p:nvSpPr>
            <p:spPr>
              <a:xfrm>
                <a:off x="6004125" y="4545000"/>
                <a:ext cx="16300" cy="11900"/>
              </a:xfrm>
              <a:custGeom>
                <a:avLst/>
                <a:gdLst/>
                <a:ahLst/>
                <a:cxnLst/>
                <a:rect l="l" t="t" r="r" b="b"/>
                <a:pathLst>
                  <a:path w="652" h="476" extrusionOk="0">
                    <a:moveTo>
                      <a:pt x="298" y="1"/>
                    </a:moveTo>
                    <a:cubicBezTo>
                      <a:pt x="256" y="1"/>
                      <a:pt x="212" y="13"/>
                      <a:pt x="168" y="40"/>
                    </a:cubicBezTo>
                    <a:cubicBezTo>
                      <a:pt x="34" y="107"/>
                      <a:pt x="1" y="274"/>
                      <a:pt x="68" y="374"/>
                    </a:cubicBezTo>
                    <a:cubicBezTo>
                      <a:pt x="132" y="438"/>
                      <a:pt x="211" y="475"/>
                      <a:pt x="285" y="475"/>
                    </a:cubicBezTo>
                    <a:cubicBezTo>
                      <a:pt x="326" y="475"/>
                      <a:pt x="366" y="464"/>
                      <a:pt x="401" y="441"/>
                    </a:cubicBezTo>
                    <a:lnTo>
                      <a:pt x="401" y="474"/>
                    </a:lnTo>
                    <a:cubicBezTo>
                      <a:pt x="652" y="307"/>
                      <a:pt x="507"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5" name="Google Shape;26095;p73"/>
              <p:cNvSpPr/>
              <p:nvPr/>
            </p:nvSpPr>
            <p:spPr>
              <a:xfrm>
                <a:off x="5808225" y="4480725"/>
                <a:ext cx="11650" cy="10250"/>
              </a:xfrm>
              <a:custGeom>
                <a:avLst/>
                <a:gdLst/>
                <a:ahLst/>
                <a:cxnLst/>
                <a:rect l="l" t="t" r="r" b="b"/>
                <a:pathLst>
                  <a:path w="466" h="410" extrusionOk="0">
                    <a:moveTo>
                      <a:pt x="205" y="0"/>
                    </a:moveTo>
                    <a:cubicBezTo>
                      <a:pt x="1" y="0"/>
                      <a:pt x="183" y="410"/>
                      <a:pt x="331" y="410"/>
                    </a:cubicBezTo>
                    <a:cubicBezTo>
                      <a:pt x="369" y="410"/>
                      <a:pt x="406" y="381"/>
                      <a:pt x="432" y="310"/>
                    </a:cubicBezTo>
                    <a:cubicBezTo>
                      <a:pt x="465" y="176"/>
                      <a:pt x="365" y="43"/>
                      <a:pt x="265" y="9"/>
                    </a:cubicBezTo>
                    <a:cubicBezTo>
                      <a:pt x="242" y="3"/>
                      <a:pt x="222"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6" name="Google Shape;26096;p73"/>
              <p:cNvSpPr/>
              <p:nvPr/>
            </p:nvSpPr>
            <p:spPr>
              <a:xfrm>
                <a:off x="5604625" y="4579825"/>
                <a:ext cx="17700" cy="12425"/>
              </a:xfrm>
              <a:custGeom>
                <a:avLst/>
                <a:gdLst/>
                <a:ahLst/>
                <a:cxnLst/>
                <a:rect l="l" t="t" r="r" b="b"/>
                <a:pathLst>
                  <a:path w="708" h="497" extrusionOk="0">
                    <a:moveTo>
                      <a:pt x="352" y="1"/>
                    </a:moveTo>
                    <a:cubicBezTo>
                      <a:pt x="326" y="1"/>
                      <a:pt x="298" y="5"/>
                      <a:pt x="270" y="15"/>
                    </a:cubicBezTo>
                    <a:cubicBezTo>
                      <a:pt x="0" y="135"/>
                      <a:pt x="107" y="497"/>
                      <a:pt x="349" y="497"/>
                    </a:cubicBezTo>
                    <a:cubicBezTo>
                      <a:pt x="377" y="497"/>
                      <a:pt x="406" y="492"/>
                      <a:pt x="437" y="482"/>
                    </a:cubicBezTo>
                    <a:cubicBezTo>
                      <a:pt x="708" y="391"/>
                      <a:pt x="598"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7" name="Google Shape;26097;p73"/>
              <p:cNvSpPr/>
              <p:nvPr/>
            </p:nvSpPr>
            <p:spPr>
              <a:xfrm>
                <a:off x="5700575" y="4601650"/>
                <a:ext cx="15150" cy="12275"/>
              </a:xfrm>
              <a:custGeom>
                <a:avLst/>
                <a:gdLst/>
                <a:ahLst/>
                <a:cxnLst/>
                <a:rect l="l" t="t" r="r" b="b"/>
                <a:pathLst>
                  <a:path w="606" h="491" extrusionOk="0">
                    <a:moveTo>
                      <a:pt x="266" y="1"/>
                    </a:moveTo>
                    <a:cubicBezTo>
                      <a:pt x="158" y="1"/>
                      <a:pt x="62" y="65"/>
                      <a:pt x="34" y="176"/>
                    </a:cubicBezTo>
                    <a:cubicBezTo>
                      <a:pt x="1" y="309"/>
                      <a:pt x="68" y="443"/>
                      <a:pt x="201" y="476"/>
                    </a:cubicBezTo>
                    <a:cubicBezTo>
                      <a:pt x="230" y="486"/>
                      <a:pt x="257" y="490"/>
                      <a:pt x="283" y="490"/>
                    </a:cubicBezTo>
                    <a:cubicBezTo>
                      <a:pt x="523" y="490"/>
                      <a:pt x="606" y="100"/>
                      <a:pt x="335" y="9"/>
                    </a:cubicBezTo>
                    <a:cubicBezTo>
                      <a:pt x="312" y="3"/>
                      <a:pt x="289"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8" name="Google Shape;26098;p73"/>
              <p:cNvSpPr/>
              <p:nvPr/>
            </p:nvSpPr>
            <p:spPr>
              <a:xfrm>
                <a:off x="5727525" y="4513025"/>
                <a:ext cx="14950" cy="8200"/>
              </a:xfrm>
              <a:custGeom>
                <a:avLst/>
                <a:gdLst/>
                <a:ahLst/>
                <a:cxnLst/>
                <a:rect l="l" t="t" r="r" b="b"/>
                <a:pathLst>
                  <a:path w="598" h="328" extrusionOk="0">
                    <a:moveTo>
                      <a:pt x="482" y="1"/>
                    </a:moveTo>
                    <a:cubicBezTo>
                      <a:pt x="316" y="1"/>
                      <a:pt x="0" y="225"/>
                      <a:pt x="257" y="319"/>
                    </a:cubicBezTo>
                    <a:cubicBezTo>
                      <a:pt x="280" y="324"/>
                      <a:pt x="303" y="327"/>
                      <a:pt x="325" y="327"/>
                    </a:cubicBezTo>
                    <a:cubicBezTo>
                      <a:pt x="433" y="327"/>
                      <a:pt x="530" y="262"/>
                      <a:pt x="557" y="152"/>
                    </a:cubicBezTo>
                    <a:cubicBezTo>
                      <a:pt x="597" y="42"/>
                      <a:pt x="554"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9" name="Google Shape;26099;p73"/>
              <p:cNvSpPr/>
              <p:nvPr/>
            </p:nvSpPr>
            <p:spPr>
              <a:xfrm>
                <a:off x="5600675" y="4446750"/>
                <a:ext cx="14875" cy="12625"/>
              </a:xfrm>
              <a:custGeom>
                <a:avLst/>
                <a:gdLst/>
                <a:ahLst/>
                <a:cxnLst/>
                <a:rect l="l" t="t" r="r" b="b"/>
                <a:pathLst>
                  <a:path w="595" h="505" extrusionOk="0">
                    <a:moveTo>
                      <a:pt x="297" y="1"/>
                    </a:moveTo>
                    <a:cubicBezTo>
                      <a:pt x="213" y="1"/>
                      <a:pt x="139" y="45"/>
                      <a:pt x="94" y="134"/>
                    </a:cubicBezTo>
                    <a:cubicBezTo>
                      <a:pt x="1" y="290"/>
                      <a:pt x="140" y="504"/>
                      <a:pt x="322" y="504"/>
                    </a:cubicBezTo>
                    <a:cubicBezTo>
                      <a:pt x="335" y="504"/>
                      <a:pt x="348" y="503"/>
                      <a:pt x="361" y="501"/>
                    </a:cubicBezTo>
                    <a:cubicBezTo>
                      <a:pt x="561" y="434"/>
                      <a:pt x="595" y="168"/>
                      <a:pt x="428" y="34"/>
                    </a:cubicBezTo>
                    <a:cubicBezTo>
                      <a:pt x="383" y="12"/>
                      <a:pt x="339" y="1"/>
                      <a:pt x="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0" name="Google Shape;26100;p73"/>
              <p:cNvSpPr/>
              <p:nvPr/>
            </p:nvSpPr>
            <p:spPr>
              <a:xfrm>
                <a:off x="5467925" y="4506575"/>
                <a:ext cx="13375" cy="12075"/>
              </a:xfrm>
              <a:custGeom>
                <a:avLst/>
                <a:gdLst/>
                <a:ahLst/>
                <a:cxnLst/>
                <a:rect l="l" t="t" r="r" b="b"/>
                <a:pathLst>
                  <a:path w="535" h="483" extrusionOk="0">
                    <a:moveTo>
                      <a:pt x="269" y="1"/>
                    </a:moveTo>
                    <a:cubicBezTo>
                      <a:pt x="246" y="1"/>
                      <a:pt x="223" y="4"/>
                      <a:pt x="200" y="9"/>
                    </a:cubicBezTo>
                    <a:cubicBezTo>
                      <a:pt x="67" y="43"/>
                      <a:pt x="0" y="176"/>
                      <a:pt x="34" y="276"/>
                    </a:cubicBezTo>
                    <a:cubicBezTo>
                      <a:pt x="63" y="392"/>
                      <a:pt x="167" y="483"/>
                      <a:pt x="281" y="483"/>
                    </a:cubicBezTo>
                    <a:cubicBezTo>
                      <a:pt x="299" y="483"/>
                      <a:pt x="316" y="481"/>
                      <a:pt x="334" y="476"/>
                    </a:cubicBezTo>
                    <a:cubicBezTo>
                      <a:pt x="434" y="410"/>
                      <a:pt x="534" y="276"/>
                      <a:pt x="501" y="176"/>
                    </a:cubicBezTo>
                    <a:cubicBezTo>
                      <a:pt x="473" y="66"/>
                      <a:pt x="377"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1" name="Google Shape;26101;p73"/>
              <p:cNvSpPr/>
              <p:nvPr/>
            </p:nvSpPr>
            <p:spPr>
              <a:xfrm>
                <a:off x="5484600" y="4547650"/>
                <a:ext cx="14200" cy="12375"/>
              </a:xfrm>
              <a:custGeom>
                <a:avLst/>
                <a:gdLst/>
                <a:ahLst/>
                <a:cxnLst/>
                <a:rect l="l" t="t" r="r" b="b"/>
                <a:pathLst>
                  <a:path w="568" h="495" extrusionOk="0">
                    <a:moveTo>
                      <a:pt x="298" y="1"/>
                    </a:moveTo>
                    <a:cubicBezTo>
                      <a:pt x="256" y="1"/>
                      <a:pt x="212" y="12"/>
                      <a:pt x="167" y="34"/>
                    </a:cubicBezTo>
                    <a:cubicBezTo>
                      <a:pt x="67" y="101"/>
                      <a:pt x="0" y="234"/>
                      <a:pt x="67" y="335"/>
                    </a:cubicBezTo>
                    <a:cubicBezTo>
                      <a:pt x="116" y="432"/>
                      <a:pt x="201" y="494"/>
                      <a:pt x="295" y="494"/>
                    </a:cubicBezTo>
                    <a:cubicBezTo>
                      <a:pt x="329" y="494"/>
                      <a:pt x="365" y="486"/>
                      <a:pt x="401" y="468"/>
                    </a:cubicBezTo>
                    <a:cubicBezTo>
                      <a:pt x="501" y="401"/>
                      <a:pt x="568" y="268"/>
                      <a:pt x="501" y="134"/>
                    </a:cubicBezTo>
                    <a:cubicBezTo>
                      <a:pt x="456" y="45"/>
                      <a:pt x="38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2" name="Google Shape;26102;p73"/>
              <p:cNvSpPr/>
              <p:nvPr/>
            </p:nvSpPr>
            <p:spPr>
              <a:xfrm>
                <a:off x="5573125" y="4477725"/>
                <a:ext cx="14075" cy="11625"/>
              </a:xfrm>
              <a:custGeom>
                <a:avLst/>
                <a:gdLst/>
                <a:ahLst/>
                <a:cxnLst/>
                <a:rect l="l" t="t" r="r" b="b"/>
                <a:pathLst>
                  <a:path w="563" h="465" extrusionOk="0">
                    <a:moveTo>
                      <a:pt x="318" y="0"/>
                    </a:moveTo>
                    <a:cubicBezTo>
                      <a:pt x="159" y="0"/>
                      <a:pt x="0" y="173"/>
                      <a:pt x="95" y="363"/>
                    </a:cubicBezTo>
                    <a:cubicBezTo>
                      <a:pt x="138" y="428"/>
                      <a:pt x="209" y="464"/>
                      <a:pt x="290" y="464"/>
                    </a:cubicBezTo>
                    <a:cubicBezTo>
                      <a:pt x="334" y="464"/>
                      <a:pt x="382" y="453"/>
                      <a:pt x="429" y="430"/>
                    </a:cubicBezTo>
                    <a:cubicBezTo>
                      <a:pt x="529" y="363"/>
                      <a:pt x="562" y="229"/>
                      <a:pt x="496" y="96"/>
                    </a:cubicBezTo>
                    <a:cubicBezTo>
                      <a:pt x="447" y="29"/>
                      <a:pt x="383"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3" name="Google Shape;26103;p73"/>
              <p:cNvSpPr/>
              <p:nvPr/>
            </p:nvSpPr>
            <p:spPr>
              <a:xfrm>
                <a:off x="5553825" y="4380225"/>
                <a:ext cx="14725" cy="12175"/>
              </a:xfrm>
              <a:custGeom>
                <a:avLst/>
                <a:gdLst/>
                <a:ahLst/>
                <a:cxnLst/>
                <a:rect l="l" t="t" r="r" b="b"/>
                <a:pathLst>
                  <a:path w="589" h="487" extrusionOk="0">
                    <a:moveTo>
                      <a:pt x="339" y="0"/>
                    </a:moveTo>
                    <a:cubicBezTo>
                      <a:pt x="305" y="0"/>
                      <a:pt x="269" y="9"/>
                      <a:pt x="234" y="27"/>
                    </a:cubicBezTo>
                    <a:cubicBezTo>
                      <a:pt x="33" y="60"/>
                      <a:pt x="0" y="360"/>
                      <a:pt x="200" y="460"/>
                    </a:cubicBezTo>
                    <a:cubicBezTo>
                      <a:pt x="231" y="479"/>
                      <a:pt x="264" y="487"/>
                      <a:pt x="297" y="487"/>
                    </a:cubicBezTo>
                    <a:cubicBezTo>
                      <a:pt x="443" y="487"/>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4" name="Google Shape;26104;p73"/>
              <p:cNvSpPr/>
              <p:nvPr/>
            </p:nvSpPr>
            <p:spPr>
              <a:xfrm>
                <a:off x="5438100" y="4367375"/>
                <a:ext cx="14000" cy="12575"/>
              </a:xfrm>
              <a:custGeom>
                <a:avLst/>
                <a:gdLst/>
                <a:ahLst/>
                <a:cxnLst/>
                <a:rect l="l" t="t" r="r" b="b"/>
                <a:pathLst>
                  <a:path w="560" h="503" extrusionOk="0">
                    <a:moveTo>
                      <a:pt x="275" y="0"/>
                    </a:moveTo>
                    <a:cubicBezTo>
                      <a:pt x="167" y="0"/>
                      <a:pt x="88" y="91"/>
                      <a:pt x="59" y="207"/>
                    </a:cubicBezTo>
                    <a:cubicBezTo>
                      <a:pt x="0" y="384"/>
                      <a:pt x="138" y="503"/>
                      <a:pt x="281" y="503"/>
                    </a:cubicBezTo>
                    <a:cubicBezTo>
                      <a:pt x="382" y="503"/>
                      <a:pt x="485" y="444"/>
                      <a:pt x="526" y="307"/>
                    </a:cubicBezTo>
                    <a:cubicBezTo>
                      <a:pt x="560" y="174"/>
                      <a:pt x="459" y="40"/>
                      <a:pt x="326" y="7"/>
                    </a:cubicBezTo>
                    <a:cubicBezTo>
                      <a:pt x="308" y="2"/>
                      <a:pt x="291"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5" name="Google Shape;26105;p73"/>
              <p:cNvSpPr/>
              <p:nvPr/>
            </p:nvSpPr>
            <p:spPr>
              <a:xfrm>
                <a:off x="5332100" y="4309700"/>
                <a:ext cx="14925" cy="12200"/>
              </a:xfrm>
              <a:custGeom>
                <a:avLst/>
                <a:gdLst/>
                <a:ahLst/>
                <a:cxnLst/>
                <a:rect l="l" t="t" r="r" b="b"/>
                <a:pathLst>
                  <a:path w="597" h="488" extrusionOk="0">
                    <a:moveTo>
                      <a:pt x="330" y="0"/>
                    </a:moveTo>
                    <a:cubicBezTo>
                      <a:pt x="145" y="0"/>
                      <a:pt x="1" y="250"/>
                      <a:pt x="163" y="412"/>
                    </a:cubicBezTo>
                    <a:cubicBezTo>
                      <a:pt x="213" y="463"/>
                      <a:pt x="271" y="488"/>
                      <a:pt x="330" y="488"/>
                    </a:cubicBezTo>
                    <a:cubicBezTo>
                      <a:pt x="388" y="488"/>
                      <a:pt x="446" y="463"/>
                      <a:pt x="496" y="412"/>
                    </a:cubicBezTo>
                    <a:cubicBezTo>
                      <a:pt x="597" y="279"/>
                      <a:pt x="563" y="146"/>
                      <a:pt x="463" y="46"/>
                    </a:cubicBezTo>
                    <a:cubicBezTo>
                      <a:pt x="419" y="14"/>
                      <a:pt x="373"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6" name="Google Shape;26106;p73"/>
              <p:cNvSpPr/>
              <p:nvPr/>
            </p:nvSpPr>
            <p:spPr>
              <a:xfrm>
                <a:off x="5364525" y="4283275"/>
                <a:ext cx="14200" cy="11775"/>
              </a:xfrm>
              <a:custGeom>
                <a:avLst/>
                <a:gdLst/>
                <a:ahLst/>
                <a:cxnLst/>
                <a:rect l="l" t="t" r="r" b="b"/>
                <a:pathLst>
                  <a:path w="568" h="471" extrusionOk="0">
                    <a:moveTo>
                      <a:pt x="291" y="0"/>
                    </a:moveTo>
                    <a:cubicBezTo>
                      <a:pt x="246" y="0"/>
                      <a:pt x="202" y="11"/>
                      <a:pt x="167" y="35"/>
                    </a:cubicBezTo>
                    <a:cubicBezTo>
                      <a:pt x="67" y="102"/>
                      <a:pt x="0" y="235"/>
                      <a:pt x="67" y="369"/>
                    </a:cubicBezTo>
                    <a:cubicBezTo>
                      <a:pt x="131" y="433"/>
                      <a:pt x="210" y="470"/>
                      <a:pt x="293" y="470"/>
                    </a:cubicBezTo>
                    <a:cubicBezTo>
                      <a:pt x="339" y="470"/>
                      <a:pt x="386" y="459"/>
                      <a:pt x="434" y="435"/>
                    </a:cubicBezTo>
                    <a:cubicBezTo>
                      <a:pt x="534" y="369"/>
                      <a:pt x="567" y="235"/>
                      <a:pt x="500" y="102"/>
                    </a:cubicBezTo>
                    <a:cubicBezTo>
                      <a:pt x="457" y="37"/>
                      <a:pt x="372"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7" name="Google Shape;26107;p73"/>
              <p:cNvSpPr/>
              <p:nvPr/>
            </p:nvSpPr>
            <p:spPr>
              <a:xfrm>
                <a:off x="5299475" y="4180700"/>
                <a:ext cx="15650" cy="11825"/>
              </a:xfrm>
              <a:custGeom>
                <a:avLst/>
                <a:gdLst/>
                <a:ahLst/>
                <a:cxnLst/>
                <a:rect l="l" t="t" r="r" b="b"/>
                <a:pathLst>
                  <a:path w="626" h="473" extrusionOk="0">
                    <a:moveTo>
                      <a:pt x="291" y="0"/>
                    </a:moveTo>
                    <a:cubicBezTo>
                      <a:pt x="246" y="0"/>
                      <a:pt x="202" y="12"/>
                      <a:pt x="167" y="35"/>
                    </a:cubicBezTo>
                    <a:cubicBezTo>
                      <a:pt x="0" y="169"/>
                      <a:pt x="67" y="469"/>
                      <a:pt x="300" y="469"/>
                    </a:cubicBezTo>
                    <a:cubicBezTo>
                      <a:pt x="313" y="471"/>
                      <a:pt x="326" y="472"/>
                      <a:pt x="339" y="472"/>
                    </a:cubicBezTo>
                    <a:cubicBezTo>
                      <a:pt x="517" y="472"/>
                      <a:pt x="625" y="258"/>
                      <a:pt x="501" y="102"/>
                    </a:cubicBezTo>
                    <a:cubicBezTo>
                      <a:pt x="457" y="37"/>
                      <a:pt x="373"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8" name="Google Shape;26108;p73"/>
              <p:cNvSpPr/>
              <p:nvPr/>
            </p:nvSpPr>
            <p:spPr>
              <a:xfrm>
                <a:off x="5292800" y="4354875"/>
                <a:ext cx="17050" cy="12675"/>
              </a:xfrm>
              <a:custGeom>
                <a:avLst/>
                <a:gdLst/>
                <a:ahLst/>
                <a:cxnLst/>
                <a:rect l="l" t="t" r="r" b="b"/>
                <a:pathLst>
                  <a:path w="682" h="507" extrusionOk="0">
                    <a:moveTo>
                      <a:pt x="356" y="1"/>
                    </a:moveTo>
                    <a:cubicBezTo>
                      <a:pt x="339" y="1"/>
                      <a:pt x="320" y="3"/>
                      <a:pt x="301" y="6"/>
                    </a:cubicBezTo>
                    <a:cubicBezTo>
                      <a:pt x="0" y="73"/>
                      <a:pt x="67" y="507"/>
                      <a:pt x="367" y="507"/>
                    </a:cubicBezTo>
                    <a:cubicBezTo>
                      <a:pt x="681" y="475"/>
                      <a:pt x="641"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9" name="Google Shape;26109;p73"/>
              <p:cNvSpPr/>
              <p:nvPr/>
            </p:nvSpPr>
            <p:spPr>
              <a:xfrm>
                <a:off x="5565500" y="4631000"/>
                <a:ext cx="27300" cy="20750"/>
              </a:xfrm>
              <a:custGeom>
                <a:avLst/>
                <a:gdLst/>
                <a:ahLst/>
                <a:cxnLst/>
                <a:rect l="l" t="t" r="r" b="b"/>
                <a:pathLst>
                  <a:path w="1092" h="830" extrusionOk="0">
                    <a:moveTo>
                      <a:pt x="543" y="1"/>
                    </a:moveTo>
                    <a:cubicBezTo>
                      <a:pt x="529" y="1"/>
                      <a:pt x="515" y="1"/>
                      <a:pt x="500" y="3"/>
                    </a:cubicBezTo>
                    <a:cubicBezTo>
                      <a:pt x="134" y="36"/>
                      <a:pt x="0" y="503"/>
                      <a:pt x="267" y="737"/>
                    </a:cubicBezTo>
                    <a:cubicBezTo>
                      <a:pt x="357" y="797"/>
                      <a:pt x="460" y="830"/>
                      <a:pt x="559" y="830"/>
                    </a:cubicBezTo>
                    <a:cubicBezTo>
                      <a:pt x="680" y="830"/>
                      <a:pt x="794" y="780"/>
                      <a:pt x="867" y="670"/>
                    </a:cubicBezTo>
                    <a:cubicBezTo>
                      <a:pt x="1092" y="381"/>
                      <a:pt x="885" y="1"/>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0" name="Google Shape;26110;p73"/>
              <p:cNvSpPr/>
              <p:nvPr/>
            </p:nvSpPr>
            <p:spPr>
              <a:xfrm>
                <a:off x="5657225" y="4622700"/>
                <a:ext cx="28925" cy="20900"/>
              </a:xfrm>
              <a:custGeom>
                <a:avLst/>
                <a:gdLst/>
                <a:ahLst/>
                <a:cxnLst/>
                <a:rect l="l" t="t" r="r" b="b"/>
                <a:pathLst>
                  <a:path w="1157" h="836" extrusionOk="0">
                    <a:moveTo>
                      <a:pt x="600" y="0"/>
                    </a:moveTo>
                    <a:cubicBezTo>
                      <a:pt x="589" y="0"/>
                      <a:pt x="579" y="0"/>
                      <a:pt x="567" y="1"/>
                    </a:cubicBezTo>
                    <a:cubicBezTo>
                      <a:pt x="0" y="1"/>
                      <a:pt x="34" y="835"/>
                      <a:pt x="601" y="835"/>
                    </a:cubicBezTo>
                    <a:cubicBezTo>
                      <a:pt x="1157" y="802"/>
                      <a:pt x="113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1" name="Google Shape;26111;p73"/>
              <p:cNvSpPr/>
              <p:nvPr/>
            </p:nvSpPr>
            <p:spPr>
              <a:xfrm>
                <a:off x="5630200" y="4512300"/>
                <a:ext cx="26075" cy="20975"/>
              </a:xfrm>
              <a:custGeom>
                <a:avLst/>
                <a:gdLst/>
                <a:ahLst/>
                <a:cxnLst/>
                <a:rect l="l" t="t" r="r" b="b"/>
                <a:pathLst>
                  <a:path w="1043" h="839" extrusionOk="0">
                    <a:moveTo>
                      <a:pt x="530" y="1"/>
                    </a:moveTo>
                    <a:cubicBezTo>
                      <a:pt x="264" y="1"/>
                      <a:pt x="0" y="244"/>
                      <a:pt x="147" y="581"/>
                    </a:cubicBezTo>
                    <a:cubicBezTo>
                      <a:pt x="220" y="762"/>
                      <a:pt x="366" y="838"/>
                      <a:pt x="514" y="838"/>
                    </a:cubicBezTo>
                    <a:cubicBezTo>
                      <a:pt x="776" y="838"/>
                      <a:pt x="1042" y="600"/>
                      <a:pt x="915" y="281"/>
                    </a:cubicBezTo>
                    <a:cubicBezTo>
                      <a:pt x="841" y="84"/>
                      <a:pt x="68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2" name="Google Shape;26112;p73"/>
              <p:cNvSpPr/>
              <p:nvPr/>
            </p:nvSpPr>
            <p:spPr>
              <a:xfrm>
                <a:off x="5564375" y="4513025"/>
                <a:ext cx="25325" cy="20425"/>
              </a:xfrm>
              <a:custGeom>
                <a:avLst/>
                <a:gdLst/>
                <a:ahLst/>
                <a:cxnLst/>
                <a:rect l="l" t="t" r="r" b="b"/>
                <a:pathLst>
                  <a:path w="1013" h="817" extrusionOk="0">
                    <a:moveTo>
                      <a:pt x="470" y="1"/>
                    </a:moveTo>
                    <a:cubicBezTo>
                      <a:pt x="301" y="1"/>
                      <a:pt x="133" y="121"/>
                      <a:pt x="78" y="285"/>
                    </a:cubicBezTo>
                    <a:cubicBezTo>
                      <a:pt x="0" y="571"/>
                      <a:pt x="226" y="816"/>
                      <a:pt x="471" y="816"/>
                    </a:cubicBezTo>
                    <a:cubicBezTo>
                      <a:pt x="541" y="816"/>
                      <a:pt x="612" y="796"/>
                      <a:pt x="679" y="752"/>
                    </a:cubicBezTo>
                    <a:cubicBezTo>
                      <a:pt x="1012" y="585"/>
                      <a:pt x="946" y="85"/>
                      <a:pt x="579" y="18"/>
                    </a:cubicBezTo>
                    <a:cubicBezTo>
                      <a:pt x="543" y="7"/>
                      <a:pt x="507" y="1"/>
                      <a:pt x="4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3" name="Google Shape;26113;p73"/>
              <p:cNvSpPr/>
              <p:nvPr/>
            </p:nvSpPr>
            <p:spPr>
              <a:xfrm>
                <a:off x="5647425" y="4651850"/>
                <a:ext cx="27325" cy="20475"/>
              </a:xfrm>
              <a:custGeom>
                <a:avLst/>
                <a:gdLst/>
                <a:ahLst/>
                <a:cxnLst/>
                <a:rect l="l" t="t" r="r" b="b"/>
                <a:pathLst>
                  <a:path w="1093" h="819" extrusionOk="0">
                    <a:moveTo>
                      <a:pt x="553" y="1"/>
                    </a:moveTo>
                    <a:cubicBezTo>
                      <a:pt x="209" y="1"/>
                      <a:pt x="1" y="413"/>
                      <a:pt x="226" y="670"/>
                    </a:cubicBezTo>
                    <a:cubicBezTo>
                      <a:pt x="323" y="767"/>
                      <a:pt x="443" y="819"/>
                      <a:pt x="565" y="819"/>
                    </a:cubicBezTo>
                    <a:cubicBezTo>
                      <a:pt x="653" y="819"/>
                      <a:pt x="742" y="792"/>
                      <a:pt x="826" y="737"/>
                    </a:cubicBezTo>
                    <a:cubicBezTo>
                      <a:pt x="1093" y="503"/>
                      <a:pt x="959" y="36"/>
                      <a:pt x="593" y="3"/>
                    </a:cubicBezTo>
                    <a:cubicBezTo>
                      <a:pt x="579" y="1"/>
                      <a:pt x="566"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4" name="Google Shape;26114;p73"/>
              <p:cNvSpPr/>
              <p:nvPr/>
            </p:nvSpPr>
            <p:spPr>
              <a:xfrm>
                <a:off x="5838175" y="4650225"/>
                <a:ext cx="24225" cy="20875"/>
              </a:xfrm>
              <a:custGeom>
                <a:avLst/>
                <a:gdLst/>
                <a:ahLst/>
                <a:cxnLst/>
                <a:rect l="l" t="t" r="r" b="b"/>
                <a:pathLst>
                  <a:path w="969" h="835" extrusionOk="0">
                    <a:moveTo>
                      <a:pt x="533" y="1"/>
                    </a:moveTo>
                    <a:cubicBezTo>
                      <a:pt x="440" y="1"/>
                      <a:pt x="347" y="32"/>
                      <a:pt x="268" y="101"/>
                    </a:cubicBezTo>
                    <a:cubicBezTo>
                      <a:pt x="1" y="335"/>
                      <a:pt x="134" y="802"/>
                      <a:pt x="535" y="835"/>
                    </a:cubicBezTo>
                    <a:cubicBezTo>
                      <a:pt x="735" y="835"/>
                      <a:pt x="935" y="668"/>
                      <a:pt x="968" y="435"/>
                    </a:cubicBezTo>
                    <a:cubicBezTo>
                      <a:pt x="968" y="176"/>
                      <a:pt x="753"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5" name="Google Shape;26115;p73"/>
              <p:cNvSpPr/>
              <p:nvPr/>
            </p:nvSpPr>
            <p:spPr>
              <a:xfrm>
                <a:off x="5840675" y="4546725"/>
                <a:ext cx="24850" cy="21150"/>
              </a:xfrm>
              <a:custGeom>
                <a:avLst/>
                <a:gdLst/>
                <a:ahLst/>
                <a:cxnLst/>
                <a:rect l="l" t="t" r="r" b="b"/>
                <a:pathLst>
                  <a:path w="994" h="846" extrusionOk="0">
                    <a:moveTo>
                      <a:pt x="553" y="0"/>
                    </a:moveTo>
                    <a:cubicBezTo>
                      <a:pt x="536" y="0"/>
                      <a:pt x="518" y="2"/>
                      <a:pt x="501" y="5"/>
                    </a:cubicBezTo>
                    <a:cubicBezTo>
                      <a:pt x="101" y="71"/>
                      <a:pt x="1" y="538"/>
                      <a:pt x="301" y="772"/>
                    </a:cubicBezTo>
                    <a:cubicBezTo>
                      <a:pt x="377" y="822"/>
                      <a:pt x="459" y="845"/>
                      <a:pt x="540" y="845"/>
                    </a:cubicBezTo>
                    <a:cubicBezTo>
                      <a:pt x="776" y="845"/>
                      <a:pt x="993" y="646"/>
                      <a:pt x="968" y="372"/>
                    </a:cubicBezTo>
                    <a:cubicBezTo>
                      <a:pt x="938" y="158"/>
                      <a:pt x="740"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6" name="Google Shape;26116;p73"/>
              <p:cNvSpPr/>
              <p:nvPr/>
            </p:nvSpPr>
            <p:spPr>
              <a:xfrm>
                <a:off x="5726700" y="4538125"/>
                <a:ext cx="23125" cy="21175"/>
              </a:xfrm>
              <a:custGeom>
                <a:avLst/>
                <a:gdLst/>
                <a:ahLst/>
                <a:cxnLst/>
                <a:rect l="l" t="t" r="r" b="b"/>
                <a:pathLst>
                  <a:path w="925" h="847" extrusionOk="0">
                    <a:moveTo>
                      <a:pt x="452" y="0"/>
                    </a:moveTo>
                    <a:cubicBezTo>
                      <a:pt x="258" y="0"/>
                      <a:pt x="85" y="150"/>
                      <a:pt x="57" y="349"/>
                    </a:cubicBezTo>
                    <a:cubicBezTo>
                      <a:pt x="1" y="665"/>
                      <a:pt x="236" y="846"/>
                      <a:pt x="472" y="846"/>
                    </a:cubicBezTo>
                    <a:cubicBezTo>
                      <a:pt x="659" y="846"/>
                      <a:pt x="846" y="733"/>
                      <a:pt x="891" y="482"/>
                    </a:cubicBezTo>
                    <a:cubicBezTo>
                      <a:pt x="924" y="249"/>
                      <a:pt x="791" y="48"/>
                      <a:pt x="557" y="15"/>
                    </a:cubicBezTo>
                    <a:cubicBezTo>
                      <a:pt x="522" y="5"/>
                      <a:pt x="487" y="0"/>
                      <a:pt x="4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7" name="Google Shape;26117;p73"/>
              <p:cNvSpPr/>
              <p:nvPr/>
            </p:nvSpPr>
            <p:spPr>
              <a:xfrm>
                <a:off x="5731450" y="4628950"/>
                <a:ext cx="23675" cy="20825"/>
              </a:xfrm>
              <a:custGeom>
                <a:avLst/>
                <a:gdLst/>
                <a:ahLst/>
                <a:cxnLst/>
                <a:rect l="l" t="t" r="r" b="b"/>
                <a:pathLst>
                  <a:path w="947" h="833" extrusionOk="0">
                    <a:moveTo>
                      <a:pt x="488" y="1"/>
                    </a:moveTo>
                    <a:cubicBezTo>
                      <a:pt x="448" y="1"/>
                      <a:pt x="408" y="6"/>
                      <a:pt x="367" y="18"/>
                    </a:cubicBezTo>
                    <a:cubicBezTo>
                      <a:pt x="134" y="51"/>
                      <a:pt x="0" y="285"/>
                      <a:pt x="67" y="518"/>
                    </a:cubicBezTo>
                    <a:cubicBezTo>
                      <a:pt x="121" y="737"/>
                      <a:pt x="288" y="832"/>
                      <a:pt x="456" y="832"/>
                    </a:cubicBezTo>
                    <a:cubicBezTo>
                      <a:pt x="699" y="832"/>
                      <a:pt x="946" y="633"/>
                      <a:pt x="867" y="318"/>
                    </a:cubicBezTo>
                    <a:cubicBezTo>
                      <a:pt x="840" y="125"/>
                      <a:pt x="676"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8" name="Google Shape;26118;p73"/>
              <p:cNvSpPr/>
              <p:nvPr/>
            </p:nvSpPr>
            <p:spPr>
              <a:xfrm>
                <a:off x="5955725" y="4663375"/>
                <a:ext cx="30125" cy="21275"/>
              </a:xfrm>
              <a:custGeom>
                <a:avLst/>
                <a:gdLst/>
                <a:ahLst/>
                <a:cxnLst/>
                <a:rect l="l" t="t" r="r" b="b"/>
                <a:pathLst>
                  <a:path w="1205" h="851" extrusionOk="0">
                    <a:moveTo>
                      <a:pt x="583" y="0"/>
                    </a:moveTo>
                    <a:cubicBezTo>
                      <a:pt x="119" y="0"/>
                      <a:pt x="1" y="748"/>
                      <a:pt x="536" y="843"/>
                    </a:cubicBezTo>
                    <a:cubicBezTo>
                      <a:pt x="568" y="848"/>
                      <a:pt x="599" y="851"/>
                      <a:pt x="628" y="851"/>
                    </a:cubicBezTo>
                    <a:cubicBezTo>
                      <a:pt x="1116" y="851"/>
                      <a:pt x="1204" y="103"/>
                      <a:pt x="669" y="9"/>
                    </a:cubicBezTo>
                    <a:cubicBezTo>
                      <a:pt x="639" y="3"/>
                      <a:pt x="61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9" name="Google Shape;26119;p73"/>
              <p:cNvSpPr/>
              <p:nvPr/>
            </p:nvSpPr>
            <p:spPr>
              <a:xfrm>
                <a:off x="6175925" y="4697775"/>
                <a:ext cx="28375" cy="21500"/>
              </a:xfrm>
              <a:custGeom>
                <a:avLst/>
                <a:gdLst/>
                <a:ahLst/>
                <a:cxnLst/>
                <a:rect l="l" t="t" r="r" b="b"/>
                <a:pathLst>
                  <a:path w="1135" h="860" extrusionOk="0">
                    <a:moveTo>
                      <a:pt x="568" y="0"/>
                    </a:moveTo>
                    <a:cubicBezTo>
                      <a:pt x="201" y="0"/>
                      <a:pt x="1" y="467"/>
                      <a:pt x="267" y="734"/>
                    </a:cubicBezTo>
                    <a:cubicBezTo>
                      <a:pt x="351" y="818"/>
                      <a:pt x="459" y="859"/>
                      <a:pt x="568" y="859"/>
                    </a:cubicBezTo>
                    <a:cubicBezTo>
                      <a:pt x="676" y="859"/>
                      <a:pt x="784" y="818"/>
                      <a:pt x="868" y="734"/>
                    </a:cubicBezTo>
                    <a:cubicBezTo>
                      <a:pt x="1135" y="467"/>
                      <a:pt x="935"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0" name="Google Shape;26120;p73"/>
              <p:cNvSpPr/>
              <p:nvPr/>
            </p:nvSpPr>
            <p:spPr>
              <a:xfrm>
                <a:off x="6559525" y="4697025"/>
                <a:ext cx="24225" cy="20775"/>
              </a:xfrm>
              <a:custGeom>
                <a:avLst/>
                <a:gdLst/>
                <a:ahLst/>
                <a:cxnLst/>
                <a:rect l="l" t="t" r="r" b="b"/>
                <a:pathLst>
                  <a:path w="969" h="831" extrusionOk="0">
                    <a:moveTo>
                      <a:pt x="568" y="1"/>
                    </a:moveTo>
                    <a:cubicBezTo>
                      <a:pt x="464" y="1"/>
                      <a:pt x="357" y="41"/>
                      <a:pt x="268" y="130"/>
                    </a:cubicBezTo>
                    <a:cubicBezTo>
                      <a:pt x="1" y="397"/>
                      <a:pt x="201" y="831"/>
                      <a:pt x="568" y="831"/>
                    </a:cubicBezTo>
                    <a:cubicBezTo>
                      <a:pt x="801" y="831"/>
                      <a:pt x="968" y="631"/>
                      <a:pt x="968" y="431"/>
                    </a:cubicBezTo>
                    <a:cubicBezTo>
                      <a:pt x="968" y="164"/>
                      <a:pt x="775"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1" name="Google Shape;26121;p73"/>
              <p:cNvSpPr/>
              <p:nvPr/>
            </p:nvSpPr>
            <p:spPr>
              <a:xfrm>
                <a:off x="6620850" y="4690450"/>
                <a:ext cx="24600" cy="20875"/>
              </a:xfrm>
              <a:custGeom>
                <a:avLst/>
                <a:gdLst/>
                <a:ahLst/>
                <a:cxnLst/>
                <a:rect l="l" t="t" r="r" b="b"/>
                <a:pathLst>
                  <a:path w="984" h="835" extrusionOk="0">
                    <a:moveTo>
                      <a:pt x="545" y="0"/>
                    </a:moveTo>
                    <a:cubicBezTo>
                      <a:pt x="421" y="0"/>
                      <a:pt x="297" y="59"/>
                      <a:pt x="216" y="193"/>
                    </a:cubicBezTo>
                    <a:cubicBezTo>
                      <a:pt x="0" y="471"/>
                      <a:pt x="213" y="834"/>
                      <a:pt x="536" y="834"/>
                    </a:cubicBezTo>
                    <a:cubicBezTo>
                      <a:pt x="562" y="834"/>
                      <a:pt x="589" y="832"/>
                      <a:pt x="617" y="827"/>
                    </a:cubicBezTo>
                    <a:cubicBezTo>
                      <a:pt x="850" y="794"/>
                      <a:pt x="984" y="560"/>
                      <a:pt x="950" y="327"/>
                    </a:cubicBezTo>
                    <a:cubicBezTo>
                      <a:pt x="910" y="128"/>
                      <a:pt x="72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2" name="Google Shape;26122;p73"/>
              <p:cNvSpPr/>
              <p:nvPr/>
            </p:nvSpPr>
            <p:spPr>
              <a:xfrm>
                <a:off x="6299350" y="4668575"/>
                <a:ext cx="27550" cy="20875"/>
              </a:xfrm>
              <a:custGeom>
                <a:avLst/>
                <a:gdLst/>
                <a:ahLst/>
                <a:cxnLst/>
                <a:rect l="l" t="t" r="r" b="b"/>
                <a:pathLst>
                  <a:path w="1102" h="835" extrusionOk="0">
                    <a:moveTo>
                      <a:pt x="534" y="1"/>
                    </a:moveTo>
                    <a:cubicBezTo>
                      <a:pt x="0" y="1"/>
                      <a:pt x="0" y="835"/>
                      <a:pt x="534" y="835"/>
                    </a:cubicBezTo>
                    <a:cubicBezTo>
                      <a:pt x="1101" y="835"/>
                      <a:pt x="1101" y="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3" name="Google Shape;26123;p73"/>
              <p:cNvSpPr/>
              <p:nvPr/>
            </p:nvSpPr>
            <p:spPr>
              <a:xfrm>
                <a:off x="6156750" y="4742925"/>
                <a:ext cx="25275" cy="20775"/>
              </a:xfrm>
              <a:custGeom>
                <a:avLst/>
                <a:gdLst/>
                <a:ahLst/>
                <a:cxnLst/>
                <a:rect l="l" t="t" r="r" b="b"/>
                <a:pathLst>
                  <a:path w="1011" h="831" extrusionOk="0">
                    <a:moveTo>
                      <a:pt x="489" y="1"/>
                    </a:moveTo>
                    <a:cubicBezTo>
                      <a:pt x="439" y="1"/>
                      <a:pt x="387" y="10"/>
                      <a:pt x="334" y="29"/>
                    </a:cubicBezTo>
                    <a:cubicBezTo>
                      <a:pt x="134" y="96"/>
                      <a:pt x="0" y="329"/>
                      <a:pt x="100" y="563"/>
                    </a:cubicBezTo>
                    <a:cubicBezTo>
                      <a:pt x="153" y="738"/>
                      <a:pt x="316" y="830"/>
                      <a:pt x="483" y="830"/>
                    </a:cubicBezTo>
                    <a:cubicBezTo>
                      <a:pt x="634" y="830"/>
                      <a:pt x="788" y="754"/>
                      <a:pt x="868" y="596"/>
                    </a:cubicBezTo>
                    <a:cubicBezTo>
                      <a:pt x="1010" y="311"/>
                      <a:pt x="787" y="1"/>
                      <a:pt x="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4" name="Google Shape;26124;p73"/>
              <p:cNvSpPr/>
              <p:nvPr/>
            </p:nvSpPr>
            <p:spPr>
              <a:xfrm>
                <a:off x="6466125" y="4748650"/>
                <a:ext cx="24225" cy="20875"/>
              </a:xfrm>
              <a:custGeom>
                <a:avLst/>
                <a:gdLst/>
                <a:ahLst/>
                <a:cxnLst/>
                <a:rect l="l" t="t" r="r" b="b"/>
                <a:pathLst>
                  <a:path w="969" h="835" extrusionOk="0">
                    <a:moveTo>
                      <a:pt x="535" y="0"/>
                    </a:moveTo>
                    <a:cubicBezTo>
                      <a:pt x="1" y="0"/>
                      <a:pt x="1" y="834"/>
                      <a:pt x="535" y="834"/>
                    </a:cubicBezTo>
                    <a:cubicBezTo>
                      <a:pt x="768" y="834"/>
                      <a:pt x="968" y="634"/>
                      <a:pt x="968" y="434"/>
                    </a:cubicBezTo>
                    <a:cubicBezTo>
                      <a:pt x="968" y="200"/>
                      <a:pt x="768" y="0"/>
                      <a:pt x="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5" name="Google Shape;26125;p73"/>
              <p:cNvSpPr/>
              <p:nvPr/>
            </p:nvSpPr>
            <p:spPr>
              <a:xfrm>
                <a:off x="6638450" y="4651700"/>
                <a:ext cx="24525" cy="21000"/>
              </a:xfrm>
              <a:custGeom>
                <a:avLst/>
                <a:gdLst/>
                <a:ahLst/>
                <a:cxnLst/>
                <a:rect l="l" t="t" r="r" b="b"/>
                <a:pathLst>
                  <a:path w="981" h="840" extrusionOk="0">
                    <a:moveTo>
                      <a:pt x="496" y="0"/>
                    </a:moveTo>
                    <a:cubicBezTo>
                      <a:pt x="338" y="0"/>
                      <a:pt x="180" y="92"/>
                      <a:pt x="113" y="276"/>
                    </a:cubicBezTo>
                    <a:cubicBezTo>
                      <a:pt x="0" y="557"/>
                      <a:pt x="245" y="839"/>
                      <a:pt x="525" y="839"/>
                    </a:cubicBezTo>
                    <a:cubicBezTo>
                      <a:pt x="576" y="839"/>
                      <a:pt x="628" y="830"/>
                      <a:pt x="680" y="809"/>
                    </a:cubicBezTo>
                    <a:cubicBezTo>
                      <a:pt x="880" y="709"/>
                      <a:pt x="980" y="476"/>
                      <a:pt x="880" y="276"/>
                    </a:cubicBezTo>
                    <a:cubicBezTo>
                      <a:pt x="813" y="92"/>
                      <a:pt x="655"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6" name="Google Shape;26126;p73"/>
              <p:cNvSpPr/>
              <p:nvPr/>
            </p:nvSpPr>
            <p:spPr>
              <a:xfrm>
                <a:off x="6580000" y="4639300"/>
                <a:ext cx="25425" cy="20800"/>
              </a:xfrm>
              <a:custGeom>
                <a:avLst/>
                <a:gdLst/>
                <a:ahLst/>
                <a:cxnLst/>
                <a:rect l="l" t="t" r="r" b="b"/>
                <a:pathLst>
                  <a:path w="1017" h="832" extrusionOk="0">
                    <a:moveTo>
                      <a:pt x="431" y="0"/>
                    </a:moveTo>
                    <a:cubicBezTo>
                      <a:pt x="244" y="0"/>
                      <a:pt x="49" y="158"/>
                      <a:pt x="49" y="371"/>
                    </a:cubicBezTo>
                    <a:cubicBezTo>
                      <a:pt x="1" y="636"/>
                      <a:pt x="214" y="832"/>
                      <a:pt x="449" y="832"/>
                    </a:cubicBezTo>
                    <a:cubicBezTo>
                      <a:pt x="539" y="832"/>
                      <a:pt x="633" y="803"/>
                      <a:pt x="716" y="738"/>
                    </a:cubicBezTo>
                    <a:cubicBezTo>
                      <a:pt x="1016" y="505"/>
                      <a:pt x="850" y="38"/>
                      <a:pt x="483" y="4"/>
                    </a:cubicBezTo>
                    <a:cubicBezTo>
                      <a:pt x="466" y="1"/>
                      <a:pt x="448"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7" name="Google Shape;26127;p73"/>
              <p:cNvSpPr/>
              <p:nvPr/>
            </p:nvSpPr>
            <p:spPr>
              <a:xfrm>
                <a:off x="6520350" y="4712100"/>
                <a:ext cx="22300" cy="20900"/>
              </a:xfrm>
              <a:custGeom>
                <a:avLst/>
                <a:gdLst/>
                <a:ahLst/>
                <a:cxnLst/>
                <a:rect l="l" t="t" r="r" b="b"/>
                <a:pathLst>
                  <a:path w="892" h="836" extrusionOk="0">
                    <a:moveTo>
                      <a:pt x="447" y="1"/>
                    </a:moveTo>
                    <a:cubicBezTo>
                      <a:pt x="361" y="1"/>
                      <a:pt x="274" y="30"/>
                      <a:pt x="200" y="94"/>
                    </a:cubicBezTo>
                    <a:cubicBezTo>
                      <a:pt x="33" y="261"/>
                      <a:pt x="0" y="528"/>
                      <a:pt x="133" y="695"/>
                    </a:cubicBezTo>
                    <a:cubicBezTo>
                      <a:pt x="230" y="791"/>
                      <a:pt x="347" y="835"/>
                      <a:pt x="460" y="835"/>
                    </a:cubicBezTo>
                    <a:cubicBezTo>
                      <a:pt x="661" y="835"/>
                      <a:pt x="846" y="696"/>
                      <a:pt x="867" y="461"/>
                    </a:cubicBezTo>
                    <a:cubicBezTo>
                      <a:pt x="891" y="196"/>
                      <a:pt x="672" y="1"/>
                      <a:pt x="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8" name="Google Shape;26128;p73"/>
              <p:cNvSpPr/>
              <p:nvPr/>
            </p:nvSpPr>
            <p:spPr>
              <a:xfrm>
                <a:off x="6785925" y="4667325"/>
                <a:ext cx="24650" cy="20625"/>
              </a:xfrm>
              <a:custGeom>
                <a:avLst/>
                <a:gdLst/>
                <a:ahLst/>
                <a:cxnLst/>
                <a:rect l="l" t="t" r="r" b="b"/>
                <a:pathLst>
                  <a:path w="986" h="825" extrusionOk="0">
                    <a:moveTo>
                      <a:pt x="538" y="0"/>
                    </a:moveTo>
                    <a:cubicBezTo>
                      <a:pt x="416" y="0"/>
                      <a:pt x="295" y="48"/>
                      <a:pt x="218" y="151"/>
                    </a:cubicBezTo>
                    <a:cubicBezTo>
                      <a:pt x="1" y="430"/>
                      <a:pt x="188" y="825"/>
                      <a:pt x="510" y="825"/>
                    </a:cubicBezTo>
                    <a:cubicBezTo>
                      <a:pt x="534" y="825"/>
                      <a:pt x="559" y="823"/>
                      <a:pt x="585" y="818"/>
                    </a:cubicBezTo>
                    <a:cubicBezTo>
                      <a:pt x="819" y="785"/>
                      <a:pt x="985" y="585"/>
                      <a:pt x="952" y="351"/>
                    </a:cubicBezTo>
                    <a:cubicBezTo>
                      <a:pt x="931" y="125"/>
                      <a:pt x="733"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9" name="Google Shape;26129;p73"/>
              <p:cNvSpPr/>
              <p:nvPr/>
            </p:nvSpPr>
            <p:spPr>
              <a:xfrm>
                <a:off x="7003575" y="4631275"/>
                <a:ext cx="24650" cy="20850"/>
              </a:xfrm>
              <a:custGeom>
                <a:avLst/>
                <a:gdLst/>
                <a:ahLst/>
                <a:cxnLst/>
                <a:rect l="l" t="t" r="r" b="b"/>
                <a:pathLst>
                  <a:path w="986" h="834" extrusionOk="0">
                    <a:moveTo>
                      <a:pt x="531" y="0"/>
                    </a:moveTo>
                    <a:cubicBezTo>
                      <a:pt x="393" y="0"/>
                      <a:pt x="257" y="61"/>
                      <a:pt x="185" y="192"/>
                    </a:cubicBezTo>
                    <a:cubicBezTo>
                      <a:pt x="1" y="499"/>
                      <a:pt x="240" y="834"/>
                      <a:pt x="565" y="834"/>
                    </a:cubicBezTo>
                    <a:cubicBezTo>
                      <a:pt x="593" y="834"/>
                      <a:pt x="622" y="831"/>
                      <a:pt x="652" y="826"/>
                    </a:cubicBezTo>
                    <a:cubicBezTo>
                      <a:pt x="852" y="759"/>
                      <a:pt x="986" y="525"/>
                      <a:pt x="952" y="292"/>
                    </a:cubicBezTo>
                    <a:cubicBezTo>
                      <a:pt x="896" y="103"/>
                      <a:pt x="711"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0" name="Google Shape;26130;p73"/>
              <p:cNvSpPr/>
              <p:nvPr/>
            </p:nvSpPr>
            <p:spPr>
              <a:xfrm>
                <a:off x="6827225" y="4679825"/>
                <a:ext cx="25325" cy="20425"/>
              </a:xfrm>
              <a:custGeom>
                <a:avLst/>
                <a:gdLst/>
                <a:ahLst/>
                <a:cxnLst/>
                <a:rect l="l" t="t" r="r" b="b"/>
                <a:pathLst>
                  <a:path w="1013" h="817" extrusionOk="0">
                    <a:moveTo>
                      <a:pt x="553" y="1"/>
                    </a:moveTo>
                    <a:cubicBezTo>
                      <a:pt x="514" y="1"/>
                      <a:pt x="475" y="6"/>
                      <a:pt x="434" y="18"/>
                    </a:cubicBezTo>
                    <a:cubicBezTo>
                      <a:pt x="67" y="85"/>
                      <a:pt x="0" y="585"/>
                      <a:pt x="334" y="752"/>
                    </a:cubicBezTo>
                    <a:cubicBezTo>
                      <a:pt x="401" y="796"/>
                      <a:pt x="473" y="816"/>
                      <a:pt x="543" y="816"/>
                    </a:cubicBezTo>
                    <a:cubicBezTo>
                      <a:pt x="788" y="816"/>
                      <a:pt x="1012" y="577"/>
                      <a:pt x="934" y="318"/>
                    </a:cubicBezTo>
                    <a:cubicBezTo>
                      <a:pt x="879" y="125"/>
                      <a:pt x="733"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1" name="Google Shape;26131;p73"/>
              <p:cNvSpPr/>
              <p:nvPr/>
            </p:nvSpPr>
            <p:spPr>
              <a:xfrm>
                <a:off x="6791375" y="4716750"/>
                <a:ext cx="21700" cy="20800"/>
              </a:xfrm>
              <a:custGeom>
                <a:avLst/>
                <a:gdLst/>
                <a:ahLst/>
                <a:cxnLst/>
                <a:rect l="l" t="t" r="r" b="b"/>
                <a:pathLst>
                  <a:path w="868" h="832" extrusionOk="0">
                    <a:moveTo>
                      <a:pt x="452" y="1"/>
                    </a:moveTo>
                    <a:cubicBezTo>
                      <a:pt x="353" y="1"/>
                      <a:pt x="251" y="35"/>
                      <a:pt x="167" y="109"/>
                    </a:cubicBezTo>
                    <a:cubicBezTo>
                      <a:pt x="0" y="275"/>
                      <a:pt x="0" y="542"/>
                      <a:pt x="167" y="709"/>
                    </a:cubicBezTo>
                    <a:cubicBezTo>
                      <a:pt x="252" y="794"/>
                      <a:pt x="354" y="832"/>
                      <a:pt x="453" y="832"/>
                    </a:cubicBezTo>
                    <a:cubicBezTo>
                      <a:pt x="666" y="832"/>
                      <a:pt x="867" y="659"/>
                      <a:pt x="867" y="409"/>
                    </a:cubicBezTo>
                    <a:cubicBezTo>
                      <a:pt x="867" y="158"/>
                      <a:pt x="665" y="1"/>
                      <a:pt x="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2" name="Google Shape;26132;p73"/>
              <p:cNvSpPr/>
              <p:nvPr/>
            </p:nvSpPr>
            <p:spPr>
              <a:xfrm>
                <a:off x="7213425" y="4461450"/>
                <a:ext cx="27450" cy="20950"/>
              </a:xfrm>
              <a:custGeom>
                <a:avLst/>
                <a:gdLst/>
                <a:ahLst/>
                <a:cxnLst/>
                <a:rect l="l" t="t" r="r" b="b"/>
                <a:pathLst>
                  <a:path w="1098" h="838" extrusionOk="0">
                    <a:moveTo>
                      <a:pt x="595" y="1"/>
                    </a:moveTo>
                    <a:cubicBezTo>
                      <a:pt x="527" y="1"/>
                      <a:pt x="459" y="16"/>
                      <a:pt x="397" y="47"/>
                    </a:cubicBezTo>
                    <a:cubicBezTo>
                      <a:pt x="0" y="273"/>
                      <a:pt x="230" y="838"/>
                      <a:pt x="615" y="838"/>
                    </a:cubicBezTo>
                    <a:cubicBezTo>
                      <a:pt x="683" y="838"/>
                      <a:pt x="756" y="820"/>
                      <a:pt x="831" y="780"/>
                    </a:cubicBezTo>
                    <a:cubicBezTo>
                      <a:pt x="1031" y="647"/>
                      <a:pt x="1098" y="413"/>
                      <a:pt x="964" y="213"/>
                    </a:cubicBezTo>
                    <a:cubicBezTo>
                      <a:pt x="895" y="75"/>
                      <a:pt x="74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3" name="Google Shape;26133;p73"/>
              <p:cNvSpPr/>
              <p:nvPr/>
            </p:nvSpPr>
            <p:spPr>
              <a:xfrm>
                <a:off x="7489750" y="4278125"/>
                <a:ext cx="27150" cy="20750"/>
              </a:xfrm>
              <a:custGeom>
                <a:avLst/>
                <a:gdLst/>
                <a:ahLst/>
                <a:cxnLst/>
                <a:rect l="l" t="t" r="r" b="b"/>
                <a:pathLst>
                  <a:path w="1086" h="830" extrusionOk="0">
                    <a:moveTo>
                      <a:pt x="538" y="0"/>
                    </a:moveTo>
                    <a:cubicBezTo>
                      <a:pt x="215" y="0"/>
                      <a:pt x="0" y="364"/>
                      <a:pt x="185" y="641"/>
                    </a:cubicBezTo>
                    <a:cubicBezTo>
                      <a:pt x="271" y="770"/>
                      <a:pt x="411" y="829"/>
                      <a:pt x="545" y="829"/>
                    </a:cubicBezTo>
                    <a:cubicBezTo>
                      <a:pt x="620" y="829"/>
                      <a:pt x="692" y="811"/>
                      <a:pt x="752" y="775"/>
                    </a:cubicBezTo>
                    <a:cubicBezTo>
                      <a:pt x="1086" y="541"/>
                      <a:pt x="986" y="74"/>
                      <a:pt x="619" y="8"/>
                    </a:cubicBezTo>
                    <a:cubicBezTo>
                      <a:pt x="591" y="3"/>
                      <a:pt x="564"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4" name="Google Shape;26134;p73"/>
              <p:cNvSpPr/>
              <p:nvPr/>
            </p:nvSpPr>
            <p:spPr>
              <a:xfrm>
                <a:off x="7464350" y="4314000"/>
                <a:ext cx="23150" cy="20875"/>
              </a:xfrm>
              <a:custGeom>
                <a:avLst/>
                <a:gdLst/>
                <a:ahLst/>
                <a:cxnLst/>
                <a:rect l="l" t="t" r="r" b="b"/>
                <a:pathLst>
                  <a:path w="926" h="835" extrusionOk="0">
                    <a:moveTo>
                      <a:pt x="479" y="0"/>
                    </a:moveTo>
                    <a:cubicBezTo>
                      <a:pt x="366" y="0"/>
                      <a:pt x="251" y="44"/>
                      <a:pt x="167" y="140"/>
                    </a:cubicBezTo>
                    <a:cubicBezTo>
                      <a:pt x="0" y="307"/>
                      <a:pt x="34" y="574"/>
                      <a:pt x="234" y="741"/>
                    </a:cubicBezTo>
                    <a:cubicBezTo>
                      <a:pt x="308" y="806"/>
                      <a:pt x="395" y="834"/>
                      <a:pt x="481" y="834"/>
                    </a:cubicBezTo>
                    <a:cubicBezTo>
                      <a:pt x="705" y="834"/>
                      <a:pt x="925" y="639"/>
                      <a:pt x="901" y="374"/>
                    </a:cubicBezTo>
                    <a:cubicBezTo>
                      <a:pt x="880" y="139"/>
                      <a:pt x="681" y="0"/>
                      <a:pt x="4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5" name="Google Shape;26135;p73"/>
              <p:cNvSpPr/>
              <p:nvPr/>
            </p:nvSpPr>
            <p:spPr>
              <a:xfrm>
                <a:off x="7336750" y="4444475"/>
                <a:ext cx="27025" cy="21850"/>
              </a:xfrm>
              <a:custGeom>
                <a:avLst/>
                <a:gdLst/>
                <a:ahLst/>
                <a:cxnLst/>
                <a:rect l="l" t="t" r="r" b="b"/>
                <a:pathLst>
                  <a:path w="1081" h="874" extrusionOk="0">
                    <a:moveTo>
                      <a:pt x="468" y="0"/>
                    </a:moveTo>
                    <a:cubicBezTo>
                      <a:pt x="359" y="0"/>
                      <a:pt x="251" y="42"/>
                      <a:pt x="167" y="125"/>
                    </a:cubicBezTo>
                    <a:cubicBezTo>
                      <a:pt x="1" y="292"/>
                      <a:pt x="1" y="592"/>
                      <a:pt x="201" y="759"/>
                    </a:cubicBezTo>
                    <a:cubicBezTo>
                      <a:pt x="288" y="839"/>
                      <a:pt x="384" y="873"/>
                      <a:pt x="475" y="873"/>
                    </a:cubicBezTo>
                    <a:cubicBezTo>
                      <a:pt x="803" y="873"/>
                      <a:pt x="1081" y="438"/>
                      <a:pt x="768" y="125"/>
                    </a:cubicBezTo>
                    <a:cubicBezTo>
                      <a:pt x="684" y="42"/>
                      <a:pt x="576" y="0"/>
                      <a:pt x="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6" name="Google Shape;26136;p73"/>
              <p:cNvSpPr/>
              <p:nvPr/>
            </p:nvSpPr>
            <p:spPr>
              <a:xfrm>
                <a:off x="7459600" y="4405325"/>
                <a:ext cx="31300" cy="21175"/>
              </a:xfrm>
              <a:custGeom>
                <a:avLst/>
                <a:gdLst/>
                <a:ahLst/>
                <a:cxnLst/>
                <a:rect l="l" t="t" r="r" b="b"/>
                <a:pathLst>
                  <a:path w="1252" h="847" extrusionOk="0">
                    <a:moveTo>
                      <a:pt x="664" y="1"/>
                    </a:moveTo>
                    <a:cubicBezTo>
                      <a:pt x="599" y="1"/>
                      <a:pt x="530" y="18"/>
                      <a:pt x="457" y="57"/>
                    </a:cubicBezTo>
                    <a:cubicBezTo>
                      <a:pt x="1" y="256"/>
                      <a:pt x="227" y="846"/>
                      <a:pt x="615" y="846"/>
                    </a:cubicBezTo>
                    <a:cubicBezTo>
                      <a:pt x="681" y="846"/>
                      <a:pt x="752" y="829"/>
                      <a:pt x="824" y="790"/>
                    </a:cubicBezTo>
                    <a:cubicBezTo>
                      <a:pt x="1252" y="591"/>
                      <a:pt x="1046" y="1"/>
                      <a:pt x="6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7" name="Google Shape;26137;p73"/>
              <p:cNvSpPr/>
              <p:nvPr/>
            </p:nvSpPr>
            <p:spPr>
              <a:xfrm>
                <a:off x="7586975" y="4286625"/>
                <a:ext cx="30375" cy="21475"/>
              </a:xfrm>
              <a:custGeom>
                <a:avLst/>
                <a:gdLst/>
                <a:ahLst/>
                <a:cxnLst/>
                <a:rect l="l" t="t" r="r" b="b"/>
                <a:pathLst>
                  <a:path w="1215" h="859" extrusionOk="0">
                    <a:moveTo>
                      <a:pt x="628" y="0"/>
                    </a:moveTo>
                    <a:cubicBezTo>
                      <a:pt x="541" y="0"/>
                      <a:pt x="451" y="31"/>
                      <a:pt x="366" y="101"/>
                    </a:cubicBezTo>
                    <a:cubicBezTo>
                      <a:pt x="1" y="388"/>
                      <a:pt x="288" y="859"/>
                      <a:pt x="622" y="859"/>
                    </a:cubicBezTo>
                    <a:cubicBezTo>
                      <a:pt x="715" y="859"/>
                      <a:pt x="812" y="822"/>
                      <a:pt x="899" y="735"/>
                    </a:cubicBezTo>
                    <a:cubicBezTo>
                      <a:pt x="1215" y="420"/>
                      <a:pt x="950"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8" name="Google Shape;26138;p73"/>
              <p:cNvSpPr/>
              <p:nvPr/>
            </p:nvSpPr>
            <p:spPr>
              <a:xfrm>
                <a:off x="7443500" y="4345500"/>
                <a:ext cx="23725" cy="20400"/>
              </a:xfrm>
              <a:custGeom>
                <a:avLst/>
                <a:gdLst/>
                <a:ahLst/>
                <a:cxnLst/>
                <a:rect l="l" t="t" r="r" b="b"/>
                <a:pathLst>
                  <a:path w="949" h="816" extrusionOk="0">
                    <a:moveTo>
                      <a:pt x="462" y="1"/>
                    </a:moveTo>
                    <a:cubicBezTo>
                      <a:pt x="399" y="1"/>
                      <a:pt x="332" y="15"/>
                      <a:pt x="267" y="48"/>
                    </a:cubicBezTo>
                    <a:cubicBezTo>
                      <a:pt x="67" y="148"/>
                      <a:pt x="0" y="381"/>
                      <a:pt x="100" y="582"/>
                    </a:cubicBezTo>
                    <a:cubicBezTo>
                      <a:pt x="180" y="740"/>
                      <a:pt x="327" y="816"/>
                      <a:pt x="473" y="816"/>
                    </a:cubicBezTo>
                    <a:cubicBezTo>
                      <a:pt x="636" y="816"/>
                      <a:pt x="798" y="723"/>
                      <a:pt x="868" y="548"/>
                    </a:cubicBezTo>
                    <a:cubicBezTo>
                      <a:pt x="948" y="253"/>
                      <a:pt x="726"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9" name="Google Shape;26139;p73"/>
              <p:cNvSpPr/>
              <p:nvPr/>
            </p:nvSpPr>
            <p:spPr>
              <a:xfrm>
                <a:off x="7420150" y="4407150"/>
                <a:ext cx="24550" cy="21150"/>
              </a:xfrm>
              <a:custGeom>
                <a:avLst/>
                <a:gdLst/>
                <a:ahLst/>
                <a:cxnLst/>
                <a:rect l="l" t="t" r="r" b="b"/>
                <a:pathLst>
                  <a:path w="982" h="846" extrusionOk="0">
                    <a:moveTo>
                      <a:pt x="484" y="0"/>
                    </a:moveTo>
                    <a:cubicBezTo>
                      <a:pt x="326" y="0"/>
                      <a:pt x="167" y="84"/>
                      <a:pt x="100" y="250"/>
                    </a:cubicBezTo>
                    <a:cubicBezTo>
                      <a:pt x="0" y="484"/>
                      <a:pt x="100" y="717"/>
                      <a:pt x="334" y="818"/>
                    </a:cubicBezTo>
                    <a:cubicBezTo>
                      <a:pt x="382" y="837"/>
                      <a:pt x="430" y="846"/>
                      <a:pt x="477" y="846"/>
                    </a:cubicBezTo>
                    <a:cubicBezTo>
                      <a:pt x="754" y="846"/>
                      <a:pt x="982" y="536"/>
                      <a:pt x="868" y="250"/>
                    </a:cubicBezTo>
                    <a:cubicBezTo>
                      <a:pt x="801" y="84"/>
                      <a:pt x="643"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0" name="Google Shape;26140;p73"/>
              <p:cNvSpPr/>
              <p:nvPr/>
            </p:nvSpPr>
            <p:spPr>
              <a:xfrm>
                <a:off x="7611375" y="4247750"/>
                <a:ext cx="23125" cy="20950"/>
              </a:xfrm>
              <a:custGeom>
                <a:avLst/>
                <a:gdLst/>
                <a:ahLst/>
                <a:cxnLst/>
                <a:rect l="l" t="t" r="r" b="b"/>
                <a:pathLst>
                  <a:path w="925" h="838" extrusionOk="0">
                    <a:moveTo>
                      <a:pt x="447" y="0"/>
                    </a:moveTo>
                    <a:cubicBezTo>
                      <a:pt x="245" y="0"/>
                      <a:pt x="45" y="153"/>
                      <a:pt x="24" y="389"/>
                    </a:cubicBezTo>
                    <a:cubicBezTo>
                      <a:pt x="0" y="646"/>
                      <a:pt x="222" y="837"/>
                      <a:pt x="449" y="837"/>
                    </a:cubicBezTo>
                    <a:cubicBezTo>
                      <a:pt x="546" y="837"/>
                      <a:pt x="644" y="802"/>
                      <a:pt x="724" y="722"/>
                    </a:cubicBezTo>
                    <a:cubicBezTo>
                      <a:pt x="891" y="589"/>
                      <a:pt x="924" y="322"/>
                      <a:pt x="757" y="155"/>
                    </a:cubicBezTo>
                    <a:cubicBezTo>
                      <a:pt x="674" y="48"/>
                      <a:pt x="560"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1" name="Google Shape;26141;p73"/>
              <p:cNvSpPr/>
              <p:nvPr/>
            </p:nvSpPr>
            <p:spPr>
              <a:xfrm>
                <a:off x="7616325" y="4118975"/>
                <a:ext cx="24850" cy="20875"/>
              </a:xfrm>
              <a:custGeom>
                <a:avLst/>
                <a:gdLst/>
                <a:ahLst/>
                <a:cxnLst/>
                <a:rect l="l" t="t" r="r" b="b"/>
                <a:pathLst>
                  <a:path w="994" h="835" extrusionOk="0">
                    <a:moveTo>
                      <a:pt x="550" y="0"/>
                    </a:moveTo>
                    <a:cubicBezTo>
                      <a:pt x="208" y="0"/>
                      <a:pt x="0" y="381"/>
                      <a:pt x="192" y="670"/>
                    </a:cubicBezTo>
                    <a:cubicBezTo>
                      <a:pt x="281" y="783"/>
                      <a:pt x="403" y="835"/>
                      <a:pt x="524" y="835"/>
                    </a:cubicBezTo>
                    <a:cubicBezTo>
                      <a:pt x="723" y="835"/>
                      <a:pt x="918" y="697"/>
                      <a:pt x="960" y="469"/>
                    </a:cubicBezTo>
                    <a:cubicBezTo>
                      <a:pt x="993" y="236"/>
                      <a:pt x="826" y="36"/>
                      <a:pt x="593" y="2"/>
                    </a:cubicBezTo>
                    <a:cubicBezTo>
                      <a:pt x="578" y="1"/>
                      <a:pt x="564" y="0"/>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2" name="Google Shape;26142;p73"/>
              <p:cNvSpPr/>
              <p:nvPr/>
            </p:nvSpPr>
            <p:spPr>
              <a:xfrm>
                <a:off x="7553750" y="4179575"/>
                <a:ext cx="27375" cy="21250"/>
              </a:xfrm>
              <a:custGeom>
                <a:avLst/>
                <a:gdLst/>
                <a:ahLst/>
                <a:cxnLst/>
                <a:rect l="l" t="t" r="r" b="b"/>
                <a:pathLst>
                  <a:path w="1095" h="850" extrusionOk="0">
                    <a:moveTo>
                      <a:pt x="559" y="0"/>
                    </a:moveTo>
                    <a:cubicBezTo>
                      <a:pt x="430" y="0"/>
                      <a:pt x="294" y="60"/>
                      <a:pt x="194" y="180"/>
                    </a:cubicBezTo>
                    <a:cubicBezTo>
                      <a:pt x="1" y="437"/>
                      <a:pt x="211" y="849"/>
                      <a:pt x="554" y="849"/>
                    </a:cubicBezTo>
                    <a:cubicBezTo>
                      <a:pt x="567" y="849"/>
                      <a:pt x="581" y="849"/>
                      <a:pt x="594" y="847"/>
                    </a:cubicBezTo>
                    <a:cubicBezTo>
                      <a:pt x="961" y="781"/>
                      <a:pt x="1094" y="314"/>
                      <a:pt x="794" y="80"/>
                    </a:cubicBezTo>
                    <a:cubicBezTo>
                      <a:pt x="727" y="27"/>
                      <a:pt x="645"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3" name="Google Shape;26143;p73"/>
              <p:cNvSpPr/>
              <p:nvPr/>
            </p:nvSpPr>
            <p:spPr>
              <a:xfrm>
                <a:off x="7591925" y="4184900"/>
                <a:ext cx="20875" cy="20875"/>
              </a:xfrm>
              <a:custGeom>
                <a:avLst/>
                <a:gdLst/>
                <a:ahLst/>
                <a:cxnLst/>
                <a:rect l="l" t="t" r="r" b="b"/>
                <a:pathLst>
                  <a:path w="835" h="835" extrusionOk="0">
                    <a:moveTo>
                      <a:pt x="435" y="1"/>
                    </a:moveTo>
                    <a:cubicBezTo>
                      <a:pt x="201" y="1"/>
                      <a:pt x="1" y="167"/>
                      <a:pt x="1" y="401"/>
                    </a:cubicBezTo>
                    <a:cubicBezTo>
                      <a:pt x="1" y="634"/>
                      <a:pt x="201" y="835"/>
                      <a:pt x="435" y="835"/>
                    </a:cubicBezTo>
                    <a:cubicBezTo>
                      <a:pt x="668" y="835"/>
                      <a:pt x="835" y="634"/>
                      <a:pt x="835" y="401"/>
                    </a:cubicBezTo>
                    <a:cubicBezTo>
                      <a:pt x="835" y="167"/>
                      <a:pt x="668"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4" name="Google Shape;26144;p73"/>
              <p:cNvSpPr/>
              <p:nvPr/>
            </p:nvSpPr>
            <p:spPr>
              <a:xfrm>
                <a:off x="7725675" y="3915875"/>
                <a:ext cx="28900" cy="21525"/>
              </a:xfrm>
              <a:custGeom>
                <a:avLst/>
                <a:gdLst/>
                <a:ahLst/>
                <a:cxnLst/>
                <a:rect l="l" t="t" r="r" b="b"/>
                <a:pathLst>
                  <a:path w="1156" h="861" extrusionOk="0">
                    <a:moveTo>
                      <a:pt x="641" y="0"/>
                    </a:moveTo>
                    <a:cubicBezTo>
                      <a:pt x="229" y="0"/>
                      <a:pt x="1" y="620"/>
                      <a:pt x="488" y="821"/>
                    </a:cubicBezTo>
                    <a:cubicBezTo>
                      <a:pt x="542" y="848"/>
                      <a:pt x="601" y="860"/>
                      <a:pt x="659" y="860"/>
                    </a:cubicBezTo>
                    <a:cubicBezTo>
                      <a:pt x="820" y="860"/>
                      <a:pt x="982" y="768"/>
                      <a:pt x="1056" y="621"/>
                    </a:cubicBezTo>
                    <a:cubicBezTo>
                      <a:pt x="1156" y="421"/>
                      <a:pt x="1056" y="154"/>
                      <a:pt x="855" y="54"/>
                    </a:cubicBezTo>
                    <a:cubicBezTo>
                      <a:pt x="781" y="17"/>
                      <a:pt x="709" y="0"/>
                      <a:pt x="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5" name="Google Shape;26145;p73"/>
              <p:cNvSpPr/>
              <p:nvPr/>
            </p:nvSpPr>
            <p:spPr>
              <a:xfrm>
                <a:off x="7794325" y="3680800"/>
                <a:ext cx="25300" cy="21200"/>
              </a:xfrm>
              <a:custGeom>
                <a:avLst/>
                <a:gdLst/>
                <a:ahLst/>
                <a:cxnLst/>
                <a:rect l="l" t="t" r="r" b="b"/>
                <a:pathLst>
                  <a:path w="1012" h="848" extrusionOk="0">
                    <a:moveTo>
                      <a:pt x="531" y="0"/>
                    </a:moveTo>
                    <a:cubicBezTo>
                      <a:pt x="242" y="0"/>
                      <a:pt x="0" y="322"/>
                      <a:pt x="178" y="617"/>
                    </a:cubicBezTo>
                    <a:cubicBezTo>
                      <a:pt x="255" y="772"/>
                      <a:pt x="397" y="848"/>
                      <a:pt x="541" y="848"/>
                    </a:cubicBezTo>
                    <a:cubicBezTo>
                      <a:pt x="706" y="848"/>
                      <a:pt x="873" y="747"/>
                      <a:pt x="945" y="551"/>
                    </a:cubicBezTo>
                    <a:cubicBezTo>
                      <a:pt x="1011" y="317"/>
                      <a:pt x="878" y="84"/>
                      <a:pt x="645" y="17"/>
                    </a:cubicBezTo>
                    <a:cubicBezTo>
                      <a:pt x="606" y="5"/>
                      <a:pt x="568"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6" name="Google Shape;26146;p73"/>
              <p:cNvSpPr/>
              <p:nvPr/>
            </p:nvSpPr>
            <p:spPr>
              <a:xfrm>
                <a:off x="7782900" y="3759175"/>
                <a:ext cx="26350" cy="21000"/>
              </a:xfrm>
              <a:custGeom>
                <a:avLst/>
                <a:gdLst/>
                <a:ahLst/>
                <a:cxnLst/>
                <a:rect l="l" t="t" r="r" b="b"/>
                <a:pathLst>
                  <a:path w="1054" h="840" extrusionOk="0">
                    <a:moveTo>
                      <a:pt x="461" y="0"/>
                    </a:moveTo>
                    <a:cubicBezTo>
                      <a:pt x="291" y="0"/>
                      <a:pt x="123" y="125"/>
                      <a:pt x="67" y="318"/>
                    </a:cubicBezTo>
                    <a:cubicBezTo>
                      <a:pt x="1" y="518"/>
                      <a:pt x="134" y="751"/>
                      <a:pt x="368" y="818"/>
                    </a:cubicBezTo>
                    <a:cubicBezTo>
                      <a:pt x="416" y="833"/>
                      <a:pt x="461" y="840"/>
                      <a:pt x="504" y="840"/>
                    </a:cubicBezTo>
                    <a:cubicBezTo>
                      <a:pt x="932" y="840"/>
                      <a:pt x="1053" y="139"/>
                      <a:pt x="568" y="17"/>
                    </a:cubicBezTo>
                    <a:cubicBezTo>
                      <a:pt x="533" y="6"/>
                      <a:pt x="497"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7" name="Google Shape;26147;p73"/>
              <p:cNvSpPr/>
              <p:nvPr/>
            </p:nvSpPr>
            <p:spPr>
              <a:xfrm>
                <a:off x="7782075" y="3907875"/>
                <a:ext cx="24825" cy="21075"/>
              </a:xfrm>
              <a:custGeom>
                <a:avLst/>
                <a:gdLst/>
                <a:ahLst/>
                <a:cxnLst/>
                <a:rect l="l" t="t" r="r" b="b"/>
                <a:pathLst>
                  <a:path w="993" h="843" extrusionOk="0">
                    <a:moveTo>
                      <a:pt x="455" y="0"/>
                    </a:moveTo>
                    <a:cubicBezTo>
                      <a:pt x="254" y="0"/>
                      <a:pt x="55" y="139"/>
                      <a:pt x="34" y="374"/>
                    </a:cubicBezTo>
                    <a:cubicBezTo>
                      <a:pt x="0" y="607"/>
                      <a:pt x="167" y="808"/>
                      <a:pt x="401" y="841"/>
                    </a:cubicBezTo>
                    <a:cubicBezTo>
                      <a:pt x="414" y="842"/>
                      <a:pt x="427" y="843"/>
                      <a:pt x="440" y="843"/>
                    </a:cubicBezTo>
                    <a:cubicBezTo>
                      <a:pt x="784" y="843"/>
                      <a:pt x="993" y="430"/>
                      <a:pt x="768" y="140"/>
                    </a:cubicBezTo>
                    <a:cubicBezTo>
                      <a:pt x="683" y="44"/>
                      <a:pt x="56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8" name="Google Shape;26148;p73"/>
              <p:cNvSpPr/>
              <p:nvPr/>
            </p:nvSpPr>
            <p:spPr>
              <a:xfrm>
                <a:off x="7859825" y="3647250"/>
                <a:ext cx="25425" cy="20650"/>
              </a:xfrm>
              <a:custGeom>
                <a:avLst/>
                <a:gdLst/>
                <a:ahLst/>
                <a:cxnLst/>
                <a:rect l="l" t="t" r="r" b="b"/>
                <a:pathLst>
                  <a:path w="1017" h="826" extrusionOk="0">
                    <a:moveTo>
                      <a:pt x="503" y="1"/>
                    </a:moveTo>
                    <a:cubicBezTo>
                      <a:pt x="346" y="1"/>
                      <a:pt x="190" y="88"/>
                      <a:pt x="126" y="291"/>
                    </a:cubicBezTo>
                    <a:cubicBezTo>
                      <a:pt x="1" y="604"/>
                      <a:pt x="267" y="826"/>
                      <a:pt x="524" y="826"/>
                    </a:cubicBezTo>
                    <a:cubicBezTo>
                      <a:pt x="679" y="826"/>
                      <a:pt x="831" y="746"/>
                      <a:pt x="893" y="558"/>
                    </a:cubicBezTo>
                    <a:cubicBezTo>
                      <a:pt x="1017" y="228"/>
                      <a:pt x="75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9" name="Google Shape;26149;p73"/>
              <p:cNvSpPr/>
              <p:nvPr/>
            </p:nvSpPr>
            <p:spPr>
              <a:xfrm>
                <a:off x="7862125" y="3576050"/>
                <a:ext cx="23125" cy="21075"/>
              </a:xfrm>
              <a:custGeom>
                <a:avLst/>
                <a:gdLst/>
                <a:ahLst/>
                <a:cxnLst/>
                <a:rect l="l" t="t" r="r" b="b"/>
                <a:pathLst>
                  <a:path w="925" h="843" extrusionOk="0">
                    <a:moveTo>
                      <a:pt x="441" y="0"/>
                    </a:moveTo>
                    <a:cubicBezTo>
                      <a:pt x="258" y="0"/>
                      <a:pt x="77" y="106"/>
                      <a:pt x="34" y="337"/>
                    </a:cubicBezTo>
                    <a:cubicBezTo>
                      <a:pt x="1" y="571"/>
                      <a:pt x="134" y="804"/>
                      <a:pt x="368" y="838"/>
                    </a:cubicBezTo>
                    <a:cubicBezTo>
                      <a:pt x="388" y="841"/>
                      <a:pt x="408" y="842"/>
                      <a:pt x="427" y="842"/>
                    </a:cubicBezTo>
                    <a:cubicBezTo>
                      <a:pt x="635" y="842"/>
                      <a:pt x="807" y="687"/>
                      <a:pt x="868" y="504"/>
                    </a:cubicBezTo>
                    <a:cubicBezTo>
                      <a:pt x="925" y="183"/>
                      <a:pt x="681"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0" name="Google Shape;26150;p73"/>
              <p:cNvSpPr/>
              <p:nvPr/>
            </p:nvSpPr>
            <p:spPr>
              <a:xfrm>
                <a:off x="7960525" y="3726925"/>
                <a:ext cx="24750" cy="21150"/>
              </a:xfrm>
              <a:custGeom>
                <a:avLst/>
                <a:gdLst/>
                <a:ahLst/>
                <a:cxnLst/>
                <a:rect l="l" t="t" r="r" b="b"/>
                <a:pathLst>
                  <a:path w="990" h="846" extrusionOk="0">
                    <a:moveTo>
                      <a:pt x="466" y="1"/>
                    </a:moveTo>
                    <a:cubicBezTo>
                      <a:pt x="411" y="1"/>
                      <a:pt x="355" y="13"/>
                      <a:pt x="301" y="40"/>
                    </a:cubicBezTo>
                    <a:cubicBezTo>
                      <a:pt x="68" y="140"/>
                      <a:pt x="1" y="373"/>
                      <a:pt x="101" y="607"/>
                    </a:cubicBezTo>
                    <a:cubicBezTo>
                      <a:pt x="179" y="775"/>
                      <a:pt x="315" y="845"/>
                      <a:pt x="450" y="845"/>
                    </a:cubicBezTo>
                    <a:cubicBezTo>
                      <a:pt x="719" y="845"/>
                      <a:pt x="990" y="572"/>
                      <a:pt x="835" y="240"/>
                    </a:cubicBezTo>
                    <a:cubicBezTo>
                      <a:pt x="762" y="93"/>
                      <a:pt x="617" y="1"/>
                      <a:pt x="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1" name="Google Shape;26151;p73"/>
              <p:cNvSpPr/>
              <p:nvPr/>
            </p:nvSpPr>
            <p:spPr>
              <a:xfrm>
                <a:off x="8013075" y="3656150"/>
                <a:ext cx="27300" cy="21250"/>
              </a:xfrm>
              <a:custGeom>
                <a:avLst/>
                <a:gdLst/>
                <a:ahLst/>
                <a:cxnLst/>
                <a:rect l="l" t="t" r="r" b="b"/>
                <a:pathLst>
                  <a:path w="1092" h="850" extrusionOk="0">
                    <a:moveTo>
                      <a:pt x="510" y="0"/>
                    </a:moveTo>
                    <a:cubicBezTo>
                      <a:pt x="496" y="0"/>
                      <a:pt x="482" y="1"/>
                      <a:pt x="467" y="2"/>
                    </a:cubicBezTo>
                    <a:cubicBezTo>
                      <a:pt x="100" y="69"/>
                      <a:pt x="0" y="536"/>
                      <a:pt x="301" y="769"/>
                    </a:cubicBezTo>
                    <a:cubicBezTo>
                      <a:pt x="367" y="823"/>
                      <a:pt x="450" y="849"/>
                      <a:pt x="534" y="849"/>
                    </a:cubicBezTo>
                    <a:cubicBezTo>
                      <a:pt x="659" y="849"/>
                      <a:pt x="788" y="789"/>
                      <a:pt x="868" y="669"/>
                    </a:cubicBezTo>
                    <a:cubicBezTo>
                      <a:pt x="1092" y="381"/>
                      <a:pt x="855" y="0"/>
                      <a:pt x="5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2" name="Google Shape;26152;p73"/>
              <p:cNvSpPr/>
              <p:nvPr/>
            </p:nvSpPr>
            <p:spPr>
              <a:xfrm>
                <a:off x="7976375" y="3477350"/>
                <a:ext cx="24650" cy="20475"/>
              </a:xfrm>
              <a:custGeom>
                <a:avLst/>
                <a:gdLst/>
                <a:ahLst/>
                <a:cxnLst/>
                <a:rect l="l" t="t" r="r" b="b"/>
                <a:pathLst>
                  <a:path w="986" h="819" extrusionOk="0">
                    <a:moveTo>
                      <a:pt x="561" y="1"/>
                    </a:moveTo>
                    <a:cubicBezTo>
                      <a:pt x="530" y="1"/>
                      <a:pt x="498" y="5"/>
                      <a:pt x="468" y="16"/>
                    </a:cubicBezTo>
                    <a:cubicBezTo>
                      <a:pt x="101" y="82"/>
                      <a:pt x="1" y="549"/>
                      <a:pt x="301" y="750"/>
                    </a:cubicBezTo>
                    <a:cubicBezTo>
                      <a:pt x="372" y="797"/>
                      <a:pt x="448" y="818"/>
                      <a:pt x="523" y="818"/>
                    </a:cubicBezTo>
                    <a:cubicBezTo>
                      <a:pt x="764" y="818"/>
                      <a:pt x="986" y="596"/>
                      <a:pt x="935" y="316"/>
                    </a:cubicBezTo>
                    <a:cubicBezTo>
                      <a:pt x="906" y="146"/>
                      <a:pt x="734"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3" name="Google Shape;26153;p73"/>
              <p:cNvSpPr/>
              <p:nvPr/>
            </p:nvSpPr>
            <p:spPr>
              <a:xfrm>
                <a:off x="7923850" y="3478700"/>
                <a:ext cx="24425" cy="20675"/>
              </a:xfrm>
              <a:custGeom>
                <a:avLst/>
                <a:gdLst/>
                <a:ahLst/>
                <a:cxnLst/>
                <a:rect l="l" t="t" r="r" b="b"/>
                <a:pathLst>
                  <a:path w="977" h="827" extrusionOk="0">
                    <a:moveTo>
                      <a:pt x="487" y="0"/>
                    </a:moveTo>
                    <a:cubicBezTo>
                      <a:pt x="438" y="0"/>
                      <a:pt x="387" y="9"/>
                      <a:pt x="334" y="28"/>
                    </a:cubicBezTo>
                    <a:cubicBezTo>
                      <a:pt x="134" y="95"/>
                      <a:pt x="0" y="329"/>
                      <a:pt x="67" y="529"/>
                    </a:cubicBezTo>
                    <a:cubicBezTo>
                      <a:pt x="138" y="725"/>
                      <a:pt x="305" y="826"/>
                      <a:pt x="471" y="826"/>
                    </a:cubicBezTo>
                    <a:cubicBezTo>
                      <a:pt x="614" y="826"/>
                      <a:pt x="757" y="750"/>
                      <a:pt x="834" y="595"/>
                    </a:cubicBezTo>
                    <a:cubicBezTo>
                      <a:pt x="977" y="310"/>
                      <a:pt x="778"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4" name="Google Shape;26154;p73"/>
              <p:cNvSpPr/>
              <p:nvPr/>
            </p:nvSpPr>
            <p:spPr>
              <a:xfrm>
                <a:off x="7945525" y="3521550"/>
                <a:ext cx="23150" cy="21075"/>
              </a:xfrm>
              <a:custGeom>
                <a:avLst/>
                <a:gdLst/>
                <a:ahLst/>
                <a:cxnLst/>
                <a:rect l="l" t="t" r="r" b="b"/>
                <a:pathLst>
                  <a:path w="926" h="843" extrusionOk="0">
                    <a:moveTo>
                      <a:pt x="472" y="1"/>
                    </a:moveTo>
                    <a:cubicBezTo>
                      <a:pt x="438" y="1"/>
                      <a:pt x="403" y="6"/>
                      <a:pt x="367" y="16"/>
                    </a:cubicBezTo>
                    <a:cubicBezTo>
                      <a:pt x="167" y="49"/>
                      <a:pt x="0" y="282"/>
                      <a:pt x="67" y="516"/>
                    </a:cubicBezTo>
                    <a:lnTo>
                      <a:pt x="34" y="516"/>
                    </a:lnTo>
                    <a:cubicBezTo>
                      <a:pt x="76" y="742"/>
                      <a:pt x="250" y="842"/>
                      <a:pt x="429" y="842"/>
                    </a:cubicBezTo>
                    <a:cubicBezTo>
                      <a:pt x="673" y="842"/>
                      <a:pt x="925" y="657"/>
                      <a:pt x="868" y="349"/>
                    </a:cubicBezTo>
                    <a:cubicBezTo>
                      <a:pt x="839" y="151"/>
                      <a:pt x="667"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5" name="Google Shape;26155;p73"/>
              <p:cNvSpPr/>
              <p:nvPr/>
            </p:nvSpPr>
            <p:spPr>
              <a:xfrm>
                <a:off x="8040125" y="3046400"/>
                <a:ext cx="25500" cy="21125"/>
              </a:xfrm>
              <a:custGeom>
                <a:avLst/>
                <a:gdLst/>
                <a:ahLst/>
                <a:cxnLst/>
                <a:rect l="l" t="t" r="r" b="b"/>
                <a:pathLst>
                  <a:path w="1020" h="845" extrusionOk="0">
                    <a:moveTo>
                      <a:pt x="572" y="1"/>
                    </a:moveTo>
                    <a:cubicBezTo>
                      <a:pt x="244" y="1"/>
                      <a:pt x="1" y="364"/>
                      <a:pt x="186" y="642"/>
                    </a:cubicBezTo>
                    <a:cubicBezTo>
                      <a:pt x="284" y="781"/>
                      <a:pt x="422" y="845"/>
                      <a:pt x="555" y="845"/>
                    </a:cubicBezTo>
                    <a:cubicBezTo>
                      <a:pt x="740" y="845"/>
                      <a:pt x="914" y="722"/>
                      <a:pt x="953" y="508"/>
                    </a:cubicBezTo>
                    <a:cubicBezTo>
                      <a:pt x="1020" y="275"/>
                      <a:pt x="853" y="75"/>
                      <a:pt x="653" y="8"/>
                    </a:cubicBezTo>
                    <a:cubicBezTo>
                      <a:pt x="625" y="3"/>
                      <a:pt x="5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6" name="Google Shape;26156;p73"/>
              <p:cNvSpPr/>
              <p:nvPr/>
            </p:nvSpPr>
            <p:spPr>
              <a:xfrm>
                <a:off x="7946000" y="2756325"/>
                <a:ext cx="24575" cy="20975"/>
              </a:xfrm>
              <a:custGeom>
                <a:avLst/>
                <a:gdLst/>
                <a:ahLst/>
                <a:cxnLst/>
                <a:rect l="l" t="t" r="r" b="b"/>
                <a:pathLst>
                  <a:path w="983" h="839" extrusionOk="0">
                    <a:moveTo>
                      <a:pt x="510" y="1"/>
                    </a:moveTo>
                    <a:cubicBezTo>
                      <a:pt x="262" y="1"/>
                      <a:pt x="1" y="214"/>
                      <a:pt x="81" y="536"/>
                    </a:cubicBezTo>
                    <a:cubicBezTo>
                      <a:pt x="147" y="747"/>
                      <a:pt x="312" y="839"/>
                      <a:pt x="478" y="839"/>
                    </a:cubicBezTo>
                    <a:cubicBezTo>
                      <a:pt x="730" y="839"/>
                      <a:pt x="983" y="626"/>
                      <a:pt x="882" y="303"/>
                    </a:cubicBezTo>
                    <a:cubicBezTo>
                      <a:pt x="829" y="92"/>
                      <a:pt x="672" y="1"/>
                      <a:pt x="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7" name="Google Shape;26157;p73"/>
              <p:cNvSpPr/>
              <p:nvPr/>
            </p:nvSpPr>
            <p:spPr>
              <a:xfrm>
                <a:off x="7908825" y="2882050"/>
                <a:ext cx="24675" cy="20475"/>
              </a:xfrm>
              <a:custGeom>
                <a:avLst/>
                <a:gdLst/>
                <a:ahLst/>
                <a:cxnLst/>
                <a:rect l="l" t="t" r="r" b="b"/>
                <a:pathLst>
                  <a:path w="987" h="819" extrusionOk="0">
                    <a:moveTo>
                      <a:pt x="448" y="1"/>
                    </a:moveTo>
                    <a:cubicBezTo>
                      <a:pt x="257" y="1"/>
                      <a:pt x="74" y="125"/>
                      <a:pt x="34" y="344"/>
                    </a:cubicBezTo>
                    <a:cubicBezTo>
                      <a:pt x="1" y="578"/>
                      <a:pt x="134" y="778"/>
                      <a:pt x="368" y="811"/>
                    </a:cubicBezTo>
                    <a:cubicBezTo>
                      <a:pt x="395" y="816"/>
                      <a:pt x="422" y="819"/>
                      <a:pt x="448" y="819"/>
                    </a:cubicBezTo>
                    <a:cubicBezTo>
                      <a:pt x="772" y="819"/>
                      <a:pt x="986" y="455"/>
                      <a:pt x="801" y="177"/>
                    </a:cubicBezTo>
                    <a:cubicBezTo>
                      <a:pt x="707" y="57"/>
                      <a:pt x="576"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8" name="Google Shape;26158;p73"/>
              <p:cNvSpPr/>
              <p:nvPr/>
            </p:nvSpPr>
            <p:spPr>
              <a:xfrm>
                <a:off x="7983050" y="3078550"/>
                <a:ext cx="26300" cy="21025"/>
              </a:xfrm>
              <a:custGeom>
                <a:avLst/>
                <a:gdLst/>
                <a:ahLst/>
                <a:cxnLst/>
                <a:rect l="l" t="t" r="r" b="b"/>
                <a:pathLst>
                  <a:path w="1052" h="841" extrusionOk="0">
                    <a:moveTo>
                      <a:pt x="475" y="0"/>
                    </a:moveTo>
                    <a:cubicBezTo>
                      <a:pt x="431" y="0"/>
                      <a:pt x="384" y="7"/>
                      <a:pt x="334" y="23"/>
                    </a:cubicBezTo>
                    <a:cubicBezTo>
                      <a:pt x="134" y="56"/>
                      <a:pt x="0" y="290"/>
                      <a:pt x="67" y="523"/>
                    </a:cubicBezTo>
                    <a:cubicBezTo>
                      <a:pt x="122" y="716"/>
                      <a:pt x="268" y="841"/>
                      <a:pt x="449" y="841"/>
                    </a:cubicBezTo>
                    <a:cubicBezTo>
                      <a:pt x="487" y="841"/>
                      <a:pt x="527" y="835"/>
                      <a:pt x="568" y="824"/>
                    </a:cubicBezTo>
                    <a:cubicBezTo>
                      <a:pt x="1051" y="672"/>
                      <a:pt x="905"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9" name="Google Shape;26159;p73"/>
              <p:cNvSpPr/>
              <p:nvPr/>
            </p:nvSpPr>
            <p:spPr>
              <a:xfrm>
                <a:off x="8048525" y="3011875"/>
                <a:ext cx="22950" cy="21000"/>
              </a:xfrm>
              <a:custGeom>
                <a:avLst/>
                <a:gdLst/>
                <a:ahLst/>
                <a:cxnLst/>
                <a:rect l="l" t="t" r="r" b="b"/>
                <a:pathLst>
                  <a:path w="918" h="840" extrusionOk="0">
                    <a:moveTo>
                      <a:pt x="467" y="0"/>
                    </a:moveTo>
                    <a:cubicBezTo>
                      <a:pt x="225" y="0"/>
                      <a:pt x="1" y="217"/>
                      <a:pt x="50" y="488"/>
                    </a:cubicBezTo>
                    <a:cubicBezTo>
                      <a:pt x="71" y="715"/>
                      <a:pt x="256" y="839"/>
                      <a:pt x="450" y="839"/>
                    </a:cubicBezTo>
                    <a:cubicBezTo>
                      <a:pt x="570" y="839"/>
                      <a:pt x="694" y="791"/>
                      <a:pt x="784" y="689"/>
                    </a:cubicBezTo>
                    <a:cubicBezTo>
                      <a:pt x="917" y="488"/>
                      <a:pt x="884" y="222"/>
                      <a:pt x="717" y="88"/>
                    </a:cubicBezTo>
                    <a:cubicBezTo>
                      <a:pt x="639" y="27"/>
                      <a:pt x="552" y="0"/>
                      <a:pt x="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0" name="Google Shape;26160;p73"/>
              <p:cNvSpPr/>
              <p:nvPr/>
            </p:nvSpPr>
            <p:spPr>
              <a:xfrm>
                <a:off x="8018900" y="2836075"/>
                <a:ext cx="23125" cy="20900"/>
              </a:xfrm>
              <a:custGeom>
                <a:avLst/>
                <a:gdLst/>
                <a:ahLst/>
                <a:cxnLst/>
                <a:rect l="l" t="t" r="r" b="b"/>
                <a:pathLst>
                  <a:path w="925" h="836" extrusionOk="0">
                    <a:moveTo>
                      <a:pt x="473" y="0"/>
                    </a:moveTo>
                    <a:cubicBezTo>
                      <a:pt x="438" y="0"/>
                      <a:pt x="403" y="5"/>
                      <a:pt x="368" y="15"/>
                    </a:cubicBezTo>
                    <a:cubicBezTo>
                      <a:pt x="168" y="48"/>
                      <a:pt x="1" y="248"/>
                      <a:pt x="34" y="482"/>
                    </a:cubicBezTo>
                    <a:cubicBezTo>
                      <a:pt x="78" y="728"/>
                      <a:pt x="259" y="836"/>
                      <a:pt x="442" y="836"/>
                    </a:cubicBezTo>
                    <a:cubicBezTo>
                      <a:pt x="682" y="836"/>
                      <a:pt x="925" y="651"/>
                      <a:pt x="868" y="349"/>
                    </a:cubicBezTo>
                    <a:cubicBezTo>
                      <a:pt x="840" y="150"/>
                      <a:pt x="667" y="0"/>
                      <a:pt x="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1" name="Google Shape;26161;p73"/>
              <p:cNvSpPr/>
              <p:nvPr/>
            </p:nvSpPr>
            <p:spPr>
              <a:xfrm>
                <a:off x="7977200" y="2796575"/>
                <a:ext cx="27325" cy="20750"/>
              </a:xfrm>
              <a:custGeom>
                <a:avLst/>
                <a:gdLst/>
                <a:ahLst/>
                <a:cxnLst/>
                <a:rect l="l" t="t" r="r" b="b"/>
                <a:pathLst>
                  <a:path w="1093" h="830" extrusionOk="0">
                    <a:moveTo>
                      <a:pt x="566" y="1"/>
                    </a:moveTo>
                    <a:cubicBezTo>
                      <a:pt x="471" y="1"/>
                      <a:pt x="376" y="34"/>
                      <a:pt x="301" y="94"/>
                    </a:cubicBezTo>
                    <a:cubicBezTo>
                      <a:pt x="1" y="327"/>
                      <a:pt x="134" y="794"/>
                      <a:pt x="501" y="828"/>
                    </a:cubicBezTo>
                    <a:cubicBezTo>
                      <a:pt x="516" y="829"/>
                      <a:pt x="530" y="830"/>
                      <a:pt x="544" y="830"/>
                    </a:cubicBezTo>
                    <a:cubicBezTo>
                      <a:pt x="886" y="830"/>
                      <a:pt x="1093" y="449"/>
                      <a:pt x="868" y="161"/>
                    </a:cubicBezTo>
                    <a:cubicBezTo>
                      <a:pt x="795" y="50"/>
                      <a:pt x="6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2" name="Google Shape;26162;p73"/>
              <p:cNvSpPr/>
              <p:nvPr/>
            </p:nvSpPr>
            <p:spPr>
              <a:xfrm>
                <a:off x="7962200" y="3157775"/>
                <a:ext cx="24200" cy="21425"/>
              </a:xfrm>
              <a:custGeom>
                <a:avLst/>
                <a:gdLst/>
                <a:ahLst/>
                <a:cxnLst/>
                <a:rect l="l" t="t" r="r" b="b"/>
                <a:pathLst>
                  <a:path w="968" h="857" extrusionOk="0">
                    <a:moveTo>
                      <a:pt x="415" y="0"/>
                    </a:moveTo>
                    <a:cubicBezTo>
                      <a:pt x="202" y="0"/>
                      <a:pt x="1" y="173"/>
                      <a:pt x="1" y="423"/>
                    </a:cubicBezTo>
                    <a:cubicBezTo>
                      <a:pt x="1" y="657"/>
                      <a:pt x="167" y="857"/>
                      <a:pt x="401" y="857"/>
                    </a:cubicBezTo>
                    <a:cubicBezTo>
                      <a:pt x="768" y="857"/>
                      <a:pt x="968" y="390"/>
                      <a:pt x="701" y="123"/>
                    </a:cubicBezTo>
                    <a:cubicBezTo>
                      <a:pt x="616" y="38"/>
                      <a:pt x="51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3" name="Google Shape;26163;p73"/>
              <p:cNvSpPr/>
              <p:nvPr/>
            </p:nvSpPr>
            <p:spPr>
              <a:xfrm>
                <a:off x="7995125" y="3261700"/>
                <a:ext cx="24650" cy="21050"/>
              </a:xfrm>
              <a:custGeom>
                <a:avLst/>
                <a:gdLst/>
                <a:ahLst/>
                <a:cxnLst/>
                <a:rect l="l" t="t" r="r" b="b"/>
                <a:pathLst>
                  <a:path w="986" h="842" extrusionOk="0">
                    <a:moveTo>
                      <a:pt x="463" y="0"/>
                    </a:moveTo>
                    <a:cubicBezTo>
                      <a:pt x="222" y="0"/>
                      <a:pt x="0" y="222"/>
                      <a:pt x="51" y="503"/>
                    </a:cubicBezTo>
                    <a:cubicBezTo>
                      <a:pt x="81" y="712"/>
                      <a:pt x="272" y="841"/>
                      <a:pt x="480" y="841"/>
                    </a:cubicBezTo>
                    <a:cubicBezTo>
                      <a:pt x="504" y="841"/>
                      <a:pt x="528" y="840"/>
                      <a:pt x="552" y="836"/>
                    </a:cubicBezTo>
                    <a:cubicBezTo>
                      <a:pt x="918" y="769"/>
                      <a:pt x="985" y="269"/>
                      <a:pt x="685" y="69"/>
                    </a:cubicBezTo>
                    <a:cubicBezTo>
                      <a:pt x="614" y="22"/>
                      <a:pt x="538" y="0"/>
                      <a:pt x="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4" name="Google Shape;26164;p73"/>
              <p:cNvSpPr/>
              <p:nvPr/>
            </p:nvSpPr>
            <p:spPr>
              <a:xfrm>
                <a:off x="8036800" y="3136475"/>
                <a:ext cx="24675" cy="20475"/>
              </a:xfrm>
              <a:custGeom>
                <a:avLst/>
                <a:gdLst/>
                <a:ahLst/>
                <a:cxnLst/>
                <a:rect l="l" t="t" r="r" b="b"/>
                <a:pathLst>
                  <a:path w="987" h="819" extrusionOk="0">
                    <a:moveTo>
                      <a:pt x="539" y="0"/>
                    </a:moveTo>
                    <a:cubicBezTo>
                      <a:pt x="215" y="0"/>
                      <a:pt x="0" y="364"/>
                      <a:pt x="185" y="641"/>
                    </a:cubicBezTo>
                    <a:cubicBezTo>
                      <a:pt x="266" y="762"/>
                      <a:pt x="395" y="818"/>
                      <a:pt x="525" y="818"/>
                    </a:cubicBezTo>
                    <a:cubicBezTo>
                      <a:pt x="718" y="818"/>
                      <a:pt x="913" y="694"/>
                      <a:pt x="953" y="475"/>
                    </a:cubicBezTo>
                    <a:cubicBezTo>
                      <a:pt x="986" y="274"/>
                      <a:pt x="853" y="41"/>
                      <a:pt x="619" y="8"/>
                    </a:cubicBezTo>
                    <a:cubicBezTo>
                      <a:pt x="592" y="3"/>
                      <a:pt x="565"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5" name="Google Shape;26165;p73"/>
              <p:cNvSpPr/>
              <p:nvPr/>
            </p:nvSpPr>
            <p:spPr>
              <a:xfrm>
                <a:off x="7959125" y="2708900"/>
                <a:ext cx="23200" cy="21600"/>
              </a:xfrm>
              <a:custGeom>
                <a:avLst/>
                <a:gdLst/>
                <a:ahLst/>
                <a:cxnLst/>
                <a:rect l="l" t="t" r="r" b="b"/>
                <a:pathLst>
                  <a:path w="928" h="864" extrusionOk="0">
                    <a:moveTo>
                      <a:pt x="472" y="1"/>
                    </a:moveTo>
                    <a:cubicBezTo>
                      <a:pt x="236" y="1"/>
                      <a:pt x="1" y="182"/>
                      <a:pt x="57" y="499"/>
                    </a:cubicBezTo>
                    <a:cubicBezTo>
                      <a:pt x="86" y="749"/>
                      <a:pt x="266" y="863"/>
                      <a:pt x="451" y="863"/>
                    </a:cubicBezTo>
                    <a:cubicBezTo>
                      <a:pt x="685" y="863"/>
                      <a:pt x="928" y="682"/>
                      <a:pt x="891" y="365"/>
                    </a:cubicBezTo>
                    <a:cubicBezTo>
                      <a:pt x="847" y="115"/>
                      <a:pt x="659"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6" name="Google Shape;26166;p73"/>
              <p:cNvSpPr/>
              <p:nvPr/>
            </p:nvSpPr>
            <p:spPr>
              <a:xfrm>
                <a:off x="7905950" y="2511250"/>
                <a:ext cx="23900" cy="20875"/>
              </a:xfrm>
              <a:custGeom>
                <a:avLst/>
                <a:gdLst/>
                <a:ahLst/>
                <a:cxnLst/>
                <a:rect l="l" t="t" r="r" b="b"/>
                <a:pathLst>
                  <a:path w="956" h="835" extrusionOk="0">
                    <a:moveTo>
                      <a:pt x="503" y="1"/>
                    </a:moveTo>
                    <a:cubicBezTo>
                      <a:pt x="251" y="1"/>
                      <a:pt x="0" y="206"/>
                      <a:pt x="116" y="532"/>
                    </a:cubicBezTo>
                    <a:cubicBezTo>
                      <a:pt x="172" y="742"/>
                      <a:pt x="333" y="835"/>
                      <a:pt x="496" y="835"/>
                    </a:cubicBezTo>
                    <a:cubicBezTo>
                      <a:pt x="723" y="835"/>
                      <a:pt x="955" y="656"/>
                      <a:pt x="916" y="366"/>
                    </a:cubicBezTo>
                    <a:cubicBezTo>
                      <a:pt x="874" y="111"/>
                      <a:pt x="68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7" name="Google Shape;26167;p73"/>
              <p:cNvSpPr/>
              <p:nvPr/>
            </p:nvSpPr>
            <p:spPr>
              <a:xfrm>
                <a:off x="7862125" y="2612525"/>
                <a:ext cx="26525" cy="20825"/>
              </a:xfrm>
              <a:custGeom>
                <a:avLst/>
                <a:gdLst/>
                <a:ahLst/>
                <a:cxnLst/>
                <a:rect l="l" t="t" r="r" b="b"/>
                <a:pathLst>
                  <a:path w="1061" h="833" extrusionOk="0">
                    <a:moveTo>
                      <a:pt x="447" y="0"/>
                    </a:moveTo>
                    <a:cubicBezTo>
                      <a:pt x="259" y="0"/>
                      <a:pt x="95" y="125"/>
                      <a:pt x="67" y="317"/>
                    </a:cubicBezTo>
                    <a:cubicBezTo>
                      <a:pt x="1" y="518"/>
                      <a:pt x="134" y="751"/>
                      <a:pt x="368" y="818"/>
                    </a:cubicBezTo>
                    <a:cubicBezTo>
                      <a:pt x="408" y="828"/>
                      <a:pt x="447" y="833"/>
                      <a:pt x="484" y="833"/>
                    </a:cubicBezTo>
                    <a:cubicBezTo>
                      <a:pt x="928" y="833"/>
                      <a:pt x="1061" y="140"/>
                      <a:pt x="568" y="17"/>
                    </a:cubicBezTo>
                    <a:cubicBezTo>
                      <a:pt x="527" y="6"/>
                      <a:pt x="4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8" name="Google Shape;26168;p73"/>
              <p:cNvSpPr/>
              <p:nvPr/>
            </p:nvSpPr>
            <p:spPr>
              <a:xfrm>
                <a:off x="7892375" y="2637925"/>
                <a:ext cx="27325" cy="21300"/>
              </a:xfrm>
              <a:custGeom>
                <a:avLst/>
                <a:gdLst/>
                <a:ahLst/>
                <a:cxnLst/>
                <a:rect l="l" t="t" r="r" b="b"/>
                <a:pathLst>
                  <a:path w="1093" h="852" extrusionOk="0">
                    <a:moveTo>
                      <a:pt x="552" y="0"/>
                    </a:moveTo>
                    <a:cubicBezTo>
                      <a:pt x="209" y="0"/>
                      <a:pt x="0" y="413"/>
                      <a:pt x="225" y="702"/>
                    </a:cubicBezTo>
                    <a:cubicBezTo>
                      <a:pt x="303" y="800"/>
                      <a:pt x="426" y="852"/>
                      <a:pt x="555" y="852"/>
                    </a:cubicBezTo>
                    <a:cubicBezTo>
                      <a:pt x="647" y="852"/>
                      <a:pt x="742" y="825"/>
                      <a:pt x="825" y="769"/>
                    </a:cubicBezTo>
                    <a:cubicBezTo>
                      <a:pt x="1092" y="536"/>
                      <a:pt x="959" y="69"/>
                      <a:pt x="592" y="2"/>
                    </a:cubicBezTo>
                    <a:cubicBezTo>
                      <a:pt x="579" y="1"/>
                      <a:pt x="565"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9" name="Google Shape;26169;p73"/>
              <p:cNvSpPr/>
              <p:nvPr/>
            </p:nvSpPr>
            <p:spPr>
              <a:xfrm>
                <a:off x="7762050" y="2215025"/>
                <a:ext cx="24925" cy="21125"/>
              </a:xfrm>
              <a:custGeom>
                <a:avLst/>
                <a:gdLst/>
                <a:ahLst/>
                <a:cxnLst/>
                <a:rect l="l" t="t" r="r" b="b"/>
                <a:pathLst>
                  <a:path w="997" h="845" extrusionOk="0">
                    <a:moveTo>
                      <a:pt x="482" y="1"/>
                    </a:moveTo>
                    <a:cubicBezTo>
                      <a:pt x="423" y="1"/>
                      <a:pt x="362" y="13"/>
                      <a:pt x="301" y="39"/>
                    </a:cubicBezTo>
                    <a:cubicBezTo>
                      <a:pt x="101" y="139"/>
                      <a:pt x="1" y="373"/>
                      <a:pt x="101" y="573"/>
                    </a:cubicBezTo>
                    <a:cubicBezTo>
                      <a:pt x="173" y="765"/>
                      <a:pt x="319" y="845"/>
                      <a:pt x="466" y="845"/>
                    </a:cubicBezTo>
                    <a:cubicBezTo>
                      <a:pt x="728" y="845"/>
                      <a:pt x="996" y="593"/>
                      <a:pt x="868" y="273"/>
                    </a:cubicBezTo>
                    <a:cubicBezTo>
                      <a:pt x="794" y="100"/>
                      <a:pt x="64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0" name="Google Shape;26170;p73"/>
              <p:cNvSpPr/>
              <p:nvPr/>
            </p:nvSpPr>
            <p:spPr>
              <a:xfrm>
                <a:off x="7603275" y="2067500"/>
                <a:ext cx="24575" cy="20975"/>
              </a:xfrm>
              <a:custGeom>
                <a:avLst/>
                <a:gdLst/>
                <a:ahLst/>
                <a:cxnLst/>
                <a:rect l="l" t="t" r="r" b="b"/>
                <a:pathLst>
                  <a:path w="983" h="839" extrusionOk="0">
                    <a:moveTo>
                      <a:pt x="509" y="1"/>
                    </a:moveTo>
                    <a:cubicBezTo>
                      <a:pt x="261" y="1"/>
                      <a:pt x="0" y="214"/>
                      <a:pt x="81" y="536"/>
                    </a:cubicBezTo>
                    <a:cubicBezTo>
                      <a:pt x="147" y="747"/>
                      <a:pt x="312" y="838"/>
                      <a:pt x="477" y="838"/>
                    </a:cubicBezTo>
                    <a:cubicBezTo>
                      <a:pt x="729" y="838"/>
                      <a:pt x="982" y="626"/>
                      <a:pt x="881" y="303"/>
                    </a:cubicBezTo>
                    <a:cubicBezTo>
                      <a:pt x="828" y="92"/>
                      <a:pt x="671" y="1"/>
                      <a:pt x="5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1" name="Google Shape;26171;p73"/>
              <p:cNvSpPr/>
              <p:nvPr/>
            </p:nvSpPr>
            <p:spPr>
              <a:xfrm>
                <a:off x="7650300" y="2134025"/>
                <a:ext cx="23375" cy="20950"/>
              </a:xfrm>
              <a:custGeom>
                <a:avLst/>
                <a:gdLst/>
                <a:ahLst/>
                <a:cxnLst/>
                <a:rect l="l" t="t" r="r" b="b"/>
                <a:pathLst>
                  <a:path w="935" h="838" extrusionOk="0">
                    <a:moveTo>
                      <a:pt x="483" y="1"/>
                    </a:moveTo>
                    <a:cubicBezTo>
                      <a:pt x="388" y="1"/>
                      <a:pt x="291" y="35"/>
                      <a:pt x="201" y="110"/>
                    </a:cubicBezTo>
                    <a:cubicBezTo>
                      <a:pt x="34" y="244"/>
                      <a:pt x="1" y="511"/>
                      <a:pt x="168" y="677"/>
                    </a:cubicBezTo>
                    <a:cubicBezTo>
                      <a:pt x="241" y="788"/>
                      <a:pt x="355" y="837"/>
                      <a:pt x="470" y="837"/>
                    </a:cubicBezTo>
                    <a:cubicBezTo>
                      <a:pt x="565" y="837"/>
                      <a:pt x="660" y="804"/>
                      <a:pt x="735" y="744"/>
                    </a:cubicBezTo>
                    <a:cubicBezTo>
                      <a:pt x="902" y="611"/>
                      <a:pt x="935" y="344"/>
                      <a:pt x="802" y="144"/>
                    </a:cubicBezTo>
                    <a:cubicBezTo>
                      <a:pt x="710" y="52"/>
                      <a:pt x="598"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2" name="Google Shape;26172;p73"/>
              <p:cNvSpPr/>
              <p:nvPr/>
            </p:nvSpPr>
            <p:spPr>
              <a:xfrm>
                <a:off x="7659475" y="2079025"/>
                <a:ext cx="42575" cy="37950"/>
              </a:xfrm>
              <a:custGeom>
                <a:avLst/>
                <a:gdLst/>
                <a:ahLst/>
                <a:cxnLst/>
                <a:rect l="l" t="t" r="r" b="b"/>
                <a:pathLst>
                  <a:path w="1703" h="1518" extrusionOk="0">
                    <a:moveTo>
                      <a:pt x="886" y="1"/>
                    </a:moveTo>
                    <a:cubicBezTo>
                      <a:pt x="803" y="1"/>
                      <a:pt x="718" y="14"/>
                      <a:pt x="635" y="42"/>
                    </a:cubicBezTo>
                    <a:cubicBezTo>
                      <a:pt x="234" y="175"/>
                      <a:pt x="1" y="609"/>
                      <a:pt x="134" y="1009"/>
                    </a:cubicBezTo>
                    <a:cubicBezTo>
                      <a:pt x="240" y="1326"/>
                      <a:pt x="533" y="1518"/>
                      <a:pt x="850" y="1518"/>
                    </a:cubicBezTo>
                    <a:cubicBezTo>
                      <a:pt x="933" y="1518"/>
                      <a:pt x="1018" y="1504"/>
                      <a:pt x="1102" y="1476"/>
                    </a:cubicBezTo>
                    <a:cubicBezTo>
                      <a:pt x="1502" y="1343"/>
                      <a:pt x="1702" y="909"/>
                      <a:pt x="1569" y="509"/>
                    </a:cubicBezTo>
                    <a:cubicBezTo>
                      <a:pt x="1489" y="192"/>
                      <a:pt x="1201"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3" name="Google Shape;26173;p73"/>
              <p:cNvSpPr/>
              <p:nvPr/>
            </p:nvSpPr>
            <p:spPr>
              <a:xfrm>
                <a:off x="7933875" y="2836900"/>
                <a:ext cx="45875" cy="38175"/>
              </a:xfrm>
              <a:custGeom>
                <a:avLst/>
                <a:gdLst/>
                <a:ahLst/>
                <a:cxnLst/>
                <a:rect l="l" t="t" r="r" b="b"/>
                <a:pathLst>
                  <a:path w="1835" h="1527" extrusionOk="0">
                    <a:moveTo>
                      <a:pt x="844" y="1"/>
                    </a:moveTo>
                    <a:cubicBezTo>
                      <a:pt x="400" y="1"/>
                      <a:pt x="0" y="386"/>
                      <a:pt x="99" y="883"/>
                    </a:cubicBezTo>
                    <a:cubicBezTo>
                      <a:pt x="159" y="1272"/>
                      <a:pt x="461" y="1527"/>
                      <a:pt x="836" y="1527"/>
                    </a:cubicBezTo>
                    <a:cubicBezTo>
                      <a:pt x="878" y="1527"/>
                      <a:pt x="922" y="1523"/>
                      <a:pt x="967" y="1516"/>
                    </a:cubicBezTo>
                    <a:cubicBezTo>
                      <a:pt x="1634" y="1416"/>
                      <a:pt x="1834" y="549"/>
                      <a:pt x="1300" y="149"/>
                    </a:cubicBezTo>
                    <a:cubicBezTo>
                      <a:pt x="1155" y="46"/>
                      <a:pt x="997" y="1"/>
                      <a:pt x="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4" name="Google Shape;26174;p73"/>
              <p:cNvSpPr/>
              <p:nvPr/>
            </p:nvSpPr>
            <p:spPr>
              <a:xfrm>
                <a:off x="7873800" y="3533600"/>
                <a:ext cx="45725" cy="38425"/>
              </a:xfrm>
              <a:custGeom>
                <a:avLst/>
                <a:gdLst/>
                <a:ahLst/>
                <a:cxnLst/>
                <a:rect l="l" t="t" r="r" b="b"/>
                <a:pathLst>
                  <a:path w="1829" h="1537" extrusionOk="0">
                    <a:moveTo>
                      <a:pt x="878" y="1"/>
                    </a:moveTo>
                    <a:cubicBezTo>
                      <a:pt x="563" y="1"/>
                      <a:pt x="244" y="188"/>
                      <a:pt x="134" y="534"/>
                    </a:cubicBezTo>
                    <a:cubicBezTo>
                      <a:pt x="1" y="935"/>
                      <a:pt x="234" y="1368"/>
                      <a:pt x="634" y="1502"/>
                    </a:cubicBezTo>
                    <a:cubicBezTo>
                      <a:pt x="710" y="1526"/>
                      <a:pt x="785" y="1537"/>
                      <a:pt x="858" y="1537"/>
                    </a:cubicBezTo>
                    <a:cubicBezTo>
                      <a:pt x="1398" y="1537"/>
                      <a:pt x="1829" y="930"/>
                      <a:pt x="1535" y="401"/>
                    </a:cubicBezTo>
                    <a:cubicBezTo>
                      <a:pt x="1399" y="129"/>
                      <a:pt x="1140"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5" name="Google Shape;26175;p73"/>
              <p:cNvSpPr/>
              <p:nvPr/>
            </p:nvSpPr>
            <p:spPr>
              <a:xfrm>
                <a:off x="7368450" y="4279875"/>
                <a:ext cx="47325" cy="38000"/>
              </a:xfrm>
              <a:custGeom>
                <a:avLst/>
                <a:gdLst/>
                <a:ahLst/>
                <a:cxnLst/>
                <a:rect l="l" t="t" r="r" b="b"/>
                <a:pathLst>
                  <a:path w="1893" h="1520" extrusionOk="0">
                    <a:moveTo>
                      <a:pt x="942" y="1"/>
                    </a:moveTo>
                    <a:cubicBezTo>
                      <a:pt x="829" y="1"/>
                      <a:pt x="714" y="24"/>
                      <a:pt x="601" y="71"/>
                    </a:cubicBezTo>
                    <a:cubicBezTo>
                      <a:pt x="0" y="371"/>
                      <a:pt x="34" y="1239"/>
                      <a:pt x="667" y="1472"/>
                    </a:cubicBezTo>
                    <a:cubicBezTo>
                      <a:pt x="761" y="1505"/>
                      <a:pt x="853" y="1520"/>
                      <a:pt x="942" y="1520"/>
                    </a:cubicBezTo>
                    <a:cubicBezTo>
                      <a:pt x="1485" y="1520"/>
                      <a:pt x="1893" y="954"/>
                      <a:pt x="1635" y="438"/>
                    </a:cubicBezTo>
                    <a:cubicBezTo>
                      <a:pt x="1491" y="151"/>
                      <a:pt x="1227"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6" name="Google Shape;26176;p73"/>
              <p:cNvSpPr/>
              <p:nvPr/>
            </p:nvSpPr>
            <p:spPr>
              <a:xfrm>
                <a:off x="7210000" y="4382775"/>
                <a:ext cx="43250" cy="37900"/>
              </a:xfrm>
              <a:custGeom>
                <a:avLst/>
                <a:gdLst/>
                <a:ahLst/>
                <a:cxnLst/>
                <a:rect l="l" t="t" r="r" b="b"/>
                <a:pathLst>
                  <a:path w="1730" h="1516" extrusionOk="0">
                    <a:moveTo>
                      <a:pt x="878" y="1"/>
                    </a:moveTo>
                    <a:cubicBezTo>
                      <a:pt x="741" y="1"/>
                      <a:pt x="600" y="39"/>
                      <a:pt x="467" y="125"/>
                    </a:cubicBezTo>
                    <a:cubicBezTo>
                      <a:pt x="100" y="325"/>
                      <a:pt x="0" y="825"/>
                      <a:pt x="234" y="1159"/>
                    </a:cubicBezTo>
                    <a:cubicBezTo>
                      <a:pt x="390" y="1401"/>
                      <a:pt x="638" y="1515"/>
                      <a:pt x="881" y="1515"/>
                    </a:cubicBezTo>
                    <a:cubicBezTo>
                      <a:pt x="1207" y="1515"/>
                      <a:pt x="1525" y="1308"/>
                      <a:pt x="1602" y="925"/>
                    </a:cubicBezTo>
                    <a:cubicBezTo>
                      <a:pt x="1729" y="414"/>
                      <a:pt x="1328"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7" name="Google Shape;26177;p73"/>
              <p:cNvSpPr/>
              <p:nvPr/>
            </p:nvSpPr>
            <p:spPr>
              <a:xfrm>
                <a:off x="6837225" y="4632325"/>
                <a:ext cx="45150" cy="38200"/>
              </a:xfrm>
              <a:custGeom>
                <a:avLst/>
                <a:gdLst/>
                <a:ahLst/>
                <a:cxnLst/>
                <a:rect l="l" t="t" r="r" b="b"/>
                <a:pathLst>
                  <a:path w="1806" h="1528" extrusionOk="0">
                    <a:moveTo>
                      <a:pt x="826" y="1"/>
                    </a:moveTo>
                    <a:cubicBezTo>
                      <a:pt x="775" y="1"/>
                      <a:pt x="722" y="6"/>
                      <a:pt x="668" y="16"/>
                    </a:cubicBezTo>
                    <a:cubicBezTo>
                      <a:pt x="268" y="117"/>
                      <a:pt x="1" y="517"/>
                      <a:pt x="67" y="917"/>
                    </a:cubicBezTo>
                    <a:cubicBezTo>
                      <a:pt x="165" y="1308"/>
                      <a:pt x="504" y="1527"/>
                      <a:pt x="841" y="1527"/>
                    </a:cubicBezTo>
                    <a:cubicBezTo>
                      <a:pt x="1079" y="1527"/>
                      <a:pt x="1317" y="1418"/>
                      <a:pt x="1468" y="1184"/>
                    </a:cubicBezTo>
                    <a:cubicBezTo>
                      <a:pt x="1806" y="663"/>
                      <a:pt x="141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8" name="Google Shape;26178;p73"/>
              <p:cNvSpPr/>
              <p:nvPr/>
            </p:nvSpPr>
            <p:spPr>
              <a:xfrm>
                <a:off x="6416925" y="4679325"/>
                <a:ext cx="45450" cy="38075"/>
              </a:xfrm>
              <a:custGeom>
                <a:avLst/>
                <a:gdLst/>
                <a:ahLst/>
                <a:cxnLst/>
                <a:rect l="l" t="t" r="r" b="b"/>
                <a:pathLst>
                  <a:path w="1818" h="1523" extrusionOk="0">
                    <a:moveTo>
                      <a:pt x="816" y="0"/>
                    </a:moveTo>
                    <a:cubicBezTo>
                      <a:pt x="789" y="0"/>
                      <a:pt x="762" y="2"/>
                      <a:pt x="735" y="4"/>
                    </a:cubicBezTo>
                    <a:cubicBezTo>
                      <a:pt x="334" y="38"/>
                      <a:pt x="1" y="405"/>
                      <a:pt x="67" y="838"/>
                    </a:cubicBezTo>
                    <a:cubicBezTo>
                      <a:pt x="110" y="1261"/>
                      <a:pt x="459" y="1523"/>
                      <a:pt x="820" y="1523"/>
                    </a:cubicBezTo>
                    <a:cubicBezTo>
                      <a:pt x="1030" y="1523"/>
                      <a:pt x="1243" y="1435"/>
                      <a:pt x="1402" y="1239"/>
                    </a:cubicBezTo>
                    <a:cubicBezTo>
                      <a:pt x="1818" y="727"/>
                      <a:pt x="1436" y="0"/>
                      <a:pt x="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9" name="Google Shape;26179;p73"/>
              <p:cNvSpPr/>
              <p:nvPr/>
            </p:nvSpPr>
            <p:spPr>
              <a:xfrm>
                <a:off x="5985500" y="4634325"/>
                <a:ext cx="52325" cy="38500"/>
              </a:xfrm>
              <a:custGeom>
                <a:avLst/>
                <a:gdLst/>
                <a:ahLst/>
                <a:cxnLst/>
                <a:rect l="l" t="t" r="r" b="b"/>
                <a:pathLst>
                  <a:path w="2093" h="1540" extrusionOk="0">
                    <a:moveTo>
                      <a:pt x="1047" y="1"/>
                    </a:moveTo>
                    <a:cubicBezTo>
                      <a:pt x="75" y="1"/>
                      <a:pt x="0" y="1440"/>
                      <a:pt x="979" y="1538"/>
                    </a:cubicBezTo>
                    <a:cubicBezTo>
                      <a:pt x="1001" y="1539"/>
                      <a:pt x="1022" y="1540"/>
                      <a:pt x="1042" y="1540"/>
                    </a:cubicBezTo>
                    <a:cubicBezTo>
                      <a:pt x="1985" y="1540"/>
                      <a:pt x="2092" y="68"/>
                      <a:pt x="1113" y="3"/>
                    </a:cubicBezTo>
                    <a:cubicBezTo>
                      <a:pt x="1090" y="2"/>
                      <a:pt x="1068"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0" name="Google Shape;26180;p73"/>
              <p:cNvSpPr/>
              <p:nvPr/>
            </p:nvSpPr>
            <p:spPr>
              <a:xfrm>
                <a:off x="5839125" y="4603000"/>
                <a:ext cx="45775" cy="38575"/>
              </a:xfrm>
              <a:custGeom>
                <a:avLst/>
                <a:gdLst/>
                <a:ahLst/>
                <a:cxnLst/>
                <a:rect l="l" t="t" r="r" b="b"/>
                <a:pathLst>
                  <a:path w="1831" h="1543" extrusionOk="0">
                    <a:moveTo>
                      <a:pt x="858" y="1"/>
                    </a:moveTo>
                    <a:cubicBezTo>
                      <a:pt x="514" y="1"/>
                      <a:pt x="187" y="246"/>
                      <a:pt x="130" y="589"/>
                    </a:cubicBezTo>
                    <a:cubicBezTo>
                      <a:pt x="0" y="1106"/>
                      <a:pt x="412" y="1543"/>
                      <a:pt x="867" y="1543"/>
                    </a:cubicBezTo>
                    <a:cubicBezTo>
                      <a:pt x="1000" y="1543"/>
                      <a:pt x="1136" y="1506"/>
                      <a:pt x="1264" y="1423"/>
                    </a:cubicBezTo>
                    <a:cubicBezTo>
                      <a:pt x="1831" y="1056"/>
                      <a:pt x="1697" y="155"/>
                      <a:pt x="1030" y="22"/>
                    </a:cubicBezTo>
                    <a:cubicBezTo>
                      <a:pt x="973" y="8"/>
                      <a:pt x="915"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1" name="Google Shape;26181;p73"/>
              <p:cNvSpPr/>
              <p:nvPr/>
            </p:nvSpPr>
            <p:spPr>
              <a:xfrm>
                <a:off x="5672700" y="4521425"/>
                <a:ext cx="55850" cy="38925"/>
              </a:xfrm>
              <a:custGeom>
                <a:avLst/>
                <a:gdLst/>
                <a:ahLst/>
                <a:cxnLst/>
                <a:rect l="l" t="t" r="r" b="b"/>
                <a:pathLst>
                  <a:path w="2234" h="1557" extrusionOk="0">
                    <a:moveTo>
                      <a:pt x="1068" y="0"/>
                    </a:moveTo>
                    <a:cubicBezTo>
                      <a:pt x="350" y="0"/>
                      <a:pt x="0" y="1107"/>
                      <a:pt x="782" y="1484"/>
                    </a:cubicBezTo>
                    <a:cubicBezTo>
                      <a:pt x="899" y="1534"/>
                      <a:pt x="1012" y="1556"/>
                      <a:pt x="1117" y="1556"/>
                    </a:cubicBezTo>
                    <a:cubicBezTo>
                      <a:pt x="1850" y="1556"/>
                      <a:pt x="2233" y="462"/>
                      <a:pt x="1416" y="83"/>
                    </a:cubicBezTo>
                    <a:cubicBezTo>
                      <a:pt x="1293" y="26"/>
                      <a:pt x="1177"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2" name="Google Shape;26182;p73"/>
              <p:cNvSpPr/>
              <p:nvPr/>
            </p:nvSpPr>
            <p:spPr>
              <a:xfrm>
                <a:off x="5498350" y="4439075"/>
                <a:ext cx="56850" cy="39275"/>
              </a:xfrm>
              <a:custGeom>
                <a:avLst/>
                <a:gdLst/>
                <a:ahLst/>
                <a:cxnLst/>
                <a:rect l="l" t="t" r="r" b="b"/>
                <a:pathLst>
                  <a:path w="2274" h="1571" extrusionOk="0">
                    <a:moveTo>
                      <a:pt x="1115" y="1"/>
                    </a:moveTo>
                    <a:cubicBezTo>
                      <a:pt x="448" y="1"/>
                      <a:pt x="0" y="973"/>
                      <a:pt x="718" y="1442"/>
                    </a:cubicBezTo>
                    <a:cubicBezTo>
                      <a:pt x="863" y="1531"/>
                      <a:pt x="1008" y="1570"/>
                      <a:pt x="1144" y="1570"/>
                    </a:cubicBezTo>
                    <a:cubicBezTo>
                      <a:pt x="1817" y="1570"/>
                      <a:pt x="2274" y="613"/>
                      <a:pt x="1552" y="141"/>
                    </a:cubicBezTo>
                    <a:cubicBezTo>
                      <a:pt x="1402" y="43"/>
                      <a:pt x="1254"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183" name="Google Shape;26183;p73"/>
            <p:cNvGrpSpPr/>
            <p:nvPr/>
          </p:nvGrpSpPr>
          <p:grpSpPr>
            <a:xfrm rot="3609977">
              <a:off x="4035099" y="479556"/>
              <a:ext cx="6595329" cy="6595348"/>
              <a:chOff x="4081354" y="392459"/>
              <a:chExt cx="6595123" cy="6595142"/>
            </a:xfrm>
          </p:grpSpPr>
          <p:sp>
            <p:nvSpPr>
              <p:cNvPr id="26184" name="Google Shape;26184;p73"/>
              <p:cNvSpPr/>
              <p:nvPr/>
            </p:nvSpPr>
            <p:spPr>
              <a:xfrm rot="6671875">
                <a:off x="4830413" y="1141544"/>
                <a:ext cx="5097004" cy="5096970"/>
              </a:xfrm>
              <a:custGeom>
                <a:avLst/>
                <a:gdLst/>
                <a:ahLst/>
                <a:cxnLst/>
                <a:rect l="l" t="t" r="r" b="b"/>
                <a:pathLst>
                  <a:path w="153778" h="153777" fill="none" extrusionOk="0">
                    <a:moveTo>
                      <a:pt x="126424" y="27353"/>
                    </a:moveTo>
                    <a:cubicBezTo>
                      <a:pt x="153777" y="54706"/>
                      <a:pt x="153777" y="99038"/>
                      <a:pt x="126424" y="126424"/>
                    </a:cubicBezTo>
                    <a:cubicBezTo>
                      <a:pt x="99071" y="153777"/>
                      <a:pt x="54706" y="153777"/>
                      <a:pt x="27353" y="126424"/>
                    </a:cubicBezTo>
                    <a:cubicBezTo>
                      <a:pt x="1" y="99038"/>
                      <a:pt x="1" y="54706"/>
                      <a:pt x="27353" y="27353"/>
                    </a:cubicBezTo>
                    <a:cubicBezTo>
                      <a:pt x="54706" y="0"/>
                      <a:pt x="99071" y="0"/>
                      <a:pt x="126424" y="27353"/>
                    </a:cubicBezTo>
                    <a:close/>
                  </a:path>
                </a:pathLst>
              </a:custGeom>
              <a:noFill/>
              <a:ln w="10000" cap="flat" cmpd="sng">
                <a:solidFill>
                  <a:schemeClr val="accent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5" name="Google Shape;26185;p73"/>
              <p:cNvSpPr/>
              <p:nvPr/>
            </p:nvSpPr>
            <p:spPr>
              <a:xfrm rot="6671875">
                <a:off x="5652057" y="1652314"/>
                <a:ext cx="3886309" cy="3886342"/>
              </a:xfrm>
              <a:custGeom>
                <a:avLst/>
                <a:gdLst/>
                <a:ahLst/>
                <a:cxnLst/>
                <a:rect l="l" t="t" r="r" b="b"/>
                <a:pathLst>
                  <a:path w="117251" h="117252" fill="none" extrusionOk="0">
                    <a:moveTo>
                      <a:pt x="117251" y="58643"/>
                    </a:moveTo>
                    <a:cubicBezTo>
                      <a:pt x="117251" y="91033"/>
                      <a:pt x="90999" y="117251"/>
                      <a:pt x="58609" y="117251"/>
                    </a:cubicBezTo>
                    <a:cubicBezTo>
                      <a:pt x="26252" y="117251"/>
                      <a:pt x="0" y="91033"/>
                      <a:pt x="0" y="58643"/>
                    </a:cubicBezTo>
                    <a:cubicBezTo>
                      <a:pt x="0" y="26253"/>
                      <a:pt x="26252" y="1"/>
                      <a:pt x="58609" y="1"/>
                    </a:cubicBezTo>
                    <a:cubicBezTo>
                      <a:pt x="90999" y="1"/>
                      <a:pt x="117251" y="26253"/>
                      <a:pt x="117251" y="58643"/>
                    </a:cubicBezTo>
                    <a:close/>
                  </a:path>
                </a:pathLst>
              </a:custGeom>
              <a:noFill/>
              <a:ln w="10850" cap="flat" cmpd="sng">
                <a:solidFill>
                  <a:schemeClr val="accent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6" name="Google Shape;26186;p73"/>
              <p:cNvSpPr/>
              <p:nvPr/>
            </p:nvSpPr>
            <p:spPr>
              <a:xfrm rot="6671875">
                <a:off x="5957854" y="1796091"/>
                <a:ext cx="3498278" cy="3499338"/>
              </a:xfrm>
              <a:custGeom>
                <a:avLst/>
                <a:gdLst/>
                <a:ahLst/>
                <a:cxnLst/>
                <a:rect l="l" t="t" r="r" b="b"/>
                <a:pathLst>
                  <a:path w="105544" h="105576" fill="none" extrusionOk="0">
                    <a:moveTo>
                      <a:pt x="105543" y="52805"/>
                    </a:moveTo>
                    <a:cubicBezTo>
                      <a:pt x="105543" y="81926"/>
                      <a:pt x="81926" y="105576"/>
                      <a:pt x="52772" y="105576"/>
                    </a:cubicBezTo>
                    <a:cubicBezTo>
                      <a:pt x="23618" y="105576"/>
                      <a:pt x="1" y="81926"/>
                      <a:pt x="1" y="52805"/>
                    </a:cubicBezTo>
                    <a:cubicBezTo>
                      <a:pt x="1" y="23651"/>
                      <a:pt x="23618" y="0"/>
                      <a:pt x="52772" y="0"/>
                    </a:cubicBezTo>
                    <a:cubicBezTo>
                      <a:pt x="81926" y="0"/>
                      <a:pt x="105543" y="23651"/>
                      <a:pt x="105543" y="52805"/>
                    </a:cubicBezTo>
                    <a:close/>
                  </a:path>
                </a:pathLst>
              </a:custGeom>
              <a:noFill/>
              <a:ln w="10850" cap="flat" cmpd="sng">
                <a:solidFill>
                  <a:schemeClr val="accent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7" name="Google Shape;26187;p73"/>
              <p:cNvSpPr/>
              <p:nvPr/>
            </p:nvSpPr>
            <p:spPr>
              <a:xfrm rot="6671875">
                <a:off x="6262150" y="1963128"/>
                <a:ext cx="3080317" cy="3080317"/>
              </a:xfrm>
              <a:custGeom>
                <a:avLst/>
                <a:gdLst/>
                <a:ahLst/>
                <a:cxnLst/>
                <a:rect l="l" t="t" r="r" b="b"/>
                <a:pathLst>
                  <a:path w="92934" h="92934" fill="none" extrusionOk="0">
                    <a:moveTo>
                      <a:pt x="92934" y="46467"/>
                    </a:moveTo>
                    <a:cubicBezTo>
                      <a:pt x="92934" y="72119"/>
                      <a:pt x="72152" y="92933"/>
                      <a:pt x="46467" y="92933"/>
                    </a:cubicBezTo>
                    <a:cubicBezTo>
                      <a:pt x="20815" y="92933"/>
                      <a:pt x="1" y="72119"/>
                      <a:pt x="1" y="46467"/>
                    </a:cubicBezTo>
                    <a:cubicBezTo>
                      <a:pt x="1" y="20815"/>
                      <a:pt x="20815" y="0"/>
                      <a:pt x="46467" y="0"/>
                    </a:cubicBezTo>
                    <a:cubicBezTo>
                      <a:pt x="72152" y="0"/>
                      <a:pt x="92934" y="20815"/>
                      <a:pt x="92934" y="46467"/>
                    </a:cubicBezTo>
                    <a:close/>
                  </a:path>
                </a:pathLst>
              </a:custGeom>
              <a:noFill/>
              <a:ln w="10850" cap="flat" cmpd="sng">
                <a:solidFill>
                  <a:schemeClr val="accent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8" name="Google Shape;26188;p73"/>
              <p:cNvSpPr/>
              <p:nvPr/>
            </p:nvSpPr>
            <p:spPr>
              <a:xfrm rot="6671875">
                <a:off x="6354288" y="1968675"/>
                <a:ext cx="3016214" cy="3016214"/>
              </a:xfrm>
              <a:custGeom>
                <a:avLst/>
                <a:gdLst/>
                <a:ahLst/>
                <a:cxnLst/>
                <a:rect l="l" t="t" r="r" b="b"/>
                <a:pathLst>
                  <a:path w="91000" h="91000" fill="none" extrusionOk="0">
                    <a:moveTo>
                      <a:pt x="74821" y="16179"/>
                    </a:moveTo>
                    <a:cubicBezTo>
                      <a:pt x="90999" y="32390"/>
                      <a:pt x="90999" y="58609"/>
                      <a:pt x="74821" y="74821"/>
                    </a:cubicBezTo>
                    <a:cubicBezTo>
                      <a:pt x="58643" y="90999"/>
                      <a:pt x="32391" y="90999"/>
                      <a:pt x="16213" y="74821"/>
                    </a:cubicBezTo>
                    <a:cubicBezTo>
                      <a:pt x="1" y="58609"/>
                      <a:pt x="1" y="32390"/>
                      <a:pt x="16213" y="16179"/>
                    </a:cubicBezTo>
                    <a:cubicBezTo>
                      <a:pt x="32391" y="1"/>
                      <a:pt x="58643" y="1"/>
                      <a:pt x="74821" y="16179"/>
                    </a:cubicBezTo>
                    <a:close/>
                  </a:path>
                </a:pathLst>
              </a:custGeom>
              <a:noFill/>
              <a:ln w="10000" cap="flat" cmpd="sng">
                <a:solidFill>
                  <a:schemeClr val="accent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9" name="Google Shape;26189;p73"/>
              <p:cNvSpPr/>
              <p:nvPr/>
            </p:nvSpPr>
            <p:spPr>
              <a:xfrm rot="6671875">
                <a:off x="6622711" y="2347828"/>
                <a:ext cx="2479958" cy="2259376"/>
              </a:xfrm>
              <a:custGeom>
                <a:avLst/>
                <a:gdLst/>
                <a:ahLst/>
                <a:cxnLst/>
                <a:rect l="l" t="t" r="r" b="b"/>
                <a:pathLst>
                  <a:path w="74821" h="68166" extrusionOk="0">
                    <a:moveTo>
                      <a:pt x="37411" y="0"/>
                    </a:moveTo>
                    <a:cubicBezTo>
                      <a:pt x="28688" y="0"/>
                      <a:pt x="19965" y="3328"/>
                      <a:pt x="13310" y="9983"/>
                    </a:cubicBezTo>
                    <a:cubicBezTo>
                      <a:pt x="1" y="23292"/>
                      <a:pt x="1" y="44874"/>
                      <a:pt x="13310" y="58184"/>
                    </a:cubicBezTo>
                    <a:cubicBezTo>
                      <a:pt x="19965" y="64839"/>
                      <a:pt x="28688" y="68166"/>
                      <a:pt x="37411" y="68166"/>
                    </a:cubicBezTo>
                    <a:cubicBezTo>
                      <a:pt x="46134" y="68166"/>
                      <a:pt x="54857" y="64839"/>
                      <a:pt x="61511" y="58184"/>
                    </a:cubicBezTo>
                    <a:cubicBezTo>
                      <a:pt x="74821" y="44874"/>
                      <a:pt x="74821" y="23292"/>
                      <a:pt x="61511" y="9983"/>
                    </a:cubicBezTo>
                    <a:cubicBezTo>
                      <a:pt x="54857" y="3328"/>
                      <a:pt x="46134" y="0"/>
                      <a:pt x="37411" y="0"/>
                    </a:cubicBezTo>
                    <a:close/>
                  </a:path>
                </a:pathLst>
              </a:custGeom>
              <a:solidFill>
                <a:schemeClr val="accent5">
                  <a:alpha val="187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0" name="Google Shape;26190;p73"/>
              <p:cNvSpPr/>
              <p:nvPr/>
            </p:nvSpPr>
            <p:spPr>
              <a:xfrm rot="6671875">
                <a:off x="6768102" y="2485539"/>
                <a:ext cx="2189175" cy="1982813"/>
              </a:xfrm>
              <a:custGeom>
                <a:avLst/>
                <a:gdLst/>
                <a:ahLst/>
                <a:cxnLst/>
                <a:rect l="l" t="t" r="r" b="b"/>
                <a:pathLst>
                  <a:path w="66048" h="59822" extrusionOk="0">
                    <a:moveTo>
                      <a:pt x="33036" y="0"/>
                    </a:moveTo>
                    <a:cubicBezTo>
                      <a:pt x="30632" y="0"/>
                      <a:pt x="28189" y="292"/>
                      <a:pt x="25752" y="901"/>
                    </a:cubicBezTo>
                    <a:cubicBezTo>
                      <a:pt x="9741" y="4937"/>
                      <a:pt x="1" y="21182"/>
                      <a:pt x="4037" y="37194"/>
                    </a:cubicBezTo>
                    <a:cubicBezTo>
                      <a:pt x="7428" y="50758"/>
                      <a:pt x="19604" y="59821"/>
                      <a:pt x="33002" y="59821"/>
                    </a:cubicBezTo>
                    <a:cubicBezTo>
                      <a:pt x="35420" y="59821"/>
                      <a:pt x="37877" y="59526"/>
                      <a:pt x="40329" y="58909"/>
                    </a:cubicBezTo>
                    <a:cubicBezTo>
                      <a:pt x="56341" y="54906"/>
                      <a:pt x="66048" y="38661"/>
                      <a:pt x="62045" y="22650"/>
                    </a:cubicBezTo>
                    <a:cubicBezTo>
                      <a:pt x="58623" y="9047"/>
                      <a:pt x="46426" y="0"/>
                      <a:pt x="33036" y="0"/>
                    </a:cubicBezTo>
                    <a:close/>
                  </a:path>
                </a:pathLst>
              </a:custGeom>
              <a:solidFill>
                <a:schemeClr val="accent5">
                  <a:alpha val="308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1" name="Google Shape;26191;p73"/>
              <p:cNvSpPr/>
              <p:nvPr/>
            </p:nvSpPr>
            <p:spPr>
              <a:xfrm rot="6671875">
                <a:off x="6917362" y="2616239"/>
                <a:ext cx="1889542" cy="1722225"/>
              </a:xfrm>
              <a:custGeom>
                <a:avLst/>
                <a:gdLst/>
                <a:ahLst/>
                <a:cxnLst/>
                <a:rect l="l" t="t" r="r" b="b"/>
                <a:pathLst>
                  <a:path w="57008" h="51960" extrusionOk="0">
                    <a:moveTo>
                      <a:pt x="28503" y="1"/>
                    </a:moveTo>
                    <a:cubicBezTo>
                      <a:pt x="26583" y="1"/>
                      <a:pt x="24633" y="215"/>
                      <a:pt x="22683" y="662"/>
                    </a:cubicBezTo>
                    <a:cubicBezTo>
                      <a:pt x="8706" y="3897"/>
                      <a:pt x="0" y="17807"/>
                      <a:pt x="3202" y="31784"/>
                    </a:cubicBezTo>
                    <a:cubicBezTo>
                      <a:pt x="5958" y="43810"/>
                      <a:pt x="16666" y="51959"/>
                      <a:pt x="28505" y="51959"/>
                    </a:cubicBezTo>
                    <a:cubicBezTo>
                      <a:pt x="30425" y="51959"/>
                      <a:pt x="32374" y="51745"/>
                      <a:pt x="34325" y="51298"/>
                    </a:cubicBezTo>
                    <a:cubicBezTo>
                      <a:pt x="48301" y="48062"/>
                      <a:pt x="57007" y="34152"/>
                      <a:pt x="53805" y="20176"/>
                    </a:cubicBezTo>
                    <a:cubicBezTo>
                      <a:pt x="51050" y="8149"/>
                      <a:pt x="40342" y="1"/>
                      <a:pt x="28503" y="1"/>
                    </a:cubicBezTo>
                    <a:close/>
                  </a:path>
                </a:pathLst>
              </a:custGeom>
              <a:solidFill>
                <a:schemeClr val="accent5">
                  <a:alpha val="401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2" name="Google Shape;26192;p73"/>
              <p:cNvSpPr/>
              <p:nvPr/>
            </p:nvSpPr>
            <p:spPr>
              <a:xfrm rot="6671875">
                <a:off x="7225856" y="2834538"/>
                <a:ext cx="1289183" cy="1241122"/>
              </a:xfrm>
              <a:custGeom>
                <a:avLst/>
                <a:gdLst/>
                <a:ahLst/>
                <a:cxnLst/>
                <a:rect l="l" t="t" r="r" b="b"/>
                <a:pathLst>
                  <a:path w="38895" h="37445" extrusionOk="0">
                    <a:moveTo>
                      <a:pt x="19314" y="0"/>
                    </a:moveTo>
                    <a:cubicBezTo>
                      <a:pt x="11809" y="334"/>
                      <a:pt x="5237" y="5104"/>
                      <a:pt x="2636" y="12142"/>
                    </a:cubicBezTo>
                    <a:cubicBezTo>
                      <a:pt x="0" y="19148"/>
                      <a:pt x="1802" y="27087"/>
                      <a:pt x="7206" y="32257"/>
                    </a:cubicBezTo>
                    <a:cubicBezTo>
                      <a:pt x="10770" y="35647"/>
                      <a:pt x="15424" y="37445"/>
                      <a:pt x="20153" y="37445"/>
                    </a:cubicBezTo>
                    <a:cubicBezTo>
                      <a:pt x="22637" y="37445"/>
                      <a:pt x="25142" y="36949"/>
                      <a:pt x="27520" y="35926"/>
                    </a:cubicBezTo>
                    <a:cubicBezTo>
                      <a:pt x="34425" y="32991"/>
                      <a:pt x="38895" y="26219"/>
                      <a:pt x="38895" y="18714"/>
                    </a:cubicBezTo>
                    <a:cubicBezTo>
                      <a:pt x="38895" y="17213"/>
                      <a:pt x="38728" y="15745"/>
                      <a:pt x="38361" y="14311"/>
                    </a:cubicBezTo>
                    <a:cubicBezTo>
                      <a:pt x="38194" y="13610"/>
                      <a:pt x="37994" y="12943"/>
                      <a:pt x="37761" y="12309"/>
                    </a:cubicBezTo>
                    <a:cubicBezTo>
                      <a:pt x="35059" y="4904"/>
                      <a:pt x="28020" y="0"/>
                      <a:pt x="20148" y="0"/>
                    </a:cubicBezTo>
                    <a:close/>
                  </a:path>
                </a:pathLst>
              </a:custGeom>
              <a:solidFill>
                <a:srgbClr val="EAD1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3" name="Google Shape;26193;p73"/>
              <p:cNvSpPr/>
              <p:nvPr/>
            </p:nvSpPr>
            <p:spPr>
              <a:xfrm rot="6671875">
                <a:off x="7768598" y="3572332"/>
                <a:ext cx="626908" cy="559491"/>
              </a:xfrm>
              <a:custGeom>
                <a:avLst/>
                <a:gdLst/>
                <a:ahLst/>
                <a:cxnLst/>
                <a:rect l="l" t="t" r="r" b="b"/>
                <a:pathLst>
                  <a:path w="18914" h="16880" extrusionOk="0">
                    <a:moveTo>
                      <a:pt x="1380" y="0"/>
                    </a:moveTo>
                    <a:cubicBezTo>
                      <a:pt x="1354" y="0"/>
                      <a:pt x="1328" y="0"/>
                      <a:pt x="1301" y="0"/>
                    </a:cubicBezTo>
                    <a:lnTo>
                      <a:pt x="467" y="0"/>
                    </a:lnTo>
                    <a:cubicBezTo>
                      <a:pt x="234" y="467"/>
                      <a:pt x="100" y="968"/>
                      <a:pt x="0" y="1468"/>
                    </a:cubicBezTo>
                    <a:cubicBezTo>
                      <a:pt x="0" y="1468"/>
                      <a:pt x="367" y="2669"/>
                      <a:pt x="634" y="3303"/>
                    </a:cubicBezTo>
                    <a:cubicBezTo>
                      <a:pt x="934" y="3970"/>
                      <a:pt x="1301" y="5204"/>
                      <a:pt x="1301" y="5204"/>
                    </a:cubicBezTo>
                    <a:lnTo>
                      <a:pt x="1101" y="7706"/>
                    </a:lnTo>
                    <a:lnTo>
                      <a:pt x="567" y="10074"/>
                    </a:lnTo>
                    <a:cubicBezTo>
                      <a:pt x="567" y="10074"/>
                      <a:pt x="134" y="12109"/>
                      <a:pt x="567" y="12910"/>
                    </a:cubicBezTo>
                    <a:cubicBezTo>
                      <a:pt x="767" y="13310"/>
                      <a:pt x="1034" y="13677"/>
                      <a:pt x="1301" y="14010"/>
                    </a:cubicBezTo>
                    <a:cubicBezTo>
                      <a:pt x="1301" y="14010"/>
                      <a:pt x="1305" y="14007"/>
                      <a:pt x="1318" y="14007"/>
                    </a:cubicBezTo>
                    <a:cubicBezTo>
                      <a:pt x="1362" y="14007"/>
                      <a:pt x="1509" y="14046"/>
                      <a:pt x="1968" y="14377"/>
                    </a:cubicBezTo>
                    <a:cubicBezTo>
                      <a:pt x="2159" y="14526"/>
                      <a:pt x="2283" y="14553"/>
                      <a:pt x="2392" y="14553"/>
                    </a:cubicBezTo>
                    <a:cubicBezTo>
                      <a:pt x="2455" y="14553"/>
                      <a:pt x="2513" y="14544"/>
                      <a:pt x="2577" y="14544"/>
                    </a:cubicBezTo>
                    <a:cubicBezTo>
                      <a:pt x="2752" y="14544"/>
                      <a:pt x="2969" y="14611"/>
                      <a:pt x="3436" y="15111"/>
                    </a:cubicBezTo>
                    <a:cubicBezTo>
                      <a:pt x="4403" y="16145"/>
                      <a:pt x="2635" y="16879"/>
                      <a:pt x="5704" y="16879"/>
                    </a:cubicBezTo>
                    <a:cubicBezTo>
                      <a:pt x="7706" y="16846"/>
                      <a:pt x="9674" y="16546"/>
                      <a:pt x="11575" y="15945"/>
                    </a:cubicBezTo>
                    <a:cubicBezTo>
                      <a:pt x="11942" y="15145"/>
                      <a:pt x="12476" y="14444"/>
                      <a:pt x="13110" y="13877"/>
                    </a:cubicBezTo>
                    <a:cubicBezTo>
                      <a:pt x="14277" y="12776"/>
                      <a:pt x="14144" y="12476"/>
                      <a:pt x="16112" y="12343"/>
                    </a:cubicBezTo>
                    <a:cubicBezTo>
                      <a:pt x="16330" y="12327"/>
                      <a:pt x="16531" y="12321"/>
                      <a:pt x="16717" y="12321"/>
                    </a:cubicBezTo>
                    <a:cubicBezTo>
                      <a:pt x="17396" y="12321"/>
                      <a:pt x="17883" y="12401"/>
                      <a:pt x="18297" y="12401"/>
                    </a:cubicBezTo>
                    <a:cubicBezTo>
                      <a:pt x="18517" y="12401"/>
                      <a:pt x="18717" y="12378"/>
                      <a:pt x="18914" y="12309"/>
                    </a:cubicBezTo>
                    <a:cubicBezTo>
                      <a:pt x="16221" y="4929"/>
                      <a:pt x="9221" y="0"/>
                      <a:pt x="13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4" name="Google Shape;26194;p73"/>
              <p:cNvSpPr/>
              <p:nvPr/>
            </p:nvSpPr>
            <p:spPr>
              <a:xfrm rot="6671875">
                <a:off x="7154777" y="3204214"/>
                <a:ext cx="819283" cy="768505"/>
              </a:xfrm>
              <a:custGeom>
                <a:avLst/>
                <a:gdLst/>
                <a:ahLst/>
                <a:cxnLst/>
                <a:rect l="l" t="t" r="r" b="b"/>
                <a:pathLst>
                  <a:path w="24718" h="23186" extrusionOk="0">
                    <a:moveTo>
                      <a:pt x="23666" y="1"/>
                    </a:moveTo>
                    <a:cubicBezTo>
                      <a:pt x="22908" y="1"/>
                      <a:pt x="22168" y="182"/>
                      <a:pt x="21516" y="562"/>
                    </a:cubicBezTo>
                    <a:cubicBezTo>
                      <a:pt x="19748" y="1630"/>
                      <a:pt x="20782" y="262"/>
                      <a:pt x="18814" y="3298"/>
                    </a:cubicBezTo>
                    <a:cubicBezTo>
                      <a:pt x="16846" y="6300"/>
                      <a:pt x="16112" y="7100"/>
                      <a:pt x="13743" y="7234"/>
                    </a:cubicBezTo>
                    <a:cubicBezTo>
                      <a:pt x="11408" y="7401"/>
                      <a:pt x="5638" y="8135"/>
                      <a:pt x="5971" y="11337"/>
                    </a:cubicBezTo>
                    <a:cubicBezTo>
                      <a:pt x="6338" y="14572"/>
                      <a:pt x="6772" y="17741"/>
                      <a:pt x="4203" y="18976"/>
                    </a:cubicBezTo>
                    <a:cubicBezTo>
                      <a:pt x="3036" y="19543"/>
                      <a:pt x="1401" y="20877"/>
                      <a:pt x="0" y="22211"/>
                    </a:cubicBezTo>
                    <a:cubicBezTo>
                      <a:pt x="1995" y="22874"/>
                      <a:pt x="4002" y="23185"/>
                      <a:pt x="5962" y="23185"/>
                    </a:cubicBezTo>
                    <a:cubicBezTo>
                      <a:pt x="15935" y="23185"/>
                      <a:pt x="24718" y="15137"/>
                      <a:pt x="24718" y="4432"/>
                    </a:cubicBezTo>
                    <a:cubicBezTo>
                      <a:pt x="24718" y="2964"/>
                      <a:pt x="24551" y="1463"/>
                      <a:pt x="24184" y="29"/>
                    </a:cubicBezTo>
                    <a:cubicBezTo>
                      <a:pt x="24011" y="10"/>
                      <a:pt x="23838" y="1"/>
                      <a:pt x="236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5" name="Google Shape;26195;p73"/>
              <p:cNvSpPr/>
              <p:nvPr/>
            </p:nvSpPr>
            <p:spPr>
              <a:xfrm rot="6671875">
                <a:off x="7641799" y="2699523"/>
                <a:ext cx="670063" cy="884546"/>
              </a:xfrm>
              <a:custGeom>
                <a:avLst/>
                <a:gdLst/>
                <a:ahLst/>
                <a:cxnLst/>
                <a:rect l="l" t="t" r="r" b="b"/>
                <a:pathLst>
                  <a:path w="20216" h="26687" extrusionOk="0">
                    <a:moveTo>
                      <a:pt x="7239" y="1"/>
                    </a:moveTo>
                    <a:cubicBezTo>
                      <a:pt x="1" y="7573"/>
                      <a:pt x="434" y="19615"/>
                      <a:pt x="8140" y="26686"/>
                    </a:cubicBezTo>
                    <a:cubicBezTo>
                      <a:pt x="8840" y="26686"/>
                      <a:pt x="9541" y="26420"/>
                      <a:pt x="10074" y="25986"/>
                    </a:cubicBezTo>
                    <a:cubicBezTo>
                      <a:pt x="10541" y="25285"/>
                      <a:pt x="10908" y="24552"/>
                      <a:pt x="11242" y="23784"/>
                    </a:cubicBezTo>
                    <a:cubicBezTo>
                      <a:pt x="11542" y="22950"/>
                      <a:pt x="13177" y="21950"/>
                      <a:pt x="13177" y="21950"/>
                    </a:cubicBezTo>
                    <a:cubicBezTo>
                      <a:pt x="13944" y="21649"/>
                      <a:pt x="14644" y="21216"/>
                      <a:pt x="15278" y="20682"/>
                    </a:cubicBezTo>
                    <a:cubicBezTo>
                      <a:pt x="16012" y="19948"/>
                      <a:pt x="15812" y="20015"/>
                      <a:pt x="15945" y="19148"/>
                    </a:cubicBezTo>
                    <a:cubicBezTo>
                      <a:pt x="16112" y="18280"/>
                      <a:pt x="16446" y="16146"/>
                      <a:pt x="16446" y="16146"/>
                    </a:cubicBezTo>
                    <a:cubicBezTo>
                      <a:pt x="16612" y="15779"/>
                      <a:pt x="16846" y="15445"/>
                      <a:pt x="17113" y="15178"/>
                    </a:cubicBezTo>
                    <a:cubicBezTo>
                      <a:pt x="17647" y="14678"/>
                      <a:pt x="18280" y="14745"/>
                      <a:pt x="19114" y="14177"/>
                    </a:cubicBezTo>
                    <a:cubicBezTo>
                      <a:pt x="19548" y="13877"/>
                      <a:pt x="19881" y="13410"/>
                      <a:pt x="19982" y="12910"/>
                    </a:cubicBezTo>
                    <a:cubicBezTo>
                      <a:pt x="20082" y="12543"/>
                      <a:pt x="20148" y="12176"/>
                      <a:pt x="20215" y="11842"/>
                    </a:cubicBezTo>
                    <a:cubicBezTo>
                      <a:pt x="20215" y="11542"/>
                      <a:pt x="19982" y="11375"/>
                      <a:pt x="19481" y="11109"/>
                    </a:cubicBezTo>
                    <a:cubicBezTo>
                      <a:pt x="18981" y="10808"/>
                      <a:pt x="18814" y="10875"/>
                      <a:pt x="18147" y="10642"/>
                    </a:cubicBezTo>
                    <a:cubicBezTo>
                      <a:pt x="17972" y="10589"/>
                      <a:pt x="17839" y="10571"/>
                      <a:pt x="17728" y="10571"/>
                    </a:cubicBezTo>
                    <a:cubicBezTo>
                      <a:pt x="17479" y="10571"/>
                      <a:pt x="17344" y="10663"/>
                      <a:pt x="17113" y="10663"/>
                    </a:cubicBezTo>
                    <a:cubicBezTo>
                      <a:pt x="17053" y="10663"/>
                      <a:pt x="16988" y="10657"/>
                      <a:pt x="16913" y="10642"/>
                    </a:cubicBezTo>
                    <a:cubicBezTo>
                      <a:pt x="16379" y="10575"/>
                      <a:pt x="16612" y="10508"/>
                      <a:pt x="15645" y="10008"/>
                    </a:cubicBezTo>
                    <a:cubicBezTo>
                      <a:pt x="14711" y="9474"/>
                      <a:pt x="13911" y="7806"/>
                      <a:pt x="13911" y="7806"/>
                    </a:cubicBezTo>
                    <a:cubicBezTo>
                      <a:pt x="13477" y="7606"/>
                      <a:pt x="13010" y="7473"/>
                      <a:pt x="12576" y="7339"/>
                    </a:cubicBezTo>
                    <a:cubicBezTo>
                      <a:pt x="12395" y="7294"/>
                      <a:pt x="12240" y="7278"/>
                      <a:pt x="12098" y="7278"/>
                    </a:cubicBezTo>
                    <a:cubicBezTo>
                      <a:pt x="11737" y="7278"/>
                      <a:pt x="11467" y="7384"/>
                      <a:pt x="11095" y="7384"/>
                    </a:cubicBezTo>
                    <a:cubicBezTo>
                      <a:pt x="10969" y="7384"/>
                      <a:pt x="10832" y="7372"/>
                      <a:pt x="10675" y="7339"/>
                    </a:cubicBezTo>
                    <a:cubicBezTo>
                      <a:pt x="9874" y="7172"/>
                      <a:pt x="9574" y="7272"/>
                      <a:pt x="8607" y="6772"/>
                    </a:cubicBezTo>
                    <a:cubicBezTo>
                      <a:pt x="7673" y="6238"/>
                      <a:pt x="8040" y="6272"/>
                      <a:pt x="7239" y="4937"/>
                    </a:cubicBezTo>
                    <a:cubicBezTo>
                      <a:pt x="6405" y="3603"/>
                      <a:pt x="6872" y="3603"/>
                      <a:pt x="7006" y="2602"/>
                    </a:cubicBezTo>
                    <a:cubicBezTo>
                      <a:pt x="7139" y="1735"/>
                      <a:pt x="7206" y="868"/>
                      <a:pt x="7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1" nodeType="clickEffect">
                                  <p:stCondLst>
                                    <p:cond delay="0"/>
                                  </p:stCondLst>
                                  <p:iterate type="lt">
                                    <p:tmPct val="50000"/>
                                  </p:iterate>
                                  <p:childTnLst>
                                    <p:set>
                                      <p:cBhvr>
                                        <p:cTn id="6" dur="1" fill="hold">
                                          <p:stCondLst>
                                            <p:cond delay="0"/>
                                          </p:stCondLst>
                                        </p:cTn>
                                        <p:tgtEl>
                                          <p:spTgt spid="25800"/>
                                        </p:tgtEl>
                                        <p:attrNameLst>
                                          <p:attrName>style.visibility</p:attrName>
                                        </p:attrNameLst>
                                      </p:cBhvr>
                                      <p:to>
                                        <p:strVal val="visible"/>
                                      </p:to>
                                    </p:set>
                                    <p:anim calcmode="discrete" valueType="clr">
                                      <p:cBhvr override="childStyle">
                                        <p:cTn id="7" dur="80"/>
                                        <p:tgtEl>
                                          <p:spTgt spid="25800"/>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25800"/>
                                        </p:tgtEl>
                                        <p:attrNameLst>
                                          <p:attrName>fillcolor</p:attrName>
                                        </p:attrNameLst>
                                      </p:cBhvr>
                                      <p:tavLst>
                                        <p:tav tm="0">
                                          <p:val>
                                            <p:clrVal>
                                              <a:schemeClr val="accent2"/>
                                            </p:clrVal>
                                          </p:val>
                                        </p:tav>
                                        <p:tav tm="50000">
                                          <p:val>
                                            <p:clrVal>
                                              <a:schemeClr val="hlink"/>
                                            </p:clrVal>
                                          </p:val>
                                        </p:tav>
                                      </p:tavLst>
                                    </p:anim>
                                    <p:set>
                                      <p:cBhvr>
                                        <p:cTn id="9" dur="80"/>
                                        <p:tgtEl>
                                          <p:spTgt spid="25800"/>
                                        </p:tgtEl>
                                        <p:attrNameLst>
                                          <p:attrName>fill.type</p:attrName>
                                        </p:attrNameLst>
                                      </p:cBhvr>
                                      <p:to>
                                        <p:strVal val="solid"/>
                                      </p:to>
                                    </p:set>
                                  </p:childTnLst>
                                </p:cTn>
                              </p:par>
                            </p:childTnLst>
                          </p:cTn>
                        </p:par>
                        <p:par>
                          <p:cTn id="10" fill="hold">
                            <p:stCondLst>
                              <p:cond delay="1439"/>
                            </p:stCondLst>
                            <p:childTnLst>
                              <p:par>
                                <p:cTn id="11" presetID="10" presetClass="entr" presetSubtype="0" fill="hold" nodeType="afterEffect">
                                  <p:stCondLst>
                                    <p:cond delay="0"/>
                                  </p:stCondLst>
                                  <p:childTnLst>
                                    <p:set>
                                      <p:cBhvr>
                                        <p:cTn id="12" dur="1" fill="hold">
                                          <p:stCondLst>
                                            <p:cond delay="0"/>
                                          </p:stCondLst>
                                        </p:cTn>
                                        <p:tgtEl>
                                          <p:spTgt spid="25802"/>
                                        </p:tgtEl>
                                        <p:attrNameLst>
                                          <p:attrName>style.visibility</p:attrName>
                                        </p:attrNameLst>
                                      </p:cBhvr>
                                      <p:to>
                                        <p:strVal val="visible"/>
                                      </p:to>
                                    </p:set>
                                    <p:animEffect transition="in" filter="fade">
                                      <p:cBhvr>
                                        <p:cTn id="13" dur="1400"/>
                                        <p:tgtEl>
                                          <p:spTgt spid="25802"/>
                                        </p:tgtEl>
                                      </p:cBhvr>
                                    </p:animEffect>
                                  </p:childTnLst>
                                </p:cTn>
                              </p:par>
                            </p:childTnLst>
                          </p:cTn>
                        </p:par>
                        <p:par>
                          <p:cTn id="14" fill="hold">
                            <p:stCondLst>
                              <p:cond delay="2939"/>
                            </p:stCondLst>
                            <p:childTnLst>
                              <p:par>
                                <p:cTn id="15" presetID="10" presetClass="entr" presetSubtype="0" fill="hold" grpId="0" nodeType="afterEffect">
                                  <p:stCondLst>
                                    <p:cond delay="0"/>
                                  </p:stCondLst>
                                  <p:childTnLst>
                                    <p:set>
                                      <p:cBhvr>
                                        <p:cTn id="16" dur="1" fill="hold">
                                          <p:stCondLst>
                                            <p:cond delay="0"/>
                                          </p:stCondLst>
                                        </p:cTn>
                                        <p:tgtEl>
                                          <p:spTgt spid="25801">
                                            <p:txEl>
                                              <p:pRg st="0" end="0"/>
                                            </p:txEl>
                                          </p:spTgt>
                                        </p:tgtEl>
                                        <p:attrNameLst>
                                          <p:attrName>style.visibility</p:attrName>
                                        </p:attrNameLst>
                                      </p:cBhvr>
                                      <p:to>
                                        <p:strVal val="visible"/>
                                      </p:to>
                                    </p:set>
                                    <p:animEffect transition="in" filter="fade">
                                      <p:cBhvr>
                                        <p:cTn id="17" dur="1000"/>
                                        <p:tgtEl>
                                          <p:spTgt spid="25801">
                                            <p:txEl>
                                              <p:pRg st="0" end="0"/>
                                            </p:txEl>
                                          </p:spTgt>
                                        </p:tgtEl>
                                      </p:cBhvr>
                                    </p:animEffect>
                                  </p:childTnLst>
                                </p:cTn>
                              </p:par>
                            </p:childTnLst>
                          </p:cTn>
                        </p:par>
                        <p:par>
                          <p:cTn id="18" fill="hold">
                            <p:stCondLst>
                              <p:cond delay="3939"/>
                            </p:stCondLst>
                            <p:childTnLst>
                              <p:par>
                                <p:cTn id="19" presetID="10" presetClass="entr" presetSubtype="0" fill="hold" grpId="0" nodeType="afterEffect">
                                  <p:stCondLst>
                                    <p:cond delay="0"/>
                                  </p:stCondLst>
                                  <p:childTnLst>
                                    <p:set>
                                      <p:cBhvr>
                                        <p:cTn id="20" dur="1" fill="hold">
                                          <p:stCondLst>
                                            <p:cond delay="0"/>
                                          </p:stCondLst>
                                        </p:cTn>
                                        <p:tgtEl>
                                          <p:spTgt spid="25801">
                                            <p:txEl>
                                              <p:pRg st="1" end="1"/>
                                            </p:txEl>
                                          </p:spTgt>
                                        </p:tgtEl>
                                        <p:attrNameLst>
                                          <p:attrName>style.visibility</p:attrName>
                                        </p:attrNameLst>
                                      </p:cBhvr>
                                      <p:to>
                                        <p:strVal val="visible"/>
                                      </p:to>
                                    </p:set>
                                    <p:animEffect transition="in" filter="fade">
                                      <p:cBhvr>
                                        <p:cTn id="21" dur="1000"/>
                                        <p:tgtEl>
                                          <p:spTgt spid="25801">
                                            <p:txEl>
                                              <p:pRg st="1" end="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spid="25800" grpId="0"/>
      <p:bldP spid="25801" grpId="0" build="p"/>
      <p:bldP spid="25800"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7229" name="Shape 27229"/>
        <p:cNvGrpSpPr/>
        <p:nvPr/>
      </p:nvGrpSpPr>
      <p:grpSpPr>
        <a:xfrm>
          <a:off x="0" y="0"/>
          <a:ext cx="0" cy="0"/>
          <a:chOff x="0" y="0"/>
          <a:chExt cx="0" cy="0"/>
        </a:xfrm>
      </p:grpSpPr>
      <p:sp>
        <p:nvSpPr>
          <p:cNvPr id="27230" name="Google Shape;27230;p88"/>
          <p:cNvSpPr txBox="1"/>
          <p:nvPr>
            <p:ph type="title"/>
          </p:nvPr>
        </p:nvSpPr>
        <p:spPr>
          <a:xfrm>
            <a:off x="1443355" y="1531620"/>
            <a:ext cx="2695575" cy="12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5000"/>
              <a:t>KENAPA ?</a:t>
            </a:r>
            <a:endParaRPr lang="en-US" altLang="en-GB" sz="5000"/>
          </a:p>
        </p:txBody>
      </p:sp>
      <p:sp>
        <p:nvSpPr>
          <p:cNvPr id="27231" name="Google Shape;27231;p88"/>
          <p:cNvSpPr txBox="1"/>
          <p:nvPr>
            <p:ph type="subTitle" idx="1"/>
          </p:nvPr>
        </p:nvSpPr>
        <p:spPr>
          <a:xfrm>
            <a:off x="1618700" y="2797292"/>
            <a:ext cx="21708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Presentator:</a:t>
            </a:r>
            <a:endParaRPr lang="en-US" altLang="en-GB"/>
          </a:p>
          <a:p>
            <a:pPr marL="0" lvl="0" indent="0" algn="ctr" rtl="0">
              <a:spcBef>
                <a:spcPts val="0"/>
              </a:spcBef>
              <a:spcAft>
                <a:spcPts val="0"/>
              </a:spcAft>
              <a:buNone/>
            </a:pPr>
            <a:r>
              <a:rPr lang="en-US" altLang="en-GB"/>
              <a:t>Atho'ullah</a:t>
            </a:r>
            <a:endParaRPr lang="en-US" altLang="en-GB"/>
          </a:p>
        </p:txBody>
      </p:sp>
      <p:sp>
        <p:nvSpPr>
          <p:cNvPr id="27232" name="Google Shape;27232;p88"/>
          <p:cNvSpPr txBox="1"/>
          <p:nvPr>
            <p:ph type="title" idx="2"/>
          </p:nvPr>
        </p:nvSpPr>
        <p:spPr>
          <a:xfrm>
            <a:off x="1618700" y="1013895"/>
            <a:ext cx="2170800" cy="165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02</a:t>
            </a:r>
            <a:endParaRPr lang="en-GB"/>
          </a:p>
        </p:txBody>
      </p:sp>
      <p:cxnSp>
        <p:nvCxnSpPr>
          <p:cNvPr id="27233" name="Google Shape;27233;p88"/>
          <p:cNvCxnSpPr/>
          <p:nvPr/>
        </p:nvCxnSpPr>
        <p:spPr>
          <a:xfrm>
            <a:off x="1743225" y="2683465"/>
            <a:ext cx="1928400" cy="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7232"/>
                                        </p:tgtEl>
                                        <p:attrNameLst>
                                          <p:attrName>style.visibility</p:attrName>
                                        </p:attrNameLst>
                                      </p:cBhvr>
                                      <p:to>
                                        <p:strVal val="visible"/>
                                      </p:to>
                                    </p:set>
                                    <p:anim calcmode="lin" valueType="num">
                                      <p:cBhvr additive="base">
                                        <p:cTn id="7" dur="1400"/>
                                        <p:tgtEl>
                                          <p:spTgt spid="27232"/>
                                        </p:tgtEl>
                                        <p:attrNameLst>
                                          <p:attrName>ppt_x</p:attrName>
                                        </p:attrNameLst>
                                      </p:cBhvr>
                                      <p:tavLst>
                                        <p:tav tm="0" fmla="">
                                          <p:val>
                                            <p:strVal val="#ppt_x-1"/>
                                          </p:val>
                                        </p:tav>
                                        <p:tav tm="100000" fmla="">
                                          <p:val>
                                            <p:strVal val="#ppt_x"/>
                                          </p:val>
                                        </p:tav>
                                      </p:tavLst>
                                    </p:anim>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27233"/>
                                        </p:tgtEl>
                                        <p:attrNameLst>
                                          <p:attrName>style.visibility</p:attrName>
                                        </p:attrNameLst>
                                      </p:cBhvr>
                                      <p:to>
                                        <p:strVal val="visible"/>
                                      </p:to>
                                    </p:set>
                                    <p:animEffect transition="in" filter="fade">
                                      <p:cBhvr>
                                        <p:cTn id="11" dur="1000"/>
                                        <p:tgtEl>
                                          <p:spTgt spid="27233"/>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27230"/>
                                        </p:tgtEl>
                                        <p:attrNameLst>
                                          <p:attrName>style.visibility</p:attrName>
                                        </p:attrNameLst>
                                      </p:cBhvr>
                                      <p:to>
                                        <p:strVal val="visible"/>
                                      </p:to>
                                    </p:set>
                                    <p:animEffect transition="in" filter="fade">
                                      <p:cBhvr>
                                        <p:cTn id="15" dur="1000"/>
                                        <p:tgtEl>
                                          <p:spTgt spid="27230"/>
                                        </p:tgtEl>
                                      </p:cBhvr>
                                    </p:animEffect>
                                  </p:childTnLst>
                                </p:cTn>
                              </p:par>
                            </p:childTnLst>
                          </p:cTn>
                        </p:par>
                        <p:par>
                          <p:cTn id="16" fill="hold">
                            <p:stCondLst>
                              <p:cond delay="3500"/>
                            </p:stCondLst>
                            <p:childTnLst>
                              <p:par>
                                <p:cTn id="17" presetID="10" presetClass="entr" presetSubtype="0" fill="hold" nodeType="afterEffect">
                                  <p:stCondLst>
                                    <p:cond delay="0"/>
                                  </p:stCondLst>
                                  <p:childTnLst>
                                    <p:set>
                                      <p:cBhvr>
                                        <p:cTn id="18" dur="1" fill="hold">
                                          <p:stCondLst>
                                            <p:cond delay="0"/>
                                          </p:stCondLst>
                                        </p:cTn>
                                        <p:tgtEl>
                                          <p:spTgt spid="27231"/>
                                        </p:tgtEl>
                                        <p:attrNameLst>
                                          <p:attrName>style.visibility</p:attrName>
                                        </p:attrNameLst>
                                      </p:cBhvr>
                                      <p:to>
                                        <p:strVal val="visible"/>
                                      </p:to>
                                    </p:set>
                                    <p:animEffect transition="in" filter="fade">
                                      <p:cBhvr>
                                        <p:cTn id="19" dur="1000"/>
                                        <p:tgtEl>
                                          <p:spTgt spid="272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7876" name="Shape 27876"/>
        <p:cNvGrpSpPr/>
        <p:nvPr/>
      </p:nvGrpSpPr>
      <p:grpSpPr>
        <a:xfrm>
          <a:off x="0" y="0"/>
          <a:ext cx="0" cy="0"/>
          <a:chOff x="0" y="0"/>
          <a:chExt cx="0" cy="0"/>
        </a:xfrm>
      </p:grpSpPr>
      <p:grpSp>
        <p:nvGrpSpPr>
          <p:cNvPr id="2" name="Group 1"/>
          <p:cNvGrpSpPr/>
          <p:nvPr/>
        </p:nvGrpSpPr>
        <p:grpSpPr>
          <a:xfrm>
            <a:off x="5114290" y="745413"/>
            <a:ext cx="3537793" cy="3643337"/>
            <a:chOff x="8054" y="1174"/>
            <a:chExt cx="5571" cy="5738"/>
          </a:xfrm>
        </p:grpSpPr>
        <p:grpSp>
          <p:nvGrpSpPr>
            <p:cNvPr id="27883" name="Google Shape;27883;p95"/>
            <p:cNvGrpSpPr/>
            <p:nvPr/>
          </p:nvGrpSpPr>
          <p:grpSpPr>
            <a:xfrm>
              <a:off x="8100" y="1174"/>
              <a:ext cx="5436" cy="5738"/>
              <a:chOff x="2846785" y="981633"/>
              <a:chExt cx="3451773" cy="3643337"/>
            </a:xfrm>
          </p:grpSpPr>
          <p:grpSp>
            <p:nvGrpSpPr>
              <p:cNvPr id="27884" name="Google Shape;27884;p95"/>
              <p:cNvGrpSpPr/>
              <p:nvPr/>
            </p:nvGrpSpPr>
            <p:grpSpPr>
              <a:xfrm>
                <a:off x="2846785" y="981633"/>
                <a:ext cx="3451773" cy="3643337"/>
                <a:chOff x="2846785" y="981633"/>
                <a:chExt cx="3451773" cy="3643337"/>
              </a:xfrm>
            </p:grpSpPr>
            <p:grpSp>
              <p:nvGrpSpPr>
                <p:cNvPr id="27885" name="Google Shape;27885;p95"/>
                <p:cNvGrpSpPr/>
                <p:nvPr/>
              </p:nvGrpSpPr>
              <p:grpSpPr>
                <a:xfrm rot="5509780" flipH="1">
                  <a:off x="2800961" y="1117555"/>
                  <a:ext cx="2834905" cy="2654364"/>
                  <a:chOff x="5272775" y="2011375"/>
                  <a:chExt cx="3027200" cy="2935100"/>
                </a:xfrm>
              </p:grpSpPr>
              <p:sp>
                <p:nvSpPr>
                  <p:cNvPr id="27886" name="Google Shape;27886;p95"/>
                  <p:cNvSpPr/>
                  <p:nvPr/>
                </p:nvSpPr>
                <p:spPr>
                  <a:xfrm>
                    <a:off x="6106700" y="2471800"/>
                    <a:ext cx="13375" cy="12125"/>
                  </a:xfrm>
                  <a:custGeom>
                    <a:avLst/>
                    <a:gdLst/>
                    <a:ahLst/>
                    <a:cxnLst/>
                    <a:rect l="l" t="t" r="r" b="b"/>
                    <a:pathLst>
                      <a:path w="535" h="485" extrusionOk="0">
                        <a:moveTo>
                          <a:pt x="280" y="1"/>
                        </a:moveTo>
                        <a:cubicBezTo>
                          <a:pt x="218" y="1"/>
                          <a:pt x="151" y="26"/>
                          <a:pt x="101" y="76"/>
                        </a:cubicBezTo>
                        <a:cubicBezTo>
                          <a:pt x="1" y="142"/>
                          <a:pt x="1" y="309"/>
                          <a:pt x="101" y="409"/>
                        </a:cubicBezTo>
                        <a:cubicBezTo>
                          <a:pt x="134" y="459"/>
                          <a:pt x="193" y="484"/>
                          <a:pt x="255" y="484"/>
                        </a:cubicBezTo>
                        <a:cubicBezTo>
                          <a:pt x="318" y="484"/>
                          <a:pt x="384" y="459"/>
                          <a:pt x="435" y="409"/>
                        </a:cubicBezTo>
                        <a:cubicBezTo>
                          <a:pt x="535" y="309"/>
                          <a:pt x="535" y="176"/>
                          <a:pt x="435" y="76"/>
                        </a:cubicBezTo>
                        <a:cubicBezTo>
                          <a:pt x="401" y="26"/>
                          <a:pt x="34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7" name="Google Shape;27887;p95"/>
                  <p:cNvSpPr/>
                  <p:nvPr/>
                </p:nvSpPr>
                <p:spPr>
                  <a:xfrm>
                    <a:off x="5595700" y="3047225"/>
                    <a:ext cx="14025" cy="12000"/>
                  </a:xfrm>
                  <a:custGeom>
                    <a:avLst/>
                    <a:gdLst/>
                    <a:ahLst/>
                    <a:cxnLst/>
                    <a:rect l="l" t="t" r="r" b="b"/>
                    <a:pathLst>
                      <a:path w="561" h="480" extrusionOk="0">
                        <a:moveTo>
                          <a:pt x="293" y="0"/>
                        </a:moveTo>
                        <a:cubicBezTo>
                          <a:pt x="235" y="0"/>
                          <a:pt x="176" y="25"/>
                          <a:pt x="126" y="75"/>
                        </a:cubicBezTo>
                        <a:lnTo>
                          <a:pt x="126" y="108"/>
                        </a:lnTo>
                        <a:cubicBezTo>
                          <a:pt x="1" y="284"/>
                          <a:pt x="140" y="479"/>
                          <a:pt x="316" y="479"/>
                        </a:cubicBezTo>
                        <a:cubicBezTo>
                          <a:pt x="374" y="479"/>
                          <a:pt x="436" y="458"/>
                          <a:pt x="493" y="409"/>
                        </a:cubicBezTo>
                        <a:cubicBezTo>
                          <a:pt x="560" y="309"/>
                          <a:pt x="560" y="175"/>
                          <a:pt x="460" y="75"/>
                        </a:cubicBezTo>
                        <a:cubicBezTo>
                          <a:pt x="410" y="25"/>
                          <a:pt x="352"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8" name="Google Shape;27888;p95"/>
                  <p:cNvSpPr/>
                  <p:nvPr/>
                </p:nvSpPr>
                <p:spPr>
                  <a:xfrm>
                    <a:off x="5931575" y="2955475"/>
                    <a:ext cx="13375" cy="12225"/>
                  </a:xfrm>
                  <a:custGeom>
                    <a:avLst/>
                    <a:gdLst/>
                    <a:ahLst/>
                    <a:cxnLst/>
                    <a:rect l="l" t="t" r="r" b="b"/>
                    <a:pathLst>
                      <a:path w="535" h="489" extrusionOk="0">
                        <a:moveTo>
                          <a:pt x="238" y="0"/>
                        </a:moveTo>
                        <a:cubicBezTo>
                          <a:pt x="215" y="0"/>
                          <a:pt x="191" y="3"/>
                          <a:pt x="168" y="9"/>
                        </a:cubicBezTo>
                        <a:cubicBezTo>
                          <a:pt x="68" y="76"/>
                          <a:pt x="1" y="209"/>
                          <a:pt x="34" y="343"/>
                        </a:cubicBezTo>
                        <a:cubicBezTo>
                          <a:pt x="85" y="445"/>
                          <a:pt x="175" y="488"/>
                          <a:pt x="274" y="488"/>
                        </a:cubicBezTo>
                        <a:cubicBezTo>
                          <a:pt x="305" y="488"/>
                          <a:pt x="336" y="484"/>
                          <a:pt x="368" y="476"/>
                        </a:cubicBezTo>
                        <a:cubicBezTo>
                          <a:pt x="501" y="409"/>
                          <a:pt x="535" y="276"/>
                          <a:pt x="501" y="143"/>
                        </a:cubicBezTo>
                        <a:cubicBezTo>
                          <a:pt x="446" y="60"/>
                          <a:pt x="346"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9" name="Google Shape;27889;p95"/>
                  <p:cNvSpPr/>
                  <p:nvPr/>
                </p:nvSpPr>
                <p:spPr>
                  <a:xfrm>
                    <a:off x="8152325" y="2173500"/>
                    <a:ext cx="16325" cy="12700"/>
                  </a:xfrm>
                  <a:custGeom>
                    <a:avLst/>
                    <a:gdLst/>
                    <a:ahLst/>
                    <a:cxnLst/>
                    <a:rect l="l" t="t" r="r" b="b"/>
                    <a:pathLst>
                      <a:path w="653" h="508" extrusionOk="0">
                        <a:moveTo>
                          <a:pt x="293" y="0"/>
                        </a:moveTo>
                        <a:cubicBezTo>
                          <a:pt x="254" y="0"/>
                          <a:pt x="212" y="10"/>
                          <a:pt x="168" y="32"/>
                        </a:cubicBezTo>
                        <a:cubicBezTo>
                          <a:pt x="68" y="66"/>
                          <a:pt x="1" y="199"/>
                          <a:pt x="34" y="333"/>
                        </a:cubicBezTo>
                        <a:cubicBezTo>
                          <a:pt x="62" y="443"/>
                          <a:pt x="158" y="508"/>
                          <a:pt x="266" y="508"/>
                        </a:cubicBezTo>
                        <a:cubicBezTo>
                          <a:pt x="289" y="508"/>
                          <a:pt x="312" y="505"/>
                          <a:pt x="335" y="499"/>
                        </a:cubicBezTo>
                        <a:cubicBezTo>
                          <a:pt x="653" y="413"/>
                          <a:pt x="545"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0" name="Google Shape;27890;p95"/>
                  <p:cNvSpPr/>
                  <p:nvPr/>
                </p:nvSpPr>
                <p:spPr>
                  <a:xfrm>
                    <a:off x="8125650" y="2210475"/>
                    <a:ext cx="13175" cy="12225"/>
                  </a:xfrm>
                  <a:custGeom>
                    <a:avLst/>
                    <a:gdLst/>
                    <a:ahLst/>
                    <a:cxnLst/>
                    <a:rect l="l" t="t" r="r" b="b"/>
                    <a:pathLst>
                      <a:path w="527" h="489" extrusionOk="0">
                        <a:moveTo>
                          <a:pt x="264" y="0"/>
                        </a:moveTo>
                        <a:cubicBezTo>
                          <a:pt x="186" y="0"/>
                          <a:pt x="109" y="37"/>
                          <a:pt x="67" y="121"/>
                        </a:cubicBezTo>
                        <a:cubicBezTo>
                          <a:pt x="1" y="221"/>
                          <a:pt x="1" y="355"/>
                          <a:pt x="134" y="455"/>
                        </a:cubicBezTo>
                        <a:cubicBezTo>
                          <a:pt x="172" y="478"/>
                          <a:pt x="214" y="488"/>
                          <a:pt x="255" y="488"/>
                        </a:cubicBezTo>
                        <a:cubicBezTo>
                          <a:pt x="394" y="488"/>
                          <a:pt x="527" y="368"/>
                          <a:pt x="501" y="188"/>
                        </a:cubicBezTo>
                        <a:cubicBezTo>
                          <a:pt x="482" y="72"/>
                          <a:pt x="3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1" name="Google Shape;27891;p95"/>
                  <p:cNvSpPr/>
                  <p:nvPr/>
                </p:nvSpPr>
                <p:spPr>
                  <a:xfrm>
                    <a:off x="6069175" y="3281375"/>
                    <a:ext cx="13950" cy="12100"/>
                  </a:xfrm>
                  <a:custGeom>
                    <a:avLst/>
                    <a:gdLst/>
                    <a:ahLst/>
                    <a:cxnLst/>
                    <a:rect l="l" t="t" r="r" b="b"/>
                    <a:pathLst>
                      <a:path w="558" h="484" extrusionOk="0">
                        <a:moveTo>
                          <a:pt x="247" y="1"/>
                        </a:moveTo>
                        <a:cubicBezTo>
                          <a:pt x="220" y="1"/>
                          <a:pt x="193" y="6"/>
                          <a:pt x="168" y="16"/>
                        </a:cubicBezTo>
                        <a:cubicBezTo>
                          <a:pt x="34" y="82"/>
                          <a:pt x="1" y="249"/>
                          <a:pt x="68" y="349"/>
                        </a:cubicBezTo>
                        <a:cubicBezTo>
                          <a:pt x="113" y="441"/>
                          <a:pt x="194" y="484"/>
                          <a:pt x="275" y="484"/>
                        </a:cubicBezTo>
                        <a:cubicBezTo>
                          <a:pt x="370" y="484"/>
                          <a:pt x="465" y="424"/>
                          <a:pt x="501" y="316"/>
                        </a:cubicBezTo>
                        <a:cubicBezTo>
                          <a:pt x="558" y="146"/>
                          <a:pt x="399"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2" name="Google Shape;27892;p95"/>
                  <p:cNvSpPr/>
                  <p:nvPr/>
                </p:nvSpPr>
                <p:spPr>
                  <a:xfrm>
                    <a:off x="5326975" y="3766100"/>
                    <a:ext cx="16450" cy="12700"/>
                  </a:xfrm>
                  <a:custGeom>
                    <a:avLst/>
                    <a:gdLst/>
                    <a:ahLst/>
                    <a:cxnLst/>
                    <a:rect l="l" t="t" r="r" b="b"/>
                    <a:pathLst>
                      <a:path w="658" h="508" extrusionOk="0">
                        <a:moveTo>
                          <a:pt x="298" y="1"/>
                        </a:moveTo>
                        <a:cubicBezTo>
                          <a:pt x="256" y="1"/>
                          <a:pt x="212" y="13"/>
                          <a:pt x="168" y="41"/>
                        </a:cubicBezTo>
                        <a:cubicBezTo>
                          <a:pt x="34" y="107"/>
                          <a:pt x="1" y="274"/>
                          <a:pt x="101" y="374"/>
                        </a:cubicBezTo>
                        <a:cubicBezTo>
                          <a:pt x="145" y="463"/>
                          <a:pt x="234" y="508"/>
                          <a:pt x="318" y="508"/>
                        </a:cubicBezTo>
                        <a:cubicBezTo>
                          <a:pt x="360" y="508"/>
                          <a:pt x="401" y="497"/>
                          <a:pt x="435" y="474"/>
                        </a:cubicBezTo>
                        <a:cubicBezTo>
                          <a:pt x="657" y="307"/>
                          <a:pt x="508"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3" name="Google Shape;27893;p95"/>
                  <p:cNvSpPr/>
                  <p:nvPr/>
                </p:nvSpPr>
                <p:spPr>
                  <a:xfrm>
                    <a:off x="6218575" y="3441950"/>
                    <a:ext cx="10750" cy="10325"/>
                  </a:xfrm>
                  <a:custGeom>
                    <a:avLst/>
                    <a:gdLst/>
                    <a:ahLst/>
                    <a:cxnLst/>
                    <a:rect l="l" t="t" r="r" b="b"/>
                    <a:pathLst>
                      <a:path w="430" h="413" extrusionOk="0">
                        <a:moveTo>
                          <a:pt x="302" y="0"/>
                        </a:moveTo>
                        <a:cubicBezTo>
                          <a:pt x="165" y="0"/>
                          <a:pt x="1" y="413"/>
                          <a:pt x="189" y="413"/>
                        </a:cubicBezTo>
                        <a:cubicBezTo>
                          <a:pt x="210" y="413"/>
                          <a:pt x="234" y="408"/>
                          <a:pt x="263" y="398"/>
                        </a:cubicBezTo>
                        <a:cubicBezTo>
                          <a:pt x="363" y="364"/>
                          <a:pt x="429" y="231"/>
                          <a:pt x="396" y="97"/>
                        </a:cubicBezTo>
                        <a:cubicBezTo>
                          <a:pt x="371" y="28"/>
                          <a:pt x="337"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4" name="Google Shape;27894;p95"/>
                  <p:cNvSpPr/>
                  <p:nvPr/>
                </p:nvSpPr>
                <p:spPr>
                  <a:xfrm>
                    <a:off x="6526175" y="4097550"/>
                    <a:ext cx="14200" cy="12350"/>
                  </a:xfrm>
                  <a:custGeom>
                    <a:avLst/>
                    <a:gdLst/>
                    <a:ahLst/>
                    <a:cxnLst/>
                    <a:rect l="l" t="t" r="r" b="b"/>
                    <a:pathLst>
                      <a:path w="568" h="494" extrusionOk="0">
                        <a:moveTo>
                          <a:pt x="288" y="1"/>
                        </a:moveTo>
                        <a:cubicBezTo>
                          <a:pt x="239" y="1"/>
                          <a:pt x="187" y="19"/>
                          <a:pt x="134" y="59"/>
                        </a:cubicBezTo>
                        <a:cubicBezTo>
                          <a:pt x="34" y="126"/>
                          <a:pt x="1" y="259"/>
                          <a:pt x="67" y="392"/>
                        </a:cubicBezTo>
                        <a:cubicBezTo>
                          <a:pt x="132" y="457"/>
                          <a:pt x="210" y="494"/>
                          <a:pt x="285" y="494"/>
                        </a:cubicBezTo>
                        <a:cubicBezTo>
                          <a:pt x="326" y="494"/>
                          <a:pt x="365" y="483"/>
                          <a:pt x="401" y="459"/>
                        </a:cubicBezTo>
                        <a:cubicBezTo>
                          <a:pt x="534" y="359"/>
                          <a:pt x="568" y="226"/>
                          <a:pt x="468" y="126"/>
                        </a:cubicBezTo>
                        <a:cubicBezTo>
                          <a:pt x="427" y="45"/>
                          <a:pt x="362"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5" name="Google Shape;27895;p95"/>
                  <p:cNvSpPr/>
                  <p:nvPr/>
                </p:nvSpPr>
                <p:spPr>
                  <a:xfrm>
                    <a:off x="6346050" y="4366175"/>
                    <a:ext cx="13825" cy="12225"/>
                  </a:xfrm>
                  <a:custGeom>
                    <a:avLst/>
                    <a:gdLst/>
                    <a:ahLst/>
                    <a:cxnLst/>
                    <a:rect l="l" t="t" r="r" b="b"/>
                    <a:pathLst>
                      <a:path w="553" h="489" extrusionOk="0">
                        <a:moveTo>
                          <a:pt x="278" y="1"/>
                        </a:moveTo>
                        <a:cubicBezTo>
                          <a:pt x="202" y="1"/>
                          <a:pt x="123" y="38"/>
                          <a:pt x="67" y="122"/>
                        </a:cubicBezTo>
                        <a:cubicBezTo>
                          <a:pt x="0" y="222"/>
                          <a:pt x="34" y="388"/>
                          <a:pt x="134" y="455"/>
                        </a:cubicBezTo>
                        <a:cubicBezTo>
                          <a:pt x="180" y="478"/>
                          <a:pt x="227" y="489"/>
                          <a:pt x="273" y="489"/>
                        </a:cubicBezTo>
                        <a:cubicBezTo>
                          <a:pt x="425" y="489"/>
                          <a:pt x="552" y="368"/>
                          <a:pt x="501" y="188"/>
                        </a:cubicBezTo>
                        <a:cubicBezTo>
                          <a:pt x="481" y="72"/>
                          <a:pt x="383"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6" name="Google Shape;27896;p95"/>
                  <p:cNvSpPr/>
                  <p:nvPr/>
                </p:nvSpPr>
                <p:spPr>
                  <a:xfrm>
                    <a:off x="8083500" y="3369150"/>
                    <a:ext cx="13825" cy="12125"/>
                  </a:xfrm>
                  <a:custGeom>
                    <a:avLst/>
                    <a:gdLst/>
                    <a:ahLst/>
                    <a:cxnLst/>
                    <a:rect l="l" t="t" r="r" b="b"/>
                    <a:pathLst>
                      <a:path w="553" h="485" extrusionOk="0">
                        <a:moveTo>
                          <a:pt x="292" y="1"/>
                        </a:moveTo>
                        <a:cubicBezTo>
                          <a:pt x="192" y="1"/>
                          <a:pt x="90" y="60"/>
                          <a:pt x="52" y="174"/>
                        </a:cubicBezTo>
                        <a:cubicBezTo>
                          <a:pt x="0" y="329"/>
                          <a:pt x="129" y="484"/>
                          <a:pt x="282" y="484"/>
                        </a:cubicBezTo>
                        <a:cubicBezTo>
                          <a:pt x="327" y="484"/>
                          <a:pt x="374" y="471"/>
                          <a:pt x="419" y="441"/>
                        </a:cubicBezTo>
                        <a:cubicBezTo>
                          <a:pt x="519" y="374"/>
                          <a:pt x="552" y="241"/>
                          <a:pt x="486" y="107"/>
                        </a:cubicBezTo>
                        <a:cubicBezTo>
                          <a:pt x="442" y="35"/>
                          <a:pt x="36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7" name="Google Shape;27897;p95"/>
                  <p:cNvSpPr/>
                  <p:nvPr/>
                </p:nvSpPr>
                <p:spPr>
                  <a:xfrm>
                    <a:off x="7163850" y="4549850"/>
                    <a:ext cx="15325" cy="12225"/>
                  </a:xfrm>
                  <a:custGeom>
                    <a:avLst/>
                    <a:gdLst/>
                    <a:ahLst/>
                    <a:cxnLst/>
                    <a:rect l="l" t="t" r="r" b="b"/>
                    <a:pathLst>
                      <a:path w="613" h="489" extrusionOk="0">
                        <a:moveTo>
                          <a:pt x="336" y="0"/>
                        </a:moveTo>
                        <a:cubicBezTo>
                          <a:pt x="151" y="0"/>
                          <a:pt x="1" y="236"/>
                          <a:pt x="179" y="413"/>
                        </a:cubicBezTo>
                        <a:cubicBezTo>
                          <a:pt x="212" y="463"/>
                          <a:pt x="270" y="488"/>
                          <a:pt x="333" y="488"/>
                        </a:cubicBezTo>
                        <a:cubicBezTo>
                          <a:pt x="395" y="488"/>
                          <a:pt x="462" y="463"/>
                          <a:pt x="512" y="413"/>
                        </a:cubicBezTo>
                        <a:cubicBezTo>
                          <a:pt x="612" y="347"/>
                          <a:pt x="612" y="180"/>
                          <a:pt x="512" y="80"/>
                        </a:cubicBezTo>
                        <a:cubicBezTo>
                          <a:pt x="456" y="24"/>
                          <a:pt x="394"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8" name="Google Shape;27898;p95"/>
                  <p:cNvSpPr/>
                  <p:nvPr/>
                </p:nvSpPr>
                <p:spPr>
                  <a:xfrm>
                    <a:off x="5533200" y="4799325"/>
                    <a:ext cx="16475" cy="12300"/>
                  </a:xfrm>
                  <a:custGeom>
                    <a:avLst/>
                    <a:gdLst/>
                    <a:ahLst/>
                    <a:cxnLst/>
                    <a:rect l="l" t="t" r="r" b="b"/>
                    <a:pathLst>
                      <a:path w="659" h="492" extrusionOk="0">
                        <a:moveTo>
                          <a:pt x="362" y="1"/>
                        </a:moveTo>
                        <a:cubicBezTo>
                          <a:pt x="166" y="1"/>
                          <a:pt x="1" y="267"/>
                          <a:pt x="225" y="442"/>
                        </a:cubicBezTo>
                        <a:cubicBezTo>
                          <a:pt x="258" y="475"/>
                          <a:pt x="316" y="492"/>
                          <a:pt x="379" y="492"/>
                        </a:cubicBezTo>
                        <a:cubicBezTo>
                          <a:pt x="441" y="492"/>
                          <a:pt x="508" y="475"/>
                          <a:pt x="558" y="442"/>
                        </a:cubicBezTo>
                        <a:cubicBezTo>
                          <a:pt x="625" y="341"/>
                          <a:pt x="658" y="175"/>
                          <a:pt x="558" y="108"/>
                        </a:cubicBezTo>
                        <a:cubicBezTo>
                          <a:pt x="499" y="32"/>
                          <a:pt x="429"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9" name="Google Shape;27899;p95"/>
                  <p:cNvSpPr/>
                  <p:nvPr/>
                </p:nvSpPr>
                <p:spPr>
                  <a:xfrm>
                    <a:off x="7781700" y="4934425"/>
                    <a:ext cx="16600" cy="12050"/>
                  </a:xfrm>
                  <a:custGeom>
                    <a:avLst/>
                    <a:gdLst/>
                    <a:ahLst/>
                    <a:cxnLst/>
                    <a:rect l="l" t="t" r="r" b="b"/>
                    <a:pathLst>
                      <a:path w="664" h="482" extrusionOk="0">
                        <a:moveTo>
                          <a:pt x="310" y="1"/>
                        </a:moveTo>
                        <a:cubicBezTo>
                          <a:pt x="291" y="1"/>
                          <a:pt x="270" y="3"/>
                          <a:pt x="249" y="8"/>
                        </a:cubicBezTo>
                        <a:cubicBezTo>
                          <a:pt x="1" y="101"/>
                          <a:pt x="99" y="482"/>
                          <a:pt x="354" y="482"/>
                        </a:cubicBezTo>
                        <a:cubicBezTo>
                          <a:pt x="374" y="482"/>
                          <a:pt x="394" y="479"/>
                          <a:pt x="416" y="475"/>
                        </a:cubicBezTo>
                        <a:cubicBezTo>
                          <a:pt x="664" y="382"/>
                          <a:pt x="566"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0" name="Google Shape;27900;p95"/>
                  <p:cNvSpPr/>
                  <p:nvPr/>
                </p:nvSpPr>
                <p:spPr>
                  <a:xfrm>
                    <a:off x="7923850" y="2065875"/>
                    <a:ext cx="12525" cy="12550"/>
                  </a:xfrm>
                  <a:custGeom>
                    <a:avLst/>
                    <a:gdLst/>
                    <a:ahLst/>
                    <a:cxnLst/>
                    <a:rect l="l" t="t" r="r" b="b"/>
                    <a:pathLst>
                      <a:path w="501" h="502" extrusionOk="0">
                        <a:moveTo>
                          <a:pt x="267" y="1"/>
                        </a:moveTo>
                        <a:cubicBezTo>
                          <a:pt x="134" y="1"/>
                          <a:pt x="33" y="101"/>
                          <a:pt x="33" y="234"/>
                        </a:cubicBezTo>
                        <a:cubicBezTo>
                          <a:pt x="0" y="368"/>
                          <a:pt x="134" y="501"/>
                          <a:pt x="267" y="501"/>
                        </a:cubicBezTo>
                        <a:cubicBezTo>
                          <a:pt x="400" y="501"/>
                          <a:pt x="500" y="401"/>
                          <a:pt x="500" y="268"/>
                        </a:cubicBezTo>
                        <a:cubicBezTo>
                          <a:pt x="500" y="134"/>
                          <a:pt x="400"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1" name="Google Shape;27901;p95"/>
                  <p:cNvSpPr/>
                  <p:nvPr/>
                </p:nvSpPr>
                <p:spPr>
                  <a:xfrm>
                    <a:off x="8007525" y="2054175"/>
                    <a:ext cx="16975" cy="11775"/>
                  </a:xfrm>
                  <a:custGeom>
                    <a:avLst/>
                    <a:gdLst/>
                    <a:ahLst/>
                    <a:cxnLst/>
                    <a:rect l="l" t="t" r="r" b="b"/>
                    <a:pathLst>
                      <a:path w="679" h="471" extrusionOk="0">
                        <a:moveTo>
                          <a:pt x="353" y="0"/>
                        </a:moveTo>
                        <a:cubicBezTo>
                          <a:pt x="343" y="0"/>
                          <a:pt x="333" y="1"/>
                          <a:pt x="322" y="2"/>
                        </a:cubicBezTo>
                        <a:cubicBezTo>
                          <a:pt x="0" y="34"/>
                          <a:pt x="51" y="471"/>
                          <a:pt x="356" y="471"/>
                        </a:cubicBezTo>
                        <a:cubicBezTo>
                          <a:pt x="366" y="471"/>
                          <a:pt x="378" y="470"/>
                          <a:pt x="389" y="469"/>
                        </a:cubicBezTo>
                        <a:cubicBezTo>
                          <a:pt x="679" y="437"/>
                          <a:pt x="62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2" name="Google Shape;27902;p95"/>
                  <p:cNvSpPr/>
                  <p:nvPr/>
                </p:nvSpPr>
                <p:spPr>
                  <a:xfrm>
                    <a:off x="8209875" y="2482825"/>
                    <a:ext cx="13375" cy="12225"/>
                  </a:xfrm>
                  <a:custGeom>
                    <a:avLst/>
                    <a:gdLst/>
                    <a:ahLst/>
                    <a:cxnLst/>
                    <a:rect l="l" t="t" r="r" b="b"/>
                    <a:pathLst>
                      <a:path w="535" h="489" extrusionOk="0">
                        <a:moveTo>
                          <a:pt x="270" y="0"/>
                        </a:moveTo>
                        <a:cubicBezTo>
                          <a:pt x="208" y="0"/>
                          <a:pt x="146" y="22"/>
                          <a:pt x="101" y="68"/>
                        </a:cubicBezTo>
                        <a:cubicBezTo>
                          <a:pt x="1" y="168"/>
                          <a:pt x="34" y="335"/>
                          <a:pt x="134" y="435"/>
                        </a:cubicBezTo>
                        <a:cubicBezTo>
                          <a:pt x="181" y="472"/>
                          <a:pt x="232" y="489"/>
                          <a:pt x="283" y="489"/>
                        </a:cubicBezTo>
                        <a:cubicBezTo>
                          <a:pt x="413" y="489"/>
                          <a:pt x="534" y="379"/>
                          <a:pt x="534" y="235"/>
                        </a:cubicBezTo>
                        <a:cubicBezTo>
                          <a:pt x="512" y="82"/>
                          <a:pt x="390"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3" name="Google Shape;27903;p95"/>
                  <p:cNvSpPr/>
                  <p:nvPr/>
                </p:nvSpPr>
                <p:spPr>
                  <a:xfrm>
                    <a:off x="7394300" y="4304825"/>
                    <a:ext cx="24625" cy="20625"/>
                  </a:xfrm>
                  <a:custGeom>
                    <a:avLst/>
                    <a:gdLst/>
                    <a:ahLst/>
                    <a:cxnLst/>
                    <a:rect l="l" t="t" r="r" b="b"/>
                    <a:pathLst>
                      <a:path w="985" h="825" extrusionOk="0">
                        <a:moveTo>
                          <a:pt x="475" y="0"/>
                        </a:moveTo>
                        <a:cubicBezTo>
                          <a:pt x="451" y="0"/>
                          <a:pt x="426" y="2"/>
                          <a:pt x="401" y="7"/>
                        </a:cubicBezTo>
                        <a:cubicBezTo>
                          <a:pt x="167" y="7"/>
                          <a:pt x="0" y="241"/>
                          <a:pt x="34" y="474"/>
                        </a:cubicBezTo>
                        <a:cubicBezTo>
                          <a:pt x="54" y="700"/>
                          <a:pt x="252" y="825"/>
                          <a:pt x="448" y="825"/>
                        </a:cubicBezTo>
                        <a:cubicBezTo>
                          <a:pt x="570" y="825"/>
                          <a:pt x="691" y="777"/>
                          <a:pt x="768" y="674"/>
                        </a:cubicBezTo>
                        <a:cubicBezTo>
                          <a:pt x="985" y="395"/>
                          <a:pt x="798"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4" name="Google Shape;27904;p95"/>
                  <p:cNvSpPr/>
                  <p:nvPr/>
                </p:nvSpPr>
                <p:spPr>
                  <a:xfrm>
                    <a:off x="7711550" y="3810525"/>
                    <a:ext cx="23025" cy="21375"/>
                  </a:xfrm>
                  <a:custGeom>
                    <a:avLst/>
                    <a:gdLst/>
                    <a:ahLst/>
                    <a:cxnLst/>
                    <a:rect l="l" t="t" r="r" b="b"/>
                    <a:pathLst>
                      <a:path w="921" h="855" extrusionOk="0">
                        <a:moveTo>
                          <a:pt x="465" y="1"/>
                        </a:moveTo>
                        <a:cubicBezTo>
                          <a:pt x="212" y="1"/>
                          <a:pt x="1" y="246"/>
                          <a:pt x="53" y="532"/>
                        </a:cubicBezTo>
                        <a:cubicBezTo>
                          <a:pt x="91" y="743"/>
                          <a:pt x="272" y="854"/>
                          <a:pt x="458" y="854"/>
                        </a:cubicBezTo>
                        <a:cubicBezTo>
                          <a:pt x="595" y="854"/>
                          <a:pt x="735" y="793"/>
                          <a:pt x="820" y="665"/>
                        </a:cubicBezTo>
                        <a:cubicBezTo>
                          <a:pt x="920" y="465"/>
                          <a:pt x="887" y="198"/>
                          <a:pt x="687" y="65"/>
                        </a:cubicBezTo>
                        <a:cubicBezTo>
                          <a:pt x="613" y="21"/>
                          <a:pt x="537"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5" name="Google Shape;27905;p95"/>
                  <p:cNvSpPr/>
                  <p:nvPr/>
                </p:nvSpPr>
                <p:spPr>
                  <a:xfrm>
                    <a:off x="8108700" y="2112275"/>
                    <a:ext cx="26150" cy="20775"/>
                  </a:xfrm>
                  <a:custGeom>
                    <a:avLst/>
                    <a:gdLst/>
                    <a:ahLst/>
                    <a:cxnLst/>
                    <a:rect l="l" t="t" r="r" b="b"/>
                    <a:pathLst>
                      <a:path w="1046" h="831" extrusionOk="0">
                        <a:moveTo>
                          <a:pt x="547" y="0"/>
                        </a:moveTo>
                        <a:cubicBezTo>
                          <a:pt x="396" y="0"/>
                          <a:pt x="247" y="75"/>
                          <a:pt x="178" y="213"/>
                        </a:cubicBezTo>
                        <a:cubicBezTo>
                          <a:pt x="1" y="509"/>
                          <a:pt x="216" y="830"/>
                          <a:pt x="523" y="830"/>
                        </a:cubicBezTo>
                        <a:cubicBezTo>
                          <a:pt x="562" y="830"/>
                          <a:pt x="603" y="825"/>
                          <a:pt x="645" y="814"/>
                        </a:cubicBezTo>
                        <a:cubicBezTo>
                          <a:pt x="1012" y="713"/>
                          <a:pt x="1045" y="246"/>
                          <a:pt x="745" y="46"/>
                        </a:cubicBezTo>
                        <a:cubicBezTo>
                          <a:pt x="683" y="15"/>
                          <a:pt x="615"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6" name="Google Shape;27906;p95"/>
                  <p:cNvSpPr/>
                  <p:nvPr/>
                </p:nvSpPr>
                <p:spPr>
                  <a:xfrm>
                    <a:off x="7454350" y="4887975"/>
                    <a:ext cx="21700" cy="20800"/>
                  </a:xfrm>
                  <a:custGeom>
                    <a:avLst/>
                    <a:gdLst/>
                    <a:ahLst/>
                    <a:cxnLst/>
                    <a:rect l="l" t="t" r="r" b="b"/>
                    <a:pathLst>
                      <a:path w="868" h="832" extrusionOk="0">
                        <a:moveTo>
                          <a:pt x="428" y="0"/>
                        </a:moveTo>
                        <a:cubicBezTo>
                          <a:pt x="219" y="0"/>
                          <a:pt x="22" y="155"/>
                          <a:pt x="0" y="398"/>
                        </a:cubicBezTo>
                        <a:cubicBezTo>
                          <a:pt x="0" y="656"/>
                          <a:pt x="215" y="832"/>
                          <a:pt x="435" y="832"/>
                        </a:cubicBezTo>
                        <a:cubicBezTo>
                          <a:pt x="528" y="832"/>
                          <a:pt x="621" y="801"/>
                          <a:pt x="701" y="732"/>
                        </a:cubicBezTo>
                        <a:cubicBezTo>
                          <a:pt x="867" y="565"/>
                          <a:pt x="867" y="298"/>
                          <a:pt x="734" y="131"/>
                        </a:cubicBezTo>
                        <a:cubicBezTo>
                          <a:pt x="644" y="41"/>
                          <a:pt x="534"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7" name="Google Shape;27907;p95"/>
                  <p:cNvSpPr/>
                  <p:nvPr/>
                </p:nvSpPr>
                <p:spPr>
                  <a:xfrm>
                    <a:off x="7936600" y="4793775"/>
                    <a:ext cx="44800" cy="38500"/>
                  </a:xfrm>
                  <a:custGeom>
                    <a:avLst/>
                    <a:gdLst/>
                    <a:ahLst/>
                    <a:cxnLst/>
                    <a:rect l="l" t="t" r="r" b="b"/>
                    <a:pathLst>
                      <a:path w="1792" h="1540" extrusionOk="0">
                        <a:moveTo>
                          <a:pt x="922" y="0"/>
                        </a:moveTo>
                        <a:cubicBezTo>
                          <a:pt x="410" y="0"/>
                          <a:pt x="0" y="532"/>
                          <a:pt x="224" y="1064"/>
                        </a:cubicBezTo>
                        <a:cubicBezTo>
                          <a:pt x="357" y="1381"/>
                          <a:pt x="649" y="1539"/>
                          <a:pt x="937" y="1539"/>
                        </a:cubicBezTo>
                        <a:cubicBezTo>
                          <a:pt x="1225" y="1539"/>
                          <a:pt x="1508" y="1381"/>
                          <a:pt x="1625" y="1064"/>
                        </a:cubicBezTo>
                        <a:cubicBezTo>
                          <a:pt x="1792" y="664"/>
                          <a:pt x="1592" y="230"/>
                          <a:pt x="1225" y="63"/>
                        </a:cubicBezTo>
                        <a:cubicBezTo>
                          <a:pt x="1123" y="20"/>
                          <a:pt x="1020"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8" name="Google Shape;27908;p95"/>
                  <p:cNvSpPr/>
                  <p:nvPr/>
                </p:nvSpPr>
                <p:spPr>
                  <a:xfrm>
                    <a:off x="5984125" y="4653325"/>
                    <a:ext cx="44025" cy="38125"/>
                  </a:xfrm>
                  <a:custGeom>
                    <a:avLst/>
                    <a:gdLst/>
                    <a:ahLst/>
                    <a:cxnLst/>
                    <a:rect l="l" t="t" r="r" b="b"/>
                    <a:pathLst>
                      <a:path w="1761" h="1525" extrusionOk="0">
                        <a:moveTo>
                          <a:pt x="883" y="0"/>
                        </a:moveTo>
                        <a:cubicBezTo>
                          <a:pt x="780" y="0"/>
                          <a:pt x="673" y="24"/>
                          <a:pt x="567" y="77"/>
                        </a:cubicBezTo>
                        <a:cubicBezTo>
                          <a:pt x="167" y="244"/>
                          <a:pt x="0" y="678"/>
                          <a:pt x="167" y="1078"/>
                        </a:cubicBezTo>
                        <a:cubicBezTo>
                          <a:pt x="299" y="1374"/>
                          <a:pt x="585" y="1524"/>
                          <a:pt x="868" y="1524"/>
                        </a:cubicBezTo>
                        <a:cubicBezTo>
                          <a:pt x="1160" y="1524"/>
                          <a:pt x="1450" y="1366"/>
                          <a:pt x="1568" y="1044"/>
                        </a:cubicBezTo>
                        <a:cubicBezTo>
                          <a:pt x="1761" y="522"/>
                          <a:pt x="1364" y="0"/>
                          <a:pt x="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9" name="Google Shape;27909;p95"/>
                  <p:cNvSpPr/>
                  <p:nvPr/>
                </p:nvSpPr>
                <p:spPr>
                  <a:xfrm>
                    <a:off x="5495625" y="4410425"/>
                    <a:ext cx="47375" cy="38350"/>
                  </a:xfrm>
                  <a:custGeom>
                    <a:avLst/>
                    <a:gdLst/>
                    <a:ahLst/>
                    <a:cxnLst/>
                    <a:rect l="l" t="t" r="r" b="b"/>
                    <a:pathLst>
                      <a:path w="1895" h="1534" extrusionOk="0">
                        <a:moveTo>
                          <a:pt x="956" y="1"/>
                        </a:moveTo>
                        <a:cubicBezTo>
                          <a:pt x="677" y="1"/>
                          <a:pt x="402" y="160"/>
                          <a:pt x="260" y="420"/>
                        </a:cubicBezTo>
                        <a:cubicBezTo>
                          <a:pt x="0" y="939"/>
                          <a:pt x="414" y="1533"/>
                          <a:pt x="941" y="1533"/>
                        </a:cubicBezTo>
                        <a:cubicBezTo>
                          <a:pt x="1023" y="1533"/>
                          <a:pt x="1108" y="1519"/>
                          <a:pt x="1194" y="1487"/>
                        </a:cubicBezTo>
                        <a:cubicBezTo>
                          <a:pt x="1828" y="1287"/>
                          <a:pt x="1894" y="386"/>
                          <a:pt x="1294" y="86"/>
                        </a:cubicBezTo>
                        <a:cubicBezTo>
                          <a:pt x="1187" y="28"/>
                          <a:pt x="1071" y="1"/>
                          <a:pt x="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0" name="Google Shape;27910;p95"/>
                  <p:cNvSpPr/>
                  <p:nvPr/>
                </p:nvSpPr>
                <p:spPr>
                  <a:xfrm>
                    <a:off x="7260875" y="3364475"/>
                    <a:ext cx="43375" cy="38025"/>
                  </a:xfrm>
                  <a:custGeom>
                    <a:avLst/>
                    <a:gdLst/>
                    <a:ahLst/>
                    <a:cxnLst/>
                    <a:rect l="l" t="t" r="r" b="b"/>
                    <a:pathLst>
                      <a:path w="1735" h="1521" extrusionOk="0">
                        <a:moveTo>
                          <a:pt x="866" y="0"/>
                        </a:moveTo>
                        <a:cubicBezTo>
                          <a:pt x="720" y="0"/>
                          <a:pt x="570" y="41"/>
                          <a:pt x="434" y="128"/>
                        </a:cubicBezTo>
                        <a:cubicBezTo>
                          <a:pt x="100" y="361"/>
                          <a:pt x="0" y="828"/>
                          <a:pt x="234" y="1162"/>
                        </a:cubicBezTo>
                        <a:cubicBezTo>
                          <a:pt x="382" y="1395"/>
                          <a:pt x="626" y="1521"/>
                          <a:pt x="878" y="1521"/>
                        </a:cubicBezTo>
                        <a:cubicBezTo>
                          <a:pt x="1021" y="1521"/>
                          <a:pt x="1168" y="1480"/>
                          <a:pt x="1301" y="1395"/>
                        </a:cubicBezTo>
                        <a:cubicBezTo>
                          <a:pt x="1635" y="1162"/>
                          <a:pt x="1735" y="695"/>
                          <a:pt x="1501" y="328"/>
                        </a:cubicBezTo>
                        <a:cubicBezTo>
                          <a:pt x="1354" y="118"/>
                          <a:pt x="1115"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1" name="Google Shape;27911;p95"/>
                  <p:cNvSpPr/>
                  <p:nvPr/>
                </p:nvSpPr>
                <p:spPr>
                  <a:xfrm>
                    <a:off x="7432725" y="2516450"/>
                    <a:ext cx="45000" cy="37875"/>
                  </a:xfrm>
                  <a:custGeom>
                    <a:avLst/>
                    <a:gdLst/>
                    <a:ahLst/>
                    <a:cxnLst/>
                    <a:rect l="l" t="t" r="r" b="b"/>
                    <a:pathLst>
                      <a:path w="1800" h="1515" extrusionOk="0">
                        <a:moveTo>
                          <a:pt x="973" y="0"/>
                        </a:moveTo>
                        <a:cubicBezTo>
                          <a:pt x="402" y="0"/>
                          <a:pt x="0" y="647"/>
                          <a:pt x="331" y="1158"/>
                        </a:cubicBezTo>
                        <a:cubicBezTo>
                          <a:pt x="488" y="1400"/>
                          <a:pt x="735" y="1515"/>
                          <a:pt x="981" y="1515"/>
                        </a:cubicBezTo>
                        <a:cubicBezTo>
                          <a:pt x="1311" y="1515"/>
                          <a:pt x="1637" y="1307"/>
                          <a:pt x="1732" y="925"/>
                        </a:cubicBezTo>
                        <a:cubicBezTo>
                          <a:pt x="1799" y="525"/>
                          <a:pt x="1566" y="91"/>
                          <a:pt x="1165" y="24"/>
                        </a:cubicBezTo>
                        <a:cubicBezTo>
                          <a:pt x="1100" y="8"/>
                          <a:pt x="1035" y="0"/>
                          <a:pt x="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2" name="Google Shape;27912;p95"/>
                  <p:cNvSpPr/>
                  <p:nvPr/>
                </p:nvSpPr>
                <p:spPr>
                  <a:xfrm>
                    <a:off x="7765300" y="2445900"/>
                    <a:ext cx="45150" cy="38200"/>
                  </a:xfrm>
                  <a:custGeom>
                    <a:avLst/>
                    <a:gdLst/>
                    <a:ahLst/>
                    <a:cxnLst/>
                    <a:rect l="l" t="t" r="r" b="b"/>
                    <a:pathLst>
                      <a:path w="1806" h="1528" extrusionOk="0">
                        <a:moveTo>
                          <a:pt x="963" y="1"/>
                        </a:moveTo>
                        <a:cubicBezTo>
                          <a:pt x="727" y="1"/>
                          <a:pt x="490" y="110"/>
                          <a:pt x="338" y="344"/>
                        </a:cubicBezTo>
                        <a:cubicBezTo>
                          <a:pt x="1" y="866"/>
                          <a:pt x="396" y="1528"/>
                          <a:pt x="980" y="1528"/>
                        </a:cubicBezTo>
                        <a:cubicBezTo>
                          <a:pt x="1032" y="1528"/>
                          <a:pt x="1084" y="1523"/>
                          <a:pt x="1138" y="1512"/>
                        </a:cubicBezTo>
                        <a:cubicBezTo>
                          <a:pt x="1539" y="1412"/>
                          <a:pt x="1806" y="1012"/>
                          <a:pt x="1705" y="611"/>
                        </a:cubicBezTo>
                        <a:cubicBezTo>
                          <a:pt x="1627" y="220"/>
                          <a:pt x="129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3" name="Google Shape;27913;p95"/>
                  <p:cNvSpPr/>
                  <p:nvPr/>
                </p:nvSpPr>
                <p:spPr>
                  <a:xfrm>
                    <a:off x="8059775" y="3876125"/>
                    <a:ext cx="15675" cy="11950"/>
                  </a:xfrm>
                  <a:custGeom>
                    <a:avLst/>
                    <a:gdLst/>
                    <a:ahLst/>
                    <a:cxnLst/>
                    <a:rect l="l" t="t" r="r" b="b"/>
                    <a:pathLst>
                      <a:path w="627" h="478" extrusionOk="0">
                        <a:moveTo>
                          <a:pt x="272" y="1"/>
                        </a:moveTo>
                        <a:cubicBezTo>
                          <a:pt x="228" y="1"/>
                          <a:pt x="181" y="13"/>
                          <a:pt x="134" y="43"/>
                        </a:cubicBezTo>
                        <a:cubicBezTo>
                          <a:pt x="34" y="110"/>
                          <a:pt x="0" y="276"/>
                          <a:pt x="100" y="376"/>
                        </a:cubicBezTo>
                        <a:cubicBezTo>
                          <a:pt x="143" y="441"/>
                          <a:pt x="214" y="478"/>
                          <a:pt x="295" y="478"/>
                        </a:cubicBezTo>
                        <a:cubicBezTo>
                          <a:pt x="339" y="478"/>
                          <a:pt x="387" y="467"/>
                          <a:pt x="434" y="443"/>
                        </a:cubicBezTo>
                        <a:cubicBezTo>
                          <a:pt x="626" y="278"/>
                          <a:pt x="479"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4" name="Google Shape;27914;p95"/>
                  <p:cNvSpPr/>
                  <p:nvPr/>
                </p:nvSpPr>
                <p:spPr>
                  <a:xfrm>
                    <a:off x="7967200" y="3380650"/>
                    <a:ext cx="15150" cy="12250"/>
                  </a:xfrm>
                  <a:custGeom>
                    <a:avLst/>
                    <a:gdLst/>
                    <a:ahLst/>
                    <a:cxnLst/>
                    <a:rect l="l" t="t" r="r" b="b"/>
                    <a:pathLst>
                      <a:path w="606" h="490" extrusionOk="0">
                        <a:moveTo>
                          <a:pt x="282" y="0"/>
                        </a:moveTo>
                        <a:cubicBezTo>
                          <a:pt x="257" y="0"/>
                          <a:pt x="230" y="5"/>
                          <a:pt x="201" y="14"/>
                        </a:cubicBezTo>
                        <a:cubicBezTo>
                          <a:pt x="67" y="48"/>
                          <a:pt x="1" y="181"/>
                          <a:pt x="34" y="314"/>
                        </a:cubicBezTo>
                        <a:cubicBezTo>
                          <a:pt x="62" y="425"/>
                          <a:pt x="158" y="490"/>
                          <a:pt x="266" y="490"/>
                        </a:cubicBezTo>
                        <a:cubicBezTo>
                          <a:pt x="288" y="490"/>
                          <a:pt x="311" y="487"/>
                          <a:pt x="334" y="481"/>
                        </a:cubicBezTo>
                        <a:cubicBezTo>
                          <a:pt x="606" y="391"/>
                          <a:pt x="523" y="0"/>
                          <a:pt x="2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5" name="Google Shape;27915;p95"/>
                  <p:cNvSpPr/>
                  <p:nvPr/>
                </p:nvSpPr>
                <p:spPr>
                  <a:xfrm>
                    <a:off x="7610275" y="2819725"/>
                    <a:ext cx="11925" cy="10225"/>
                  </a:xfrm>
                  <a:custGeom>
                    <a:avLst/>
                    <a:gdLst/>
                    <a:ahLst/>
                    <a:cxnLst/>
                    <a:rect l="l" t="t" r="r" b="b"/>
                    <a:pathLst>
                      <a:path w="477" h="409" extrusionOk="0">
                        <a:moveTo>
                          <a:pt x="225" y="1"/>
                        </a:moveTo>
                        <a:cubicBezTo>
                          <a:pt x="218" y="1"/>
                          <a:pt x="210" y="1"/>
                          <a:pt x="201" y="2"/>
                        </a:cubicBezTo>
                        <a:cubicBezTo>
                          <a:pt x="68" y="35"/>
                          <a:pt x="1" y="169"/>
                          <a:pt x="1" y="302"/>
                        </a:cubicBezTo>
                        <a:cubicBezTo>
                          <a:pt x="15" y="379"/>
                          <a:pt x="48" y="409"/>
                          <a:pt x="87" y="409"/>
                        </a:cubicBezTo>
                        <a:cubicBezTo>
                          <a:pt x="234" y="409"/>
                          <a:pt x="477"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6" name="Google Shape;27916;p95"/>
                  <p:cNvSpPr/>
                  <p:nvPr/>
                </p:nvSpPr>
                <p:spPr>
                  <a:xfrm>
                    <a:off x="8060125" y="2302950"/>
                    <a:ext cx="16350" cy="12525"/>
                  </a:xfrm>
                  <a:custGeom>
                    <a:avLst/>
                    <a:gdLst/>
                    <a:ahLst/>
                    <a:cxnLst/>
                    <a:rect l="l" t="t" r="r" b="b"/>
                    <a:pathLst>
                      <a:path w="654" h="501" extrusionOk="0">
                        <a:moveTo>
                          <a:pt x="371" y="0"/>
                        </a:moveTo>
                        <a:cubicBezTo>
                          <a:pt x="174" y="0"/>
                          <a:pt x="0" y="266"/>
                          <a:pt x="186" y="425"/>
                        </a:cubicBezTo>
                        <a:cubicBezTo>
                          <a:pt x="237" y="475"/>
                          <a:pt x="303" y="500"/>
                          <a:pt x="370" y="500"/>
                        </a:cubicBezTo>
                        <a:cubicBezTo>
                          <a:pt x="437" y="500"/>
                          <a:pt x="503" y="475"/>
                          <a:pt x="553" y="425"/>
                        </a:cubicBezTo>
                        <a:cubicBezTo>
                          <a:pt x="653" y="325"/>
                          <a:pt x="620" y="158"/>
                          <a:pt x="520" y="58"/>
                        </a:cubicBezTo>
                        <a:cubicBezTo>
                          <a:pt x="473" y="17"/>
                          <a:pt x="421"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7" name="Google Shape;27917;p95"/>
                  <p:cNvSpPr/>
                  <p:nvPr/>
                </p:nvSpPr>
                <p:spPr>
                  <a:xfrm>
                    <a:off x="8283225" y="2064975"/>
                    <a:ext cx="16750" cy="12825"/>
                  </a:xfrm>
                  <a:custGeom>
                    <a:avLst/>
                    <a:gdLst/>
                    <a:ahLst/>
                    <a:cxnLst/>
                    <a:rect l="l" t="t" r="r" b="b"/>
                    <a:pathLst>
                      <a:path w="670" h="513" extrusionOk="0">
                        <a:moveTo>
                          <a:pt x="352" y="1"/>
                        </a:moveTo>
                        <a:cubicBezTo>
                          <a:pt x="161" y="1"/>
                          <a:pt x="0" y="286"/>
                          <a:pt x="202" y="437"/>
                        </a:cubicBezTo>
                        <a:cubicBezTo>
                          <a:pt x="252" y="487"/>
                          <a:pt x="319" y="512"/>
                          <a:pt x="386" y="512"/>
                        </a:cubicBezTo>
                        <a:cubicBezTo>
                          <a:pt x="452" y="512"/>
                          <a:pt x="519" y="487"/>
                          <a:pt x="569" y="437"/>
                        </a:cubicBezTo>
                        <a:cubicBezTo>
                          <a:pt x="669" y="337"/>
                          <a:pt x="636" y="170"/>
                          <a:pt x="536" y="104"/>
                        </a:cubicBezTo>
                        <a:cubicBezTo>
                          <a:pt x="479" y="30"/>
                          <a:pt x="414"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8" name="Google Shape;27918;p95"/>
                  <p:cNvSpPr/>
                  <p:nvPr/>
                </p:nvSpPr>
                <p:spPr>
                  <a:xfrm>
                    <a:off x="7496875" y="2065050"/>
                    <a:ext cx="12525" cy="11500"/>
                  </a:xfrm>
                  <a:custGeom>
                    <a:avLst/>
                    <a:gdLst/>
                    <a:ahLst/>
                    <a:cxnLst/>
                    <a:rect l="l" t="t" r="r" b="b"/>
                    <a:pathLst>
                      <a:path w="501" h="460" extrusionOk="0">
                        <a:moveTo>
                          <a:pt x="267" y="1"/>
                        </a:moveTo>
                        <a:cubicBezTo>
                          <a:pt x="134" y="1"/>
                          <a:pt x="0" y="101"/>
                          <a:pt x="0" y="234"/>
                        </a:cubicBezTo>
                        <a:cubicBezTo>
                          <a:pt x="0" y="384"/>
                          <a:pt x="125" y="459"/>
                          <a:pt x="250" y="459"/>
                        </a:cubicBezTo>
                        <a:cubicBezTo>
                          <a:pt x="376" y="459"/>
                          <a:pt x="501" y="384"/>
                          <a:pt x="501" y="234"/>
                        </a:cubicBezTo>
                        <a:cubicBezTo>
                          <a:pt x="501" y="101"/>
                          <a:pt x="367"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9" name="Google Shape;27919;p95"/>
                  <p:cNvSpPr/>
                  <p:nvPr/>
                </p:nvSpPr>
                <p:spPr>
                  <a:xfrm>
                    <a:off x="6738000" y="2077350"/>
                    <a:ext cx="14200" cy="12125"/>
                  </a:xfrm>
                  <a:custGeom>
                    <a:avLst/>
                    <a:gdLst/>
                    <a:ahLst/>
                    <a:cxnLst/>
                    <a:rect l="l" t="t" r="r" b="b"/>
                    <a:pathLst>
                      <a:path w="568" h="485" extrusionOk="0">
                        <a:moveTo>
                          <a:pt x="269" y="0"/>
                        </a:moveTo>
                        <a:cubicBezTo>
                          <a:pt x="246" y="0"/>
                          <a:pt x="223" y="3"/>
                          <a:pt x="200" y="9"/>
                        </a:cubicBezTo>
                        <a:cubicBezTo>
                          <a:pt x="100" y="42"/>
                          <a:pt x="0" y="176"/>
                          <a:pt x="67" y="309"/>
                        </a:cubicBezTo>
                        <a:cubicBezTo>
                          <a:pt x="95" y="420"/>
                          <a:pt x="191" y="484"/>
                          <a:pt x="280" y="484"/>
                        </a:cubicBezTo>
                        <a:cubicBezTo>
                          <a:pt x="298" y="484"/>
                          <a:pt x="317" y="482"/>
                          <a:pt x="334" y="476"/>
                        </a:cubicBezTo>
                        <a:cubicBezTo>
                          <a:pt x="467" y="443"/>
                          <a:pt x="567"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0" name="Google Shape;27920;p95"/>
                  <p:cNvSpPr/>
                  <p:nvPr/>
                </p:nvSpPr>
                <p:spPr>
                  <a:xfrm>
                    <a:off x="6400250" y="2372275"/>
                    <a:ext cx="13150" cy="12625"/>
                  </a:xfrm>
                  <a:custGeom>
                    <a:avLst/>
                    <a:gdLst/>
                    <a:ahLst/>
                    <a:cxnLst/>
                    <a:rect l="l" t="t" r="r" b="b"/>
                    <a:pathLst>
                      <a:path w="526" h="505" extrusionOk="0">
                        <a:moveTo>
                          <a:pt x="252" y="1"/>
                        </a:moveTo>
                        <a:cubicBezTo>
                          <a:pt x="199" y="1"/>
                          <a:pt x="146" y="17"/>
                          <a:pt x="101" y="54"/>
                        </a:cubicBezTo>
                        <a:cubicBezTo>
                          <a:pt x="1" y="154"/>
                          <a:pt x="1" y="287"/>
                          <a:pt x="67" y="421"/>
                        </a:cubicBezTo>
                        <a:cubicBezTo>
                          <a:pt x="114" y="479"/>
                          <a:pt x="177" y="505"/>
                          <a:pt x="241" y="505"/>
                        </a:cubicBezTo>
                        <a:cubicBezTo>
                          <a:pt x="359" y="505"/>
                          <a:pt x="479" y="417"/>
                          <a:pt x="501" y="287"/>
                        </a:cubicBezTo>
                        <a:cubicBezTo>
                          <a:pt x="525" y="118"/>
                          <a:pt x="391"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1" name="Google Shape;27921;p95"/>
                  <p:cNvSpPr/>
                  <p:nvPr/>
                </p:nvSpPr>
                <p:spPr>
                  <a:xfrm>
                    <a:off x="7253350" y="2963125"/>
                    <a:ext cx="15725" cy="12450"/>
                  </a:xfrm>
                  <a:custGeom>
                    <a:avLst/>
                    <a:gdLst/>
                    <a:ahLst/>
                    <a:cxnLst/>
                    <a:rect l="l" t="t" r="r" b="b"/>
                    <a:pathLst>
                      <a:path w="629" h="498" extrusionOk="0">
                        <a:moveTo>
                          <a:pt x="339" y="0"/>
                        </a:moveTo>
                        <a:cubicBezTo>
                          <a:pt x="327" y="0"/>
                          <a:pt x="314" y="1"/>
                          <a:pt x="301" y="3"/>
                        </a:cubicBezTo>
                        <a:cubicBezTo>
                          <a:pt x="68" y="37"/>
                          <a:pt x="1" y="337"/>
                          <a:pt x="201" y="437"/>
                        </a:cubicBezTo>
                        <a:cubicBezTo>
                          <a:pt x="243" y="479"/>
                          <a:pt x="291" y="497"/>
                          <a:pt x="340" y="497"/>
                        </a:cubicBezTo>
                        <a:cubicBezTo>
                          <a:pt x="407" y="497"/>
                          <a:pt x="477" y="462"/>
                          <a:pt x="535" y="404"/>
                        </a:cubicBezTo>
                        <a:cubicBezTo>
                          <a:pt x="628" y="216"/>
                          <a:pt x="518"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2" name="Google Shape;27922;p95"/>
                  <p:cNvSpPr/>
                  <p:nvPr/>
                </p:nvSpPr>
                <p:spPr>
                  <a:xfrm>
                    <a:off x="7628625" y="3308450"/>
                    <a:ext cx="12550" cy="12525"/>
                  </a:xfrm>
                  <a:custGeom>
                    <a:avLst/>
                    <a:gdLst/>
                    <a:ahLst/>
                    <a:cxnLst/>
                    <a:rect l="l" t="t" r="r" b="b"/>
                    <a:pathLst>
                      <a:path w="502" h="501" extrusionOk="0">
                        <a:moveTo>
                          <a:pt x="234" y="0"/>
                        </a:moveTo>
                        <a:cubicBezTo>
                          <a:pt x="101" y="34"/>
                          <a:pt x="1" y="134"/>
                          <a:pt x="34" y="267"/>
                        </a:cubicBezTo>
                        <a:cubicBezTo>
                          <a:pt x="34" y="400"/>
                          <a:pt x="134" y="501"/>
                          <a:pt x="268" y="501"/>
                        </a:cubicBezTo>
                        <a:cubicBezTo>
                          <a:pt x="401" y="501"/>
                          <a:pt x="501" y="367"/>
                          <a:pt x="501" y="234"/>
                        </a:cubicBezTo>
                        <a:cubicBezTo>
                          <a:pt x="501" y="100"/>
                          <a:pt x="368"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3" name="Google Shape;27923;p95"/>
                  <p:cNvSpPr/>
                  <p:nvPr/>
                </p:nvSpPr>
                <p:spPr>
                  <a:xfrm>
                    <a:off x="7041550" y="3520875"/>
                    <a:ext cx="14675" cy="11825"/>
                  </a:xfrm>
                  <a:custGeom>
                    <a:avLst/>
                    <a:gdLst/>
                    <a:ahLst/>
                    <a:cxnLst/>
                    <a:rect l="l" t="t" r="r" b="b"/>
                    <a:pathLst>
                      <a:path w="587" h="473" extrusionOk="0">
                        <a:moveTo>
                          <a:pt x="302" y="1"/>
                        </a:moveTo>
                        <a:cubicBezTo>
                          <a:pt x="280" y="1"/>
                          <a:pt x="257" y="4"/>
                          <a:pt x="234" y="9"/>
                        </a:cubicBezTo>
                        <a:cubicBezTo>
                          <a:pt x="34" y="76"/>
                          <a:pt x="0" y="376"/>
                          <a:pt x="200" y="443"/>
                        </a:cubicBezTo>
                        <a:cubicBezTo>
                          <a:pt x="242" y="464"/>
                          <a:pt x="283" y="473"/>
                          <a:pt x="322" y="473"/>
                        </a:cubicBezTo>
                        <a:cubicBezTo>
                          <a:pt x="472" y="473"/>
                          <a:pt x="587" y="335"/>
                          <a:pt x="534" y="176"/>
                        </a:cubicBezTo>
                        <a:cubicBezTo>
                          <a:pt x="506" y="66"/>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4" name="Google Shape;27924;p95"/>
                  <p:cNvSpPr/>
                  <p:nvPr/>
                </p:nvSpPr>
                <p:spPr>
                  <a:xfrm>
                    <a:off x="7300900" y="2835400"/>
                    <a:ext cx="13375" cy="12200"/>
                  </a:xfrm>
                  <a:custGeom>
                    <a:avLst/>
                    <a:gdLst/>
                    <a:ahLst/>
                    <a:cxnLst/>
                    <a:rect l="l" t="t" r="r" b="b"/>
                    <a:pathLst>
                      <a:path w="535" h="488" extrusionOk="0">
                        <a:moveTo>
                          <a:pt x="299" y="0"/>
                        </a:moveTo>
                        <a:cubicBezTo>
                          <a:pt x="190" y="0"/>
                          <a:pt x="89" y="65"/>
                          <a:pt x="34" y="175"/>
                        </a:cubicBezTo>
                        <a:cubicBezTo>
                          <a:pt x="0" y="275"/>
                          <a:pt x="67" y="409"/>
                          <a:pt x="167" y="476"/>
                        </a:cubicBezTo>
                        <a:cubicBezTo>
                          <a:pt x="199" y="484"/>
                          <a:pt x="230" y="488"/>
                          <a:pt x="261" y="488"/>
                        </a:cubicBezTo>
                        <a:cubicBezTo>
                          <a:pt x="360" y="488"/>
                          <a:pt x="450" y="444"/>
                          <a:pt x="501" y="342"/>
                        </a:cubicBezTo>
                        <a:cubicBezTo>
                          <a:pt x="534" y="209"/>
                          <a:pt x="467" y="75"/>
                          <a:pt x="367" y="9"/>
                        </a:cubicBezTo>
                        <a:cubicBezTo>
                          <a:pt x="344" y="3"/>
                          <a:pt x="321"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5" name="Google Shape;27925;p95"/>
                  <p:cNvSpPr/>
                  <p:nvPr/>
                </p:nvSpPr>
                <p:spPr>
                  <a:xfrm>
                    <a:off x="7146625" y="2396750"/>
                    <a:ext cx="13350" cy="12125"/>
                  </a:xfrm>
                  <a:custGeom>
                    <a:avLst/>
                    <a:gdLst/>
                    <a:ahLst/>
                    <a:cxnLst/>
                    <a:rect l="l" t="t" r="r" b="b"/>
                    <a:pathLst>
                      <a:path w="534" h="485" extrusionOk="0">
                        <a:moveTo>
                          <a:pt x="271" y="0"/>
                        </a:moveTo>
                        <a:cubicBezTo>
                          <a:pt x="248" y="0"/>
                          <a:pt x="224" y="3"/>
                          <a:pt x="200" y="9"/>
                        </a:cubicBezTo>
                        <a:cubicBezTo>
                          <a:pt x="67" y="42"/>
                          <a:pt x="0" y="176"/>
                          <a:pt x="34" y="309"/>
                        </a:cubicBezTo>
                        <a:cubicBezTo>
                          <a:pt x="89" y="419"/>
                          <a:pt x="190" y="484"/>
                          <a:pt x="299" y="484"/>
                        </a:cubicBezTo>
                        <a:cubicBezTo>
                          <a:pt x="321" y="484"/>
                          <a:pt x="344" y="481"/>
                          <a:pt x="367" y="476"/>
                        </a:cubicBezTo>
                        <a:cubicBezTo>
                          <a:pt x="467" y="409"/>
                          <a:pt x="534" y="276"/>
                          <a:pt x="501" y="142"/>
                        </a:cubicBezTo>
                        <a:cubicBezTo>
                          <a:pt x="473" y="60"/>
                          <a:pt x="378"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6" name="Google Shape;27926;p95"/>
                  <p:cNvSpPr/>
                  <p:nvPr/>
                </p:nvSpPr>
                <p:spPr>
                  <a:xfrm>
                    <a:off x="6674025" y="2247475"/>
                    <a:ext cx="14800" cy="12275"/>
                  </a:xfrm>
                  <a:custGeom>
                    <a:avLst/>
                    <a:gdLst/>
                    <a:ahLst/>
                    <a:cxnLst/>
                    <a:rect l="l" t="t" r="r" b="b"/>
                    <a:pathLst>
                      <a:path w="592" h="491" extrusionOk="0">
                        <a:moveTo>
                          <a:pt x="289" y="0"/>
                        </a:moveTo>
                        <a:cubicBezTo>
                          <a:pt x="181" y="0"/>
                          <a:pt x="85" y="65"/>
                          <a:pt x="57" y="176"/>
                        </a:cubicBezTo>
                        <a:cubicBezTo>
                          <a:pt x="1" y="345"/>
                          <a:pt x="136" y="491"/>
                          <a:pt x="300" y="491"/>
                        </a:cubicBezTo>
                        <a:cubicBezTo>
                          <a:pt x="330" y="491"/>
                          <a:pt x="360" y="486"/>
                          <a:pt x="391" y="476"/>
                        </a:cubicBezTo>
                        <a:cubicBezTo>
                          <a:pt x="591" y="376"/>
                          <a:pt x="558" y="76"/>
                          <a:pt x="358" y="9"/>
                        </a:cubicBezTo>
                        <a:cubicBezTo>
                          <a:pt x="335" y="3"/>
                          <a:pt x="312"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7" name="Google Shape;27927;p95"/>
                  <p:cNvSpPr/>
                  <p:nvPr/>
                </p:nvSpPr>
                <p:spPr>
                  <a:xfrm>
                    <a:off x="6623075" y="2036025"/>
                    <a:ext cx="14225" cy="12425"/>
                  </a:xfrm>
                  <a:custGeom>
                    <a:avLst/>
                    <a:gdLst/>
                    <a:ahLst/>
                    <a:cxnLst/>
                    <a:rect l="l" t="t" r="r" b="b"/>
                    <a:pathLst>
                      <a:path w="569" h="497" extrusionOk="0">
                        <a:moveTo>
                          <a:pt x="289" y="1"/>
                        </a:moveTo>
                        <a:cubicBezTo>
                          <a:pt x="143" y="1"/>
                          <a:pt x="1" y="129"/>
                          <a:pt x="61" y="328"/>
                        </a:cubicBezTo>
                        <a:cubicBezTo>
                          <a:pt x="87" y="446"/>
                          <a:pt x="175" y="497"/>
                          <a:pt x="269" y="497"/>
                        </a:cubicBezTo>
                        <a:cubicBezTo>
                          <a:pt x="412" y="497"/>
                          <a:pt x="568" y="376"/>
                          <a:pt x="528" y="194"/>
                        </a:cubicBezTo>
                        <a:cubicBezTo>
                          <a:pt x="487" y="60"/>
                          <a:pt x="387"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8" name="Google Shape;27928;p95"/>
                  <p:cNvSpPr/>
                  <p:nvPr/>
                </p:nvSpPr>
                <p:spPr>
                  <a:xfrm>
                    <a:off x="5813175" y="2152275"/>
                    <a:ext cx="13850" cy="12075"/>
                  </a:xfrm>
                  <a:custGeom>
                    <a:avLst/>
                    <a:gdLst/>
                    <a:ahLst/>
                    <a:cxnLst/>
                    <a:rect l="l" t="t" r="r" b="b"/>
                    <a:pathLst>
                      <a:path w="554" h="483" extrusionOk="0">
                        <a:moveTo>
                          <a:pt x="247" y="1"/>
                        </a:moveTo>
                        <a:cubicBezTo>
                          <a:pt x="221" y="1"/>
                          <a:pt x="194" y="5"/>
                          <a:pt x="167" y="14"/>
                        </a:cubicBezTo>
                        <a:cubicBezTo>
                          <a:pt x="67" y="47"/>
                          <a:pt x="0" y="181"/>
                          <a:pt x="34" y="314"/>
                        </a:cubicBezTo>
                        <a:cubicBezTo>
                          <a:pt x="70" y="423"/>
                          <a:pt x="174" y="482"/>
                          <a:pt x="273" y="482"/>
                        </a:cubicBezTo>
                        <a:cubicBezTo>
                          <a:pt x="357" y="482"/>
                          <a:pt x="437" y="439"/>
                          <a:pt x="467" y="348"/>
                        </a:cubicBezTo>
                        <a:cubicBezTo>
                          <a:pt x="554" y="174"/>
                          <a:pt x="415"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9" name="Google Shape;27929;p95"/>
                  <p:cNvSpPr/>
                  <p:nvPr/>
                </p:nvSpPr>
                <p:spPr>
                  <a:xfrm>
                    <a:off x="5915850" y="2557625"/>
                    <a:ext cx="14775" cy="8025"/>
                  </a:xfrm>
                  <a:custGeom>
                    <a:avLst/>
                    <a:gdLst/>
                    <a:ahLst/>
                    <a:cxnLst/>
                    <a:rect l="l" t="t" r="r" b="b"/>
                    <a:pathLst>
                      <a:path w="591" h="321" extrusionOk="0">
                        <a:moveTo>
                          <a:pt x="111" y="0"/>
                        </a:moveTo>
                        <a:cubicBezTo>
                          <a:pt x="44" y="0"/>
                          <a:pt x="1" y="39"/>
                          <a:pt x="29" y="145"/>
                        </a:cubicBezTo>
                        <a:cubicBezTo>
                          <a:pt x="57" y="256"/>
                          <a:pt x="153" y="320"/>
                          <a:pt x="261" y="320"/>
                        </a:cubicBezTo>
                        <a:cubicBezTo>
                          <a:pt x="284" y="320"/>
                          <a:pt x="307" y="318"/>
                          <a:pt x="330" y="312"/>
                        </a:cubicBezTo>
                        <a:cubicBezTo>
                          <a:pt x="591" y="241"/>
                          <a:pt x="277"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0" name="Google Shape;27930;p95"/>
                  <p:cNvSpPr/>
                  <p:nvPr/>
                </p:nvSpPr>
                <p:spPr>
                  <a:xfrm>
                    <a:off x="6492250" y="2926350"/>
                    <a:ext cx="17825" cy="12025"/>
                  </a:xfrm>
                  <a:custGeom>
                    <a:avLst/>
                    <a:gdLst/>
                    <a:ahLst/>
                    <a:cxnLst/>
                    <a:rect l="l" t="t" r="r" b="b"/>
                    <a:pathLst>
                      <a:path w="713" h="481" extrusionOk="0">
                        <a:moveTo>
                          <a:pt x="359" y="0"/>
                        </a:moveTo>
                        <a:cubicBezTo>
                          <a:pt x="149" y="0"/>
                          <a:pt x="1" y="301"/>
                          <a:pt x="223" y="440"/>
                        </a:cubicBezTo>
                        <a:cubicBezTo>
                          <a:pt x="273" y="468"/>
                          <a:pt x="322" y="480"/>
                          <a:pt x="366" y="480"/>
                        </a:cubicBezTo>
                        <a:cubicBezTo>
                          <a:pt x="588" y="480"/>
                          <a:pt x="713" y="179"/>
                          <a:pt x="490" y="40"/>
                        </a:cubicBezTo>
                        <a:cubicBezTo>
                          <a:pt x="446" y="12"/>
                          <a:pt x="401"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1" name="Google Shape;27931;p95"/>
                  <p:cNvSpPr/>
                  <p:nvPr/>
                </p:nvSpPr>
                <p:spPr>
                  <a:xfrm>
                    <a:off x="6717150" y="2748575"/>
                    <a:ext cx="15600" cy="11850"/>
                  </a:xfrm>
                  <a:custGeom>
                    <a:avLst/>
                    <a:gdLst/>
                    <a:ahLst/>
                    <a:cxnLst/>
                    <a:rect l="l" t="t" r="r" b="b"/>
                    <a:pathLst>
                      <a:path w="624" h="474" extrusionOk="0">
                        <a:moveTo>
                          <a:pt x="269" y="1"/>
                        </a:moveTo>
                        <a:cubicBezTo>
                          <a:pt x="225" y="1"/>
                          <a:pt x="178" y="14"/>
                          <a:pt x="134" y="46"/>
                        </a:cubicBezTo>
                        <a:cubicBezTo>
                          <a:pt x="34" y="113"/>
                          <a:pt x="0" y="279"/>
                          <a:pt x="100" y="379"/>
                        </a:cubicBezTo>
                        <a:cubicBezTo>
                          <a:pt x="139" y="438"/>
                          <a:pt x="212" y="473"/>
                          <a:pt x="285" y="473"/>
                        </a:cubicBezTo>
                        <a:cubicBezTo>
                          <a:pt x="338" y="473"/>
                          <a:pt x="392" y="455"/>
                          <a:pt x="434" y="413"/>
                        </a:cubicBezTo>
                        <a:cubicBezTo>
                          <a:pt x="623" y="251"/>
                          <a:pt x="46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2" name="Google Shape;27932;p95"/>
                  <p:cNvSpPr/>
                  <p:nvPr/>
                </p:nvSpPr>
                <p:spPr>
                  <a:xfrm>
                    <a:off x="6538675" y="2427775"/>
                    <a:ext cx="15575" cy="12025"/>
                  </a:xfrm>
                  <a:custGeom>
                    <a:avLst/>
                    <a:gdLst/>
                    <a:ahLst/>
                    <a:cxnLst/>
                    <a:rect l="l" t="t" r="r" b="b"/>
                    <a:pathLst>
                      <a:path w="623" h="481" extrusionOk="0">
                        <a:moveTo>
                          <a:pt x="349" y="1"/>
                        </a:moveTo>
                        <a:cubicBezTo>
                          <a:pt x="309" y="1"/>
                          <a:pt x="270" y="12"/>
                          <a:pt x="234" y="35"/>
                        </a:cubicBezTo>
                        <a:cubicBezTo>
                          <a:pt x="1" y="102"/>
                          <a:pt x="34" y="402"/>
                          <a:pt x="268" y="469"/>
                        </a:cubicBezTo>
                        <a:cubicBezTo>
                          <a:pt x="292" y="477"/>
                          <a:pt x="315" y="481"/>
                          <a:pt x="337" y="481"/>
                        </a:cubicBezTo>
                        <a:cubicBezTo>
                          <a:pt x="504" y="481"/>
                          <a:pt x="623" y="278"/>
                          <a:pt x="535" y="102"/>
                        </a:cubicBezTo>
                        <a:cubicBezTo>
                          <a:pt x="492" y="37"/>
                          <a:pt x="42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3" name="Google Shape;27933;p95"/>
                  <p:cNvSpPr/>
                  <p:nvPr/>
                </p:nvSpPr>
                <p:spPr>
                  <a:xfrm>
                    <a:off x="6043325" y="2371950"/>
                    <a:ext cx="12550" cy="11850"/>
                  </a:xfrm>
                  <a:custGeom>
                    <a:avLst/>
                    <a:gdLst/>
                    <a:ahLst/>
                    <a:cxnLst/>
                    <a:rect l="l" t="t" r="r" b="b"/>
                    <a:pathLst>
                      <a:path w="502" h="474" extrusionOk="0">
                        <a:moveTo>
                          <a:pt x="268" y="0"/>
                        </a:moveTo>
                        <a:cubicBezTo>
                          <a:pt x="134" y="0"/>
                          <a:pt x="34" y="100"/>
                          <a:pt x="1" y="200"/>
                        </a:cubicBezTo>
                        <a:cubicBezTo>
                          <a:pt x="1" y="334"/>
                          <a:pt x="101" y="467"/>
                          <a:pt x="234" y="467"/>
                        </a:cubicBezTo>
                        <a:cubicBezTo>
                          <a:pt x="252" y="471"/>
                          <a:pt x="269" y="473"/>
                          <a:pt x="285" y="473"/>
                        </a:cubicBezTo>
                        <a:cubicBezTo>
                          <a:pt x="393" y="473"/>
                          <a:pt x="472" y="383"/>
                          <a:pt x="501" y="267"/>
                        </a:cubicBezTo>
                        <a:cubicBezTo>
                          <a:pt x="501" y="133"/>
                          <a:pt x="4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4" name="Google Shape;27934;p95"/>
                  <p:cNvSpPr/>
                  <p:nvPr/>
                </p:nvSpPr>
                <p:spPr>
                  <a:xfrm>
                    <a:off x="5906575" y="2652125"/>
                    <a:ext cx="13950" cy="12075"/>
                  </a:xfrm>
                  <a:custGeom>
                    <a:avLst/>
                    <a:gdLst/>
                    <a:ahLst/>
                    <a:cxnLst/>
                    <a:rect l="l" t="t" r="r" b="b"/>
                    <a:pathLst>
                      <a:path w="558" h="483" extrusionOk="0">
                        <a:moveTo>
                          <a:pt x="274" y="0"/>
                        </a:moveTo>
                        <a:cubicBezTo>
                          <a:pt x="194" y="0"/>
                          <a:pt x="113" y="43"/>
                          <a:pt x="67" y="134"/>
                        </a:cubicBezTo>
                        <a:cubicBezTo>
                          <a:pt x="0" y="235"/>
                          <a:pt x="67" y="401"/>
                          <a:pt x="167" y="468"/>
                        </a:cubicBezTo>
                        <a:cubicBezTo>
                          <a:pt x="198" y="478"/>
                          <a:pt x="228" y="483"/>
                          <a:pt x="258" y="483"/>
                        </a:cubicBezTo>
                        <a:cubicBezTo>
                          <a:pt x="422" y="483"/>
                          <a:pt x="557" y="337"/>
                          <a:pt x="501" y="168"/>
                        </a:cubicBezTo>
                        <a:cubicBezTo>
                          <a:pt x="464" y="59"/>
                          <a:pt x="370"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5" name="Google Shape;27935;p95"/>
                  <p:cNvSpPr/>
                  <p:nvPr/>
                </p:nvSpPr>
                <p:spPr>
                  <a:xfrm>
                    <a:off x="5827350" y="3269075"/>
                    <a:ext cx="14550" cy="12025"/>
                  </a:xfrm>
                  <a:custGeom>
                    <a:avLst/>
                    <a:gdLst/>
                    <a:ahLst/>
                    <a:cxnLst/>
                    <a:rect l="l" t="t" r="r" b="b"/>
                    <a:pathLst>
                      <a:path w="582" h="481" extrusionOk="0">
                        <a:moveTo>
                          <a:pt x="248" y="1"/>
                        </a:moveTo>
                        <a:cubicBezTo>
                          <a:pt x="134" y="1"/>
                          <a:pt x="34" y="92"/>
                          <a:pt x="34" y="208"/>
                        </a:cubicBezTo>
                        <a:cubicBezTo>
                          <a:pt x="0" y="341"/>
                          <a:pt x="100" y="474"/>
                          <a:pt x="234" y="474"/>
                        </a:cubicBezTo>
                        <a:cubicBezTo>
                          <a:pt x="252" y="479"/>
                          <a:pt x="270" y="481"/>
                          <a:pt x="287" y="481"/>
                        </a:cubicBezTo>
                        <a:cubicBezTo>
                          <a:pt x="541" y="481"/>
                          <a:pt x="582" y="39"/>
                          <a:pt x="300" y="7"/>
                        </a:cubicBezTo>
                        <a:cubicBezTo>
                          <a:pt x="283" y="3"/>
                          <a:pt x="265"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6" name="Google Shape;27936;p95"/>
                  <p:cNvSpPr/>
                  <p:nvPr/>
                </p:nvSpPr>
                <p:spPr>
                  <a:xfrm>
                    <a:off x="6250425" y="3786550"/>
                    <a:ext cx="14750" cy="11750"/>
                  </a:xfrm>
                  <a:custGeom>
                    <a:avLst/>
                    <a:gdLst/>
                    <a:ahLst/>
                    <a:cxnLst/>
                    <a:rect l="l" t="t" r="r" b="b"/>
                    <a:pathLst>
                      <a:path w="590" h="470" extrusionOk="0">
                        <a:moveTo>
                          <a:pt x="324" y="0"/>
                        </a:moveTo>
                        <a:cubicBezTo>
                          <a:pt x="146" y="0"/>
                          <a:pt x="1" y="195"/>
                          <a:pt x="123" y="390"/>
                        </a:cubicBezTo>
                        <a:cubicBezTo>
                          <a:pt x="178" y="445"/>
                          <a:pt x="243" y="470"/>
                          <a:pt x="313" y="470"/>
                        </a:cubicBezTo>
                        <a:cubicBezTo>
                          <a:pt x="370" y="470"/>
                          <a:pt x="430" y="453"/>
                          <a:pt x="490" y="424"/>
                        </a:cubicBezTo>
                        <a:cubicBezTo>
                          <a:pt x="590" y="323"/>
                          <a:pt x="590" y="190"/>
                          <a:pt x="523" y="90"/>
                        </a:cubicBezTo>
                        <a:cubicBezTo>
                          <a:pt x="460" y="27"/>
                          <a:pt x="390"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7" name="Google Shape;27937;p95"/>
                  <p:cNvSpPr/>
                  <p:nvPr/>
                </p:nvSpPr>
                <p:spPr>
                  <a:xfrm>
                    <a:off x="6830775" y="3420100"/>
                    <a:ext cx="15650" cy="12625"/>
                  </a:xfrm>
                  <a:custGeom>
                    <a:avLst/>
                    <a:gdLst/>
                    <a:ahLst/>
                    <a:cxnLst/>
                    <a:rect l="l" t="t" r="r" b="b"/>
                    <a:pathLst>
                      <a:path w="626" h="505" extrusionOk="0">
                        <a:moveTo>
                          <a:pt x="320" y="1"/>
                        </a:moveTo>
                        <a:cubicBezTo>
                          <a:pt x="138" y="1"/>
                          <a:pt x="1" y="215"/>
                          <a:pt x="125" y="371"/>
                        </a:cubicBezTo>
                        <a:cubicBezTo>
                          <a:pt x="170" y="460"/>
                          <a:pt x="244" y="504"/>
                          <a:pt x="328" y="504"/>
                        </a:cubicBezTo>
                        <a:cubicBezTo>
                          <a:pt x="370" y="504"/>
                          <a:pt x="414" y="493"/>
                          <a:pt x="459" y="471"/>
                        </a:cubicBezTo>
                        <a:cubicBezTo>
                          <a:pt x="626" y="338"/>
                          <a:pt x="592"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8" name="Google Shape;27938;p95"/>
                  <p:cNvSpPr/>
                  <p:nvPr/>
                </p:nvSpPr>
                <p:spPr>
                  <a:xfrm>
                    <a:off x="6683800" y="2885425"/>
                    <a:ext cx="14675" cy="11825"/>
                  </a:xfrm>
                  <a:custGeom>
                    <a:avLst/>
                    <a:gdLst/>
                    <a:ahLst/>
                    <a:cxnLst/>
                    <a:rect l="l" t="t" r="r" b="b"/>
                    <a:pathLst>
                      <a:path w="587" h="473" extrusionOk="0">
                        <a:moveTo>
                          <a:pt x="302" y="1"/>
                        </a:moveTo>
                        <a:cubicBezTo>
                          <a:pt x="279" y="1"/>
                          <a:pt x="256" y="3"/>
                          <a:pt x="234" y="9"/>
                        </a:cubicBezTo>
                        <a:cubicBezTo>
                          <a:pt x="33" y="42"/>
                          <a:pt x="0" y="343"/>
                          <a:pt x="200" y="443"/>
                        </a:cubicBezTo>
                        <a:cubicBezTo>
                          <a:pt x="235" y="463"/>
                          <a:pt x="272" y="473"/>
                          <a:pt x="309" y="473"/>
                        </a:cubicBezTo>
                        <a:cubicBezTo>
                          <a:pt x="450" y="473"/>
                          <a:pt x="587" y="335"/>
                          <a:pt x="534" y="176"/>
                        </a:cubicBezTo>
                        <a:cubicBezTo>
                          <a:pt x="506" y="65"/>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9" name="Google Shape;27939;p95"/>
                  <p:cNvSpPr/>
                  <p:nvPr/>
                </p:nvSpPr>
                <p:spPr>
                  <a:xfrm>
                    <a:off x="6211300" y="2631000"/>
                    <a:ext cx="17675" cy="12275"/>
                  </a:xfrm>
                  <a:custGeom>
                    <a:avLst/>
                    <a:gdLst/>
                    <a:ahLst/>
                    <a:cxnLst/>
                    <a:rect l="l" t="t" r="r" b="b"/>
                    <a:pathLst>
                      <a:path w="707" h="491" extrusionOk="0">
                        <a:moveTo>
                          <a:pt x="355" y="1"/>
                        </a:moveTo>
                        <a:cubicBezTo>
                          <a:pt x="174" y="1"/>
                          <a:pt x="0" y="389"/>
                          <a:pt x="253" y="446"/>
                        </a:cubicBezTo>
                        <a:cubicBezTo>
                          <a:pt x="285" y="477"/>
                          <a:pt x="318" y="490"/>
                          <a:pt x="352" y="490"/>
                        </a:cubicBezTo>
                        <a:cubicBezTo>
                          <a:pt x="533" y="490"/>
                          <a:pt x="707" y="102"/>
                          <a:pt x="454" y="45"/>
                        </a:cubicBezTo>
                        <a:cubicBezTo>
                          <a:pt x="422" y="14"/>
                          <a:pt x="388"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0" name="Google Shape;27940;p95"/>
                  <p:cNvSpPr/>
                  <p:nvPr/>
                </p:nvSpPr>
                <p:spPr>
                  <a:xfrm>
                    <a:off x="5730600" y="2838275"/>
                    <a:ext cx="14575" cy="11950"/>
                  </a:xfrm>
                  <a:custGeom>
                    <a:avLst/>
                    <a:gdLst/>
                    <a:ahLst/>
                    <a:cxnLst/>
                    <a:rect l="l" t="t" r="r" b="b"/>
                    <a:pathLst>
                      <a:path w="583" h="478" extrusionOk="0">
                        <a:moveTo>
                          <a:pt x="297" y="0"/>
                        </a:moveTo>
                        <a:cubicBezTo>
                          <a:pt x="264" y="0"/>
                          <a:pt x="232" y="9"/>
                          <a:pt x="201" y="27"/>
                        </a:cubicBezTo>
                        <a:cubicBezTo>
                          <a:pt x="68" y="94"/>
                          <a:pt x="1" y="227"/>
                          <a:pt x="68" y="327"/>
                        </a:cubicBezTo>
                        <a:cubicBezTo>
                          <a:pt x="101" y="427"/>
                          <a:pt x="193" y="477"/>
                          <a:pt x="284" y="477"/>
                        </a:cubicBezTo>
                        <a:cubicBezTo>
                          <a:pt x="376" y="477"/>
                          <a:pt x="468" y="427"/>
                          <a:pt x="501" y="327"/>
                        </a:cubicBezTo>
                        <a:cubicBezTo>
                          <a:pt x="583" y="164"/>
                          <a:pt x="442"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1" name="Google Shape;27941;p95"/>
                  <p:cNvSpPr/>
                  <p:nvPr/>
                </p:nvSpPr>
                <p:spPr>
                  <a:xfrm>
                    <a:off x="5512125" y="3208325"/>
                    <a:ext cx="15575" cy="11900"/>
                  </a:xfrm>
                  <a:custGeom>
                    <a:avLst/>
                    <a:gdLst/>
                    <a:ahLst/>
                    <a:cxnLst/>
                    <a:rect l="l" t="t" r="r" b="b"/>
                    <a:pathLst>
                      <a:path w="623" h="476" extrusionOk="0">
                        <a:moveTo>
                          <a:pt x="262" y="1"/>
                        </a:moveTo>
                        <a:cubicBezTo>
                          <a:pt x="181" y="1"/>
                          <a:pt x="110" y="38"/>
                          <a:pt x="67" y="102"/>
                        </a:cubicBezTo>
                        <a:cubicBezTo>
                          <a:pt x="0" y="236"/>
                          <a:pt x="34" y="369"/>
                          <a:pt x="134" y="436"/>
                        </a:cubicBezTo>
                        <a:cubicBezTo>
                          <a:pt x="184" y="464"/>
                          <a:pt x="232" y="476"/>
                          <a:pt x="276" y="476"/>
                        </a:cubicBezTo>
                        <a:cubicBezTo>
                          <a:pt x="498" y="476"/>
                          <a:pt x="623" y="175"/>
                          <a:pt x="401" y="36"/>
                        </a:cubicBezTo>
                        <a:cubicBezTo>
                          <a:pt x="353" y="12"/>
                          <a:pt x="306"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2" name="Google Shape;27942;p95"/>
                  <p:cNvSpPr/>
                  <p:nvPr/>
                </p:nvSpPr>
                <p:spPr>
                  <a:xfrm>
                    <a:off x="5732275" y="3482725"/>
                    <a:ext cx="15875" cy="12375"/>
                  </a:xfrm>
                  <a:custGeom>
                    <a:avLst/>
                    <a:gdLst/>
                    <a:ahLst/>
                    <a:cxnLst/>
                    <a:rect l="l" t="t" r="r" b="b"/>
                    <a:pathLst>
                      <a:path w="635" h="495" extrusionOk="0">
                        <a:moveTo>
                          <a:pt x="334" y="1"/>
                        </a:moveTo>
                        <a:cubicBezTo>
                          <a:pt x="134" y="1"/>
                          <a:pt x="1" y="234"/>
                          <a:pt x="134" y="401"/>
                        </a:cubicBezTo>
                        <a:cubicBezTo>
                          <a:pt x="173" y="459"/>
                          <a:pt x="245" y="495"/>
                          <a:pt x="319" y="495"/>
                        </a:cubicBezTo>
                        <a:cubicBezTo>
                          <a:pt x="372" y="495"/>
                          <a:pt x="426" y="476"/>
                          <a:pt x="468" y="434"/>
                        </a:cubicBezTo>
                        <a:cubicBezTo>
                          <a:pt x="634" y="301"/>
                          <a:pt x="568" y="34"/>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3" name="Google Shape;27943;p95"/>
                  <p:cNvSpPr/>
                  <p:nvPr/>
                </p:nvSpPr>
                <p:spPr>
                  <a:xfrm>
                    <a:off x="6486850" y="3283900"/>
                    <a:ext cx="13500" cy="12050"/>
                  </a:xfrm>
                  <a:custGeom>
                    <a:avLst/>
                    <a:gdLst/>
                    <a:ahLst/>
                    <a:cxnLst/>
                    <a:rect l="l" t="t" r="r" b="b"/>
                    <a:pathLst>
                      <a:path w="540" h="482" extrusionOk="0">
                        <a:moveTo>
                          <a:pt x="266" y="0"/>
                        </a:moveTo>
                        <a:cubicBezTo>
                          <a:pt x="131" y="0"/>
                          <a:pt x="0" y="107"/>
                          <a:pt x="39" y="282"/>
                        </a:cubicBezTo>
                        <a:cubicBezTo>
                          <a:pt x="72" y="415"/>
                          <a:pt x="173" y="482"/>
                          <a:pt x="306" y="482"/>
                        </a:cubicBezTo>
                        <a:cubicBezTo>
                          <a:pt x="439" y="415"/>
                          <a:pt x="539" y="282"/>
                          <a:pt x="506" y="182"/>
                        </a:cubicBezTo>
                        <a:cubicBezTo>
                          <a:pt x="464" y="56"/>
                          <a:pt x="364" y="0"/>
                          <a:pt x="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4" name="Google Shape;27944;p95"/>
                  <p:cNvSpPr/>
                  <p:nvPr/>
                </p:nvSpPr>
                <p:spPr>
                  <a:xfrm>
                    <a:off x="6651275" y="2626625"/>
                    <a:ext cx="13975" cy="12400"/>
                  </a:xfrm>
                  <a:custGeom>
                    <a:avLst/>
                    <a:gdLst/>
                    <a:ahLst/>
                    <a:cxnLst/>
                    <a:rect l="l" t="t" r="r" b="b"/>
                    <a:pathLst>
                      <a:path w="559" h="496" extrusionOk="0">
                        <a:moveTo>
                          <a:pt x="256" y="1"/>
                        </a:moveTo>
                        <a:cubicBezTo>
                          <a:pt x="149" y="1"/>
                          <a:pt x="47" y="67"/>
                          <a:pt x="33" y="220"/>
                        </a:cubicBezTo>
                        <a:cubicBezTo>
                          <a:pt x="0" y="321"/>
                          <a:pt x="67" y="454"/>
                          <a:pt x="200" y="487"/>
                        </a:cubicBezTo>
                        <a:cubicBezTo>
                          <a:pt x="223" y="493"/>
                          <a:pt x="246" y="496"/>
                          <a:pt x="268" y="496"/>
                        </a:cubicBezTo>
                        <a:cubicBezTo>
                          <a:pt x="377" y="496"/>
                          <a:pt x="473" y="431"/>
                          <a:pt x="500" y="321"/>
                        </a:cubicBezTo>
                        <a:cubicBezTo>
                          <a:pt x="559" y="127"/>
                          <a:pt x="403" y="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5" name="Google Shape;27945;p95"/>
                  <p:cNvSpPr/>
                  <p:nvPr/>
                </p:nvSpPr>
                <p:spPr>
                  <a:xfrm>
                    <a:off x="6368000" y="2181775"/>
                    <a:ext cx="15600" cy="11900"/>
                  </a:xfrm>
                  <a:custGeom>
                    <a:avLst/>
                    <a:gdLst/>
                    <a:ahLst/>
                    <a:cxnLst/>
                    <a:rect l="l" t="t" r="r" b="b"/>
                    <a:pathLst>
                      <a:path w="624" h="476" extrusionOk="0">
                        <a:moveTo>
                          <a:pt x="362" y="0"/>
                        </a:moveTo>
                        <a:cubicBezTo>
                          <a:pt x="318" y="0"/>
                          <a:pt x="270" y="11"/>
                          <a:pt x="223" y="35"/>
                        </a:cubicBezTo>
                        <a:cubicBezTo>
                          <a:pt x="1" y="174"/>
                          <a:pt x="149" y="475"/>
                          <a:pt x="359" y="475"/>
                        </a:cubicBezTo>
                        <a:cubicBezTo>
                          <a:pt x="401" y="475"/>
                          <a:pt x="446" y="463"/>
                          <a:pt x="490" y="435"/>
                        </a:cubicBezTo>
                        <a:cubicBezTo>
                          <a:pt x="590" y="369"/>
                          <a:pt x="623" y="202"/>
                          <a:pt x="557" y="102"/>
                        </a:cubicBezTo>
                        <a:cubicBezTo>
                          <a:pt x="514" y="37"/>
                          <a:pt x="443" y="0"/>
                          <a:pt x="3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6" name="Google Shape;27946;p95"/>
                  <p:cNvSpPr/>
                  <p:nvPr/>
                </p:nvSpPr>
                <p:spPr>
                  <a:xfrm>
                    <a:off x="5917400" y="2215125"/>
                    <a:ext cx="16450" cy="12575"/>
                  </a:xfrm>
                  <a:custGeom>
                    <a:avLst/>
                    <a:gdLst/>
                    <a:ahLst/>
                    <a:cxnLst/>
                    <a:rect l="l" t="t" r="r" b="b"/>
                    <a:pathLst>
                      <a:path w="658" h="503" extrusionOk="0">
                        <a:moveTo>
                          <a:pt x="332" y="0"/>
                        </a:moveTo>
                        <a:cubicBezTo>
                          <a:pt x="322" y="0"/>
                          <a:pt x="312" y="1"/>
                          <a:pt x="301" y="2"/>
                        </a:cubicBezTo>
                        <a:cubicBezTo>
                          <a:pt x="1" y="35"/>
                          <a:pt x="34" y="502"/>
                          <a:pt x="334" y="502"/>
                        </a:cubicBezTo>
                        <a:cubicBezTo>
                          <a:pt x="657" y="470"/>
                          <a:pt x="636"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7" name="Google Shape;27947;p95"/>
                  <p:cNvSpPr/>
                  <p:nvPr/>
                </p:nvSpPr>
                <p:spPr>
                  <a:xfrm>
                    <a:off x="5521300" y="2595225"/>
                    <a:ext cx="13350" cy="12125"/>
                  </a:xfrm>
                  <a:custGeom>
                    <a:avLst/>
                    <a:gdLst/>
                    <a:ahLst/>
                    <a:cxnLst/>
                    <a:rect l="l" t="t" r="r" b="b"/>
                    <a:pathLst>
                      <a:path w="534" h="485" extrusionOk="0">
                        <a:moveTo>
                          <a:pt x="284" y="0"/>
                        </a:moveTo>
                        <a:cubicBezTo>
                          <a:pt x="217" y="0"/>
                          <a:pt x="150" y="25"/>
                          <a:pt x="100" y="75"/>
                        </a:cubicBezTo>
                        <a:cubicBezTo>
                          <a:pt x="0" y="176"/>
                          <a:pt x="0" y="342"/>
                          <a:pt x="100" y="409"/>
                        </a:cubicBezTo>
                        <a:cubicBezTo>
                          <a:pt x="150" y="459"/>
                          <a:pt x="217" y="484"/>
                          <a:pt x="284" y="484"/>
                        </a:cubicBezTo>
                        <a:cubicBezTo>
                          <a:pt x="350" y="484"/>
                          <a:pt x="417" y="459"/>
                          <a:pt x="467" y="409"/>
                        </a:cubicBezTo>
                        <a:cubicBezTo>
                          <a:pt x="534" y="342"/>
                          <a:pt x="534" y="176"/>
                          <a:pt x="467" y="75"/>
                        </a:cubicBezTo>
                        <a:cubicBezTo>
                          <a:pt x="417" y="25"/>
                          <a:pt x="350"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8" name="Google Shape;27948;p95"/>
                  <p:cNvSpPr/>
                  <p:nvPr/>
                </p:nvSpPr>
                <p:spPr>
                  <a:xfrm>
                    <a:off x="5501275" y="3131500"/>
                    <a:ext cx="11700" cy="12275"/>
                  </a:xfrm>
                  <a:custGeom>
                    <a:avLst/>
                    <a:gdLst/>
                    <a:ahLst/>
                    <a:cxnLst/>
                    <a:rect l="l" t="t" r="r" b="b"/>
                    <a:pathLst>
                      <a:path w="468" h="491" extrusionOk="0">
                        <a:moveTo>
                          <a:pt x="184" y="0"/>
                        </a:moveTo>
                        <a:cubicBezTo>
                          <a:pt x="76" y="0"/>
                          <a:pt x="1" y="95"/>
                          <a:pt x="1" y="240"/>
                        </a:cubicBezTo>
                        <a:cubicBezTo>
                          <a:pt x="1" y="407"/>
                          <a:pt x="117" y="490"/>
                          <a:pt x="234" y="490"/>
                        </a:cubicBezTo>
                        <a:cubicBezTo>
                          <a:pt x="351" y="490"/>
                          <a:pt x="468" y="407"/>
                          <a:pt x="468" y="240"/>
                        </a:cubicBezTo>
                        <a:cubicBezTo>
                          <a:pt x="468" y="107"/>
                          <a:pt x="368" y="6"/>
                          <a:pt x="234" y="6"/>
                        </a:cubicBezTo>
                        <a:cubicBezTo>
                          <a:pt x="217" y="2"/>
                          <a:pt x="200"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9" name="Google Shape;27949;p95"/>
                  <p:cNvSpPr/>
                  <p:nvPr/>
                </p:nvSpPr>
                <p:spPr>
                  <a:xfrm>
                    <a:off x="6099200" y="3701025"/>
                    <a:ext cx="13375" cy="12100"/>
                  </a:xfrm>
                  <a:custGeom>
                    <a:avLst/>
                    <a:gdLst/>
                    <a:ahLst/>
                    <a:cxnLst/>
                    <a:rect l="l" t="t" r="r" b="b"/>
                    <a:pathLst>
                      <a:path w="535" h="484" extrusionOk="0">
                        <a:moveTo>
                          <a:pt x="280" y="0"/>
                        </a:moveTo>
                        <a:cubicBezTo>
                          <a:pt x="217" y="0"/>
                          <a:pt x="151" y="25"/>
                          <a:pt x="101" y="75"/>
                        </a:cubicBezTo>
                        <a:cubicBezTo>
                          <a:pt x="1" y="142"/>
                          <a:pt x="1" y="309"/>
                          <a:pt x="101" y="409"/>
                        </a:cubicBezTo>
                        <a:cubicBezTo>
                          <a:pt x="151" y="459"/>
                          <a:pt x="217" y="484"/>
                          <a:pt x="280" y="484"/>
                        </a:cubicBezTo>
                        <a:cubicBezTo>
                          <a:pt x="343" y="484"/>
                          <a:pt x="401" y="459"/>
                          <a:pt x="434" y="409"/>
                        </a:cubicBezTo>
                        <a:cubicBezTo>
                          <a:pt x="534" y="309"/>
                          <a:pt x="534" y="142"/>
                          <a:pt x="434" y="75"/>
                        </a:cubicBezTo>
                        <a:cubicBezTo>
                          <a:pt x="401" y="25"/>
                          <a:pt x="343"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0" name="Google Shape;27950;p95"/>
                  <p:cNvSpPr/>
                  <p:nvPr/>
                </p:nvSpPr>
                <p:spPr>
                  <a:xfrm>
                    <a:off x="6966500" y="3545200"/>
                    <a:ext cx="11700" cy="10225"/>
                  </a:xfrm>
                  <a:custGeom>
                    <a:avLst/>
                    <a:gdLst/>
                    <a:ahLst/>
                    <a:cxnLst/>
                    <a:rect l="l" t="t" r="r" b="b"/>
                    <a:pathLst>
                      <a:path w="468" h="409" extrusionOk="0">
                        <a:moveTo>
                          <a:pt x="372" y="0"/>
                        </a:moveTo>
                        <a:cubicBezTo>
                          <a:pt x="221" y="0"/>
                          <a:pt x="0" y="408"/>
                          <a:pt x="223" y="408"/>
                        </a:cubicBezTo>
                        <a:cubicBezTo>
                          <a:pt x="236" y="408"/>
                          <a:pt x="251" y="407"/>
                          <a:pt x="267" y="404"/>
                        </a:cubicBezTo>
                        <a:cubicBezTo>
                          <a:pt x="400" y="371"/>
                          <a:pt x="467" y="237"/>
                          <a:pt x="467" y="104"/>
                        </a:cubicBezTo>
                        <a:cubicBezTo>
                          <a:pt x="447" y="30"/>
                          <a:pt x="412"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1" name="Google Shape;27951;p95"/>
                  <p:cNvSpPr/>
                  <p:nvPr/>
                </p:nvSpPr>
                <p:spPr>
                  <a:xfrm>
                    <a:off x="7250675" y="2937500"/>
                    <a:ext cx="15225" cy="11825"/>
                  </a:xfrm>
                  <a:custGeom>
                    <a:avLst/>
                    <a:gdLst/>
                    <a:ahLst/>
                    <a:cxnLst/>
                    <a:rect l="l" t="t" r="r" b="b"/>
                    <a:pathLst>
                      <a:path w="609" h="473" extrusionOk="0">
                        <a:moveTo>
                          <a:pt x="346" y="1"/>
                        </a:moveTo>
                        <a:cubicBezTo>
                          <a:pt x="259" y="1"/>
                          <a:pt x="165" y="56"/>
                          <a:pt x="141" y="128"/>
                        </a:cubicBezTo>
                        <a:cubicBezTo>
                          <a:pt x="1" y="292"/>
                          <a:pt x="223" y="473"/>
                          <a:pt x="390" y="473"/>
                        </a:cubicBezTo>
                        <a:cubicBezTo>
                          <a:pt x="461" y="473"/>
                          <a:pt x="522" y="440"/>
                          <a:pt x="542" y="361"/>
                        </a:cubicBezTo>
                        <a:cubicBezTo>
                          <a:pt x="608" y="228"/>
                          <a:pt x="575" y="94"/>
                          <a:pt x="442" y="28"/>
                        </a:cubicBezTo>
                        <a:cubicBezTo>
                          <a:pt x="414" y="9"/>
                          <a:pt x="380" y="1"/>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2" name="Google Shape;27952;p95"/>
                  <p:cNvSpPr/>
                  <p:nvPr/>
                </p:nvSpPr>
                <p:spPr>
                  <a:xfrm>
                    <a:off x="7016525" y="2532050"/>
                    <a:ext cx="14825" cy="12025"/>
                  </a:xfrm>
                  <a:custGeom>
                    <a:avLst/>
                    <a:gdLst/>
                    <a:ahLst/>
                    <a:cxnLst/>
                    <a:rect l="l" t="t" r="r" b="b"/>
                    <a:pathLst>
                      <a:path w="593" h="481" extrusionOk="0">
                        <a:moveTo>
                          <a:pt x="317" y="1"/>
                        </a:moveTo>
                        <a:cubicBezTo>
                          <a:pt x="275" y="1"/>
                          <a:pt x="234" y="12"/>
                          <a:pt x="201" y="34"/>
                        </a:cubicBezTo>
                        <a:cubicBezTo>
                          <a:pt x="1" y="134"/>
                          <a:pt x="34" y="401"/>
                          <a:pt x="234" y="468"/>
                        </a:cubicBezTo>
                        <a:cubicBezTo>
                          <a:pt x="261" y="477"/>
                          <a:pt x="287" y="481"/>
                          <a:pt x="312" y="481"/>
                        </a:cubicBezTo>
                        <a:cubicBezTo>
                          <a:pt x="475" y="481"/>
                          <a:pt x="592" y="307"/>
                          <a:pt x="534" y="134"/>
                        </a:cubicBezTo>
                        <a:cubicBezTo>
                          <a:pt x="490" y="45"/>
                          <a:pt x="401"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3" name="Google Shape;27953;p95"/>
                  <p:cNvSpPr/>
                  <p:nvPr/>
                </p:nvSpPr>
                <p:spPr>
                  <a:xfrm>
                    <a:off x="6149700" y="2426000"/>
                    <a:ext cx="14575" cy="12000"/>
                  </a:xfrm>
                  <a:custGeom>
                    <a:avLst/>
                    <a:gdLst/>
                    <a:ahLst/>
                    <a:cxnLst/>
                    <a:rect l="l" t="t" r="r" b="b"/>
                    <a:pathLst>
                      <a:path w="583" h="480" extrusionOk="0">
                        <a:moveTo>
                          <a:pt x="296" y="0"/>
                        </a:moveTo>
                        <a:cubicBezTo>
                          <a:pt x="42" y="0"/>
                          <a:pt x="1" y="442"/>
                          <a:pt x="282" y="473"/>
                        </a:cubicBezTo>
                        <a:cubicBezTo>
                          <a:pt x="300" y="478"/>
                          <a:pt x="317" y="480"/>
                          <a:pt x="335" y="480"/>
                        </a:cubicBezTo>
                        <a:cubicBezTo>
                          <a:pt x="449" y="480"/>
                          <a:pt x="549" y="389"/>
                          <a:pt x="549" y="273"/>
                        </a:cubicBezTo>
                        <a:cubicBezTo>
                          <a:pt x="583" y="140"/>
                          <a:pt x="482" y="6"/>
                          <a:pt x="349" y="6"/>
                        </a:cubicBezTo>
                        <a:cubicBezTo>
                          <a:pt x="330" y="2"/>
                          <a:pt x="312" y="0"/>
                          <a:pt x="2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4" name="Google Shape;27954;p95"/>
                  <p:cNvSpPr/>
                  <p:nvPr/>
                </p:nvSpPr>
                <p:spPr>
                  <a:xfrm>
                    <a:off x="5920750" y="3707050"/>
                    <a:ext cx="13350" cy="11750"/>
                  </a:xfrm>
                  <a:custGeom>
                    <a:avLst/>
                    <a:gdLst/>
                    <a:ahLst/>
                    <a:cxnLst/>
                    <a:rect l="l" t="t" r="r" b="b"/>
                    <a:pathLst>
                      <a:path w="534" h="470" extrusionOk="0">
                        <a:moveTo>
                          <a:pt x="270" y="1"/>
                        </a:moveTo>
                        <a:cubicBezTo>
                          <a:pt x="186" y="1"/>
                          <a:pt x="111" y="45"/>
                          <a:pt x="67" y="134"/>
                        </a:cubicBezTo>
                        <a:cubicBezTo>
                          <a:pt x="0" y="234"/>
                          <a:pt x="34" y="401"/>
                          <a:pt x="167" y="435"/>
                        </a:cubicBezTo>
                        <a:cubicBezTo>
                          <a:pt x="202" y="458"/>
                          <a:pt x="242" y="469"/>
                          <a:pt x="281" y="469"/>
                        </a:cubicBezTo>
                        <a:cubicBezTo>
                          <a:pt x="353" y="469"/>
                          <a:pt x="424" y="432"/>
                          <a:pt x="467" y="368"/>
                        </a:cubicBezTo>
                        <a:cubicBezTo>
                          <a:pt x="534" y="234"/>
                          <a:pt x="501" y="101"/>
                          <a:pt x="401" y="34"/>
                        </a:cubicBezTo>
                        <a:cubicBezTo>
                          <a:pt x="356" y="12"/>
                          <a:pt x="312" y="1"/>
                          <a:pt x="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5" name="Google Shape;27955;p95"/>
                  <p:cNvSpPr/>
                  <p:nvPr/>
                </p:nvSpPr>
                <p:spPr>
                  <a:xfrm>
                    <a:off x="6843350" y="3549450"/>
                    <a:ext cx="13075" cy="12700"/>
                  </a:xfrm>
                  <a:custGeom>
                    <a:avLst/>
                    <a:gdLst/>
                    <a:ahLst/>
                    <a:cxnLst/>
                    <a:rect l="l" t="t" r="r" b="b"/>
                    <a:pathLst>
                      <a:path w="523" h="508" extrusionOk="0">
                        <a:moveTo>
                          <a:pt x="284" y="1"/>
                        </a:moveTo>
                        <a:cubicBezTo>
                          <a:pt x="142" y="1"/>
                          <a:pt x="0" y="114"/>
                          <a:pt x="56" y="301"/>
                        </a:cubicBezTo>
                        <a:cubicBezTo>
                          <a:pt x="56" y="417"/>
                          <a:pt x="157" y="507"/>
                          <a:pt x="270" y="507"/>
                        </a:cubicBezTo>
                        <a:cubicBezTo>
                          <a:pt x="288" y="507"/>
                          <a:pt x="305" y="505"/>
                          <a:pt x="323" y="501"/>
                        </a:cubicBezTo>
                        <a:cubicBezTo>
                          <a:pt x="456" y="467"/>
                          <a:pt x="523" y="367"/>
                          <a:pt x="523" y="234"/>
                        </a:cubicBezTo>
                        <a:cubicBezTo>
                          <a:pt x="508" y="72"/>
                          <a:pt x="39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6" name="Google Shape;27956;p95"/>
                  <p:cNvSpPr/>
                  <p:nvPr/>
                </p:nvSpPr>
                <p:spPr>
                  <a:xfrm>
                    <a:off x="6896375" y="3010575"/>
                    <a:ext cx="12600" cy="12625"/>
                  </a:xfrm>
                  <a:custGeom>
                    <a:avLst/>
                    <a:gdLst/>
                    <a:ahLst/>
                    <a:cxnLst/>
                    <a:rect l="l" t="t" r="r" b="b"/>
                    <a:pathLst>
                      <a:path w="504" h="505" extrusionOk="0">
                        <a:moveTo>
                          <a:pt x="229" y="0"/>
                        </a:moveTo>
                        <a:cubicBezTo>
                          <a:pt x="137" y="0"/>
                          <a:pt x="36" y="91"/>
                          <a:pt x="36" y="207"/>
                        </a:cubicBezTo>
                        <a:cubicBezTo>
                          <a:pt x="1" y="403"/>
                          <a:pt x="137" y="504"/>
                          <a:pt x="272" y="504"/>
                        </a:cubicBezTo>
                        <a:cubicBezTo>
                          <a:pt x="388" y="504"/>
                          <a:pt x="503" y="428"/>
                          <a:pt x="503" y="274"/>
                        </a:cubicBezTo>
                        <a:cubicBezTo>
                          <a:pt x="503" y="140"/>
                          <a:pt x="437" y="7"/>
                          <a:pt x="270" y="7"/>
                        </a:cubicBezTo>
                        <a:cubicBezTo>
                          <a:pt x="257" y="2"/>
                          <a:pt x="243"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7" name="Google Shape;27957;p95"/>
                  <p:cNvSpPr/>
                  <p:nvPr/>
                </p:nvSpPr>
                <p:spPr>
                  <a:xfrm>
                    <a:off x="6679625" y="2642100"/>
                    <a:ext cx="13350" cy="11775"/>
                  </a:xfrm>
                  <a:custGeom>
                    <a:avLst/>
                    <a:gdLst/>
                    <a:ahLst/>
                    <a:cxnLst/>
                    <a:rect l="l" t="t" r="r" b="b"/>
                    <a:pathLst>
                      <a:path w="534" h="471" extrusionOk="0">
                        <a:moveTo>
                          <a:pt x="273" y="0"/>
                        </a:moveTo>
                        <a:cubicBezTo>
                          <a:pt x="228" y="0"/>
                          <a:pt x="181" y="11"/>
                          <a:pt x="134" y="35"/>
                        </a:cubicBezTo>
                        <a:cubicBezTo>
                          <a:pt x="34" y="102"/>
                          <a:pt x="0" y="235"/>
                          <a:pt x="67" y="369"/>
                        </a:cubicBezTo>
                        <a:cubicBezTo>
                          <a:pt x="110" y="433"/>
                          <a:pt x="181" y="470"/>
                          <a:pt x="262" y="470"/>
                        </a:cubicBezTo>
                        <a:cubicBezTo>
                          <a:pt x="306" y="470"/>
                          <a:pt x="353" y="459"/>
                          <a:pt x="401" y="435"/>
                        </a:cubicBezTo>
                        <a:cubicBezTo>
                          <a:pt x="501" y="369"/>
                          <a:pt x="534" y="235"/>
                          <a:pt x="467" y="102"/>
                        </a:cubicBezTo>
                        <a:cubicBezTo>
                          <a:pt x="424" y="37"/>
                          <a:pt x="35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8" name="Google Shape;27958;p95"/>
                  <p:cNvSpPr/>
                  <p:nvPr/>
                </p:nvSpPr>
                <p:spPr>
                  <a:xfrm>
                    <a:off x="5993300" y="2555250"/>
                    <a:ext cx="12525" cy="12025"/>
                  </a:xfrm>
                  <a:custGeom>
                    <a:avLst/>
                    <a:gdLst/>
                    <a:ahLst/>
                    <a:cxnLst/>
                    <a:rect l="l" t="t" r="r" b="b"/>
                    <a:pathLst>
                      <a:path w="501" h="481" extrusionOk="0">
                        <a:moveTo>
                          <a:pt x="248" y="0"/>
                        </a:moveTo>
                        <a:cubicBezTo>
                          <a:pt x="134" y="0"/>
                          <a:pt x="29" y="91"/>
                          <a:pt x="0" y="207"/>
                        </a:cubicBezTo>
                        <a:cubicBezTo>
                          <a:pt x="0" y="340"/>
                          <a:pt x="100" y="474"/>
                          <a:pt x="234" y="474"/>
                        </a:cubicBezTo>
                        <a:cubicBezTo>
                          <a:pt x="251" y="478"/>
                          <a:pt x="268" y="480"/>
                          <a:pt x="285" y="480"/>
                        </a:cubicBezTo>
                        <a:cubicBezTo>
                          <a:pt x="392" y="480"/>
                          <a:pt x="472" y="389"/>
                          <a:pt x="501" y="273"/>
                        </a:cubicBezTo>
                        <a:cubicBezTo>
                          <a:pt x="501" y="140"/>
                          <a:pt x="434" y="7"/>
                          <a:pt x="301" y="7"/>
                        </a:cubicBezTo>
                        <a:cubicBezTo>
                          <a:pt x="283" y="2"/>
                          <a:pt x="265" y="0"/>
                          <a:pt x="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9" name="Google Shape;27959;p95"/>
                  <p:cNvSpPr/>
                  <p:nvPr/>
                </p:nvSpPr>
                <p:spPr>
                  <a:xfrm>
                    <a:off x="5384525" y="2805750"/>
                    <a:ext cx="13375" cy="12175"/>
                  </a:xfrm>
                  <a:custGeom>
                    <a:avLst/>
                    <a:gdLst/>
                    <a:ahLst/>
                    <a:cxnLst/>
                    <a:rect l="l" t="t" r="r" b="b"/>
                    <a:pathLst>
                      <a:path w="535" h="487" extrusionOk="0">
                        <a:moveTo>
                          <a:pt x="273" y="1"/>
                        </a:moveTo>
                        <a:cubicBezTo>
                          <a:pt x="239" y="1"/>
                          <a:pt x="203" y="9"/>
                          <a:pt x="167" y="27"/>
                        </a:cubicBezTo>
                        <a:cubicBezTo>
                          <a:pt x="34" y="60"/>
                          <a:pt x="1" y="194"/>
                          <a:pt x="34" y="327"/>
                        </a:cubicBezTo>
                        <a:cubicBezTo>
                          <a:pt x="83" y="425"/>
                          <a:pt x="167" y="487"/>
                          <a:pt x="262" y="487"/>
                        </a:cubicBezTo>
                        <a:cubicBezTo>
                          <a:pt x="296" y="487"/>
                          <a:pt x="332" y="479"/>
                          <a:pt x="368" y="461"/>
                        </a:cubicBezTo>
                        <a:cubicBezTo>
                          <a:pt x="468" y="427"/>
                          <a:pt x="534" y="261"/>
                          <a:pt x="501" y="161"/>
                        </a:cubicBezTo>
                        <a:cubicBezTo>
                          <a:pt x="452" y="63"/>
                          <a:pt x="368"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0" name="Google Shape;27960;p95"/>
                  <p:cNvSpPr/>
                  <p:nvPr/>
                </p:nvSpPr>
                <p:spPr>
                  <a:xfrm>
                    <a:off x="5969100" y="3866300"/>
                    <a:ext cx="15000" cy="11975"/>
                  </a:xfrm>
                  <a:custGeom>
                    <a:avLst/>
                    <a:gdLst/>
                    <a:ahLst/>
                    <a:cxnLst/>
                    <a:rect l="l" t="t" r="r" b="b"/>
                    <a:pathLst>
                      <a:path w="600" h="479" extrusionOk="0">
                        <a:moveTo>
                          <a:pt x="294" y="1"/>
                        </a:moveTo>
                        <a:cubicBezTo>
                          <a:pt x="211" y="1"/>
                          <a:pt x="132" y="38"/>
                          <a:pt x="68" y="102"/>
                        </a:cubicBezTo>
                        <a:cubicBezTo>
                          <a:pt x="1" y="202"/>
                          <a:pt x="34" y="369"/>
                          <a:pt x="134" y="436"/>
                        </a:cubicBezTo>
                        <a:cubicBezTo>
                          <a:pt x="182" y="465"/>
                          <a:pt x="228" y="478"/>
                          <a:pt x="271" y="478"/>
                        </a:cubicBezTo>
                        <a:cubicBezTo>
                          <a:pt x="470" y="478"/>
                          <a:pt x="599" y="200"/>
                          <a:pt x="435" y="36"/>
                        </a:cubicBezTo>
                        <a:cubicBezTo>
                          <a:pt x="387" y="12"/>
                          <a:pt x="340"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1" name="Google Shape;27961;p95"/>
                  <p:cNvSpPr/>
                  <p:nvPr/>
                </p:nvSpPr>
                <p:spPr>
                  <a:xfrm>
                    <a:off x="7143250" y="3753175"/>
                    <a:ext cx="12575" cy="9825"/>
                  </a:xfrm>
                  <a:custGeom>
                    <a:avLst/>
                    <a:gdLst/>
                    <a:ahLst/>
                    <a:cxnLst/>
                    <a:rect l="l" t="t" r="r" b="b"/>
                    <a:pathLst>
                      <a:path w="503" h="393" extrusionOk="0">
                        <a:moveTo>
                          <a:pt x="416" y="0"/>
                        </a:moveTo>
                        <a:cubicBezTo>
                          <a:pt x="267" y="0"/>
                          <a:pt x="0" y="392"/>
                          <a:pt x="244" y="392"/>
                        </a:cubicBezTo>
                        <a:cubicBezTo>
                          <a:pt x="252" y="392"/>
                          <a:pt x="260" y="392"/>
                          <a:pt x="269" y="391"/>
                        </a:cubicBezTo>
                        <a:cubicBezTo>
                          <a:pt x="402" y="358"/>
                          <a:pt x="502" y="257"/>
                          <a:pt x="502" y="124"/>
                        </a:cubicBezTo>
                        <a:cubicBezTo>
                          <a:pt x="495" y="35"/>
                          <a:pt x="461" y="0"/>
                          <a:pt x="4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2" name="Google Shape;27962;p95"/>
                  <p:cNvSpPr/>
                  <p:nvPr/>
                </p:nvSpPr>
                <p:spPr>
                  <a:xfrm>
                    <a:off x="7211725" y="2953150"/>
                    <a:ext cx="12475" cy="9100"/>
                  </a:xfrm>
                  <a:custGeom>
                    <a:avLst/>
                    <a:gdLst/>
                    <a:ahLst/>
                    <a:cxnLst/>
                    <a:rect l="l" t="t" r="r" b="b"/>
                    <a:pathLst>
                      <a:path w="499" h="364" extrusionOk="0">
                        <a:moveTo>
                          <a:pt x="240" y="1"/>
                        </a:moveTo>
                        <a:cubicBezTo>
                          <a:pt x="0" y="1"/>
                          <a:pt x="257" y="364"/>
                          <a:pt x="407" y="364"/>
                        </a:cubicBezTo>
                        <a:cubicBezTo>
                          <a:pt x="454" y="364"/>
                          <a:pt x="491" y="328"/>
                          <a:pt x="498" y="236"/>
                        </a:cubicBezTo>
                        <a:cubicBezTo>
                          <a:pt x="498" y="102"/>
                          <a:pt x="398" y="2"/>
                          <a:pt x="265" y="2"/>
                        </a:cubicBezTo>
                        <a:cubicBezTo>
                          <a:pt x="256" y="1"/>
                          <a:pt x="247" y="1"/>
                          <a:pt x="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3" name="Google Shape;27963;p95"/>
                  <p:cNvSpPr/>
                  <p:nvPr/>
                </p:nvSpPr>
                <p:spPr>
                  <a:xfrm>
                    <a:off x="6864750" y="2408600"/>
                    <a:ext cx="15575" cy="12025"/>
                  </a:xfrm>
                  <a:custGeom>
                    <a:avLst/>
                    <a:gdLst/>
                    <a:ahLst/>
                    <a:cxnLst/>
                    <a:rect l="l" t="t" r="r" b="b"/>
                    <a:pathLst>
                      <a:path w="623" h="481" extrusionOk="0">
                        <a:moveTo>
                          <a:pt x="308" y="0"/>
                        </a:moveTo>
                        <a:cubicBezTo>
                          <a:pt x="262" y="0"/>
                          <a:pt x="215" y="11"/>
                          <a:pt x="167" y="35"/>
                        </a:cubicBezTo>
                        <a:cubicBezTo>
                          <a:pt x="1" y="135"/>
                          <a:pt x="34" y="435"/>
                          <a:pt x="267" y="469"/>
                        </a:cubicBezTo>
                        <a:cubicBezTo>
                          <a:pt x="291" y="477"/>
                          <a:pt x="315" y="480"/>
                          <a:pt x="337" y="480"/>
                        </a:cubicBezTo>
                        <a:cubicBezTo>
                          <a:pt x="503" y="480"/>
                          <a:pt x="622" y="278"/>
                          <a:pt x="534" y="102"/>
                        </a:cubicBezTo>
                        <a:cubicBezTo>
                          <a:pt x="470" y="37"/>
                          <a:pt x="391"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4" name="Google Shape;27964;p95"/>
                  <p:cNvSpPr/>
                  <p:nvPr/>
                </p:nvSpPr>
                <p:spPr>
                  <a:xfrm>
                    <a:off x="6595400" y="2618100"/>
                    <a:ext cx="15900" cy="12850"/>
                  </a:xfrm>
                  <a:custGeom>
                    <a:avLst/>
                    <a:gdLst/>
                    <a:ahLst/>
                    <a:cxnLst/>
                    <a:rect l="l" t="t" r="r" b="b"/>
                    <a:pathLst>
                      <a:path w="636" h="514" extrusionOk="0">
                        <a:moveTo>
                          <a:pt x="282" y="1"/>
                        </a:moveTo>
                        <a:cubicBezTo>
                          <a:pt x="229" y="1"/>
                          <a:pt x="176" y="19"/>
                          <a:pt x="134" y="61"/>
                        </a:cubicBezTo>
                        <a:cubicBezTo>
                          <a:pt x="34" y="128"/>
                          <a:pt x="0" y="295"/>
                          <a:pt x="100" y="395"/>
                        </a:cubicBezTo>
                        <a:cubicBezTo>
                          <a:pt x="147" y="479"/>
                          <a:pt x="215" y="513"/>
                          <a:pt x="283" y="513"/>
                        </a:cubicBezTo>
                        <a:cubicBezTo>
                          <a:pt x="458" y="513"/>
                          <a:pt x="635" y="287"/>
                          <a:pt x="467" y="94"/>
                        </a:cubicBezTo>
                        <a:cubicBezTo>
                          <a:pt x="428" y="36"/>
                          <a:pt x="356"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5" name="Google Shape;27965;p95"/>
                  <p:cNvSpPr/>
                  <p:nvPr/>
                </p:nvSpPr>
                <p:spPr>
                  <a:xfrm>
                    <a:off x="5583600" y="3375725"/>
                    <a:ext cx="16100" cy="12500"/>
                  </a:xfrm>
                  <a:custGeom>
                    <a:avLst/>
                    <a:gdLst/>
                    <a:ahLst/>
                    <a:cxnLst/>
                    <a:rect l="l" t="t" r="r" b="b"/>
                    <a:pathLst>
                      <a:path w="644" h="500" extrusionOk="0">
                        <a:moveTo>
                          <a:pt x="380" y="1"/>
                        </a:moveTo>
                        <a:cubicBezTo>
                          <a:pt x="332" y="1"/>
                          <a:pt x="285" y="17"/>
                          <a:pt x="243" y="44"/>
                        </a:cubicBezTo>
                        <a:cubicBezTo>
                          <a:pt x="1" y="206"/>
                          <a:pt x="151" y="499"/>
                          <a:pt x="358" y="499"/>
                        </a:cubicBezTo>
                        <a:cubicBezTo>
                          <a:pt x="407" y="499"/>
                          <a:pt x="459" y="483"/>
                          <a:pt x="510" y="445"/>
                        </a:cubicBezTo>
                        <a:cubicBezTo>
                          <a:pt x="610" y="345"/>
                          <a:pt x="644" y="211"/>
                          <a:pt x="577" y="111"/>
                        </a:cubicBezTo>
                        <a:cubicBezTo>
                          <a:pt x="518" y="33"/>
                          <a:pt x="448" y="1"/>
                          <a:pt x="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6" name="Google Shape;27966;p95"/>
                  <p:cNvSpPr/>
                  <p:nvPr/>
                </p:nvSpPr>
                <p:spPr>
                  <a:xfrm>
                    <a:off x="5760625" y="3895200"/>
                    <a:ext cx="13975" cy="12450"/>
                  </a:xfrm>
                  <a:custGeom>
                    <a:avLst/>
                    <a:gdLst/>
                    <a:ahLst/>
                    <a:cxnLst/>
                    <a:rect l="l" t="t" r="r" b="b"/>
                    <a:pathLst>
                      <a:path w="559" h="498" extrusionOk="0">
                        <a:moveTo>
                          <a:pt x="279" y="1"/>
                        </a:moveTo>
                        <a:cubicBezTo>
                          <a:pt x="254" y="1"/>
                          <a:pt x="228" y="5"/>
                          <a:pt x="201" y="14"/>
                        </a:cubicBezTo>
                        <a:cubicBezTo>
                          <a:pt x="67" y="80"/>
                          <a:pt x="1" y="214"/>
                          <a:pt x="34" y="347"/>
                        </a:cubicBezTo>
                        <a:cubicBezTo>
                          <a:pt x="67" y="447"/>
                          <a:pt x="159" y="497"/>
                          <a:pt x="255" y="497"/>
                        </a:cubicBezTo>
                        <a:cubicBezTo>
                          <a:pt x="351" y="497"/>
                          <a:pt x="451" y="447"/>
                          <a:pt x="501" y="347"/>
                        </a:cubicBezTo>
                        <a:cubicBezTo>
                          <a:pt x="559" y="174"/>
                          <a:pt x="441"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7" name="Google Shape;27967;p95"/>
                  <p:cNvSpPr/>
                  <p:nvPr/>
                </p:nvSpPr>
                <p:spPr>
                  <a:xfrm>
                    <a:off x="6544050" y="3766600"/>
                    <a:ext cx="14375" cy="8200"/>
                  </a:xfrm>
                  <a:custGeom>
                    <a:avLst/>
                    <a:gdLst/>
                    <a:ahLst/>
                    <a:cxnLst/>
                    <a:rect l="l" t="t" r="r" b="b"/>
                    <a:pathLst>
                      <a:path w="575" h="328" extrusionOk="0">
                        <a:moveTo>
                          <a:pt x="110" y="0"/>
                        </a:moveTo>
                        <a:cubicBezTo>
                          <a:pt x="45" y="0"/>
                          <a:pt x="1" y="42"/>
                          <a:pt x="19" y="154"/>
                        </a:cubicBezTo>
                        <a:cubicBezTo>
                          <a:pt x="48" y="241"/>
                          <a:pt x="127" y="327"/>
                          <a:pt x="234" y="327"/>
                        </a:cubicBezTo>
                        <a:cubicBezTo>
                          <a:pt x="251" y="327"/>
                          <a:pt x="268" y="325"/>
                          <a:pt x="286" y="321"/>
                        </a:cubicBezTo>
                        <a:cubicBezTo>
                          <a:pt x="574" y="273"/>
                          <a:pt x="275"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8" name="Google Shape;27968;p95"/>
                  <p:cNvSpPr/>
                  <p:nvPr/>
                </p:nvSpPr>
                <p:spPr>
                  <a:xfrm>
                    <a:off x="6748975" y="3073875"/>
                    <a:ext cx="11550" cy="10275"/>
                  </a:xfrm>
                  <a:custGeom>
                    <a:avLst/>
                    <a:gdLst/>
                    <a:ahLst/>
                    <a:cxnLst/>
                    <a:rect l="l" t="t" r="r" b="b"/>
                    <a:pathLst>
                      <a:path w="462" h="411" extrusionOk="0">
                        <a:moveTo>
                          <a:pt x="202" y="1"/>
                        </a:moveTo>
                        <a:cubicBezTo>
                          <a:pt x="1" y="1"/>
                          <a:pt x="201" y="410"/>
                          <a:pt x="340" y="410"/>
                        </a:cubicBezTo>
                        <a:cubicBezTo>
                          <a:pt x="377" y="410"/>
                          <a:pt x="409" y="382"/>
                          <a:pt x="429" y="310"/>
                        </a:cubicBezTo>
                        <a:cubicBezTo>
                          <a:pt x="462" y="177"/>
                          <a:pt x="395" y="43"/>
                          <a:pt x="262" y="10"/>
                        </a:cubicBezTo>
                        <a:cubicBezTo>
                          <a:pt x="239" y="4"/>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9" name="Google Shape;27969;p95"/>
                  <p:cNvSpPr/>
                  <p:nvPr/>
                </p:nvSpPr>
                <p:spPr>
                  <a:xfrm>
                    <a:off x="6283300" y="2373350"/>
                    <a:ext cx="17100" cy="12225"/>
                  </a:xfrm>
                  <a:custGeom>
                    <a:avLst/>
                    <a:gdLst/>
                    <a:ahLst/>
                    <a:cxnLst/>
                    <a:rect l="l" t="t" r="r" b="b"/>
                    <a:pathLst>
                      <a:path w="684" h="489" extrusionOk="0">
                        <a:moveTo>
                          <a:pt x="350" y="0"/>
                        </a:moveTo>
                        <a:cubicBezTo>
                          <a:pt x="176" y="0"/>
                          <a:pt x="0" y="189"/>
                          <a:pt x="142" y="378"/>
                        </a:cubicBezTo>
                        <a:cubicBezTo>
                          <a:pt x="191" y="456"/>
                          <a:pt x="263" y="488"/>
                          <a:pt x="335" y="488"/>
                        </a:cubicBezTo>
                        <a:cubicBezTo>
                          <a:pt x="508" y="488"/>
                          <a:pt x="684" y="300"/>
                          <a:pt x="542" y="111"/>
                        </a:cubicBezTo>
                        <a:cubicBezTo>
                          <a:pt x="493" y="33"/>
                          <a:pt x="422"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0" name="Google Shape;27970;p95"/>
                  <p:cNvSpPr/>
                  <p:nvPr/>
                </p:nvSpPr>
                <p:spPr>
                  <a:xfrm>
                    <a:off x="5384525" y="2532675"/>
                    <a:ext cx="12525" cy="12075"/>
                  </a:xfrm>
                  <a:custGeom>
                    <a:avLst/>
                    <a:gdLst/>
                    <a:ahLst/>
                    <a:cxnLst/>
                    <a:rect l="l" t="t" r="r" b="b"/>
                    <a:pathLst>
                      <a:path w="501" h="483" extrusionOk="0">
                        <a:moveTo>
                          <a:pt x="269" y="0"/>
                        </a:moveTo>
                        <a:cubicBezTo>
                          <a:pt x="247" y="0"/>
                          <a:pt x="224" y="3"/>
                          <a:pt x="201" y="9"/>
                        </a:cubicBezTo>
                        <a:cubicBezTo>
                          <a:pt x="67" y="9"/>
                          <a:pt x="1" y="142"/>
                          <a:pt x="1" y="276"/>
                        </a:cubicBezTo>
                        <a:cubicBezTo>
                          <a:pt x="30" y="392"/>
                          <a:pt x="134" y="482"/>
                          <a:pt x="248" y="482"/>
                        </a:cubicBezTo>
                        <a:cubicBezTo>
                          <a:pt x="266" y="482"/>
                          <a:pt x="283" y="480"/>
                          <a:pt x="301" y="476"/>
                        </a:cubicBezTo>
                        <a:cubicBezTo>
                          <a:pt x="434" y="443"/>
                          <a:pt x="501"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1" name="Google Shape;27971;p95"/>
                  <p:cNvSpPr/>
                  <p:nvPr/>
                </p:nvSpPr>
                <p:spPr>
                  <a:xfrm>
                    <a:off x="5870700" y="3356400"/>
                    <a:ext cx="13900" cy="11950"/>
                  </a:xfrm>
                  <a:custGeom>
                    <a:avLst/>
                    <a:gdLst/>
                    <a:ahLst/>
                    <a:cxnLst/>
                    <a:rect l="l" t="t" r="r" b="b"/>
                    <a:pathLst>
                      <a:path w="556" h="478" extrusionOk="0">
                        <a:moveTo>
                          <a:pt x="268" y="0"/>
                        </a:moveTo>
                        <a:cubicBezTo>
                          <a:pt x="176" y="0"/>
                          <a:pt x="84" y="50"/>
                          <a:pt x="34" y="150"/>
                        </a:cubicBezTo>
                        <a:cubicBezTo>
                          <a:pt x="1" y="284"/>
                          <a:pt x="68" y="417"/>
                          <a:pt x="168" y="451"/>
                        </a:cubicBezTo>
                        <a:cubicBezTo>
                          <a:pt x="204" y="469"/>
                          <a:pt x="241" y="477"/>
                          <a:pt x="276" y="477"/>
                        </a:cubicBezTo>
                        <a:cubicBezTo>
                          <a:pt x="432" y="477"/>
                          <a:pt x="556" y="314"/>
                          <a:pt x="501" y="150"/>
                        </a:cubicBezTo>
                        <a:cubicBezTo>
                          <a:pt x="451" y="50"/>
                          <a:pt x="359"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2" name="Google Shape;27972;p95"/>
                  <p:cNvSpPr/>
                  <p:nvPr/>
                </p:nvSpPr>
                <p:spPr>
                  <a:xfrm>
                    <a:off x="6813875" y="3151575"/>
                    <a:ext cx="11700" cy="10225"/>
                  </a:xfrm>
                  <a:custGeom>
                    <a:avLst/>
                    <a:gdLst/>
                    <a:ahLst/>
                    <a:cxnLst/>
                    <a:rect l="l" t="t" r="r" b="b"/>
                    <a:pathLst>
                      <a:path w="468" h="409" extrusionOk="0">
                        <a:moveTo>
                          <a:pt x="355" y="1"/>
                        </a:moveTo>
                        <a:cubicBezTo>
                          <a:pt x="221" y="1"/>
                          <a:pt x="1" y="409"/>
                          <a:pt x="224" y="409"/>
                        </a:cubicBezTo>
                        <a:cubicBezTo>
                          <a:pt x="237" y="409"/>
                          <a:pt x="251" y="407"/>
                          <a:pt x="268" y="404"/>
                        </a:cubicBezTo>
                        <a:cubicBezTo>
                          <a:pt x="401" y="371"/>
                          <a:pt x="468" y="238"/>
                          <a:pt x="434" y="104"/>
                        </a:cubicBezTo>
                        <a:cubicBezTo>
                          <a:pt x="421" y="30"/>
                          <a:pt x="391"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3" name="Google Shape;27973;p95"/>
                  <p:cNvSpPr/>
                  <p:nvPr/>
                </p:nvSpPr>
                <p:spPr>
                  <a:xfrm>
                    <a:off x="6853625" y="2654900"/>
                    <a:ext cx="13850" cy="8950"/>
                  </a:xfrm>
                  <a:custGeom>
                    <a:avLst/>
                    <a:gdLst/>
                    <a:ahLst/>
                    <a:cxnLst/>
                    <a:rect l="l" t="t" r="r" b="b"/>
                    <a:pathLst>
                      <a:path w="554" h="358" extrusionOk="0">
                        <a:moveTo>
                          <a:pt x="471" y="0"/>
                        </a:moveTo>
                        <a:cubicBezTo>
                          <a:pt x="316" y="0"/>
                          <a:pt x="1" y="332"/>
                          <a:pt x="279" y="357"/>
                        </a:cubicBezTo>
                        <a:cubicBezTo>
                          <a:pt x="412" y="357"/>
                          <a:pt x="546" y="257"/>
                          <a:pt x="546" y="124"/>
                        </a:cubicBezTo>
                        <a:cubicBezTo>
                          <a:pt x="554" y="34"/>
                          <a:pt x="521" y="0"/>
                          <a:pt x="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4" name="Google Shape;27974;p95"/>
                  <p:cNvSpPr/>
                  <p:nvPr/>
                </p:nvSpPr>
                <p:spPr>
                  <a:xfrm>
                    <a:off x="6452375" y="2406800"/>
                    <a:ext cx="17725" cy="11975"/>
                  </a:xfrm>
                  <a:custGeom>
                    <a:avLst/>
                    <a:gdLst/>
                    <a:ahLst/>
                    <a:cxnLst/>
                    <a:rect l="l" t="t" r="r" b="b"/>
                    <a:pathLst>
                      <a:path w="709" h="479" extrusionOk="0">
                        <a:moveTo>
                          <a:pt x="353" y="1"/>
                        </a:moveTo>
                        <a:cubicBezTo>
                          <a:pt x="144" y="1"/>
                          <a:pt x="0" y="302"/>
                          <a:pt x="251" y="441"/>
                        </a:cubicBezTo>
                        <a:cubicBezTo>
                          <a:pt x="293" y="467"/>
                          <a:pt x="334" y="478"/>
                          <a:pt x="372" y="478"/>
                        </a:cubicBezTo>
                        <a:cubicBezTo>
                          <a:pt x="579" y="478"/>
                          <a:pt x="709" y="153"/>
                          <a:pt x="484" y="40"/>
                        </a:cubicBezTo>
                        <a:cubicBezTo>
                          <a:pt x="440" y="13"/>
                          <a:pt x="395"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5" name="Google Shape;27975;p95"/>
                  <p:cNvSpPr/>
                  <p:nvPr/>
                </p:nvSpPr>
                <p:spPr>
                  <a:xfrm>
                    <a:off x="5277775" y="2962400"/>
                    <a:ext cx="14975" cy="11950"/>
                  </a:xfrm>
                  <a:custGeom>
                    <a:avLst/>
                    <a:gdLst/>
                    <a:ahLst/>
                    <a:cxnLst/>
                    <a:rect l="l" t="t" r="r" b="b"/>
                    <a:pathLst>
                      <a:path w="599" h="478" extrusionOk="0">
                        <a:moveTo>
                          <a:pt x="250" y="0"/>
                        </a:moveTo>
                        <a:cubicBezTo>
                          <a:pt x="222" y="0"/>
                          <a:pt x="194" y="10"/>
                          <a:pt x="168" y="32"/>
                        </a:cubicBezTo>
                        <a:cubicBezTo>
                          <a:pt x="34" y="99"/>
                          <a:pt x="1" y="232"/>
                          <a:pt x="34" y="333"/>
                        </a:cubicBezTo>
                        <a:cubicBezTo>
                          <a:pt x="85" y="434"/>
                          <a:pt x="175" y="478"/>
                          <a:pt x="274" y="478"/>
                        </a:cubicBezTo>
                        <a:cubicBezTo>
                          <a:pt x="305" y="478"/>
                          <a:pt x="336" y="474"/>
                          <a:pt x="368" y="466"/>
                        </a:cubicBezTo>
                        <a:cubicBezTo>
                          <a:pt x="599" y="408"/>
                          <a:pt x="430"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6" name="Google Shape;27976;p95"/>
                  <p:cNvSpPr/>
                  <p:nvPr/>
                </p:nvSpPr>
                <p:spPr>
                  <a:xfrm>
                    <a:off x="5272775" y="3564450"/>
                    <a:ext cx="12550" cy="11700"/>
                  </a:xfrm>
                  <a:custGeom>
                    <a:avLst/>
                    <a:gdLst/>
                    <a:ahLst/>
                    <a:cxnLst/>
                    <a:rect l="l" t="t" r="r" b="b"/>
                    <a:pathLst>
                      <a:path w="502" h="468" extrusionOk="0">
                        <a:moveTo>
                          <a:pt x="234" y="1"/>
                        </a:moveTo>
                        <a:cubicBezTo>
                          <a:pt x="101" y="1"/>
                          <a:pt x="1" y="101"/>
                          <a:pt x="1" y="234"/>
                        </a:cubicBezTo>
                        <a:cubicBezTo>
                          <a:pt x="1" y="368"/>
                          <a:pt x="101" y="468"/>
                          <a:pt x="234" y="468"/>
                        </a:cubicBezTo>
                        <a:cubicBezTo>
                          <a:pt x="368" y="468"/>
                          <a:pt x="501" y="368"/>
                          <a:pt x="501" y="234"/>
                        </a:cubicBezTo>
                        <a:cubicBezTo>
                          <a:pt x="501" y="101"/>
                          <a:pt x="36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7" name="Google Shape;27977;p95"/>
                  <p:cNvSpPr/>
                  <p:nvPr/>
                </p:nvSpPr>
                <p:spPr>
                  <a:xfrm>
                    <a:off x="6536250" y="3854150"/>
                    <a:ext cx="14000" cy="8200"/>
                  </a:xfrm>
                  <a:custGeom>
                    <a:avLst/>
                    <a:gdLst/>
                    <a:ahLst/>
                    <a:cxnLst/>
                    <a:rect l="l" t="t" r="r" b="b"/>
                    <a:pathLst>
                      <a:path w="560" h="328" extrusionOk="0">
                        <a:moveTo>
                          <a:pt x="462" y="1"/>
                        </a:moveTo>
                        <a:cubicBezTo>
                          <a:pt x="307" y="1"/>
                          <a:pt x="1" y="273"/>
                          <a:pt x="265" y="321"/>
                        </a:cubicBezTo>
                        <a:cubicBezTo>
                          <a:pt x="283" y="326"/>
                          <a:pt x="300" y="328"/>
                          <a:pt x="318" y="328"/>
                        </a:cubicBezTo>
                        <a:cubicBezTo>
                          <a:pt x="431" y="328"/>
                          <a:pt x="532" y="241"/>
                          <a:pt x="532" y="155"/>
                        </a:cubicBezTo>
                        <a:cubicBezTo>
                          <a:pt x="560" y="42"/>
                          <a:pt x="522"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8" name="Google Shape;27978;p95"/>
                  <p:cNvSpPr/>
                  <p:nvPr/>
                </p:nvSpPr>
                <p:spPr>
                  <a:xfrm>
                    <a:off x="6898950" y="3558200"/>
                    <a:ext cx="13850" cy="12450"/>
                  </a:xfrm>
                  <a:custGeom>
                    <a:avLst/>
                    <a:gdLst/>
                    <a:ahLst/>
                    <a:cxnLst/>
                    <a:rect l="l" t="t" r="r" b="b"/>
                    <a:pathLst>
                      <a:path w="554" h="498" extrusionOk="0">
                        <a:moveTo>
                          <a:pt x="250" y="1"/>
                        </a:moveTo>
                        <a:cubicBezTo>
                          <a:pt x="159" y="1"/>
                          <a:pt x="67" y="51"/>
                          <a:pt x="34" y="151"/>
                        </a:cubicBezTo>
                        <a:cubicBezTo>
                          <a:pt x="0" y="284"/>
                          <a:pt x="67" y="418"/>
                          <a:pt x="167" y="484"/>
                        </a:cubicBezTo>
                        <a:cubicBezTo>
                          <a:pt x="194" y="493"/>
                          <a:pt x="221" y="497"/>
                          <a:pt x="247" y="497"/>
                        </a:cubicBezTo>
                        <a:cubicBezTo>
                          <a:pt x="415" y="497"/>
                          <a:pt x="554" y="324"/>
                          <a:pt x="467" y="151"/>
                        </a:cubicBezTo>
                        <a:cubicBezTo>
                          <a:pt x="434" y="51"/>
                          <a:pt x="34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9" name="Google Shape;27979;p95"/>
                  <p:cNvSpPr/>
                  <p:nvPr/>
                </p:nvSpPr>
                <p:spPr>
                  <a:xfrm>
                    <a:off x="6953000" y="3455625"/>
                    <a:ext cx="15175" cy="12125"/>
                  </a:xfrm>
                  <a:custGeom>
                    <a:avLst/>
                    <a:gdLst/>
                    <a:ahLst/>
                    <a:cxnLst/>
                    <a:rect l="l" t="t" r="r" b="b"/>
                    <a:pathLst>
                      <a:path w="607" h="485" extrusionOk="0">
                        <a:moveTo>
                          <a:pt x="350" y="0"/>
                        </a:moveTo>
                        <a:cubicBezTo>
                          <a:pt x="132" y="0"/>
                          <a:pt x="0" y="304"/>
                          <a:pt x="207" y="451"/>
                        </a:cubicBezTo>
                        <a:cubicBezTo>
                          <a:pt x="251" y="473"/>
                          <a:pt x="295" y="484"/>
                          <a:pt x="337" y="484"/>
                        </a:cubicBezTo>
                        <a:cubicBezTo>
                          <a:pt x="421" y="484"/>
                          <a:pt x="496" y="440"/>
                          <a:pt x="540" y="351"/>
                        </a:cubicBezTo>
                        <a:cubicBezTo>
                          <a:pt x="607" y="251"/>
                          <a:pt x="573" y="84"/>
                          <a:pt x="440" y="17"/>
                        </a:cubicBezTo>
                        <a:cubicBezTo>
                          <a:pt x="409" y="6"/>
                          <a:pt x="379"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0" name="Google Shape;27980;p95"/>
                  <p:cNvSpPr/>
                  <p:nvPr/>
                </p:nvSpPr>
                <p:spPr>
                  <a:xfrm>
                    <a:off x="6989850" y="3365950"/>
                    <a:ext cx="13350" cy="11725"/>
                  </a:xfrm>
                  <a:custGeom>
                    <a:avLst/>
                    <a:gdLst/>
                    <a:ahLst/>
                    <a:cxnLst/>
                    <a:rect l="l" t="t" r="r" b="b"/>
                    <a:pathLst>
                      <a:path w="534" h="469" extrusionOk="0">
                        <a:moveTo>
                          <a:pt x="244" y="0"/>
                        </a:moveTo>
                        <a:cubicBezTo>
                          <a:pt x="166" y="0"/>
                          <a:pt x="88" y="37"/>
                          <a:pt x="67" y="102"/>
                        </a:cubicBezTo>
                        <a:cubicBezTo>
                          <a:pt x="0" y="235"/>
                          <a:pt x="33" y="369"/>
                          <a:pt x="167" y="435"/>
                        </a:cubicBezTo>
                        <a:cubicBezTo>
                          <a:pt x="200" y="458"/>
                          <a:pt x="237" y="469"/>
                          <a:pt x="274" y="469"/>
                        </a:cubicBezTo>
                        <a:cubicBezTo>
                          <a:pt x="348" y="469"/>
                          <a:pt x="423" y="424"/>
                          <a:pt x="467" y="335"/>
                        </a:cubicBezTo>
                        <a:cubicBezTo>
                          <a:pt x="534" y="235"/>
                          <a:pt x="500" y="69"/>
                          <a:pt x="367" y="35"/>
                        </a:cubicBezTo>
                        <a:cubicBezTo>
                          <a:pt x="332" y="12"/>
                          <a:pt x="28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1" name="Google Shape;27981;p95"/>
                  <p:cNvSpPr/>
                  <p:nvPr/>
                </p:nvSpPr>
                <p:spPr>
                  <a:xfrm>
                    <a:off x="6923125" y="3484375"/>
                    <a:ext cx="14200" cy="11750"/>
                  </a:xfrm>
                  <a:custGeom>
                    <a:avLst/>
                    <a:gdLst/>
                    <a:ahLst/>
                    <a:cxnLst/>
                    <a:rect l="l" t="t" r="r" b="b"/>
                    <a:pathLst>
                      <a:path w="568" h="470" extrusionOk="0">
                        <a:moveTo>
                          <a:pt x="295" y="0"/>
                        </a:moveTo>
                        <a:cubicBezTo>
                          <a:pt x="215" y="0"/>
                          <a:pt x="144" y="37"/>
                          <a:pt x="101" y="102"/>
                        </a:cubicBezTo>
                        <a:cubicBezTo>
                          <a:pt x="1" y="235"/>
                          <a:pt x="34" y="368"/>
                          <a:pt x="167" y="435"/>
                        </a:cubicBezTo>
                        <a:cubicBezTo>
                          <a:pt x="203" y="459"/>
                          <a:pt x="247" y="470"/>
                          <a:pt x="291" y="470"/>
                        </a:cubicBezTo>
                        <a:cubicBezTo>
                          <a:pt x="373" y="470"/>
                          <a:pt x="458" y="433"/>
                          <a:pt x="501" y="368"/>
                        </a:cubicBezTo>
                        <a:cubicBezTo>
                          <a:pt x="568" y="268"/>
                          <a:pt x="534" y="102"/>
                          <a:pt x="434" y="35"/>
                        </a:cubicBezTo>
                        <a:cubicBezTo>
                          <a:pt x="387" y="11"/>
                          <a:pt x="340" y="0"/>
                          <a:pt x="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2" name="Google Shape;27982;p95"/>
                  <p:cNvSpPr/>
                  <p:nvPr/>
                </p:nvSpPr>
                <p:spPr>
                  <a:xfrm>
                    <a:off x="6928975" y="3460975"/>
                    <a:ext cx="15650" cy="12100"/>
                  </a:xfrm>
                  <a:custGeom>
                    <a:avLst/>
                    <a:gdLst/>
                    <a:ahLst/>
                    <a:cxnLst/>
                    <a:rect l="l" t="t" r="r" b="b"/>
                    <a:pathLst>
                      <a:path w="626" h="484" extrusionOk="0">
                        <a:moveTo>
                          <a:pt x="311" y="0"/>
                        </a:moveTo>
                        <a:cubicBezTo>
                          <a:pt x="297" y="0"/>
                          <a:pt x="282" y="1"/>
                          <a:pt x="267" y="4"/>
                        </a:cubicBezTo>
                        <a:cubicBezTo>
                          <a:pt x="67" y="37"/>
                          <a:pt x="0" y="304"/>
                          <a:pt x="167" y="437"/>
                        </a:cubicBezTo>
                        <a:cubicBezTo>
                          <a:pt x="212" y="467"/>
                          <a:pt x="270" y="484"/>
                          <a:pt x="327" y="484"/>
                        </a:cubicBezTo>
                        <a:cubicBezTo>
                          <a:pt x="397" y="484"/>
                          <a:pt x="464" y="459"/>
                          <a:pt x="500" y="404"/>
                        </a:cubicBezTo>
                        <a:cubicBezTo>
                          <a:pt x="625" y="217"/>
                          <a:pt x="517" y="0"/>
                          <a:pt x="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3" name="Google Shape;27983;p95"/>
                  <p:cNvSpPr/>
                  <p:nvPr/>
                </p:nvSpPr>
                <p:spPr>
                  <a:xfrm>
                    <a:off x="7024875" y="3300275"/>
                    <a:ext cx="14200" cy="12350"/>
                  </a:xfrm>
                  <a:custGeom>
                    <a:avLst/>
                    <a:gdLst/>
                    <a:ahLst/>
                    <a:cxnLst/>
                    <a:rect l="l" t="t" r="r" b="b"/>
                    <a:pathLst>
                      <a:path w="568" h="494" extrusionOk="0">
                        <a:moveTo>
                          <a:pt x="290" y="0"/>
                        </a:moveTo>
                        <a:cubicBezTo>
                          <a:pt x="198" y="0"/>
                          <a:pt x="115" y="55"/>
                          <a:pt x="67" y="127"/>
                        </a:cubicBezTo>
                        <a:cubicBezTo>
                          <a:pt x="0" y="260"/>
                          <a:pt x="33" y="394"/>
                          <a:pt x="167" y="461"/>
                        </a:cubicBezTo>
                        <a:cubicBezTo>
                          <a:pt x="200" y="483"/>
                          <a:pt x="241" y="494"/>
                          <a:pt x="283" y="494"/>
                        </a:cubicBezTo>
                        <a:cubicBezTo>
                          <a:pt x="367" y="494"/>
                          <a:pt x="456" y="449"/>
                          <a:pt x="500" y="361"/>
                        </a:cubicBezTo>
                        <a:cubicBezTo>
                          <a:pt x="567" y="260"/>
                          <a:pt x="500" y="94"/>
                          <a:pt x="400" y="27"/>
                        </a:cubicBezTo>
                        <a:cubicBezTo>
                          <a:pt x="363" y="8"/>
                          <a:pt x="326" y="0"/>
                          <a:pt x="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4" name="Google Shape;27984;p95"/>
                  <p:cNvSpPr/>
                  <p:nvPr/>
                </p:nvSpPr>
                <p:spPr>
                  <a:xfrm>
                    <a:off x="7021525" y="3386675"/>
                    <a:ext cx="14775" cy="11900"/>
                  </a:xfrm>
                  <a:custGeom>
                    <a:avLst/>
                    <a:gdLst/>
                    <a:ahLst/>
                    <a:cxnLst/>
                    <a:rect l="l" t="t" r="r" b="b"/>
                    <a:pathLst>
                      <a:path w="591" h="476" extrusionOk="0">
                        <a:moveTo>
                          <a:pt x="249" y="0"/>
                        </a:moveTo>
                        <a:cubicBezTo>
                          <a:pt x="135" y="0"/>
                          <a:pt x="34" y="91"/>
                          <a:pt x="34" y="207"/>
                        </a:cubicBezTo>
                        <a:cubicBezTo>
                          <a:pt x="1" y="340"/>
                          <a:pt x="101" y="474"/>
                          <a:pt x="234" y="474"/>
                        </a:cubicBezTo>
                        <a:cubicBezTo>
                          <a:pt x="245" y="475"/>
                          <a:pt x="255" y="475"/>
                          <a:pt x="264" y="475"/>
                        </a:cubicBezTo>
                        <a:cubicBezTo>
                          <a:pt x="539" y="475"/>
                          <a:pt x="591" y="39"/>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5" name="Google Shape;27985;p95"/>
                  <p:cNvSpPr/>
                  <p:nvPr/>
                </p:nvSpPr>
                <p:spPr>
                  <a:xfrm>
                    <a:off x="7034725" y="3437350"/>
                    <a:ext cx="14150" cy="11925"/>
                  </a:xfrm>
                  <a:custGeom>
                    <a:avLst/>
                    <a:gdLst/>
                    <a:ahLst/>
                    <a:cxnLst/>
                    <a:rect l="l" t="t" r="r" b="b"/>
                    <a:pathLst>
                      <a:path w="566" h="477" extrusionOk="0">
                        <a:moveTo>
                          <a:pt x="281" y="0"/>
                        </a:moveTo>
                        <a:cubicBezTo>
                          <a:pt x="142" y="0"/>
                          <a:pt x="1" y="107"/>
                          <a:pt x="40" y="281"/>
                        </a:cubicBezTo>
                        <a:cubicBezTo>
                          <a:pt x="67" y="419"/>
                          <a:pt x="168" y="477"/>
                          <a:pt x="270" y="477"/>
                        </a:cubicBezTo>
                        <a:cubicBezTo>
                          <a:pt x="417" y="477"/>
                          <a:pt x="566" y="358"/>
                          <a:pt x="507" y="181"/>
                        </a:cubicBezTo>
                        <a:cubicBezTo>
                          <a:pt x="479" y="56"/>
                          <a:pt x="381"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6" name="Google Shape;27986;p95"/>
                  <p:cNvSpPr/>
                  <p:nvPr/>
                </p:nvSpPr>
                <p:spPr>
                  <a:xfrm>
                    <a:off x="7119925" y="3309850"/>
                    <a:ext cx="14200" cy="12000"/>
                  </a:xfrm>
                  <a:custGeom>
                    <a:avLst/>
                    <a:gdLst/>
                    <a:ahLst/>
                    <a:cxnLst/>
                    <a:rect l="l" t="t" r="r" b="b"/>
                    <a:pathLst>
                      <a:path w="568" h="480" extrusionOk="0">
                        <a:moveTo>
                          <a:pt x="273" y="0"/>
                        </a:moveTo>
                        <a:cubicBezTo>
                          <a:pt x="202" y="0"/>
                          <a:pt x="140" y="33"/>
                          <a:pt x="101" y="111"/>
                        </a:cubicBezTo>
                        <a:cubicBezTo>
                          <a:pt x="1" y="211"/>
                          <a:pt x="34" y="344"/>
                          <a:pt x="134" y="445"/>
                        </a:cubicBezTo>
                        <a:cubicBezTo>
                          <a:pt x="182" y="468"/>
                          <a:pt x="229" y="479"/>
                          <a:pt x="273" y="479"/>
                        </a:cubicBezTo>
                        <a:cubicBezTo>
                          <a:pt x="354" y="479"/>
                          <a:pt x="425" y="442"/>
                          <a:pt x="468" y="378"/>
                        </a:cubicBezTo>
                        <a:cubicBezTo>
                          <a:pt x="568" y="278"/>
                          <a:pt x="535" y="111"/>
                          <a:pt x="434" y="44"/>
                        </a:cubicBezTo>
                        <a:cubicBezTo>
                          <a:pt x="379" y="17"/>
                          <a:pt x="32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7" name="Google Shape;27987;p95"/>
                  <p:cNvSpPr/>
                  <p:nvPr/>
                </p:nvSpPr>
                <p:spPr>
                  <a:xfrm>
                    <a:off x="7138375" y="3372225"/>
                    <a:ext cx="14700" cy="8175"/>
                  </a:xfrm>
                  <a:custGeom>
                    <a:avLst/>
                    <a:gdLst/>
                    <a:ahLst/>
                    <a:cxnLst/>
                    <a:rect l="l" t="t" r="r" b="b"/>
                    <a:pathLst>
                      <a:path w="588" h="327" extrusionOk="0">
                        <a:moveTo>
                          <a:pt x="120" y="0"/>
                        </a:moveTo>
                        <a:cubicBezTo>
                          <a:pt x="48" y="0"/>
                          <a:pt x="0" y="41"/>
                          <a:pt x="30" y="151"/>
                        </a:cubicBezTo>
                        <a:cubicBezTo>
                          <a:pt x="85" y="262"/>
                          <a:pt x="186" y="326"/>
                          <a:pt x="276" y="326"/>
                        </a:cubicBezTo>
                        <a:cubicBezTo>
                          <a:pt x="295" y="326"/>
                          <a:pt x="313" y="324"/>
                          <a:pt x="330" y="318"/>
                        </a:cubicBezTo>
                        <a:cubicBezTo>
                          <a:pt x="587" y="224"/>
                          <a:pt x="288"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8" name="Google Shape;27988;p95"/>
                  <p:cNvSpPr/>
                  <p:nvPr/>
                </p:nvSpPr>
                <p:spPr>
                  <a:xfrm>
                    <a:off x="7132775" y="3151000"/>
                    <a:ext cx="14700" cy="12750"/>
                  </a:xfrm>
                  <a:custGeom>
                    <a:avLst/>
                    <a:gdLst/>
                    <a:ahLst/>
                    <a:cxnLst/>
                    <a:rect l="l" t="t" r="r" b="b"/>
                    <a:pathLst>
                      <a:path w="588" h="510" extrusionOk="0">
                        <a:moveTo>
                          <a:pt x="302" y="1"/>
                        </a:moveTo>
                        <a:cubicBezTo>
                          <a:pt x="221" y="1"/>
                          <a:pt x="136" y="63"/>
                          <a:pt x="87" y="160"/>
                        </a:cubicBezTo>
                        <a:cubicBezTo>
                          <a:pt x="0" y="356"/>
                          <a:pt x="154" y="509"/>
                          <a:pt x="309" y="509"/>
                        </a:cubicBezTo>
                        <a:cubicBezTo>
                          <a:pt x="391" y="509"/>
                          <a:pt x="474" y="465"/>
                          <a:pt x="521" y="361"/>
                        </a:cubicBezTo>
                        <a:cubicBezTo>
                          <a:pt x="588" y="227"/>
                          <a:pt x="521" y="94"/>
                          <a:pt x="387" y="27"/>
                        </a:cubicBezTo>
                        <a:cubicBezTo>
                          <a:pt x="361" y="9"/>
                          <a:pt x="331"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9" name="Google Shape;27989;p95"/>
                  <p:cNvSpPr/>
                  <p:nvPr/>
                </p:nvSpPr>
                <p:spPr>
                  <a:xfrm>
                    <a:off x="7222725" y="3047900"/>
                    <a:ext cx="13150" cy="12500"/>
                  </a:xfrm>
                  <a:custGeom>
                    <a:avLst/>
                    <a:gdLst/>
                    <a:ahLst/>
                    <a:cxnLst/>
                    <a:rect l="l" t="t" r="r" b="b"/>
                    <a:pathLst>
                      <a:path w="526" h="500" extrusionOk="0">
                        <a:moveTo>
                          <a:pt x="288" y="0"/>
                        </a:moveTo>
                        <a:cubicBezTo>
                          <a:pt x="144" y="0"/>
                          <a:pt x="0" y="131"/>
                          <a:pt x="25" y="282"/>
                        </a:cubicBezTo>
                        <a:cubicBezTo>
                          <a:pt x="47" y="411"/>
                          <a:pt x="167" y="499"/>
                          <a:pt x="285" y="499"/>
                        </a:cubicBezTo>
                        <a:cubicBezTo>
                          <a:pt x="349" y="499"/>
                          <a:pt x="412" y="474"/>
                          <a:pt x="459" y="415"/>
                        </a:cubicBezTo>
                        <a:cubicBezTo>
                          <a:pt x="525" y="282"/>
                          <a:pt x="525" y="148"/>
                          <a:pt x="425" y="48"/>
                        </a:cubicBezTo>
                        <a:cubicBezTo>
                          <a:pt x="384" y="15"/>
                          <a:pt x="336"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0" name="Google Shape;27990;p95"/>
                  <p:cNvSpPr/>
                  <p:nvPr/>
                </p:nvSpPr>
                <p:spPr>
                  <a:xfrm>
                    <a:off x="7119925" y="3180150"/>
                    <a:ext cx="13800" cy="11925"/>
                  </a:xfrm>
                  <a:custGeom>
                    <a:avLst/>
                    <a:gdLst/>
                    <a:ahLst/>
                    <a:cxnLst/>
                    <a:rect l="l" t="t" r="r" b="b"/>
                    <a:pathLst>
                      <a:path w="552" h="477" extrusionOk="0">
                        <a:moveTo>
                          <a:pt x="263" y="1"/>
                        </a:moveTo>
                        <a:cubicBezTo>
                          <a:pt x="192" y="1"/>
                          <a:pt x="120" y="30"/>
                          <a:pt x="68" y="95"/>
                        </a:cubicBezTo>
                        <a:cubicBezTo>
                          <a:pt x="1" y="229"/>
                          <a:pt x="34" y="362"/>
                          <a:pt x="134" y="429"/>
                        </a:cubicBezTo>
                        <a:cubicBezTo>
                          <a:pt x="176" y="462"/>
                          <a:pt x="224" y="477"/>
                          <a:pt x="271" y="477"/>
                        </a:cubicBezTo>
                        <a:cubicBezTo>
                          <a:pt x="414" y="477"/>
                          <a:pt x="551" y="345"/>
                          <a:pt x="501" y="195"/>
                        </a:cubicBezTo>
                        <a:cubicBezTo>
                          <a:pt x="481" y="73"/>
                          <a:pt x="37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1" name="Google Shape;27991;p95"/>
                  <p:cNvSpPr/>
                  <p:nvPr/>
                </p:nvSpPr>
                <p:spPr>
                  <a:xfrm>
                    <a:off x="7108175" y="3131475"/>
                    <a:ext cx="15950" cy="12175"/>
                  </a:xfrm>
                  <a:custGeom>
                    <a:avLst/>
                    <a:gdLst/>
                    <a:ahLst/>
                    <a:cxnLst/>
                    <a:rect l="l" t="t" r="r" b="b"/>
                    <a:pathLst>
                      <a:path w="638" h="487" extrusionOk="0">
                        <a:moveTo>
                          <a:pt x="390" y="1"/>
                        </a:moveTo>
                        <a:cubicBezTo>
                          <a:pt x="372" y="1"/>
                          <a:pt x="355" y="3"/>
                          <a:pt x="337" y="7"/>
                        </a:cubicBezTo>
                        <a:cubicBezTo>
                          <a:pt x="0" y="7"/>
                          <a:pt x="57" y="486"/>
                          <a:pt x="328" y="486"/>
                        </a:cubicBezTo>
                        <a:cubicBezTo>
                          <a:pt x="352" y="486"/>
                          <a:pt x="377" y="483"/>
                          <a:pt x="404" y="474"/>
                        </a:cubicBezTo>
                        <a:cubicBezTo>
                          <a:pt x="538" y="441"/>
                          <a:pt x="638" y="341"/>
                          <a:pt x="604" y="208"/>
                        </a:cubicBezTo>
                        <a:cubicBezTo>
                          <a:pt x="604" y="92"/>
                          <a:pt x="504"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2" name="Google Shape;27992;p95"/>
                  <p:cNvSpPr/>
                  <p:nvPr/>
                </p:nvSpPr>
                <p:spPr>
                  <a:xfrm>
                    <a:off x="7112425" y="2972375"/>
                    <a:ext cx="13375" cy="12525"/>
                  </a:xfrm>
                  <a:custGeom>
                    <a:avLst/>
                    <a:gdLst/>
                    <a:ahLst/>
                    <a:cxnLst/>
                    <a:rect l="l" t="t" r="r" b="b"/>
                    <a:pathLst>
                      <a:path w="535" h="501" extrusionOk="0">
                        <a:moveTo>
                          <a:pt x="301" y="0"/>
                        </a:moveTo>
                        <a:cubicBezTo>
                          <a:pt x="1" y="34"/>
                          <a:pt x="1" y="467"/>
                          <a:pt x="301" y="501"/>
                        </a:cubicBezTo>
                        <a:cubicBezTo>
                          <a:pt x="434" y="501"/>
                          <a:pt x="534" y="401"/>
                          <a:pt x="534" y="267"/>
                        </a:cubicBezTo>
                        <a:cubicBezTo>
                          <a:pt x="534"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3" name="Google Shape;27993;p95"/>
                  <p:cNvSpPr/>
                  <p:nvPr/>
                </p:nvSpPr>
                <p:spPr>
                  <a:xfrm>
                    <a:off x="7101125" y="3016350"/>
                    <a:ext cx="14625" cy="7900"/>
                  </a:xfrm>
                  <a:custGeom>
                    <a:avLst/>
                    <a:gdLst/>
                    <a:ahLst/>
                    <a:cxnLst/>
                    <a:rect l="l" t="t" r="r" b="b"/>
                    <a:pathLst>
                      <a:path w="585" h="316" extrusionOk="0">
                        <a:moveTo>
                          <a:pt x="251" y="1"/>
                        </a:moveTo>
                        <a:cubicBezTo>
                          <a:pt x="143" y="1"/>
                          <a:pt x="47" y="65"/>
                          <a:pt x="19" y="176"/>
                        </a:cubicBezTo>
                        <a:cubicBezTo>
                          <a:pt x="1" y="277"/>
                          <a:pt x="43" y="315"/>
                          <a:pt x="107" y="315"/>
                        </a:cubicBezTo>
                        <a:cubicBezTo>
                          <a:pt x="274" y="315"/>
                          <a:pt x="585" y="57"/>
                          <a:pt x="319" y="9"/>
                        </a:cubicBezTo>
                        <a:cubicBezTo>
                          <a:pt x="296" y="3"/>
                          <a:pt x="273"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4" name="Google Shape;27994;p95"/>
                  <p:cNvSpPr/>
                  <p:nvPr/>
                </p:nvSpPr>
                <p:spPr>
                  <a:xfrm>
                    <a:off x="7072400" y="3147325"/>
                    <a:ext cx="14775" cy="11925"/>
                  </a:xfrm>
                  <a:custGeom>
                    <a:avLst/>
                    <a:gdLst/>
                    <a:ahLst/>
                    <a:cxnLst/>
                    <a:rect l="l" t="t" r="r" b="b"/>
                    <a:pathLst>
                      <a:path w="591" h="477" extrusionOk="0">
                        <a:moveTo>
                          <a:pt x="282" y="1"/>
                        </a:moveTo>
                        <a:cubicBezTo>
                          <a:pt x="167" y="1"/>
                          <a:pt x="63" y="91"/>
                          <a:pt x="34" y="207"/>
                        </a:cubicBezTo>
                        <a:cubicBezTo>
                          <a:pt x="0" y="341"/>
                          <a:pt x="101" y="441"/>
                          <a:pt x="234" y="474"/>
                        </a:cubicBezTo>
                        <a:cubicBezTo>
                          <a:pt x="246" y="476"/>
                          <a:pt x="257" y="476"/>
                          <a:pt x="269" y="476"/>
                        </a:cubicBezTo>
                        <a:cubicBezTo>
                          <a:pt x="539" y="476"/>
                          <a:pt x="590" y="103"/>
                          <a:pt x="334" y="7"/>
                        </a:cubicBezTo>
                        <a:cubicBezTo>
                          <a:pt x="316"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5" name="Google Shape;27995;p95"/>
                  <p:cNvSpPr/>
                  <p:nvPr/>
                </p:nvSpPr>
                <p:spPr>
                  <a:xfrm>
                    <a:off x="7082375" y="2959850"/>
                    <a:ext cx="12575" cy="12550"/>
                  </a:xfrm>
                  <a:custGeom>
                    <a:avLst/>
                    <a:gdLst/>
                    <a:ahLst/>
                    <a:cxnLst/>
                    <a:rect l="l" t="t" r="r" b="b"/>
                    <a:pathLst>
                      <a:path w="503" h="502" extrusionOk="0">
                        <a:moveTo>
                          <a:pt x="269" y="1"/>
                        </a:moveTo>
                        <a:cubicBezTo>
                          <a:pt x="135" y="1"/>
                          <a:pt x="35" y="101"/>
                          <a:pt x="35" y="234"/>
                        </a:cubicBezTo>
                        <a:cubicBezTo>
                          <a:pt x="0" y="409"/>
                          <a:pt x="131" y="502"/>
                          <a:pt x="262" y="502"/>
                        </a:cubicBezTo>
                        <a:cubicBezTo>
                          <a:pt x="382" y="502"/>
                          <a:pt x="502" y="426"/>
                          <a:pt x="502" y="268"/>
                        </a:cubicBezTo>
                        <a:cubicBezTo>
                          <a:pt x="502" y="134"/>
                          <a:pt x="40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6" name="Google Shape;27996;p95"/>
                  <p:cNvSpPr/>
                  <p:nvPr/>
                </p:nvSpPr>
                <p:spPr>
                  <a:xfrm>
                    <a:off x="7109400" y="2871425"/>
                    <a:ext cx="14725" cy="11950"/>
                  </a:xfrm>
                  <a:custGeom>
                    <a:avLst/>
                    <a:gdLst/>
                    <a:ahLst/>
                    <a:cxnLst/>
                    <a:rect l="l" t="t" r="r" b="b"/>
                    <a:pathLst>
                      <a:path w="589" h="478" extrusionOk="0">
                        <a:moveTo>
                          <a:pt x="354" y="0"/>
                        </a:moveTo>
                        <a:cubicBezTo>
                          <a:pt x="81" y="0"/>
                          <a:pt x="0" y="373"/>
                          <a:pt x="288" y="469"/>
                        </a:cubicBezTo>
                        <a:cubicBezTo>
                          <a:pt x="306" y="475"/>
                          <a:pt x="324" y="478"/>
                          <a:pt x="342" y="478"/>
                        </a:cubicBezTo>
                        <a:cubicBezTo>
                          <a:pt x="431" y="478"/>
                          <a:pt x="528" y="413"/>
                          <a:pt x="555" y="302"/>
                        </a:cubicBezTo>
                        <a:cubicBezTo>
                          <a:pt x="589" y="169"/>
                          <a:pt x="522" y="35"/>
                          <a:pt x="388" y="2"/>
                        </a:cubicBezTo>
                        <a:cubicBezTo>
                          <a:pt x="377" y="1"/>
                          <a:pt x="365" y="0"/>
                          <a:pt x="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7" name="Google Shape;27997;p95"/>
                  <p:cNvSpPr/>
                  <p:nvPr/>
                </p:nvSpPr>
                <p:spPr>
                  <a:xfrm>
                    <a:off x="7190275" y="2995425"/>
                    <a:ext cx="14750" cy="12300"/>
                  </a:xfrm>
                  <a:custGeom>
                    <a:avLst/>
                    <a:gdLst/>
                    <a:ahLst/>
                    <a:cxnLst/>
                    <a:rect l="l" t="t" r="r" b="b"/>
                    <a:pathLst>
                      <a:path w="590" h="492" extrusionOk="0">
                        <a:moveTo>
                          <a:pt x="308" y="1"/>
                        </a:moveTo>
                        <a:cubicBezTo>
                          <a:pt x="119" y="1"/>
                          <a:pt x="1" y="199"/>
                          <a:pt x="89" y="346"/>
                        </a:cubicBezTo>
                        <a:cubicBezTo>
                          <a:pt x="114" y="448"/>
                          <a:pt x="218" y="491"/>
                          <a:pt x="310" y="491"/>
                        </a:cubicBezTo>
                        <a:cubicBezTo>
                          <a:pt x="338" y="491"/>
                          <a:pt x="365" y="487"/>
                          <a:pt x="389" y="479"/>
                        </a:cubicBezTo>
                        <a:cubicBezTo>
                          <a:pt x="589" y="379"/>
                          <a:pt x="589" y="112"/>
                          <a:pt x="389" y="12"/>
                        </a:cubicBezTo>
                        <a:cubicBezTo>
                          <a:pt x="361" y="4"/>
                          <a:pt x="334"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8" name="Google Shape;27998;p95"/>
                  <p:cNvSpPr/>
                  <p:nvPr/>
                </p:nvSpPr>
                <p:spPr>
                  <a:xfrm>
                    <a:off x="7173300" y="3020700"/>
                    <a:ext cx="13900" cy="12400"/>
                  </a:xfrm>
                  <a:custGeom>
                    <a:avLst/>
                    <a:gdLst/>
                    <a:ahLst/>
                    <a:cxnLst/>
                    <a:rect l="l" t="t" r="r" b="b"/>
                    <a:pathLst>
                      <a:path w="556" h="496" extrusionOk="0">
                        <a:moveTo>
                          <a:pt x="275" y="1"/>
                        </a:moveTo>
                        <a:cubicBezTo>
                          <a:pt x="194" y="1"/>
                          <a:pt x="113" y="44"/>
                          <a:pt x="67" y="135"/>
                        </a:cubicBezTo>
                        <a:cubicBezTo>
                          <a:pt x="1" y="269"/>
                          <a:pt x="34" y="402"/>
                          <a:pt x="167" y="469"/>
                        </a:cubicBezTo>
                        <a:cubicBezTo>
                          <a:pt x="204" y="487"/>
                          <a:pt x="241" y="496"/>
                          <a:pt x="276" y="496"/>
                        </a:cubicBezTo>
                        <a:cubicBezTo>
                          <a:pt x="432" y="496"/>
                          <a:pt x="556" y="332"/>
                          <a:pt x="501" y="169"/>
                        </a:cubicBezTo>
                        <a:cubicBezTo>
                          <a:pt x="465" y="60"/>
                          <a:pt x="37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9" name="Google Shape;27999;p95"/>
                  <p:cNvSpPr/>
                  <p:nvPr/>
                </p:nvSpPr>
                <p:spPr>
                  <a:xfrm>
                    <a:off x="7144675" y="2866050"/>
                    <a:ext cx="11975" cy="9825"/>
                  </a:xfrm>
                  <a:custGeom>
                    <a:avLst/>
                    <a:gdLst/>
                    <a:ahLst/>
                    <a:cxnLst/>
                    <a:rect l="l" t="t" r="r" b="b"/>
                    <a:pathLst>
                      <a:path w="479" h="393" extrusionOk="0">
                        <a:moveTo>
                          <a:pt x="358" y="0"/>
                        </a:moveTo>
                        <a:cubicBezTo>
                          <a:pt x="220" y="0"/>
                          <a:pt x="0" y="393"/>
                          <a:pt x="214" y="393"/>
                        </a:cubicBezTo>
                        <a:cubicBezTo>
                          <a:pt x="232" y="393"/>
                          <a:pt x="253" y="390"/>
                          <a:pt x="278" y="384"/>
                        </a:cubicBezTo>
                        <a:cubicBezTo>
                          <a:pt x="378" y="350"/>
                          <a:pt x="479" y="250"/>
                          <a:pt x="445" y="117"/>
                        </a:cubicBezTo>
                        <a:cubicBezTo>
                          <a:pt x="431" y="33"/>
                          <a:pt x="398"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0" name="Google Shape;28000;p95"/>
                  <p:cNvSpPr/>
                  <p:nvPr/>
                </p:nvSpPr>
                <p:spPr>
                  <a:xfrm>
                    <a:off x="7159875" y="2836900"/>
                    <a:ext cx="10950" cy="10775"/>
                  </a:xfrm>
                  <a:custGeom>
                    <a:avLst/>
                    <a:gdLst/>
                    <a:ahLst/>
                    <a:cxnLst/>
                    <a:rect l="l" t="t" r="r" b="b"/>
                    <a:pathLst>
                      <a:path w="438" h="431" extrusionOk="0">
                        <a:moveTo>
                          <a:pt x="197" y="0"/>
                        </a:moveTo>
                        <a:cubicBezTo>
                          <a:pt x="1" y="0"/>
                          <a:pt x="158" y="431"/>
                          <a:pt x="306" y="431"/>
                        </a:cubicBezTo>
                        <a:cubicBezTo>
                          <a:pt x="341" y="431"/>
                          <a:pt x="375" y="407"/>
                          <a:pt x="404" y="349"/>
                        </a:cubicBezTo>
                        <a:cubicBezTo>
                          <a:pt x="438" y="215"/>
                          <a:pt x="371" y="82"/>
                          <a:pt x="271" y="15"/>
                        </a:cubicBezTo>
                        <a:cubicBezTo>
                          <a:pt x="242" y="5"/>
                          <a:pt x="218" y="0"/>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1" name="Google Shape;28001;p95"/>
                  <p:cNvSpPr/>
                  <p:nvPr/>
                </p:nvSpPr>
                <p:spPr>
                  <a:xfrm>
                    <a:off x="7162375" y="2978550"/>
                    <a:ext cx="13075" cy="12050"/>
                  </a:xfrm>
                  <a:custGeom>
                    <a:avLst/>
                    <a:gdLst/>
                    <a:ahLst/>
                    <a:cxnLst/>
                    <a:rect l="l" t="t" r="r" b="b"/>
                    <a:pathLst>
                      <a:path w="523" h="482" extrusionOk="0">
                        <a:moveTo>
                          <a:pt x="283" y="1"/>
                        </a:moveTo>
                        <a:cubicBezTo>
                          <a:pt x="145" y="1"/>
                          <a:pt x="1" y="104"/>
                          <a:pt x="37" y="287"/>
                        </a:cubicBezTo>
                        <a:cubicBezTo>
                          <a:pt x="52" y="421"/>
                          <a:pt x="153" y="481"/>
                          <a:pt x="257" y="481"/>
                        </a:cubicBezTo>
                        <a:cubicBezTo>
                          <a:pt x="387" y="481"/>
                          <a:pt x="523" y="387"/>
                          <a:pt x="504" y="220"/>
                        </a:cubicBezTo>
                        <a:cubicBezTo>
                          <a:pt x="504" y="70"/>
                          <a:pt x="39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2" name="Google Shape;28002;p95"/>
                  <p:cNvSpPr/>
                  <p:nvPr/>
                </p:nvSpPr>
                <p:spPr>
                  <a:xfrm>
                    <a:off x="7123125" y="2812725"/>
                    <a:ext cx="14100" cy="12200"/>
                  </a:xfrm>
                  <a:custGeom>
                    <a:avLst/>
                    <a:gdLst/>
                    <a:ahLst/>
                    <a:cxnLst/>
                    <a:rect l="l" t="t" r="r" b="b"/>
                    <a:pathLst>
                      <a:path w="564" h="488" extrusionOk="0">
                        <a:moveTo>
                          <a:pt x="281" y="1"/>
                        </a:moveTo>
                        <a:cubicBezTo>
                          <a:pt x="142" y="1"/>
                          <a:pt x="1" y="107"/>
                          <a:pt x="40" y="282"/>
                        </a:cubicBezTo>
                        <a:cubicBezTo>
                          <a:pt x="68" y="424"/>
                          <a:pt x="175" y="488"/>
                          <a:pt x="281" y="488"/>
                        </a:cubicBezTo>
                        <a:cubicBezTo>
                          <a:pt x="424" y="488"/>
                          <a:pt x="564" y="373"/>
                          <a:pt x="507" y="182"/>
                        </a:cubicBezTo>
                        <a:cubicBezTo>
                          <a:pt x="479" y="56"/>
                          <a:pt x="380"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3" name="Google Shape;28003;p95"/>
                  <p:cNvSpPr/>
                  <p:nvPr/>
                </p:nvSpPr>
                <p:spPr>
                  <a:xfrm>
                    <a:off x="7121600" y="2678825"/>
                    <a:ext cx="12525" cy="12525"/>
                  </a:xfrm>
                  <a:custGeom>
                    <a:avLst/>
                    <a:gdLst/>
                    <a:ahLst/>
                    <a:cxnLst/>
                    <a:rect l="l" t="t" r="r" b="b"/>
                    <a:pathLst>
                      <a:path w="501" h="501" extrusionOk="0">
                        <a:moveTo>
                          <a:pt x="234" y="0"/>
                        </a:moveTo>
                        <a:cubicBezTo>
                          <a:pt x="101" y="34"/>
                          <a:pt x="1" y="134"/>
                          <a:pt x="1" y="267"/>
                        </a:cubicBezTo>
                        <a:cubicBezTo>
                          <a:pt x="34" y="401"/>
                          <a:pt x="134" y="501"/>
                          <a:pt x="267" y="501"/>
                        </a:cubicBezTo>
                        <a:cubicBezTo>
                          <a:pt x="401" y="467"/>
                          <a:pt x="501" y="367"/>
                          <a:pt x="501" y="234"/>
                        </a:cubicBezTo>
                        <a:cubicBezTo>
                          <a:pt x="468" y="101"/>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4" name="Google Shape;28004;p95"/>
                  <p:cNvSpPr/>
                  <p:nvPr/>
                </p:nvSpPr>
                <p:spPr>
                  <a:xfrm>
                    <a:off x="7113475" y="2652975"/>
                    <a:ext cx="12325" cy="10250"/>
                  </a:xfrm>
                  <a:custGeom>
                    <a:avLst/>
                    <a:gdLst/>
                    <a:ahLst/>
                    <a:cxnLst/>
                    <a:rect l="l" t="t" r="r" b="b"/>
                    <a:pathLst>
                      <a:path w="493" h="410" extrusionOk="0">
                        <a:moveTo>
                          <a:pt x="367" y="0"/>
                        </a:moveTo>
                        <a:cubicBezTo>
                          <a:pt x="220" y="0"/>
                          <a:pt x="1" y="410"/>
                          <a:pt x="200" y="410"/>
                        </a:cubicBezTo>
                        <a:cubicBezTo>
                          <a:pt x="216" y="410"/>
                          <a:pt x="236" y="407"/>
                          <a:pt x="259" y="401"/>
                        </a:cubicBezTo>
                        <a:cubicBezTo>
                          <a:pt x="392" y="367"/>
                          <a:pt x="492" y="234"/>
                          <a:pt x="459" y="100"/>
                        </a:cubicBezTo>
                        <a:cubicBezTo>
                          <a:pt x="439" y="29"/>
                          <a:pt x="406"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5" name="Google Shape;28005;p95"/>
                  <p:cNvSpPr/>
                  <p:nvPr/>
                </p:nvSpPr>
                <p:spPr>
                  <a:xfrm>
                    <a:off x="7058525" y="2566275"/>
                    <a:ext cx="9725" cy="10775"/>
                  </a:xfrm>
                  <a:custGeom>
                    <a:avLst/>
                    <a:gdLst/>
                    <a:ahLst/>
                    <a:cxnLst/>
                    <a:rect l="l" t="t" r="r" b="b"/>
                    <a:pathLst>
                      <a:path w="389" h="431" extrusionOk="0">
                        <a:moveTo>
                          <a:pt x="231" y="0"/>
                        </a:moveTo>
                        <a:cubicBezTo>
                          <a:pt x="93" y="0"/>
                          <a:pt x="0" y="431"/>
                          <a:pt x="164" y="431"/>
                        </a:cubicBezTo>
                        <a:cubicBezTo>
                          <a:pt x="189" y="431"/>
                          <a:pt x="219" y="421"/>
                          <a:pt x="255" y="400"/>
                        </a:cubicBezTo>
                        <a:cubicBezTo>
                          <a:pt x="355" y="333"/>
                          <a:pt x="389" y="199"/>
                          <a:pt x="322" y="66"/>
                        </a:cubicBezTo>
                        <a:cubicBezTo>
                          <a:pt x="291" y="19"/>
                          <a:pt x="260"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6" name="Google Shape;28006;p95"/>
                  <p:cNvSpPr/>
                  <p:nvPr/>
                </p:nvSpPr>
                <p:spPr>
                  <a:xfrm>
                    <a:off x="7048225" y="2686300"/>
                    <a:ext cx="13150" cy="12575"/>
                  </a:xfrm>
                  <a:custGeom>
                    <a:avLst/>
                    <a:gdLst/>
                    <a:ahLst/>
                    <a:cxnLst/>
                    <a:rect l="l" t="t" r="r" b="b"/>
                    <a:pathLst>
                      <a:path w="526" h="503" extrusionOk="0">
                        <a:moveTo>
                          <a:pt x="257" y="0"/>
                        </a:moveTo>
                        <a:cubicBezTo>
                          <a:pt x="250" y="0"/>
                          <a:pt x="242" y="1"/>
                          <a:pt x="234" y="2"/>
                        </a:cubicBezTo>
                        <a:cubicBezTo>
                          <a:pt x="100" y="35"/>
                          <a:pt x="0" y="135"/>
                          <a:pt x="0" y="269"/>
                        </a:cubicBezTo>
                        <a:cubicBezTo>
                          <a:pt x="0" y="402"/>
                          <a:pt x="100" y="502"/>
                          <a:pt x="267" y="502"/>
                        </a:cubicBezTo>
                        <a:cubicBezTo>
                          <a:pt x="526" y="502"/>
                          <a:pt x="502" y="0"/>
                          <a:pt x="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7" name="Google Shape;28007;p95"/>
                  <p:cNvSpPr/>
                  <p:nvPr/>
                </p:nvSpPr>
                <p:spPr>
                  <a:xfrm>
                    <a:off x="7078650" y="2708700"/>
                    <a:ext cx="16300" cy="12675"/>
                  </a:xfrm>
                  <a:custGeom>
                    <a:avLst/>
                    <a:gdLst/>
                    <a:ahLst/>
                    <a:cxnLst/>
                    <a:rect l="l" t="t" r="r" b="b"/>
                    <a:pathLst>
                      <a:path w="652" h="507" extrusionOk="0">
                        <a:moveTo>
                          <a:pt x="385" y="0"/>
                        </a:moveTo>
                        <a:cubicBezTo>
                          <a:pt x="168" y="0"/>
                          <a:pt x="0" y="306"/>
                          <a:pt x="251" y="473"/>
                        </a:cubicBezTo>
                        <a:cubicBezTo>
                          <a:pt x="284" y="496"/>
                          <a:pt x="325" y="507"/>
                          <a:pt x="367" y="507"/>
                        </a:cubicBezTo>
                        <a:cubicBezTo>
                          <a:pt x="451" y="507"/>
                          <a:pt x="540" y="462"/>
                          <a:pt x="584" y="373"/>
                        </a:cubicBezTo>
                        <a:cubicBezTo>
                          <a:pt x="651" y="273"/>
                          <a:pt x="618" y="106"/>
                          <a:pt x="518" y="40"/>
                        </a:cubicBezTo>
                        <a:cubicBezTo>
                          <a:pt x="473" y="12"/>
                          <a:pt x="428"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8" name="Google Shape;28008;p95"/>
                  <p:cNvSpPr/>
                  <p:nvPr/>
                </p:nvSpPr>
                <p:spPr>
                  <a:xfrm>
                    <a:off x="7086800" y="2583725"/>
                    <a:ext cx="13150" cy="11775"/>
                  </a:xfrm>
                  <a:custGeom>
                    <a:avLst/>
                    <a:gdLst/>
                    <a:ahLst/>
                    <a:cxnLst/>
                    <a:rect l="l" t="t" r="r" b="b"/>
                    <a:pathLst>
                      <a:path w="526" h="471" extrusionOk="0">
                        <a:moveTo>
                          <a:pt x="265" y="0"/>
                        </a:moveTo>
                        <a:cubicBezTo>
                          <a:pt x="0" y="0"/>
                          <a:pt x="0" y="470"/>
                          <a:pt x="265" y="470"/>
                        </a:cubicBezTo>
                        <a:cubicBezTo>
                          <a:pt x="274" y="470"/>
                          <a:pt x="283" y="470"/>
                          <a:pt x="292" y="469"/>
                        </a:cubicBezTo>
                        <a:cubicBezTo>
                          <a:pt x="425" y="469"/>
                          <a:pt x="525" y="369"/>
                          <a:pt x="525" y="235"/>
                        </a:cubicBezTo>
                        <a:cubicBezTo>
                          <a:pt x="492" y="102"/>
                          <a:pt x="392" y="2"/>
                          <a:pt x="292" y="2"/>
                        </a:cubicBezTo>
                        <a:cubicBezTo>
                          <a:pt x="283" y="1"/>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9" name="Google Shape;28009;p95"/>
                  <p:cNvSpPr/>
                  <p:nvPr/>
                </p:nvSpPr>
                <p:spPr>
                  <a:xfrm>
                    <a:off x="6933275" y="2550250"/>
                    <a:ext cx="14875" cy="8650"/>
                  </a:xfrm>
                  <a:custGeom>
                    <a:avLst/>
                    <a:gdLst/>
                    <a:ahLst/>
                    <a:cxnLst/>
                    <a:rect l="l" t="t" r="r" b="b"/>
                    <a:pathLst>
                      <a:path w="595" h="346" extrusionOk="0">
                        <a:moveTo>
                          <a:pt x="276" y="0"/>
                        </a:moveTo>
                        <a:cubicBezTo>
                          <a:pt x="162" y="0"/>
                          <a:pt x="57" y="91"/>
                          <a:pt x="28" y="207"/>
                        </a:cubicBezTo>
                        <a:cubicBezTo>
                          <a:pt x="1" y="307"/>
                          <a:pt x="38" y="345"/>
                          <a:pt x="100" y="345"/>
                        </a:cubicBezTo>
                        <a:cubicBezTo>
                          <a:pt x="263" y="345"/>
                          <a:pt x="595" y="79"/>
                          <a:pt x="328" y="6"/>
                        </a:cubicBezTo>
                        <a:cubicBezTo>
                          <a:pt x="311" y="2"/>
                          <a:pt x="293"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0" name="Google Shape;28010;p95"/>
                  <p:cNvSpPr/>
                  <p:nvPr/>
                </p:nvSpPr>
                <p:spPr>
                  <a:xfrm>
                    <a:off x="6983175" y="2637850"/>
                    <a:ext cx="15650" cy="12475"/>
                  </a:xfrm>
                  <a:custGeom>
                    <a:avLst/>
                    <a:gdLst/>
                    <a:ahLst/>
                    <a:cxnLst/>
                    <a:rect l="l" t="t" r="r" b="b"/>
                    <a:pathLst>
                      <a:path w="626" h="499" extrusionOk="0">
                        <a:moveTo>
                          <a:pt x="268" y="1"/>
                        </a:moveTo>
                        <a:cubicBezTo>
                          <a:pt x="226" y="1"/>
                          <a:pt x="181" y="12"/>
                          <a:pt x="134" y="38"/>
                        </a:cubicBezTo>
                        <a:cubicBezTo>
                          <a:pt x="34" y="105"/>
                          <a:pt x="0" y="272"/>
                          <a:pt x="67" y="372"/>
                        </a:cubicBezTo>
                        <a:cubicBezTo>
                          <a:pt x="115" y="444"/>
                          <a:pt x="198" y="499"/>
                          <a:pt x="290" y="499"/>
                        </a:cubicBezTo>
                        <a:cubicBezTo>
                          <a:pt x="326" y="499"/>
                          <a:pt x="363" y="491"/>
                          <a:pt x="401" y="472"/>
                        </a:cubicBezTo>
                        <a:cubicBezTo>
                          <a:pt x="626" y="331"/>
                          <a:pt x="495"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1" name="Google Shape;28011;p95"/>
                  <p:cNvSpPr/>
                  <p:nvPr/>
                </p:nvSpPr>
                <p:spPr>
                  <a:xfrm>
                    <a:off x="7041550" y="2545400"/>
                    <a:ext cx="13350" cy="12525"/>
                  </a:xfrm>
                  <a:custGeom>
                    <a:avLst/>
                    <a:gdLst/>
                    <a:ahLst/>
                    <a:cxnLst/>
                    <a:rect l="l" t="t" r="r" b="b"/>
                    <a:pathLst>
                      <a:path w="534" h="501" extrusionOk="0">
                        <a:moveTo>
                          <a:pt x="270" y="0"/>
                        </a:moveTo>
                        <a:cubicBezTo>
                          <a:pt x="186" y="0"/>
                          <a:pt x="111" y="45"/>
                          <a:pt x="67" y="134"/>
                        </a:cubicBezTo>
                        <a:cubicBezTo>
                          <a:pt x="0" y="234"/>
                          <a:pt x="34" y="401"/>
                          <a:pt x="134" y="467"/>
                        </a:cubicBezTo>
                        <a:cubicBezTo>
                          <a:pt x="178" y="490"/>
                          <a:pt x="223" y="501"/>
                          <a:pt x="265" y="501"/>
                        </a:cubicBezTo>
                        <a:cubicBezTo>
                          <a:pt x="349" y="501"/>
                          <a:pt x="423" y="456"/>
                          <a:pt x="467" y="367"/>
                        </a:cubicBezTo>
                        <a:cubicBezTo>
                          <a:pt x="534" y="267"/>
                          <a:pt x="501" y="100"/>
                          <a:pt x="401" y="34"/>
                        </a:cubicBezTo>
                        <a:cubicBezTo>
                          <a:pt x="356" y="11"/>
                          <a:pt x="312"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2" name="Google Shape;28012;p95"/>
                  <p:cNvSpPr/>
                  <p:nvPr/>
                </p:nvSpPr>
                <p:spPr>
                  <a:xfrm>
                    <a:off x="6938675" y="2419375"/>
                    <a:ext cx="15325" cy="12475"/>
                  </a:xfrm>
                  <a:custGeom>
                    <a:avLst/>
                    <a:gdLst/>
                    <a:ahLst/>
                    <a:cxnLst/>
                    <a:rect l="l" t="t" r="r" b="b"/>
                    <a:pathLst>
                      <a:path w="613" h="499" extrusionOk="0">
                        <a:moveTo>
                          <a:pt x="352" y="0"/>
                        </a:moveTo>
                        <a:cubicBezTo>
                          <a:pt x="171" y="0"/>
                          <a:pt x="1" y="211"/>
                          <a:pt x="146" y="405"/>
                        </a:cubicBezTo>
                        <a:cubicBezTo>
                          <a:pt x="204" y="463"/>
                          <a:pt x="273" y="498"/>
                          <a:pt x="341" y="498"/>
                        </a:cubicBezTo>
                        <a:cubicBezTo>
                          <a:pt x="390" y="498"/>
                          <a:pt x="437" y="480"/>
                          <a:pt x="479" y="438"/>
                        </a:cubicBezTo>
                        <a:cubicBezTo>
                          <a:pt x="613" y="338"/>
                          <a:pt x="613" y="205"/>
                          <a:pt x="546" y="104"/>
                        </a:cubicBezTo>
                        <a:cubicBezTo>
                          <a:pt x="491" y="31"/>
                          <a:pt x="421"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3" name="Google Shape;28013;p95"/>
                  <p:cNvSpPr/>
                  <p:nvPr/>
                </p:nvSpPr>
                <p:spPr>
                  <a:xfrm>
                    <a:off x="6865225" y="2438500"/>
                    <a:ext cx="14550" cy="12000"/>
                  </a:xfrm>
                  <a:custGeom>
                    <a:avLst/>
                    <a:gdLst/>
                    <a:ahLst/>
                    <a:cxnLst/>
                    <a:rect l="l" t="t" r="r" b="b"/>
                    <a:pathLst>
                      <a:path w="582" h="480" extrusionOk="0">
                        <a:moveTo>
                          <a:pt x="334" y="0"/>
                        </a:moveTo>
                        <a:cubicBezTo>
                          <a:pt x="317" y="0"/>
                          <a:pt x="299" y="2"/>
                          <a:pt x="282" y="7"/>
                        </a:cubicBezTo>
                        <a:cubicBezTo>
                          <a:pt x="0" y="38"/>
                          <a:pt x="41" y="480"/>
                          <a:pt x="295" y="480"/>
                        </a:cubicBezTo>
                        <a:cubicBezTo>
                          <a:pt x="312" y="480"/>
                          <a:pt x="330" y="478"/>
                          <a:pt x="348" y="474"/>
                        </a:cubicBezTo>
                        <a:cubicBezTo>
                          <a:pt x="482" y="474"/>
                          <a:pt x="582" y="340"/>
                          <a:pt x="582" y="207"/>
                        </a:cubicBezTo>
                        <a:cubicBezTo>
                          <a:pt x="553" y="91"/>
                          <a:pt x="449"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4" name="Google Shape;28014;p95"/>
                  <p:cNvSpPr/>
                  <p:nvPr/>
                </p:nvSpPr>
                <p:spPr>
                  <a:xfrm>
                    <a:off x="6911850" y="2451200"/>
                    <a:ext cx="16300" cy="12700"/>
                  </a:xfrm>
                  <a:custGeom>
                    <a:avLst/>
                    <a:gdLst/>
                    <a:ahLst/>
                    <a:cxnLst/>
                    <a:rect l="l" t="t" r="r" b="b"/>
                    <a:pathLst>
                      <a:path w="652" h="508" extrusionOk="0">
                        <a:moveTo>
                          <a:pt x="359" y="0"/>
                        </a:moveTo>
                        <a:cubicBezTo>
                          <a:pt x="108" y="0"/>
                          <a:pt x="0" y="413"/>
                          <a:pt x="318" y="499"/>
                        </a:cubicBezTo>
                        <a:cubicBezTo>
                          <a:pt x="336" y="505"/>
                          <a:pt x="355" y="508"/>
                          <a:pt x="374" y="508"/>
                        </a:cubicBezTo>
                        <a:cubicBezTo>
                          <a:pt x="463" y="508"/>
                          <a:pt x="563" y="448"/>
                          <a:pt x="618" y="366"/>
                        </a:cubicBezTo>
                        <a:cubicBezTo>
                          <a:pt x="652" y="232"/>
                          <a:pt x="618" y="99"/>
                          <a:pt x="485" y="32"/>
                        </a:cubicBezTo>
                        <a:cubicBezTo>
                          <a:pt x="440" y="10"/>
                          <a:pt x="398"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5" name="Google Shape;28015;p95"/>
                  <p:cNvSpPr/>
                  <p:nvPr/>
                </p:nvSpPr>
                <p:spPr>
                  <a:xfrm>
                    <a:off x="6966600" y="2335700"/>
                    <a:ext cx="11600" cy="10350"/>
                  </a:xfrm>
                  <a:custGeom>
                    <a:avLst/>
                    <a:gdLst/>
                    <a:ahLst/>
                    <a:cxnLst/>
                    <a:rect l="l" t="t" r="r" b="b"/>
                    <a:pathLst>
                      <a:path w="464" h="414" extrusionOk="0">
                        <a:moveTo>
                          <a:pt x="190" y="0"/>
                        </a:moveTo>
                        <a:cubicBezTo>
                          <a:pt x="1" y="0"/>
                          <a:pt x="165" y="413"/>
                          <a:pt x="302" y="413"/>
                        </a:cubicBezTo>
                        <a:cubicBezTo>
                          <a:pt x="337" y="413"/>
                          <a:pt x="371" y="385"/>
                          <a:pt x="396" y="316"/>
                        </a:cubicBezTo>
                        <a:cubicBezTo>
                          <a:pt x="463" y="182"/>
                          <a:pt x="396" y="49"/>
                          <a:pt x="263" y="16"/>
                        </a:cubicBezTo>
                        <a:cubicBezTo>
                          <a:pt x="234" y="5"/>
                          <a:pt x="210"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6" name="Google Shape;28016;p95"/>
                  <p:cNvSpPr/>
                  <p:nvPr/>
                </p:nvSpPr>
                <p:spPr>
                  <a:xfrm>
                    <a:off x="6884225" y="2308250"/>
                    <a:ext cx="14750" cy="11850"/>
                  </a:xfrm>
                  <a:custGeom>
                    <a:avLst/>
                    <a:gdLst/>
                    <a:ahLst/>
                    <a:cxnLst/>
                    <a:rect l="l" t="t" r="r" b="b"/>
                    <a:pathLst>
                      <a:path w="590" h="474" extrusionOk="0">
                        <a:moveTo>
                          <a:pt x="262" y="1"/>
                        </a:moveTo>
                        <a:cubicBezTo>
                          <a:pt x="165" y="1"/>
                          <a:pt x="81" y="44"/>
                          <a:pt x="55" y="146"/>
                        </a:cubicBezTo>
                        <a:cubicBezTo>
                          <a:pt x="1" y="310"/>
                          <a:pt x="124" y="473"/>
                          <a:pt x="280" y="473"/>
                        </a:cubicBezTo>
                        <a:cubicBezTo>
                          <a:pt x="316" y="473"/>
                          <a:pt x="352" y="465"/>
                          <a:pt x="389" y="447"/>
                        </a:cubicBezTo>
                        <a:cubicBezTo>
                          <a:pt x="589" y="346"/>
                          <a:pt x="556" y="80"/>
                          <a:pt x="356" y="13"/>
                        </a:cubicBezTo>
                        <a:cubicBezTo>
                          <a:pt x="324" y="5"/>
                          <a:pt x="293"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7" name="Google Shape;28017;p95"/>
                  <p:cNvSpPr/>
                  <p:nvPr/>
                </p:nvSpPr>
                <p:spPr>
                  <a:xfrm>
                    <a:off x="6868925" y="2327725"/>
                    <a:ext cx="13950" cy="12100"/>
                  </a:xfrm>
                  <a:custGeom>
                    <a:avLst/>
                    <a:gdLst/>
                    <a:ahLst/>
                    <a:cxnLst/>
                    <a:rect l="l" t="t" r="r" b="b"/>
                    <a:pathLst>
                      <a:path w="558" h="484" extrusionOk="0">
                        <a:moveTo>
                          <a:pt x="275" y="0"/>
                        </a:moveTo>
                        <a:cubicBezTo>
                          <a:pt x="194" y="0"/>
                          <a:pt x="113" y="43"/>
                          <a:pt x="67" y="135"/>
                        </a:cubicBezTo>
                        <a:cubicBezTo>
                          <a:pt x="0" y="235"/>
                          <a:pt x="67" y="401"/>
                          <a:pt x="167" y="468"/>
                        </a:cubicBezTo>
                        <a:cubicBezTo>
                          <a:pt x="198" y="478"/>
                          <a:pt x="228" y="483"/>
                          <a:pt x="258" y="483"/>
                        </a:cubicBezTo>
                        <a:cubicBezTo>
                          <a:pt x="422" y="483"/>
                          <a:pt x="557" y="337"/>
                          <a:pt x="501" y="168"/>
                        </a:cubicBezTo>
                        <a:cubicBezTo>
                          <a:pt x="465" y="60"/>
                          <a:pt x="37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8" name="Google Shape;28018;p95"/>
                  <p:cNvSpPr/>
                  <p:nvPr/>
                </p:nvSpPr>
                <p:spPr>
                  <a:xfrm>
                    <a:off x="6895750" y="2263300"/>
                    <a:ext cx="11550" cy="10250"/>
                  </a:xfrm>
                  <a:custGeom>
                    <a:avLst/>
                    <a:gdLst/>
                    <a:ahLst/>
                    <a:cxnLst/>
                    <a:rect l="l" t="t" r="r" b="b"/>
                    <a:pathLst>
                      <a:path w="462" h="410" extrusionOk="0">
                        <a:moveTo>
                          <a:pt x="202" y="1"/>
                        </a:moveTo>
                        <a:cubicBezTo>
                          <a:pt x="0" y="1"/>
                          <a:pt x="201" y="410"/>
                          <a:pt x="340" y="410"/>
                        </a:cubicBezTo>
                        <a:cubicBezTo>
                          <a:pt x="377" y="410"/>
                          <a:pt x="409" y="382"/>
                          <a:pt x="428" y="310"/>
                        </a:cubicBezTo>
                        <a:cubicBezTo>
                          <a:pt x="462" y="176"/>
                          <a:pt x="395" y="43"/>
                          <a:pt x="262" y="10"/>
                        </a:cubicBezTo>
                        <a:cubicBezTo>
                          <a:pt x="239"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9" name="Google Shape;28019;p95"/>
                  <p:cNvSpPr/>
                  <p:nvPr/>
                </p:nvSpPr>
                <p:spPr>
                  <a:xfrm>
                    <a:off x="6772125" y="2166675"/>
                    <a:ext cx="16775" cy="12850"/>
                  </a:xfrm>
                  <a:custGeom>
                    <a:avLst/>
                    <a:gdLst/>
                    <a:ahLst/>
                    <a:cxnLst/>
                    <a:rect l="l" t="t" r="r" b="b"/>
                    <a:pathLst>
                      <a:path w="671" h="514" extrusionOk="0">
                        <a:moveTo>
                          <a:pt x="376" y="1"/>
                        </a:moveTo>
                        <a:cubicBezTo>
                          <a:pt x="176" y="1"/>
                          <a:pt x="1" y="282"/>
                          <a:pt x="236" y="439"/>
                        </a:cubicBezTo>
                        <a:cubicBezTo>
                          <a:pt x="286" y="489"/>
                          <a:pt x="345" y="514"/>
                          <a:pt x="403" y="514"/>
                        </a:cubicBezTo>
                        <a:cubicBezTo>
                          <a:pt x="462" y="514"/>
                          <a:pt x="520" y="489"/>
                          <a:pt x="570" y="439"/>
                        </a:cubicBezTo>
                        <a:cubicBezTo>
                          <a:pt x="670" y="339"/>
                          <a:pt x="637" y="172"/>
                          <a:pt x="537" y="72"/>
                        </a:cubicBezTo>
                        <a:cubicBezTo>
                          <a:pt x="487" y="22"/>
                          <a:pt x="430" y="1"/>
                          <a:pt x="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0" name="Google Shape;28020;p95"/>
                  <p:cNvSpPr/>
                  <p:nvPr/>
                </p:nvSpPr>
                <p:spPr>
                  <a:xfrm>
                    <a:off x="6738000" y="2180425"/>
                    <a:ext cx="13350" cy="12400"/>
                  </a:xfrm>
                  <a:custGeom>
                    <a:avLst/>
                    <a:gdLst/>
                    <a:ahLst/>
                    <a:cxnLst/>
                    <a:rect l="l" t="t" r="r" b="b"/>
                    <a:pathLst>
                      <a:path w="534" h="496" extrusionOk="0">
                        <a:moveTo>
                          <a:pt x="287" y="1"/>
                        </a:moveTo>
                        <a:cubicBezTo>
                          <a:pt x="259" y="1"/>
                          <a:pt x="230" y="8"/>
                          <a:pt x="200" y="22"/>
                        </a:cubicBezTo>
                        <a:cubicBezTo>
                          <a:pt x="67" y="56"/>
                          <a:pt x="0" y="189"/>
                          <a:pt x="34" y="322"/>
                        </a:cubicBezTo>
                        <a:cubicBezTo>
                          <a:pt x="62" y="409"/>
                          <a:pt x="166" y="496"/>
                          <a:pt x="280" y="496"/>
                        </a:cubicBezTo>
                        <a:cubicBezTo>
                          <a:pt x="298" y="496"/>
                          <a:pt x="316" y="494"/>
                          <a:pt x="334" y="489"/>
                        </a:cubicBezTo>
                        <a:cubicBezTo>
                          <a:pt x="467" y="423"/>
                          <a:pt x="534" y="289"/>
                          <a:pt x="501" y="189"/>
                        </a:cubicBezTo>
                        <a:cubicBezTo>
                          <a:pt x="475" y="85"/>
                          <a:pt x="388"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1" name="Google Shape;28021;p95"/>
                  <p:cNvSpPr/>
                  <p:nvPr/>
                </p:nvSpPr>
                <p:spPr>
                  <a:xfrm>
                    <a:off x="6841400" y="2189325"/>
                    <a:ext cx="13100" cy="12675"/>
                  </a:xfrm>
                  <a:custGeom>
                    <a:avLst/>
                    <a:gdLst/>
                    <a:ahLst/>
                    <a:cxnLst/>
                    <a:rect l="l" t="t" r="r" b="b"/>
                    <a:pathLst>
                      <a:path w="524" h="507" extrusionOk="0">
                        <a:moveTo>
                          <a:pt x="240" y="0"/>
                        </a:moveTo>
                        <a:cubicBezTo>
                          <a:pt x="128" y="0"/>
                          <a:pt x="15" y="71"/>
                          <a:pt x="1" y="233"/>
                        </a:cubicBezTo>
                        <a:cubicBezTo>
                          <a:pt x="1" y="367"/>
                          <a:pt x="67" y="467"/>
                          <a:pt x="201" y="500"/>
                        </a:cubicBezTo>
                        <a:cubicBezTo>
                          <a:pt x="218" y="505"/>
                          <a:pt x="236" y="507"/>
                          <a:pt x="253" y="507"/>
                        </a:cubicBezTo>
                        <a:cubicBezTo>
                          <a:pt x="367" y="507"/>
                          <a:pt x="468" y="416"/>
                          <a:pt x="468" y="300"/>
                        </a:cubicBezTo>
                        <a:cubicBezTo>
                          <a:pt x="523" y="114"/>
                          <a:pt x="382"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2" name="Google Shape;28022;p95"/>
                  <p:cNvSpPr/>
                  <p:nvPr/>
                </p:nvSpPr>
                <p:spPr>
                  <a:xfrm>
                    <a:off x="6831650" y="2120775"/>
                    <a:ext cx="13950" cy="11900"/>
                  </a:xfrm>
                  <a:custGeom>
                    <a:avLst/>
                    <a:gdLst/>
                    <a:ahLst/>
                    <a:cxnLst/>
                    <a:rect l="l" t="t" r="r" b="b"/>
                    <a:pathLst>
                      <a:path w="558" h="476" extrusionOk="0">
                        <a:moveTo>
                          <a:pt x="309" y="0"/>
                        </a:moveTo>
                        <a:cubicBezTo>
                          <a:pt x="292" y="0"/>
                          <a:pt x="275" y="2"/>
                          <a:pt x="257" y="7"/>
                        </a:cubicBezTo>
                        <a:cubicBezTo>
                          <a:pt x="0" y="71"/>
                          <a:pt x="52" y="475"/>
                          <a:pt x="325" y="475"/>
                        </a:cubicBezTo>
                        <a:cubicBezTo>
                          <a:pt x="335" y="475"/>
                          <a:pt x="346" y="475"/>
                          <a:pt x="357" y="474"/>
                        </a:cubicBezTo>
                        <a:cubicBezTo>
                          <a:pt x="491" y="474"/>
                          <a:pt x="557" y="340"/>
                          <a:pt x="557" y="207"/>
                        </a:cubicBezTo>
                        <a:cubicBezTo>
                          <a:pt x="528" y="91"/>
                          <a:pt x="424" y="0"/>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3" name="Google Shape;28023;p95"/>
                  <p:cNvSpPr/>
                  <p:nvPr/>
                </p:nvSpPr>
                <p:spPr>
                  <a:xfrm>
                    <a:off x="6687550" y="2129275"/>
                    <a:ext cx="13350" cy="11700"/>
                  </a:xfrm>
                  <a:custGeom>
                    <a:avLst/>
                    <a:gdLst/>
                    <a:ahLst/>
                    <a:cxnLst/>
                    <a:rect l="l" t="t" r="r" b="b"/>
                    <a:pathLst>
                      <a:path w="534" h="468" extrusionOk="0">
                        <a:moveTo>
                          <a:pt x="284" y="0"/>
                        </a:moveTo>
                        <a:cubicBezTo>
                          <a:pt x="117" y="0"/>
                          <a:pt x="17" y="134"/>
                          <a:pt x="17" y="267"/>
                        </a:cubicBezTo>
                        <a:cubicBezTo>
                          <a:pt x="0" y="400"/>
                          <a:pt x="134" y="467"/>
                          <a:pt x="267" y="467"/>
                        </a:cubicBezTo>
                        <a:cubicBezTo>
                          <a:pt x="400" y="467"/>
                          <a:pt x="534" y="400"/>
                          <a:pt x="517" y="267"/>
                        </a:cubicBezTo>
                        <a:cubicBezTo>
                          <a:pt x="517" y="134"/>
                          <a:pt x="384"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4" name="Google Shape;28024;p95"/>
                  <p:cNvSpPr/>
                  <p:nvPr/>
                </p:nvSpPr>
                <p:spPr>
                  <a:xfrm>
                    <a:off x="6703800" y="2114875"/>
                    <a:ext cx="13375" cy="12125"/>
                  </a:xfrm>
                  <a:custGeom>
                    <a:avLst/>
                    <a:gdLst/>
                    <a:ahLst/>
                    <a:cxnLst/>
                    <a:rect l="l" t="t" r="r" b="b"/>
                    <a:pathLst>
                      <a:path w="535" h="485" extrusionOk="0">
                        <a:moveTo>
                          <a:pt x="284" y="1"/>
                        </a:moveTo>
                        <a:cubicBezTo>
                          <a:pt x="217" y="1"/>
                          <a:pt x="151" y="26"/>
                          <a:pt x="101" y="76"/>
                        </a:cubicBezTo>
                        <a:cubicBezTo>
                          <a:pt x="1" y="142"/>
                          <a:pt x="1" y="309"/>
                          <a:pt x="101" y="409"/>
                        </a:cubicBezTo>
                        <a:cubicBezTo>
                          <a:pt x="151" y="459"/>
                          <a:pt x="217" y="484"/>
                          <a:pt x="284" y="484"/>
                        </a:cubicBezTo>
                        <a:cubicBezTo>
                          <a:pt x="351" y="484"/>
                          <a:pt x="418" y="459"/>
                          <a:pt x="468" y="409"/>
                        </a:cubicBezTo>
                        <a:cubicBezTo>
                          <a:pt x="534" y="309"/>
                          <a:pt x="534" y="142"/>
                          <a:pt x="468" y="76"/>
                        </a:cubicBezTo>
                        <a:cubicBezTo>
                          <a:pt x="418" y="26"/>
                          <a:pt x="351"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5" name="Google Shape;28025;p95"/>
                  <p:cNvSpPr/>
                  <p:nvPr/>
                </p:nvSpPr>
                <p:spPr>
                  <a:xfrm>
                    <a:off x="6727150" y="2040500"/>
                    <a:ext cx="14600" cy="13125"/>
                  </a:xfrm>
                  <a:custGeom>
                    <a:avLst/>
                    <a:gdLst/>
                    <a:ahLst/>
                    <a:cxnLst/>
                    <a:rect l="l" t="t" r="r" b="b"/>
                    <a:pathLst>
                      <a:path w="584" h="525" extrusionOk="0">
                        <a:moveTo>
                          <a:pt x="252" y="0"/>
                        </a:moveTo>
                        <a:cubicBezTo>
                          <a:pt x="153" y="0"/>
                          <a:pt x="59" y="55"/>
                          <a:pt x="34" y="182"/>
                        </a:cubicBezTo>
                        <a:cubicBezTo>
                          <a:pt x="1" y="315"/>
                          <a:pt x="67" y="449"/>
                          <a:pt x="201" y="516"/>
                        </a:cubicBezTo>
                        <a:cubicBezTo>
                          <a:pt x="218" y="521"/>
                          <a:pt x="236" y="524"/>
                          <a:pt x="255" y="524"/>
                        </a:cubicBezTo>
                        <a:cubicBezTo>
                          <a:pt x="344" y="524"/>
                          <a:pt x="440" y="459"/>
                          <a:pt x="468" y="349"/>
                        </a:cubicBezTo>
                        <a:lnTo>
                          <a:pt x="501" y="349"/>
                        </a:lnTo>
                        <a:cubicBezTo>
                          <a:pt x="583" y="143"/>
                          <a:pt x="41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6" name="Google Shape;28026;p95"/>
                  <p:cNvSpPr/>
                  <p:nvPr/>
                </p:nvSpPr>
                <p:spPr>
                  <a:xfrm>
                    <a:off x="6768575" y="3719775"/>
                    <a:ext cx="15300" cy="12450"/>
                  </a:xfrm>
                  <a:custGeom>
                    <a:avLst/>
                    <a:gdLst/>
                    <a:ahLst/>
                    <a:cxnLst/>
                    <a:rect l="l" t="t" r="r" b="b"/>
                    <a:pathLst>
                      <a:path w="612" h="498" extrusionOk="0">
                        <a:moveTo>
                          <a:pt x="339" y="1"/>
                        </a:moveTo>
                        <a:cubicBezTo>
                          <a:pt x="262" y="1"/>
                          <a:pt x="185" y="45"/>
                          <a:pt x="145" y="126"/>
                        </a:cubicBezTo>
                        <a:cubicBezTo>
                          <a:pt x="1" y="294"/>
                          <a:pt x="169" y="497"/>
                          <a:pt x="349" y="497"/>
                        </a:cubicBezTo>
                        <a:cubicBezTo>
                          <a:pt x="418" y="497"/>
                          <a:pt x="489" y="467"/>
                          <a:pt x="545" y="393"/>
                        </a:cubicBezTo>
                        <a:cubicBezTo>
                          <a:pt x="612" y="293"/>
                          <a:pt x="579" y="126"/>
                          <a:pt x="478" y="59"/>
                        </a:cubicBezTo>
                        <a:cubicBezTo>
                          <a:pt x="439" y="20"/>
                          <a:pt x="38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7" name="Google Shape;28027;p95"/>
                  <p:cNvSpPr/>
                  <p:nvPr/>
                </p:nvSpPr>
                <p:spPr>
                  <a:xfrm>
                    <a:off x="6776400" y="3674425"/>
                    <a:ext cx="12500" cy="10225"/>
                  </a:xfrm>
                  <a:custGeom>
                    <a:avLst/>
                    <a:gdLst/>
                    <a:ahLst/>
                    <a:cxnLst/>
                    <a:rect l="l" t="t" r="r" b="b"/>
                    <a:pathLst>
                      <a:path w="500" h="409" extrusionOk="0">
                        <a:moveTo>
                          <a:pt x="222" y="1"/>
                        </a:moveTo>
                        <a:cubicBezTo>
                          <a:pt x="1" y="1"/>
                          <a:pt x="241" y="408"/>
                          <a:pt x="383" y="408"/>
                        </a:cubicBezTo>
                        <a:cubicBezTo>
                          <a:pt x="421" y="408"/>
                          <a:pt x="452" y="379"/>
                          <a:pt x="466" y="305"/>
                        </a:cubicBezTo>
                        <a:cubicBezTo>
                          <a:pt x="499" y="172"/>
                          <a:pt x="399" y="38"/>
                          <a:pt x="266" y="5"/>
                        </a:cubicBezTo>
                        <a:cubicBezTo>
                          <a:pt x="249" y="2"/>
                          <a:pt x="235" y="1"/>
                          <a:pt x="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8" name="Google Shape;28028;p95"/>
                  <p:cNvSpPr/>
                  <p:nvPr/>
                </p:nvSpPr>
                <p:spPr>
                  <a:xfrm>
                    <a:off x="6855025" y="3571425"/>
                    <a:ext cx="15600" cy="12500"/>
                  </a:xfrm>
                  <a:custGeom>
                    <a:avLst/>
                    <a:gdLst/>
                    <a:ahLst/>
                    <a:cxnLst/>
                    <a:rect l="l" t="t" r="r" b="b"/>
                    <a:pathLst>
                      <a:path w="624" h="500" extrusionOk="0">
                        <a:moveTo>
                          <a:pt x="353" y="1"/>
                        </a:moveTo>
                        <a:cubicBezTo>
                          <a:pt x="161" y="1"/>
                          <a:pt x="0" y="294"/>
                          <a:pt x="189" y="456"/>
                        </a:cubicBezTo>
                        <a:cubicBezTo>
                          <a:pt x="245" y="483"/>
                          <a:pt x="300" y="500"/>
                          <a:pt x="353" y="500"/>
                        </a:cubicBezTo>
                        <a:cubicBezTo>
                          <a:pt x="428" y="500"/>
                          <a:pt x="498" y="467"/>
                          <a:pt x="556" y="389"/>
                        </a:cubicBezTo>
                        <a:cubicBezTo>
                          <a:pt x="623" y="289"/>
                          <a:pt x="590" y="155"/>
                          <a:pt x="490" y="55"/>
                        </a:cubicBezTo>
                        <a:cubicBezTo>
                          <a:pt x="445" y="17"/>
                          <a:pt x="398"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9" name="Google Shape;28029;p95"/>
                  <p:cNvSpPr/>
                  <p:nvPr/>
                </p:nvSpPr>
                <p:spPr>
                  <a:xfrm>
                    <a:off x="6803050" y="3645325"/>
                    <a:ext cx="14200" cy="12050"/>
                  </a:xfrm>
                  <a:custGeom>
                    <a:avLst/>
                    <a:gdLst/>
                    <a:ahLst/>
                    <a:cxnLst/>
                    <a:rect l="l" t="t" r="r" b="b"/>
                    <a:pathLst>
                      <a:path w="568" h="482" extrusionOk="0">
                        <a:moveTo>
                          <a:pt x="310" y="0"/>
                        </a:moveTo>
                        <a:cubicBezTo>
                          <a:pt x="228" y="0"/>
                          <a:pt x="143" y="37"/>
                          <a:pt x="100" y="102"/>
                        </a:cubicBezTo>
                        <a:cubicBezTo>
                          <a:pt x="0" y="202"/>
                          <a:pt x="33" y="368"/>
                          <a:pt x="134" y="435"/>
                        </a:cubicBezTo>
                        <a:cubicBezTo>
                          <a:pt x="179" y="465"/>
                          <a:pt x="237" y="482"/>
                          <a:pt x="294" y="482"/>
                        </a:cubicBezTo>
                        <a:cubicBezTo>
                          <a:pt x="363" y="482"/>
                          <a:pt x="430" y="457"/>
                          <a:pt x="467" y="402"/>
                        </a:cubicBezTo>
                        <a:cubicBezTo>
                          <a:pt x="567" y="268"/>
                          <a:pt x="534" y="135"/>
                          <a:pt x="434" y="35"/>
                        </a:cubicBezTo>
                        <a:cubicBezTo>
                          <a:pt x="398" y="11"/>
                          <a:pt x="354"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0" name="Google Shape;28030;p95"/>
                  <p:cNvSpPr/>
                  <p:nvPr/>
                </p:nvSpPr>
                <p:spPr>
                  <a:xfrm>
                    <a:off x="6660575" y="3707275"/>
                    <a:ext cx="18075" cy="12125"/>
                  </a:xfrm>
                  <a:custGeom>
                    <a:avLst/>
                    <a:gdLst/>
                    <a:ahLst/>
                    <a:cxnLst/>
                    <a:rect l="l" t="t" r="r" b="b"/>
                    <a:pathLst>
                      <a:path w="723" h="485" extrusionOk="0">
                        <a:moveTo>
                          <a:pt x="374" y="0"/>
                        </a:moveTo>
                        <a:cubicBezTo>
                          <a:pt x="339" y="0"/>
                          <a:pt x="301" y="8"/>
                          <a:pt x="262" y="25"/>
                        </a:cubicBezTo>
                        <a:cubicBezTo>
                          <a:pt x="1" y="141"/>
                          <a:pt x="118" y="484"/>
                          <a:pt x="350" y="484"/>
                        </a:cubicBezTo>
                        <a:cubicBezTo>
                          <a:pt x="385" y="484"/>
                          <a:pt x="423" y="476"/>
                          <a:pt x="462" y="459"/>
                        </a:cubicBezTo>
                        <a:cubicBezTo>
                          <a:pt x="723" y="343"/>
                          <a:pt x="606"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1" name="Google Shape;28031;p95"/>
                  <p:cNvSpPr/>
                  <p:nvPr/>
                </p:nvSpPr>
                <p:spPr>
                  <a:xfrm>
                    <a:off x="6675450" y="3585100"/>
                    <a:ext cx="13000" cy="12075"/>
                  </a:xfrm>
                  <a:custGeom>
                    <a:avLst/>
                    <a:gdLst/>
                    <a:ahLst/>
                    <a:cxnLst/>
                    <a:rect l="l" t="t" r="r" b="b"/>
                    <a:pathLst>
                      <a:path w="520" h="483" extrusionOk="0">
                        <a:moveTo>
                          <a:pt x="241" y="1"/>
                        </a:moveTo>
                        <a:cubicBezTo>
                          <a:pt x="135" y="1"/>
                          <a:pt x="30" y="64"/>
                          <a:pt x="0" y="209"/>
                        </a:cubicBezTo>
                        <a:cubicBezTo>
                          <a:pt x="0" y="342"/>
                          <a:pt x="67" y="442"/>
                          <a:pt x="201" y="476"/>
                        </a:cubicBezTo>
                        <a:cubicBezTo>
                          <a:pt x="218" y="480"/>
                          <a:pt x="236" y="482"/>
                          <a:pt x="253" y="482"/>
                        </a:cubicBezTo>
                        <a:cubicBezTo>
                          <a:pt x="367" y="482"/>
                          <a:pt x="472" y="392"/>
                          <a:pt x="501" y="276"/>
                        </a:cubicBezTo>
                        <a:cubicBezTo>
                          <a:pt x="520" y="106"/>
                          <a:pt x="379"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2" name="Google Shape;28032;p95"/>
                  <p:cNvSpPr/>
                  <p:nvPr/>
                </p:nvSpPr>
                <p:spPr>
                  <a:xfrm>
                    <a:off x="6732400" y="3611550"/>
                    <a:ext cx="14950" cy="8175"/>
                  </a:xfrm>
                  <a:custGeom>
                    <a:avLst/>
                    <a:gdLst/>
                    <a:ahLst/>
                    <a:cxnLst/>
                    <a:rect l="l" t="t" r="r" b="b"/>
                    <a:pathLst>
                      <a:path w="598" h="327" extrusionOk="0">
                        <a:moveTo>
                          <a:pt x="483" y="1"/>
                        </a:moveTo>
                        <a:cubicBezTo>
                          <a:pt x="316" y="1"/>
                          <a:pt x="1" y="225"/>
                          <a:pt x="258" y="318"/>
                        </a:cubicBezTo>
                        <a:cubicBezTo>
                          <a:pt x="280" y="324"/>
                          <a:pt x="303" y="327"/>
                          <a:pt x="326" y="327"/>
                        </a:cubicBezTo>
                        <a:cubicBezTo>
                          <a:pt x="434" y="327"/>
                          <a:pt x="530" y="262"/>
                          <a:pt x="558" y="152"/>
                        </a:cubicBezTo>
                        <a:cubicBezTo>
                          <a:pt x="598" y="42"/>
                          <a:pt x="554"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3" name="Google Shape;28033;p95"/>
                  <p:cNvSpPr/>
                  <p:nvPr/>
                </p:nvSpPr>
                <p:spPr>
                  <a:xfrm>
                    <a:off x="6585375" y="3747625"/>
                    <a:ext cx="14925" cy="11850"/>
                  </a:xfrm>
                  <a:custGeom>
                    <a:avLst/>
                    <a:gdLst/>
                    <a:ahLst/>
                    <a:cxnLst/>
                    <a:rect l="l" t="t" r="r" b="b"/>
                    <a:pathLst>
                      <a:path w="597" h="474" extrusionOk="0">
                        <a:moveTo>
                          <a:pt x="249" y="1"/>
                        </a:moveTo>
                        <a:cubicBezTo>
                          <a:pt x="202" y="1"/>
                          <a:pt x="151" y="14"/>
                          <a:pt x="101" y="46"/>
                        </a:cubicBezTo>
                        <a:cubicBezTo>
                          <a:pt x="1" y="146"/>
                          <a:pt x="1" y="279"/>
                          <a:pt x="68" y="379"/>
                        </a:cubicBezTo>
                        <a:cubicBezTo>
                          <a:pt x="126" y="438"/>
                          <a:pt x="206" y="473"/>
                          <a:pt x="283" y="473"/>
                        </a:cubicBezTo>
                        <a:cubicBezTo>
                          <a:pt x="339" y="473"/>
                          <a:pt x="393" y="455"/>
                          <a:pt x="435" y="413"/>
                        </a:cubicBezTo>
                        <a:cubicBezTo>
                          <a:pt x="597" y="250"/>
                          <a:pt x="452"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4" name="Google Shape;28034;p95"/>
                  <p:cNvSpPr/>
                  <p:nvPr/>
                </p:nvSpPr>
                <p:spPr>
                  <a:xfrm>
                    <a:off x="6537850" y="3738750"/>
                    <a:ext cx="13000" cy="12175"/>
                  </a:xfrm>
                  <a:custGeom>
                    <a:avLst/>
                    <a:gdLst/>
                    <a:ahLst/>
                    <a:cxnLst/>
                    <a:rect l="l" t="t" r="r" b="b"/>
                    <a:pathLst>
                      <a:path w="520" h="487" extrusionOk="0">
                        <a:moveTo>
                          <a:pt x="234" y="1"/>
                        </a:moveTo>
                        <a:cubicBezTo>
                          <a:pt x="101" y="34"/>
                          <a:pt x="1" y="134"/>
                          <a:pt x="34" y="267"/>
                        </a:cubicBezTo>
                        <a:cubicBezTo>
                          <a:pt x="49" y="418"/>
                          <a:pt x="152" y="487"/>
                          <a:pt x="258" y="487"/>
                        </a:cubicBezTo>
                        <a:cubicBezTo>
                          <a:pt x="386" y="487"/>
                          <a:pt x="519" y="384"/>
                          <a:pt x="501" y="201"/>
                        </a:cubicBezTo>
                        <a:cubicBezTo>
                          <a:pt x="468" y="67"/>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5" name="Google Shape;28035;p95"/>
                  <p:cNvSpPr/>
                  <p:nvPr/>
                </p:nvSpPr>
                <p:spPr>
                  <a:xfrm>
                    <a:off x="6586225" y="3715375"/>
                    <a:ext cx="13350" cy="11750"/>
                  </a:xfrm>
                  <a:custGeom>
                    <a:avLst/>
                    <a:gdLst/>
                    <a:ahLst/>
                    <a:cxnLst/>
                    <a:rect l="l" t="t" r="r" b="b"/>
                    <a:pathLst>
                      <a:path w="534" h="470" extrusionOk="0">
                        <a:moveTo>
                          <a:pt x="281" y="0"/>
                        </a:moveTo>
                        <a:cubicBezTo>
                          <a:pt x="242" y="0"/>
                          <a:pt x="202" y="11"/>
                          <a:pt x="167" y="35"/>
                        </a:cubicBezTo>
                        <a:cubicBezTo>
                          <a:pt x="34" y="102"/>
                          <a:pt x="0" y="235"/>
                          <a:pt x="67" y="368"/>
                        </a:cubicBezTo>
                        <a:cubicBezTo>
                          <a:pt x="110" y="433"/>
                          <a:pt x="195" y="470"/>
                          <a:pt x="276" y="470"/>
                        </a:cubicBezTo>
                        <a:cubicBezTo>
                          <a:pt x="321" y="470"/>
                          <a:pt x="365" y="459"/>
                          <a:pt x="401" y="435"/>
                        </a:cubicBezTo>
                        <a:cubicBezTo>
                          <a:pt x="501" y="368"/>
                          <a:pt x="534" y="235"/>
                          <a:pt x="467" y="102"/>
                        </a:cubicBezTo>
                        <a:cubicBezTo>
                          <a:pt x="424" y="37"/>
                          <a:pt x="353"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6" name="Google Shape;28036;p95"/>
                  <p:cNvSpPr/>
                  <p:nvPr/>
                </p:nvSpPr>
                <p:spPr>
                  <a:xfrm>
                    <a:off x="6497825" y="3793300"/>
                    <a:ext cx="13125" cy="12050"/>
                  </a:xfrm>
                  <a:custGeom>
                    <a:avLst/>
                    <a:gdLst/>
                    <a:ahLst/>
                    <a:cxnLst/>
                    <a:rect l="l" t="t" r="r" b="b"/>
                    <a:pathLst>
                      <a:path w="525" h="482" extrusionOk="0">
                        <a:moveTo>
                          <a:pt x="279" y="0"/>
                        </a:moveTo>
                        <a:cubicBezTo>
                          <a:pt x="230" y="0"/>
                          <a:pt x="179" y="17"/>
                          <a:pt x="134" y="53"/>
                        </a:cubicBezTo>
                        <a:cubicBezTo>
                          <a:pt x="0" y="154"/>
                          <a:pt x="0" y="287"/>
                          <a:pt x="100" y="387"/>
                        </a:cubicBezTo>
                        <a:cubicBezTo>
                          <a:pt x="152" y="452"/>
                          <a:pt x="225" y="482"/>
                          <a:pt x="294" y="482"/>
                        </a:cubicBezTo>
                        <a:cubicBezTo>
                          <a:pt x="401" y="482"/>
                          <a:pt x="501" y="409"/>
                          <a:pt x="501" y="287"/>
                        </a:cubicBezTo>
                        <a:cubicBezTo>
                          <a:pt x="525" y="117"/>
                          <a:pt x="40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7" name="Google Shape;28037;p95"/>
                  <p:cNvSpPr/>
                  <p:nvPr/>
                </p:nvSpPr>
                <p:spPr>
                  <a:xfrm>
                    <a:off x="6233475" y="3810475"/>
                    <a:ext cx="12525" cy="11850"/>
                  </a:xfrm>
                  <a:custGeom>
                    <a:avLst/>
                    <a:gdLst/>
                    <a:ahLst/>
                    <a:cxnLst/>
                    <a:rect l="l" t="t" r="r" b="b"/>
                    <a:pathLst>
                      <a:path w="501" h="474" extrusionOk="0">
                        <a:moveTo>
                          <a:pt x="234" y="0"/>
                        </a:moveTo>
                        <a:cubicBezTo>
                          <a:pt x="67" y="0"/>
                          <a:pt x="0" y="134"/>
                          <a:pt x="0" y="267"/>
                        </a:cubicBezTo>
                        <a:cubicBezTo>
                          <a:pt x="0" y="383"/>
                          <a:pt x="101" y="474"/>
                          <a:pt x="215" y="474"/>
                        </a:cubicBezTo>
                        <a:cubicBezTo>
                          <a:pt x="232" y="474"/>
                          <a:pt x="249" y="472"/>
                          <a:pt x="267" y="467"/>
                        </a:cubicBezTo>
                        <a:cubicBezTo>
                          <a:pt x="400" y="467"/>
                          <a:pt x="501" y="334"/>
                          <a:pt x="467" y="234"/>
                        </a:cubicBezTo>
                        <a:cubicBezTo>
                          <a:pt x="467" y="100"/>
                          <a:pt x="334"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8" name="Google Shape;28038;p95"/>
                  <p:cNvSpPr/>
                  <p:nvPr/>
                </p:nvSpPr>
                <p:spPr>
                  <a:xfrm>
                    <a:off x="6165175" y="3779025"/>
                    <a:ext cx="18200" cy="12050"/>
                  </a:xfrm>
                  <a:custGeom>
                    <a:avLst/>
                    <a:gdLst/>
                    <a:ahLst/>
                    <a:cxnLst/>
                    <a:rect l="l" t="t" r="r" b="b"/>
                    <a:pathLst>
                      <a:path w="728" h="482" extrusionOk="0">
                        <a:moveTo>
                          <a:pt x="358" y="0"/>
                        </a:moveTo>
                        <a:cubicBezTo>
                          <a:pt x="122" y="0"/>
                          <a:pt x="1" y="370"/>
                          <a:pt x="264" y="458"/>
                        </a:cubicBezTo>
                        <a:cubicBezTo>
                          <a:pt x="301" y="474"/>
                          <a:pt x="336" y="481"/>
                          <a:pt x="370" y="481"/>
                        </a:cubicBezTo>
                        <a:cubicBezTo>
                          <a:pt x="606" y="481"/>
                          <a:pt x="727" y="112"/>
                          <a:pt x="464" y="24"/>
                        </a:cubicBezTo>
                        <a:cubicBezTo>
                          <a:pt x="427" y="8"/>
                          <a:pt x="391"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9" name="Google Shape;28039;p95"/>
                  <p:cNvSpPr/>
                  <p:nvPr/>
                </p:nvSpPr>
                <p:spPr>
                  <a:xfrm>
                    <a:off x="6284325" y="3781700"/>
                    <a:ext cx="12550" cy="12125"/>
                  </a:xfrm>
                  <a:custGeom>
                    <a:avLst/>
                    <a:gdLst/>
                    <a:ahLst/>
                    <a:cxnLst/>
                    <a:rect l="l" t="t" r="r" b="b"/>
                    <a:pathLst>
                      <a:path w="502" h="485" extrusionOk="0">
                        <a:moveTo>
                          <a:pt x="251" y="0"/>
                        </a:moveTo>
                        <a:cubicBezTo>
                          <a:pt x="126" y="0"/>
                          <a:pt x="1" y="84"/>
                          <a:pt x="1" y="251"/>
                        </a:cubicBezTo>
                        <a:cubicBezTo>
                          <a:pt x="1" y="384"/>
                          <a:pt x="101" y="484"/>
                          <a:pt x="234" y="484"/>
                        </a:cubicBezTo>
                        <a:cubicBezTo>
                          <a:pt x="368" y="484"/>
                          <a:pt x="501" y="384"/>
                          <a:pt x="501" y="251"/>
                        </a:cubicBezTo>
                        <a:cubicBezTo>
                          <a:pt x="501" y="84"/>
                          <a:pt x="376"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0" name="Google Shape;28040;p95"/>
                  <p:cNvSpPr/>
                  <p:nvPr/>
                </p:nvSpPr>
                <p:spPr>
                  <a:xfrm>
                    <a:off x="6245975" y="3836475"/>
                    <a:ext cx="13375" cy="12225"/>
                  </a:xfrm>
                  <a:custGeom>
                    <a:avLst/>
                    <a:gdLst/>
                    <a:ahLst/>
                    <a:cxnLst/>
                    <a:rect l="l" t="t" r="r" b="b"/>
                    <a:pathLst>
                      <a:path w="535" h="489" extrusionOk="0">
                        <a:moveTo>
                          <a:pt x="286" y="1"/>
                        </a:moveTo>
                        <a:cubicBezTo>
                          <a:pt x="212" y="1"/>
                          <a:pt x="139" y="36"/>
                          <a:pt x="101" y="94"/>
                        </a:cubicBezTo>
                        <a:cubicBezTo>
                          <a:pt x="1" y="194"/>
                          <a:pt x="34" y="328"/>
                          <a:pt x="134" y="428"/>
                        </a:cubicBezTo>
                        <a:cubicBezTo>
                          <a:pt x="176" y="470"/>
                          <a:pt x="229" y="488"/>
                          <a:pt x="283" y="488"/>
                        </a:cubicBezTo>
                        <a:cubicBezTo>
                          <a:pt x="356" y="488"/>
                          <a:pt x="429" y="453"/>
                          <a:pt x="468" y="395"/>
                        </a:cubicBezTo>
                        <a:cubicBezTo>
                          <a:pt x="534" y="295"/>
                          <a:pt x="534" y="128"/>
                          <a:pt x="434" y="61"/>
                        </a:cubicBezTo>
                        <a:cubicBezTo>
                          <a:pt x="392" y="19"/>
                          <a:pt x="33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1" name="Google Shape;28041;p95"/>
                  <p:cNvSpPr/>
                  <p:nvPr/>
                </p:nvSpPr>
                <p:spPr>
                  <a:xfrm>
                    <a:off x="6090150" y="3793575"/>
                    <a:ext cx="14775" cy="8025"/>
                  </a:xfrm>
                  <a:custGeom>
                    <a:avLst/>
                    <a:gdLst/>
                    <a:ahLst/>
                    <a:cxnLst/>
                    <a:rect l="l" t="t" r="r" b="b"/>
                    <a:pathLst>
                      <a:path w="591" h="321" extrusionOk="0">
                        <a:moveTo>
                          <a:pt x="261" y="1"/>
                        </a:moveTo>
                        <a:cubicBezTo>
                          <a:pt x="153" y="1"/>
                          <a:pt x="57" y="65"/>
                          <a:pt x="29" y="176"/>
                        </a:cubicBezTo>
                        <a:cubicBezTo>
                          <a:pt x="0" y="281"/>
                          <a:pt x="43" y="321"/>
                          <a:pt x="111" y="321"/>
                        </a:cubicBezTo>
                        <a:cubicBezTo>
                          <a:pt x="277" y="321"/>
                          <a:pt x="591" y="80"/>
                          <a:pt x="329" y="9"/>
                        </a:cubicBezTo>
                        <a:cubicBezTo>
                          <a:pt x="306" y="3"/>
                          <a:pt x="284"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2" name="Google Shape;28042;p95"/>
                  <p:cNvSpPr/>
                  <p:nvPr/>
                </p:nvSpPr>
                <p:spPr>
                  <a:xfrm>
                    <a:off x="6066200" y="3778025"/>
                    <a:ext cx="13850" cy="11950"/>
                  </a:xfrm>
                  <a:custGeom>
                    <a:avLst/>
                    <a:gdLst/>
                    <a:ahLst/>
                    <a:cxnLst/>
                    <a:rect l="l" t="t" r="r" b="b"/>
                    <a:pathLst>
                      <a:path w="554" h="478" extrusionOk="0">
                        <a:moveTo>
                          <a:pt x="278" y="1"/>
                        </a:moveTo>
                        <a:cubicBezTo>
                          <a:pt x="136" y="1"/>
                          <a:pt x="0" y="139"/>
                          <a:pt x="53" y="298"/>
                        </a:cubicBezTo>
                        <a:cubicBezTo>
                          <a:pt x="88" y="419"/>
                          <a:pt x="185" y="477"/>
                          <a:pt x="285" y="477"/>
                        </a:cubicBezTo>
                        <a:cubicBezTo>
                          <a:pt x="378" y="477"/>
                          <a:pt x="472" y="427"/>
                          <a:pt x="520" y="331"/>
                        </a:cubicBezTo>
                        <a:cubicBezTo>
                          <a:pt x="553" y="231"/>
                          <a:pt x="520" y="64"/>
                          <a:pt x="387" y="31"/>
                        </a:cubicBezTo>
                        <a:cubicBezTo>
                          <a:pt x="352" y="10"/>
                          <a:pt x="31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3" name="Google Shape;28043;p95"/>
                  <p:cNvSpPr/>
                  <p:nvPr/>
                </p:nvSpPr>
                <p:spPr>
                  <a:xfrm>
                    <a:off x="6411950" y="3833125"/>
                    <a:ext cx="14400" cy="9050"/>
                  </a:xfrm>
                  <a:custGeom>
                    <a:avLst/>
                    <a:gdLst/>
                    <a:ahLst/>
                    <a:cxnLst/>
                    <a:rect l="l" t="t" r="r" b="b"/>
                    <a:pathLst>
                      <a:path w="576" h="362" extrusionOk="0">
                        <a:moveTo>
                          <a:pt x="482" y="1"/>
                        </a:moveTo>
                        <a:cubicBezTo>
                          <a:pt x="317" y="1"/>
                          <a:pt x="0" y="312"/>
                          <a:pt x="300" y="362"/>
                        </a:cubicBezTo>
                        <a:cubicBezTo>
                          <a:pt x="433" y="362"/>
                          <a:pt x="533" y="262"/>
                          <a:pt x="567" y="128"/>
                        </a:cubicBezTo>
                        <a:cubicBezTo>
                          <a:pt x="575" y="36"/>
                          <a:pt x="53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4" name="Google Shape;28044;p95"/>
                  <p:cNvSpPr/>
                  <p:nvPr/>
                </p:nvSpPr>
                <p:spPr>
                  <a:xfrm>
                    <a:off x="6257650" y="3876175"/>
                    <a:ext cx="13500" cy="12225"/>
                  </a:xfrm>
                  <a:custGeom>
                    <a:avLst/>
                    <a:gdLst/>
                    <a:ahLst/>
                    <a:cxnLst/>
                    <a:rect l="l" t="t" r="r" b="b"/>
                    <a:pathLst>
                      <a:path w="540" h="489" extrusionOk="0">
                        <a:moveTo>
                          <a:pt x="253" y="1"/>
                        </a:moveTo>
                        <a:cubicBezTo>
                          <a:pt x="236" y="1"/>
                          <a:pt x="218" y="3"/>
                          <a:pt x="201" y="7"/>
                        </a:cubicBezTo>
                        <a:cubicBezTo>
                          <a:pt x="67" y="41"/>
                          <a:pt x="1" y="174"/>
                          <a:pt x="34" y="308"/>
                        </a:cubicBezTo>
                        <a:cubicBezTo>
                          <a:pt x="62" y="433"/>
                          <a:pt x="160" y="489"/>
                          <a:pt x="260" y="489"/>
                        </a:cubicBezTo>
                        <a:cubicBezTo>
                          <a:pt x="398" y="489"/>
                          <a:pt x="540" y="382"/>
                          <a:pt x="501" y="208"/>
                        </a:cubicBezTo>
                        <a:cubicBezTo>
                          <a:pt x="472" y="92"/>
                          <a:pt x="367"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5" name="Google Shape;28045;p95"/>
                  <p:cNvSpPr/>
                  <p:nvPr/>
                </p:nvSpPr>
                <p:spPr>
                  <a:xfrm>
                    <a:off x="6157900" y="3849425"/>
                    <a:ext cx="11375" cy="9525"/>
                  </a:xfrm>
                  <a:custGeom>
                    <a:avLst/>
                    <a:gdLst/>
                    <a:ahLst/>
                    <a:cxnLst/>
                    <a:rect l="l" t="t" r="r" b="b"/>
                    <a:pathLst>
                      <a:path w="455" h="381" extrusionOk="0">
                        <a:moveTo>
                          <a:pt x="193" y="1"/>
                        </a:moveTo>
                        <a:cubicBezTo>
                          <a:pt x="0" y="1"/>
                          <a:pt x="212" y="380"/>
                          <a:pt x="359" y="380"/>
                        </a:cubicBezTo>
                        <a:cubicBezTo>
                          <a:pt x="399" y="380"/>
                          <a:pt x="434" y="351"/>
                          <a:pt x="455" y="277"/>
                        </a:cubicBezTo>
                        <a:cubicBezTo>
                          <a:pt x="455" y="143"/>
                          <a:pt x="388" y="10"/>
                          <a:pt x="255" y="10"/>
                        </a:cubicBezTo>
                        <a:cubicBezTo>
                          <a:pt x="231" y="4"/>
                          <a:pt x="210"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6" name="Google Shape;28046;p95"/>
                  <p:cNvSpPr/>
                  <p:nvPr/>
                </p:nvSpPr>
                <p:spPr>
                  <a:xfrm>
                    <a:off x="6178825" y="3869025"/>
                    <a:ext cx="15250" cy="7350"/>
                  </a:xfrm>
                  <a:custGeom>
                    <a:avLst/>
                    <a:gdLst/>
                    <a:ahLst/>
                    <a:cxnLst/>
                    <a:rect l="l" t="t" r="r" b="b"/>
                    <a:pathLst>
                      <a:path w="610" h="294" extrusionOk="0">
                        <a:moveTo>
                          <a:pt x="453" y="0"/>
                        </a:moveTo>
                        <a:cubicBezTo>
                          <a:pt x="279" y="0"/>
                          <a:pt x="1" y="151"/>
                          <a:pt x="218" y="260"/>
                        </a:cubicBezTo>
                        <a:cubicBezTo>
                          <a:pt x="263" y="282"/>
                          <a:pt x="307" y="293"/>
                          <a:pt x="349" y="293"/>
                        </a:cubicBezTo>
                        <a:cubicBezTo>
                          <a:pt x="433" y="293"/>
                          <a:pt x="507" y="249"/>
                          <a:pt x="552" y="160"/>
                        </a:cubicBezTo>
                        <a:cubicBezTo>
                          <a:pt x="610" y="44"/>
                          <a:pt x="546"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7" name="Google Shape;28047;p95"/>
                  <p:cNvSpPr/>
                  <p:nvPr/>
                </p:nvSpPr>
                <p:spPr>
                  <a:xfrm>
                    <a:off x="6010375" y="3796975"/>
                    <a:ext cx="13975" cy="8375"/>
                  </a:xfrm>
                  <a:custGeom>
                    <a:avLst/>
                    <a:gdLst/>
                    <a:ahLst/>
                    <a:cxnLst/>
                    <a:rect l="l" t="t" r="r" b="b"/>
                    <a:pathLst>
                      <a:path w="559" h="335" extrusionOk="0">
                        <a:moveTo>
                          <a:pt x="232" y="0"/>
                        </a:moveTo>
                        <a:cubicBezTo>
                          <a:pt x="118" y="0"/>
                          <a:pt x="18" y="91"/>
                          <a:pt x="18" y="207"/>
                        </a:cubicBezTo>
                        <a:cubicBezTo>
                          <a:pt x="1" y="300"/>
                          <a:pt x="33" y="335"/>
                          <a:pt x="85" y="335"/>
                        </a:cubicBezTo>
                        <a:cubicBezTo>
                          <a:pt x="238" y="335"/>
                          <a:pt x="558" y="31"/>
                          <a:pt x="285" y="7"/>
                        </a:cubicBezTo>
                        <a:cubicBezTo>
                          <a:pt x="267" y="2"/>
                          <a:pt x="250"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8" name="Google Shape;28048;p95"/>
                  <p:cNvSpPr/>
                  <p:nvPr/>
                </p:nvSpPr>
                <p:spPr>
                  <a:xfrm>
                    <a:off x="5726650" y="3680525"/>
                    <a:ext cx="14825" cy="11875"/>
                  </a:xfrm>
                  <a:custGeom>
                    <a:avLst/>
                    <a:gdLst/>
                    <a:ahLst/>
                    <a:cxnLst/>
                    <a:rect l="l" t="t" r="r" b="b"/>
                    <a:pathLst>
                      <a:path w="593" h="475" extrusionOk="0">
                        <a:moveTo>
                          <a:pt x="282" y="1"/>
                        </a:moveTo>
                        <a:cubicBezTo>
                          <a:pt x="190" y="1"/>
                          <a:pt x="107" y="56"/>
                          <a:pt x="59" y="128"/>
                        </a:cubicBezTo>
                        <a:cubicBezTo>
                          <a:pt x="1" y="301"/>
                          <a:pt x="143" y="475"/>
                          <a:pt x="312" y="475"/>
                        </a:cubicBezTo>
                        <a:cubicBezTo>
                          <a:pt x="339" y="475"/>
                          <a:pt x="365" y="470"/>
                          <a:pt x="392" y="461"/>
                        </a:cubicBezTo>
                        <a:cubicBezTo>
                          <a:pt x="592" y="395"/>
                          <a:pt x="592" y="95"/>
                          <a:pt x="392" y="28"/>
                        </a:cubicBezTo>
                        <a:cubicBezTo>
                          <a:pt x="355" y="9"/>
                          <a:pt x="318"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9" name="Google Shape;28049;p95"/>
                  <p:cNvSpPr/>
                  <p:nvPr/>
                </p:nvSpPr>
                <p:spPr>
                  <a:xfrm>
                    <a:off x="5723250" y="3652850"/>
                    <a:ext cx="11550" cy="10275"/>
                  </a:xfrm>
                  <a:custGeom>
                    <a:avLst/>
                    <a:gdLst/>
                    <a:ahLst/>
                    <a:cxnLst/>
                    <a:rect l="l" t="t" r="r" b="b"/>
                    <a:pathLst>
                      <a:path w="462" h="411" extrusionOk="0">
                        <a:moveTo>
                          <a:pt x="340" y="1"/>
                        </a:moveTo>
                        <a:cubicBezTo>
                          <a:pt x="201" y="1"/>
                          <a:pt x="0" y="410"/>
                          <a:pt x="202" y="410"/>
                        </a:cubicBezTo>
                        <a:cubicBezTo>
                          <a:pt x="219" y="410"/>
                          <a:pt x="239" y="407"/>
                          <a:pt x="261" y="401"/>
                        </a:cubicBezTo>
                        <a:cubicBezTo>
                          <a:pt x="395" y="368"/>
                          <a:pt x="462" y="201"/>
                          <a:pt x="428" y="101"/>
                        </a:cubicBezTo>
                        <a:cubicBezTo>
                          <a:pt x="409" y="29"/>
                          <a:pt x="376" y="1"/>
                          <a:pt x="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0" name="Google Shape;28050;p95"/>
                  <p:cNvSpPr/>
                  <p:nvPr/>
                </p:nvSpPr>
                <p:spPr>
                  <a:xfrm>
                    <a:off x="5810675" y="3717825"/>
                    <a:ext cx="15700" cy="11800"/>
                  </a:xfrm>
                  <a:custGeom>
                    <a:avLst/>
                    <a:gdLst/>
                    <a:ahLst/>
                    <a:cxnLst/>
                    <a:rect l="l" t="t" r="r" b="b"/>
                    <a:pathLst>
                      <a:path w="628" h="472" extrusionOk="0">
                        <a:moveTo>
                          <a:pt x="339" y="0"/>
                        </a:moveTo>
                        <a:cubicBezTo>
                          <a:pt x="326" y="0"/>
                          <a:pt x="313" y="1"/>
                          <a:pt x="300" y="4"/>
                        </a:cubicBezTo>
                        <a:cubicBezTo>
                          <a:pt x="67" y="37"/>
                          <a:pt x="0" y="304"/>
                          <a:pt x="200" y="437"/>
                        </a:cubicBezTo>
                        <a:cubicBezTo>
                          <a:pt x="236" y="461"/>
                          <a:pt x="275" y="472"/>
                          <a:pt x="316" y="472"/>
                        </a:cubicBezTo>
                        <a:cubicBezTo>
                          <a:pt x="391" y="472"/>
                          <a:pt x="469" y="435"/>
                          <a:pt x="534" y="371"/>
                        </a:cubicBezTo>
                        <a:cubicBezTo>
                          <a:pt x="627" y="215"/>
                          <a:pt x="517"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1" name="Google Shape;28051;p95"/>
                  <p:cNvSpPr/>
                  <p:nvPr/>
                </p:nvSpPr>
                <p:spPr>
                  <a:xfrm>
                    <a:off x="5814000" y="3734575"/>
                    <a:ext cx="11700" cy="12550"/>
                  </a:xfrm>
                  <a:custGeom>
                    <a:avLst/>
                    <a:gdLst/>
                    <a:ahLst/>
                    <a:cxnLst/>
                    <a:rect l="l" t="t" r="r" b="b"/>
                    <a:pathLst>
                      <a:path w="468" h="502" extrusionOk="0">
                        <a:moveTo>
                          <a:pt x="234" y="1"/>
                        </a:moveTo>
                        <a:cubicBezTo>
                          <a:pt x="101" y="1"/>
                          <a:pt x="1" y="101"/>
                          <a:pt x="1" y="234"/>
                        </a:cubicBezTo>
                        <a:cubicBezTo>
                          <a:pt x="1" y="401"/>
                          <a:pt x="101" y="501"/>
                          <a:pt x="234" y="501"/>
                        </a:cubicBezTo>
                        <a:cubicBezTo>
                          <a:pt x="367" y="501"/>
                          <a:pt x="468" y="401"/>
                          <a:pt x="468" y="234"/>
                        </a:cubicBezTo>
                        <a:cubicBezTo>
                          <a:pt x="468"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2" name="Google Shape;28052;p95"/>
                  <p:cNvSpPr/>
                  <p:nvPr/>
                </p:nvSpPr>
                <p:spPr>
                  <a:xfrm>
                    <a:off x="5571525" y="3628900"/>
                    <a:ext cx="18875" cy="12875"/>
                  </a:xfrm>
                  <a:custGeom>
                    <a:avLst/>
                    <a:gdLst/>
                    <a:ahLst/>
                    <a:cxnLst/>
                    <a:rect l="l" t="t" r="r" b="b"/>
                    <a:pathLst>
                      <a:path w="755" h="515" extrusionOk="0">
                        <a:moveTo>
                          <a:pt x="354" y="1"/>
                        </a:moveTo>
                        <a:cubicBezTo>
                          <a:pt x="118" y="1"/>
                          <a:pt x="0" y="375"/>
                          <a:pt x="293" y="492"/>
                        </a:cubicBezTo>
                        <a:cubicBezTo>
                          <a:pt x="328" y="507"/>
                          <a:pt x="361" y="514"/>
                          <a:pt x="393" y="514"/>
                        </a:cubicBezTo>
                        <a:cubicBezTo>
                          <a:pt x="632" y="514"/>
                          <a:pt x="754" y="113"/>
                          <a:pt x="460" y="25"/>
                        </a:cubicBezTo>
                        <a:cubicBezTo>
                          <a:pt x="423" y="8"/>
                          <a:pt x="387"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3" name="Google Shape;28053;p95"/>
                  <p:cNvSpPr/>
                  <p:nvPr/>
                </p:nvSpPr>
                <p:spPr>
                  <a:xfrm>
                    <a:off x="5408700" y="3487525"/>
                    <a:ext cx="15525" cy="12525"/>
                  </a:xfrm>
                  <a:custGeom>
                    <a:avLst/>
                    <a:gdLst/>
                    <a:ahLst/>
                    <a:cxnLst/>
                    <a:rect l="l" t="t" r="r" b="b"/>
                    <a:pathLst>
                      <a:path w="621" h="501" extrusionOk="0">
                        <a:moveTo>
                          <a:pt x="239" y="1"/>
                        </a:moveTo>
                        <a:cubicBezTo>
                          <a:pt x="176" y="1"/>
                          <a:pt x="118" y="26"/>
                          <a:pt x="68" y="76"/>
                        </a:cubicBezTo>
                        <a:cubicBezTo>
                          <a:pt x="1" y="176"/>
                          <a:pt x="1" y="343"/>
                          <a:pt x="101" y="443"/>
                        </a:cubicBezTo>
                        <a:cubicBezTo>
                          <a:pt x="155" y="483"/>
                          <a:pt x="211" y="501"/>
                          <a:pt x="263" y="501"/>
                        </a:cubicBezTo>
                        <a:cubicBezTo>
                          <a:pt x="468" y="501"/>
                          <a:pt x="621" y="235"/>
                          <a:pt x="435" y="76"/>
                        </a:cubicBezTo>
                        <a:cubicBezTo>
                          <a:pt x="368" y="26"/>
                          <a:pt x="301"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4" name="Google Shape;28054;p95"/>
                  <p:cNvSpPr/>
                  <p:nvPr/>
                </p:nvSpPr>
                <p:spPr>
                  <a:xfrm>
                    <a:off x="5428725" y="3508575"/>
                    <a:ext cx="12525" cy="12550"/>
                  </a:xfrm>
                  <a:custGeom>
                    <a:avLst/>
                    <a:gdLst/>
                    <a:ahLst/>
                    <a:cxnLst/>
                    <a:rect l="l" t="t" r="r" b="b"/>
                    <a:pathLst>
                      <a:path w="501" h="502" extrusionOk="0">
                        <a:moveTo>
                          <a:pt x="234" y="1"/>
                        </a:moveTo>
                        <a:cubicBezTo>
                          <a:pt x="101" y="1"/>
                          <a:pt x="1" y="101"/>
                          <a:pt x="1" y="234"/>
                        </a:cubicBezTo>
                        <a:cubicBezTo>
                          <a:pt x="1" y="368"/>
                          <a:pt x="101" y="501"/>
                          <a:pt x="234" y="501"/>
                        </a:cubicBezTo>
                        <a:cubicBezTo>
                          <a:pt x="367" y="501"/>
                          <a:pt x="501" y="368"/>
                          <a:pt x="501" y="234"/>
                        </a:cubicBezTo>
                        <a:cubicBezTo>
                          <a:pt x="501"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5" name="Google Shape;28055;p95"/>
                  <p:cNvSpPr/>
                  <p:nvPr/>
                </p:nvSpPr>
                <p:spPr>
                  <a:xfrm>
                    <a:off x="5536300" y="3687250"/>
                    <a:ext cx="14200" cy="12375"/>
                  </a:xfrm>
                  <a:custGeom>
                    <a:avLst/>
                    <a:gdLst/>
                    <a:ahLst/>
                    <a:cxnLst/>
                    <a:rect l="l" t="t" r="r" b="b"/>
                    <a:pathLst>
                      <a:path w="568" h="495" extrusionOk="0">
                        <a:moveTo>
                          <a:pt x="295" y="1"/>
                        </a:moveTo>
                        <a:cubicBezTo>
                          <a:pt x="251" y="1"/>
                          <a:pt x="207" y="20"/>
                          <a:pt x="167" y="59"/>
                        </a:cubicBezTo>
                        <a:cubicBezTo>
                          <a:pt x="34" y="126"/>
                          <a:pt x="1" y="259"/>
                          <a:pt x="67" y="393"/>
                        </a:cubicBezTo>
                        <a:cubicBezTo>
                          <a:pt x="110" y="457"/>
                          <a:pt x="195" y="494"/>
                          <a:pt x="277" y="494"/>
                        </a:cubicBezTo>
                        <a:cubicBezTo>
                          <a:pt x="322" y="494"/>
                          <a:pt x="365" y="483"/>
                          <a:pt x="401" y="459"/>
                        </a:cubicBezTo>
                        <a:cubicBezTo>
                          <a:pt x="534" y="359"/>
                          <a:pt x="568" y="226"/>
                          <a:pt x="468" y="126"/>
                        </a:cubicBezTo>
                        <a:cubicBezTo>
                          <a:pt x="427" y="45"/>
                          <a:pt x="362"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6" name="Google Shape;28056;p95"/>
                  <p:cNvSpPr/>
                  <p:nvPr/>
                </p:nvSpPr>
                <p:spPr>
                  <a:xfrm>
                    <a:off x="5444575" y="3616325"/>
                    <a:ext cx="14200" cy="12225"/>
                  </a:xfrm>
                  <a:custGeom>
                    <a:avLst/>
                    <a:gdLst/>
                    <a:ahLst/>
                    <a:cxnLst/>
                    <a:rect l="l" t="t" r="r" b="b"/>
                    <a:pathLst>
                      <a:path w="568" h="489" extrusionOk="0">
                        <a:moveTo>
                          <a:pt x="285" y="0"/>
                        </a:moveTo>
                        <a:cubicBezTo>
                          <a:pt x="212" y="0"/>
                          <a:pt x="139" y="36"/>
                          <a:pt x="100" y="94"/>
                        </a:cubicBezTo>
                        <a:cubicBezTo>
                          <a:pt x="0" y="194"/>
                          <a:pt x="34" y="361"/>
                          <a:pt x="134" y="428"/>
                        </a:cubicBezTo>
                        <a:cubicBezTo>
                          <a:pt x="176" y="470"/>
                          <a:pt x="229" y="488"/>
                          <a:pt x="282" y="488"/>
                        </a:cubicBezTo>
                        <a:cubicBezTo>
                          <a:pt x="356" y="488"/>
                          <a:pt x="429" y="452"/>
                          <a:pt x="467" y="394"/>
                        </a:cubicBezTo>
                        <a:cubicBezTo>
                          <a:pt x="567" y="294"/>
                          <a:pt x="534" y="127"/>
                          <a:pt x="434" y="61"/>
                        </a:cubicBezTo>
                        <a:cubicBezTo>
                          <a:pt x="392" y="19"/>
                          <a:pt x="338"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7" name="Google Shape;28057;p95"/>
                  <p:cNvSpPr/>
                  <p:nvPr/>
                </p:nvSpPr>
                <p:spPr>
                  <a:xfrm>
                    <a:off x="5277775" y="3390125"/>
                    <a:ext cx="13375" cy="12000"/>
                  </a:xfrm>
                  <a:custGeom>
                    <a:avLst/>
                    <a:gdLst/>
                    <a:ahLst/>
                    <a:cxnLst/>
                    <a:rect l="l" t="t" r="r" b="b"/>
                    <a:pathLst>
                      <a:path w="535" h="480" extrusionOk="0">
                        <a:moveTo>
                          <a:pt x="250" y="1"/>
                        </a:moveTo>
                        <a:cubicBezTo>
                          <a:pt x="209" y="1"/>
                          <a:pt x="170" y="12"/>
                          <a:pt x="134" y="36"/>
                        </a:cubicBezTo>
                        <a:cubicBezTo>
                          <a:pt x="1" y="136"/>
                          <a:pt x="1" y="269"/>
                          <a:pt x="68" y="369"/>
                        </a:cubicBezTo>
                        <a:cubicBezTo>
                          <a:pt x="126" y="447"/>
                          <a:pt x="196" y="480"/>
                          <a:pt x="264" y="480"/>
                        </a:cubicBezTo>
                        <a:cubicBezTo>
                          <a:pt x="313" y="480"/>
                          <a:pt x="360" y="463"/>
                          <a:pt x="401" y="436"/>
                        </a:cubicBezTo>
                        <a:cubicBezTo>
                          <a:pt x="501" y="336"/>
                          <a:pt x="535" y="202"/>
                          <a:pt x="468" y="102"/>
                        </a:cubicBezTo>
                        <a:cubicBezTo>
                          <a:pt x="403" y="38"/>
                          <a:pt x="325"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8" name="Google Shape;28058;p95"/>
                  <p:cNvSpPr/>
                  <p:nvPr/>
                </p:nvSpPr>
                <p:spPr>
                  <a:xfrm>
                    <a:off x="5284450" y="3334975"/>
                    <a:ext cx="13375" cy="12675"/>
                  </a:xfrm>
                  <a:custGeom>
                    <a:avLst/>
                    <a:gdLst/>
                    <a:ahLst/>
                    <a:cxnLst/>
                    <a:rect l="l" t="t" r="r" b="b"/>
                    <a:pathLst>
                      <a:path w="535" h="507" extrusionOk="0">
                        <a:moveTo>
                          <a:pt x="249" y="0"/>
                        </a:moveTo>
                        <a:cubicBezTo>
                          <a:pt x="135" y="0"/>
                          <a:pt x="34" y="91"/>
                          <a:pt x="34" y="207"/>
                        </a:cubicBezTo>
                        <a:cubicBezTo>
                          <a:pt x="1" y="340"/>
                          <a:pt x="101" y="474"/>
                          <a:pt x="234" y="507"/>
                        </a:cubicBezTo>
                        <a:cubicBezTo>
                          <a:pt x="368" y="507"/>
                          <a:pt x="468" y="407"/>
                          <a:pt x="501" y="273"/>
                        </a:cubicBezTo>
                        <a:cubicBezTo>
                          <a:pt x="534" y="140"/>
                          <a:pt x="434" y="40"/>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9" name="Google Shape;28059;p95"/>
                  <p:cNvSpPr/>
                  <p:nvPr/>
                </p:nvSpPr>
                <p:spPr>
                  <a:xfrm>
                    <a:off x="5519625" y="3506825"/>
                    <a:ext cx="14725" cy="12475"/>
                  </a:xfrm>
                  <a:custGeom>
                    <a:avLst/>
                    <a:gdLst/>
                    <a:ahLst/>
                    <a:cxnLst/>
                    <a:rect l="l" t="t" r="r" b="b"/>
                    <a:pathLst>
                      <a:path w="589" h="499" extrusionOk="0">
                        <a:moveTo>
                          <a:pt x="256" y="0"/>
                        </a:moveTo>
                        <a:cubicBezTo>
                          <a:pt x="190" y="0"/>
                          <a:pt x="122" y="31"/>
                          <a:pt x="67" y="104"/>
                        </a:cubicBezTo>
                        <a:cubicBezTo>
                          <a:pt x="0" y="204"/>
                          <a:pt x="0" y="371"/>
                          <a:pt x="134" y="438"/>
                        </a:cubicBezTo>
                        <a:cubicBezTo>
                          <a:pt x="176" y="480"/>
                          <a:pt x="224" y="498"/>
                          <a:pt x="272" y="498"/>
                        </a:cubicBezTo>
                        <a:cubicBezTo>
                          <a:pt x="340" y="498"/>
                          <a:pt x="409" y="463"/>
                          <a:pt x="467" y="404"/>
                        </a:cubicBezTo>
                        <a:cubicBezTo>
                          <a:pt x="588" y="211"/>
                          <a:pt x="429" y="0"/>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0" name="Google Shape;28060;p95"/>
                  <p:cNvSpPr/>
                  <p:nvPr/>
                </p:nvSpPr>
                <p:spPr>
                  <a:xfrm>
                    <a:off x="5525825" y="3543600"/>
                    <a:ext cx="13600" cy="11850"/>
                  </a:xfrm>
                  <a:custGeom>
                    <a:avLst/>
                    <a:gdLst/>
                    <a:ahLst/>
                    <a:cxnLst/>
                    <a:rect l="l" t="t" r="r" b="b"/>
                    <a:pathLst>
                      <a:path w="544" h="474" extrusionOk="0">
                        <a:moveTo>
                          <a:pt x="251" y="1"/>
                        </a:moveTo>
                        <a:cubicBezTo>
                          <a:pt x="123" y="1"/>
                          <a:pt x="0" y="96"/>
                          <a:pt x="19" y="268"/>
                        </a:cubicBezTo>
                        <a:cubicBezTo>
                          <a:pt x="19" y="410"/>
                          <a:pt x="122" y="473"/>
                          <a:pt x="233" y="473"/>
                        </a:cubicBezTo>
                        <a:cubicBezTo>
                          <a:pt x="382" y="473"/>
                          <a:pt x="544" y="359"/>
                          <a:pt x="486" y="168"/>
                        </a:cubicBezTo>
                        <a:cubicBezTo>
                          <a:pt x="444" y="54"/>
                          <a:pt x="346"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1" name="Google Shape;28061;p95"/>
                  <p:cNvSpPr/>
                  <p:nvPr/>
                </p:nvSpPr>
                <p:spPr>
                  <a:xfrm>
                    <a:off x="5349525" y="3355800"/>
                    <a:ext cx="17450" cy="12350"/>
                  </a:xfrm>
                  <a:custGeom>
                    <a:avLst/>
                    <a:gdLst/>
                    <a:ahLst/>
                    <a:cxnLst/>
                    <a:rect l="l" t="t" r="r" b="b"/>
                    <a:pathLst>
                      <a:path w="698" h="494" extrusionOk="0">
                        <a:moveTo>
                          <a:pt x="370" y="0"/>
                        </a:moveTo>
                        <a:cubicBezTo>
                          <a:pt x="173" y="0"/>
                          <a:pt x="1" y="267"/>
                          <a:pt x="200" y="441"/>
                        </a:cubicBezTo>
                        <a:cubicBezTo>
                          <a:pt x="251" y="478"/>
                          <a:pt x="305" y="493"/>
                          <a:pt x="356" y="493"/>
                        </a:cubicBezTo>
                        <a:cubicBezTo>
                          <a:pt x="542" y="493"/>
                          <a:pt x="697" y="290"/>
                          <a:pt x="567" y="108"/>
                        </a:cubicBezTo>
                        <a:cubicBezTo>
                          <a:pt x="507" y="31"/>
                          <a:pt x="437" y="0"/>
                          <a:pt x="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2" name="Google Shape;28062;p95"/>
                  <p:cNvSpPr/>
                  <p:nvPr/>
                </p:nvSpPr>
                <p:spPr>
                  <a:xfrm>
                    <a:off x="5275275" y="3156500"/>
                    <a:ext cx="13375" cy="12075"/>
                  </a:xfrm>
                  <a:custGeom>
                    <a:avLst/>
                    <a:gdLst/>
                    <a:ahLst/>
                    <a:cxnLst/>
                    <a:rect l="l" t="t" r="r" b="b"/>
                    <a:pathLst>
                      <a:path w="535" h="483" extrusionOk="0">
                        <a:moveTo>
                          <a:pt x="282" y="1"/>
                        </a:moveTo>
                        <a:cubicBezTo>
                          <a:pt x="168" y="1"/>
                          <a:pt x="63" y="91"/>
                          <a:pt x="34" y="207"/>
                        </a:cubicBezTo>
                        <a:cubicBezTo>
                          <a:pt x="1" y="341"/>
                          <a:pt x="101" y="474"/>
                          <a:pt x="234" y="474"/>
                        </a:cubicBezTo>
                        <a:cubicBezTo>
                          <a:pt x="257" y="480"/>
                          <a:pt x="280" y="483"/>
                          <a:pt x="302" y="483"/>
                        </a:cubicBezTo>
                        <a:cubicBezTo>
                          <a:pt x="411" y="483"/>
                          <a:pt x="507" y="418"/>
                          <a:pt x="535" y="307"/>
                        </a:cubicBezTo>
                        <a:cubicBezTo>
                          <a:pt x="535" y="174"/>
                          <a:pt x="468" y="41"/>
                          <a:pt x="334" y="7"/>
                        </a:cubicBezTo>
                        <a:cubicBezTo>
                          <a:pt x="317"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3" name="Google Shape;28063;p95"/>
                  <p:cNvSpPr/>
                  <p:nvPr/>
                </p:nvSpPr>
                <p:spPr>
                  <a:xfrm>
                    <a:off x="7538575" y="2058175"/>
                    <a:ext cx="14075" cy="11875"/>
                  </a:xfrm>
                  <a:custGeom>
                    <a:avLst/>
                    <a:gdLst/>
                    <a:ahLst/>
                    <a:cxnLst/>
                    <a:rect l="l" t="t" r="r" b="b"/>
                    <a:pathLst>
                      <a:path w="563" h="475" extrusionOk="0">
                        <a:moveTo>
                          <a:pt x="250" y="0"/>
                        </a:moveTo>
                        <a:cubicBezTo>
                          <a:pt x="184" y="0"/>
                          <a:pt x="117" y="25"/>
                          <a:pt x="67" y="75"/>
                        </a:cubicBezTo>
                        <a:cubicBezTo>
                          <a:pt x="0" y="176"/>
                          <a:pt x="0" y="342"/>
                          <a:pt x="67" y="409"/>
                        </a:cubicBezTo>
                        <a:cubicBezTo>
                          <a:pt x="113" y="455"/>
                          <a:pt x="166" y="475"/>
                          <a:pt x="218" y="475"/>
                        </a:cubicBezTo>
                        <a:cubicBezTo>
                          <a:pt x="394" y="475"/>
                          <a:pt x="562" y="255"/>
                          <a:pt x="434" y="75"/>
                        </a:cubicBezTo>
                        <a:cubicBezTo>
                          <a:pt x="384" y="25"/>
                          <a:pt x="317"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4" name="Google Shape;28064;p95"/>
                  <p:cNvSpPr/>
                  <p:nvPr/>
                </p:nvSpPr>
                <p:spPr>
                  <a:xfrm>
                    <a:off x="7709300" y="2175325"/>
                    <a:ext cx="14300" cy="7625"/>
                  </a:xfrm>
                  <a:custGeom>
                    <a:avLst/>
                    <a:gdLst/>
                    <a:ahLst/>
                    <a:cxnLst/>
                    <a:rect l="l" t="t" r="r" b="b"/>
                    <a:pathLst>
                      <a:path w="572" h="305" extrusionOk="0">
                        <a:moveTo>
                          <a:pt x="123" y="1"/>
                        </a:moveTo>
                        <a:cubicBezTo>
                          <a:pt x="48" y="1"/>
                          <a:pt x="1" y="44"/>
                          <a:pt x="43" y="160"/>
                        </a:cubicBezTo>
                        <a:cubicBezTo>
                          <a:pt x="68" y="261"/>
                          <a:pt x="152" y="305"/>
                          <a:pt x="250" y="305"/>
                        </a:cubicBezTo>
                        <a:cubicBezTo>
                          <a:pt x="280" y="305"/>
                          <a:pt x="311" y="301"/>
                          <a:pt x="343" y="293"/>
                        </a:cubicBezTo>
                        <a:cubicBezTo>
                          <a:pt x="571" y="202"/>
                          <a:pt x="28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5" name="Google Shape;28065;p95"/>
                  <p:cNvSpPr/>
                  <p:nvPr/>
                </p:nvSpPr>
                <p:spPr>
                  <a:xfrm>
                    <a:off x="7726425" y="2157325"/>
                    <a:ext cx="13150" cy="11225"/>
                  </a:xfrm>
                  <a:custGeom>
                    <a:avLst/>
                    <a:gdLst/>
                    <a:ahLst/>
                    <a:cxnLst/>
                    <a:rect l="l" t="t" r="r" b="b"/>
                    <a:pathLst>
                      <a:path w="526" h="449" extrusionOk="0">
                        <a:moveTo>
                          <a:pt x="252" y="0"/>
                        </a:moveTo>
                        <a:cubicBezTo>
                          <a:pt x="221" y="0"/>
                          <a:pt x="190" y="4"/>
                          <a:pt x="158" y="12"/>
                        </a:cubicBezTo>
                        <a:cubicBezTo>
                          <a:pt x="0" y="170"/>
                          <a:pt x="112" y="448"/>
                          <a:pt x="351" y="448"/>
                        </a:cubicBezTo>
                        <a:cubicBezTo>
                          <a:pt x="364" y="448"/>
                          <a:pt x="378" y="448"/>
                          <a:pt x="392" y="446"/>
                        </a:cubicBezTo>
                        <a:cubicBezTo>
                          <a:pt x="492" y="379"/>
                          <a:pt x="525" y="246"/>
                          <a:pt x="492" y="146"/>
                        </a:cubicBezTo>
                        <a:cubicBezTo>
                          <a:pt x="441" y="44"/>
                          <a:pt x="35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6" name="Google Shape;28066;p95"/>
                  <p:cNvSpPr/>
                  <p:nvPr/>
                </p:nvSpPr>
                <p:spPr>
                  <a:xfrm>
                    <a:off x="7701500" y="2049675"/>
                    <a:ext cx="15225" cy="12450"/>
                  </a:xfrm>
                  <a:custGeom>
                    <a:avLst/>
                    <a:gdLst/>
                    <a:ahLst/>
                    <a:cxnLst/>
                    <a:rect l="l" t="t" r="r" b="b"/>
                    <a:pathLst>
                      <a:path w="609" h="498" extrusionOk="0">
                        <a:moveTo>
                          <a:pt x="324" y="0"/>
                        </a:moveTo>
                        <a:cubicBezTo>
                          <a:pt x="169" y="0"/>
                          <a:pt x="1" y="153"/>
                          <a:pt x="88" y="349"/>
                        </a:cubicBezTo>
                        <a:cubicBezTo>
                          <a:pt x="123" y="453"/>
                          <a:pt x="202" y="497"/>
                          <a:pt x="285" y="497"/>
                        </a:cubicBezTo>
                        <a:cubicBezTo>
                          <a:pt x="441" y="497"/>
                          <a:pt x="608" y="344"/>
                          <a:pt x="521" y="149"/>
                        </a:cubicBezTo>
                        <a:cubicBezTo>
                          <a:pt x="487" y="44"/>
                          <a:pt x="407"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7" name="Google Shape;28067;p95"/>
                  <p:cNvSpPr/>
                  <p:nvPr/>
                </p:nvSpPr>
                <p:spPr>
                  <a:xfrm>
                    <a:off x="7586100" y="2091575"/>
                    <a:ext cx="12525" cy="11875"/>
                  </a:xfrm>
                  <a:custGeom>
                    <a:avLst/>
                    <a:gdLst/>
                    <a:ahLst/>
                    <a:cxnLst/>
                    <a:rect l="l" t="t" r="r" b="b"/>
                    <a:pathLst>
                      <a:path w="501" h="475" extrusionOk="0">
                        <a:moveTo>
                          <a:pt x="286" y="1"/>
                        </a:moveTo>
                        <a:cubicBezTo>
                          <a:pt x="269" y="1"/>
                          <a:pt x="252" y="3"/>
                          <a:pt x="234" y="7"/>
                        </a:cubicBezTo>
                        <a:cubicBezTo>
                          <a:pt x="101" y="7"/>
                          <a:pt x="0" y="107"/>
                          <a:pt x="34" y="241"/>
                        </a:cubicBezTo>
                        <a:cubicBezTo>
                          <a:pt x="34" y="374"/>
                          <a:pt x="134" y="474"/>
                          <a:pt x="267" y="474"/>
                        </a:cubicBezTo>
                        <a:cubicBezTo>
                          <a:pt x="401" y="474"/>
                          <a:pt x="501" y="341"/>
                          <a:pt x="501" y="207"/>
                        </a:cubicBezTo>
                        <a:cubicBezTo>
                          <a:pt x="501" y="91"/>
                          <a:pt x="400"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8" name="Google Shape;28068;p95"/>
                  <p:cNvSpPr/>
                  <p:nvPr/>
                </p:nvSpPr>
                <p:spPr>
                  <a:xfrm>
                    <a:off x="7656150" y="2205325"/>
                    <a:ext cx="13900" cy="12050"/>
                  </a:xfrm>
                  <a:custGeom>
                    <a:avLst/>
                    <a:gdLst/>
                    <a:ahLst/>
                    <a:cxnLst/>
                    <a:rect l="l" t="t" r="r" b="b"/>
                    <a:pathLst>
                      <a:path w="556" h="482" extrusionOk="0">
                        <a:moveTo>
                          <a:pt x="276" y="0"/>
                        </a:moveTo>
                        <a:cubicBezTo>
                          <a:pt x="241" y="0"/>
                          <a:pt x="204" y="9"/>
                          <a:pt x="167" y="27"/>
                        </a:cubicBezTo>
                        <a:cubicBezTo>
                          <a:pt x="67" y="94"/>
                          <a:pt x="0" y="227"/>
                          <a:pt x="67" y="361"/>
                        </a:cubicBezTo>
                        <a:cubicBezTo>
                          <a:pt x="115" y="440"/>
                          <a:pt x="201" y="482"/>
                          <a:pt x="285" y="482"/>
                        </a:cubicBezTo>
                        <a:cubicBezTo>
                          <a:pt x="376" y="482"/>
                          <a:pt x="466" y="432"/>
                          <a:pt x="501" y="327"/>
                        </a:cubicBezTo>
                        <a:cubicBezTo>
                          <a:pt x="555" y="164"/>
                          <a:pt x="432"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9" name="Google Shape;28069;p95"/>
                  <p:cNvSpPr/>
                  <p:nvPr/>
                </p:nvSpPr>
                <p:spPr>
                  <a:xfrm>
                    <a:off x="7747875" y="2147075"/>
                    <a:ext cx="15425" cy="12275"/>
                  </a:xfrm>
                  <a:custGeom>
                    <a:avLst/>
                    <a:gdLst/>
                    <a:ahLst/>
                    <a:cxnLst/>
                    <a:rect l="l" t="t" r="r" b="b"/>
                    <a:pathLst>
                      <a:path w="617" h="491" extrusionOk="0">
                        <a:moveTo>
                          <a:pt x="283" y="1"/>
                        </a:moveTo>
                        <a:cubicBezTo>
                          <a:pt x="236" y="1"/>
                          <a:pt x="185" y="17"/>
                          <a:pt x="134" y="55"/>
                        </a:cubicBezTo>
                        <a:cubicBezTo>
                          <a:pt x="34" y="122"/>
                          <a:pt x="1" y="255"/>
                          <a:pt x="67" y="389"/>
                        </a:cubicBezTo>
                        <a:cubicBezTo>
                          <a:pt x="111" y="453"/>
                          <a:pt x="195" y="490"/>
                          <a:pt x="277" y="490"/>
                        </a:cubicBezTo>
                        <a:cubicBezTo>
                          <a:pt x="322" y="490"/>
                          <a:pt x="366" y="479"/>
                          <a:pt x="401" y="456"/>
                        </a:cubicBezTo>
                        <a:cubicBezTo>
                          <a:pt x="617" y="294"/>
                          <a:pt x="484"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0" name="Google Shape;28070;p95"/>
                  <p:cNvSpPr/>
                  <p:nvPr/>
                </p:nvSpPr>
                <p:spPr>
                  <a:xfrm>
                    <a:off x="7687850" y="2011375"/>
                    <a:ext cx="14200" cy="12300"/>
                  </a:xfrm>
                  <a:custGeom>
                    <a:avLst/>
                    <a:gdLst/>
                    <a:ahLst/>
                    <a:cxnLst/>
                    <a:rect l="l" t="t" r="r" b="b"/>
                    <a:pathLst>
                      <a:path w="568" h="492" extrusionOk="0">
                        <a:moveTo>
                          <a:pt x="260" y="1"/>
                        </a:moveTo>
                        <a:cubicBezTo>
                          <a:pt x="230" y="1"/>
                          <a:pt x="198" y="5"/>
                          <a:pt x="167" y="13"/>
                        </a:cubicBezTo>
                        <a:cubicBezTo>
                          <a:pt x="67" y="79"/>
                          <a:pt x="0" y="213"/>
                          <a:pt x="67" y="346"/>
                        </a:cubicBezTo>
                        <a:cubicBezTo>
                          <a:pt x="118" y="448"/>
                          <a:pt x="208" y="492"/>
                          <a:pt x="307" y="492"/>
                        </a:cubicBezTo>
                        <a:cubicBezTo>
                          <a:pt x="337" y="492"/>
                          <a:pt x="369" y="488"/>
                          <a:pt x="400" y="480"/>
                        </a:cubicBezTo>
                        <a:cubicBezTo>
                          <a:pt x="500" y="413"/>
                          <a:pt x="567" y="246"/>
                          <a:pt x="500" y="146"/>
                        </a:cubicBezTo>
                        <a:cubicBezTo>
                          <a:pt x="449" y="44"/>
                          <a:pt x="360"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1" name="Google Shape;28071;p95"/>
                  <p:cNvSpPr/>
                  <p:nvPr/>
                </p:nvSpPr>
                <p:spPr>
                  <a:xfrm>
                    <a:off x="7613625" y="2045225"/>
                    <a:ext cx="13350" cy="12175"/>
                  </a:xfrm>
                  <a:custGeom>
                    <a:avLst/>
                    <a:gdLst/>
                    <a:ahLst/>
                    <a:cxnLst/>
                    <a:rect l="l" t="t" r="r" b="b"/>
                    <a:pathLst>
                      <a:path w="534" h="487" extrusionOk="0">
                        <a:moveTo>
                          <a:pt x="272" y="0"/>
                        </a:moveTo>
                        <a:cubicBezTo>
                          <a:pt x="239" y="0"/>
                          <a:pt x="203" y="8"/>
                          <a:pt x="167" y="26"/>
                        </a:cubicBezTo>
                        <a:cubicBezTo>
                          <a:pt x="34" y="60"/>
                          <a:pt x="0" y="193"/>
                          <a:pt x="34" y="327"/>
                        </a:cubicBezTo>
                        <a:cubicBezTo>
                          <a:pt x="82" y="424"/>
                          <a:pt x="167" y="486"/>
                          <a:pt x="248" y="486"/>
                        </a:cubicBezTo>
                        <a:cubicBezTo>
                          <a:pt x="278" y="486"/>
                          <a:pt x="307" y="478"/>
                          <a:pt x="334" y="460"/>
                        </a:cubicBezTo>
                        <a:cubicBezTo>
                          <a:pt x="467" y="427"/>
                          <a:pt x="534" y="260"/>
                          <a:pt x="467" y="160"/>
                        </a:cubicBezTo>
                        <a:cubicBezTo>
                          <a:pt x="443" y="62"/>
                          <a:pt x="365"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2" name="Google Shape;28072;p95"/>
                  <p:cNvSpPr/>
                  <p:nvPr/>
                </p:nvSpPr>
                <p:spPr>
                  <a:xfrm>
                    <a:off x="7672350" y="2257900"/>
                    <a:ext cx="14550" cy="7525"/>
                  </a:xfrm>
                  <a:custGeom>
                    <a:avLst/>
                    <a:gdLst/>
                    <a:ahLst/>
                    <a:cxnLst/>
                    <a:rect l="l" t="t" r="r" b="b"/>
                    <a:pathLst>
                      <a:path w="582" h="301" extrusionOk="0">
                        <a:moveTo>
                          <a:pt x="118" y="0"/>
                        </a:moveTo>
                        <a:cubicBezTo>
                          <a:pt x="44" y="0"/>
                          <a:pt x="0" y="43"/>
                          <a:pt x="53" y="159"/>
                        </a:cubicBezTo>
                        <a:cubicBezTo>
                          <a:pt x="80" y="241"/>
                          <a:pt x="176" y="301"/>
                          <a:pt x="283" y="301"/>
                        </a:cubicBezTo>
                        <a:cubicBezTo>
                          <a:pt x="306" y="301"/>
                          <a:pt x="330" y="298"/>
                          <a:pt x="353" y="292"/>
                        </a:cubicBezTo>
                        <a:cubicBezTo>
                          <a:pt x="581" y="201"/>
                          <a:pt x="279"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3" name="Google Shape;28073;p95"/>
                  <p:cNvSpPr/>
                  <p:nvPr/>
                </p:nvSpPr>
                <p:spPr>
                  <a:xfrm>
                    <a:off x="7797075" y="2225650"/>
                    <a:ext cx="12550" cy="11375"/>
                  </a:xfrm>
                  <a:custGeom>
                    <a:avLst/>
                    <a:gdLst/>
                    <a:ahLst/>
                    <a:cxnLst/>
                    <a:rect l="l" t="t" r="r" b="b"/>
                    <a:pathLst>
                      <a:path w="502" h="455" extrusionOk="0">
                        <a:moveTo>
                          <a:pt x="252" y="0"/>
                        </a:moveTo>
                        <a:cubicBezTo>
                          <a:pt x="129" y="0"/>
                          <a:pt x="1" y="85"/>
                          <a:pt x="1" y="248"/>
                        </a:cubicBezTo>
                        <a:cubicBezTo>
                          <a:pt x="1" y="364"/>
                          <a:pt x="101" y="455"/>
                          <a:pt x="215" y="455"/>
                        </a:cubicBezTo>
                        <a:cubicBezTo>
                          <a:pt x="233" y="455"/>
                          <a:pt x="250" y="453"/>
                          <a:pt x="268" y="448"/>
                        </a:cubicBezTo>
                        <a:cubicBezTo>
                          <a:pt x="401" y="448"/>
                          <a:pt x="501" y="315"/>
                          <a:pt x="468" y="181"/>
                        </a:cubicBezTo>
                        <a:cubicBezTo>
                          <a:pt x="453" y="60"/>
                          <a:pt x="354"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4" name="Google Shape;28074;p95"/>
                  <p:cNvSpPr/>
                  <p:nvPr/>
                </p:nvSpPr>
                <p:spPr>
                  <a:xfrm>
                    <a:off x="7794575" y="2074225"/>
                    <a:ext cx="15050" cy="12525"/>
                  </a:xfrm>
                  <a:custGeom>
                    <a:avLst/>
                    <a:gdLst/>
                    <a:ahLst/>
                    <a:cxnLst/>
                    <a:rect l="l" t="t" r="r" b="b"/>
                    <a:pathLst>
                      <a:path w="602" h="501" extrusionOk="0">
                        <a:moveTo>
                          <a:pt x="334" y="1"/>
                        </a:moveTo>
                        <a:cubicBezTo>
                          <a:pt x="1" y="34"/>
                          <a:pt x="34" y="501"/>
                          <a:pt x="368" y="501"/>
                        </a:cubicBezTo>
                        <a:cubicBezTo>
                          <a:pt x="501" y="468"/>
                          <a:pt x="601" y="367"/>
                          <a:pt x="568" y="234"/>
                        </a:cubicBezTo>
                        <a:cubicBezTo>
                          <a:pt x="568" y="101"/>
                          <a:pt x="468"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5" name="Google Shape;28075;p95"/>
                  <p:cNvSpPr/>
                  <p:nvPr/>
                </p:nvSpPr>
                <p:spPr>
                  <a:xfrm>
                    <a:off x="7734550" y="2080075"/>
                    <a:ext cx="15025" cy="12525"/>
                  </a:xfrm>
                  <a:custGeom>
                    <a:avLst/>
                    <a:gdLst/>
                    <a:ahLst/>
                    <a:cxnLst/>
                    <a:rect l="l" t="t" r="r" b="b"/>
                    <a:pathLst>
                      <a:path w="601" h="501" extrusionOk="0">
                        <a:moveTo>
                          <a:pt x="334" y="0"/>
                        </a:moveTo>
                        <a:cubicBezTo>
                          <a:pt x="0" y="0"/>
                          <a:pt x="33" y="500"/>
                          <a:pt x="367" y="500"/>
                        </a:cubicBezTo>
                        <a:cubicBezTo>
                          <a:pt x="500" y="467"/>
                          <a:pt x="600" y="367"/>
                          <a:pt x="600" y="234"/>
                        </a:cubicBezTo>
                        <a:cubicBezTo>
                          <a:pt x="567" y="100"/>
                          <a:pt x="467"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6" name="Google Shape;28076;p95"/>
                  <p:cNvSpPr/>
                  <p:nvPr/>
                </p:nvSpPr>
                <p:spPr>
                  <a:xfrm>
                    <a:off x="7726950" y="2316425"/>
                    <a:ext cx="13075" cy="12025"/>
                  </a:xfrm>
                  <a:custGeom>
                    <a:avLst/>
                    <a:gdLst/>
                    <a:ahLst/>
                    <a:cxnLst/>
                    <a:rect l="l" t="t" r="r" b="b"/>
                    <a:pathLst>
                      <a:path w="523" h="481" extrusionOk="0">
                        <a:moveTo>
                          <a:pt x="283" y="0"/>
                        </a:moveTo>
                        <a:cubicBezTo>
                          <a:pt x="145" y="0"/>
                          <a:pt x="1" y="103"/>
                          <a:pt x="37" y="286"/>
                        </a:cubicBezTo>
                        <a:cubicBezTo>
                          <a:pt x="52" y="420"/>
                          <a:pt x="153" y="481"/>
                          <a:pt x="257" y="481"/>
                        </a:cubicBezTo>
                        <a:cubicBezTo>
                          <a:pt x="387" y="481"/>
                          <a:pt x="523" y="386"/>
                          <a:pt x="504" y="220"/>
                        </a:cubicBezTo>
                        <a:cubicBezTo>
                          <a:pt x="504" y="69"/>
                          <a:pt x="396"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7" name="Google Shape;28077;p95"/>
                  <p:cNvSpPr/>
                  <p:nvPr/>
                </p:nvSpPr>
                <p:spPr>
                  <a:xfrm>
                    <a:off x="7908125" y="2349700"/>
                    <a:ext cx="15750" cy="12475"/>
                  </a:xfrm>
                  <a:custGeom>
                    <a:avLst/>
                    <a:gdLst/>
                    <a:ahLst/>
                    <a:cxnLst/>
                    <a:rect l="l" t="t" r="r" b="b"/>
                    <a:pathLst>
                      <a:path w="630" h="499" extrusionOk="0">
                        <a:moveTo>
                          <a:pt x="353" y="0"/>
                        </a:moveTo>
                        <a:cubicBezTo>
                          <a:pt x="97" y="0"/>
                          <a:pt x="1" y="401"/>
                          <a:pt x="296" y="490"/>
                        </a:cubicBezTo>
                        <a:cubicBezTo>
                          <a:pt x="318" y="495"/>
                          <a:pt x="341" y="498"/>
                          <a:pt x="364" y="498"/>
                        </a:cubicBezTo>
                        <a:cubicBezTo>
                          <a:pt x="472" y="498"/>
                          <a:pt x="568" y="433"/>
                          <a:pt x="596" y="323"/>
                        </a:cubicBezTo>
                        <a:cubicBezTo>
                          <a:pt x="629" y="190"/>
                          <a:pt x="562" y="56"/>
                          <a:pt x="462" y="23"/>
                        </a:cubicBezTo>
                        <a:cubicBezTo>
                          <a:pt x="424" y="7"/>
                          <a:pt x="38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8" name="Google Shape;28078;p95"/>
                  <p:cNvSpPr/>
                  <p:nvPr/>
                </p:nvSpPr>
                <p:spPr>
                  <a:xfrm>
                    <a:off x="7882150" y="2238300"/>
                    <a:ext cx="14675" cy="11825"/>
                  </a:xfrm>
                  <a:custGeom>
                    <a:avLst/>
                    <a:gdLst/>
                    <a:ahLst/>
                    <a:cxnLst/>
                    <a:rect l="l" t="t" r="r" b="b"/>
                    <a:pathLst>
                      <a:path w="587" h="473" extrusionOk="0">
                        <a:moveTo>
                          <a:pt x="302" y="0"/>
                        </a:moveTo>
                        <a:cubicBezTo>
                          <a:pt x="280" y="0"/>
                          <a:pt x="257" y="3"/>
                          <a:pt x="234" y="9"/>
                        </a:cubicBezTo>
                        <a:cubicBezTo>
                          <a:pt x="34" y="76"/>
                          <a:pt x="0" y="342"/>
                          <a:pt x="200" y="443"/>
                        </a:cubicBezTo>
                        <a:cubicBezTo>
                          <a:pt x="235" y="463"/>
                          <a:pt x="272" y="472"/>
                          <a:pt x="309" y="472"/>
                        </a:cubicBezTo>
                        <a:cubicBezTo>
                          <a:pt x="451" y="472"/>
                          <a:pt x="587" y="335"/>
                          <a:pt x="534" y="176"/>
                        </a:cubicBezTo>
                        <a:cubicBezTo>
                          <a:pt x="506" y="65"/>
                          <a:pt x="410"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9" name="Google Shape;28079;p95"/>
                  <p:cNvSpPr/>
                  <p:nvPr/>
                </p:nvSpPr>
                <p:spPr>
                  <a:xfrm>
                    <a:off x="7815700" y="2245975"/>
                    <a:ext cx="16425" cy="12575"/>
                  </a:xfrm>
                  <a:custGeom>
                    <a:avLst/>
                    <a:gdLst/>
                    <a:ahLst/>
                    <a:cxnLst/>
                    <a:rect l="l" t="t" r="r" b="b"/>
                    <a:pathLst>
                      <a:path w="657" h="503" extrusionOk="0">
                        <a:moveTo>
                          <a:pt x="325" y="0"/>
                        </a:moveTo>
                        <a:cubicBezTo>
                          <a:pt x="21" y="0"/>
                          <a:pt x="0" y="470"/>
                          <a:pt x="323" y="502"/>
                        </a:cubicBezTo>
                        <a:cubicBezTo>
                          <a:pt x="623" y="502"/>
                          <a:pt x="657" y="35"/>
                          <a:pt x="357" y="2"/>
                        </a:cubicBezTo>
                        <a:cubicBezTo>
                          <a:pt x="346" y="1"/>
                          <a:pt x="335" y="0"/>
                          <a:pt x="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0" name="Google Shape;28080;p95"/>
                  <p:cNvSpPr/>
                  <p:nvPr/>
                </p:nvSpPr>
                <p:spPr>
                  <a:xfrm>
                    <a:off x="7831475" y="2410550"/>
                    <a:ext cx="14650" cy="10375"/>
                  </a:xfrm>
                  <a:custGeom>
                    <a:avLst/>
                    <a:gdLst/>
                    <a:ahLst/>
                    <a:cxnLst/>
                    <a:rect l="l" t="t" r="r" b="b"/>
                    <a:pathLst>
                      <a:path w="586" h="415" extrusionOk="0">
                        <a:moveTo>
                          <a:pt x="326" y="0"/>
                        </a:moveTo>
                        <a:cubicBezTo>
                          <a:pt x="174" y="0"/>
                          <a:pt x="0" y="100"/>
                          <a:pt x="59" y="257"/>
                        </a:cubicBezTo>
                        <a:cubicBezTo>
                          <a:pt x="73" y="367"/>
                          <a:pt x="170" y="414"/>
                          <a:pt x="274" y="414"/>
                        </a:cubicBezTo>
                        <a:cubicBezTo>
                          <a:pt x="423" y="414"/>
                          <a:pt x="585" y="315"/>
                          <a:pt x="526" y="157"/>
                        </a:cubicBezTo>
                        <a:cubicBezTo>
                          <a:pt x="526" y="48"/>
                          <a:pt x="431"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1" name="Google Shape;28081;p95"/>
                  <p:cNvSpPr/>
                  <p:nvPr/>
                </p:nvSpPr>
                <p:spPr>
                  <a:xfrm>
                    <a:off x="7903825" y="2411125"/>
                    <a:ext cx="12525" cy="12550"/>
                  </a:xfrm>
                  <a:custGeom>
                    <a:avLst/>
                    <a:gdLst/>
                    <a:ahLst/>
                    <a:cxnLst/>
                    <a:rect l="l" t="t" r="r" b="b"/>
                    <a:pathLst>
                      <a:path w="501" h="502" extrusionOk="0">
                        <a:moveTo>
                          <a:pt x="267" y="1"/>
                        </a:moveTo>
                        <a:cubicBezTo>
                          <a:pt x="134" y="1"/>
                          <a:pt x="1" y="101"/>
                          <a:pt x="1" y="234"/>
                        </a:cubicBezTo>
                        <a:cubicBezTo>
                          <a:pt x="1" y="368"/>
                          <a:pt x="101" y="501"/>
                          <a:pt x="234" y="501"/>
                        </a:cubicBezTo>
                        <a:cubicBezTo>
                          <a:pt x="367" y="501"/>
                          <a:pt x="468"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2" name="Google Shape;28082;p95"/>
                  <p:cNvSpPr/>
                  <p:nvPr/>
                </p:nvSpPr>
                <p:spPr>
                  <a:xfrm>
                    <a:off x="7870975" y="2294200"/>
                    <a:ext cx="14525" cy="12875"/>
                  </a:xfrm>
                  <a:custGeom>
                    <a:avLst/>
                    <a:gdLst/>
                    <a:ahLst/>
                    <a:cxnLst/>
                    <a:rect l="l" t="t" r="r" b="b"/>
                    <a:pathLst>
                      <a:path w="581" h="515" extrusionOk="0">
                        <a:moveTo>
                          <a:pt x="317" y="0"/>
                        </a:moveTo>
                        <a:cubicBezTo>
                          <a:pt x="161" y="0"/>
                          <a:pt x="0" y="141"/>
                          <a:pt x="80" y="341"/>
                        </a:cubicBezTo>
                        <a:cubicBezTo>
                          <a:pt x="109" y="428"/>
                          <a:pt x="213" y="515"/>
                          <a:pt x="327" y="515"/>
                        </a:cubicBezTo>
                        <a:cubicBezTo>
                          <a:pt x="345" y="515"/>
                          <a:pt x="363" y="513"/>
                          <a:pt x="381" y="508"/>
                        </a:cubicBezTo>
                        <a:cubicBezTo>
                          <a:pt x="514" y="441"/>
                          <a:pt x="581" y="308"/>
                          <a:pt x="547" y="208"/>
                        </a:cubicBezTo>
                        <a:cubicBezTo>
                          <a:pt x="521" y="62"/>
                          <a:pt x="420" y="0"/>
                          <a:pt x="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3" name="Google Shape;28083;p95"/>
                  <p:cNvSpPr/>
                  <p:nvPr/>
                </p:nvSpPr>
                <p:spPr>
                  <a:xfrm>
                    <a:off x="7820425" y="2441000"/>
                    <a:ext cx="15925" cy="12175"/>
                  </a:xfrm>
                  <a:custGeom>
                    <a:avLst/>
                    <a:gdLst/>
                    <a:ahLst/>
                    <a:cxnLst/>
                    <a:rect l="l" t="t" r="r" b="b"/>
                    <a:pathLst>
                      <a:path w="637" h="487" extrusionOk="0">
                        <a:moveTo>
                          <a:pt x="249" y="0"/>
                        </a:moveTo>
                        <a:cubicBezTo>
                          <a:pt x="134" y="0"/>
                          <a:pt x="30" y="91"/>
                          <a:pt x="1" y="207"/>
                        </a:cubicBezTo>
                        <a:cubicBezTo>
                          <a:pt x="1" y="340"/>
                          <a:pt x="68" y="440"/>
                          <a:pt x="201" y="474"/>
                        </a:cubicBezTo>
                        <a:cubicBezTo>
                          <a:pt x="229" y="482"/>
                          <a:pt x="257" y="486"/>
                          <a:pt x="282" y="486"/>
                        </a:cubicBezTo>
                        <a:cubicBezTo>
                          <a:pt x="554" y="486"/>
                          <a:pt x="637" y="37"/>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4" name="Google Shape;28084;p95"/>
                  <p:cNvSpPr/>
                  <p:nvPr/>
                </p:nvSpPr>
                <p:spPr>
                  <a:xfrm>
                    <a:off x="7957700" y="2661600"/>
                    <a:ext cx="14725" cy="10850"/>
                  </a:xfrm>
                  <a:custGeom>
                    <a:avLst/>
                    <a:gdLst/>
                    <a:ahLst/>
                    <a:cxnLst/>
                    <a:rect l="l" t="t" r="r" b="b"/>
                    <a:pathLst>
                      <a:path w="589" h="434" extrusionOk="0">
                        <a:moveTo>
                          <a:pt x="271" y="1"/>
                        </a:moveTo>
                        <a:cubicBezTo>
                          <a:pt x="131" y="1"/>
                          <a:pt x="1" y="138"/>
                          <a:pt x="47" y="323"/>
                        </a:cubicBezTo>
                        <a:cubicBezTo>
                          <a:pt x="67" y="402"/>
                          <a:pt x="128" y="434"/>
                          <a:pt x="199" y="434"/>
                        </a:cubicBezTo>
                        <a:cubicBezTo>
                          <a:pt x="366" y="434"/>
                          <a:pt x="588" y="253"/>
                          <a:pt x="447" y="89"/>
                        </a:cubicBezTo>
                        <a:cubicBezTo>
                          <a:pt x="396" y="28"/>
                          <a:pt x="332"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5" name="Google Shape;28085;p95"/>
                  <p:cNvSpPr/>
                  <p:nvPr/>
                </p:nvSpPr>
                <p:spPr>
                  <a:xfrm>
                    <a:off x="8072075" y="2646125"/>
                    <a:ext cx="12750" cy="10225"/>
                  </a:xfrm>
                  <a:custGeom>
                    <a:avLst/>
                    <a:gdLst/>
                    <a:ahLst/>
                    <a:cxnLst/>
                    <a:rect l="l" t="t" r="r" b="b"/>
                    <a:pathLst>
                      <a:path w="510" h="409" extrusionOk="0">
                        <a:moveTo>
                          <a:pt x="389" y="1"/>
                        </a:moveTo>
                        <a:cubicBezTo>
                          <a:pt x="242" y="1"/>
                          <a:pt x="0" y="409"/>
                          <a:pt x="251" y="409"/>
                        </a:cubicBezTo>
                        <a:cubicBezTo>
                          <a:pt x="259" y="409"/>
                          <a:pt x="267" y="409"/>
                          <a:pt x="276" y="408"/>
                        </a:cubicBezTo>
                        <a:cubicBezTo>
                          <a:pt x="409" y="374"/>
                          <a:pt x="509" y="241"/>
                          <a:pt x="476" y="108"/>
                        </a:cubicBezTo>
                        <a:cubicBezTo>
                          <a:pt x="462" y="31"/>
                          <a:pt x="429" y="1"/>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6" name="Google Shape;28086;p95"/>
                  <p:cNvSpPr/>
                  <p:nvPr/>
                </p:nvSpPr>
                <p:spPr>
                  <a:xfrm>
                    <a:off x="8003075" y="2458025"/>
                    <a:ext cx="14725" cy="12175"/>
                  </a:xfrm>
                  <a:custGeom>
                    <a:avLst/>
                    <a:gdLst/>
                    <a:ahLst/>
                    <a:cxnLst/>
                    <a:rect l="l" t="t" r="r" b="b"/>
                    <a:pathLst>
                      <a:path w="589" h="487" extrusionOk="0">
                        <a:moveTo>
                          <a:pt x="339" y="0"/>
                        </a:moveTo>
                        <a:cubicBezTo>
                          <a:pt x="305" y="0"/>
                          <a:pt x="269" y="8"/>
                          <a:pt x="234" y="26"/>
                        </a:cubicBezTo>
                        <a:cubicBezTo>
                          <a:pt x="33" y="93"/>
                          <a:pt x="0" y="360"/>
                          <a:pt x="200" y="460"/>
                        </a:cubicBezTo>
                        <a:cubicBezTo>
                          <a:pt x="237" y="478"/>
                          <a:pt x="274" y="486"/>
                          <a:pt x="309" y="486"/>
                        </a:cubicBezTo>
                        <a:cubicBezTo>
                          <a:pt x="465" y="486"/>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7" name="Google Shape;28087;p95"/>
                  <p:cNvSpPr/>
                  <p:nvPr/>
                </p:nvSpPr>
                <p:spPr>
                  <a:xfrm>
                    <a:off x="7834600" y="2517350"/>
                    <a:ext cx="14400" cy="12450"/>
                  </a:xfrm>
                  <a:custGeom>
                    <a:avLst/>
                    <a:gdLst/>
                    <a:ahLst/>
                    <a:cxnLst/>
                    <a:rect l="l" t="t" r="r" b="b"/>
                    <a:pathLst>
                      <a:path w="576" h="498" extrusionOk="0">
                        <a:moveTo>
                          <a:pt x="275" y="0"/>
                        </a:moveTo>
                        <a:cubicBezTo>
                          <a:pt x="252" y="0"/>
                          <a:pt x="227" y="7"/>
                          <a:pt x="201" y="22"/>
                        </a:cubicBezTo>
                        <a:cubicBezTo>
                          <a:pt x="68" y="55"/>
                          <a:pt x="1" y="188"/>
                          <a:pt x="34" y="322"/>
                        </a:cubicBezTo>
                        <a:cubicBezTo>
                          <a:pt x="90" y="432"/>
                          <a:pt x="191" y="497"/>
                          <a:pt x="299" y="497"/>
                        </a:cubicBezTo>
                        <a:cubicBezTo>
                          <a:pt x="322" y="497"/>
                          <a:pt x="345" y="494"/>
                          <a:pt x="368" y="489"/>
                        </a:cubicBezTo>
                        <a:cubicBezTo>
                          <a:pt x="576" y="429"/>
                          <a:pt x="466"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8" name="Google Shape;28088;p95"/>
                  <p:cNvSpPr/>
                  <p:nvPr/>
                </p:nvSpPr>
                <p:spPr>
                  <a:xfrm>
                    <a:off x="7869625" y="2681950"/>
                    <a:ext cx="13375" cy="12125"/>
                  </a:xfrm>
                  <a:custGeom>
                    <a:avLst/>
                    <a:gdLst/>
                    <a:ahLst/>
                    <a:cxnLst/>
                    <a:rect l="l" t="t" r="r" b="b"/>
                    <a:pathLst>
                      <a:path w="535" h="485" extrusionOk="0">
                        <a:moveTo>
                          <a:pt x="269" y="0"/>
                        </a:moveTo>
                        <a:cubicBezTo>
                          <a:pt x="247" y="0"/>
                          <a:pt x="224" y="3"/>
                          <a:pt x="201" y="9"/>
                        </a:cubicBezTo>
                        <a:cubicBezTo>
                          <a:pt x="68" y="42"/>
                          <a:pt x="1" y="176"/>
                          <a:pt x="34" y="309"/>
                        </a:cubicBezTo>
                        <a:cubicBezTo>
                          <a:pt x="62" y="420"/>
                          <a:pt x="158" y="484"/>
                          <a:pt x="266" y="484"/>
                        </a:cubicBezTo>
                        <a:cubicBezTo>
                          <a:pt x="289" y="484"/>
                          <a:pt x="312" y="482"/>
                          <a:pt x="334" y="476"/>
                        </a:cubicBezTo>
                        <a:cubicBezTo>
                          <a:pt x="468" y="443"/>
                          <a:pt x="535" y="309"/>
                          <a:pt x="501" y="176"/>
                        </a:cubicBezTo>
                        <a:cubicBezTo>
                          <a:pt x="474"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9" name="Google Shape;28089;p95"/>
                  <p:cNvSpPr/>
                  <p:nvPr/>
                </p:nvSpPr>
                <p:spPr>
                  <a:xfrm>
                    <a:off x="8018075" y="2678000"/>
                    <a:ext cx="16700" cy="12525"/>
                  </a:xfrm>
                  <a:custGeom>
                    <a:avLst/>
                    <a:gdLst/>
                    <a:ahLst/>
                    <a:cxnLst/>
                    <a:rect l="l" t="t" r="r" b="b"/>
                    <a:pathLst>
                      <a:path w="668" h="501" extrusionOk="0">
                        <a:moveTo>
                          <a:pt x="367" y="0"/>
                        </a:moveTo>
                        <a:cubicBezTo>
                          <a:pt x="34" y="0"/>
                          <a:pt x="0" y="467"/>
                          <a:pt x="334" y="500"/>
                        </a:cubicBezTo>
                        <a:cubicBezTo>
                          <a:pt x="634" y="500"/>
                          <a:pt x="668" y="33"/>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0" name="Google Shape;28090;p95"/>
                  <p:cNvSpPr/>
                  <p:nvPr/>
                </p:nvSpPr>
                <p:spPr>
                  <a:xfrm>
                    <a:off x="7963875" y="2501825"/>
                    <a:ext cx="14850" cy="11825"/>
                  </a:xfrm>
                  <a:custGeom>
                    <a:avLst/>
                    <a:gdLst/>
                    <a:ahLst/>
                    <a:cxnLst/>
                    <a:rect l="l" t="t" r="r" b="b"/>
                    <a:pathLst>
                      <a:path w="594" h="473" extrusionOk="0">
                        <a:moveTo>
                          <a:pt x="335" y="0"/>
                        </a:moveTo>
                        <a:cubicBezTo>
                          <a:pt x="313" y="0"/>
                          <a:pt x="290" y="3"/>
                          <a:pt x="267" y="9"/>
                        </a:cubicBezTo>
                        <a:cubicBezTo>
                          <a:pt x="34" y="75"/>
                          <a:pt x="0" y="342"/>
                          <a:pt x="200" y="442"/>
                        </a:cubicBezTo>
                        <a:cubicBezTo>
                          <a:pt x="242" y="463"/>
                          <a:pt x="283" y="472"/>
                          <a:pt x="322" y="472"/>
                        </a:cubicBezTo>
                        <a:cubicBezTo>
                          <a:pt x="473" y="472"/>
                          <a:pt x="594" y="334"/>
                          <a:pt x="567" y="176"/>
                        </a:cubicBezTo>
                        <a:cubicBezTo>
                          <a:pt x="540" y="65"/>
                          <a:pt x="443"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1" name="Google Shape;28091;p95"/>
                  <p:cNvSpPr/>
                  <p:nvPr/>
                </p:nvSpPr>
                <p:spPr>
                  <a:xfrm>
                    <a:off x="7877150" y="2572700"/>
                    <a:ext cx="12525" cy="11500"/>
                  </a:xfrm>
                  <a:custGeom>
                    <a:avLst/>
                    <a:gdLst/>
                    <a:ahLst/>
                    <a:cxnLst/>
                    <a:rect l="l" t="t" r="r" b="b"/>
                    <a:pathLst>
                      <a:path w="501" h="460" extrusionOk="0">
                        <a:moveTo>
                          <a:pt x="250" y="1"/>
                        </a:moveTo>
                        <a:cubicBezTo>
                          <a:pt x="184" y="1"/>
                          <a:pt x="117" y="26"/>
                          <a:pt x="67" y="76"/>
                        </a:cubicBezTo>
                        <a:cubicBezTo>
                          <a:pt x="0" y="143"/>
                          <a:pt x="0" y="309"/>
                          <a:pt x="67" y="409"/>
                        </a:cubicBezTo>
                        <a:cubicBezTo>
                          <a:pt x="117" y="443"/>
                          <a:pt x="184" y="459"/>
                          <a:pt x="250" y="459"/>
                        </a:cubicBezTo>
                        <a:cubicBezTo>
                          <a:pt x="317" y="459"/>
                          <a:pt x="384" y="443"/>
                          <a:pt x="434" y="409"/>
                        </a:cubicBezTo>
                        <a:cubicBezTo>
                          <a:pt x="500" y="309"/>
                          <a:pt x="500" y="143"/>
                          <a:pt x="434" y="76"/>
                        </a:cubicBezTo>
                        <a:cubicBezTo>
                          <a:pt x="384" y="26"/>
                          <a:pt x="317"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2" name="Google Shape;28092;p95"/>
                  <p:cNvSpPr/>
                  <p:nvPr/>
                </p:nvSpPr>
                <p:spPr>
                  <a:xfrm>
                    <a:off x="7923000" y="2715750"/>
                    <a:ext cx="15775" cy="12125"/>
                  </a:xfrm>
                  <a:custGeom>
                    <a:avLst/>
                    <a:gdLst/>
                    <a:ahLst/>
                    <a:cxnLst/>
                    <a:rect l="l" t="t" r="r" b="b"/>
                    <a:pathLst>
                      <a:path w="631" h="485" extrusionOk="0">
                        <a:moveTo>
                          <a:pt x="305" y="1"/>
                        </a:moveTo>
                        <a:cubicBezTo>
                          <a:pt x="273" y="1"/>
                          <a:pt x="238" y="8"/>
                          <a:pt x="201" y="25"/>
                        </a:cubicBezTo>
                        <a:cubicBezTo>
                          <a:pt x="67" y="58"/>
                          <a:pt x="1" y="191"/>
                          <a:pt x="34" y="325"/>
                        </a:cubicBezTo>
                        <a:cubicBezTo>
                          <a:pt x="83" y="422"/>
                          <a:pt x="168" y="484"/>
                          <a:pt x="262" y="484"/>
                        </a:cubicBezTo>
                        <a:cubicBezTo>
                          <a:pt x="296" y="484"/>
                          <a:pt x="332" y="476"/>
                          <a:pt x="368" y="458"/>
                        </a:cubicBezTo>
                        <a:cubicBezTo>
                          <a:pt x="631" y="370"/>
                          <a:pt x="535"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3" name="Google Shape;28093;p95"/>
                  <p:cNvSpPr/>
                  <p:nvPr/>
                </p:nvSpPr>
                <p:spPr>
                  <a:xfrm>
                    <a:off x="7981850" y="2612275"/>
                    <a:ext cx="15225" cy="12800"/>
                  </a:xfrm>
                  <a:custGeom>
                    <a:avLst/>
                    <a:gdLst/>
                    <a:ahLst/>
                    <a:cxnLst/>
                    <a:rect l="l" t="t" r="r" b="b"/>
                    <a:pathLst>
                      <a:path w="609" h="512" extrusionOk="0">
                        <a:moveTo>
                          <a:pt x="307" y="1"/>
                        </a:moveTo>
                        <a:cubicBezTo>
                          <a:pt x="206" y="1"/>
                          <a:pt x="109" y="59"/>
                          <a:pt x="82" y="194"/>
                        </a:cubicBezTo>
                        <a:cubicBezTo>
                          <a:pt x="0" y="378"/>
                          <a:pt x="156" y="511"/>
                          <a:pt x="311" y="511"/>
                        </a:cubicBezTo>
                        <a:cubicBezTo>
                          <a:pt x="411" y="511"/>
                          <a:pt x="510" y="457"/>
                          <a:pt x="549" y="327"/>
                        </a:cubicBezTo>
                        <a:cubicBezTo>
                          <a:pt x="609" y="129"/>
                          <a:pt x="455"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4" name="Google Shape;28094;p95"/>
                  <p:cNvSpPr/>
                  <p:nvPr/>
                </p:nvSpPr>
                <p:spPr>
                  <a:xfrm>
                    <a:off x="7968875" y="2581050"/>
                    <a:ext cx="14850" cy="11825"/>
                  </a:xfrm>
                  <a:custGeom>
                    <a:avLst/>
                    <a:gdLst/>
                    <a:ahLst/>
                    <a:cxnLst/>
                    <a:rect l="l" t="t" r="r" b="b"/>
                    <a:pathLst>
                      <a:path w="594" h="473" extrusionOk="0">
                        <a:moveTo>
                          <a:pt x="302" y="0"/>
                        </a:moveTo>
                        <a:cubicBezTo>
                          <a:pt x="280" y="0"/>
                          <a:pt x="257" y="3"/>
                          <a:pt x="234" y="9"/>
                        </a:cubicBezTo>
                        <a:cubicBezTo>
                          <a:pt x="34" y="75"/>
                          <a:pt x="0" y="342"/>
                          <a:pt x="201" y="442"/>
                        </a:cubicBezTo>
                        <a:cubicBezTo>
                          <a:pt x="242" y="463"/>
                          <a:pt x="283" y="472"/>
                          <a:pt x="322" y="472"/>
                        </a:cubicBezTo>
                        <a:cubicBezTo>
                          <a:pt x="473" y="472"/>
                          <a:pt x="594" y="334"/>
                          <a:pt x="567" y="175"/>
                        </a:cubicBezTo>
                        <a:cubicBezTo>
                          <a:pt x="512" y="65"/>
                          <a:pt x="411"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5" name="Google Shape;28095;p95"/>
                  <p:cNvSpPr/>
                  <p:nvPr/>
                </p:nvSpPr>
                <p:spPr>
                  <a:xfrm>
                    <a:off x="8021400" y="2899650"/>
                    <a:ext cx="13375" cy="12025"/>
                  </a:xfrm>
                  <a:custGeom>
                    <a:avLst/>
                    <a:gdLst/>
                    <a:ahLst/>
                    <a:cxnLst/>
                    <a:rect l="l" t="t" r="r" b="b"/>
                    <a:pathLst>
                      <a:path w="535" h="481" extrusionOk="0">
                        <a:moveTo>
                          <a:pt x="287" y="1"/>
                        </a:moveTo>
                        <a:cubicBezTo>
                          <a:pt x="269" y="1"/>
                          <a:pt x="252" y="3"/>
                          <a:pt x="234" y="7"/>
                        </a:cubicBezTo>
                        <a:cubicBezTo>
                          <a:pt x="101" y="41"/>
                          <a:pt x="1" y="141"/>
                          <a:pt x="34" y="274"/>
                        </a:cubicBezTo>
                        <a:cubicBezTo>
                          <a:pt x="63" y="390"/>
                          <a:pt x="168" y="481"/>
                          <a:pt x="282" y="481"/>
                        </a:cubicBezTo>
                        <a:cubicBezTo>
                          <a:pt x="299" y="481"/>
                          <a:pt x="317" y="479"/>
                          <a:pt x="334" y="474"/>
                        </a:cubicBezTo>
                        <a:cubicBezTo>
                          <a:pt x="468" y="441"/>
                          <a:pt x="535" y="341"/>
                          <a:pt x="535" y="207"/>
                        </a:cubicBezTo>
                        <a:cubicBezTo>
                          <a:pt x="506" y="91"/>
                          <a:pt x="401"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6" name="Google Shape;28096;p95"/>
                  <p:cNvSpPr/>
                  <p:nvPr/>
                </p:nvSpPr>
                <p:spPr>
                  <a:xfrm>
                    <a:off x="8018675" y="2944200"/>
                    <a:ext cx="13600" cy="11550"/>
                  </a:xfrm>
                  <a:custGeom>
                    <a:avLst/>
                    <a:gdLst/>
                    <a:ahLst/>
                    <a:cxnLst/>
                    <a:rect l="l" t="t" r="r" b="b"/>
                    <a:pathLst>
                      <a:path w="544" h="462" extrusionOk="0">
                        <a:moveTo>
                          <a:pt x="252" y="0"/>
                        </a:moveTo>
                        <a:cubicBezTo>
                          <a:pt x="164" y="0"/>
                          <a:pt x="68" y="62"/>
                          <a:pt x="43" y="160"/>
                        </a:cubicBezTo>
                        <a:cubicBezTo>
                          <a:pt x="0" y="332"/>
                          <a:pt x="137" y="462"/>
                          <a:pt x="275" y="462"/>
                        </a:cubicBezTo>
                        <a:cubicBezTo>
                          <a:pt x="352" y="462"/>
                          <a:pt x="429" y="422"/>
                          <a:pt x="477" y="327"/>
                        </a:cubicBezTo>
                        <a:cubicBezTo>
                          <a:pt x="544" y="193"/>
                          <a:pt x="477" y="60"/>
                          <a:pt x="343" y="26"/>
                        </a:cubicBezTo>
                        <a:cubicBezTo>
                          <a:pt x="317" y="9"/>
                          <a:pt x="285"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7" name="Google Shape;28097;p95"/>
                  <p:cNvSpPr/>
                  <p:nvPr/>
                </p:nvSpPr>
                <p:spPr>
                  <a:xfrm>
                    <a:off x="8013900" y="3142850"/>
                    <a:ext cx="13525" cy="8850"/>
                  </a:xfrm>
                  <a:custGeom>
                    <a:avLst/>
                    <a:gdLst/>
                    <a:ahLst/>
                    <a:cxnLst/>
                    <a:rect l="l" t="t" r="r" b="b"/>
                    <a:pathLst>
                      <a:path w="541" h="354" extrusionOk="0">
                        <a:moveTo>
                          <a:pt x="83" y="1"/>
                        </a:moveTo>
                        <a:cubicBezTo>
                          <a:pt x="35" y="1"/>
                          <a:pt x="1" y="34"/>
                          <a:pt x="1" y="120"/>
                        </a:cubicBezTo>
                        <a:cubicBezTo>
                          <a:pt x="1" y="253"/>
                          <a:pt x="101" y="353"/>
                          <a:pt x="234" y="353"/>
                        </a:cubicBezTo>
                        <a:cubicBezTo>
                          <a:pt x="541" y="353"/>
                          <a:pt x="241"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8" name="Google Shape;28098;p95"/>
                  <p:cNvSpPr/>
                  <p:nvPr/>
                </p:nvSpPr>
                <p:spPr>
                  <a:xfrm>
                    <a:off x="8099175" y="3050400"/>
                    <a:ext cx="13150" cy="12225"/>
                  </a:xfrm>
                  <a:custGeom>
                    <a:avLst/>
                    <a:gdLst/>
                    <a:ahLst/>
                    <a:cxnLst/>
                    <a:rect l="l" t="t" r="r" b="b"/>
                    <a:pathLst>
                      <a:path w="526" h="489" extrusionOk="0">
                        <a:moveTo>
                          <a:pt x="248" y="1"/>
                        </a:moveTo>
                        <a:cubicBezTo>
                          <a:pt x="108" y="1"/>
                          <a:pt x="0" y="139"/>
                          <a:pt x="25" y="315"/>
                        </a:cubicBezTo>
                        <a:cubicBezTo>
                          <a:pt x="44" y="429"/>
                          <a:pt x="149" y="489"/>
                          <a:pt x="255" y="489"/>
                        </a:cubicBezTo>
                        <a:cubicBezTo>
                          <a:pt x="335" y="489"/>
                          <a:pt x="416" y="454"/>
                          <a:pt x="459" y="382"/>
                        </a:cubicBezTo>
                        <a:cubicBezTo>
                          <a:pt x="526" y="248"/>
                          <a:pt x="492" y="115"/>
                          <a:pt x="392" y="48"/>
                        </a:cubicBezTo>
                        <a:cubicBezTo>
                          <a:pt x="343" y="15"/>
                          <a:pt x="294"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9" name="Google Shape;28099;p95"/>
                  <p:cNvSpPr/>
                  <p:nvPr/>
                </p:nvSpPr>
                <p:spPr>
                  <a:xfrm>
                    <a:off x="8059075" y="2905450"/>
                    <a:ext cx="14550" cy="8025"/>
                  </a:xfrm>
                  <a:custGeom>
                    <a:avLst/>
                    <a:gdLst/>
                    <a:ahLst/>
                    <a:cxnLst/>
                    <a:rect l="l" t="t" r="r" b="b"/>
                    <a:pathLst>
                      <a:path w="582" h="321" extrusionOk="0">
                        <a:moveTo>
                          <a:pt x="330" y="0"/>
                        </a:moveTo>
                        <a:cubicBezTo>
                          <a:pt x="308" y="0"/>
                          <a:pt x="285" y="3"/>
                          <a:pt x="262" y="9"/>
                        </a:cubicBezTo>
                        <a:cubicBezTo>
                          <a:pt x="1" y="80"/>
                          <a:pt x="297" y="320"/>
                          <a:pt x="466" y="320"/>
                        </a:cubicBezTo>
                        <a:cubicBezTo>
                          <a:pt x="534" y="320"/>
                          <a:pt x="581" y="281"/>
                          <a:pt x="562" y="175"/>
                        </a:cubicBezTo>
                        <a:cubicBezTo>
                          <a:pt x="534" y="65"/>
                          <a:pt x="438"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0" name="Google Shape;28100;p95"/>
                  <p:cNvSpPr/>
                  <p:nvPr/>
                </p:nvSpPr>
                <p:spPr>
                  <a:xfrm>
                    <a:off x="7906325" y="3033275"/>
                    <a:ext cx="15175" cy="11875"/>
                  </a:xfrm>
                  <a:custGeom>
                    <a:avLst/>
                    <a:gdLst/>
                    <a:ahLst/>
                    <a:cxnLst/>
                    <a:rect l="l" t="t" r="r" b="b"/>
                    <a:pathLst>
                      <a:path w="607" h="475" extrusionOk="0">
                        <a:moveTo>
                          <a:pt x="279" y="1"/>
                        </a:moveTo>
                        <a:cubicBezTo>
                          <a:pt x="217" y="1"/>
                          <a:pt x="153" y="29"/>
                          <a:pt x="101" y="99"/>
                        </a:cubicBezTo>
                        <a:cubicBezTo>
                          <a:pt x="1" y="166"/>
                          <a:pt x="34" y="333"/>
                          <a:pt x="101" y="400"/>
                        </a:cubicBezTo>
                        <a:cubicBezTo>
                          <a:pt x="151" y="450"/>
                          <a:pt x="217" y="475"/>
                          <a:pt x="280" y="475"/>
                        </a:cubicBezTo>
                        <a:cubicBezTo>
                          <a:pt x="343" y="475"/>
                          <a:pt x="401" y="450"/>
                          <a:pt x="434" y="400"/>
                        </a:cubicBezTo>
                        <a:cubicBezTo>
                          <a:pt x="606" y="227"/>
                          <a:pt x="452"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1" name="Google Shape;28101;p95"/>
                  <p:cNvSpPr/>
                  <p:nvPr/>
                </p:nvSpPr>
                <p:spPr>
                  <a:xfrm>
                    <a:off x="7915500" y="3224925"/>
                    <a:ext cx="11700" cy="11825"/>
                  </a:xfrm>
                  <a:custGeom>
                    <a:avLst/>
                    <a:gdLst/>
                    <a:ahLst/>
                    <a:cxnLst/>
                    <a:rect l="l" t="t" r="r" b="b"/>
                    <a:pathLst>
                      <a:path w="468" h="473" extrusionOk="0">
                        <a:moveTo>
                          <a:pt x="275" y="0"/>
                        </a:moveTo>
                        <a:cubicBezTo>
                          <a:pt x="262" y="0"/>
                          <a:pt x="248" y="2"/>
                          <a:pt x="234" y="5"/>
                        </a:cubicBezTo>
                        <a:cubicBezTo>
                          <a:pt x="101" y="5"/>
                          <a:pt x="1" y="106"/>
                          <a:pt x="1" y="239"/>
                        </a:cubicBezTo>
                        <a:cubicBezTo>
                          <a:pt x="1" y="372"/>
                          <a:pt x="101" y="472"/>
                          <a:pt x="234" y="472"/>
                        </a:cubicBezTo>
                        <a:cubicBezTo>
                          <a:pt x="367" y="472"/>
                          <a:pt x="468" y="372"/>
                          <a:pt x="468" y="239"/>
                        </a:cubicBezTo>
                        <a:cubicBezTo>
                          <a:pt x="468" y="120"/>
                          <a:pt x="387"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2" name="Google Shape;28102;p95"/>
                  <p:cNvSpPr/>
                  <p:nvPr/>
                </p:nvSpPr>
                <p:spPr>
                  <a:xfrm>
                    <a:off x="8007000" y="3173225"/>
                    <a:ext cx="16100" cy="12750"/>
                  </a:xfrm>
                  <a:custGeom>
                    <a:avLst/>
                    <a:gdLst/>
                    <a:ahLst/>
                    <a:cxnLst/>
                    <a:rect l="l" t="t" r="r" b="b"/>
                    <a:pathLst>
                      <a:path w="644" h="510" extrusionOk="0">
                        <a:moveTo>
                          <a:pt x="379" y="1"/>
                        </a:moveTo>
                        <a:cubicBezTo>
                          <a:pt x="317" y="1"/>
                          <a:pt x="256" y="26"/>
                          <a:pt x="210" y="72"/>
                        </a:cubicBezTo>
                        <a:cubicBezTo>
                          <a:pt x="0" y="229"/>
                          <a:pt x="161" y="510"/>
                          <a:pt x="369" y="510"/>
                        </a:cubicBezTo>
                        <a:cubicBezTo>
                          <a:pt x="426" y="510"/>
                          <a:pt x="486" y="489"/>
                          <a:pt x="544" y="439"/>
                        </a:cubicBezTo>
                        <a:cubicBezTo>
                          <a:pt x="644" y="339"/>
                          <a:pt x="644" y="205"/>
                          <a:pt x="577" y="105"/>
                        </a:cubicBezTo>
                        <a:cubicBezTo>
                          <a:pt x="523" y="34"/>
                          <a:pt x="450" y="1"/>
                          <a:pt x="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3" name="Google Shape;28103;p95"/>
                  <p:cNvSpPr/>
                  <p:nvPr/>
                </p:nvSpPr>
                <p:spPr>
                  <a:xfrm>
                    <a:off x="7949600" y="2998000"/>
                    <a:ext cx="15950" cy="12250"/>
                  </a:xfrm>
                  <a:custGeom>
                    <a:avLst/>
                    <a:gdLst/>
                    <a:ahLst/>
                    <a:cxnLst/>
                    <a:rect l="l" t="t" r="r" b="b"/>
                    <a:pathLst>
                      <a:path w="638" h="490" extrusionOk="0">
                        <a:moveTo>
                          <a:pt x="373" y="1"/>
                        </a:moveTo>
                        <a:cubicBezTo>
                          <a:pt x="350" y="1"/>
                          <a:pt x="327" y="4"/>
                          <a:pt x="304" y="9"/>
                        </a:cubicBezTo>
                        <a:cubicBezTo>
                          <a:pt x="1" y="70"/>
                          <a:pt x="84" y="489"/>
                          <a:pt x="353" y="489"/>
                        </a:cubicBezTo>
                        <a:cubicBezTo>
                          <a:pt x="379" y="489"/>
                          <a:pt x="408" y="485"/>
                          <a:pt x="438" y="476"/>
                        </a:cubicBezTo>
                        <a:cubicBezTo>
                          <a:pt x="571" y="443"/>
                          <a:pt x="638" y="310"/>
                          <a:pt x="605" y="176"/>
                        </a:cubicBezTo>
                        <a:cubicBezTo>
                          <a:pt x="577" y="66"/>
                          <a:pt x="481" y="1"/>
                          <a:pt x="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4" name="Google Shape;28104;p95"/>
                  <p:cNvSpPr/>
                  <p:nvPr/>
                </p:nvSpPr>
                <p:spPr>
                  <a:xfrm>
                    <a:off x="7869250" y="3088175"/>
                    <a:ext cx="15425" cy="12250"/>
                  </a:xfrm>
                  <a:custGeom>
                    <a:avLst/>
                    <a:gdLst/>
                    <a:ahLst/>
                    <a:cxnLst/>
                    <a:rect l="l" t="t" r="r" b="b"/>
                    <a:pathLst>
                      <a:path w="617" h="490" extrusionOk="0">
                        <a:moveTo>
                          <a:pt x="334" y="0"/>
                        </a:moveTo>
                        <a:cubicBezTo>
                          <a:pt x="266" y="0"/>
                          <a:pt x="203" y="33"/>
                          <a:pt x="149" y="105"/>
                        </a:cubicBezTo>
                        <a:cubicBezTo>
                          <a:pt x="0" y="279"/>
                          <a:pt x="184" y="490"/>
                          <a:pt x="370" y="490"/>
                        </a:cubicBezTo>
                        <a:cubicBezTo>
                          <a:pt x="434" y="490"/>
                          <a:pt x="498" y="465"/>
                          <a:pt x="550" y="405"/>
                        </a:cubicBezTo>
                        <a:cubicBezTo>
                          <a:pt x="616" y="305"/>
                          <a:pt x="616" y="138"/>
                          <a:pt x="516" y="72"/>
                        </a:cubicBezTo>
                        <a:cubicBezTo>
                          <a:pt x="454" y="25"/>
                          <a:pt x="392"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5" name="Google Shape;28105;p95"/>
                  <p:cNvSpPr/>
                  <p:nvPr/>
                </p:nvSpPr>
                <p:spPr>
                  <a:xfrm>
                    <a:off x="7977075" y="3436500"/>
                    <a:ext cx="12675" cy="12225"/>
                  </a:xfrm>
                  <a:custGeom>
                    <a:avLst/>
                    <a:gdLst/>
                    <a:ahLst/>
                    <a:cxnLst/>
                    <a:rect l="l" t="t" r="r" b="b"/>
                    <a:pathLst>
                      <a:path w="507" h="489" extrusionOk="0">
                        <a:moveTo>
                          <a:pt x="280" y="1"/>
                        </a:moveTo>
                        <a:cubicBezTo>
                          <a:pt x="142" y="1"/>
                          <a:pt x="1" y="108"/>
                          <a:pt x="39" y="282"/>
                        </a:cubicBezTo>
                        <a:cubicBezTo>
                          <a:pt x="39" y="398"/>
                          <a:pt x="140" y="489"/>
                          <a:pt x="254" y="489"/>
                        </a:cubicBezTo>
                        <a:cubicBezTo>
                          <a:pt x="271" y="489"/>
                          <a:pt x="289" y="487"/>
                          <a:pt x="306" y="482"/>
                        </a:cubicBezTo>
                        <a:cubicBezTo>
                          <a:pt x="440" y="449"/>
                          <a:pt x="506" y="315"/>
                          <a:pt x="506" y="182"/>
                        </a:cubicBezTo>
                        <a:cubicBezTo>
                          <a:pt x="478" y="56"/>
                          <a:pt x="380"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6" name="Google Shape;28106;p95"/>
                  <p:cNvSpPr/>
                  <p:nvPr/>
                </p:nvSpPr>
                <p:spPr>
                  <a:xfrm>
                    <a:off x="8081075" y="3391400"/>
                    <a:ext cx="15425" cy="12125"/>
                  </a:xfrm>
                  <a:custGeom>
                    <a:avLst/>
                    <a:gdLst/>
                    <a:ahLst/>
                    <a:cxnLst/>
                    <a:rect l="l" t="t" r="r" b="b"/>
                    <a:pathLst>
                      <a:path w="617" h="485" extrusionOk="0">
                        <a:moveTo>
                          <a:pt x="342" y="0"/>
                        </a:moveTo>
                        <a:cubicBezTo>
                          <a:pt x="170" y="0"/>
                          <a:pt x="1" y="168"/>
                          <a:pt x="116" y="351"/>
                        </a:cubicBezTo>
                        <a:cubicBezTo>
                          <a:pt x="160" y="440"/>
                          <a:pt x="249" y="485"/>
                          <a:pt x="333" y="485"/>
                        </a:cubicBezTo>
                        <a:cubicBezTo>
                          <a:pt x="375" y="485"/>
                          <a:pt x="416" y="474"/>
                          <a:pt x="449" y="452"/>
                        </a:cubicBezTo>
                        <a:cubicBezTo>
                          <a:pt x="549" y="385"/>
                          <a:pt x="616" y="218"/>
                          <a:pt x="549" y="118"/>
                        </a:cubicBezTo>
                        <a:cubicBezTo>
                          <a:pt x="497" y="35"/>
                          <a:pt x="419"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7" name="Google Shape;28107;p95"/>
                  <p:cNvSpPr/>
                  <p:nvPr/>
                </p:nvSpPr>
                <p:spPr>
                  <a:xfrm>
                    <a:off x="8054650" y="3280775"/>
                    <a:ext cx="13475" cy="12050"/>
                  </a:xfrm>
                  <a:custGeom>
                    <a:avLst/>
                    <a:gdLst/>
                    <a:ahLst/>
                    <a:cxnLst/>
                    <a:rect l="l" t="t" r="r" b="b"/>
                    <a:pathLst>
                      <a:path w="539" h="482" extrusionOk="0">
                        <a:moveTo>
                          <a:pt x="274" y="1"/>
                        </a:moveTo>
                        <a:cubicBezTo>
                          <a:pt x="138" y="1"/>
                          <a:pt x="0" y="115"/>
                          <a:pt x="39" y="307"/>
                        </a:cubicBezTo>
                        <a:cubicBezTo>
                          <a:pt x="66" y="417"/>
                          <a:pt x="162" y="482"/>
                          <a:pt x="271" y="482"/>
                        </a:cubicBezTo>
                        <a:cubicBezTo>
                          <a:pt x="293" y="482"/>
                          <a:pt x="316" y="479"/>
                          <a:pt x="339" y="473"/>
                        </a:cubicBezTo>
                        <a:cubicBezTo>
                          <a:pt x="472" y="440"/>
                          <a:pt x="539" y="340"/>
                          <a:pt x="506" y="207"/>
                        </a:cubicBezTo>
                        <a:cubicBezTo>
                          <a:pt x="477" y="64"/>
                          <a:pt x="3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8" name="Google Shape;28108;p95"/>
                  <p:cNvSpPr/>
                  <p:nvPr/>
                </p:nvSpPr>
                <p:spPr>
                  <a:xfrm>
                    <a:off x="7950125" y="3424625"/>
                    <a:ext cx="14925" cy="10075"/>
                  </a:xfrm>
                  <a:custGeom>
                    <a:avLst/>
                    <a:gdLst/>
                    <a:ahLst/>
                    <a:cxnLst/>
                    <a:rect l="l" t="t" r="r" b="b"/>
                    <a:pathLst>
                      <a:path w="597" h="403" extrusionOk="0">
                        <a:moveTo>
                          <a:pt x="305" y="1"/>
                        </a:moveTo>
                        <a:cubicBezTo>
                          <a:pt x="237" y="1"/>
                          <a:pt x="169" y="27"/>
                          <a:pt x="117" y="90"/>
                        </a:cubicBezTo>
                        <a:cubicBezTo>
                          <a:pt x="0" y="230"/>
                          <a:pt x="226" y="402"/>
                          <a:pt x="395" y="402"/>
                        </a:cubicBezTo>
                        <a:cubicBezTo>
                          <a:pt x="468" y="402"/>
                          <a:pt x="530" y="370"/>
                          <a:pt x="550" y="290"/>
                        </a:cubicBezTo>
                        <a:cubicBezTo>
                          <a:pt x="596" y="130"/>
                          <a:pt x="453"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9" name="Google Shape;28109;p95"/>
                  <p:cNvSpPr/>
                  <p:nvPr/>
                </p:nvSpPr>
                <p:spPr>
                  <a:xfrm>
                    <a:off x="7963025" y="3640300"/>
                    <a:ext cx="13175" cy="11775"/>
                  </a:xfrm>
                  <a:custGeom>
                    <a:avLst/>
                    <a:gdLst/>
                    <a:ahLst/>
                    <a:cxnLst/>
                    <a:rect l="l" t="t" r="r" b="b"/>
                    <a:pathLst>
                      <a:path w="527" h="471" extrusionOk="0">
                        <a:moveTo>
                          <a:pt x="291" y="1"/>
                        </a:moveTo>
                        <a:cubicBezTo>
                          <a:pt x="284" y="1"/>
                          <a:pt x="276" y="1"/>
                          <a:pt x="268" y="2"/>
                        </a:cubicBezTo>
                        <a:cubicBezTo>
                          <a:pt x="134" y="2"/>
                          <a:pt x="1" y="102"/>
                          <a:pt x="1" y="236"/>
                        </a:cubicBezTo>
                        <a:cubicBezTo>
                          <a:pt x="1" y="369"/>
                          <a:pt x="134" y="469"/>
                          <a:pt x="268" y="469"/>
                        </a:cubicBezTo>
                        <a:cubicBezTo>
                          <a:pt x="276" y="470"/>
                          <a:pt x="284" y="471"/>
                          <a:pt x="291" y="471"/>
                        </a:cubicBezTo>
                        <a:cubicBezTo>
                          <a:pt x="527" y="471"/>
                          <a:pt x="527"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0" name="Google Shape;28110;p95"/>
                  <p:cNvSpPr/>
                  <p:nvPr/>
                </p:nvSpPr>
                <p:spPr>
                  <a:xfrm>
                    <a:off x="8072725" y="3559000"/>
                    <a:ext cx="15425" cy="12425"/>
                  </a:xfrm>
                  <a:custGeom>
                    <a:avLst/>
                    <a:gdLst/>
                    <a:ahLst/>
                    <a:cxnLst/>
                    <a:rect l="l" t="t" r="r" b="b"/>
                    <a:pathLst>
                      <a:path w="617" h="497" extrusionOk="0">
                        <a:moveTo>
                          <a:pt x="371" y="1"/>
                        </a:moveTo>
                        <a:cubicBezTo>
                          <a:pt x="184" y="1"/>
                          <a:pt x="0" y="212"/>
                          <a:pt x="149" y="386"/>
                        </a:cubicBezTo>
                        <a:cubicBezTo>
                          <a:pt x="208" y="464"/>
                          <a:pt x="278" y="496"/>
                          <a:pt x="346" y="496"/>
                        </a:cubicBezTo>
                        <a:cubicBezTo>
                          <a:pt x="394" y="496"/>
                          <a:pt x="442" y="480"/>
                          <a:pt x="483" y="452"/>
                        </a:cubicBezTo>
                        <a:cubicBezTo>
                          <a:pt x="583" y="352"/>
                          <a:pt x="616" y="219"/>
                          <a:pt x="550" y="85"/>
                        </a:cubicBezTo>
                        <a:cubicBezTo>
                          <a:pt x="499" y="26"/>
                          <a:pt x="434"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1" name="Google Shape;28111;p95"/>
                  <p:cNvSpPr/>
                  <p:nvPr/>
                </p:nvSpPr>
                <p:spPr>
                  <a:xfrm>
                    <a:off x="8045600" y="3352425"/>
                    <a:ext cx="12525" cy="11925"/>
                  </a:xfrm>
                  <a:custGeom>
                    <a:avLst/>
                    <a:gdLst/>
                    <a:ahLst/>
                    <a:cxnLst/>
                    <a:rect l="l" t="t" r="r" b="b"/>
                    <a:pathLst>
                      <a:path w="501" h="477" extrusionOk="0">
                        <a:moveTo>
                          <a:pt x="240" y="0"/>
                        </a:moveTo>
                        <a:cubicBezTo>
                          <a:pt x="121" y="0"/>
                          <a:pt x="0" y="84"/>
                          <a:pt x="0" y="243"/>
                        </a:cubicBezTo>
                        <a:cubicBezTo>
                          <a:pt x="0" y="376"/>
                          <a:pt x="134" y="476"/>
                          <a:pt x="267" y="476"/>
                        </a:cubicBezTo>
                        <a:cubicBezTo>
                          <a:pt x="401" y="443"/>
                          <a:pt x="501" y="343"/>
                          <a:pt x="467" y="209"/>
                        </a:cubicBezTo>
                        <a:cubicBezTo>
                          <a:pt x="452" y="67"/>
                          <a:pt x="346"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2" name="Google Shape;28112;p95"/>
                  <p:cNvSpPr/>
                  <p:nvPr/>
                </p:nvSpPr>
                <p:spPr>
                  <a:xfrm>
                    <a:off x="7882150" y="3492525"/>
                    <a:ext cx="13350" cy="12250"/>
                  </a:xfrm>
                  <a:custGeom>
                    <a:avLst/>
                    <a:gdLst/>
                    <a:ahLst/>
                    <a:cxnLst/>
                    <a:rect l="l" t="t" r="r" b="b"/>
                    <a:pathLst>
                      <a:path w="534" h="490" extrusionOk="0">
                        <a:moveTo>
                          <a:pt x="255" y="1"/>
                        </a:moveTo>
                        <a:cubicBezTo>
                          <a:pt x="192" y="1"/>
                          <a:pt x="134" y="26"/>
                          <a:pt x="100" y="76"/>
                        </a:cubicBezTo>
                        <a:cubicBezTo>
                          <a:pt x="0" y="176"/>
                          <a:pt x="0" y="343"/>
                          <a:pt x="100" y="443"/>
                        </a:cubicBezTo>
                        <a:cubicBezTo>
                          <a:pt x="145" y="473"/>
                          <a:pt x="204" y="489"/>
                          <a:pt x="264" y="489"/>
                        </a:cubicBezTo>
                        <a:cubicBezTo>
                          <a:pt x="337" y="489"/>
                          <a:pt x="412" y="465"/>
                          <a:pt x="467" y="409"/>
                        </a:cubicBezTo>
                        <a:cubicBezTo>
                          <a:pt x="534" y="309"/>
                          <a:pt x="534" y="143"/>
                          <a:pt x="434" y="76"/>
                        </a:cubicBezTo>
                        <a:cubicBezTo>
                          <a:pt x="384" y="26"/>
                          <a:pt x="317"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3" name="Google Shape;28113;p95"/>
                  <p:cNvSpPr/>
                  <p:nvPr/>
                </p:nvSpPr>
                <p:spPr>
                  <a:xfrm>
                    <a:off x="7887150" y="3718125"/>
                    <a:ext cx="12225" cy="9100"/>
                  </a:xfrm>
                  <a:custGeom>
                    <a:avLst/>
                    <a:gdLst/>
                    <a:ahLst/>
                    <a:cxnLst/>
                    <a:rect l="l" t="t" r="r" b="b"/>
                    <a:pathLst>
                      <a:path w="489" h="364" extrusionOk="0">
                        <a:moveTo>
                          <a:pt x="116" y="1"/>
                        </a:moveTo>
                        <a:cubicBezTo>
                          <a:pt x="74" y="1"/>
                          <a:pt x="41" y="35"/>
                          <a:pt x="34" y="125"/>
                        </a:cubicBezTo>
                        <a:cubicBezTo>
                          <a:pt x="0" y="225"/>
                          <a:pt x="100" y="359"/>
                          <a:pt x="234" y="359"/>
                        </a:cubicBezTo>
                        <a:cubicBezTo>
                          <a:pt x="251" y="362"/>
                          <a:pt x="266" y="363"/>
                          <a:pt x="279" y="363"/>
                        </a:cubicBezTo>
                        <a:cubicBezTo>
                          <a:pt x="488" y="363"/>
                          <a:pt x="25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4" name="Google Shape;28114;p95"/>
                  <p:cNvSpPr/>
                  <p:nvPr/>
                </p:nvSpPr>
                <p:spPr>
                  <a:xfrm>
                    <a:off x="7717025" y="3831500"/>
                    <a:ext cx="12525" cy="12200"/>
                  </a:xfrm>
                  <a:custGeom>
                    <a:avLst/>
                    <a:gdLst/>
                    <a:ahLst/>
                    <a:cxnLst/>
                    <a:rect l="l" t="t" r="r" b="b"/>
                    <a:pathLst>
                      <a:path w="501" h="488" extrusionOk="0">
                        <a:moveTo>
                          <a:pt x="249" y="0"/>
                        </a:moveTo>
                        <a:cubicBezTo>
                          <a:pt x="195" y="0"/>
                          <a:pt x="141" y="19"/>
                          <a:pt x="101" y="60"/>
                        </a:cubicBezTo>
                        <a:cubicBezTo>
                          <a:pt x="1" y="160"/>
                          <a:pt x="1" y="327"/>
                          <a:pt x="101" y="427"/>
                        </a:cubicBezTo>
                        <a:cubicBezTo>
                          <a:pt x="142" y="469"/>
                          <a:pt x="198" y="488"/>
                          <a:pt x="253" y="488"/>
                        </a:cubicBezTo>
                        <a:cubicBezTo>
                          <a:pt x="375" y="488"/>
                          <a:pt x="501" y="397"/>
                          <a:pt x="501" y="260"/>
                        </a:cubicBezTo>
                        <a:cubicBezTo>
                          <a:pt x="501" y="98"/>
                          <a:pt x="372"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5" name="Google Shape;28115;p95"/>
                  <p:cNvSpPr/>
                  <p:nvPr/>
                </p:nvSpPr>
                <p:spPr>
                  <a:xfrm>
                    <a:off x="7742875" y="4011800"/>
                    <a:ext cx="13725" cy="8850"/>
                  </a:xfrm>
                  <a:custGeom>
                    <a:avLst/>
                    <a:gdLst/>
                    <a:ahLst/>
                    <a:cxnLst/>
                    <a:rect l="l" t="t" r="r" b="b"/>
                    <a:pathLst>
                      <a:path w="549" h="354" extrusionOk="0">
                        <a:moveTo>
                          <a:pt x="84" y="1"/>
                        </a:moveTo>
                        <a:cubicBezTo>
                          <a:pt x="35" y="1"/>
                          <a:pt x="1" y="34"/>
                          <a:pt x="1" y="120"/>
                        </a:cubicBezTo>
                        <a:cubicBezTo>
                          <a:pt x="1" y="253"/>
                          <a:pt x="101" y="353"/>
                          <a:pt x="267" y="353"/>
                        </a:cubicBezTo>
                        <a:cubicBezTo>
                          <a:pt x="549" y="353"/>
                          <a:pt x="242"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6" name="Google Shape;28116;p95"/>
                  <p:cNvSpPr/>
                  <p:nvPr/>
                </p:nvSpPr>
                <p:spPr>
                  <a:xfrm>
                    <a:off x="7820600" y="3968125"/>
                    <a:ext cx="14025" cy="12400"/>
                  </a:xfrm>
                  <a:custGeom>
                    <a:avLst/>
                    <a:gdLst/>
                    <a:ahLst/>
                    <a:cxnLst/>
                    <a:rect l="l" t="t" r="r" b="b"/>
                    <a:pathLst>
                      <a:path w="561" h="496" extrusionOk="0">
                        <a:moveTo>
                          <a:pt x="268" y="1"/>
                        </a:moveTo>
                        <a:cubicBezTo>
                          <a:pt x="164" y="1"/>
                          <a:pt x="64" y="69"/>
                          <a:pt x="27" y="199"/>
                        </a:cubicBezTo>
                        <a:cubicBezTo>
                          <a:pt x="1" y="358"/>
                          <a:pt x="142" y="496"/>
                          <a:pt x="285" y="496"/>
                        </a:cubicBezTo>
                        <a:cubicBezTo>
                          <a:pt x="323" y="496"/>
                          <a:pt x="360" y="486"/>
                          <a:pt x="394" y="466"/>
                        </a:cubicBezTo>
                        <a:cubicBezTo>
                          <a:pt x="528" y="366"/>
                          <a:pt x="561" y="232"/>
                          <a:pt x="494" y="132"/>
                        </a:cubicBezTo>
                        <a:cubicBezTo>
                          <a:pt x="435" y="44"/>
                          <a:pt x="350"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7" name="Google Shape;28117;p95"/>
                  <p:cNvSpPr/>
                  <p:nvPr/>
                </p:nvSpPr>
                <p:spPr>
                  <a:xfrm>
                    <a:off x="7800400" y="3877800"/>
                    <a:ext cx="13825" cy="8125"/>
                  </a:xfrm>
                  <a:custGeom>
                    <a:avLst/>
                    <a:gdLst/>
                    <a:ahLst/>
                    <a:cxnLst/>
                    <a:rect l="l" t="t" r="r" b="b"/>
                    <a:pathLst>
                      <a:path w="553" h="325" extrusionOk="0">
                        <a:moveTo>
                          <a:pt x="336" y="1"/>
                        </a:moveTo>
                        <a:cubicBezTo>
                          <a:pt x="314" y="1"/>
                          <a:pt x="291" y="3"/>
                          <a:pt x="268" y="9"/>
                        </a:cubicBezTo>
                        <a:cubicBezTo>
                          <a:pt x="0" y="33"/>
                          <a:pt x="301" y="324"/>
                          <a:pt x="457" y="324"/>
                        </a:cubicBezTo>
                        <a:cubicBezTo>
                          <a:pt x="515" y="324"/>
                          <a:pt x="553" y="284"/>
                          <a:pt x="535" y="176"/>
                        </a:cubicBezTo>
                        <a:cubicBezTo>
                          <a:pt x="535" y="65"/>
                          <a:pt x="443"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8" name="Google Shape;28118;p95"/>
                  <p:cNvSpPr/>
                  <p:nvPr/>
                </p:nvSpPr>
                <p:spPr>
                  <a:xfrm>
                    <a:off x="7671725" y="3996950"/>
                    <a:ext cx="17250" cy="12325"/>
                  </a:xfrm>
                  <a:custGeom>
                    <a:avLst/>
                    <a:gdLst/>
                    <a:ahLst/>
                    <a:cxnLst/>
                    <a:rect l="l" t="t" r="r" b="b"/>
                    <a:pathLst>
                      <a:path w="690" h="493" extrusionOk="0">
                        <a:moveTo>
                          <a:pt x="354" y="1"/>
                        </a:moveTo>
                        <a:cubicBezTo>
                          <a:pt x="296" y="1"/>
                          <a:pt x="234" y="24"/>
                          <a:pt x="178" y="80"/>
                        </a:cubicBezTo>
                        <a:cubicBezTo>
                          <a:pt x="1" y="257"/>
                          <a:pt x="151" y="493"/>
                          <a:pt x="336" y="493"/>
                        </a:cubicBezTo>
                        <a:cubicBezTo>
                          <a:pt x="394" y="493"/>
                          <a:pt x="456" y="469"/>
                          <a:pt x="512" y="414"/>
                        </a:cubicBezTo>
                        <a:cubicBezTo>
                          <a:pt x="689" y="236"/>
                          <a:pt x="539"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9" name="Google Shape;28119;p95"/>
                  <p:cNvSpPr/>
                  <p:nvPr/>
                </p:nvSpPr>
                <p:spPr>
                  <a:xfrm>
                    <a:off x="7634125" y="4208550"/>
                    <a:ext cx="14200" cy="12425"/>
                  </a:xfrm>
                  <a:custGeom>
                    <a:avLst/>
                    <a:gdLst/>
                    <a:ahLst/>
                    <a:cxnLst/>
                    <a:rect l="l" t="t" r="r" b="b"/>
                    <a:pathLst>
                      <a:path w="568" h="497" extrusionOk="0">
                        <a:moveTo>
                          <a:pt x="298" y="1"/>
                        </a:moveTo>
                        <a:cubicBezTo>
                          <a:pt x="209" y="1"/>
                          <a:pt x="121" y="49"/>
                          <a:pt x="81" y="155"/>
                        </a:cubicBezTo>
                        <a:cubicBezTo>
                          <a:pt x="1" y="356"/>
                          <a:pt x="162" y="496"/>
                          <a:pt x="318" y="496"/>
                        </a:cubicBezTo>
                        <a:cubicBezTo>
                          <a:pt x="421" y="496"/>
                          <a:pt x="521" y="435"/>
                          <a:pt x="548" y="289"/>
                        </a:cubicBezTo>
                        <a:cubicBezTo>
                          <a:pt x="568" y="109"/>
                          <a:pt x="43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0" name="Google Shape;28120;p95"/>
                  <p:cNvSpPr/>
                  <p:nvPr/>
                </p:nvSpPr>
                <p:spPr>
                  <a:xfrm>
                    <a:off x="7685325" y="4154475"/>
                    <a:ext cx="12550" cy="12325"/>
                  </a:xfrm>
                  <a:custGeom>
                    <a:avLst/>
                    <a:gdLst/>
                    <a:ahLst/>
                    <a:cxnLst/>
                    <a:rect l="l" t="t" r="r" b="b"/>
                    <a:pathLst>
                      <a:path w="502" h="493" extrusionOk="0">
                        <a:moveTo>
                          <a:pt x="219" y="1"/>
                        </a:moveTo>
                        <a:cubicBezTo>
                          <a:pt x="102" y="1"/>
                          <a:pt x="1" y="97"/>
                          <a:pt x="1" y="250"/>
                        </a:cubicBezTo>
                        <a:cubicBezTo>
                          <a:pt x="1" y="387"/>
                          <a:pt x="110" y="493"/>
                          <a:pt x="232" y="493"/>
                        </a:cubicBezTo>
                        <a:cubicBezTo>
                          <a:pt x="289" y="493"/>
                          <a:pt x="348" y="470"/>
                          <a:pt x="401" y="417"/>
                        </a:cubicBezTo>
                        <a:cubicBezTo>
                          <a:pt x="501" y="317"/>
                          <a:pt x="501" y="184"/>
                          <a:pt x="401" y="83"/>
                        </a:cubicBezTo>
                        <a:cubicBezTo>
                          <a:pt x="344" y="26"/>
                          <a:pt x="27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1" name="Google Shape;28121;p95"/>
                  <p:cNvSpPr/>
                  <p:nvPr/>
                </p:nvSpPr>
                <p:spPr>
                  <a:xfrm>
                    <a:off x="7652825" y="4003100"/>
                    <a:ext cx="11700" cy="12550"/>
                  </a:xfrm>
                  <a:custGeom>
                    <a:avLst/>
                    <a:gdLst/>
                    <a:ahLst/>
                    <a:cxnLst/>
                    <a:rect l="l" t="t" r="r" b="b"/>
                    <a:pathLst>
                      <a:path w="468" h="502" extrusionOk="0">
                        <a:moveTo>
                          <a:pt x="234" y="1"/>
                        </a:moveTo>
                        <a:cubicBezTo>
                          <a:pt x="100" y="1"/>
                          <a:pt x="0" y="101"/>
                          <a:pt x="0" y="234"/>
                        </a:cubicBezTo>
                        <a:cubicBezTo>
                          <a:pt x="0" y="368"/>
                          <a:pt x="100" y="501"/>
                          <a:pt x="234" y="501"/>
                        </a:cubicBezTo>
                        <a:cubicBezTo>
                          <a:pt x="367" y="501"/>
                          <a:pt x="467" y="368"/>
                          <a:pt x="467" y="234"/>
                        </a:cubicBezTo>
                        <a:cubicBezTo>
                          <a:pt x="467"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2" name="Google Shape;28122;p95"/>
                  <p:cNvSpPr/>
                  <p:nvPr/>
                </p:nvSpPr>
                <p:spPr>
                  <a:xfrm>
                    <a:off x="7584425" y="4090800"/>
                    <a:ext cx="14000" cy="11925"/>
                  </a:xfrm>
                  <a:custGeom>
                    <a:avLst/>
                    <a:gdLst/>
                    <a:ahLst/>
                    <a:cxnLst/>
                    <a:rect l="l" t="t" r="r" b="b"/>
                    <a:pathLst>
                      <a:path w="560" h="477" extrusionOk="0">
                        <a:moveTo>
                          <a:pt x="272" y="1"/>
                        </a:moveTo>
                        <a:cubicBezTo>
                          <a:pt x="204" y="1"/>
                          <a:pt x="140" y="30"/>
                          <a:pt x="101" y="95"/>
                        </a:cubicBezTo>
                        <a:cubicBezTo>
                          <a:pt x="1" y="195"/>
                          <a:pt x="34" y="362"/>
                          <a:pt x="134" y="429"/>
                        </a:cubicBezTo>
                        <a:cubicBezTo>
                          <a:pt x="184" y="462"/>
                          <a:pt x="236" y="477"/>
                          <a:pt x="286" y="477"/>
                        </a:cubicBezTo>
                        <a:cubicBezTo>
                          <a:pt x="434" y="477"/>
                          <a:pt x="559" y="345"/>
                          <a:pt x="534" y="195"/>
                        </a:cubicBezTo>
                        <a:cubicBezTo>
                          <a:pt x="494" y="73"/>
                          <a:pt x="378"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3" name="Google Shape;28123;p95"/>
                  <p:cNvSpPr/>
                  <p:nvPr/>
                </p:nvSpPr>
                <p:spPr>
                  <a:xfrm>
                    <a:off x="7596100" y="4410900"/>
                    <a:ext cx="12550" cy="12525"/>
                  </a:xfrm>
                  <a:custGeom>
                    <a:avLst/>
                    <a:gdLst/>
                    <a:ahLst/>
                    <a:cxnLst/>
                    <a:rect l="l" t="t" r="r" b="b"/>
                    <a:pathLst>
                      <a:path w="502" h="501" extrusionOk="0">
                        <a:moveTo>
                          <a:pt x="268" y="0"/>
                        </a:moveTo>
                        <a:cubicBezTo>
                          <a:pt x="101" y="0"/>
                          <a:pt x="1" y="100"/>
                          <a:pt x="1" y="234"/>
                        </a:cubicBezTo>
                        <a:cubicBezTo>
                          <a:pt x="1" y="367"/>
                          <a:pt x="101" y="501"/>
                          <a:pt x="234" y="501"/>
                        </a:cubicBezTo>
                        <a:cubicBezTo>
                          <a:pt x="368" y="501"/>
                          <a:pt x="468" y="401"/>
                          <a:pt x="468" y="267"/>
                        </a:cubicBezTo>
                        <a:cubicBezTo>
                          <a:pt x="501" y="134"/>
                          <a:pt x="368" y="34"/>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4" name="Google Shape;28124;p95"/>
                  <p:cNvSpPr/>
                  <p:nvPr/>
                </p:nvSpPr>
                <p:spPr>
                  <a:xfrm>
                    <a:off x="7663175" y="4371525"/>
                    <a:ext cx="13850" cy="11800"/>
                  </a:xfrm>
                  <a:custGeom>
                    <a:avLst/>
                    <a:gdLst/>
                    <a:ahLst/>
                    <a:cxnLst/>
                    <a:rect l="l" t="t" r="r" b="b"/>
                    <a:pathLst>
                      <a:path w="554" h="472" extrusionOk="0">
                        <a:moveTo>
                          <a:pt x="293" y="1"/>
                        </a:moveTo>
                        <a:cubicBezTo>
                          <a:pt x="193" y="1"/>
                          <a:pt x="91" y="61"/>
                          <a:pt x="53" y="174"/>
                        </a:cubicBezTo>
                        <a:cubicBezTo>
                          <a:pt x="0" y="333"/>
                          <a:pt x="136" y="471"/>
                          <a:pt x="295" y="471"/>
                        </a:cubicBezTo>
                        <a:cubicBezTo>
                          <a:pt x="336" y="471"/>
                          <a:pt x="379" y="462"/>
                          <a:pt x="420" y="441"/>
                        </a:cubicBezTo>
                        <a:cubicBezTo>
                          <a:pt x="520" y="375"/>
                          <a:pt x="553" y="241"/>
                          <a:pt x="487" y="108"/>
                        </a:cubicBezTo>
                        <a:cubicBezTo>
                          <a:pt x="443" y="36"/>
                          <a:pt x="36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5" name="Google Shape;28125;p95"/>
                  <p:cNvSpPr/>
                  <p:nvPr/>
                </p:nvSpPr>
                <p:spPr>
                  <a:xfrm>
                    <a:off x="7668650" y="4265175"/>
                    <a:ext cx="11700" cy="11625"/>
                  </a:xfrm>
                  <a:custGeom>
                    <a:avLst/>
                    <a:gdLst/>
                    <a:ahLst/>
                    <a:cxnLst/>
                    <a:rect l="l" t="t" r="r" b="b"/>
                    <a:pathLst>
                      <a:path w="468" h="465" extrusionOk="0">
                        <a:moveTo>
                          <a:pt x="234" y="0"/>
                        </a:moveTo>
                        <a:cubicBezTo>
                          <a:pt x="118" y="0"/>
                          <a:pt x="1" y="75"/>
                          <a:pt x="1" y="225"/>
                        </a:cubicBezTo>
                        <a:cubicBezTo>
                          <a:pt x="1" y="345"/>
                          <a:pt x="81" y="464"/>
                          <a:pt x="193" y="464"/>
                        </a:cubicBezTo>
                        <a:cubicBezTo>
                          <a:pt x="207" y="464"/>
                          <a:pt x="220" y="462"/>
                          <a:pt x="234" y="459"/>
                        </a:cubicBezTo>
                        <a:cubicBezTo>
                          <a:pt x="368" y="459"/>
                          <a:pt x="468" y="359"/>
                          <a:pt x="468" y="225"/>
                        </a:cubicBezTo>
                        <a:cubicBezTo>
                          <a:pt x="468" y="75"/>
                          <a:pt x="351"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6" name="Google Shape;28126;p95"/>
                  <p:cNvSpPr/>
                  <p:nvPr/>
                </p:nvSpPr>
                <p:spPr>
                  <a:xfrm>
                    <a:off x="7511050" y="4236600"/>
                    <a:ext cx="12525" cy="12550"/>
                  </a:xfrm>
                  <a:custGeom>
                    <a:avLst/>
                    <a:gdLst/>
                    <a:ahLst/>
                    <a:cxnLst/>
                    <a:rect l="l" t="t" r="r" b="b"/>
                    <a:pathLst>
                      <a:path w="501" h="502" extrusionOk="0">
                        <a:moveTo>
                          <a:pt x="267" y="1"/>
                        </a:moveTo>
                        <a:cubicBezTo>
                          <a:pt x="134" y="1"/>
                          <a:pt x="0" y="101"/>
                          <a:pt x="0" y="234"/>
                        </a:cubicBezTo>
                        <a:cubicBezTo>
                          <a:pt x="0" y="368"/>
                          <a:pt x="100" y="501"/>
                          <a:pt x="234" y="501"/>
                        </a:cubicBezTo>
                        <a:cubicBezTo>
                          <a:pt x="367" y="501"/>
                          <a:pt x="467"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7" name="Google Shape;28127;p95"/>
                  <p:cNvSpPr/>
                  <p:nvPr/>
                </p:nvSpPr>
                <p:spPr>
                  <a:xfrm>
                    <a:off x="7323400" y="4488125"/>
                    <a:ext cx="16200" cy="11800"/>
                  </a:xfrm>
                  <a:custGeom>
                    <a:avLst/>
                    <a:gdLst/>
                    <a:ahLst/>
                    <a:cxnLst/>
                    <a:rect l="l" t="t" r="r" b="b"/>
                    <a:pathLst>
                      <a:path w="648" h="472" extrusionOk="0">
                        <a:moveTo>
                          <a:pt x="286" y="0"/>
                        </a:moveTo>
                        <a:cubicBezTo>
                          <a:pt x="221" y="0"/>
                          <a:pt x="156" y="25"/>
                          <a:pt x="101" y="80"/>
                        </a:cubicBezTo>
                        <a:cubicBezTo>
                          <a:pt x="1" y="180"/>
                          <a:pt x="34" y="347"/>
                          <a:pt x="134" y="414"/>
                        </a:cubicBezTo>
                        <a:cubicBezTo>
                          <a:pt x="182" y="455"/>
                          <a:pt x="233" y="472"/>
                          <a:pt x="283" y="472"/>
                        </a:cubicBezTo>
                        <a:cubicBezTo>
                          <a:pt x="479" y="472"/>
                          <a:pt x="647" y="206"/>
                          <a:pt x="435" y="47"/>
                        </a:cubicBezTo>
                        <a:cubicBezTo>
                          <a:pt x="390" y="17"/>
                          <a:pt x="338"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8" name="Google Shape;28128;p95"/>
                  <p:cNvSpPr/>
                  <p:nvPr/>
                </p:nvSpPr>
                <p:spPr>
                  <a:xfrm>
                    <a:off x="7411475" y="4455925"/>
                    <a:ext cx="17525" cy="12725"/>
                  </a:xfrm>
                  <a:custGeom>
                    <a:avLst/>
                    <a:gdLst/>
                    <a:ahLst/>
                    <a:cxnLst/>
                    <a:rect l="l" t="t" r="r" b="b"/>
                    <a:pathLst>
                      <a:path w="701" h="509" extrusionOk="0">
                        <a:moveTo>
                          <a:pt x="367" y="0"/>
                        </a:moveTo>
                        <a:cubicBezTo>
                          <a:pt x="330" y="0"/>
                          <a:pt x="289" y="11"/>
                          <a:pt x="247" y="34"/>
                        </a:cubicBezTo>
                        <a:cubicBezTo>
                          <a:pt x="1" y="157"/>
                          <a:pt x="124" y="509"/>
                          <a:pt x="355" y="509"/>
                        </a:cubicBezTo>
                        <a:cubicBezTo>
                          <a:pt x="374" y="509"/>
                          <a:pt x="394" y="506"/>
                          <a:pt x="414" y="501"/>
                        </a:cubicBezTo>
                        <a:cubicBezTo>
                          <a:pt x="701" y="386"/>
                          <a:pt x="593"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9" name="Google Shape;28129;p95"/>
                  <p:cNvSpPr/>
                  <p:nvPr/>
                </p:nvSpPr>
                <p:spPr>
                  <a:xfrm>
                    <a:off x="7490925" y="4186175"/>
                    <a:ext cx="15150" cy="11550"/>
                  </a:xfrm>
                  <a:custGeom>
                    <a:avLst/>
                    <a:gdLst/>
                    <a:ahLst/>
                    <a:cxnLst/>
                    <a:rect l="l" t="t" r="r" b="b"/>
                    <a:pathLst>
                      <a:path w="606" h="462" extrusionOk="0">
                        <a:moveTo>
                          <a:pt x="322" y="0"/>
                        </a:moveTo>
                        <a:cubicBezTo>
                          <a:pt x="107" y="0"/>
                          <a:pt x="1" y="331"/>
                          <a:pt x="238" y="450"/>
                        </a:cubicBezTo>
                        <a:cubicBezTo>
                          <a:pt x="262" y="458"/>
                          <a:pt x="287" y="462"/>
                          <a:pt x="313" y="462"/>
                        </a:cubicBezTo>
                        <a:cubicBezTo>
                          <a:pt x="398" y="462"/>
                          <a:pt x="488" y="418"/>
                          <a:pt x="538" y="317"/>
                        </a:cubicBezTo>
                        <a:cubicBezTo>
                          <a:pt x="605" y="183"/>
                          <a:pt x="538" y="50"/>
                          <a:pt x="405" y="16"/>
                        </a:cubicBezTo>
                        <a:cubicBezTo>
                          <a:pt x="376" y="5"/>
                          <a:pt x="348" y="0"/>
                          <a:pt x="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0" name="Google Shape;28130;p95"/>
                  <p:cNvSpPr/>
                  <p:nvPr/>
                </p:nvSpPr>
                <p:spPr>
                  <a:xfrm>
                    <a:off x="7410150" y="4255275"/>
                    <a:ext cx="13350" cy="12025"/>
                  </a:xfrm>
                  <a:custGeom>
                    <a:avLst/>
                    <a:gdLst/>
                    <a:ahLst/>
                    <a:cxnLst/>
                    <a:rect l="l" t="t" r="r" b="b"/>
                    <a:pathLst>
                      <a:path w="534" h="481" extrusionOk="0">
                        <a:moveTo>
                          <a:pt x="282" y="1"/>
                        </a:moveTo>
                        <a:cubicBezTo>
                          <a:pt x="232" y="1"/>
                          <a:pt x="180" y="17"/>
                          <a:pt x="134" y="54"/>
                        </a:cubicBezTo>
                        <a:cubicBezTo>
                          <a:pt x="33" y="154"/>
                          <a:pt x="0" y="288"/>
                          <a:pt x="100" y="388"/>
                        </a:cubicBezTo>
                        <a:cubicBezTo>
                          <a:pt x="151" y="451"/>
                          <a:pt x="220" y="481"/>
                          <a:pt x="289" y="481"/>
                        </a:cubicBezTo>
                        <a:cubicBezTo>
                          <a:pt x="402" y="481"/>
                          <a:pt x="513" y="400"/>
                          <a:pt x="534" y="254"/>
                        </a:cubicBezTo>
                        <a:cubicBezTo>
                          <a:pt x="534" y="110"/>
                          <a:pt x="4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1" name="Google Shape;28131;p95"/>
                  <p:cNvSpPr/>
                  <p:nvPr/>
                </p:nvSpPr>
                <p:spPr>
                  <a:xfrm>
                    <a:off x="7369275" y="4467400"/>
                    <a:ext cx="14775" cy="11950"/>
                  </a:xfrm>
                  <a:custGeom>
                    <a:avLst/>
                    <a:gdLst/>
                    <a:ahLst/>
                    <a:cxnLst/>
                    <a:rect l="l" t="t" r="r" b="b"/>
                    <a:pathLst>
                      <a:path w="591" h="478" extrusionOk="0">
                        <a:moveTo>
                          <a:pt x="299" y="0"/>
                        </a:moveTo>
                        <a:cubicBezTo>
                          <a:pt x="191" y="0"/>
                          <a:pt x="95" y="65"/>
                          <a:pt x="67" y="175"/>
                        </a:cubicBezTo>
                        <a:cubicBezTo>
                          <a:pt x="1" y="276"/>
                          <a:pt x="67" y="409"/>
                          <a:pt x="201" y="476"/>
                        </a:cubicBezTo>
                        <a:cubicBezTo>
                          <a:pt x="212" y="477"/>
                          <a:pt x="224" y="478"/>
                          <a:pt x="235" y="478"/>
                        </a:cubicBezTo>
                        <a:cubicBezTo>
                          <a:pt x="478" y="478"/>
                          <a:pt x="591" y="136"/>
                          <a:pt x="368" y="9"/>
                        </a:cubicBezTo>
                        <a:cubicBezTo>
                          <a:pt x="345" y="3"/>
                          <a:pt x="322"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2" name="Google Shape;28132;p95"/>
                  <p:cNvSpPr/>
                  <p:nvPr/>
                </p:nvSpPr>
                <p:spPr>
                  <a:xfrm>
                    <a:off x="7042225" y="4605825"/>
                    <a:ext cx="17650" cy="12750"/>
                  </a:xfrm>
                  <a:custGeom>
                    <a:avLst/>
                    <a:gdLst/>
                    <a:ahLst/>
                    <a:cxnLst/>
                    <a:rect l="l" t="t" r="r" b="b"/>
                    <a:pathLst>
                      <a:path w="706" h="510" extrusionOk="0">
                        <a:moveTo>
                          <a:pt x="376" y="0"/>
                        </a:moveTo>
                        <a:cubicBezTo>
                          <a:pt x="333" y="0"/>
                          <a:pt x="287" y="13"/>
                          <a:pt x="240" y="42"/>
                        </a:cubicBezTo>
                        <a:cubicBezTo>
                          <a:pt x="1" y="202"/>
                          <a:pt x="164" y="510"/>
                          <a:pt x="376" y="510"/>
                        </a:cubicBezTo>
                        <a:cubicBezTo>
                          <a:pt x="429" y="510"/>
                          <a:pt x="486" y="490"/>
                          <a:pt x="540" y="443"/>
                        </a:cubicBezTo>
                        <a:cubicBezTo>
                          <a:pt x="705" y="278"/>
                          <a:pt x="576" y="0"/>
                          <a:pt x="3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3" name="Google Shape;28133;p95"/>
                  <p:cNvSpPr/>
                  <p:nvPr/>
                </p:nvSpPr>
                <p:spPr>
                  <a:xfrm>
                    <a:off x="7059050" y="4717775"/>
                    <a:ext cx="14200" cy="11875"/>
                  </a:xfrm>
                  <a:custGeom>
                    <a:avLst/>
                    <a:gdLst/>
                    <a:ahLst/>
                    <a:cxnLst/>
                    <a:rect l="l" t="t" r="r" b="b"/>
                    <a:pathLst>
                      <a:path w="568" h="475" extrusionOk="0">
                        <a:moveTo>
                          <a:pt x="234" y="1"/>
                        </a:moveTo>
                        <a:cubicBezTo>
                          <a:pt x="101" y="1"/>
                          <a:pt x="1" y="134"/>
                          <a:pt x="1" y="268"/>
                        </a:cubicBezTo>
                        <a:cubicBezTo>
                          <a:pt x="1" y="384"/>
                          <a:pt x="101" y="474"/>
                          <a:pt x="215" y="474"/>
                        </a:cubicBezTo>
                        <a:cubicBezTo>
                          <a:pt x="233" y="474"/>
                          <a:pt x="250" y="472"/>
                          <a:pt x="268" y="468"/>
                        </a:cubicBezTo>
                        <a:cubicBezTo>
                          <a:pt x="568" y="435"/>
                          <a:pt x="501"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4" name="Google Shape;28134;p95"/>
                  <p:cNvSpPr/>
                  <p:nvPr/>
                </p:nvSpPr>
                <p:spPr>
                  <a:xfrm>
                    <a:off x="7155175" y="4645975"/>
                    <a:ext cx="15650" cy="12650"/>
                  </a:xfrm>
                  <a:custGeom>
                    <a:avLst/>
                    <a:gdLst/>
                    <a:ahLst/>
                    <a:cxnLst/>
                    <a:rect l="l" t="t" r="r" b="b"/>
                    <a:pathLst>
                      <a:path w="626" h="506" extrusionOk="0">
                        <a:moveTo>
                          <a:pt x="320" y="1"/>
                        </a:moveTo>
                        <a:cubicBezTo>
                          <a:pt x="138" y="1"/>
                          <a:pt x="0" y="217"/>
                          <a:pt x="125" y="404"/>
                        </a:cubicBezTo>
                        <a:cubicBezTo>
                          <a:pt x="168" y="469"/>
                          <a:pt x="239" y="506"/>
                          <a:pt x="320" y="506"/>
                        </a:cubicBezTo>
                        <a:cubicBezTo>
                          <a:pt x="364" y="506"/>
                          <a:pt x="412" y="495"/>
                          <a:pt x="459" y="471"/>
                        </a:cubicBezTo>
                        <a:cubicBezTo>
                          <a:pt x="626" y="338"/>
                          <a:pt x="559"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5" name="Google Shape;28135;p95"/>
                  <p:cNvSpPr/>
                  <p:nvPr/>
                </p:nvSpPr>
                <p:spPr>
                  <a:xfrm>
                    <a:off x="7070725" y="4559000"/>
                    <a:ext cx="15875" cy="12025"/>
                  </a:xfrm>
                  <a:custGeom>
                    <a:avLst/>
                    <a:gdLst/>
                    <a:ahLst/>
                    <a:cxnLst/>
                    <a:rect l="l" t="t" r="r" b="b"/>
                    <a:pathLst>
                      <a:path w="635" h="481" extrusionOk="0">
                        <a:moveTo>
                          <a:pt x="324" y="1"/>
                        </a:moveTo>
                        <a:cubicBezTo>
                          <a:pt x="254" y="1"/>
                          <a:pt x="189" y="26"/>
                          <a:pt x="134" y="81"/>
                        </a:cubicBezTo>
                        <a:cubicBezTo>
                          <a:pt x="1" y="247"/>
                          <a:pt x="134" y="481"/>
                          <a:pt x="334" y="481"/>
                        </a:cubicBezTo>
                        <a:cubicBezTo>
                          <a:pt x="568" y="481"/>
                          <a:pt x="635" y="214"/>
                          <a:pt x="501" y="47"/>
                        </a:cubicBezTo>
                        <a:cubicBezTo>
                          <a:pt x="441" y="17"/>
                          <a:pt x="381"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6" name="Google Shape;28136;p95"/>
                  <p:cNvSpPr/>
                  <p:nvPr/>
                </p:nvSpPr>
                <p:spPr>
                  <a:xfrm>
                    <a:off x="6751625" y="4734900"/>
                    <a:ext cx="17350" cy="12150"/>
                  </a:xfrm>
                  <a:custGeom>
                    <a:avLst/>
                    <a:gdLst/>
                    <a:ahLst/>
                    <a:cxnLst/>
                    <a:rect l="l" t="t" r="r" b="b"/>
                    <a:pathLst>
                      <a:path w="694" h="486" extrusionOk="0">
                        <a:moveTo>
                          <a:pt x="349" y="0"/>
                        </a:moveTo>
                        <a:cubicBezTo>
                          <a:pt x="320" y="0"/>
                          <a:pt x="289" y="5"/>
                          <a:pt x="256" y="16"/>
                        </a:cubicBezTo>
                        <a:cubicBezTo>
                          <a:pt x="0" y="130"/>
                          <a:pt x="107" y="486"/>
                          <a:pt x="330" y="486"/>
                        </a:cubicBezTo>
                        <a:cubicBezTo>
                          <a:pt x="369" y="486"/>
                          <a:pt x="411" y="475"/>
                          <a:pt x="456" y="450"/>
                        </a:cubicBezTo>
                        <a:cubicBezTo>
                          <a:pt x="694" y="331"/>
                          <a:pt x="587"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7" name="Google Shape;28137;p95"/>
                  <p:cNvSpPr/>
                  <p:nvPr/>
                </p:nvSpPr>
                <p:spPr>
                  <a:xfrm>
                    <a:off x="6794700" y="4821825"/>
                    <a:ext cx="15325" cy="12200"/>
                  </a:xfrm>
                  <a:custGeom>
                    <a:avLst/>
                    <a:gdLst/>
                    <a:ahLst/>
                    <a:cxnLst/>
                    <a:rect l="l" t="t" r="r" b="b"/>
                    <a:pathLst>
                      <a:path w="613" h="488" extrusionOk="0">
                        <a:moveTo>
                          <a:pt x="264" y="1"/>
                        </a:moveTo>
                        <a:cubicBezTo>
                          <a:pt x="244" y="1"/>
                          <a:pt x="223" y="3"/>
                          <a:pt x="201" y="9"/>
                        </a:cubicBezTo>
                        <a:cubicBezTo>
                          <a:pt x="67" y="75"/>
                          <a:pt x="1" y="209"/>
                          <a:pt x="67" y="342"/>
                        </a:cubicBezTo>
                        <a:cubicBezTo>
                          <a:pt x="93" y="444"/>
                          <a:pt x="196" y="488"/>
                          <a:pt x="288" y="488"/>
                        </a:cubicBezTo>
                        <a:cubicBezTo>
                          <a:pt x="316" y="488"/>
                          <a:pt x="344" y="483"/>
                          <a:pt x="367" y="476"/>
                        </a:cubicBezTo>
                        <a:cubicBezTo>
                          <a:pt x="612" y="322"/>
                          <a:pt x="49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8" name="Google Shape;28138;p95"/>
                  <p:cNvSpPr/>
                  <p:nvPr/>
                </p:nvSpPr>
                <p:spPr>
                  <a:xfrm>
                    <a:off x="7086750" y="4620525"/>
                    <a:ext cx="13200" cy="12125"/>
                  </a:xfrm>
                  <a:custGeom>
                    <a:avLst/>
                    <a:gdLst/>
                    <a:ahLst/>
                    <a:cxnLst/>
                    <a:rect l="l" t="t" r="r" b="b"/>
                    <a:pathLst>
                      <a:path w="528" h="485" extrusionOk="0">
                        <a:moveTo>
                          <a:pt x="264" y="1"/>
                        </a:moveTo>
                        <a:cubicBezTo>
                          <a:pt x="156" y="1"/>
                          <a:pt x="46" y="72"/>
                          <a:pt x="27" y="188"/>
                        </a:cubicBezTo>
                        <a:cubicBezTo>
                          <a:pt x="0" y="347"/>
                          <a:pt x="142" y="485"/>
                          <a:pt x="285" y="485"/>
                        </a:cubicBezTo>
                        <a:cubicBezTo>
                          <a:pt x="322" y="485"/>
                          <a:pt x="359" y="476"/>
                          <a:pt x="394" y="455"/>
                        </a:cubicBezTo>
                        <a:cubicBezTo>
                          <a:pt x="494" y="355"/>
                          <a:pt x="527" y="222"/>
                          <a:pt x="461" y="122"/>
                        </a:cubicBezTo>
                        <a:cubicBezTo>
                          <a:pt x="419" y="38"/>
                          <a:pt x="34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9" name="Google Shape;28139;p95"/>
                  <p:cNvSpPr/>
                  <p:nvPr/>
                </p:nvSpPr>
                <p:spPr>
                  <a:xfrm>
                    <a:off x="7102200" y="4536600"/>
                    <a:ext cx="13600" cy="11350"/>
                  </a:xfrm>
                  <a:custGeom>
                    <a:avLst/>
                    <a:gdLst/>
                    <a:ahLst/>
                    <a:cxnLst/>
                    <a:rect l="l" t="t" r="r" b="b"/>
                    <a:pathLst>
                      <a:path w="544" h="454" extrusionOk="0">
                        <a:moveTo>
                          <a:pt x="273" y="1"/>
                        </a:moveTo>
                        <a:cubicBezTo>
                          <a:pt x="165" y="1"/>
                          <a:pt x="70" y="60"/>
                          <a:pt x="43" y="143"/>
                        </a:cubicBezTo>
                        <a:cubicBezTo>
                          <a:pt x="1" y="331"/>
                          <a:pt x="142" y="453"/>
                          <a:pt x="286" y="453"/>
                        </a:cubicBezTo>
                        <a:cubicBezTo>
                          <a:pt x="372" y="453"/>
                          <a:pt x="460" y="409"/>
                          <a:pt x="510" y="310"/>
                        </a:cubicBezTo>
                        <a:cubicBezTo>
                          <a:pt x="543" y="176"/>
                          <a:pt x="476" y="43"/>
                          <a:pt x="343" y="9"/>
                        </a:cubicBezTo>
                        <a:cubicBezTo>
                          <a:pt x="319" y="3"/>
                          <a:pt x="296"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0" name="Google Shape;28140;p95"/>
                  <p:cNvSpPr/>
                  <p:nvPr/>
                </p:nvSpPr>
                <p:spPr>
                  <a:xfrm>
                    <a:off x="7048425" y="4676625"/>
                    <a:ext cx="14825" cy="12300"/>
                  </a:xfrm>
                  <a:custGeom>
                    <a:avLst/>
                    <a:gdLst/>
                    <a:ahLst/>
                    <a:cxnLst/>
                    <a:rect l="l" t="t" r="r" b="b"/>
                    <a:pathLst>
                      <a:path w="593" h="492" extrusionOk="0">
                        <a:moveTo>
                          <a:pt x="313" y="0"/>
                        </a:moveTo>
                        <a:cubicBezTo>
                          <a:pt x="219" y="0"/>
                          <a:pt x="110" y="44"/>
                          <a:pt x="59" y="146"/>
                        </a:cubicBezTo>
                        <a:cubicBezTo>
                          <a:pt x="0" y="293"/>
                          <a:pt x="122" y="491"/>
                          <a:pt x="289" y="491"/>
                        </a:cubicBezTo>
                        <a:cubicBezTo>
                          <a:pt x="312" y="491"/>
                          <a:pt x="335" y="487"/>
                          <a:pt x="359" y="479"/>
                        </a:cubicBezTo>
                        <a:cubicBezTo>
                          <a:pt x="559" y="413"/>
                          <a:pt x="593" y="112"/>
                          <a:pt x="392" y="12"/>
                        </a:cubicBezTo>
                        <a:cubicBezTo>
                          <a:pt x="369" y="4"/>
                          <a:pt x="341"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1" name="Google Shape;28141;p95"/>
                  <p:cNvSpPr/>
                  <p:nvPr/>
                </p:nvSpPr>
                <p:spPr>
                  <a:xfrm>
                    <a:off x="7209375" y="4622800"/>
                    <a:ext cx="11500" cy="10325"/>
                  </a:xfrm>
                  <a:custGeom>
                    <a:avLst/>
                    <a:gdLst/>
                    <a:ahLst/>
                    <a:cxnLst/>
                    <a:rect l="l" t="t" r="r" b="b"/>
                    <a:pathLst>
                      <a:path w="460" h="413" extrusionOk="0">
                        <a:moveTo>
                          <a:pt x="328" y="0"/>
                        </a:moveTo>
                        <a:cubicBezTo>
                          <a:pt x="184" y="0"/>
                          <a:pt x="1" y="413"/>
                          <a:pt x="186" y="413"/>
                        </a:cubicBezTo>
                        <a:cubicBezTo>
                          <a:pt x="206" y="413"/>
                          <a:pt x="230" y="408"/>
                          <a:pt x="259" y="397"/>
                        </a:cubicBezTo>
                        <a:cubicBezTo>
                          <a:pt x="392" y="364"/>
                          <a:pt x="459" y="231"/>
                          <a:pt x="426" y="97"/>
                        </a:cubicBezTo>
                        <a:cubicBezTo>
                          <a:pt x="400" y="28"/>
                          <a:pt x="366"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2" name="Google Shape;28142;p95"/>
                  <p:cNvSpPr/>
                  <p:nvPr/>
                </p:nvSpPr>
                <p:spPr>
                  <a:xfrm>
                    <a:off x="7235150" y="4491550"/>
                    <a:ext cx="11575" cy="10275"/>
                  </a:xfrm>
                  <a:custGeom>
                    <a:avLst/>
                    <a:gdLst/>
                    <a:ahLst/>
                    <a:cxnLst/>
                    <a:rect l="l" t="t" r="r" b="b"/>
                    <a:pathLst>
                      <a:path w="463" h="411" extrusionOk="0">
                        <a:moveTo>
                          <a:pt x="203" y="1"/>
                        </a:moveTo>
                        <a:cubicBezTo>
                          <a:pt x="1" y="1"/>
                          <a:pt x="201" y="410"/>
                          <a:pt x="340" y="410"/>
                        </a:cubicBezTo>
                        <a:cubicBezTo>
                          <a:pt x="377" y="410"/>
                          <a:pt x="409" y="382"/>
                          <a:pt x="429" y="310"/>
                        </a:cubicBezTo>
                        <a:cubicBezTo>
                          <a:pt x="462" y="210"/>
                          <a:pt x="395" y="77"/>
                          <a:pt x="262" y="10"/>
                        </a:cubicBezTo>
                        <a:cubicBezTo>
                          <a:pt x="239" y="4"/>
                          <a:pt x="219" y="1"/>
                          <a:pt x="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3" name="Google Shape;28143;p95"/>
                  <p:cNvSpPr/>
                  <p:nvPr/>
                </p:nvSpPr>
                <p:spPr>
                  <a:xfrm>
                    <a:off x="6961125" y="4466650"/>
                    <a:ext cx="13725" cy="8950"/>
                  </a:xfrm>
                  <a:custGeom>
                    <a:avLst/>
                    <a:gdLst/>
                    <a:ahLst/>
                    <a:cxnLst/>
                    <a:rect l="l" t="t" r="r" b="b"/>
                    <a:pathLst>
                      <a:path w="549" h="358" extrusionOk="0">
                        <a:moveTo>
                          <a:pt x="323" y="0"/>
                        </a:moveTo>
                        <a:cubicBezTo>
                          <a:pt x="310" y="0"/>
                          <a:pt x="296" y="2"/>
                          <a:pt x="282" y="5"/>
                        </a:cubicBezTo>
                        <a:cubicBezTo>
                          <a:pt x="1" y="5"/>
                          <a:pt x="307" y="358"/>
                          <a:pt x="465" y="358"/>
                        </a:cubicBezTo>
                        <a:cubicBezTo>
                          <a:pt x="514" y="358"/>
                          <a:pt x="549" y="325"/>
                          <a:pt x="549" y="239"/>
                        </a:cubicBezTo>
                        <a:cubicBezTo>
                          <a:pt x="519" y="120"/>
                          <a:pt x="436"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4" name="Google Shape;28144;p95"/>
                  <p:cNvSpPr/>
                  <p:nvPr/>
                </p:nvSpPr>
                <p:spPr>
                  <a:xfrm>
                    <a:off x="6739650" y="4718400"/>
                    <a:ext cx="15450" cy="12625"/>
                  </a:xfrm>
                  <a:custGeom>
                    <a:avLst/>
                    <a:gdLst/>
                    <a:ahLst/>
                    <a:cxnLst/>
                    <a:rect l="l" t="t" r="r" b="b"/>
                    <a:pathLst>
                      <a:path w="618" h="505" extrusionOk="0">
                        <a:moveTo>
                          <a:pt x="268" y="1"/>
                        </a:moveTo>
                        <a:cubicBezTo>
                          <a:pt x="209" y="1"/>
                          <a:pt x="151" y="26"/>
                          <a:pt x="101" y="76"/>
                        </a:cubicBezTo>
                        <a:cubicBezTo>
                          <a:pt x="1" y="176"/>
                          <a:pt x="1" y="343"/>
                          <a:pt x="101" y="443"/>
                        </a:cubicBezTo>
                        <a:cubicBezTo>
                          <a:pt x="151" y="486"/>
                          <a:pt x="206" y="504"/>
                          <a:pt x="259" y="504"/>
                        </a:cubicBezTo>
                        <a:cubicBezTo>
                          <a:pt x="452" y="504"/>
                          <a:pt x="618" y="259"/>
                          <a:pt x="435" y="76"/>
                        </a:cubicBezTo>
                        <a:cubicBezTo>
                          <a:pt x="385" y="26"/>
                          <a:pt x="326"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5" name="Google Shape;28145;p95"/>
                  <p:cNvSpPr/>
                  <p:nvPr/>
                </p:nvSpPr>
                <p:spPr>
                  <a:xfrm>
                    <a:off x="6834725" y="4775825"/>
                    <a:ext cx="15550" cy="11875"/>
                  </a:xfrm>
                  <a:custGeom>
                    <a:avLst/>
                    <a:gdLst/>
                    <a:ahLst/>
                    <a:cxnLst/>
                    <a:rect l="l" t="t" r="r" b="b"/>
                    <a:pathLst>
                      <a:path w="622" h="475" extrusionOk="0">
                        <a:moveTo>
                          <a:pt x="314" y="1"/>
                        </a:moveTo>
                        <a:cubicBezTo>
                          <a:pt x="288" y="1"/>
                          <a:pt x="261" y="5"/>
                          <a:pt x="234" y="14"/>
                        </a:cubicBezTo>
                        <a:cubicBezTo>
                          <a:pt x="34" y="81"/>
                          <a:pt x="1" y="347"/>
                          <a:pt x="201" y="448"/>
                        </a:cubicBezTo>
                        <a:cubicBezTo>
                          <a:pt x="238" y="466"/>
                          <a:pt x="275" y="474"/>
                          <a:pt x="311" y="474"/>
                        </a:cubicBezTo>
                        <a:cubicBezTo>
                          <a:pt x="404" y="474"/>
                          <a:pt x="486" y="420"/>
                          <a:pt x="534" y="347"/>
                        </a:cubicBezTo>
                        <a:cubicBezTo>
                          <a:pt x="621" y="174"/>
                          <a:pt x="483" y="1"/>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6" name="Google Shape;28146;p95"/>
                  <p:cNvSpPr/>
                  <p:nvPr/>
                </p:nvSpPr>
                <p:spPr>
                  <a:xfrm>
                    <a:off x="6995075" y="4609500"/>
                    <a:ext cx="13125" cy="12075"/>
                  </a:xfrm>
                  <a:custGeom>
                    <a:avLst/>
                    <a:gdLst/>
                    <a:ahLst/>
                    <a:cxnLst/>
                    <a:rect l="l" t="t" r="r" b="b"/>
                    <a:pathLst>
                      <a:path w="525" h="483" extrusionOk="0">
                        <a:moveTo>
                          <a:pt x="263" y="1"/>
                        </a:moveTo>
                        <a:cubicBezTo>
                          <a:pt x="152" y="1"/>
                          <a:pt x="45" y="73"/>
                          <a:pt x="25" y="196"/>
                        </a:cubicBezTo>
                        <a:cubicBezTo>
                          <a:pt x="0" y="365"/>
                          <a:pt x="117" y="482"/>
                          <a:pt x="247" y="482"/>
                        </a:cubicBezTo>
                        <a:cubicBezTo>
                          <a:pt x="295" y="482"/>
                          <a:pt x="346" y="466"/>
                          <a:pt x="392" y="429"/>
                        </a:cubicBezTo>
                        <a:cubicBezTo>
                          <a:pt x="492" y="362"/>
                          <a:pt x="525" y="196"/>
                          <a:pt x="458" y="96"/>
                        </a:cubicBezTo>
                        <a:cubicBezTo>
                          <a:pt x="406" y="31"/>
                          <a:pt x="334"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7" name="Google Shape;28147;p95"/>
                  <p:cNvSpPr/>
                  <p:nvPr/>
                </p:nvSpPr>
                <p:spPr>
                  <a:xfrm>
                    <a:off x="6850925" y="4559950"/>
                    <a:ext cx="14550" cy="8050"/>
                  </a:xfrm>
                  <a:custGeom>
                    <a:avLst/>
                    <a:gdLst/>
                    <a:ahLst/>
                    <a:cxnLst/>
                    <a:rect l="l" t="t" r="r" b="b"/>
                    <a:pathLst>
                      <a:path w="582" h="322" extrusionOk="0">
                        <a:moveTo>
                          <a:pt x="252" y="1"/>
                        </a:moveTo>
                        <a:cubicBezTo>
                          <a:pt x="144" y="1"/>
                          <a:pt x="47" y="66"/>
                          <a:pt x="20" y="176"/>
                        </a:cubicBezTo>
                        <a:cubicBezTo>
                          <a:pt x="1" y="282"/>
                          <a:pt x="48" y="321"/>
                          <a:pt x="116" y="321"/>
                        </a:cubicBezTo>
                        <a:cubicBezTo>
                          <a:pt x="284" y="321"/>
                          <a:pt x="581" y="81"/>
                          <a:pt x="320" y="9"/>
                        </a:cubicBezTo>
                        <a:cubicBezTo>
                          <a:pt x="297" y="4"/>
                          <a:pt x="274"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8" name="Google Shape;28148;p95"/>
                  <p:cNvSpPr/>
                  <p:nvPr/>
                </p:nvSpPr>
                <p:spPr>
                  <a:xfrm>
                    <a:off x="6566200" y="4806975"/>
                    <a:ext cx="13375" cy="11775"/>
                  </a:xfrm>
                  <a:custGeom>
                    <a:avLst/>
                    <a:gdLst/>
                    <a:ahLst/>
                    <a:cxnLst/>
                    <a:rect l="l" t="t" r="r" b="b"/>
                    <a:pathLst>
                      <a:path w="535" h="471" extrusionOk="0">
                        <a:moveTo>
                          <a:pt x="258" y="1"/>
                        </a:moveTo>
                        <a:cubicBezTo>
                          <a:pt x="213" y="1"/>
                          <a:pt x="170" y="12"/>
                          <a:pt x="134" y="35"/>
                        </a:cubicBezTo>
                        <a:cubicBezTo>
                          <a:pt x="34" y="102"/>
                          <a:pt x="1" y="269"/>
                          <a:pt x="67" y="369"/>
                        </a:cubicBezTo>
                        <a:cubicBezTo>
                          <a:pt x="110" y="434"/>
                          <a:pt x="195" y="470"/>
                          <a:pt x="277" y="470"/>
                        </a:cubicBezTo>
                        <a:cubicBezTo>
                          <a:pt x="322" y="470"/>
                          <a:pt x="365" y="459"/>
                          <a:pt x="401" y="436"/>
                        </a:cubicBezTo>
                        <a:cubicBezTo>
                          <a:pt x="501" y="369"/>
                          <a:pt x="534" y="202"/>
                          <a:pt x="468" y="102"/>
                        </a:cubicBezTo>
                        <a:cubicBezTo>
                          <a:pt x="425" y="38"/>
                          <a:pt x="340" y="1"/>
                          <a:pt x="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9" name="Google Shape;28149;p95"/>
                  <p:cNvSpPr/>
                  <p:nvPr/>
                </p:nvSpPr>
                <p:spPr>
                  <a:xfrm>
                    <a:off x="6721325" y="4802850"/>
                    <a:ext cx="11700" cy="11700"/>
                  </a:xfrm>
                  <a:custGeom>
                    <a:avLst/>
                    <a:gdLst/>
                    <a:ahLst/>
                    <a:cxnLst/>
                    <a:rect l="l" t="t" r="r" b="b"/>
                    <a:pathLst>
                      <a:path w="468" h="468" extrusionOk="0">
                        <a:moveTo>
                          <a:pt x="234" y="0"/>
                        </a:moveTo>
                        <a:cubicBezTo>
                          <a:pt x="100" y="0"/>
                          <a:pt x="0" y="100"/>
                          <a:pt x="0" y="234"/>
                        </a:cubicBezTo>
                        <a:cubicBezTo>
                          <a:pt x="0" y="367"/>
                          <a:pt x="100" y="467"/>
                          <a:pt x="234" y="467"/>
                        </a:cubicBezTo>
                        <a:cubicBezTo>
                          <a:pt x="367" y="467"/>
                          <a:pt x="467" y="367"/>
                          <a:pt x="467" y="234"/>
                        </a:cubicBezTo>
                        <a:cubicBezTo>
                          <a:pt x="467" y="100"/>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0" name="Google Shape;28150;p95"/>
                  <p:cNvSpPr/>
                  <p:nvPr/>
                </p:nvSpPr>
                <p:spPr>
                  <a:xfrm>
                    <a:off x="6751825" y="4610875"/>
                    <a:ext cx="15375" cy="12075"/>
                  </a:xfrm>
                  <a:custGeom>
                    <a:avLst/>
                    <a:gdLst/>
                    <a:ahLst/>
                    <a:cxnLst/>
                    <a:rect l="l" t="t" r="r" b="b"/>
                    <a:pathLst>
                      <a:path w="615" h="483" extrusionOk="0">
                        <a:moveTo>
                          <a:pt x="357" y="1"/>
                        </a:moveTo>
                        <a:cubicBezTo>
                          <a:pt x="99" y="1"/>
                          <a:pt x="1" y="412"/>
                          <a:pt x="281" y="474"/>
                        </a:cubicBezTo>
                        <a:cubicBezTo>
                          <a:pt x="304" y="480"/>
                          <a:pt x="327" y="483"/>
                          <a:pt x="349" y="483"/>
                        </a:cubicBezTo>
                        <a:cubicBezTo>
                          <a:pt x="457" y="483"/>
                          <a:pt x="554" y="418"/>
                          <a:pt x="581" y="307"/>
                        </a:cubicBezTo>
                        <a:cubicBezTo>
                          <a:pt x="615" y="174"/>
                          <a:pt x="548" y="41"/>
                          <a:pt x="415" y="7"/>
                        </a:cubicBezTo>
                        <a:cubicBezTo>
                          <a:pt x="395" y="3"/>
                          <a:pt x="375"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1" name="Google Shape;28151;p95"/>
                  <p:cNvSpPr/>
                  <p:nvPr/>
                </p:nvSpPr>
                <p:spPr>
                  <a:xfrm>
                    <a:off x="6538675" y="4677375"/>
                    <a:ext cx="10800" cy="10350"/>
                  </a:xfrm>
                  <a:custGeom>
                    <a:avLst/>
                    <a:gdLst/>
                    <a:ahLst/>
                    <a:cxnLst/>
                    <a:rect l="l" t="t" r="r" b="b"/>
                    <a:pathLst>
                      <a:path w="432" h="414" extrusionOk="0">
                        <a:moveTo>
                          <a:pt x="266" y="1"/>
                        </a:moveTo>
                        <a:cubicBezTo>
                          <a:pt x="249" y="1"/>
                          <a:pt x="227" y="5"/>
                          <a:pt x="201" y="16"/>
                        </a:cubicBezTo>
                        <a:cubicBezTo>
                          <a:pt x="68" y="49"/>
                          <a:pt x="1" y="183"/>
                          <a:pt x="34" y="316"/>
                        </a:cubicBezTo>
                        <a:cubicBezTo>
                          <a:pt x="53" y="385"/>
                          <a:pt x="83" y="413"/>
                          <a:pt x="116" y="413"/>
                        </a:cubicBezTo>
                        <a:cubicBezTo>
                          <a:pt x="246" y="413"/>
                          <a:pt x="431"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2" name="Google Shape;28152;p95"/>
                  <p:cNvSpPr/>
                  <p:nvPr/>
                </p:nvSpPr>
                <p:spPr>
                  <a:xfrm>
                    <a:off x="6497825" y="4844025"/>
                    <a:ext cx="13775" cy="11975"/>
                  </a:xfrm>
                  <a:custGeom>
                    <a:avLst/>
                    <a:gdLst/>
                    <a:ahLst/>
                    <a:cxnLst/>
                    <a:rect l="l" t="t" r="r" b="b"/>
                    <a:pathLst>
                      <a:path w="551" h="479" extrusionOk="0">
                        <a:moveTo>
                          <a:pt x="263" y="0"/>
                        </a:moveTo>
                        <a:cubicBezTo>
                          <a:pt x="167" y="0"/>
                          <a:pt x="69" y="50"/>
                          <a:pt x="34" y="155"/>
                        </a:cubicBezTo>
                        <a:cubicBezTo>
                          <a:pt x="0" y="288"/>
                          <a:pt x="34" y="421"/>
                          <a:pt x="167" y="455"/>
                        </a:cubicBezTo>
                        <a:cubicBezTo>
                          <a:pt x="200" y="471"/>
                          <a:pt x="233" y="479"/>
                          <a:pt x="265" y="479"/>
                        </a:cubicBezTo>
                        <a:cubicBezTo>
                          <a:pt x="425" y="479"/>
                          <a:pt x="551" y="288"/>
                          <a:pt x="467" y="121"/>
                        </a:cubicBezTo>
                        <a:cubicBezTo>
                          <a:pt x="436" y="42"/>
                          <a:pt x="351"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3" name="Google Shape;28153;p95"/>
                  <p:cNvSpPr/>
                  <p:nvPr/>
                </p:nvSpPr>
                <p:spPr>
                  <a:xfrm>
                    <a:off x="6503650" y="4755725"/>
                    <a:ext cx="14600" cy="12150"/>
                  </a:xfrm>
                  <a:custGeom>
                    <a:avLst/>
                    <a:gdLst/>
                    <a:ahLst/>
                    <a:cxnLst/>
                    <a:rect l="l" t="t" r="r" b="b"/>
                    <a:pathLst>
                      <a:path w="584" h="486" extrusionOk="0">
                        <a:moveTo>
                          <a:pt x="265" y="1"/>
                        </a:moveTo>
                        <a:cubicBezTo>
                          <a:pt x="192" y="1"/>
                          <a:pt x="119" y="35"/>
                          <a:pt x="68" y="117"/>
                        </a:cubicBezTo>
                        <a:cubicBezTo>
                          <a:pt x="1" y="217"/>
                          <a:pt x="34" y="384"/>
                          <a:pt x="134" y="451"/>
                        </a:cubicBezTo>
                        <a:cubicBezTo>
                          <a:pt x="182" y="475"/>
                          <a:pt x="229" y="486"/>
                          <a:pt x="273" y="486"/>
                        </a:cubicBezTo>
                        <a:cubicBezTo>
                          <a:pt x="354" y="486"/>
                          <a:pt x="425" y="449"/>
                          <a:pt x="468" y="384"/>
                        </a:cubicBezTo>
                        <a:cubicBezTo>
                          <a:pt x="583" y="176"/>
                          <a:pt x="427"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4" name="Google Shape;28154;p95"/>
                  <p:cNvSpPr/>
                  <p:nvPr/>
                </p:nvSpPr>
                <p:spPr>
                  <a:xfrm>
                    <a:off x="6542025" y="4796050"/>
                    <a:ext cx="13375" cy="12500"/>
                  </a:xfrm>
                  <a:custGeom>
                    <a:avLst/>
                    <a:gdLst/>
                    <a:ahLst/>
                    <a:cxnLst/>
                    <a:rect l="l" t="t" r="r" b="b"/>
                    <a:pathLst>
                      <a:path w="535" h="500" extrusionOk="0">
                        <a:moveTo>
                          <a:pt x="268" y="1"/>
                        </a:moveTo>
                        <a:cubicBezTo>
                          <a:pt x="201" y="1"/>
                          <a:pt x="136" y="34"/>
                          <a:pt x="100" y="106"/>
                        </a:cubicBezTo>
                        <a:cubicBezTo>
                          <a:pt x="0" y="172"/>
                          <a:pt x="0" y="339"/>
                          <a:pt x="100" y="439"/>
                        </a:cubicBezTo>
                        <a:cubicBezTo>
                          <a:pt x="142" y="481"/>
                          <a:pt x="196" y="500"/>
                          <a:pt x="249" y="500"/>
                        </a:cubicBezTo>
                        <a:cubicBezTo>
                          <a:pt x="323" y="500"/>
                          <a:pt x="395" y="464"/>
                          <a:pt x="434" y="406"/>
                        </a:cubicBezTo>
                        <a:cubicBezTo>
                          <a:pt x="534" y="306"/>
                          <a:pt x="534" y="139"/>
                          <a:pt x="434" y="72"/>
                        </a:cubicBezTo>
                        <a:cubicBezTo>
                          <a:pt x="388" y="26"/>
                          <a:pt x="327"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5" name="Google Shape;28155;p95"/>
                  <p:cNvSpPr/>
                  <p:nvPr/>
                </p:nvSpPr>
                <p:spPr>
                  <a:xfrm>
                    <a:off x="6597250" y="4759025"/>
                    <a:ext cx="14000" cy="12175"/>
                  </a:xfrm>
                  <a:custGeom>
                    <a:avLst/>
                    <a:gdLst/>
                    <a:ahLst/>
                    <a:cxnLst/>
                    <a:rect l="l" t="t" r="r" b="b"/>
                    <a:pathLst>
                      <a:path w="560" h="487" extrusionOk="0">
                        <a:moveTo>
                          <a:pt x="287" y="0"/>
                        </a:moveTo>
                        <a:cubicBezTo>
                          <a:pt x="176" y="0"/>
                          <a:pt x="66" y="80"/>
                          <a:pt x="26" y="219"/>
                        </a:cubicBezTo>
                        <a:cubicBezTo>
                          <a:pt x="1" y="372"/>
                          <a:pt x="132" y="486"/>
                          <a:pt x="285" y="486"/>
                        </a:cubicBezTo>
                        <a:cubicBezTo>
                          <a:pt x="331" y="486"/>
                          <a:pt x="380" y="476"/>
                          <a:pt x="427" y="452"/>
                        </a:cubicBezTo>
                        <a:cubicBezTo>
                          <a:pt x="527" y="352"/>
                          <a:pt x="560" y="219"/>
                          <a:pt x="493" y="119"/>
                        </a:cubicBezTo>
                        <a:cubicBezTo>
                          <a:pt x="439" y="38"/>
                          <a:pt x="363"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6" name="Google Shape;28156;p95"/>
                  <p:cNvSpPr/>
                  <p:nvPr/>
                </p:nvSpPr>
                <p:spPr>
                  <a:xfrm>
                    <a:off x="6373650" y="4648275"/>
                    <a:ext cx="14125" cy="11775"/>
                  </a:xfrm>
                  <a:custGeom>
                    <a:avLst/>
                    <a:gdLst/>
                    <a:ahLst/>
                    <a:cxnLst/>
                    <a:rect l="l" t="t" r="r" b="b"/>
                    <a:pathLst>
                      <a:path w="565" h="471" extrusionOk="0">
                        <a:moveTo>
                          <a:pt x="304" y="0"/>
                        </a:moveTo>
                        <a:cubicBezTo>
                          <a:pt x="205" y="0"/>
                          <a:pt x="115" y="44"/>
                          <a:pt x="64" y="146"/>
                        </a:cubicBezTo>
                        <a:cubicBezTo>
                          <a:pt x="1" y="335"/>
                          <a:pt x="163" y="471"/>
                          <a:pt x="316" y="471"/>
                        </a:cubicBezTo>
                        <a:cubicBezTo>
                          <a:pt x="406" y="471"/>
                          <a:pt x="494" y="424"/>
                          <a:pt x="531" y="312"/>
                        </a:cubicBezTo>
                        <a:cubicBezTo>
                          <a:pt x="564" y="179"/>
                          <a:pt x="498" y="46"/>
                          <a:pt x="397" y="12"/>
                        </a:cubicBezTo>
                        <a:cubicBezTo>
                          <a:pt x="366" y="4"/>
                          <a:pt x="334"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7" name="Google Shape;28157;p95"/>
                  <p:cNvSpPr/>
                  <p:nvPr/>
                </p:nvSpPr>
                <p:spPr>
                  <a:xfrm>
                    <a:off x="6077525" y="4779175"/>
                    <a:ext cx="14700" cy="12050"/>
                  </a:xfrm>
                  <a:custGeom>
                    <a:avLst/>
                    <a:gdLst/>
                    <a:ahLst/>
                    <a:cxnLst/>
                    <a:rect l="l" t="t" r="r" b="b"/>
                    <a:pathLst>
                      <a:path w="588" h="482" extrusionOk="0">
                        <a:moveTo>
                          <a:pt x="280" y="0"/>
                        </a:moveTo>
                        <a:cubicBezTo>
                          <a:pt x="254" y="0"/>
                          <a:pt x="227" y="4"/>
                          <a:pt x="201" y="13"/>
                        </a:cubicBezTo>
                        <a:cubicBezTo>
                          <a:pt x="67" y="47"/>
                          <a:pt x="0" y="180"/>
                          <a:pt x="34" y="314"/>
                        </a:cubicBezTo>
                        <a:cubicBezTo>
                          <a:pt x="70" y="422"/>
                          <a:pt x="165" y="481"/>
                          <a:pt x="265" y="481"/>
                        </a:cubicBezTo>
                        <a:cubicBezTo>
                          <a:pt x="350" y="481"/>
                          <a:pt x="440" y="439"/>
                          <a:pt x="501" y="347"/>
                        </a:cubicBezTo>
                        <a:cubicBezTo>
                          <a:pt x="587" y="174"/>
                          <a:pt x="449"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8" name="Google Shape;28158;p95"/>
                  <p:cNvSpPr/>
                  <p:nvPr/>
                </p:nvSpPr>
                <p:spPr>
                  <a:xfrm>
                    <a:off x="6213475" y="4808550"/>
                    <a:ext cx="14625" cy="8650"/>
                  </a:xfrm>
                  <a:custGeom>
                    <a:avLst/>
                    <a:gdLst/>
                    <a:ahLst/>
                    <a:cxnLst/>
                    <a:rect l="l" t="t" r="r" b="b"/>
                    <a:pathLst>
                      <a:path w="585" h="346" extrusionOk="0">
                        <a:moveTo>
                          <a:pt x="480" y="1"/>
                        </a:moveTo>
                        <a:cubicBezTo>
                          <a:pt x="314" y="1"/>
                          <a:pt x="0" y="267"/>
                          <a:pt x="266" y="339"/>
                        </a:cubicBezTo>
                        <a:cubicBezTo>
                          <a:pt x="284" y="344"/>
                          <a:pt x="302"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9" name="Google Shape;28159;p95"/>
                  <p:cNvSpPr/>
                  <p:nvPr/>
                </p:nvSpPr>
                <p:spPr>
                  <a:xfrm>
                    <a:off x="6312250" y="4734175"/>
                    <a:ext cx="15475" cy="12000"/>
                  </a:xfrm>
                  <a:custGeom>
                    <a:avLst/>
                    <a:gdLst/>
                    <a:ahLst/>
                    <a:cxnLst/>
                    <a:rect l="l" t="t" r="r" b="b"/>
                    <a:pathLst>
                      <a:path w="619" h="480" extrusionOk="0">
                        <a:moveTo>
                          <a:pt x="314" y="0"/>
                        </a:moveTo>
                        <a:cubicBezTo>
                          <a:pt x="142" y="0"/>
                          <a:pt x="1" y="199"/>
                          <a:pt x="118" y="346"/>
                        </a:cubicBezTo>
                        <a:cubicBezTo>
                          <a:pt x="140" y="435"/>
                          <a:pt x="222" y="479"/>
                          <a:pt x="303" y="479"/>
                        </a:cubicBezTo>
                        <a:cubicBezTo>
                          <a:pt x="344" y="479"/>
                          <a:pt x="385" y="468"/>
                          <a:pt x="418" y="446"/>
                        </a:cubicBezTo>
                        <a:cubicBezTo>
                          <a:pt x="619" y="346"/>
                          <a:pt x="585" y="79"/>
                          <a:pt x="385" y="12"/>
                        </a:cubicBezTo>
                        <a:cubicBezTo>
                          <a:pt x="361" y="4"/>
                          <a:pt x="337"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0" name="Google Shape;28160;p95"/>
                  <p:cNvSpPr/>
                  <p:nvPr/>
                </p:nvSpPr>
                <p:spPr>
                  <a:xfrm>
                    <a:off x="6189150" y="4662400"/>
                    <a:ext cx="17775" cy="12400"/>
                  </a:xfrm>
                  <a:custGeom>
                    <a:avLst/>
                    <a:gdLst/>
                    <a:ahLst/>
                    <a:cxnLst/>
                    <a:rect l="l" t="t" r="r" b="b"/>
                    <a:pathLst>
                      <a:path w="711" h="496" extrusionOk="0">
                        <a:moveTo>
                          <a:pt x="357" y="0"/>
                        </a:moveTo>
                        <a:cubicBezTo>
                          <a:pt x="111" y="0"/>
                          <a:pt x="1" y="391"/>
                          <a:pt x="272" y="481"/>
                        </a:cubicBezTo>
                        <a:cubicBezTo>
                          <a:pt x="304" y="491"/>
                          <a:pt x="334" y="495"/>
                          <a:pt x="362" y="495"/>
                        </a:cubicBezTo>
                        <a:cubicBezTo>
                          <a:pt x="627" y="495"/>
                          <a:pt x="710" y="105"/>
                          <a:pt x="439" y="14"/>
                        </a:cubicBezTo>
                        <a:cubicBezTo>
                          <a:pt x="410" y="5"/>
                          <a:pt x="383"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1" name="Google Shape;28161;p95"/>
                  <p:cNvSpPr/>
                  <p:nvPr/>
                </p:nvSpPr>
                <p:spPr>
                  <a:xfrm>
                    <a:off x="6111725" y="4753875"/>
                    <a:ext cx="15500" cy="12150"/>
                  </a:xfrm>
                  <a:custGeom>
                    <a:avLst/>
                    <a:gdLst/>
                    <a:ahLst/>
                    <a:cxnLst/>
                    <a:rect l="l" t="t" r="r" b="b"/>
                    <a:pathLst>
                      <a:path w="620" h="486" extrusionOk="0">
                        <a:moveTo>
                          <a:pt x="279" y="0"/>
                        </a:moveTo>
                        <a:cubicBezTo>
                          <a:pt x="231" y="0"/>
                          <a:pt x="181" y="17"/>
                          <a:pt x="133" y="58"/>
                        </a:cubicBezTo>
                        <a:cubicBezTo>
                          <a:pt x="0" y="125"/>
                          <a:pt x="0" y="291"/>
                          <a:pt x="67" y="392"/>
                        </a:cubicBezTo>
                        <a:cubicBezTo>
                          <a:pt x="125" y="450"/>
                          <a:pt x="194" y="485"/>
                          <a:pt x="268" y="485"/>
                        </a:cubicBezTo>
                        <a:cubicBezTo>
                          <a:pt x="322" y="485"/>
                          <a:pt x="378" y="467"/>
                          <a:pt x="434" y="425"/>
                        </a:cubicBezTo>
                        <a:cubicBezTo>
                          <a:pt x="620" y="265"/>
                          <a:pt x="467"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2" name="Google Shape;28162;p95"/>
                  <p:cNvSpPr/>
                  <p:nvPr/>
                </p:nvSpPr>
                <p:spPr>
                  <a:xfrm>
                    <a:off x="6199300" y="4781025"/>
                    <a:ext cx="14625" cy="8675"/>
                  </a:xfrm>
                  <a:custGeom>
                    <a:avLst/>
                    <a:gdLst/>
                    <a:ahLst/>
                    <a:cxnLst/>
                    <a:rect l="l" t="t" r="r" b="b"/>
                    <a:pathLst>
                      <a:path w="585" h="347" extrusionOk="0">
                        <a:moveTo>
                          <a:pt x="480" y="1"/>
                        </a:moveTo>
                        <a:cubicBezTo>
                          <a:pt x="314" y="1"/>
                          <a:pt x="0" y="267"/>
                          <a:pt x="266" y="340"/>
                        </a:cubicBezTo>
                        <a:cubicBezTo>
                          <a:pt x="284" y="344"/>
                          <a:pt x="301"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3" name="Google Shape;28163;p95"/>
                  <p:cNvSpPr/>
                  <p:nvPr/>
                </p:nvSpPr>
                <p:spPr>
                  <a:xfrm>
                    <a:off x="6266350" y="4691625"/>
                    <a:ext cx="15500" cy="12225"/>
                  </a:xfrm>
                  <a:custGeom>
                    <a:avLst/>
                    <a:gdLst/>
                    <a:ahLst/>
                    <a:cxnLst/>
                    <a:rect l="l" t="t" r="r" b="b"/>
                    <a:pathLst>
                      <a:path w="620" h="489" extrusionOk="0">
                        <a:moveTo>
                          <a:pt x="357" y="0"/>
                        </a:moveTo>
                        <a:cubicBezTo>
                          <a:pt x="176" y="0"/>
                          <a:pt x="1" y="236"/>
                          <a:pt x="153" y="413"/>
                        </a:cubicBezTo>
                        <a:cubicBezTo>
                          <a:pt x="203" y="463"/>
                          <a:pt x="270" y="488"/>
                          <a:pt x="336" y="488"/>
                        </a:cubicBezTo>
                        <a:cubicBezTo>
                          <a:pt x="403" y="488"/>
                          <a:pt x="470" y="463"/>
                          <a:pt x="520" y="413"/>
                        </a:cubicBezTo>
                        <a:cubicBezTo>
                          <a:pt x="587" y="313"/>
                          <a:pt x="620" y="180"/>
                          <a:pt x="520" y="80"/>
                        </a:cubicBezTo>
                        <a:cubicBezTo>
                          <a:pt x="472" y="24"/>
                          <a:pt x="414"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4" name="Google Shape;28164;p95"/>
                  <p:cNvSpPr/>
                  <p:nvPr/>
                </p:nvSpPr>
                <p:spPr>
                  <a:xfrm>
                    <a:off x="6097575" y="4607500"/>
                    <a:ext cx="14175" cy="11900"/>
                  </a:xfrm>
                  <a:custGeom>
                    <a:avLst/>
                    <a:gdLst/>
                    <a:ahLst/>
                    <a:cxnLst/>
                    <a:rect l="l" t="t" r="r" b="b"/>
                    <a:pathLst>
                      <a:path w="567" h="476" extrusionOk="0">
                        <a:moveTo>
                          <a:pt x="308" y="0"/>
                        </a:moveTo>
                        <a:cubicBezTo>
                          <a:pt x="211" y="0"/>
                          <a:pt x="93" y="60"/>
                          <a:pt x="66" y="142"/>
                        </a:cubicBezTo>
                        <a:cubicBezTo>
                          <a:pt x="1" y="337"/>
                          <a:pt x="161" y="476"/>
                          <a:pt x="309" y="476"/>
                        </a:cubicBezTo>
                        <a:cubicBezTo>
                          <a:pt x="388" y="476"/>
                          <a:pt x="464" y="436"/>
                          <a:pt x="499" y="342"/>
                        </a:cubicBezTo>
                        <a:cubicBezTo>
                          <a:pt x="566" y="209"/>
                          <a:pt x="499" y="75"/>
                          <a:pt x="366" y="9"/>
                        </a:cubicBezTo>
                        <a:cubicBezTo>
                          <a:pt x="348" y="3"/>
                          <a:pt x="328"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5" name="Google Shape;28165;p95"/>
                  <p:cNvSpPr/>
                  <p:nvPr/>
                </p:nvSpPr>
                <p:spPr>
                  <a:xfrm>
                    <a:off x="5980775" y="4731600"/>
                    <a:ext cx="13175" cy="12500"/>
                  </a:xfrm>
                  <a:custGeom>
                    <a:avLst/>
                    <a:gdLst/>
                    <a:ahLst/>
                    <a:cxnLst/>
                    <a:rect l="l" t="t" r="r" b="b"/>
                    <a:pathLst>
                      <a:path w="527" h="500" extrusionOk="0">
                        <a:moveTo>
                          <a:pt x="267" y="0"/>
                        </a:moveTo>
                        <a:cubicBezTo>
                          <a:pt x="222" y="0"/>
                          <a:pt x="176" y="15"/>
                          <a:pt x="134" y="48"/>
                        </a:cubicBezTo>
                        <a:cubicBezTo>
                          <a:pt x="34" y="148"/>
                          <a:pt x="1" y="282"/>
                          <a:pt x="68" y="415"/>
                        </a:cubicBezTo>
                        <a:cubicBezTo>
                          <a:pt x="114" y="474"/>
                          <a:pt x="182" y="499"/>
                          <a:pt x="250" y="499"/>
                        </a:cubicBezTo>
                        <a:cubicBezTo>
                          <a:pt x="375" y="499"/>
                          <a:pt x="501" y="412"/>
                          <a:pt x="501" y="282"/>
                        </a:cubicBezTo>
                        <a:cubicBezTo>
                          <a:pt x="526" y="132"/>
                          <a:pt x="401"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6" name="Google Shape;28166;p95"/>
                  <p:cNvSpPr/>
                  <p:nvPr/>
                </p:nvSpPr>
                <p:spPr>
                  <a:xfrm>
                    <a:off x="6082525" y="4748425"/>
                    <a:ext cx="13375" cy="12075"/>
                  </a:xfrm>
                  <a:custGeom>
                    <a:avLst/>
                    <a:gdLst/>
                    <a:ahLst/>
                    <a:cxnLst/>
                    <a:rect l="l" t="t" r="r" b="b"/>
                    <a:pathLst>
                      <a:path w="535" h="483" extrusionOk="0">
                        <a:moveTo>
                          <a:pt x="266" y="1"/>
                        </a:moveTo>
                        <a:cubicBezTo>
                          <a:pt x="158" y="1"/>
                          <a:pt x="62" y="65"/>
                          <a:pt x="34" y="176"/>
                        </a:cubicBezTo>
                        <a:cubicBezTo>
                          <a:pt x="1" y="309"/>
                          <a:pt x="67" y="443"/>
                          <a:pt x="201" y="476"/>
                        </a:cubicBezTo>
                        <a:cubicBezTo>
                          <a:pt x="219" y="481"/>
                          <a:pt x="236" y="483"/>
                          <a:pt x="254" y="483"/>
                        </a:cubicBezTo>
                        <a:cubicBezTo>
                          <a:pt x="368" y="483"/>
                          <a:pt x="472" y="396"/>
                          <a:pt x="501" y="309"/>
                        </a:cubicBezTo>
                        <a:cubicBezTo>
                          <a:pt x="534" y="176"/>
                          <a:pt x="468" y="42"/>
                          <a:pt x="334" y="9"/>
                        </a:cubicBezTo>
                        <a:cubicBezTo>
                          <a:pt x="311" y="3"/>
                          <a:pt x="288"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7" name="Google Shape;28167;p95"/>
                  <p:cNvSpPr/>
                  <p:nvPr/>
                </p:nvSpPr>
                <p:spPr>
                  <a:xfrm>
                    <a:off x="6136350" y="4683150"/>
                    <a:ext cx="14575" cy="11525"/>
                  </a:xfrm>
                  <a:custGeom>
                    <a:avLst/>
                    <a:gdLst/>
                    <a:ahLst/>
                    <a:cxnLst/>
                    <a:rect l="l" t="t" r="r" b="b"/>
                    <a:pathLst>
                      <a:path w="583" h="461" extrusionOk="0">
                        <a:moveTo>
                          <a:pt x="328" y="0"/>
                        </a:moveTo>
                        <a:cubicBezTo>
                          <a:pt x="147" y="0"/>
                          <a:pt x="0" y="211"/>
                          <a:pt x="149" y="385"/>
                        </a:cubicBezTo>
                        <a:cubicBezTo>
                          <a:pt x="199" y="435"/>
                          <a:pt x="266" y="460"/>
                          <a:pt x="328" y="460"/>
                        </a:cubicBezTo>
                        <a:cubicBezTo>
                          <a:pt x="391" y="460"/>
                          <a:pt x="449" y="435"/>
                          <a:pt x="483" y="385"/>
                        </a:cubicBezTo>
                        <a:cubicBezTo>
                          <a:pt x="583" y="318"/>
                          <a:pt x="583" y="152"/>
                          <a:pt x="516" y="85"/>
                        </a:cubicBezTo>
                        <a:cubicBezTo>
                          <a:pt x="456" y="25"/>
                          <a:pt x="390"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8" name="Google Shape;28168;p95"/>
                  <p:cNvSpPr/>
                  <p:nvPr/>
                </p:nvSpPr>
                <p:spPr>
                  <a:xfrm>
                    <a:off x="5972675" y="4545325"/>
                    <a:ext cx="15650" cy="12450"/>
                  </a:xfrm>
                  <a:custGeom>
                    <a:avLst/>
                    <a:gdLst/>
                    <a:ahLst/>
                    <a:cxnLst/>
                    <a:rect l="l" t="t" r="r" b="b"/>
                    <a:pathLst>
                      <a:path w="626" h="498" extrusionOk="0">
                        <a:moveTo>
                          <a:pt x="310" y="0"/>
                        </a:moveTo>
                        <a:cubicBezTo>
                          <a:pt x="236" y="0"/>
                          <a:pt x="164" y="36"/>
                          <a:pt x="125" y="94"/>
                        </a:cubicBezTo>
                        <a:cubicBezTo>
                          <a:pt x="0" y="281"/>
                          <a:pt x="138" y="497"/>
                          <a:pt x="320" y="497"/>
                        </a:cubicBezTo>
                        <a:cubicBezTo>
                          <a:pt x="332" y="497"/>
                          <a:pt x="345" y="496"/>
                          <a:pt x="358" y="494"/>
                        </a:cubicBezTo>
                        <a:cubicBezTo>
                          <a:pt x="592" y="428"/>
                          <a:pt x="625" y="161"/>
                          <a:pt x="458" y="61"/>
                        </a:cubicBezTo>
                        <a:cubicBezTo>
                          <a:pt x="416" y="19"/>
                          <a:pt x="363"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9" name="Google Shape;28169;p95"/>
                  <p:cNvSpPr/>
                  <p:nvPr/>
                </p:nvSpPr>
                <p:spPr>
                  <a:xfrm>
                    <a:off x="5663900" y="4575875"/>
                    <a:ext cx="11700" cy="11850"/>
                  </a:xfrm>
                  <a:custGeom>
                    <a:avLst/>
                    <a:gdLst/>
                    <a:ahLst/>
                    <a:cxnLst/>
                    <a:rect l="l" t="t" r="r" b="b"/>
                    <a:pathLst>
                      <a:path w="468" h="474" extrusionOk="0">
                        <a:moveTo>
                          <a:pt x="193" y="1"/>
                        </a:moveTo>
                        <a:cubicBezTo>
                          <a:pt x="80" y="1"/>
                          <a:pt x="0" y="120"/>
                          <a:pt x="0" y="240"/>
                        </a:cubicBezTo>
                        <a:cubicBezTo>
                          <a:pt x="0" y="373"/>
                          <a:pt x="100" y="473"/>
                          <a:pt x="234" y="473"/>
                        </a:cubicBezTo>
                        <a:cubicBezTo>
                          <a:pt x="367" y="473"/>
                          <a:pt x="467" y="373"/>
                          <a:pt x="467" y="240"/>
                        </a:cubicBezTo>
                        <a:cubicBezTo>
                          <a:pt x="467" y="120"/>
                          <a:pt x="387" y="1"/>
                          <a:pt x="275" y="1"/>
                        </a:cubicBezTo>
                        <a:cubicBezTo>
                          <a:pt x="262" y="1"/>
                          <a:pt x="248" y="3"/>
                          <a:pt x="234" y="6"/>
                        </a:cubicBezTo>
                        <a:cubicBezTo>
                          <a:pt x="220" y="3"/>
                          <a:pt x="206"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0" name="Google Shape;28170;p95"/>
                  <p:cNvSpPr/>
                  <p:nvPr/>
                </p:nvSpPr>
                <p:spPr>
                  <a:xfrm>
                    <a:off x="5740825" y="4697700"/>
                    <a:ext cx="15650" cy="12025"/>
                  </a:xfrm>
                  <a:custGeom>
                    <a:avLst/>
                    <a:gdLst/>
                    <a:ahLst/>
                    <a:cxnLst/>
                    <a:rect l="l" t="t" r="r" b="b"/>
                    <a:pathLst>
                      <a:path w="626" h="481" extrusionOk="0">
                        <a:moveTo>
                          <a:pt x="320" y="0"/>
                        </a:moveTo>
                        <a:cubicBezTo>
                          <a:pt x="138" y="0"/>
                          <a:pt x="1" y="214"/>
                          <a:pt x="126" y="370"/>
                        </a:cubicBezTo>
                        <a:cubicBezTo>
                          <a:pt x="165" y="448"/>
                          <a:pt x="238" y="481"/>
                          <a:pt x="312" y="481"/>
                        </a:cubicBezTo>
                        <a:cubicBezTo>
                          <a:pt x="365" y="481"/>
                          <a:pt x="418" y="465"/>
                          <a:pt x="459" y="437"/>
                        </a:cubicBezTo>
                        <a:cubicBezTo>
                          <a:pt x="626" y="304"/>
                          <a:pt x="593" y="37"/>
                          <a:pt x="359" y="3"/>
                        </a:cubicBezTo>
                        <a:cubicBezTo>
                          <a:pt x="346" y="1"/>
                          <a:pt x="333"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1" name="Google Shape;28171;p95"/>
                  <p:cNvSpPr/>
                  <p:nvPr/>
                </p:nvSpPr>
                <p:spPr>
                  <a:xfrm>
                    <a:off x="5898225" y="4665075"/>
                    <a:ext cx="12525" cy="11875"/>
                  </a:xfrm>
                  <a:custGeom>
                    <a:avLst/>
                    <a:gdLst/>
                    <a:ahLst/>
                    <a:cxnLst/>
                    <a:rect l="l" t="t" r="r" b="b"/>
                    <a:pathLst>
                      <a:path w="501" h="475" extrusionOk="0">
                        <a:moveTo>
                          <a:pt x="285" y="1"/>
                        </a:moveTo>
                        <a:cubicBezTo>
                          <a:pt x="269" y="1"/>
                          <a:pt x="252" y="3"/>
                          <a:pt x="234" y="7"/>
                        </a:cubicBezTo>
                        <a:cubicBezTo>
                          <a:pt x="101" y="7"/>
                          <a:pt x="1" y="107"/>
                          <a:pt x="1" y="241"/>
                        </a:cubicBezTo>
                        <a:cubicBezTo>
                          <a:pt x="34" y="374"/>
                          <a:pt x="134" y="474"/>
                          <a:pt x="267" y="474"/>
                        </a:cubicBezTo>
                        <a:cubicBezTo>
                          <a:pt x="401" y="474"/>
                          <a:pt x="501" y="341"/>
                          <a:pt x="501" y="208"/>
                        </a:cubicBezTo>
                        <a:cubicBezTo>
                          <a:pt x="472" y="92"/>
                          <a:pt x="39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2" name="Google Shape;28172;p95"/>
                  <p:cNvSpPr/>
                  <p:nvPr/>
                </p:nvSpPr>
                <p:spPr>
                  <a:xfrm>
                    <a:off x="5876550" y="4570700"/>
                    <a:ext cx="15525" cy="12350"/>
                  </a:xfrm>
                  <a:custGeom>
                    <a:avLst/>
                    <a:gdLst/>
                    <a:ahLst/>
                    <a:cxnLst/>
                    <a:rect l="l" t="t" r="r" b="b"/>
                    <a:pathLst>
                      <a:path w="621" h="494" extrusionOk="0">
                        <a:moveTo>
                          <a:pt x="294" y="1"/>
                        </a:moveTo>
                        <a:cubicBezTo>
                          <a:pt x="263" y="1"/>
                          <a:pt x="232" y="5"/>
                          <a:pt x="200" y="13"/>
                        </a:cubicBezTo>
                        <a:cubicBezTo>
                          <a:pt x="0" y="113"/>
                          <a:pt x="34" y="413"/>
                          <a:pt x="234" y="480"/>
                        </a:cubicBezTo>
                        <a:cubicBezTo>
                          <a:pt x="261" y="489"/>
                          <a:pt x="287" y="493"/>
                          <a:pt x="314" y="493"/>
                        </a:cubicBezTo>
                        <a:cubicBezTo>
                          <a:pt x="482" y="493"/>
                          <a:pt x="621" y="320"/>
                          <a:pt x="534" y="146"/>
                        </a:cubicBezTo>
                        <a:cubicBezTo>
                          <a:pt x="483" y="44"/>
                          <a:pt x="39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3" name="Google Shape;28173;p95"/>
                  <p:cNvSpPr/>
                  <p:nvPr/>
                </p:nvSpPr>
                <p:spPr>
                  <a:xfrm>
                    <a:off x="5769225" y="4569300"/>
                    <a:ext cx="14775" cy="12575"/>
                  </a:xfrm>
                  <a:custGeom>
                    <a:avLst/>
                    <a:gdLst/>
                    <a:ahLst/>
                    <a:cxnLst/>
                    <a:rect l="l" t="t" r="r" b="b"/>
                    <a:pathLst>
                      <a:path w="591" h="503" extrusionOk="0">
                        <a:moveTo>
                          <a:pt x="327" y="1"/>
                        </a:moveTo>
                        <a:cubicBezTo>
                          <a:pt x="53" y="1"/>
                          <a:pt x="1" y="438"/>
                          <a:pt x="290" y="503"/>
                        </a:cubicBezTo>
                        <a:cubicBezTo>
                          <a:pt x="424" y="503"/>
                          <a:pt x="557" y="403"/>
                          <a:pt x="557" y="269"/>
                        </a:cubicBezTo>
                        <a:cubicBezTo>
                          <a:pt x="591" y="136"/>
                          <a:pt x="491" y="36"/>
                          <a:pt x="357" y="2"/>
                        </a:cubicBezTo>
                        <a:cubicBezTo>
                          <a:pt x="347" y="1"/>
                          <a:pt x="337"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4" name="Google Shape;28174;p95"/>
                  <p:cNvSpPr/>
                  <p:nvPr/>
                </p:nvSpPr>
                <p:spPr>
                  <a:xfrm>
                    <a:off x="5721825" y="4680475"/>
                    <a:ext cx="15075" cy="12100"/>
                  </a:xfrm>
                  <a:custGeom>
                    <a:avLst/>
                    <a:gdLst/>
                    <a:ahLst/>
                    <a:cxnLst/>
                    <a:rect l="l" t="t" r="r" b="b"/>
                    <a:pathLst>
                      <a:path w="603" h="484" extrusionOk="0">
                        <a:moveTo>
                          <a:pt x="298" y="0"/>
                        </a:moveTo>
                        <a:cubicBezTo>
                          <a:pt x="209" y="0"/>
                          <a:pt x="122" y="47"/>
                          <a:pt x="85" y="159"/>
                        </a:cubicBezTo>
                        <a:cubicBezTo>
                          <a:pt x="1" y="348"/>
                          <a:pt x="155" y="484"/>
                          <a:pt x="305" y="484"/>
                        </a:cubicBezTo>
                        <a:cubicBezTo>
                          <a:pt x="394" y="484"/>
                          <a:pt x="482" y="437"/>
                          <a:pt x="519" y="325"/>
                        </a:cubicBezTo>
                        <a:cubicBezTo>
                          <a:pt x="603" y="136"/>
                          <a:pt x="449"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5" name="Google Shape;28175;p95"/>
                  <p:cNvSpPr/>
                  <p:nvPr/>
                </p:nvSpPr>
                <p:spPr>
                  <a:xfrm>
                    <a:off x="5857375" y="4686900"/>
                    <a:ext cx="13175" cy="12600"/>
                  </a:xfrm>
                  <a:custGeom>
                    <a:avLst/>
                    <a:gdLst/>
                    <a:ahLst/>
                    <a:cxnLst/>
                    <a:rect l="l" t="t" r="r" b="b"/>
                    <a:pathLst>
                      <a:path w="527" h="504" extrusionOk="0">
                        <a:moveTo>
                          <a:pt x="289" y="0"/>
                        </a:moveTo>
                        <a:cubicBezTo>
                          <a:pt x="282" y="0"/>
                          <a:pt x="275" y="1"/>
                          <a:pt x="267" y="2"/>
                        </a:cubicBezTo>
                        <a:cubicBezTo>
                          <a:pt x="134" y="2"/>
                          <a:pt x="33" y="102"/>
                          <a:pt x="33" y="235"/>
                        </a:cubicBezTo>
                        <a:cubicBezTo>
                          <a:pt x="0" y="369"/>
                          <a:pt x="134" y="502"/>
                          <a:pt x="267" y="502"/>
                        </a:cubicBezTo>
                        <a:cubicBezTo>
                          <a:pt x="275" y="503"/>
                          <a:pt x="282" y="503"/>
                          <a:pt x="289" y="503"/>
                        </a:cubicBezTo>
                        <a:cubicBezTo>
                          <a:pt x="526" y="503"/>
                          <a:pt x="526"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6" name="Google Shape;28176;p95"/>
                  <p:cNvSpPr/>
                  <p:nvPr/>
                </p:nvSpPr>
                <p:spPr>
                  <a:xfrm>
                    <a:off x="6004125" y="4545000"/>
                    <a:ext cx="16300" cy="11900"/>
                  </a:xfrm>
                  <a:custGeom>
                    <a:avLst/>
                    <a:gdLst/>
                    <a:ahLst/>
                    <a:cxnLst/>
                    <a:rect l="l" t="t" r="r" b="b"/>
                    <a:pathLst>
                      <a:path w="652" h="476" extrusionOk="0">
                        <a:moveTo>
                          <a:pt x="298" y="1"/>
                        </a:moveTo>
                        <a:cubicBezTo>
                          <a:pt x="256" y="1"/>
                          <a:pt x="212" y="13"/>
                          <a:pt x="168" y="40"/>
                        </a:cubicBezTo>
                        <a:cubicBezTo>
                          <a:pt x="34" y="107"/>
                          <a:pt x="1" y="274"/>
                          <a:pt x="68" y="374"/>
                        </a:cubicBezTo>
                        <a:cubicBezTo>
                          <a:pt x="132" y="438"/>
                          <a:pt x="211" y="475"/>
                          <a:pt x="285" y="475"/>
                        </a:cubicBezTo>
                        <a:cubicBezTo>
                          <a:pt x="326" y="475"/>
                          <a:pt x="366" y="464"/>
                          <a:pt x="401" y="441"/>
                        </a:cubicBezTo>
                        <a:lnTo>
                          <a:pt x="401" y="474"/>
                        </a:lnTo>
                        <a:cubicBezTo>
                          <a:pt x="652" y="307"/>
                          <a:pt x="507"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7" name="Google Shape;28177;p95"/>
                  <p:cNvSpPr/>
                  <p:nvPr/>
                </p:nvSpPr>
                <p:spPr>
                  <a:xfrm>
                    <a:off x="5808225" y="4480725"/>
                    <a:ext cx="11650" cy="10250"/>
                  </a:xfrm>
                  <a:custGeom>
                    <a:avLst/>
                    <a:gdLst/>
                    <a:ahLst/>
                    <a:cxnLst/>
                    <a:rect l="l" t="t" r="r" b="b"/>
                    <a:pathLst>
                      <a:path w="466" h="410" extrusionOk="0">
                        <a:moveTo>
                          <a:pt x="205" y="0"/>
                        </a:moveTo>
                        <a:cubicBezTo>
                          <a:pt x="1" y="0"/>
                          <a:pt x="183" y="410"/>
                          <a:pt x="331" y="410"/>
                        </a:cubicBezTo>
                        <a:cubicBezTo>
                          <a:pt x="369" y="410"/>
                          <a:pt x="406" y="381"/>
                          <a:pt x="432" y="310"/>
                        </a:cubicBezTo>
                        <a:cubicBezTo>
                          <a:pt x="465" y="176"/>
                          <a:pt x="365" y="43"/>
                          <a:pt x="265" y="9"/>
                        </a:cubicBezTo>
                        <a:cubicBezTo>
                          <a:pt x="242" y="3"/>
                          <a:pt x="222"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8" name="Google Shape;28178;p95"/>
                  <p:cNvSpPr/>
                  <p:nvPr/>
                </p:nvSpPr>
                <p:spPr>
                  <a:xfrm>
                    <a:off x="5604625" y="4579825"/>
                    <a:ext cx="17700" cy="12425"/>
                  </a:xfrm>
                  <a:custGeom>
                    <a:avLst/>
                    <a:gdLst/>
                    <a:ahLst/>
                    <a:cxnLst/>
                    <a:rect l="l" t="t" r="r" b="b"/>
                    <a:pathLst>
                      <a:path w="708" h="497" extrusionOk="0">
                        <a:moveTo>
                          <a:pt x="352" y="1"/>
                        </a:moveTo>
                        <a:cubicBezTo>
                          <a:pt x="326" y="1"/>
                          <a:pt x="298" y="5"/>
                          <a:pt x="270" y="15"/>
                        </a:cubicBezTo>
                        <a:cubicBezTo>
                          <a:pt x="0" y="135"/>
                          <a:pt x="107" y="497"/>
                          <a:pt x="349" y="497"/>
                        </a:cubicBezTo>
                        <a:cubicBezTo>
                          <a:pt x="377" y="497"/>
                          <a:pt x="406" y="492"/>
                          <a:pt x="437" y="482"/>
                        </a:cubicBezTo>
                        <a:cubicBezTo>
                          <a:pt x="708" y="391"/>
                          <a:pt x="598"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9" name="Google Shape;28179;p95"/>
                  <p:cNvSpPr/>
                  <p:nvPr/>
                </p:nvSpPr>
                <p:spPr>
                  <a:xfrm>
                    <a:off x="5700575" y="4601650"/>
                    <a:ext cx="15150" cy="12275"/>
                  </a:xfrm>
                  <a:custGeom>
                    <a:avLst/>
                    <a:gdLst/>
                    <a:ahLst/>
                    <a:cxnLst/>
                    <a:rect l="l" t="t" r="r" b="b"/>
                    <a:pathLst>
                      <a:path w="606" h="491" extrusionOk="0">
                        <a:moveTo>
                          <a:pt x="266" y="1"/>
                        </a:moveTo>
                        <a:cubicBezTo>
                          <a:pt x="158" y="1"/>
                          <a:pt x="62" y="65"/>
                          <a:pt x="34" y="176"/>
                        </a:cubicBezTo>
                        <a:cubicBezTo>
                          <a:pt x="1" y="309"/>
                          <a:pt x="68" y="443"/>
                          <a:pt x="201" y="476"/>
                        </a:cubicBezTo>
                        <a:cubicBezTo>
                          <a:pt x="230" y="486"/>
                          <a:pt x="257" y="490"/>
                          <a:pt x="283" y="490"/>
                        </a:cubicBezTo>
                        <a:cubicBezTo>
                          <a:pt x="523" y="490"/>
                          <a:pt x="606" y="100"/>
                          <a:pt x="335" y="9"/>
                        </a:cubicBezTo>
                        <a:cubicBezTo>
                          <a:pt x="312" y="3"/>
                          <a:pt x="289"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0" name="Google Shape;28180;p95"/>
                  <p:cNvSpPr/>
                  <p:nvPr/>
                </p:nvSpPr>
                <p:spPr>
                  <a:xfrm>
                    <a:off x="5727525" y="4513025"/>
                    <a:ext cx="14950" cy="8200"/>
                  </a:xfrm>
                  <a:custGeom>
                    <a:avLst/>
                    <a:gdLst/>
                    <a:ahLst/>
                    <a:cxnLst/>
                    <a:rect l="l" t="t" r="r" b="b"/>
                    <a:pathLst>
                      <a:path w="598" h="328" extrusionOk="0">
                        <a:moveTo>
                          <a:pt x="482" y="1"/>
                        </a:moveTo>
                        <a:cubicBezTo>
                          <a:pt x="316" y="1"/>
                          <a:pt x="0" y="225"/>
                          <a:pt x="257" y="319"/>
                        </a:cubicBezTo>
                        <a:cubicBezTo>
                          <a:pt x="280" y="324"/>
                          <a:pt x="303" y="327"/>
                          <a:pt x="325" y="327"/>
                        </a:cubicBezTo>
                        <a:cubicBezTo>
                          <a:pt x="433" y="327"/>
                          <a:pt x="530" y="262"/>
                          <a:pt x="557" y="152"/>
                        </a:cubicBezTo>
                        <a:cubicBezTo>
                          <a:pt x="597" y="42"/>
                          <a:pt x="554"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1" name="Google Shape;28181;p95"/>
                  <p:cNvSpPr/>
                  <p:nvPr/>
                </p:nvSpPr>
                <p:spPr>
                  <a:xfrm>
                    <a:off x="5600675" y="4446750"/>
                    <a:ext cx="14875" cy="12625"/>
                  </a:xfrm>
                  <a:custGeom>
                    <a:avLst/>
                    <a:gdLst/>
                    <a:ahLst/>
                    <a:cxnLst/>
                    <a:rect l="l" t="t" r="r" b="b"/>
                    <a:pathLst>
                      <a:path w="595" h="505" extrusionOk="0">
                        <a:moveTo>
                          <a:pt x="297" y="1"/>
                        </a:moveTo>
                        <a:cubicBezTo>
                          <a:pt x="213" y="1"/>
                          <a:pt x="139" y="45"/>
                          <a:pt x="94" y="134"/>
                        </a:cubicBezTo>
                        <a:cubicBezTo>
                          <a:pt x="1" y="290"/>
                          <a:pt x="140" y="504"/>
                          <a:pt x="322" y="504"/>
                        </a:cubicBezTo>
                        <a:cubicBezTo>
                          <a:pt x="335" y="504"/>
                          <a:pt x="348" y="503"/>
                          <a:pt x="361" y="501"/>
                        </a:cubicBezTo>
                        <a:cubicBezTo>
                          <a:pt x="561" y="434"/>
                          <a:pt x="595" y="168"/>
                          <a:pt x="428" y="34"/>
                        </a:cubicBezTo>
                        <a:cubicBezTo>
                          <a:pt x="383" y="12"/>
                          <a:pt x="339" y="1"/>
                          <a:pt x="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2" name="Google Shape;28182;p95"/>
                  <p:cNvSpPr/>
                  <p:nvPr/>
                </p:nvSpPr>
                <p:spPr>
                  <a:xfrm>
                    <a:off x="5467925" y="4506575"/>
                    <a:ext cx="13375" cy="12075"/>
                  </a:xfrm>
                  <a:custGeom>
                    <a:avLst/>
                    <a:gdLst/>
                    <a:ahLst/>
                    <a:cxnLst/>
                    <a:rect l="l" t="t" r="r" b="b"/>
                    <a:pathLst>
                      <a:path w="535" h="483" extrusionOk="0">
                        <a:moveTo>
                          <a:pt x="269" y="1"/>
                        </a:moveTo>
                        <a:cubicBezTo>
                          <a:pt x="246" y="1"/>
                          <a:pt x="223" y="4"/>
                          <a:pt x="200" y="9"/>
                        </a:cubicBezTo>
                        <a:cubicBezTo>
                          <a:pt x="67" y="43"/>
                          <a:pt x="0" y="176"/>
                          <a:pt x="34" y="276"/>
                        </a:cubicBezTo>
                        <a:cubicBezTo>
                          <a:pt x="63" y="392"/>
                          <a:pt x="167" y="483"/>
                          <a:pt x="281" y="483"/>
                        </a:cubicBezTo>
                        <a:cubicBezTo>
                          <a:pt x="299" y="483"/>
                          <a:pt x="316" y="481"/>
                          <a:pt x="334" y="476"/>
                        </a:cubicBezTo>
                        <a:cubicBezTo>
                          <a:pt x="434" y="410"/>
                          <a:pt x="534" y="276"/>
                          <a:pt x="501" y="176"/>
                        </a:cubicBezTo>
                        <a:cubicBezTo>
                          <a:pt x="473" y="66"/>
                          <a:pt x="377"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3" name="Google Shape;28183;p95"/>
                  <p:cNvSpPr/>
                  <p:nvPr/>
                </p:nvSpPr>
                <p:spPr>
                  <a:xfrm>
                    <a:off x="5484600" y="4547650"/>
                    <a:ext cx="14200" cy="12375"/>
                  </a:xfrm>
                  <a:custGeom>
                    <a:avLst/>
                    <a:gdLst/>
                    <a:ahLst/>
                    <a:cxnLst/>
                    <a:rect l="l" t="t" r="r" b="b"/>
                    <a:pathLst>
                      <a:path w="568" h="495" extrusionOk="0">
                        <a:moveTo>
                          <a:pt x="298" y="1"/>
                        </a:moveTo>
                        <a:cubicBezTo>
                          <a:pt x="256" y="1"/>
                          <a:pt x="212" y="12"/>
                          <a:pt x="167" y="34"/>
                        </a:cubicBezTo>
                        <a:cubicBezTo>
                          <a:pt x="67" y="101"/>
                          <a:pt x="0" y="234"/>
                          <a:pt x="67" y="335"/>
                        </a:cubicBezTo>
                        <a:cubicBezTo>
                          <a:pt x="116" y="432"/>
                          <a:pt x="201" y="494"/>
                          <a:pt x="295" y="494"/>
                        </a:cubicBezTo>
                        <a:cubicBezTo>
                          <a:pt x="329" y="494"/>
                          <a:pt x="365" y="486"/>
                          <a:pt x="401" y="468"/>
                        </a:cubicBezTo>
                        <a:cubicBezTo>
                          <a:pt x="501" y="401"/>
                          <a:pt x="568" y="268"/>
                          <a:pt x="501" y="134"/>
                        </a:cubicBezTo>
                        <a:cubicBezTo>
                          <a:pt x="456" y="45"/>
                          <a:pt x="38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4" name="Google Shape;28184;p95"/>
                  <p:cNvSpPr/>
                  <p:nvPr/>
                </p:nvSpPr>
                <p:spPr>
                  <a:xfrm>
                    <a:off x="5573125" y="4477725"/>
                    <a:ext cx="14075" cy="11625"/>
                  </a:xfrm>
                  <a:custGeom>
                    <a:avLst/>
                    <a:gdLst/>
                    <a:ahLst/>
                    <a:cxnLst/>
                    <a:rect l="l" t="t" r="r" b="b"/>
                    <a:pathLst>
                      <a:path w="563" h="465" extrusionOk="0">
                        <a:moveTo>
                          <a:pt x="318" y="0"/>
                        </a:moveTo>
                        <a:cubicBezTo>
                          <a:pt x="159" y="0"/>
                          <a:pt x="0" y="173"/>
                          <a:pt x="95" y="363"/>
                        </a:cubicBezTo>
                        <a:cubicBezTo>
                          <a:pt x="138" y="428"/>
                          <a:pt x="209" y="464"/>
                          <a:pt x="290" y="464"/>
                        </a:cubicBezTo>
                        <a:cubicBezTo>
                          <a:pt x="334" y="464"/>
                          <a:pt x="382" y="453"/>
                          <a:pt x="429" y="430"/>
                        </a:cubicBezTo>
                        <a:cubicBezTo>
                          <a:pt x="529" y="363"/>
                          <a:pt x="562" y="229"/>
                          <a:pt x="496" y="96"/>
                        </a:cubicBezTo>
                        <a:cubicBezTo>
                          <a:pt x="447" y="29"/>
                          <a:pt x="383"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5" name="Google Shape;28185;p95"/>
                  <p:cNvSpPr/>
                  <p:nvPr/>
                </p:nvSpPr>
                <p:spPr>
                  <a:xfrm>
                    <a:off x="5553825" y="4380225"/>
                    <a:ext cx="14725" cy="12175"/>
                  </a:xfrm>
                  <a:custGeom>
                    <a:avLst/>
                    <a:gdLst/>
                    <a:ahLst/>
                    <a:cxnLst/>
                    <a:rect l="l" t="t" r="r" b="b"/>
                    <a:pathLst>
                      <a:path w="589" h="487" extrusionOk="0">
                        <a:moveTo>
                          <a:pt x="339" y="0"/>
                        </a:moveTo>
                        <a:cubicBezTo>
                          <a:pt x="305" y="0"/>
                          <a:pt x="269" y="9"/>
                          <a:pt x="234" y="27"/>
                        </a:cubicBezTo>
                        <a:cubicBezTo>
                          <a:pt x="33" y="60"/>
                          <a:pt x="0" y="360"/>
                          <a:pt x="200" y="460"/>
                        </a:cubicBezTo>
                        <a:cubicBezTo>
                          <a:pt x="231" y="479"/>
                          <a:pt x="264" y="487"/>
                          <a:pt x="297" y="487"/>
                        </a:cubicBezTo>
                        <a:cubicBezTo>
                          <a:pt x="443" y="487"/>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6" name="Google Shape;28186;p95"/>
                  <p:cNvSpPr/>
                  <p:nvPr/>
                </p:nvSpPr>
                <p:spPr>
                  <a:xfrm>
                    <a:off x="5438100" y="4367375"/>
                    <a:ext cx="14000" cy="12575"/>
                  </a:xfrm>
                  <a:custGeom>
                    <a:avLst/>
                    <a:gdLst/>
                    <a:ahLst/>
                    <a:cxnLst/>
                    <a:rect l="l" t="t" r="r" b="b"/>
                    <a:pathLst>
                      <a:path w="560" h="503" extrusionOk="0">
                        <a:moveTo>
                          <a:pt x="275" y="0"/>
                        </a:moveTo>
                        <a:cubicBezTo>
                          <a:pt x="167" y="0"/>
                          <a:pt x="88" y="91"/>
                          <a:pt x="59" y="207"/>
                        </a:cubicBezTo>
                        <a:cubicBezTo>
                          <a:pt x="0" y="384"/>
                          <a:pt x="138" y="503"/>
                          <a:pt x="281" y="503"/>
                        </a:cubicBezTo>
                        <a:cubicBezTo>
                          <a:pt x="382" y="503"/>
                          <a:pt x="485" y="444"/>
                          <a:pt x="526" y="307"/>
                        </a:cubicBezTo>
                        <a:cubicBezTo>
                          <a:pt x="560" y="174"/>
                          <a:pt x="459" y="40"/>
                          <a:pt x="326" y="7"/>
                        </a:cubicBezTo>
                        <a:cubicBezTo>
                          <a:pt x="308" y="2"/>
                          <a:pt x="291"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7" name="Google Shape;28187;p95"/>
                  <p:cNvSpPr/>
                  <p:nvPr/>
                </p:nvSpPr>
                <p:spPr>
                  <a:xfrm>
                    <a:off x="5332100" y="4309700"/>
                    <a:ext cx="14925" cy="12200"/>
                  </a:xfrm>
                  <a:custGeom>
                    <a:avLst/>
                    <a:gdLst/>
                    <a:ahLst/>
                    <a:cxnLst/>
                    <a:rect l="l" t="t" r="r" b="b"/>
                    <a:pathLst>
                      <a:path w="597" h="488" extrusionOk="0">
                        <a:moveTo>
                          <a:pt x="330" y="0"/>
                        </a:moveTo>
                        <a:cubicBezTo>
                          <a:pt x="145" y="0"/>
                          <a:pt x="1" y="250"/>
                          <a:pt x="163" y="412"/>
                        </a:cubicBezTo>
                        <a:cubicBezTo>
                          <a:pt x="213" y="463"/>
                          <a:pt x="271" y="488"/>
                          <a:pt x="330" y="488"/>
                        </a:cubicBezTo>
                        <a:cubicBezTo>
                          <a:pt x="388" y="488"/>
                          <a:pt x="446" y="463"/>
                          <a:pt x="496" y="412"/>
                        </a:cubicBezTo>
                        <a:cubicBezTo>
                          <a:pt x="597" y="279"/>
                          <a:pt x="563" y="146"/>
                          <a:pt x="463" y="46"/>
                        </a:cubicBezTo>
                        <a:cubicBezTo>
                          <a:pt x="419" y="14"/>
                          <a:pt x="373"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8" name="Google Shape;28188;p95"/>
                  <p:cNvSpPr/>
                  <p:nvPr/>
                </p:nvSpPr>
                <p:spPr>
                  <a:xfrm>
                    <a:off x="5364525" y="4283275"/>
                    <a:ext cx="14200" cy="11775"/>
                  </a:xfrm>
                  <a:custGeom>
                    <a:avLst/>
                    <a:gdLst/>
                    <a:ahLst/>
                    <a:cxnLst/>
                    <a:rect l="l" t="t" r="r" b="b"/>
                    <a:pathLst>
                      <a:path w="568" h="471" extrusionOk="0">
                        <a:moveTo>
                          <a:pt x="291" y="0"/>
                        </a:moveTo>
                        <a:cubicBezTo>
                          <a:pt x="246" y="0"/>
                          <a:pt x="202" y="11"/>
                          <a:pt x="167" y="35"/>
                        </a:cubicBezTo>
                        <a:cubicBezTo>
                          <a:pt x="67" y="102"/>
                          <a:pt x="0" y="235"/>
                          <a:pt x="67" y="369"/>
                        </a:cubicBezTo>
                        <a:cubicBezTo>
                          <a:pt x="131" y="433"/>
                          <a:pt x="210" y="470"/>
                          <a:pt x="293" y="470"/>
                        </a:cubicBezTo>
                        <a:cubicBezTo>
                          <a:pt x="339" y="470"/>
                          <a:pt x="386" y="459"/>
                          <a:pt x="434" y="435"/>
                        </a:cubicBezTo>
                        <a:cubicBezTo>
                          <a:pt x="534" y="369"/>
                          <a:pt x="567" y="235"/>
                          <a:pt x="500" y="102"/>
                        </a:cubicBezTo>
                        <a:cubicBezTo>
                          <a:pt x="457" y="37"/>
                          <a:pt x="372"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9" name="Google Shape;28189;p95"/>
                  <p:cNvSpPr/>
                  <p:nvPr/>
                </p:nvSpPr>
                <p:spPr>
                  <a:xfrm>
                    <a:off x="5299475" y="4180700"/>
                    <a:ext cx="15650" cy="11825"/>
                  </a:xfrm>
                  <a:custGeom>
                    <a:avLst/>
                    <a:gdLst/>
                    <a:ahLst/>
                    <a:cxnLst/>
                    <a:rect l="l" t="t" r="r" b="b"/>
                    <a:pathLst>
                      <a:path w="626" h="473" extrusionOk="0">
                        <a:moveTo>
                          <a:pt x="291" y="0"/>
                        </a:moveTo>
                        <a:cubicBezTo>
                          <a:pt x="246" y="0"/>
                          <a:pt x="202" y="12"/>
                          <a:pt x="167" y="35"/>
                        </a:cubicBezTo>
                        <a:cubicBezTo>
                          <a:pt x="0" y="169"/>
                          <a:pt x="67" y="469"/>
                          <a:pt x="300" y="469"/>
                        </a:cubicBezTo>
                        <a:cubicBezTo>
                          <a:pt x="313" y="471"/>
                          <a:pt x="326" y="472"/>
                          <a:pt x="339" y="472"/>
                        </a:cubicBezTo>
                        <a:cubicBezTo>
                          <a:pt x="517" y="472"/>
                          <a:pt x="625" y="258"/>
                          <a:pt x="501" y="102"/>
                        </a:cubicBezTo>
                        <a:cubicBezTo>
                          <a:pt x="457" y="37"/>
                          <a:pt x="373"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0" name="Google Shape;28190;p95"/>
                  <p:cNvSpPr/>
                  <p:nvPr/>
                </p:nvSpPr>
                <p:spPr>
                  <a:xfrm>
                    <a:off x="5292800" y="4354875"/>
                    <a:ext cx="17050" cy="12675"/>
                  </a:xfrm>
                  <a:custGeom>
                    <a:avLst/>
                    <a:gdLst/>
                    <a:ahLst/>
                    <a:cxnLst/>
                    <a:rect l="l" t="t" r="r" b="b"/>
                    <a:pathLst>
                      <a:path w="682" h="507" extrusionOk="0">
                        <a:moveTo>
                          <a:pt x="356" y="1"/>
                        </a:moveTo>
                        <a:cubicBezTo>
                          <a:pt x="339" y="1"/>
                          <a:pt x="320" y="3"/>
                          <a:pt x="301" y="6"/>
                        </a:cubicBezTo>
                        <a:cubicBezTo>
                          <a:pt x="0" y="73"/>
                          <a:pt x="67" y="507"/>
                          <a:pt x="367" y="507"/>
                        </a:cubicBezTo>
                        <a:cubicBezTo>
                          <a:pt x="681" y="475"/>
                          <a:pt x="641"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1" name="Google Shape;28191;p95"/>
                  <p:cNvSpPr/>
                  <p:nvPr/>
                </p:nvSpPr>
                <p:spPr>
                  <a:xfrm>
                    <a:off x="5565500" y="4631000"/>
                    <a:ext cx="27300" cy="20750"/>
                  </a:xfrm>
                  <a:custGeom>
                    <a:avLst/>
                    <a:gdLst/>
                    <a:ahLst/>
                    <a:cxnLst/>
                    <a:rect l="l" t="t" r="r" b="b"/>
                    <a:pathLst>
                      <a:path w="1092" h="830" extrusionOk="0">
                        <a:moveTo>
                          <a:pt x="543" y="1"/>
                        </a:moveTo>
                        <a:cubicBezTo>
                          <a:pt x="529" y="1"/>
                          <a:pt x="515" y="1"/>
                          <a:pt x="500" y="3"/>
                        </a:cubicBezTo>
                        <a:cubicBezTo>
                          <a:pt x="134" y="36"/>
                          <a:pt x="0" y="503"/>
                          <a:pt x="267" y="737"/>
                        </a:cubicBezTo>
                        <a:cubicBezTo>
                          <a:pt x="357" y="797"/>
                          <a:pt x="460" y="830"/>
                          <a:pt x="559" y="830"/>
                        </a:cubicBezTo>
                        <a:cubicBezTo>
                          <a:pt x="680" y="830"/>
                          <a:pt x="794" y="780"/>
                          <a:pt x="867" y="670"/>
                        </a:cubicBezTo>
                        <a:cubicBezTo>
                          <a:pt x="1092" y="381"/>
                          <a:pt x="885" y="1"/>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2" name="Google Shape;28192;p95"/>
                  <p:cNvSpPr/>
                  <p:nvPr/>
                </p:nvSpPr>
                <p:spPr>
                  <a:xfrm>
                    <a:off x="5657225" y="4622700"/>
                    <a:ext cx="28925" cy="20900"/>
                  </a:xfrm>
                  <a:custGeom>
                    <a:avLst/>
                    <a:gdLst/>
                    <a:ahLst/>
                    <a:cxnLst/>
                    <a:rect l="l" t="t" r="r" b="b"/>
                    <a:pathLst>
                      <a:path w="1157" h="836" extrusionOk="0">
                        <a:moveTo>
                          <a:pt x="600" y="0"/>
                        </a:moveTo>
                        <a:cubicBezTo>
                          <a:pt x="589" y="0"/>
                          <a:pt x="579" y="0"/>
                          <a:pt x="567" y="1"/>
                        </a:cubicBezTo>
                        <a:cubicBezTo>
                          <a:pt x="0" y="1"/>
                          <a:pt x="34" y="835"/>
                          <a:pt x="601" y="835"/>
                        </a:cubicBezTo>
                        <a:cubicBezTo>
                          <a:pt x="1157" y="802"/>
                          <a:pt x="113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3" name="Google Shape;28193;p95"/>
                  <p:cNvSpPr/>
                  <p:nvPr/>
                </p:nvSpPr>
                <p:spPr>
                  <a:xfrm>
                    <a:off x="5630200" y="4512300"/>
                    <a:ext cx="26075" cy="20975"/>
                  </a:xfrm>
                  <a:custGeom>
                    <a:avLst/>
                    <a:gdLst/>
                    <a:ahLst/>
                    <a:cxnLst/>
                    <a:rect l="l" t="t" r="r" b="b"/>
                    <a:pathLst>
                      <a:path w="1043" h="839" extrusionOk="0">
                        <a:moveTo>
                          <a:pt x="530" y="1"/>
                        </a:moveTo>
                        <a:cubicBezTo>
                          <a:pt x="264" y="1"/>
                          <a:pt x="0" y="244"/>
                          <a:pt x="147" y="581"/>
                        </a:cubicBezTo>
                        <a:cubicBezTo>
                          <a:pt x="220" y="762"/>
                          <a:pt x="366" y="838"/>
                          <a:pt x="514" y="838"/>
                        </a:cubicBezTo>
                        <a:cubicBezTo>
                          <a:pt x="776" y="838"/>
                          <a:pt x="1042" y="600"/>
                          <a:pt x="915" y="281"/>
                        </a:cubicBezTo>
                        <a:cubicBezTo>
                          <a:pt x="841" y="84"/>
                          <a:pt x="68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4" name="Google Shape;28194;p95"/>
                  <p:cNvSpPr/>
                  <p:nvPr/>
                </p:nvSpPr>
                <p:spPr>
                  <a:xfrm>
                    <a:off x="5564375" y="4513025"/>
                    <a:ext cx="25325" cy="20425"/>
                  </a:xfrm>
                  <a:custGeom>
                    <a:avLst/>
                    <a:gdLst/>
                    <a:ahLst/>
                    <a:cxnLst/>
                    <a:rect l="l" t="t" r="r" b="b"/>
                    <a:pathLst>
                      <a:path w="1013" h="817" extrusionOk="0">
                        <a:moveTo>
                          <a:pt x="470" y="1"/>
                        </a:moveTo>
                        <a:cubicBezTo>
                          <a:pt x="301" y="1"/>
                          <a:pt x="133" y="121"/>
                          <a:pt x="78" y="285"/>
                        </a:cubicBezTo>
                        <a:cubicBezTo>
                          <a:pt x="0" y="571"/>
                          <a:pt x="226" y="816"/>
                          <a:pt x="471" y="816"/>
                        </a:cubicBezTo>
                        <a:cubicBezTo>
                          <a:pt x="541" y="816"/>
                          <a:pt x="612" y="796"/>
                          <a:pt x="679" y="752"/>
                        </a:cubicBezTo>
                        <a:cubicBezTo>
                          <a:pt x="1012" y="585"/>
                          <a:pt x="946" y="85"/>
                          <a:pt x="579" y="18"/>
                        </a:cubicBezTo>
                        <a:cubicBezTo>
                          <a:pt x="543" y="7"/>
                          <a:pt x="507" y="1"/>
                          <a:pt x="4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5" name="Google Shape;28195;p95"/>
                  <p:cNvSpPr/>
                  <p:nvPr/>
                </p:nvSpPr>
                <p:spPr>
                  <a:xfrm>
                    <a:off x="5647425" y="4651850"/>
                    <a:ext cx="27325" cy="20475"/>
                  </a:xfrm>
                  <a:custGeom>
                    <a:avLst/>
                    <a:gdLst/>
                    <a:ahLst/>
                    <a:cxnLst/>
                    <a:rect l="l" t="t" r="r" b="b"/>
                    <a:pathLst>
                      <a:path w="1093" h="819" extrusionOk="0">
                        <a:moveTo>
                          <a:pt x="553" y="1"/>
                        </a:moveTo>
                        <a:cubicBezTo>
                          <a:pt x="209" y="1"/>
                          <a:pt x="1" y="413"/>
                          <a:pt x="226" y="670"/>
                        </a:cubicBezTo>
                        <a:cubicBezTo>
                          <a:pt x="323" y="767"/>
                          <a:pt x="443" y="819"/>
                          <a:pt x="565" y="819"/>
                        </a:cubicBezTo>
                        <a:cubicBezTo>
                          <a:pt x="653" y="819"/>
                          <a:pt x="742" y="792"/>
                          <a:pt x="826" y="737"/>
                        </a:cubicBezTo>
                        <a:cubicBezTo>
                          <a:pt x="1093" y="503"/>
                          <a:pt x="959" y="36"/>
                          <a:pt x="593" y="3"/>
                        </a:cubicBezTo>
                        <a:cubicBezTo>
                          <a:pt x="579" y="1"/>
                          <a:pt x="566"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6" name="Google Shape;28196;p95"/>
                  <p:cNvSpPr/>
                  <p:nvPr/>
                </p:nvSpPr>
                <p:spPr>
                  <a:xfrm>
                    <a:off x="5838175" y="4650225"/>
                    <a:ext cx="24225" cy="20875"/>
                  </a:xfrm>
                  <a:custGeom>
                    <a:avLst/>
                    <a:gdLst/>
                    <a:ahLst/>
                    <a:cxnLst/>
                    <a:rect l="l" t="t" r="r" b="b"/>
                    <a:pathLst>
                      <a:path w="969" h="835" extrusionOk="0">
                        <a:moveTo>
                          <a:pt x="533" y="1"/>
                        </a:moveTo>
                        <a:cubicBezTo>
                          <a:pt x="440" y="1"/>
                          <a:pt x="347" y="32"/>
                          <a:pt x="268" y="101"/>
                        </a:cubicBezTo>
                        <a:cubicBezTo>
                          <a:pt x="1" y="335"/>
                          <a:pt x="134" y="802"/>
                          <a:pt x="535" y="835"/>
                        </a:cubicBezTo>
                        <a:cubicBezTo>
                          <a:pt x="735" y="835"/>
                          <a:pt x="935" y="668"/>
                          <a:pt x="968" y="435"/>
                        </a:cubicBezTo>
                        <a:cubicBezTo>
                          <a:pt x="968" y="176"/>
                          <a:pt x="753"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7" name="Google Shape;28197;p95"/>
                  <p:cNvSpPr/>
                  <p:nvPr/>
                </p:nvSpPr>
                <p:spPr>
                  <a:xfrm>
                    <a:off x="5840675" y="4546725"/>
                    <a:ext cx="24850" cy="21150"/>
                  </a:xfrm>
                  <a:custGeom>
                    <a:avLst/>
                    <a:gdLst/>
                    <a:ahLst/>
                    <a:cxnLst/>
                    <a:rect l="l" t="t" r="r" b="b"/>
                    <a:pathLst>
                      <a:path w="994" h="846" extrusionOk="0">
                        <a:moveTo>
                          <a:pt x="553" y="0"/>
                        </a:moveTo>
                        <a:cubicBezTo>
                          <a:pt x="536" y="0"/>
                          <a:pt x="518" y="2"/>
                          <a:pt x="501" y="5"/>
                        </a:cubicBezTo>
                        <a:cubicBezTo>
                          <a:pt x="101" y="71"/>
                          <a:pt x="1" y="538"/>
                          <a:pt x="301" y="772"/>
                        </a:cubicBezTo>
                        <a:cubicBezTo>
                          <a:pt x="377" y="822"/>
                          <a:pt x="459" y="845"/>
                          <a:pt x="540" y="845"/>
                        </a:cubicBezTo>
                        <a:cubicBezTo>
                          <a:pt x="776" y="845"/>
                          <a:pt x="993" y="646"/>
                          <a:pt x="968" y="372"/>
                        </a:cubicBezTo>
                        <a:cubicBezTo>
                          <a:pt x="938" y="158"/>
                          <a:pt x="740"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8" name="Google Shape;28198;p95"/>
                  <p:cNvSpPr/>
                  <p:nvPr/>
                </p:nvSpPr>
                <p:spPr>
                  <a:xfrm>
                    <a:off x="5726700" y="4538125"/>
                    <a:ext cx="23125" cy="21175"/>
                  </a:xfrm>
                  <a:custGeom>
                    <a:avLst/>
                    <a:gdLst/>
                    <a:ahLst/>
                    <a:cxnLst/>
                    <a:rect l="l" t="t" r="r" b="b"/>
                    <a:pathLst>
                      <a:path w="925" h="847" extrusionOk="0">
                        <a:moveTo>
                          <a:pt x="452" y="0"/>
                        </a:moveTo>
                        <a:cubicBezTo>
                          <a:pt x="258" y="0"/>
                          <a:pt x="85" y="150"/>
                          <a:pt x="57" y="349"/>
                        </a:cubicBezTo>
                        <a:cubicBezTo>
                          <a:pt x="1" y="665"/>
                          <a:pt x="236" y="846"/>
                          <a:pt x="472" y="846"/>
                        </a:cubicBezTo>
                        <a:cubicBezTo>
                          <a:pt x="659" y="846"/>
                          <a:pt x="846" y="733"/>
                          <a:pt x="891" y="482"/>
                        </a:cubicBezTo>
                        <a:cubicBezTo>
                          <a:pt x="924" y="249"/>
                          <a:pt x="791" y="48"/>
                          <a:pt x="557" y="15"/>
                        </a:cubicBezTo>
                        <a:cubicBezTo>
                          <a:pt x="522" y="5"/>
                          <a:pt x="487" y="0"/>
                          <a:pt x="4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9" name="Google Shape;28199;p95"/>
                  <p:cNvSpPr/>
                  <p:nvPr/>
                </p:nvSpPr>
                <p:spPr>
                  <a:xfrm>
                    <a:off x="5731450" y="4628950"/>
                    <a:ext cx="23675" cy="20825"/>
                  </a:xfrm>
                  <a:custGeom>
                    <a:avLst/>
                    <a:gdLst/>
                    <a:ahLst/>
                    <a:cxnLst/>
                    <a:rect l="l" t="t" r="r" b="b"/>
                    <a:pathLst>
                      <a:path w="947" h="833" extrusionOk="0">
                        <a:moveTo>
                          <a:pt x="488" y="1"/>
                        </a:moveTo>
                        <a:cubicBezTo>
                          <a:pt x="448" y="1"/>
                          <a:pt x="408" y="6"/>
                          <a:pt x="367" y="18"/>
                        </a:cubicBezTo>
                        <a:cubicBezTo>
                          <a:pt x="134" y="51"/>
                          <a:pt x="0" y="285"/>
                          <a:pt x="67" y="518"/>
                        </a:cubicBezTo>
                        <a:cubicBezTo>
                          <a:pt x="121" y="737"/>
                          <a:pt x="288" y="832"/>
                          <a:pt x="456" y="832"/>
                        </a:cubicBezTo>
                        <a:cubicBezTo>
                          <a:pt x="699" y="832"/>
                          <a:pt x="946" y="633"/>
                          <a:pt x="867" y="318"/>
                        </a:cubicBezTo>
                        <a:cubicBezTo>
                          <a:pt x="840" y="125"/>
                          <a:pt x="676"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0" name="Google Shape;28200;p95"/>
                  <p:cNvSpPr/>
                  <p:nvPr/>
                </p:nvSpPr>
                <p:spPr>
                  <a:xfrm>
                    <a:off x="5955725" y="4663375"/>
                    <a:ext cx="30125" cy="21275"/>
                  </a:xfrm>
                  <a:custGeom>
                    <a:avLst/>
                    <a:gdLst/>
                    <a:ahLst/>
                    <a:cxnLst/>
                    <a:rect l="l" t="t" r="r" b="b"/>
                    <a:pathLst>
                      <a:path w="1205" h="851" extrusionOk="0">
                        <a:moveTo>
                          <a:pt x="583" y="0"/>
                        </a:moveTo>
                        <a:cubicBezTo>
                          <a:pt x="119" y="0"/>
                          <a:pt x="1" y="748"/>
                          <a:pt x="536" y="843"/>
                        </a:cubicBezTo>
                        <a:cubicBezTo>
                          <a:pt x="568" y="848"/>
                          <a:pt x="599" y="851"/>
                          <a:pt x="628" y="851"/>
                        </a:cubicBezTo>
                        <a:cubicBezTo>
                          <a:pt x="1116" y="851"/>
                          <a:pt x="1204" y="103"/>
                          <a:pt x="669" y="9"/>
                        </a:cubicBezTo>
                        <a:cubicBezTo>
                          <a:pt x="639" y="3"/>
                          <a:pt x="61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1" name="Google Shape;28201;p95"/>
                  <p:cNvSpPr/>
                  <p:nvPr/>
                </p:nvSpPr>
                <p:spPr>
                  <a:xfrm>
                    <a:off x="6175925" y="4697775"/>
                    <a:ext cx="28375" cy="21500"/>
                  </a:xfrm>
                  <a:custGeom>
                    <a:avLst/>
                    <a:gdLst/>
                    <a:ahLst/>
                    <a:cxnLst/>
                    <a:rect l="l" t="t" r="r" b="b"/>
                    <a:pathLst>
                      <a:path w="1135" h="860" extrusionOk="0">
                        <a:moveTo>
                          <a:pt x="568" y="0"/>
                        </a:moveTo>
                        <a:cubicBezTo>
                          <a:pt x="201" y="0"/>
                          <a:pt x="1" y="467"/>
                          <a:pt x="267" y="734"/>
                        </a:cubicBezTo>
                        <a:cubicBezTo>
                          <a:pt x="351" y="818"/>
                          <a:pt x="459" y="859"/>
                          <a:pt x="568" y="859"/>
                        </a:cubicBezTo>
                        <a:cubicBezTo>
                          <a:pt x="676" y="859"/>
                          <a:pt x="784" y="818"/>
                          <a:pt x="868" y="734"/>
                        </a:cubicBezTo>
                        <a:cubicBezTo>
                          <a:pt x="1135" y="467"/>
                          <a:pt x="935"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2" name="Google Shape;28202;p95"/>
                  <p:cNvSpPr/>
                  <p:nvPr/>
                </p:nvSpPr>
                <p:spPr>
                  <a:xfrm>
                    <a:off x="6559525" y="4697025"/>
                    <a:ext cx="24225" cy="20775"/>
                  </a:xfrm>
                  <a:custGeom>
                    <a:avLst/>
                    <a:gdLst/>
                    <a:ahLst/>
                    <a:cxnLst/>
                    <a:rect l="l" t="t" r="r" b="b"/>
                    <a:pathLst>
                      <a:path w="969" h="831" extrusionOk="0">
                        <a:moveTo>
                          <a:pt x="568" y="1"/>
                        </a:moveTo>
                        <a:cubicBezTo>
                          <a:pt x="464" y="1"/>
                          <a:pt x="357" y="41"/>
                          <a:pt x="268" y="130"/>
                        </a:cubicBezTo>
                        <a:cubicBezTo>
                          <a:pt x="1" y="397"/>
                          <a:pt x="201" y="831"/>
                          <a:pt x="568" y="831"/>
                        </a:cubicBezTo>
                        <a:cubicBezTo>
                          <a:pt x="801" y="831"/>
                          <a:pt x="968" y="631"/>
                          <a:pt x="968" y="431"/>
                        </a:cubicBezTo>
                        <a:cubicBezTo>
                          <a:pt x="968" y="164"/>
                          <a:pt x="775"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3" name="Google Shape;28203;p95"/>
                  <p:cNvSpPr/>
                  <p:nvPr/>
                </p:nvSpPr>
                <p:spPr>
                  <a:xfrm>
                    <a:off x="6620850" y="4690450"/>
                    <a:ext cx="24600" cy="20875"/>
                  </a:xfrm>
                  <a:custGeom>
                    <a:avLst/>
                    <a:gdLst/>
                    <a:ahLst/>
                    <a:cxnLst/>
                    <a:rect l="l" t="t" r="r" b="b"/>
                    <a:pathLst>
                      <a:path w="984" h="835" extrusionOk="0">
                        <a:moveTo>
                          <a:pt x="545" y="0"/>
                        </a:moveTo>
                        <a:cubicBezTo>
                          <a:pt x="421" y="0"/>
                          <a:pt x="297" y="59"/>
                          <a:pt x="216" y="193"/>
                        </a:cubicBezTo>
                        <a:cubicBezTo>
                          <a:pt x="0" y="471"/>
                          <a:pt x="213" y="834"/>
                          <a:pt x="536" y="834"/>
                        </a:cubicBezTo>
                        <a:cubicBezTo>
                          <a:pt x="562" y="834"/>
                          <a:pt x="589" y="832"/>
                          <a:pt x="617" y="827"/>
                        </a:cubicBezTo>
                        <a:cubicBezTo>
                          <a:pt x="850" y="794"/>
                          <a:pt x="984" y="560"/>
                          <a:pt x="950" y="327"/>
                        </a:cubicBezTo>
                        <a:cubicBezTo>
                          <a:pt x="910" y="128"/>
                          <a:pt x="72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4" name="Google Shape;28204;p95"/>
                  <p:cNvSpPr/>
                  <p:nvPr/>
                </p:nvSpPr>
                <p:spPr>
                  <a:xfrm>
                    <a:off x="6299350" y="4668575"/>
                    <a:ext cx="27550" cy="20875"/>
                  </a:xfrm>
                  <a:custGeom>
                    <a:avLst/>
                    <a:gdLst/>
                    <a:ahLst/>
                    <a:cxnLst/>
                    <a:rect l="l" t="t" r="r" b="b"/>
                    <a:pathLst>
                      <a:path w="1102" h="835" extrusionOk="0">
                        <a:moveTo>
                          <a:pt x="534" y="1"/>
                        </a:moveTo>
                        <a:cubicBezTo>
                          <a:pt x="0" y="1"/>
                          <a:pt x="0" y="835"/>
                          <a:pt x="534" y="835"/>
                        </a:cubicBezTo>
                        <a:cubicBezTo>
                          <a:pt x="1101" y="835"/>
                          <a:pt x="1101" y="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5" name="Google Shape;28205;p95"/>
                  <p:cNvSpPr/>
                  <p:nvPr/>
                </p:nvSpPr>
                <p:spPr>
                  <a:xfrm>
                    <a:off x="6156750" y="4742925"/>
                    <a:ext cx="25275" cy="20775"/>
                  </a:xfrm>
                  <a:custGeom>
                    <a:avLst/>
                    <a:gdLst/>
                    <a:ahLst/>
                    <a:cxnLst/>
                    <a:rect l="l" t="t" r="r" b="b"/>
                    <a:pathLst>
                      <a:path w="1011" h="831" extrusionOk="0">
                        <a:moveTo>
                          <a:pt x="489" y="1"/>
                        </a:moveTo>
                        <a:cubicBezTo>
                          <a:pt x="439" y="1"/>
                          <a:pt x="387" y="10"/>
                          <a:pt x="334" y="29"/>
                        </a:cubicBezTo>
                        <a:cubicBezTo>
                          <a:pt x="134" y="96"/>
                          <a:pt x="0" y="329"/>
                          <a:pt x="100" y="563"/>
                        </a:cubicBezTo>
                        <a:cubicBezTo>
                          <a:pt x="153" y="738"/>
                          <a:pt x="316" y="830"/>
                          <a:pt x="483" y="830"/>
                        </a:cubicBezTo>
                        <a:cubicBezTo>
                          <a:pt x="634" y="830"/>
                          <a:pt x="788" y="754"/>
                          <a:pt x="868" y="596"/>
                        </a:cubicBezTo>
                        <a:cubicBezTo>
                          <a:pt x="1010" y="311"/>
                          <a:pt x="787" y="1"/>
                          <a:pt x="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6" name="Google Shape;28206;p95"/>
                  <p:cNvSpPr/>
                  <p:nvPr/>
                </p:nvSpPr>
                <p:spPr>
                  <a:xfrm>
                    <a:off x="6466125" y="4748650"/>
                    <a:ext cx="24225" cy="20875"/>
                  </a:xfrm>
                  <a:custGeom>
                    <a:avLst/>
                    <a:gdLst/>
                    <a:ahLst/>
                    <a:cxnLst/>
                    <a:rect l="l" t="t" r="r" b="b"/>
                    <a:pathLst>
                      <a:path w="969" h="835" extrusionOk="0">
                        <a:moveTo>
                          <a:pt x="535" y="0"/>
                        </a:moveTo>
                        <a:cubicBezTo>
                          <a:pt x="1" y="0"/>
                          <a:pt x="1" y="834"/>
                          <a:pt x="535" y="834"/>
                        </a:cubicBezTo>
                        <a:cubicBezTo>
                          <a:pt x="768" y="834"/>
                          <a:pt x="968" y="634"/>
                          <a:pt x="968" y="434"/>
                        </a:cubicBezTo>
                        <a:cubicBezTo>
                          <a:pt x="968" y="200"/>
                          <a:pt x="768" y="0"/>
                          <a:pt x="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7" name="Google Shape;28207;p95"/>
                  <p:cNvSpPr/>
                  <p:nvPr/>
                </p:nvSpPr>
                <p:spPr>
                  <a:xfrm>
                    <a:off x="6638450" y="4651700"/>
                    <a:ext cx="24525" cy="21000"/>
                  </a:xfrm>
                  <a:custGeom>
                    <a:avLst/>
                    <a:gdLst/>
                    <a:ahLst/>
                    <a:cxnLst/>
                    <a:rect l="l" t="t" r="r" b="b"/>
                    <a:pathLst>
                      <a:path w="981" h="840" extrusionOk="0">
                        <a:moveTo>
                          <a:pt x="496" y="0"/>
                        </a:moveTo>
                        <a:cubicBezTo>
                          <a:pt x="338" y="0"/>
                          <a:pt x="180" y="92"/>
                          <a:pt x="113" y="276"/>
                        </a:cubicBezTo>
                        <a:cubicBezTo>
                          <a:pt x="0" y="557"/>
                          <a:pt x="245" y="839"/>
                          <a:pt x="525" y="839"/>
                        </a:cubicBezTo>
                        <a:cubicBezTo>
                          <a:pt x="576" y="839"/>
                          <a:pt x="628" y="830"/>
                          <a:pt x="680" y="809"/>
                        </a:cubicBezTo>
                        <a:cubicBezTo>
                          <a:pt x="880" y="709"/>
                          <a:pt x="980" y="476"/>
                          <a:pt x="880" y="276"/>
                        </a:cubicBezTo>
                        <a:cubicBezTo>
                          <a:pt x="813" y="92"/>
                          <a:pt x="655"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8" name="Google Shape;28208;p95"/>
                  <p:cNvSpPr/>
                  <p:nvPr/>
                </p:nvSpPr>
                <p:spPr>
                  <a:xfrm>
                    <a:off x="6580000" y="4639300"/>
                    <a:ext cx="25425" cy="20800"/>
                  </a:xfrm>
                  <a:custGeom>
                    <a:avLst/>
                    <a:gdLst/>
                    <a:ahLst/>
                    <a:cxnLst/>
                    <a:rect l="l" t="t" r="r" b="b"/>
                    <a:pathLst>
                      <a:path w="1017" h="832" extrusionOk="0">
                        <a:moveTo>
                          <a:pt x="431" y="0"/>
                        </a:moveTo>
                        <a:cubicBezTo>
                          <a:pt x="244" y="0"/>
                          <a:pt x="49" y="158"/>
                          <a:pt x="49" y="371"/>
                        </a:cubicBezTo>
                        <a:cubicBezTo>
                          <a:pt x="1" y="636"/>
                          <a:pt x="214" y="832"/>
                          <a:pt x="449" y="832"/>
                        </a:cubicBezTo>
                        <a:cubicBezTo>
                          <a:pt x="539" y="832"/>
                          <a:pt x="633" y="803"/>
                          <a:pt x="716" y="738"/>
                        </a:cubicBezTo>
                        <a:cubicBezTo>
                          <a:pt x="1016" y="505"/>
                          <a:pt x="850" y="38"/>
                          <a:pt x="483" y="4"/>
                        </a:cubicBezTo>
                        <a:cubicBezTo>
                          <a:pt x="466" y="1"/>
                          <a:pt x="448"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9" name="Google Shape;28209;p95"/>
                  <p:cNvSpPr/>
                  <p:nvPr/>
                </p:nvSpPr>
                <p:spPr>
                  <a:xfrm>
                    <a:off x="6520350" y="4712100"/>
                    <a:ext cx="22300" cy="20900"/>
                  </a:xfrm>
                  <a:custGeom>
                    <a:avLst/>
                    <a:gdLst/>
                    <a:ahLst/>
                    <a:cxnLst/>
                    <a:rect l="l" t="t" r="r" b="b"/>
                    <a:pathLst>
                      <a:path w="892" h="836" extrusionOk="0">
                        <a:moveTo>
                          <a:pt x="447" y="1"/>
                        </a:moveTo>
                        <a:cubicBezTo>
                          <a:pt x="361" y="1"/>
                          <a:pt x="274" y="30"/>
                          <a:pt x="200" y="94"/>
                        </a:cubicBezTo>
                        <a:cubicBezTo>
                          <a:pt x="33" y="261"/>
                          <a:pt x="0" y="528"/>
                          <a:pt x="133" y="695"/>
                        </a:cubicBezTo>
                        <a:cubicBezTo>
                          <a:pt x="230" y="791"/>
                          <a:pt x="347" y="835"/>
                          <a:pt x="460" y="835"/>
                        </a:cubicBezTo>
                        <a:cubicBezTo>
                          <a:pt x="661" y="835"/>
                          <a:pt x="846" y="696"/>
                          <a:pt x="867" y="461"/>
                        </a:cubicBezTo>
                        <a:cubicBezTo>
                          <a:pt x="891" y="196"/>
                          <a:pt x="672" y="1"/>
                          <a:pt x="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0" name="Google Shape;28210;p95"/>
                  <p:cNvSpPr/>
                  <p:nvPr/>
                </p:nvSpPr>
                <p:spPr>
                  <a:xfrm>
                    <a:off x="6785925" y="4667325"/>
                    <a:ext cx="24650" cy="20625"/>
                  </a:xfrm>
                  <a:custGeom>
                    <a:avLst/>
                    <a:gdLst/>
                    <a:ahLst/>
                    <a:cxnLst/>
                    <a:rect l="l" t="t" r="r" b="b"/>
                    <a:pathLst>
                      <a:path w="986" h="825" extrusionOk="0">
                        <a:moveTo>
                          <a:pt x="538" y="0"/>
                        </a:moveTo>
                        <a:cubicBezTo>
                          <a:pt x="416" y="0"/>
                          <a:pt x="295" y="48"/>
                          <a:pt x="218" y="151"/>
                        </a:cubicBezTo>
                        <a:cubicBezTo>
                          <a:pt x="1" y="430"/>
                          <a:pt x="188" y="825"/>
                          <a:pt x="510" y="825"/>
                        </a:cubicBezTo>
                        <a:cubicBezTo>
                          <a:pt x="534" y="825"/>
                          <a:pt x="559" y="823"/>
                          <a:pt x="585" y="818"/>
                        </a:cubicBezTo>
                        <a:cubicBezTo>
                          <a:pt x="819" y="785"/>
                          <a:pt x="985" y="585"/>
                          <a:pt x="952" y="351"/>
                        </a:cubicBezTo>
                        <a:cubicBezTo>
                          <a:pt x="931" y="125"/>
                          <a:pt x="733"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1" name="Google Shape;28211;p95"/>
                  <p:cNvSpPr/>
                  <p:nvPr/>
                </p:nvSpPr>
                <p:spPr>
                  <a:xfrm>
                    <a:off x="7003575" y="4631275"/>
                    <a:ext cx="24650" cy="20850"/>
                  </a:xfrm>
                  <a:custGeom>
                    <a:avLst/>
                    <a:gdLst/>
                    <a:ahLst/>
                    <a:cxnLst/>
                    <a:rect l="l" t="t" r="r" b="b"/>
                    <a:pathLst>
                      <a:path w="986" h="834" extrusionOk="0">
                        <a:moveTo>
                          <a:pt x="531" y="0"/>
                        </a:moveTo>
                        <a:cubicBezTo>
                          <a:pt x="393" y="0"/>
                          <a:pt x="257" y="61"/>
                          <a:pt x="185" y="192"/>
                        </a:cubicBezTo>
                        <a:cubicBezTo>
                          <a:pt x="1" y="499"/>
                          <a:pt x="240" y="834"/>
                          <a:pt x="565" y="834"/>
                        </a:cubicBezTo>
                        <a:cubicBezTo>
                          <a:pt x="593" y="834"/>
                          <a:pt x="622" y="831"/>
                          <a:pt x="652" y="826"/>
                        </a:cubicBezTo>
                        <a:cubicBezTo>
                          <a:pt x="852" y="759"/>
                          <a:pt x="986" y="525"/>
                          <a:pt x="952" y="292"/>
                        </a:cubicBezTo>
                        <a:cubicBezTo>
                          <a:pt x="896" y="103"/>
                          <a:pt x="711"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2" name="Google Shape;28212;p95"/>
                  <p:cNvSpPr/>
                  <p:nvPr/>
                </p:nvSpPr>
                <p:spPr>
                  <a:xfrm>
                    <a:off x="6827225" y="4679825"/>
                    <a:ext cx="25325" cy="20425"/>
                  </a:xfrm>
                  <a:custGeom>
                    <a:avLst/>
                    <a:gdLst/>
                    <a:ahLst/>
                    <a:cxnLst/>
                    <a:rect l="l" t="t" r="r" b="b"/>
                    <a:pathLst>
                      <a:path w="1013" h="817" extrusionOk="0">
                        <a:moveTo>
                          <a:pt x="553" y="1"/>
                        </a:moveTo>
                        <a:cubicBezTo>
                          <a:pt x="514" y="1"/>
                          <a:pt x="475" y="6"/>
                          <a:pt x="434" y="18"/>
                        </a:cubicBezTo>
                        <a:cubicBezTo>
                          <a:pt x="67" y="85"/>
                          <a:pt x="0" y="585"/>
                          <a:pt x="334" y="752"/>
                        </a:cubicBezTo>
                        <a:cubicBezTo>
                          <a:pt x="401" y="796"/>
                          <a:pt x="473" y="816"/>
                          <a:pt x="543" y="816"/>
                        </a:cubicBezTo>
                        <a:cubicBezTo>
                          <a:pt x="788" y="816"/>
                          <a:pt x="1012" y="577"/>
                          <a:pt x="934" y="318"/>
                        </a:cubicBezTo>
                        <a:cubicBezTo>
                          <a:pt x="879" y="125"/>
                          <a:pt x="733"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3" name="Google Shape;28213;p95"/>
                  <p:cNvSpPr/>
                  <p:nvPr/>
                </p:nvSpPr>
                <p:spPr>
                  <a:xfrm>
                    <a:off x="6791375" y="4716750"/>
                    <a:ext cx="21700" cy="20800"/>
                  </a:xfrm>
                  <a:custGeom>
                    <a:avLst/>
                    <a:gdLst/>
                    <a:ahLst/>
                    <a:cxnLst/>
                    <a:rect l="l" t="t" r="r" b="b"/>
                    <a:pathLst>
                      <a:path w="868" h="832" extrusionOk="0">
                        <a:moveTo>
                          <a:pt x="452" y="1"/>
                        </a:moveTo>
                        <a:cubicBezTo>
                          <a:pt x="353" y="1"/>
                          <a:pt x="251" y="35"/>
                          <a:pt x="167" y="109"/>
                        </a:cubicBezTo>
                        <a:cubicBezTo>
                          <a:pt x="0" y="275"/>
                          <a:pt x="0" y="542"/>
                          <a:pt x="167" y="709"/>
                        </a:cubicBezTo>
                        <a:cubicBezTo>
                          <a:pt x="252" y="794"/>
                          <a:pt x="354" y="832"/>
                          <a:pt x="453" y="832"/>
                        </a:cubicBezTo>
                        <a:cubicBezTo>
                          <a:pt x="666" y="832"/>
                          <a:pt x="867" y="659"/>
                          <a:pt x="867" y="409"/>
                        </a:cubicBezTo>
                        <a:cubicBezTo>
                          <a:pt x="867" y="158"/>
                          <a:pt x="665" y="1"/>
                          <a:pt x="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4" name="Google Shape;28214;p95"/>
                  <p:cNvSpPr/>
                  <p:nvPr/>
                </p:nvSpPr>
                <p:spPr>
                  <a:xfrm>
                    <a:off x="7213425" y="4461450"/>
                    <a:ext cx="27450" cy="20950"/>
                  </a:xfrm>
                  <a:custGeom>
                    <a:avLst/>
                    <a:gdLst/>
                    <a:ahLst/>
                    <a:cxnLst/>
                    <a:rect l="l" t="t" r="r" b="b"/>
                    <a:pathLst>
                      <a:path w="1098" h="838" extrusionOk="0">
                        <a:moveTo>
                          <a:pt x="595" y="1"/>
                        </a:moveTo>
                        <a:cubicBezTo>
                          <a:pt x="527" y="1"/>
                          <a:pt x="459" y="16"/>
                          <a:pt x="397" y="47"/>
                        </a:cubicBezTo>
                        <a:cubicBezTo>
                          <a:pt x="0" y="273"/>
                          <a:pt x="230" y="838"/>
                          <a:pt x="615" y="838"/>
                        </a:cubicBezTo>
                        <a:cubicBezTo>
                          <a:pt x="683" y="838"/>
                          <a:pt x="756" y="820"/>
                          <a:pt x="831" y="780"/>
                        </a:cubicBezTo>
                        <a:cubicBezTo>
                          <a:pt x="1031" y="647"/>
                          <a:pt x="1098" y="413"/>
                          <a:pt x="964" y="213"/>
                        </a:cubicBezTo>
                        <a:cubicBezTo>
                          <a:pt x="895" y="75"/>
                          <a:pt x="74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5" name="Google Shape;28215;p95"/>
                  <p:cNvSpPr/>
                  <p:nvPr/>
                </p:nvSpPr>
                <p:spPr>
                  <a:xfrm>
                    <a:off x="7489750" y="4278125"/>
                    <a:ext cx="27150" cy="20750"/>
                  </a:xfrm>
                  <a:custGeom>
                    <a:avLst/>
                    <a:gdLst/>
                    <a:ahLst/>
                    <a:cxnLst/>
                    <a:rect l="l" t="t" r="r" b="b"/>
                    <a:pathLst>
                      <a:path w="1086" h="830" extrusionOk="0">
                        <a:moveTo>
                          <a:pt x="538" y="0"/>
                        </a:moveTo>
                        <a:cubicBezTo>
                          <a:pt x="215" y="0"/>
                          <a:pt x="0" y="364"/>
                          <a:pt x="185" y="641"/>
                        </a:cubicBezTo>
                        <a:cubicBezTo>
                          <a:pt x="271" y="770"/>
                          <a:pt x="411" y="829"/>
                          <a:pt x="545" y="829"/>
                        </a:cubicBezTo>
                        <a:cubicBezTo>
                          <a:pt x="620" y="829"/>
                          <a:pt x="692" y="811"/>
                          <a:pt x="752" y="775"/>
                        </a:cubicBezTo>
                        <a:cubicBezTo>
                          <a:pt x="1086" y="541"/>
                          <a:pt x="986" y="74"/>
                          <a:pt x="619" y="8"/>
                        </a:cubicBezTo>
                        <a:cubicBezTo>
                          <a:pt x="591" y="3"/>
                          <a:pt x="564"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6" name="Google Shape;28216;p95"/>
                  <p:cNvSpPr/>
                  <p:nvPr/>
                </p:nvSpPr>
                <p:spPr>
                  <a:xfrm>
                    <a:off x="7464350" y="4314000"/>
                    <a:ext cx="23150" cy="20875"/>
                  </a:xfrm>
                  <a:custGeom>
                    <a:avLst/>
                    <a:gdLst/>
                    <a:ahLst/>
                    <a:cxnLst/>
                    <a:rect l="l" t="t" r="r" b="b"/>
                    <a:pathLst>
                      <a:path w="926" h="835" extrusionOk="0">
                        <a:moveTo>
                          <a:pt x="479" y="0"/>
                        </a:moveTo>
                        <a:cubicBezTo>
                          <a:pt x="366" y="0"/>
                          <a:pt x="251" y="44"/>
                          <a:pt x="167" y="140"/>
                        </a:cubicBezTo>
                        <a:cubicBezTo>
                          <a:pt x="0" y="307"/>
                          <a:pt x="34" y="574"/>
                          <a:pt x="234" y="741"/>
                        </a:cubicBezTo>
                        <a:cubicBezTo>
                          <a:pt x="308" y="806"/>
                          <a:pt x="395" y="834"/>
                          <a:pt x="481" y="834"/>
                        </a:cubicBezTo>
                        <a:cubicBezTo>
                          <a:pt x="705" y="834"/>
                          <a:pt x="925" y="639"/>
                          <a:pt x="901" y="374"/>
                        </a:cubicBezTo>
                        <a:cubicBezTo>
                          <a:pt x="880" y="139"/>
                          <a:pt x="681" y="0"/>
                          <a:pt x="4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7" name="Google Shape;28217;p95"/>
                  <p:cNvSpPr/>
                  <p:nvPr/>
                </p:nvSpPr>
                <p:spPr>
                  <a:xfrm>
                    <a:off x="7336750" y="4444475"/>
                    <a:ext cx="27025" cy="21850"/>
                  </a:xfrm>
                  <a:custGeom>
                    <a:avLst/>
                    <a:gdLst/>
                    <a:ahLst/>
                    <a:cxnLst/>
                    <a:rect l="l" t="t" r="r" b="b"/>
                    <a:pathLst>
                      <a:path w="1081" h="874" extrusionOk="0">
                        <a:moveTo>
                          <a:pt x="468" y="0"/>
                        </a:moveTo>
                        <a:cubicBezTo>
                          <a:pt x="359" y="0"/>
                          <a:pt x="251" y="42"/>
                          <a:pt x="167" y="125"/>
                        </a:cubicBezTo>
                        <a:cubicBezTo>
                          <a:pt x="1" y="292"/>
                          <a:pt x="1" y="592"/>
                          <a:pt x="201" y="759"/>
                        </a:cubicBezTo>
                        <a:cubicBezTo>
                          <a:pt x="288" y="839"/>
                          <a:pt x="384" y="873"/>
                          <a:pt x="475" y="873"/>
                        </a:cubicBezTo>
                        <a:cubicBezTo>
                          <a:pt x="803" y="873"/>
                          <a:pt x="1081" y="438"/>
                          <a:pt x="768" y="125"/>
                        </a:cubicBezTo>
                        <a:cubicBezTo>
                          <a:pt x="684" y="42"/>
                          <a:pt x="576" y="0"/>
                          <a:pt x="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8" name="Google Shape;28218;p95"/>
                  <p:cNvSpPr/>
                  <p:nvPr/>
                </p:nvSpPr>
                <p:spPr>
                  <a:xfrm>
                    <a:off x="7459600" y="4405325"/>
                    <a:ext cx="31300" cy="21175"/>
                  </a:xfrm>
                  <a:custGeom>
                    <a:avLst/>
                    <a:gdLst/>
                    <a:ahLst/>
                    <a:cxnLst/>
                    <a:rect l="l" t="t" r="r" b="b"/>
                    <a:pathLst>
                      <a:path w="1252" h="847" extrusionOk="0">
                        <a:moveTo>
                          <a:pt x="664" y="1"/>
                        </a:moveTo>
                        <a:cubicBezTo>
                          <a:pt x="599" y="1"/>
                          <a:pt x="530" y="18"/>
                          <a:pt x="457" y="57"/>
                        </a:cubicBezTo>
                        <a:cubicBezTo>
                          <a:pt x="1" y="256"/>
                          <a:pt x="227" y="846"/>
                          <a:pt x="615" y="846"/>
                        </a:cubicBezTo>
                        <a:cubicBezTo>
                          <a:pt x="681" y="846"/>
                          <a:pt x="752" y="829"/>
                          <a:pt x="824" y="790"/>
                        </a:cubicBezTo>
                        <a:cubicBezTo>
                          <a:pt x="1252" y="591"/>
                          <a:pt x="1046" y="1"/>
                          <a:pt x="6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9" name="Google Shape;28219;p95"/>
                  <p:cNvSpPr/>
                  <p:nvPr/>
                </p:nvSpPr>
                <p:spPr>
                  <a:xfrm>
                    <a:off x="7586975" y="4286625"/>
                    <a:ext cx="30375" cy="21475"/>
                  </a:xfrm>
                  <a:custGeom>
                    <a:avLst/>
                    <a:gdLst/>
                    <a:ahLst/>
                    <a:cxnLst/>
                    <a:rect l="l" t="t" r="r" b="b"/>
                    <a:pathLst>
                      <a:path w="1215" h="859" extrusionOk="0">
                        <a:moveTo>
                          <a:pt x="628" y="0"/>
                        </a:moveTo>
                        <a:cubicBezTo>
                          <a:pt x="541" y="0"/>
                          <a:pt x="451" y="31"/>
                          <a:pt x="366" y="101"/>
                        </a:cubicBezTo>
                        <a:cubicBezTo>
                          <a:pt x="1" y="388"/>
                          <a:pt x="288" y="859"/>
                          <a:pt x="622" y="859"/>
                        </a:cubicBezTo>
                        <a:cubicBezTo>
                          <a:pt x="715" y="859"/>
                          <a:pt x="812" y="822"/>
                          <a:pt x="899" y="735"/>
                        </a:cubicBezTo>
                        <a:cubicBezTo>
                          <a:pt x="1215" y="420"/>
                          <a:pt x="950"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0" name="Google Shape;28220;p95"/>
                  <p:cNvSpPr/>
                  <p:nvPr/>
                </p:nvSpPr>
                <p:spPr>
                  <a:xfrm>
                    <a:off x="7443500" y="4345500"/>
                    <a:ext cx="23725" cy="20400"/>
                  </a:xfrm>
                  <a:custGeom>
                    <a:avLst/>
                    <a:gdLst/>
                    <a:ahLst/>
                    <a:cxnLst/>
                    <a:rect l="l" t="t" r="r" b="b"/>
                    <a:pathLst>
                      <a:path w="949" h="816" extrusionOk="0">
                        <a:moveTo>
                          <a:pt x="462" y="1"/>
                        </a:moveTo>
                        <a:cubicBezTo>
                          <a:pt x="399" y="1"/>
                          <a:pt x="332" y="15"/>
                          <a:pt x="267" y="48"/>
                        </a:cubicBezTo>
                        <a:cubicBezTo>
                          <a:pt x="67" y="148"/>
                          <a:pt x="0" y="381"/>
                          <a:pt x="100" y="582"/>
                        </a:cubicBezTo>
                        <a:cubicBezTo>
                          <a:pt x="180" y="740"/>
                          <a:pt x="327" y="816"/>
                          <a:pt x="473" y="816"/>
                        </a:cubicBezTo>
                        <a:cubicBezTo>
                          <a:pt x="636" y="816"/>
                          <a:pt x="798" y="723"/>
                          <a:pt x="868" y="548"/>
                        </a:cubicBezTo>
                        <a:cubicBezTo>
                          <a:pt x="948" y="253"/>
                          <a:pt x="726"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1" name="Google Shape;28221;p95"/>
                  <p:cNvSpPr/>
                  <p:nvPr/>
                </p:nvSpPr>
                <p:spPr>
                  <a:xfrm>
                    <a:off x="7420150" y="4407150"/>
                    <a:ext cx="24550" cy="21150"/>
                  </a:xfrm>
                  <a:custGeom>
                    <a:avLst/>
                    <a:gdLst/>
                    <a:ahLst/>
                    <a:cxnLst/>
                    <a:rect l="l" t="t" r="r" b="b"/>
                    <a:pathLst>
                      <a:path w="982" h="846" extrusionOk="0">
                        <a:moveTo>
                          <a:pt x="484" y="0"/>
                        </a:moveTo>
                        <a:cubicBezTo>
                          <a:pt x="326" y="0"/>
                          <a:pt x="167" y="84"/>
                          <a:pt x="100" y="250"/>
                        </a:cubicBezTo>
                        <a:cubicBezTo>
                          <a:pt x="0" y="484"/>
                          <a:pt x="100" y="717"/>
                          <a:pt x="334" y="818"/>
                        </a:cubicBezTo>
                        <a:cubicBezTo>
                          <a:pt x="382" y="837"/>
                          <a:pt x="430" y="846"/>
                          <a:pt x="477" y="846"/>
                        </a:cubicBezTo>
                        <a:cubicBezTo>
                          <a:pt x="754" y="846"/>
                          <a:pt x="982" y="536"/>
                          <a:pt x="868" y="250"/>
                        </a:cubicBezTo>
                        <a:cubicBezTo>
                          <a:pt x="801" y="84"/>
                          <a:pt x="643"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2" name="Google Shape;28222;p95"/>
                  <p:cNvSpPr/>
                  <p:nvPr/>
                </p:nvSpPr>
                <p:spPr>
                  <a:xfrm>
                    <a:off x="7611375" y="4247750"/>
                    <a:ext cx="23125" cy="20950"/>
                  </a:xfrm>
                  <a:custGeom>
                    <a:avLst/>
                    <a:gdLst/>
                    <a:ahLst/>
                    <a:cxnLst/>
                    <a:rect l="l" t="t" r="r" b="b"/>
                    <a:pathLst>
                      <a:path w="925" h="838" extrusionOk="0">
                        <a:moveTo>
                          <a:pt x="447" y="0"/>
                        </a:moveTo>
                        <a:cubicBezTo>
                          <a:pt x="245" y="0"/>
                          <a:pt x="45" y="153"/>
                          <a:pt x="24" y="389"/>
                        </a:cubicBezTo>
                        <a:cubicBezTo>
                          <a:pt x="0" y="646"/>
                          <a:pt x="222" y="837"/>
                          <a:pt x="449" y="837"/>
                        </a:cubicBezTo>
                        <a:cubicBezTo>
                          <a:pt x="546" y="837"/>
                          <a:pt x="644" y="802"/>
                          <a:pt x="724" y="722"/>
                        </a:cubicBezTo>
                        <a:cubicBezTo>
                          <a:pt x="891" y="589"/>
                          <a:pt x="924" y="322"/>
                          <a:pt x="757" y="155"/>
                        </a:cubicBezTo>
                        <a:cubicBezTo>
                          <a:pt x="674" y="48"/>
                          <a:pt x="560"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3" name="Google Shape;28223;p95"/>
                  <p:cNvSpPr/>
                  <p:nvPr/>
                </p:nvSpPr>
                <p:spPr>
                  <a:xfrm>
                    <a:off x="7616325" y="4118975"/>
                    <a:ext cx="24850" cy="20875"/>
                  </a:xfrm>
                  <a:custGeom>
                    <a:avLst/>
                    <a:gdLst/>
                    <a:ahLst/>
                    <a:cxnLst/>
                    <a:rect l="l" t="t" r="r" b="b"/>
                    <a:pathLst>
                      <a:path w="994" h="835" extrusionOk="0">
                        <a:moveTo>
                          <a:pt x="550" y="0"/>
                        </a:moveTo>
                        <a:cubicBezTo>
                          <a:pt x="208" y="0"/>
                          <a:pt x="0" y="381"/>
                          <a:pt x="192" y="670"/>
                        </a:cubicBezTo>
                        <a:cubicBezTo>
                          <a:pt x="281" y="783"/>
                          <a:pt x="403" y="835"/>
                          <a:pt x="524" y="835"/>
                        </a:cubicBezTo>
                        <a:cubicBezTo>
                          <a:pt x="723" y="835"/>
                          <a:pt x="918" y="697"/>
                          <a:pt x="960" y="469"/>
                        </a:cubicBezTo>
                        <a:cubicBezTo>
                          <a:pt x="993" y="236"/>
                          <a:pt x="826" y="36"/>
                          <a:pt x="593" y="2"/>
                        </a:cubicBezTo>
                        <a:cubicBezTo>
                          <a:pt x="578" y="1"/>
                          <a:pt x="564" y="0"/>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4" name="Google Shape;28224;p95"/>
                  <p:cNvSpPr/>
                  <p:nvPr/>
                </p:nvSpPr>
                <p:spPr>
                  <a:xfrm>
                    <a:off x="7553750" y="4179575"/>
                    <a:ext cx="27375" cy="21250"/>
                  </a:xfrm>
                  <a:custGeom>
                    <a:avLst/>
                    <a:gdLst/>
                    <a:ahLst/>
                    <a:cxnLst/>
                    <a:rect l="l" t="t" r="r" b="b"/>
                    <a:pathLst>
                      <a:path w="1095" h="850" extrusionOk="0">
                        <a:moveTo>
                          <a:pt x="559" y="0"/>
                        </a:moveTo>
                        <a:cubicBezTo>
                          <a:pt x="430" y="0"/>
                          <a:pt x="294" y="60"/>
                          <a:pt x="194" y="180"/>
                        </a:cubicBezTo>
                        <a:cubicBezTo>
                          <a:pt x="1" y="437"/>
                          <a:pt x="211" y="849"/>
                          <a:pt x="554" y="849"/>
                        </a:cubicBezTo>
                        <a:cubicBezTo>
                          <a:pt x="567" y="849"/>
                          <a:pt x="581" y="849"/>
                          <a:pt x="594" y="847"/>
                        </a:cubicBezTo>
                        <a:cubicBezTo>
                          <a:pt x="961" y="781"/>
                          <a:pt x="1094" y="314"/>
                          <a:pt x="794" y="80"/>
                        </a:cubicBezTo>
                        <a:cubicBezTo>
                          <a:pt x="727" y="27"/>
                          <a:pt x="645"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5" name="Google Shape;28225;p95"/>
                  <p:cNvSpPr/>
                  <p:nvPr/>
                </p:nvSpPr>
                <p:spPr>
                  <a:xfrm>
                    <a:off x="7591925" y="4184900"/>
                    <a:ext cx="20875" cy="20875"/>
                  </a:xfrm>
                  <a:custGeom>
                    <a:avLst/>
                    <a:gdLst/>
                    <a:ahLst/>
                    <a:cxnLst/>
                    <a:rect l="l" t="t" r="r" b="b"/>
                    <a:pathLst>
                      <a:path w="835" h="835" extrusionOk="0">
                        <a:moveTo>
                          <a:pt x="435" y="1"/>
                        </a:moveTo>
                        <a:cubicBezTo>
                          <a:pt x="201" y="1"/>
                          <a:pt x="1" y="167"/>
                          <a:pt x="1" y="401"/>
                        </a:cubicBezTo>
                        <a:cubicBezTo>
                          <a:pt x="1" y="634"/>
                          <a:pt x="201" y="835"/>
                          <a:pt x="435" y="835"/>
                        </a:cubicBezTo>
                        <a:cubicBezTo>
                          <a:pt x="668" y="835"/>
                          <a:pt x="835" y="634"/>
                          <a:pt x="835" y="401"/>
                        </a:cubicBezTo>
                        <a:cubicBezTo>
                          <a:pt x="835" y="167"/>
                          <a:pt x="668"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6" name="Google Shape;28226;p95"/>
                  <p:cNvSpPr/>
                  <p:nvPr/>
                </p:nvSpPr>
                <p:spPr>
                  <a:xfrm>
                    <a:off x="7725675" y="3915875"/>
                    <a:ext cx="28900" cy="21525"/>
                  </a:xfrm>
                  <a:custGeom>
                    <a:avLst/>
                    <a:gdLst/>
                    <a:ahLst/>
                    <a:cxnLst/>
                    <a:rect l="l" t="t" r="r" b="b"/>
                    <a:pathLst>
                      <a:path w="1156" h="861" extrusionOk="0">
                        <a:moveTo>
                          <a:pt x="641" y="0"/>
                        </a:moveTo>
                        <a:cubicBezTo>
                          <a:pt x="229" y="0"/>
                          <a:pt x="1" y="620"/>
                          <a:pt x="488" y="821"/>
                        </a:cubicBezTo>
                        <a:cubicBezTo>
                          <a:pt x="542" y="848"/>
                          <a:pt x="601" y="860"/>
                          <a:pt x="659" y="860"/>
                        </a:cubicBezTo>
                        <a:cubicBezTo>
                          <a:pt x="820" y="860"/>
                          <a:pt x="982" y="768"/>
                          <a:pt x="1056" y="621"/>
                        </a:cubicBezTo>
                        <a:cubicBezTo>
                          <a:pt x="1156" y="421"/>
                          <a:pt x="1056" y="154"/>
                          <a:pt x="855" y="54"/>
                        </a:cubicBezTo>
                        <a:cubicBezTo>
                          <a:pt x="781" y="17"/>
                          <a:pt x="709" y="0"/>
                          <a:pt x="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7" name="Google Shape;28227;p95"/>
                  <p:cNvSpPr/>
                  <p:nvPr/>
                </p:nvSpPr>
                <p:spPr>
                  <a:xfrm>
                    <a:off x="7794325" y="3680800"/>
                    <a:ext cx="25300" cy="21200"/>
                  </a:xfrm>
                  <a:custGeom>
                    <a:avLst/>
                    <a:gdLst/>
                    <a:ahLst/>
                    <a:cxnLst/>
                    <a:rect l="l" t="t" r="r" b="b"/>
                    <a:pathLst>
                      <a:path w="1012" h="848" extrusionOk="0">
                        <a:moveTo>
                          <a:pt x="531" y="0"/>
                        </a:moveTo>
                        <a:cubicBezTo>
                          <a:pt x="242" y="0"/>
                          <a:pt x="0" y="322"/>
                          <a:pt x="178" y="617"/>
                        </a:cubicBezTo>
                        <a:cubicBezTo>
                          <a:pt x="255" y="772"/>
                          <a:pt x="397" y="848"/>
                          <a:pt x="541" y="848"/>
                        </a:cubicBezTo>
                        <a:cubicBezTo>
                          <a:pt x="706" y="848"/>
                          <a:pt x="873" y="747"/>
                          <a:pt x="945" y="551"/>
                        </a:cubicBezTo>
                        <a:cubicBezTo>
                          <a:pt x="1011" y="317"/>
                          <a:pt x="878" y="84"/>
                          <a:pt x="645" y="17"/>
                        </a:cubicBezTo>
                        <a:cubicBezTo>
                          <a:pt x="606" y="5"/>
                          <a:pt x="568"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8" name="Google Shape;28228;p95"/>
                  <p:cNvSpPr/>
                  <p:nvPr/>
                </p:nvSpPr>
                <p:spPr>
                  <a:xfrm>
                    <a:off x="7782900" y="3759175"/>
                    <a:ext cx="26350" cy="21000"/>
                  </a:xfrm>
                  <a:custGeom>
                    <a:avLst/>
                    <a:gdLst/>
                    <a:ahLst/>
                    <a:cxnLst/>
                    <a:rect l="l" t="t" r="r" b="b"/>
                    <a:pathLst>
                      <a:path w="1054" h="840" extrusionOk="0">
                        <a:moveTo>
                          <a:pt x="461" y="0"/>
                        </a:moveTo>
                        <a:cubicBezTo>
                          <a:pt x="291" y="0"/>
                          <a:pt x="123" y="125"/>
                          <a:pt x="67" y="318"/>
                        </a:cubicBezTo>
                        <a:cubicBezTo>
                          <a:pt x="1" y="518"/>
                          <a:pt x="134" y="751"/>
                          <a:pt x="368" y="818"/>
                        </a:cubicBezTo>
                        <a:cubicBezTo>
                          <a:pt x="416" y="833"/>
                          <a:pt x="461" y="840"/>
                          <a:pt x="504" y="840"/>
                        </a:cubicBezTo>
                        <a:cubicBezTo>
                          <a:pt x="932" y="840"/>
                          <a:pt x="1053" y="139"/>
                          <a:pt x="568" y="17"/>
                        </a:cubicBezTo>
                        <a:cubicBezTo>
                          <a:pt x="533" y="6"/>
                          <a:pt x="497"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9" name="Google Shape;28229;p95"/>
                  <p:cNvSpPr/>
                  <p:nvPr/>
                </p:nvSpPr>
                <p:spPr>
                  <a:xfrm>
                    <a:off x="7782075" y="3907875"/>
                    <a:ext cx="24825" cy="21075"/>
                  </a:xfrm>
                  <a:custGeom>
                    <a:avLst/>
                    <a:gdLst/>
                    <a:ahLst/>
                    <a:cxnLst/>
                    <a:rect l="l" t="t" r="r" b="b"/>
                    <a:pathLst>
                      <a:path w="993" h="843" extrusionOk="0">
                        <a:moveTo>
                          <a:pt x="455" y="0"/>
                        </a:moveTo>
                        <a:cubicBezTo>
                          <a:pt x="254" y="0"/>
                          <a:pt x="55" y="139"/>
                          <a:pt x="34" y="374"/>
                        </a:cubicBezTo>
                        <a:cubicBezTo>
                          <a:pt x="0" y="607"/>
                          <a:pt x="167" y="808"/>
                          <a:pt x="401" y="841"/>
                        </a:cubicBezTo>
                        <a:cubicBezTo>
                          <a:pt x="414" y="842"/>
                          <a:pt x="427" y="843"/>
                          <a:pt x="440" y="843"/>
                        </a:cubicBezTo>
                        <a:cubicBezTo>
                          <a:pt x="784" y="843"/>
                          <a:pt x="993" y="430"/>
                          <a:pt x="768" y="140"/>
                        </a:cubicBezTo>
                        <a:cubicBezTo>
                          <a:pt x="683" y="44"/>
                          <a:pt x="56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0" name="Google Shape;28230;p95"/>
                  <p:cNvSpPr/>
                  <p:nvPr/>
                </p:nvSpPr>
                <p:spPr>
                  <a:xfrm>
                    <a:off x="7859825" y="3647250"/>
                    <a:ext cx="25425" cy="20650"/>
                  </a:xfrm>
                  <a:custGeom>
                    <a:avLst/>
                    <a:gdLst/>
                    <a:ahLst/>
                    <a:cxnLst/>
                    <a:rect l="l" t="t" r="r" b="b"/>
                    <a:pathLst>
                      <a:path w="1017" h="826" extrusionOk="0">
                        <a:moveTo>
                          <a:pt x="503" y="1"/>
                        </a:moveTo>
                        <a:cubicBezTo>
                          <a:pt x="346" y="1"/>
                          <a:pt x="190" y="88"/>
                          <a:pt x="126" y="291"/>
                        </a:cubicBezTo>
                        <a:cubicBezTo>
                          <a:pt x="1" y="604"/>
                          <a:pt x="267" y="826"/>
                          <a:pt x="524" y="826"/>
                        </a:cubicBezTo>
                        <a:cubicBezTo>
                          <a:pt x="679" y="826"/>
                          <a:pt x="831" y="746"/>
                          <a:pt x="893" y="558"/>
                        </a:cubicBezTo>
                        <a:cubicBezTo>
                          <a:pt x="1017" y="228"/>
                          <a:pt x="75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1" name="Google Shape;28231;p95"/>
                  <p:cNvSpPr/>
                  <p:nvPr/>
                </p:nvSpPr>
                <p:spPr>
                  <a:xfrm>
                    <a:off x="7862125" y="3576050"/>
                    <a:ext cx="23125" cy="21075"/>
                  </a:xfrm>
                  <a:custGeom>
                    <a:avLst/>
                    <a:gdLst/>
                    <a:ahLst/>
                    <a:cxnLst/>
                    <a:rect l="l" t="t" r="r" b="b"/>
                    <a:pathLst>
                      <a:path w="925" h="843" extrusionOk="0">
                        <a:moveTo>
                          <a:pt x="441" y="0"/>
                        </a:moveTo>
                        <a:cubicBezTo>
                          <a:pt x="258" y="0"/>
                          <a:pt x="77" y="106"/>
                          <a:pt x="34" y="337"/>
                        </a:cubicBezTo>
                        <a:cubicBezTo>
                          <a:pt x="1" y="571"/>
                          <a:pt x="134" y="804"/>
                          <a:pt x="368" y="838"/>
                        </a:cubicBezTo>
                        <a:cubicBezTo>
                          <a:pt x="388" y="841"/>
                          <a:pt x="408" y="842"/>
                          <a:pt x="427" y="842"/>
                        </a:cubicBezTo>
                        <a:cubicBezTo>
                          <a:pt x="635" y="842"/>
                          <a:pt x="807" y="687"/>
                          <a:pt x="868" y="504"/>
                        </a:cubicBezTo>
                        <a:cubicBezTo>
                          <a:pt x="925" y="183"/>
                          <a:pt x="681"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2" name="Google Shape;28232;p95"/>
                  <p:cNvSpPr/>
                  <p:nvPr/>
                </p:nvSpPr>
                <p:spPr>
                  <a:xfrm>
                    <a:off x="7960525" y="3726925"/>
                    <a:ext cx="24750" cy="21150"/>
                  </a:xfrm>
                  <a:custGeom>
                    <a:avLst/>
                    <a:gdLst/>
                    <a:ahLst/>
                    <a:cxnLst/>
                    <a:rect l="l" t="t" r="r" b="b"/>
                    <a:pathLst>
                      <a:path w="990" h="846" extrusionOk="0">
                        <a:moveTo>
                          <a:pt x="466" y="1"/>
                        </a:moveTo>
                        <a:cubicBezTo>
                          <a:pt x="411" y="1"/>
                          <a:pt x="355" y="13"/>
                          <a:pt x="301" y="40"/>
                        </a:cubicBezTo>
                        <a:cubicBezTo>
                          <a:pt x="68" y="140"/>
                          <a:pt x="1" y="373"/>
                          <a:pt x="101" y="607"/>
                        </a:cubicBezTo>
                        <a:cubicBezTo>
                          <a:pt x="179" y="775"/>
                          <a:pt x="315" y="845"/>
                          <a:pt x="450" y="845"/>
                        </a:cubicBezTo>
                        <a:cubicBezTo>
                          <a:pt x="719" y="845"/>
                          <a:pt x="990" y="572"/>
                          <a:pt x="835" y="240"/>
                        </a:cubicBezTo>
                        <a:cubicBezTo>
                          <a:pt x="762" y="93"/>
                          <a:pt x="617" y="1"/>
                          <a:pt x="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3" name="Google Shape;28233;p95"/>
                  <p:cNvSpPr/>
                  <p:nvPr/>
                </p:nvSpPr>
                <p:spPr>
                  <a:xfrm>
                    <a:off x="8013075" y="3656150"/>
                    <a:ext cx="27300" cy="21250"/>
                  </a:xfrm>
                  <a:custGeom>
                    <a:avLst/>
                    <a:gdLst/>
                    <a:ahLst/>
                    <a:cxnLst/>
                    <a:rect l="l" t="t" r="r" b="b"/>
                    <a:pathLst>
                      <a:path w="1092" h="850" extrusionOk="0">
                        <a:moveTo>
                          <a:pt x="510" y="0"/>
                        </a:moveTo>
                        <a:cubicBezTo>
                          <a:pt x="496" y="0"/>
                          <a:pt x="482" y="1"/>
                          <a:pt x="467" y="2"/>
                        </a:cubicBezTo>
                        <a:cubicBezTo>
                          <a:pt x="100" y="69"/>
                          <a:pt x="0" y="536"/>
                          <a:pt x="301" y="769"/>
                        </a:cubicBezTo>
                        <a:cubicBezTo>
                          <a:pt x="367" y="823"/>
                          <a:pt x="450" y="849"/>
                          <a:pt x="534" y="849"/>
                        </a:cubicBezTo>
                        <a:cubicBezTo>
                          <a:pt x="659" y="849"/>
                          <a:pt x="788" y="789"/>
                          <a:pt x="868" y="669"/>
                        </a:cubicBezTo>
                        <a:cubicBezTo>
                          <a:pt x="1092" y="381"/>
                          <a:pt x="855" y="0"/>
                          <a:pt x="5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4" name="Google Shape;28234;p95"/>
                  <p:cNvSpPr/>
                  <p:nvPr/>
                </p:nvSpPr>
                <p:spPr>
                  <a:xfrm>
                    <a:off x="7976375" y="3477350"/>
                    <a:ext cx="24650" cy="20475"/>
                  </a:xfrm>
                  <a:custGeom>
                    <a:avLst/>
                    <a:gdLst/>
                    <a:ahLst/>
                    <a:cxnLst/>
                    <a:rect l="l" t="t" r="r" b="b"/>
                    <a:pathLst>
                      <a:path w="986" h="819" extrusionOk="0">
                        <a:moveTo>
                          <a:pt x="561" y="1"/>
                        </a:moveTo>
                        <a:cubicBezTo>
                          <a:pt x="530" y="1"/>
                          <a:pt x="498" y="5"/>
                          <a:pt x="468" y="16"/>
                        </a:cubicBezTo>
                        <a:cubicBezTo>
                          <a:pt x="101" y="82"/>
                          <a:pt x="1" y="549"/>
                          <a:pt x="301" y="750"/>
                        </a:cubicBezTo>
                        <a:cubicBezTo>
                          <a:pt x="372" y="797"/>
                          <a:pt x="448" y="818"/>
                          <a:pt x="523" y="818"/>
                        </a:cubicBezTo>
                        <a:cubicBezTo>
                          <a:pt x="764" y="818"/>
                          <a:pt x="986" y="596"/>
                          <a:pt x="935" y="316"/>
                        </a:cubicBezTo>
                        <a:cubicBezTo>
                          <a:pt x="906" y="146"/>
                          <a:pt x="734"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5" name="Google Shape;28235;p95"/>
                  <p:cNvSpPr/>
                  <p:nvPr/>
                </p:nvSpPr>
                <p:spPr>
                  <a:xfrm>
                    <a:off x="7923850" y="3478700"/>
                    <a:ext cx="24425" cy="20675"/>
                  </a:xfrm>
                  <a:custGeom>
                    <a:avLst/>
                    <a:gdLst/>
                    <a:ahLst/>
                    <a:cxnLst/>
                    <a:rect l="l" t="t" r="r" b="b"/>
                    <a:pathLst>
                      <a:path w="977" h="827" extrusionOk="0">
                        <a:moveTo>
                          <a:pt x="487" y="0"/>
                        </a:moveTo>
                        <a:cubicBezTo>
                          <a:pt x="438" y="0"/>
                          <a:pt x="387" y="9"/>
                          <a:pt x="334" y="28"/>
                        </a:cubicBezTo>
                        <a:cubicBezTo>
                          <a:pt x="134" y="95"/>
                          <a:pt x="0" y="329"/>
                          <a:pt x="67" y="529"/>
                        </a:cubicBezTo>
                        <a:cubicBezTo>
                          <a:pt x="138" y="725"/>
                          <a:pt x="305" y="826"/>
                          <a:pt x="471" y="826"/>
                        </a:cubicBezTo>
                        <a:cubicBezTo>
                          <a:pt x="614" y="826"/>
                          <a:pt x="757" y="750"/>
                          <a:pt x="834" y="595"/>
                        </a:cubicBezTo>
                        <a:cubicBezTo>
                          <a:pt x="977" y="310"/>
                          <a:pt x="778"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6" name="Google Shape;28236;p95"/>
                  <p:cNvSpPr/>
                  <p:nvPr/>
                </p:nvSpPr>
                <p:spPr>
                  <a:xfrm>
                    <a:off x="7945525" y="3521550"/>
                    <a:ext cx="23150" cy="21075"/>
                  </a:xfrm>
                  <a:custGeom>
                    <a:avLst/>
                    <a:gdLst/>
                    <a:ahLst/>
                    <a:cxnLst/>
                    <a:rect l="l" t="t" r="r" b="b"/>
                    <a:pathLst>
                      <a:path w="926" h="843" extrusionOk="0">
                        <a:moveTo>
                          <a:pt x="472" y="1"/>
                        </a:moveTo>
                        <a:cubicBezTo>
                          <a:pt x="438" y="1"/>
                          <a:pt x="403" y="6"/>
                          <a:pt x="367" y="16"/>
                        </a:cubicBezTo>
                        <a:cubicBezTo>
                          <a:pt x="167" y="49"/>
                          <a:pt x="0" y="282"/>
                          <a:pt x="67" y="516"/>
                        </a:cubicBezTo>
                        <a:lnTo>
                          <a:pt x="34" y="516"/>
                        </a:lnTo>
                        <a:cubicBezTo>
                          <a:pt x="76" y="742"/>
                          <a:pt x="250" y="842"/>
                          <a:pt x="429" y="842"/>
                        </a:cubicBezTo>
                        <a:cubicBezTo>
                          <a:pt x="673" y="842"/>
                          <a:pt x="925" y="657"/>
                          <a:pt x="868" y="349"/>
                        </a:cubicBezTo>
                        <a:cubicBezTo>
                          <a:pt x="839" y="151"/>
                          <a:pt x="667"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7" name="Google Shape;28237;p95"/>
                  <p:cNvSpPr/>
                  <p:nvPr/>
                </p:nvSpPr>
                <p:spPr>
                  <a:xfrm>
                    <a:off x="8040125" y="3046400"/>
                    <a:ext cx="25500" cy="21125"/>
                  </a:xfrm>
                  <a:custGeom>
                    <a:avLst/>
                    <a:gdLst/>
                    <a:ahLst/>
                    <a:cxnLst/>
                    <a:rect l="l" t="t" r="r" b="b"/>
                    <a:pathLst>
                      <a:path w="1020" h="845" extrusionOk="0">
                        <a:moveTo>
                          <a:pt x="572" y="1"/>
                        </a:moveTo>
                        <a:cubicBezTo>
                          <a:pt x="244" y="1"/>
                          <a:pt x="1" y="364"/>
                          <a:pt x="186" y="642"/>
                        </a:cubicBezTo>
                        <a:cubicBezTo>
                          <a:pt x="284" y="781"/>
                          <a:pt x="422" y="845"/>
                          <a:pt x="555" y="845"/>
                        </a:cubicBezTo>
                        <a:cubicBezTo>
                          <a:pt x="740" y="845"/>
                          <a:pt x="914" y="722"/>
                          <a:pt x="953" y="508"/>
                        </a:cubicBezTo>
                        <a:cubicBezTo>
                          <a:pt x="1020" y="275"/>
                          <a:pt x="853" y="75"/>
                          <a:pt x="653" y="8"/>
                        </a:cubicBezTo>
                        <a:cubicBezTo>
                          <a:pt x="625" y="3"/>
                          <a:pt x="5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8" name="Google Shape;28238;p95"/>
                  <p:cNvSpPr/>
                  <p:nvPr/>
                </p:nvSpPr>
                <p:spPr>
                  <a:xfrm>
                    <a:off x="7946000" y="2756325"/>
                    <a:ext cx="24575" cy="20975"/>
                  </a:xfrm>
                  <a:custGeom>
                    <a:avLst/>
                    <a:gdLst/>
                    <a:ahLst/>
                    <a:cxnLst/>
                    <a:rect l="l" t="t" r="r" b="b"/>
                    <a:pathLst>
                      <a:path w="983" h="839" extrusionOk="0">
                        <a:moveTo>
                          <a:pt x="510" y="1"/>
                        </a:moveTo>
                        <a:cubicBezTo>
                          <a:pt x="262" y="1"/>
                          <a:pt x="1" y="214"/>
                          <a:pt x="81" y="536"/>
                        </a:cubicBezTo>
                        <a:cubicBezTo>
                          <a:pt x="147" y="747"/>
                          <a:pt x="312" y="839"/>
                          <a:pt x="478" y="839"/>
                        </a:cubicBezTo>
                        <a:cubicBezTo>
                          <a:pt x="730" y="839"/>
                          <a:pt x="983" y="626"/>
                          <a:pt x="882" y="303"/>
                        </a:cubicBezTo>
                        <a:cubicBezTo>
                          <a:pt x="829" y="92"/>
                          <a:pt x="672" y="1"/>
                          <a:pt x="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9" name="Google Shape;28239;p95"/>
                  <p:cNvSpPr/>
                  <p:nvPr/>
                </p:nvSpPr>
                <p:spPr>
                  <a:xfrm>
                    <a:off x="7908825" y="2882050"/>
                    <a:ext cx="24675" cy="20475"/>
                  </a:xfrm>
                  <a:custGeom>
                    <a:avLst/>
                    <a:gdLst/>
                    <a:ahLst/>
                    <a:cxnLst/>
                    <a:rect l="l" t="t" r="r" b="b"/>
                    <a:pathLst>
                      <a:path w="987" h="819" extrusionOk="0">
                        <a:moveTo>
                          <a:pt x="448" y="1"/>
                        </a:moveTo>
                        <a:cubicBezTo>
                          <a:pt x="257" y="1"/>
                          <a:pt x="74" y="125"/>
                          <a:pt x="34" y="344"/>
                        </a:cubicBezTo>
                        <a:cubicBezTo>
                          <a:pt x="1" y="578"/>
                          <a:pt x="134" y="778"/>
                          <a:pt x="368" y="811"/>
                        </a:cubicBezTo>
                        <a:cubicBezTo>
                          <a:pt x="395" y="816"/>
                          <a:pt x="422" y="819"/>
                          <a:pt x="448" y="819"/>
                        </a:cubicBezTo>
                        <a:cubicBezTo>
                          <a:pt x="772" y="819"/>
                          <a:pt x="986" y="455"/>
                          <a:pt x="801" y="177"/>
                        </a:cubicBezTo>
                        <a:cubicBezTo>
                          <a:pt x="707" y="57"/>
                          <a:pt x="576"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0" name="Google Shape;28240;p95"/>
                  <p:cNvSpPr/>
                  <p:nvPr/>
                </p:nvSpPr>
                <p:spPr>
                  <a:xfrm>
                    <a:off x="7983050" y="3078550"/>
                    <a:ext cx="26300" cy="21025"/>
                  </a:xfrm>
                  <a:custGeom>
                    <a:avLst/>
                    <a:gdLst/>
                    <a:ahLst/>
                    <a:cxnLst/>
                    <a:rect l="l" t="t" r="r" b="b"/>
                    <a:pathLst>
                      <a:path w="1052" h="841" extrusionOk="0">
                        <a:moveTo>
                          <a:pt x="475" y="0"/>
                        </a:moveTo>
                        <a:cubicBezTo>
                          <a:pt x="431" y="0"/>
                          <a:pt x="384" y="7"/>
                          <a:pt x="334" y="23"/>
                        </a:cubicBezTo>
                        <a:cubicBezTo>
                          <a:pt x="134" y="56"/>
                          <a:pt x="0" y="290"/>
                          <a:pt x="67" y="523"/>
                        </a:cubicBezTo>
                        <a:cubicBezTo>
                          <a:pt x="122" y="716"/>
                          <a:pt x="268" y="841"/>
                          <a:pt x="449" y="841"/>
                        </a:cubicBezTo>
                        <a:cubicBezTo>
                          <a:pt x="487" y="841"/>
                          <a:pt x="527" y="835"/>
                          <a:pt x="568" y="824"/>
                        </a:cubicBezTo>
                        <a:cubicBezTo>
                          <a:pt x="1051" y="672"/>
                          <a:pt x="905"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1" name="Google Shape;28241;p95"/>
                  <p:cNvSpPr/>
                  <p:nvPr/>
                </p:nvSpPr>
                <p:spPr>
                  <a:xfrm>
                    <a:off x="8048525" y="3011875"/>
                    <a:ext cx="22950" cy="21000"/>
                  </a:xfrm>
                  <a:custGeom>
                    <a:avLst/>
                    <a:gdLst/>
                    <a:ahLst/>
                    <a:cxnLst/>
                    <a:rect l="l" t="t" r="r" b="b"/>
                    <a:pathLst>
                      <a:path w="918" h="840" extrusionOk="0">
                        <a:moveTo>
                          <a:pt x="467" y="0"/>
                        </a:moveTo>
                        <a:cubicBezTo>
                          <a:pt x="225" y="0"/>
                          <a:pt x="1" y="217"/>
                          <a:pt x="50" y="488"/>
                        </a:cubicBezTo>
                        <a:cubicBezTo>
                          <a:pt x="71" y="715"/>
                          <a:pt x="256" y="839"/>
                          <a:pt x="450" y="839"/>
                        </a:cubicBezTo>
                        <a:cubicBezTo>
                          <a:pt x="570" y="839"/>
                          <a:pt x="694" y="791"/>
                          <a:pt x="784" y="689"/>
                        </a:cubicBezTo>
                        <a:cubicBezTo>
                          <a:pt x="917" y="488"/>
                          <a:pt x="884" y="222"/>
                          <a:pt x="717" y="88"/>
                        </a:cubicBezTo>
                        <a:cubicBezTo>
                          <a:pt x="639" y="27"/>
                          <a:pt x="552" y="0"/>
                          <a:pt x="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2" name="Google Shape;28242;p95"/>
                  <p:cNvSpPr/>
                  <p:nvPr/>
                </p:nvSpPr>
                <p:spPr>
                  <a:xfrm>
                    <a:off x="8018900" y="2836075"/>
                    <a:ext cx="23125" cy="20900"/>
                  </a:xfrm>
                  <a:custGeom>
                    <a:avLst/>
                    <a:gdLst/>
                    <a:ahLst/>
                    <a:cxnLst/>
                    <a:rect l="l" t="t" r="r" b="b"/>
                    <a:pathLst>
                      <a:path w="925" h="836" extrusionOk="0">
                        <a:moveTo>
                          <a:pt x="473" y="0"/>
                        </a:moveTo>
                        <a:cubicBezTo>
                          <a:pt x="438" y="0"/>
                          <a:pt x="403" y="5"/>
                          <a:pt x="368" y="15"/>
                        </a:cubicBezTo>
                        <a:cubicBezTo>
                          <a:pt x="168" y="48"/>
                          <a:pt x="1" y="248"/>
                          <a:pt x="34" y="482"/>
                        </a:cubicBezTo>
                        <a:cubicBezTo>
                          <a:pt x="78" y="728"/>
                          <a:pt x="259" y="836"/>
                          <a:pt x="442" y="836"/>
                        </a:cubicBezTo>
                        <a:cubicBezTo>
                          <a:pt x="682" y="836"/>
                          <a:pt x="925" y="651"/>
                          <a:pt x="868" y="349"/>
                        </a:cubicBezTo>
                        <a:cubicBezTo>
                          <a:pt x="840" y="150"/>
                          <a:pt x="667" y="0"/>
                          <a:pt x="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3" name="Google Shape;28243;p95"/>
                  <p:cNvSpPr/>
                  <p:nvPr/>
                </p:nvSpPr>
                <p:spPr>
                  <a:xfrm>
                    <a:off x="7977200" y="2796575"/>
                    <a:ext cx="27325" cy="20750"/>
                  </a:xfrm>
                  <a:custGeom>
                    <a:avLst/>
                    <a:gdLst/>
                    <a:ahLst/>
                    <a:cxnLst/>
                    <a:rect l="l" t="t" r="r" b="b"/>
                    <a:pathLst>
                      <a:path w="1093" h="830" extrusionOk="0">
                        <a:moveTo>
                          <a:pt x="566" y="1"/>
                        </a:moveTo>
                        <a:cubicBezTo>
                          <a:pt x="471" y="1"/>
                          <a:pt x="376" y="34"/>
                          <a:pt x="301" y="94"/>
                        </a:cubicBezTo>
                        <a:cubicBezTo>
                          <a:pt x="1" y="327"/>
                          <a:pt x="134" y="794"/>
                          <a:pt x="501" y="828"/>
                        </a:cubicBezTo>
                        <a:cubicBezTo>
                          <a:pt x="516" y="829"/>
                          <a:pt x="530" y="830"/>
                          <a:pt x="544" y="830"/>
                        </a:cubicBezTo>
                        <a:cubicBezTo>
                          <a:pt x="886" y="830"/>
                          <a:pt x="1093" y="449"/>
                          <a:pt x="868" y="161"/>
                        </a:cubicBezTo>
                        <a:cubicBezTo>
                          <a:pt x="795" y="50"/>
                          <a:pt x="6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4" name="Google Shape;28244;p95"/>
                  <p:cNvSpPr/>
                  <p:nvPr/>
                </p:nvSpPr>
                <p:spPr>
                  <a:xfrm>
                    <a:off x="7962200" y="3157775"/>
                    <a:ext cx="24200" cy="21425"/>
                  </a:xfrm>
                  <a:custGeom>
                    <a:avLst/>
                    <a:gdLst/>
                    <a:ahLst/>
                    <a:cxnLst/>
                    <a:rect l="l" t="t" r="r" b="b"/>
                    <a:pathLst>
                      <a:path w="968" h="857" extrusionOk="0">
                        <a:moveTo>
                          <a:pt x="415" y="0"/>
                        </a:moveTo>
                        <a:cubicBezTo>
                          <a:pt x="202" y="0"/>
                          <a:pt x="1" y="173"/>
                          <a:pt x="1" y="423"/>
                        </a:cubicBezTo>
                        <a:cubicBezTo>
                          <a:pt x="1" y="657"/>
                          <a:pt x="167" y="857"/>
                          <a:pt x="401" y="857"/>
                        </a:cubicBezTo>
                        <a:cubicBezTo>
                          <a:pt x="768" y="857"/>
                          <a:pt x="968" y="390"/>
                          <a:pt x="701" y="123"/>
                        </a:cubicBezTo>
                        <a:cubicBezTo>
                          <a:pt x="616" y="38"/>
                          <a:pt x="51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5" name="Google Shape;28245;p95"/>
                  <p:cNvSpPr/>
                  <p:nvPr/>
                </p:nvSpPr>
                <p:spPr>
                  <a:xfrm>
                    <a:off x="7995125" y="3261700"/>
                    <a:ext cx="24650" cy="21050"/>
                  </a:xfrm>
                  <a:custGeom>
                    <a:avLst/>
                    <a:gdLst/>
                    <a:ahLst/>
                    <a:cxnLst/>
                    <a:rect l="l" t="t" r="r" b="b"/>
                    <a:pathLst>
                      <a:path w="986" h="842" extrusionOk="0">
                        <a:moveTo>
                          <a:pt x="463" y="0"/>
                        </a:moveTo>
                        <a:cubicBezTo>
                          <a:pt x="222" y="0"/>
                          <a:pt x="0" y="222"/>
                          <a:pt x="51" y="503"/>
                        </a:cubicBezTo>
                        <a:cubicBezTo>
                          <a:pt x="81" y="712"/>
                          <a:pt x="272" y="841"/>
                          <a:pt x="480" y="841"/>
                        </a:cubicBezTo>
                        <a:cubicBezTo>
                          <a:pt x="504" y="841"/>
                          <a:pt x="528" y="840"/>
                          <a:pt x="552" y="836"/>
                        </a:cubicBezTo>
                        <a:cubicBezTo>
                          <a:pt x="918" y="769"/>
                          <a:pt x="985" y="269"/>
                          <a:pt x="685" y="69"/>
                        </a:cubicBezTo>
                        <a:cubicBezTo>
                          <a:pt x="614" y="22"/>
                          <a:pt x="538" y="0"/>
                          <a:pt x="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6" name="Google Shape;28246;p95"/>
                  <p:cNvSpPr/>
                  <p:nvPr/>
                </p:nvSpPr>
                <p:spPr>
                  <a:xfrm>
                    <a:off x="8036800" y="3136475"/>
                    <a:ext cx="24675" cy="20475"/>
                  </a:xfrm>
                  <a:custGeom>
                    <a:avLst/>
                    <a:gdLst/>
                    <a:ahLst/>
                    <a:cxnLst/>
                    <a:rect l="l" t="t" r="r" b="b"/>
                    <a:pathLst>
                      <a:path w="987" h="819" extrusionOk="0">
                        <a:moveTo>
                          <a:pt x="539" y="0"/>
                        </a:moveTo>
                        <a:cubicBezTo>
                          <a:pt x="215" y="0"/>
                          <a:pt x="0" y="364"/>
                          <a:pt x="185" y="641"/>
                        </a:cubicBezTo>
                        <a:cubicBezTo>
                          <a:pt x="266" y="762"/>
                          <a:pt x="395" y="818"/>
                          <a:pt x="525" y="818"/>
                        </a:cubicBezTo>
                        <a:cubicBezTo>
                          <a:pt x="718" y="818"/>
                          <a:pt x="913" y="694"/>
                          <a:pt x="953" y="475"/>
                        </a:cubicBezTo>
                        <a:cubicBezTo>
                          <a:pt x="986" y="274"/>
                          <a:pt x="853" y="41"/>
                          <a:pt x="619" y="8"/>
                        </a:cubicBezTo>
                        <a:cubicBezTo>
                          <a:pt x="592" y="3"/>
                          <a:pt x="565"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7" name="Google Shape;28247;p95"/>
                  <p:cNvSpPr/>
                  <p:nvPr/>
                </p:nvSpPr>
                <p:spPr>
                  <a:xfrm>
                    <a:off x="7959125" y="2708900"/>
                    <a:ext cx="23200" cy="21600"/>
                  </a:xfrm>
                  <a:custGeom>
                    <a:avLst/>
                    <a:gdLst/>
                    <a:ahLst/>
                    <a:cxnLst/>
                    <a:rect l="l" t="t" r="r" b="b"/>
                    <a:pathLst>
                      <a:path w="928" h="864" extrusionOk="0">
                        <a:moveTo>
                          <a:pt x="472" y="1"/>
                        </a:moveTo>
                        <a:cubicBezTo>
                          <a:pt x="236" y="1"/>
                          <a:pt x="1" y="182"/>
                          <a:pt x="57" y="499"/>
                        </a:cubicBezTo>
                        <a:cubicBezTo>
                          <a:pt x="86" y="749"/>
                          <a:pt x="266" y="863"/>
                          <a:pt x="451" y="863"/>
                        </a:cubicBezTo>
                        <a:cubicBezTo>
                          <a:pt x="685" y="863"/>
                          <a:pt x="928" y="682"/>
                          <a:pt x="891" y="365"/>
                        </a:cubicBezTo>
                        <a:cubicBezTo>
                          <a:pt x="847" y="115"/>
                          <a:pt x="659"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8" name="Google Shape;28248;p95"/>
                  <p:cNvSpPr/>
                  <p:nvPr/>
                </p:nvSpPr>
                <p:spPr>
                  <a:xfrm>
                    <a:off x="7905950" y="2511250"/>
                    <a:ext cx="23900" cy="20875"/>
                  </a:xfrm>
                  <a:custGeom>
                    <a:avLst/>
                    <a:gdLst/>
                    <a:ahLst/>
                    <a:cxnLst/>
                    <a:rect l="l" t="t" r="r" b="b"/>
                    <a:pathLst>
                      <a:path w="956" h="835" extrusionOk="0">
                        <a:moveTo>
                          <a:pt x="503" y="1"/>
                        </a:moveTo>
                        <a:cubicBezTo>
                          <a:pt x="251" y="1"/>
                          <a:pt x="0" y="206"/>
                          <a:pt x="116" y="532"/>
                        </a:cubicBezTo>
                        <a:cubicBezTo>
                          <a:pt x="172" y="742"/>
                          <a:pt x="333" y="835"/>
                          <a:pt x="496" y="835"/>
                        </a:cubicBezTo>
                        <a:cubicBezTo>
                          <a:pt x="723" y="835"/>
                          <a:pt x="955" y="656"/>
                          <a:pt x="916" y="366"/>
                        </a:cubicBezTo>
                        <a:cubicBezTo>
                          <a:pt x="874" y="111"/>
                          <a:pt x="68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9" name="Google Shape;28249;p95"/>
                  <p:cNvSpPr/>
                  <p:nvPr/>
                </p:nvSpPr>
                <p:spPr>
                  <a:xfrm>
                    <a:off x="7862125" y="2612525"/>
                    <a:ext cx="26525" cy="20825"/>
                  </a:xfrm>
                  <a:custGeom>
                    <a:avLst/>
                    <a:gdLst/>
                    <a:ahLst/>
                    <a:cxnLst/>
                    <a:rect l="l" t="t" r="r" b="b"/>
                    <a:pathLst>
                      <a:path w="1061" h="833" extrusionOk="0">
                        <a:moveTo>
                          <a:pt x="447" y="0"/>
                        </a:moveTo>
                        <a:cubicBezTo>
                          <a:pt x="259" y="0"/>
                          <a:pt x="95" y="125"/>
                          <a:pt x="67" y="317"/>
                        </a:cubicBezTo>
                        <a:cubicBezTo>
                          <a:pt x="1" y="518"/>
                          <a:pt x="134" y="751"/>
                          <a:pt x="368" y="818"/>
                        </a:cubicBezTo>
                        <a:cubicBezTo>
                          <a:pt x="408" y="828"/>
                          <a:pt x="447" y="833"/>
                          <a:pt x="484" y="833"/>
                        </a:cubicBezTo>
                        <a:cubicBezTo>
                          <a:pt x="928" y="833"/>
                          <a:pt x="1061" y="140"/>
                          <a:pt x="568" y="17"/>
                        </a:cubicBezTo>
                        <a:cubicBezTo>
                          <a:pt x="527" y="6"/>
                          <a:pt x="4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0" name="Google Shape;28250;p95"/>
                  <p:cNvSpPr/>
                  <p:nvPr/>
                </p:nvSpPr>
                <p:spPr>
                  <a:xfrm>
                    <a:off x="7892375" y="2637925"/>
                    <a:ext cx="27325" cy="21300"/>
                  </a:xfrm>
                  <a:custGeom>
                    <a:avLst/>
                    <a:gdLst/>
                    <a:ahLst/>
                    <a:cxnLst/>
                    <a:rect l="l" t="t" r="r" b="b"/>
                    <a:pathLst>
                      <a:path w="1093" h="852" extrusionOk="0">
                        <a:moveTo>
                          <a:pt x="552" y="0"/>
                        </a:moveTo>
                        <a:cubicBezTo>
                          <a:pt x="209" y="0"/>
                          <a:pt x="0" y="413"/>
                          <a:pt x="225" y="702"/>
                        </a:cubicBezTo>
                        <a:cubicBezTo>
                          <a:pt x="303" y="800"/>
                          <a:pt x="426" y="852"/>
                          <a:pt x="555" y="852"/>
                        </a:cubicBezTo>
                        <a:cubicBezTo>
                          <a:pt x="647" y="852"/>
                          <a:pt x="742" y="825"/>
                          <a:pt x="825" y="769"/>
                        </a:cubicBezTo>
                        <a:cubicBezTo>
                          <a:pt x="1092" y="536"/>
                          <a:pt x="959" y="69"/>
                          <a:pt x="592" y="2"/>
                        </a:cubicBezTo>
                        <a:cubicBezTo>
                          <a:pt x="579" y="1"/>
                          <a:pt x="565"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1" name="Google Shape;28251;p95"/>
                  <p:cNvSpPr/>
                  <p:nvPr/>
                </p:nvSpPr>
                <p:spPr>
                  <a:xfrm>
                    <a:off x="7762050" y="2215025"/>
                    <a:ext cx="24925" cy="21125"/>
                  </a:xfrm>
                  <a:custGeom>
                    <a:avLst/>
                    <a:gdLst/>
                    <a:ahLst/>
                    <a:cxnLst/>
                    <a:rect l="l" t="t" r="r" b="b"/>
                    <a:pathLst>
                      <a:path w="997" h="845" extrusionOk="0">
                        <a:moveTo>
                          <a:pt x="482" y="1"/>
                        </a:moveTo>
                        <a:cubicBezTo>
                          <a:pt x="423" y="1"/>
                          <a:pt x="362" y="13"/>
                          <a:pt x="301" y="39"/>
                        </a:cubicBezTo>
                        <a:cubicBezTo>
                          <a:pt x="101" y="139"/>
                          <a:pt x="1" y="373"/>
                          <a:pt x="101" y="573"/>
                        </a:cubicBezTo>
                        <a:cubicBezTo>
                          <a:pt x="173" y="765"/>
                          <a:pt x="319" y="845"/>
                          <a:pt x="466" y="845"/>
                        </a:cubicBezTo>
                        <a:cubicBezTo>
                          <a:pt x="728" y="845"/>
                          <a:pt x="996" y="593"/>
                          <a:pt x="868" y="273"/>
                        </a:cubicBezTo>
                        <a:cubicBezTo>
                          <a:pt x="794" y="100"/>
                          <a:pt x="64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2" name="Google Shape;28252;p95"/>
                  <p:cNvSpPr/>
                  <p:nvPr/>
                </p:nvSpPr>
                <p:spPr>
                  <a:xfrm>
                    <a:off x="7603275" y="2067500"/>
                    <a:ext cx="24575" cy="20975"/>
                  </a:xfrm>
                  <a:custGeom>
                    <a:avLst/>
                    <a:gdLst/>
                    <a:ahLst/>
                    <a:cxnLst/>
                    <a:rect l="l" t="t" r="r" b="b"/>
                    <a:pathLst>
                      <a:path w="983" h="839" extrusionOk="0">
                        <a:moveTo>
                          <a:pt x="509" y="1"/>
                        </a:moveTo>
                        <a:cubicBezTo>
                          <a:pt x="261" y="1"/>
                          <a:pt x="0" y="214"/>
                          <a:pt x="81" y="536"/>
                        </a:cubicBezTo>
                        <a:cubicBezTo>
                          <a:pt x="147" y="747"/>
                          <a:pt x="312" y="838"/>
                          <a:pt x="477" y="838"/>
                        </a:cubicBezTo>
                        <a:cubicBezTo>
                          <a:pt x="729" y="838"/>
                          <a:pt x="982" y="626"/>
                          <a:pt x="881" y="303"/>
                        </a:cubicBezTo>
                        <a:cubicBezTo>
                          <a:pt x="828" y="92"/>
                          <a:pt x="671" y="1"/>
                          <a:pt x="5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3" name="Google Shape;28253;p95"/>
                  <p:cNvSpPr/>
                  <p:nvPr/>
                </p:nvSpPr>
                <p:spPr>
                  <a:xfrm>
                    <a:off x="7650300" y="2134025"/>
                    <a:ext cx="23375" cy="20950"/>
                  </a:xfrm>
                  <a:custGeom>
                    <a:avLst/>
                    <a:gdLst/>
                    <a:ahLst/>
                    <a:cxnLst/>
                    <a:rect l="l" t="t" r="r" b="b"/>
                    <a:pathLst>
                      <a:path w="935" h="838" extrusionOk="0">
                        <a:moveTo>
                          <a:pt x="483" y="1"/>
                        </a:moveTo>
                        <a:cubicBezTo>
                          <a:pt x="388" y="1"/>
                          <a:pt x="291" y="35"/>
                          <a:pt x="201" y="110"/>
                        </a:cubicBezTo>
                        <a:cubicBezTo>
                          <a:pt x="34" y="244"/>
                          <a:pt x="1" y="511"/>
                          <a:pt x="168" y="677"/>
                        </a:cubicBezTo>
                        <a:cubicBezTo>
                          <a:pt x="241" y="788"/>
                          <a:pt x="355" y="837"/>
                          <a:pt x="470" y="837"/>
                        </a:cubicBezTo>
                        <a:cubicBezTo>
                          <a:pt x="565" y="837"/>
                          <a:pt x="660" y="804"/>
                          <a:pt x="735" y="744"/>
                        </a:cubicBezTo>
                        <a:cubicBezTo>
                          <a:pt x="902" y="611"/>
                          <a:pt x="935" y="344"/>
                          <a:pt x="802" y="144"/>
                        </a:cubicBezTo>
                        <a:cubicBezTo>
                          <a:pt x="710" y="52"/>
                          <a:pt x="598"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4" name="Google Shape;28254;p95"/>
                  <p:cNvSpPr/>
                  <p:nvPr/>
                </p:nvSpPr>
                <p:spPr>
                  <a:xfrm>
                    <a:off x="7659475" y="2079025"/>
                    <a:ext cx="42575" cy="37950"/>
                  </a:xfrm>
                  <a:custGeom>
                    <a:avLst/>
                    <a:gdLst/>
                    <a:ahLst/>
                    <a:cxnLst/>
                    <a:rect l="l" t="t" r="r" b="b"/>
                    <a:pathLst>
                      <a:path w="1703" h="1518" extrusionOk="0">
                        <a:moveTo>
                          <a:pt x="886" y="1"/>
                        </a:moveTo>
                        <a:cubicBezTo>
                          <a:pt x="803" y="1"/>
                          <a:pt x="718" y="14"/>
                          <a:pt x="635" y="42"/>
                        </a:cubicBezTo>
                        <a:cubicBezTo>
                          <a:pt x="234" y="175"/>
                          <a:pt x="1" y="609"/>
                          <a:pt x="134" y="1009"/>
                        </a:cubicBezTo>
                        <a:cubicBezTo>
                          <a:pt x="240" y="1326"/>
                          <a:pt x="533" y="1518"/>
                          <a:pt x="850" y="1518"/>
                        </a:cubicBezTo>
                        <a:cubicBezTo>
                          <a:pt x="933" y="1518"/>
                          <a:pt x="1018" y="1504"/>
                          <a:pt x="1102" y="1476"/>
                        </a:cubicBezTo>
                        <a:cubicBezTo>
                          <a:pt x="1502" y="1343"/>
                          <a:pt x="1702" y="909"/>
                          <a:pt x="1569" y="509"/>
                        </a:cubicBezTo>
                        <a:cubicBezTo>
                          <a:pt x="1489" y="192"/>
                          <a:pt x="1201"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5" name="Google Shape;28255;p95"/>
                  <p:cNvSpPr/>
                  <p:nvPr/>
                </p:nvSpPr>
                <p:spPr>
                  <a:xfrm>
                    <a:off x="7933875" y="2836900"/>
                    <a:ext cx="45875" cy="38175"/>
                  </a:xfrm>
                  <a:custGeom>
                    <a:avLst/>
                    <a:gdLst/>
                    <a:ahLst/>
                    <a:cxnLst/>
                    <a:rect l="l" t="t" r="r" b="b"/>
                    <a:pathLst>
                      <a:path w="1835" h="1527" extrusionOk="0">
                        <a:moveTo>
                          <a:pt x="844" y="1"/>
                        </a:moveTo>
                        <a:cubicBezTo>
                          <a:pt x="400" y="1"/>
                          <a:pt x="0" y="386"/>
                          <a:pt x="99" y="883"/>
                        </a:cubicBezTo>
                        <a:cubicBezTo>
                          <a:pt x="159" y="1272"/>
                          <a:pt x="461" y="1527"/>
                          <a:pt x="836" y="1527"/>
                        </a:cubicBezTo>
                        <a:cubicBezTo>
                          <a:pt x="878" y="1527"/>
                          <a:pt x="922" y="1523"/>
                          <a:pt x="967" y="1516"/>
                        </a:cubicBezTo>
                        <a:cubicBezTo>
                          <a:pt x="1634" y="1416"/>
                          <a:pt x="1834" y="549"/>
                          <a:pt x="1300" y="149"/>
                        </a:cubicBezTo>
                        <a:cubicBezTo>
                          <a:pt x="1155" y="46"/>
                          <a:pt x="997" y="1"/>
                          <a:pt x="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6" name="Google Shape;28256;p95"/>
                  <p:cNvSpPr/>
                  <p:nvPr/>
                </p:nvSpPr>
                <p:spPr>
                  <a:xfrm>
                    <a:off x="7873800" y="3533600"/>
                    <a:ext cx="45725" cy="38425"/>
                  </a:xfrm>
                  <a:custGeom>
                    <a:avLst/>
                    <a:gdLst/>
                    <a:ahLst/>
                    <a:cxnLst/>
                    <a:rect l="l" t="t" r="r" b="b"/>
                    <a:pathLst>
                      <a:path w="1829" h="1537" extrusionOk="0">
                        <a:moveTo>
                          <a:pt x="878" y="1"/>
                        </a:moveTo>
                        <a:cubicBezTo>
                          <a:pt x="563" y="1"/>
                          <a:pt x="244" y="188"/>
                          <a:pt x="134" y="534"/>
                        </a:cubicBezTo>
                        <a:cubicBezTo>
                          <a:pt x="1" y="935"/>
                          <a:pt x="234" y="1368"/>
                          <a:pt x="634" y="1502"/>
                        </a:cubicBezTo>
                        <a:cubicBezTo>
                          <a:pt x="710" y="1526"/>
                          <a:pt x="785" y="1537"/>
                          <a:pt x="858" y="1537"/>
                        </a:cubicBezTo>
                        <a:cubicBezTo>
                          <a:pt x="1398" y="1537"/>
                          <a:pt x="1829" y="930"/>
                          <a:pt x="1535" y="401"/>
                        </a:cubicBezTo>
                        <a:cubicBezTo>
                          <a:pt x="1399" y="129"/>
                          <a:pt x="1140"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7" name="Google Shape;28257;p95"/>
                  <p:cNvSpPr/>
                  <p:nvPr/>
                </p:nvSpPr>
                <p:spPr>
                  <a:xfrm>
                    <a:off x="7368450" y="4279875"/>
                    <a:ext cx="47325" cy="38000"/>
                  </a:xfrm>
                  <a:custGeom>
                    <a:avLst/>
                    <a:gdLst/>
                    <a:ahLst/>
                    <a:cxnLst/>
                    <a:rect l="l" t="t" r="r" b="b"/>
                    <a:pathLst>
                      <a:path w="1893" h="1520" extrusionOk="0">
                        <a:moveTo>
                          <a:pt x="942" y="1"/>
                        </a:moveTo>
                        <a:cubicBezTo>
                          <a:pt x="829" y="1"/>
                          <a:pt x="714" y="24"/>
                          <a:pt x="601" y="71"/>
                        </a:cubicBezTo>
                        <a:cubicBezTo>
                          <a:pt x="0" y="371"/>
                          <a:pt x="34" y="1239"/>
                          <a:pt x="667" y="1472"/>
                        </a:cubicBezTo>
                        <a:cubicBezTo>
                          <a:pt x="761" y="1505"/>
                          <a:pt x="853" y="1520"/>
                          <a:pt x="942" y="1520"/>
                        </a:cubicBezTo>
                        <a:cubicBezTo>
                          <a:pt x="1485" y="1520"/>
                          <a:pt x="1893" y="954"/>
                          <a:pt x="1635" y="438"/>
                        </a:cubicBezTo>
                        <a:cubicBezTo>
                          <a:pt x="1491" y="151"/>
                          <a:pt x="1227"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8" name="Google Shape;28258;p95"/>
                  <p:cNvSpPr/>
                  <p:nvPr/>
                </p:nvSpPr>
                <p:spPr>
                  <a:xfrm>
                    <a:off x="7210000" y="4382775"/>
                    <a:ext cx="43250" cy="37900"/>
                  </a:xfrm>
                  <a:custGeom>
                    <a:avLst/>
                    <a:gdLst/>
                    <a:ahLst/>
                    <a:cxnLst/>
                    <a:rect l="l" t="t" r="r" b="b"/>
                    <a:pathLst>
                      <a:path w="1730" h="1516" extrusionOk="0">
                        <a:moveTo>
                          <a:pt x="878" y="1"/>
                        </a:moveTo>
                        <a:cubicBezTo>
                          <a:pt x="741" y="1"/>
                          <a:pt x="600" y="39"/>
                          <a:pt x="467" y="125"/>
                        </a:cubicBezTo>
                        <a:cubicBezTo>
                          <a:pt x="100" y="325"/>
                          <a:pt x="0" y="825"/>
                          <a:pt x="234" y="1159"/>
                        </a:cubicBezTo>
                        <a:cubicBezTo>
                          <a:pt x="390" y="1401"/>
                          <a:pt x="638" y="1515"/>
                          <a:pt x="881" y="1515"/>
                        </a:cubicBezTo>
                        <a:cubicBezTo>
                          <a:pt x="1207" y="1515"/>
                          <a:pt x="1525" y="1308"/>
                          <a:pt x="1602" y="925"/>
                        </a:cubicBezTo>
                        <a:cubicBezTo>
                          <a:pt x="1729" y="414"/>
                          <a:pt x="1328"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9" name="Google Shape;28259;p95"/>
                  <p:cNvSpPr/>
                  <p:nvPr/>
                </p:nvSpPr>
                <p:spPr>
                  <a:xfrm>
                    <a:off x="6837225" y="4632325"/>
                    <a:ext cx="45150" cy="38200"/>
                  </a:xfrm>
                  <a:custGeom>
                    <a:avLst/>
                    <a:gdLst/>
                    <a:ahLst/>
                    <a:cxnLst/>
                    <a:rect l="l" t="t" r="r" b="b"/>
                    <a:pathLst>
                      <a:path w="1806" h="1528" extrusionOk="0">
                        <a:moveTo>
                          <a:pt x="826" y="1"/>
                        </a:moveTo>
                        <a:cubicBezTo>
                          <a:pt x="775" y="1"/>
                          <a:pt x="722" y="6"/>
                          <a:pt x="668" y="16"/>
                        </a:cubicBezTo>
                        <a:cubicBezTo>
                          <a:pt x="268" y="117"/>
                          <a:pt x="1" y="517"/>
                          <a:pt x="67" y="917"/>
                        </a:cubicBezTo>
                        <a:cubicBezTo>
                          <a:pt x="165" y="1308"/>
                          <a:pt x="504" y="1527"/>
                          <a:pt x="841" y="1527"/>
                        </a:cubicBezTo>
                        <a:cubicBezTo>
                          <a:pt x="1079" y="1527"/>
                          <a:pt x="1317" y="1418"/>
                          <a:pt x="1468" y="1184"/>
                        </a:cubicBezTo>
                        <a:cubicBezTo>
                          <a:pt x="1806" y="663"/>
                          <a:pt x="141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0" name="Google Shape;28260;p95"/>
                  <p:cNvSpPr/>
                  <p:nvPr/>
                </p:nvSpPr>
                <p:spPr>
                  <a:xfrm>
                    <a:off x="6416925" y="4679325"/>
                    <a:ext cx="45450" cy="38075"/>
                  </a:xfrm>
                  <a:custGeom>
                    <a:avLst/>
                    <a:gdLst/>
                    <a:ahLst/>
                    <a:cxnLst/>
                    <a:rect l="l" t="t" r="r" b="b"/>
                    <a:pathLst>
                      <a:path w="1818" h="1523" extrusionOk="0">
                        <a:moveTo>
                          <a:pt x="816" y="0"/>
                        </a:moveTo>
                        <a:cubicBezTo>
                          <a:pt x="789" y="0"/>
                          <a:pt x="762" y="2"/>
                          <a:pt x="735" y="4"/>
                        </a:cubicBezTo>
                        <a:cubicBezTo>
                          <a:pt x="334" y="38"/>
                          <a:pt x="1" y="405"/>
                          <a:pt x="67" y="838"/>
                        </a:cubicBezTo>
                        <a:cubicBezTo>
                          <a:pt x="110" y="1261"/>
                          <a:pt x="459" y="1523"/>
                          <a:pt x="820" y="1523"/>
                        </a:cubicBezTo>
                        <a:cubicBezTo>
                          <a:pt x="1030" y="1523"/>
                          <a:pt x="1243" y="1435"/>
                          <a:pt x="1402" y="1239"/>
                        </a:cubicBezTo>
                        <a:cubicBezTo>
                          <a:pt x="1818" y="727"/>
                          <a:pt x="1436" y="0"/>
                          <a:pt x="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1" name="Google Shape;28261;p95"/>
                  <p:cNvSpPr/>
                  <p:nvPr/>
                </p:nvSpPr>
                <p:spPr>
                  <a:xfrm>
                    <a:off x="5985500" y="4634325"/>
                    <a:ext cx="52325" cy="38500"/>
                  </a:xfrm>
                  <a:custGeom>
                    <a:avLst/>
                    <a:gdLst/>
                    <a:ahLst/>
                    <a:cxnLst/>
                    <a:rect l="l" t="t" r="r" b="b"/>
                    <a:pathLst>
                      <a:path w="2093" h="1540" extrusionOk="0">
                        <a:moveTo>
                          <a:pt x="1047" y="1"/>
                        </a:moveTo>
                        <a:cubicBezTo>
                          <a:pt x="75" y="1"/>
                          <a:pt x="0" y="1440"/>
                          <a:pt x="979" y="1538"/>
                        </a:cubicBezTo>
                        <a:cubicBezTo>
                          <a:pt x="1001" y="1539"/>
                          <a:pt x="1022" y="1540"/>
                          <a:pt x="1042" y="1540"/>
                        </a:cubicBezTo>
                        <a:cubicBezTo>
                          <a:pt x="1985" y="1540"/>
                          <a:pt x="2092" y="68"/>
                          <a:pt x="1113" y="3"/>
                        </a:cubicBezTo>
                        <a:cubicBezTo>
                          <a:pt x="1090" y="2"/>
                          <a:pt x="1068"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2" name="Google Shape;28262;p95"/>
                  <p:cNvSpPr/>
                  <p:nvPr/>
                </p:nvSpPr>
                <p:spPr>
                  <a:xfrm>
                    <a:off x="5839125" y="4603000"/>
                    <a:ext cx="45775" cy="38575"/>
                  </a:xfrm>
                  <a:custGeom>
                    <a:avLst/>
                    <a:gdLst/>
                    <a:ahLst/>
                    <a:cxnLst/>
                    <a:rect l="l" t="t" r="r" b="b"/>
                    <a:pathLst>
                      <a:path w="1831" h="1543" extrusionOk="0">
                        <a:moveTo>
                          <a:pt x="858" y="1"/>
                        </a:moveTo>
                        <a:cubicBezTo>
                          <a:pt x="514" y="1"/>
                          <a:pt x="187" y="246"/>
                          <a:pt x="130" y="589"/>
                        </a:cubicBezTo>
                        <a:cubicBezTo>
                          <a:pt x="0" y="1106"/>
                          <a:pt x="412" y="1543"/>
                          <a:pt x="867" y="1543"/>
                        </a:cubicBezTo>
                        <a:cubicBezTo>
                          <a:pt x="1000" y="1543"/>
                          <a:pt x="1136" y="1506"/>
                          <a:pt x="1264" y="1423"/>
                        </a:cubicBezTo>
                        <a:cubicBezTo>
                          <a:pt x="1831" y="1056"/>
                          <a:pt x="1697" y="155"/>
                          <a:pt x="1030" y="22"/>
                        </a:cubicBezTo>
                        <a:cubicBezTo>
                          <a:pt x="973" y="8"/>
                          <a:pt x="915"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3" name="Google Shape;28263;p95"/>
                  <p:cNvSpPr/>
                  <p:nvPr/>
                </p:nvSpPr>
                <p:spPr>
                  <a:xfrm>
                    <a:off x="5672700" y="4521425"/>
                    <a:ext cx="55850" cy="38925"/>
                  </a:xfrm>
                  <a:custGeom>
                    <a:avLst/>
                    <a:gdLst/>
                    <a:ahLst/>
                    <a:cxnLst/>
                    <a:rect l="l" t="t" r="r" b="b"/>
                    <a:pathLst>
                      <a:path w="2234" h="1557" extrusionOk="0">
                        <a:moveTo>
                          <a:pt x="1068" y="0"/>
                        </a:moveTo>
                        <a:cubicBezTo>
                          <a:pt x="350" y="0"/>
                          <a:pt x="0" y="1107"/>
                          <a:pt x="782" y="1484"/>
                        </a:cubicBezTo>
                        <a:cubicBezTo>
                          <a:pt x="899" y="1534"/>
                          <a:pt x="1012" y="1556"/>
                          <a:pt x="1117" y="1556"/>
                        </a:cubicBezTo>
                        <a:cubicBezTo>
                          <a:pt x="1850" y="1556"/>
                          <a:pt x="2233" y="462"/>
                          <a:pt x="1416" y="83"/>
                        </a:cubicBezTo>
                        <a:cubicBezTo>
                          <a:pt x="1293" y="26"/>
                          <a:pt x="1177"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4" name="Google Shape;28264;p95"/>
                  <p:cNvSpPr/>
                  <p:nvPr/>
                </p:nvSpPr>
                <p:spPr>
                  <a:xfrm>
                    <a:off x="5498350" y="4439075"/>
                    <a:ext cx="56850" cy="39275"/>
                  </a:xfrm>
                  <a:custGeom>
                    <a:avLst/>
                    <a:gdLst/>
                    <a:ahLst/>
                    <a:cxnLst/>
                    <a:rect l="l" t="t" r="r" b="b"/>
                    <a:pathLst>
                      <a:path w="2274" h="1571" extrusionOk="0">
                        <a:moveTo>
                          <a:pt x="1115" y="1"/>
                        </a:moveTo>
                        <a:cubicBezTo>
                          <a:pt x="448" y="1"/>
                          <a:pt x="0" y="973"/>
                          <a:pt x="718" y="1442"/>
                        </a:cubicBezTo>
                        <a:cubicBezTo>
                          <a:pt x="863" y="1531"/>
                          <a:pt x="1008" y="1570"/>
                          <a:pt x="1144" y="1570"/>
                        </a:cubicBezTo>
                        <a:cubicBezTo>
                          <a:pt x="1817" y="1570"/>
                          <a:pt x="2274" y="613"/>
                          <a:pt x="1552" y="141"/>
                        </a:cubicBezTo>
                        <a:cubicBezTo>
                          <a:pt x="1402" y="43"/>
                          <a:pt x="1254"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65" name="Google Shape;28265;p95"/>
                <p:cNvGrpSpPr/>
                <p:nvPr/>
              </p:nvGrpSpPr>
              <p:grpSpPr>
                <a:xfrm rot="-5290220" flipH="1">
                  <a:off x="3509477" y="1834684"/>
                  <a:ext cx="2834905" cy="2654364"/>
                  <a:chOff x="5272775" y="2011375"/>
                  <a:chExt cx="3027200" cy="2935100"/>
                </a:xfrm>
              </p:grpSpPr>
              <p:sp>
                <p:nvSpPr>
                  <p:cNvPr id="28266" name="Google Shape;28266;p95"/>
                  <p:cNvSpPr/>
                  <p:nvPr/>
                </p:nvSpPr>
                <p:spPr>
                  <a:xfrm>
                    <a:off x="6106700" y="2471800"/>
                    <a:ext cx="13375" cy="12125"/>
                  </a:xfrm>
                  <a:custGeom>
                    <a:avLst/>
                    <a:gdLst/>
                    <a:ahLst/>
                    <a:cxnLst/>
                    <a:rect l="l" t="t" r="r" b="b"/>
                    <a:pathLst>
                      <a:path w="535" h="485" extrusionOk="0">
                        <a:moveTo>
                          <a:pt x="280" y="1"/>
                        </a:moveTo>
                        <a:cubicBezTo>
                          <a:pt x="218" y="1"/>
                          <a:pt x="151" y="26"/>
                          <a:pt x="101" y="76"/>
                        </a:cubicBezTo>
                        <a:cubicBezTo>
                          <a:pt x="1" y="142"/>
                          <a:pt x="1" y="309"/>
                          <a:pt x="101" y="409"/>
                        </a:cubicBezTo>
                        <a:cubicBezTo>
                          <a:pt x="134" y="459"/>
                          <a:pt x="193" y="484"/>
                          <a:pt x="255" y="484"/>
                        </a:cubicBezTo>
                        <a:cubicBezTo>
                          <a:pt x="318" y="484"/>
                          <a:pt x="384" y="459"/>
                          <a:pt x="435" y="409"/>
                        </a:cubicBezTo>
                        <a:cubicBezTo>
                          <a:pt x="535" y="309"/>
                          <a:pt x="535" y="176"/>
                          <a:pt x="435" y="76"/>
                        </a:cubicBezTo>
                        <a:cubicBezTo>
                          <a:pt x="401" y="26"/>
                          <a:pt x="34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7" name="Google Shape;28267;p95"/>
                  <p:cNvSpPr/>
                  <p:nvPr/>
                </p:nvSpPr>
                <p:spPr>
                  <a:xfrm>
                    <a:off x="5595700" y="3047225"/>
                    <a:ext cx="14025" cy="12000"/>
                  </a:xfrm>
                  <a:custGeom>
                    <a:avLst/>
                    <a:gdLst/>
                    <a:ahLst/>
                    <a:cxnLst/>
                    <a:rect l="l" t="t" r="r" b="b"/>
                    <a:pathLst>
                      <a:path w="561" h="480" extrusionOk="0">
                        <a:moveTo>
                          <a:pt x="293" y="0"/>
                        </a:moveTo>
                        <a:cubicBezTo>
                          <a:pt x="235" y="0"/>
                          <a:pt x="176" y="25"/>
                          <a:pt x="126" y="75"/>
                        </a:cubicBezTo>
                        <a:lnTo>
                          <a:pt x="126" y="108"/>
                        </a:lnTo>
                        <a:cubicBezTo>
                          <a:pt x="1" y="284"/>
                          <a:pt x="140" y="479"/>
                          <a:pt x="316" y="479"/>
                        </a:cubicBezTo>
                        <a:cubicBezTo>
                          <a:pt x="374" y="479"/>
                          <a:pt x="436" y="458"/>
                          <a:pt x="493" y="409"/>
                        </a:cubicBezTo>
                        <a:cubicBezTo>
                          <a:pt x="560" y="309"/>
                          <a:pt x="560" y="175"/>
                          <a:pt x="460" y="75"/>
                        </a:cubicBezTo>
                        <a:cubicBezTo>
                          <a:pt x="410" y="25"/>
                          <a:pt x="352"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8" name="Google Shape;28268;p95"/>
                  <p:cNvSpPr/>
                  <p:nvPr/>
                </p:nvSpPr>
                <p:spPr>
                  <a:xfrm>
                    <a:off x="5931575" y="2955475"/>
                    <a:ext cx="13375" cy="12225"/>
                  </a:xfrm>
                  <a:custGeom>
                    <a:avLst/>
                    <a:gdLst/>
                    <a:ahLst/>
                    <a:cxnLst/>
                    <a:rect l="l" t="t" r="r" b="b"/>
                    <a:pathLst>
                      <a:path w="535" h="489" extrusionOk="0">
                        <a:moveTo>
                          <a:pt x="238" y="0"/>
                        </a:moveTo>
                        <a:cubicBezTo>
                          <a:pt x="215" y="0"/>
                          <a:pt x="191" y="3"/>
                          <a:pt x="168" y="9"/>
                        </a:cubicBezTo>
                        <a:cubicBezTo>
                          <a:pt x="68" y="76"/>
                          <a:pt x="1" y="209"/>
                          <a:pt x="34" y="343"/>
                        </a:cubicBezTo>
                        <a:cubicBezTo>
                          <a:pt x="85" y="445"/>
                          <a:pt x="175" y="488"/>
                          <a:pt x="274" y="488"/>
                        </a:cubicBezTo>
                        <a:cubicBezTo>
                          <a:pt x="305" y="488"/>
                          <a:pt x="336" y="484"/>
                          <a:pt x="368" y="476"/>
                        </a:cubicBezTo>
                        <a:cubicBezTo>
                          <a:pt x="501" y="409"/>
                          <a:pt x="535" y="276"/>
                          <a:pt x="501" y="143"/>
                        </a:cubicBezTo>
                        <a:cubicBezTo>
                          <a:pt x="446" y="60"/>
                          <a:pt x="346"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9" name="Google Shape;28269;p95"/>
                  <p:cNvSpPr/>
                  <p:nvPr/>
                </p:nvSpPr>
                <p:spPr>
                  <a:xfrm>
                    <a:off x="8152325" y="2173500"/>
                    <a:ext cx="16325" cy="12700"/>
                  </a:xfrm>
                  <a:custGeom>
                    <a:avLst/>
                    <a:gdLst/>
                    <a:ahLst/>
                    <a:cxnLst/>
                    <a:rect l="l" t="t" r="r" b="b"/>
                    <a:pathLst>
                      <a:path w="653" h="508" extrusionOk="0">
                        <a:moveTo>
                          <a:pt x="293" y="0"/>
                        </a:moveTo>
                        <a:cubicBezTo>
                          <a:pt x="254" y="0"/>
                          <a:pt x="212" y="10"/>
                          <a:pt x="168" y="32"/>
                        </a:cubicBezTo>
                        <a:cubicBezTo>
                          <a:pt x="68" y="66"/>
                          <a:pt x="1" y="199"/>
                          <a:pt x="34" y="333"/>
                        </a:cubicBezTo>
                        <a:cubicBezTo>
                          <a:pt x="62" y="443"/>
                          <a:pt x="158" y="508"/>
                          <a:pt x="266" y="508"/>
                        </a:cubicBezTo>
                        <a:cubicBezTo>
                          <a:pt x="289" y="508"/>
                          <a:pt x="312" y="505"/>
                          <a:pt x="335" y="499"/>
                        </a:cubicBezTo>
                        <a:cubicBezTo>
                          <a:pt x="653" y="413"/>
                          <a:pt x="545"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0" name="Google Shape;28270;p95"/>
                  <p:cNvSpPr/>
                  <p:nvPr/>
                </p:nvSpPr>
                <p:spPr>
                  <a:xfrm>
                    <a:off x="8125650" y="2210475"/>
                    <a:ext cx="13175" cy="12225"/>
                  </a:xfrm>
                  <a:custGeom>
                    <a:avLst/>
                    <a:gdLst/>
                    <a:ahLst/>
                    <a:cxnLst/>
                    <a:rect l="l" t="t" r="r" b="b"/>
                    <a:pathLst>
                      <a:path w="527" h="489" extrusionOk="0">
                        <a:moveTo>
                          <a:pt x="264" y="0"/>
                        </a:moveTo>
                        <a:cubicBezTo>
                          <a:pt x="186" y="0"/>
                          <a:pt x="109" y="37"/>
                          <a:pt x="67" y="121"/>
                        </a:cubicBezTo>
                        <a:cubicBezTo>
                          <a:pt x="1" y="221"/>
                          <a:pt x="1" y="355"/>
                          <a:pt x="134" y="455"/>
                        </a:cubicBezTo>
                        <a:cubicBezTo>
                          <a:pt x="172" y="478"/>
                          <a:pt x="214" y="488"/>
                          <a:pt x="255" y="488"/>
                        </a:cubicBezTo>
                        <a:cubicBezTo>
                          <a:pt x="394" y="488"/>
                          <a:pt x="527" y="368"/>
                          <a:pt x="501" y="188"/>
                        </a:cubicBezTo>
                        <a:cubicBezTo>
                          <a:pt x="482" y="72"/>
                          <a:pt x="3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1" name="Google Shape;28271;p95"/>
                  <p:cNvSpPr/>
                  <p:nvPr/>
                </p:nvSpPr>
                <p:spPr>
                  <a:xfrm>
                    <a:off x="6069175" y="3281375"/>
                    <a:ext cx="13950" cy="12100"/>
                  </a:xfrm>
                  <a:custGeom>
                    <a:avLst/>
                    <a:gdLst/>
                    <a:ahLst/>
                    <a:cxnLst/>
                    <a:rect l="l" t="t" r="r" b="b"/>
                    <a:pathLst>
                      <a:path w="558" h="484" extrusionOk="0">
                        <a:moveTo>
                          <a:pt x="247" y="1"/>
                        </a:moveTo>
                        <a:cubicBezTo>
                          <a:pt x="220" y="1"/>
                          <a:pt x="193" y="6"/>
                          <a:pt x="168" y="16"/>
                        </a:cubicBezTo>
                        <a:cubicBezTo>
                          <a:pt x="34" y="82"/>
                          <a:pt x="1" y="249"/>
                          <a:pt x="68" y="349"/>
                        </a:cubicBezTo>
                        <a:cubicBezTo>
                          <a:pt x="113" y="441"/>
                          <a:pt x="194" y="484"/>
                          <a:pt x="275" y="484"/>
                        </a:cubicBezTo>
                        <a:cubicBezTo>
                          <a:pt x="370" y="484"/>
                          <a:pt x="465" y="424"/>
                          <a:pt x="501" y="316"/>
                        </a:cubicBezTo>
                        <a:cubicBezTo>
                          <a:pt x="558" y="146"/>
                          <a:pt x="399"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2" name="Google Shape;28272;p95"/>
                  <p:cNvSpPr/>
                  <p:nvPr/>
                </p:nvSpPr>
                <p:spPr>
                  <a:xfrm>
                    <a:off x="5326975" y="3766100"/>
                    <a:ext cx="16450" cy="12700"/>
                  </a:xfrm>
                  <a:custGeom>
                    <a:avLst/>
                    <a:gdLst/>
                    <a:ahLst/>
                    <a:cxnLst/>
                    <a:rect l="l" t="t" r="r" b="b"/>
                    <a:pathLst>
                      <a:path w="658" h="508" extrusionOk="0">
                        <a:moveTo>
                          <a:pt x="298" y="1"/>
                        </a:moveTo>
                        <a:cubicBezTo>
                          <a:pt x="256" y="1"/>
                          <a:pt x="212" y="13"/>
                          <a:pt x="168" y="41"/>
                        </a:cubicBezTo>
                        <a:cubicBezTo>
                          <a:pt x="34" y="107"/>
                          <a:pt x="1" y="274"/>
                          <a:pt x="101" y="374"/>
                        </a:cubicBezTo>
                        <a:cubicBezTo>
                          <a:pt x="145" y="463"/>
                          <a:pt x="234" y="508"/>
                          <a:pt x="318" y="508"/>
                        </a:cubicBezTo>
                        <a:cubicBezTo>
                          <a:pt x="360" y="508"/>
                          <a:pt x="401" y="497"/>
                          <a:pt x="435" y="474"/>
                        </a:cubicBezTo>
                        <a:cubicBezTo>
                          <a:pt x="657" y="307"/>
                          <a:pt x="508"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3" name="Google Shape;28273;p95"/>
                  <p:cNvSpPr/>
                  <p:nvPr/>
                </p:nvSpPr>
                <p:spPr>
                  <a:xfrm>
                    <a:off x="6218575" y="3441950"/>
                    <a:ext cx="10750" cy="10325"/>
                  </a:xfrm>
                  <a:custGeom>
                    <a:avLst/>
                    <a:gdLst/>
                    <a:ahLst/>
                    <a:cxnLst/>
                    <a:rect l="l" t="t" r="r" b="b"/>
                    <a:pathLst>
                      <a:path w="430" h="413" extrusionOk="0">
                        <a:moveTo>
                          <a:pt x="302" y="0"/>
                        </a:moveTo>
                        <a:cubicBezTo>
                          <a:pt x="165" y="0"/>
                          <a:pt x="1" y="413"/>
                          <a:pt x="189" y="413"/>
                        </a:cubicBezTo>
                        <a:cubicBezTo>
                          <a:pt x="210" y="413"/>
                          <a:pt x="234" y="408"/>
                          <a:pt x="263" y="398"/>
                        </a:cubicBezTo>
                        <a:cubicBezTo>
                          <a:pt x="363" y="364"/>
                          <a:pt x="429" y="231"/>
                          <a:pt x="396" y="97"/>
                        </a:cubicBezTo>
                        <a:cubicBezTo>
                          <a:pt x="371" y="28"/>
                          <a:pt x="337"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4" name="Google Shape;28274;p95"/>
                  <p:cNvSpPr/>
                  <p:nvPr/>
                </p:nvSpPr>
                <p:spPr>
                  <a:xfrm>
                    <a:off x="6526175" y="4097550"/>
                    <a:ext cx="14200" cy="12350"/>
                  </a:xfrm>
                  <a:custGeom>
                    <a:avLst/>
                    <a:gdLst/>
                    <a:ahLst/>
                    <a:cxnLst/>
                    <a:rect l="l" t="t" r="r" b="b"/>
                    <a:pathLst>
                      <a:path w="568" h="494" extrusionOk="0">
                        <a:moveTo>
                          <a:pt x="288" y="1"/>
                        </a:moveTo>
                        <a:cubicBezTo>
                          <a:pt x="239" y="1"/>
                          <a:pt x="187" y="19"/>
                          <a:pt x="134" y="59"/>
                        </a:cubicBezTo>
                        <a:cubicBezTo>
                          <a:pt x="34" y="126"/>
                          <a:pt x="1" y="259"/>
                          <a:pt x="67" y="392"/>
                        </a:cubicBezTo>
                        <a:cubicBezTo>
                          <a:pt x="132" y="457"/>
                          <a:pt x="210" y="494"/>
                          <a:pt x="285" y="494"/>
                        </a:cubicBezTo>
                        <a:cubicBezTo>
                          <a:pt x="326" y="494"/>
                          <a:pt x="365" y="483"/>
                          <a:pt x="401" y="459"/>
                        </a:cubicBezTo>
                        <a:cubicBezTo>
                          <a:pt x="534" y="359"/>
                          <a:pt x="568" y="226"/>
                          <a:pt x="468" y="126"/>
                        </a:cubicBezTo>
                        <a:cubicBezTo>
                          <a:pt x="427" y="45"/>
                          <a:pt x="362"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5" name="Google Shape;28275;p95"/>
                  <p:cNvSpPr/>
                  <p:nvPr/>
                </p:nvSpPr>
                <p:spPr>
                  <a:xfrm>
                    <a:off x="6346050" y="4366175"/>
                    <a:ext cx="13825" cy="12225"/>
                  </a:xfrm>
                  <a:custGeom>
                    <a:avLst/>
                    <a:gdLst/>
                    <a:ahLst/>
                    <a:cxnLst/>
                    <a:rect l="l" t="t" r="r" b="b"/>
                    <a:pathLst>
                      <a:path w="553" h="489" extrusionOk="0">
                        <a:moveTo>
                          <a:pt x="278" y="1"/>
                        </a:moveTo>
                        <a:cubicBezTo>
                          <a:pt x="202" y="1"/>
                          <a:pt x="123" y="38"/>
                          <a:pt x="67" y="122"/>
                        </a:cubicBezTo>
                        <a:cubicBezTo>
                          <a:pt x="0" y="222"/>
                          <a:pt x="34" y="388"/>
                          <a:pt x="134" y="455"/>
                        </a:cubicBezTo>
                        <a:cubicBezTo>
                          <a:pt x="180" y="478"/>
                          <a:pt x="227" y="489"/>
                          <a:pt x="273" y="489"/>
                        </a:cubicBezTo>
                        <a:cubicBezTo>
                          <a:pt x="425" y="489"/>
                          <a:pt x="552" y="368"/>
                          <a:pt x="501" y="188"/>
                        </a:cubicBezTo>
                        <a:cubicBezTo>
                          <a:pt x="481" y="72"/>
                          <a:pt x="383"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6" name="Google Shape;28276;p95"/>
                  <p:cNvSpPr/>
                  <p:nvPr/>
                </p:nvSpPr>
                <p:spPr>
                  <a:xfrm>
                    <a:off x="8083500" y="3369150"/>
                    <a:ext cx="13825" cy="12125"/>
                  </a:xfrm>
                  <a:custGeom>
                    <a:avLst/>
                    <a:gdLst/>
                    <a:ahLst/>
                    <a:cxnLst/>
                    <a:rect l="l" t="t" r="r" b="b"/>
                    <a:pathLst>
                      <a:path w="553" h="485" extrusionOk="0">
                        <a:moveTo>
                          <a:pt x="292" y="1"/>
                        </a:moveTo>
                        <a:cubicBezTo>
                          <a:pt x="192" y="1"/>
                          <a:pt x="90" y="60"/>
                          <a:pt x="52" y="174"/>
                        </a:cubicBezTo>
                        <a:cubicBezTo>
                          <a:pt x="0" y="329"/>
                          <a:pt x="129" y="484"/>
                          <a:pt x="282" y="484"/>
                        </a:cubicBezTo>
                        <a:cubicBezTo>
                          <a:pt x="327" y="484"/>
                          <a:pt x="374" y="471"/>
                          <a:pt x="419" y="441"/>
                        </a:cubicBezTo>
                        <a:cubicBezTo>
                          <a:pt x="519" y="374"/>
                          <a:pt x="552" y="241"/>
                          <a:pt x="486" y="107"/>
                        </a:cubicBezTo>
                        <a:cubicBezTo>
                          <a:pt x="442" y="35"/>
                          <a:pt x="368" y="1"/>
                          <a:pt x="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7" name="Google Shape;28277;p95"/>
                  <p:cNvSpPr/>
                  <p:nvPr/>
                </p:nvSpPr>
                <p:spPr>
                  <a:xfrm>
                    <a:off x="7163850" y="4549850"/>
                    <a:ext cx="15325" cy="12225"/>
                  </a:xfrm>
                  <a:custGeom>
                    <a:avLst/>
                    <a:gdLst/>
                    <a:ahLst/>
                    <a:cxnLst/>
                    <a:rect l="l" t="t" r="r" b="b"/>
                    <a:pathLst>
                      <a:path w="613" h="489" extrusionOk="0">
                        <a:moveTo>
                          <a:pt x="336" y="0"/>
                        </a:moveTo>
                        <a:cubicBezTo>
                          <a:pt x="151" y="0"/>
                          <a:pt x="1" y="236"/>
                          <a:pt x="179" y="413"/>
                        </a:cubicBezTo>
                        <a:cubicBezTo>
                          <a:pt x="212" y="463"/>
                          <a:pt x="270" y="488"/>
                          <a:pt x="333" y="488"/>
                        </a:cubicBezTo>
                        <a:cubicBezTo>
                          <a:pt x="395" y="488"/>
                          <a:pt x="462" y="463"/>
                          <a:pt x="512" y="413"/>
                        </a:cubicBezTo>
                        <a:cubicBezTo>
                          <a:pt x="612" y="347"/>
                          <a:pt x="612" y="180"/>
                          <a:pt x="512" y="80"/>
                        </a:cubicBezTo>
                        <a:cubicBezTo>
                          <a:pt x="456" y="24"/>
                          <a:pt x="394"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8" name="Google Shape;28278;p95"/>
                  <p:cNvSpPr/>
                  <p:nvPr/>
                </p:nvSpPr>
                <p:spPr>
                  <a:xfrm>
                    <a:off x="5533200" y="4799325"/>
                    <a:ext cx="16475" cy="12300"/>
                  </a:xfrm>
                  <a:custGeom>
                    <a:avLst/>
                    <a:gdLst/>
                    <a:ahLst/>
                    <a:cxnLst/>
                    <a:rect l="l" t="t" r="r" b="b"/>
                    <a:pathLst>
                      <a:path w="659" h="492" extrusionOk="0">
                        <a:moveTo>
                          <a:pt x="362" y="1"/>
                        </a:moveTo>
                        <a:cubicBezTo>
                          <a:pt x="166" y="1"/>
                          <a:pt x="1" y="267"/>
                          <a:pt x="225" y="442"/>
                        </a:cubicBezTo>
                        <a:cubicBezTo>
                          <a:pt x="258" y="475"/>
                          <a:pt x="316" y="492"/>
                          <a:pt x="379" y="492"/>
                        </a:cubicBezTo>
                        <a:cubicBezTo>
                          <a:pt x="441" y="492"/>
                          <a:pt x="508" y="475"/>
                          <a:pt x="558" y="442"/>
                        </a:cubicBezTo>
                        <a:cubicBezTo>
                          <a:pt x="625" y="341"/>
                          <a:pt x="658" y="175"/>
                          <a:pt x="558" y="108"/>
                        </a:cubicBezTo>
                        <a:cubicBezTo>
                          <a:pt x="499" y="32"/>
                          <a:pt x="429"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9" name="Google Shape;28279;p95"/>
                  <p:cNvSpPr/>
                  <p:nvPr/>
                </p:nvSpPr>
                <p:spPr>
                  <a:xfrm>
                    <a:off x="7781700" y="4934425"/>
                    <a:ext cx="16600" cy="12050"/>
                  </a:xfrm>
                  <a:custGeom>
                    <a:avLst/>
                    <a:gdLst/>
                    <a:ahLst/>
                    <a:cxnLst/>
                    <a:rect l="l" t="t" r="r" b="b"/>
                    <a:pathLst>
                      <a:path w="664" h="482" extrusionOk="0">
                        <a:moveTo>
                          <a:pt x="310" y="1"/>
                        </a:moveTo>
                        <a:cubicBezTo>
                          <a:pt x="291" y="1"/>
                          <a:pt x="270" y="3"/>
                          <a:pt x="249" y="8"/>
                        </a:cubicBezTo>
                        <a:cubicBezTo>
                          <a:pt x="1" y="101"/>
                          <a:pt x="99" y="482"/>
                          <a:pt x="354" y="482"/>
                        </a:cubicBezTo>
                        <a:cubicBezTo>
                          <a:pt x="374" y="482"/>
                          <a:pt x="394" y="479"/>
                          <a:pt x="416" y="475"/>
                        </a:cubicBezTo>
                        <a:cubicBezTo>
                          <a:pt x="664" y="382"/>
                          <a:pt x="566"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0" name="Google Shape;28280;p95"/>
                  <p:cNvSpPr/>
                  <p:nvPr/>
                </p:nvSpPr>
                <p:spPr>
                  <a:xfrm>
                    <a:off x="7923850" y="2065875"/>
                    <a:ext cx="12525" cy="12550"/>
                  </a:xfrm>
                  <a:custGeom>
                    <a:avLst/>
                    <a:gdLst/>
                    <a:ahLst/>
                    <a:cxnLst/>
                    <a:rect l="l" t="t" r="r" b="b"/>
                    <a:pathLst>
                      <a:path w="501" h="502" extrusionOk="0">
                        <a:moveTo>
                          <a:pt x="267" y="1"/>
                        </a:moveTo>
                        <a:cubicBezTo>
                          <a:pt x="134" y="1"/>
                          <a:pt x="33" y="101"/>
                          <a:pt x="33" y="234"/>
                        </a:cubicBezTo>
                        <a:cubicBezTo>
                          <a:pt x="0" y="368"/>
                          <a:pt x="134" y="501"/>
                          <a:pt x="267" y="501"/>
                        </a:cubicBezTo>
                        <a:cubicBezTo>
                          <a:pt x="400" y="501"/>
                          <a:pt x="500" y="401"/>
                          <a:pt x="500" y="268"/>
                        </a:cubicBezTo>
                        <a:cubicBezTo>
                          <a:pt x="500" y="134"/>
                          <a:pt x="400"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1" name="Google Shape;28281;p95"/>
                  <p:cNvSpPr/>
                  <p:nvPr/>
                </p:nvSpPr>
                <p:spPr>
                  <a:xfrm>
                    <a:off x="8007525" y="2054175"/>
                    <a:ext cx="16975" cy="11775"/>
                  </a:xfrm>
                  <a:custGeom>
                    <a:avLst/>
                    <a:gdLst/>
                    <a:ahLst/>
                    <a:cxnLst/>
                    <a:rect l="l" t="t" r="r" b="b"/>
                    <a:pathLst>
                      <a:path w="679" h="471" extrusionOk="0">
                        <a:moveTo>
                          <a:pt x="353" y="0"/>
                        </a:moveTo>
                        <a:cubicBezTo>
                          <a:pt x="343" y="0"/>
                          <a:pt x="333" y="1"/>
                          <a:pt x="322" y="2"/>
                        </a:cubicBezTo>
                        <a:cubicBezTo>
                          <a:pt x="0" y="34"/>
                          <a:pt x="51" y="471"/>
                          <a:pt x="356" y="471"/>
                        </a:cubicBezTo>
                        <a:cubicBezTo>
                          <a:pt x="366" y="471"/>
                          <a:pt x="378" y="470"/>
                          <a:pt x="389" y="469"/>
                        </a:cubicBezTo>
                        <a:cubicBezTo>
                          <a:pt x="679" y="437"/>
                          <a:pt x="62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2" name="Google Shape;28282;p95"/>
                  <p:cNvSpPr/>
                  <p:nvPr/>
                </p:nvSpPr>
                <p:spPr>
                  <a:xfrm>
                    <a:off x="8209875" y="2482825"/>
                    <a:ext cx="13375" cy="12225"/>
                  </a:xfrm>
                  <a:custGeom>
                    <a:avLst/>
                    <a:gdLst/>
                    <a:ahLst/>
                    <a:cxnLst/>
                    <a:rect l="l" t="t" r="r" b="b"/>
                    <a:pathLst>
                      <a:path w="535" h="489" extrusionOk="0">
                        <a:moveTo>
                          <a:pt x="270" y="0"/>
                        </a:moveTo>
                        <a:cubicBezTo>
                          <a:pt x="208" y="0"/>
                          <a:pt x="146" y="22"/>
                          <a:pt x="101" y="68"/>
                        </a:cubicBezTo>
                        <a:cubicBezTo>
                          <a:pt x="1" y="168"/>
                          <a:pt x="34" y="335"/>
                          <a:pt x="134" y="435"/>
                        </a:cubicBezTo>
                        <a:cubicBezTo>
                          <a:pt x="181" y="472"/>
                          <a:pt x="232" y="489"/>
                          <a:pt x="283" y="489"/>
                        </a:cubicBezTo>
                        <a:cubicBezTo>
                          <a:pt x="413" y="489"/>
                          <a:pt x="534" y="379"/>
                          <a:pt x="534" y="235"/>
                        </a:cubicBezTo>
                        <a:cubicBezTo>
                          <a:pt x="512" y="82"/>
                          <a:pt x="390"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3" name="Google Shape;28283;p95"/>
                  <p:cNvSpPr/>
                  <p:nvPr/>
                </p:nvSpPr>
                <p:spPr>
                  <a:xfrm>
                    <a:off x="7394300" y="4304825"/>
                    <a:ext cx="24625" cy="20625"/>
                  </a:xfrm>
                  <a:custGeom>
                    <a:avLst/>
                    <a:gdLst/>
                    <a:ahLst/>
                    <a:cxnLst/>
                    <a:rect l="l" t="t" r="r" b="b"/>
                    <a:pathLst>
                      <a:path w="985" h="825" extrusionOk="0">
                        <a:moveTo>
                          <a:pt x="475" y="0"/>
                        </a:moveTo>
                        <a:cubicBezTo>
                          <a:pt x="451" y="0"/>
                          <a:pt x="426" y="2"/>
                          <a:pt x="401" y="7"/>
                        </a:cubicBezTo>
                        <a:cubicBezTo>
                          <a:pt x="167" y="7"/>
                          <a:pt x="0" y="241"/>
                          <a:pt x="34" y="474"/>
                        </a:cubicBezTo>
                        <a:cubicBezTo>
                          <a:pt x="54" y="700"/>
                          <a:pt x="252" y="825"/>
                          <a:pt x="448" y="825"/>
                        </a:cubicBezTo>
                        <a:cubicBezTo>
                          <a:pt x="570" y="825"/>
                          <a:pt x="691" y="777"/>
                          <a:pt x="768" y="674"/>
                        </a:cubicBezTo>
                        <a:cubicBezTo>
                          <a:pt x="985" y="395"/>
                          <a:pt x="798"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4" name="Google Shape;28284;p95"/>
                  <p:cNvSpPr/>
                  <p:nvPr/>
                </p:nvSpPr>
                <p:spPr>
                  <a:xfrm>
                    <a:off x="7711550" y="3810525"/>
                    <a:ext cx="23025" cy="21375"/>
                  </a:xfrm>
                  <a:custGeom>
                    <a:avLst/>
                    <a:gdLst/>
                    <a:ahLst/>
                    <a:cxnLst/>
                    <a:rect l="l" t="t" r="r" b="b"/>
                    <a:pathLst>
                      <a:path w="921" h="855" extrusionOk="0">
                        <a:moveTo>
                          <a:pt x="465" y="1"/>
                        </a:moveTo>
                        <a:cubicBezTo>
                          <a:pt x="212" y="1"/>
                          <a:pt x="1" y="246"/>
                          <a:pt x="53" y="532"/>
                        </a:cubicBezTo>
                        <a:cubicBezTo>
                          <a:pt x="91" y="743"/>
                          <a:pt x="272" y="854"/>
                          <a:pt x="458" y="854"/>
                        </a:cubicBezTo>
                        <a:cubicBezTo>
                          <a:pt x="595" y="854"/>
                          <a:pt x="735" y="793"/>
                          <a:pt x="820" y="665"/>
                        </a:cubicBezTo>
                        <a:cubicBezTo>
                          <a:pt x="920" y="465"/>
                          <a:pt x="887" y="198"/>
                          <a:pt x="687" y="65"/>
                        </a:cubicBezTo>
                        <a:cubicBezTo>
                          <a:pt x="613" y="21"/>
                          <a:pt x="537"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5" name="Google Shape;28285;p95"/>
                  <p:cNvSpPr/>
                  <p:nvPr/>
                </p:nvSpPr>
                <p:spPr>
                  <a:xfrm>
                    <a:off x="8108700" y="2112275"/>
                    <a:ext cx="26150" cy="20775"/>
                  </a:xfrm>
                  <a:custGeom>
                    <a:avLst/>
                    <a:gdLst/>
                    <a:ahLst/>
                    <a:cxnLst/>
                    <a:rect l="l" t="t" r="r" b="b"/>
                    <a:pathLst>
                      <a:path w="1046" h="831" extrusionOk="0">
                        <a:moveTo>
                          <a:pt x="547" y="0"/>
                        </a:moveTo>
                        <a:cubicBezTo>
                          <a:pt x="396" y="0"/>
                          <a:pt x="247" y="75"/>
                          <a:pt x="178" y="213"/>
                        </a:cubicBezTo>
                        <a:cubicBezTo>
                          <a:pt x="1" y="509"/>
                          <a:pt x="216" y="830"/>
                          <a:pt x="523" y="830"/>
                        </a:cubicBezTo>
                        <a:cubicBezTo>
                          <a:pt x="562" y="830"/>
                          <a:pt x="603" y="825"/>
                          <a:pt x="645" y="814"/>
                        </a:cubicBezTo>
                        <a:cubicBezTo>
                          <a:pt x="1012" y="713"/>
                          <a:pt x="1045" y="246"/>
                          <a:pt x="745" y="46"/>
                        </a:cubicBezTo>
                        <a:cubicBezTo>
                          <a:pt x="683" y="15"/>
                          <a:pt x="615"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6" name="Google Shape;28286;p95"/>
                  <p:cNvSpPr/>
                  <p:nvPr/>
                </p:nvSpPr>
                <p:spPr>
                  <a:xfrm>
                    <a:off x="7454350" y="4887975"/>
                    <a:ext cx="21700" cy="20800"/>
                  </a:xfrm>
                  <a:custGeom>
                    <a:avLst/>
                    <a:gdLst/>
                    <a:ahLst/>
                    <a:cxnLst/>
                    <a:rect l="l" t="t" r="r" b="b"/>
                    <a:pathLst>
                      <a:path w="868" h="832" extrusionOk="0">
                        <a:moveTo>
                          <a:pt x="428" y="0"/>
                        </a:moveTo>
                        <a:cubicBezTo>
                          <a:pt x="219" y="0"/>
                          <a:pt x="22" y="155"/>
                          <a:pt x="0" y="398"/>
                        </a:cubicBezTo>
                        <a:cubicBezTo>
                          <a:pt x="0" y="656"/>
                          <a:pt x="215" y="832"/>
                          <a:pt x="435" y="832"/>
                        </a:cubicBezTo>
                        <a:cubicBezTo>
                          <a:pt x="528" y="832"/>
                          <a:pt x="621" y="801"/>
                          <a:pt x="701" y="732"/>
                        </a:cubicBezTo>
                        <a:cubicBezTo>
                          <a:pt x="867" y="565"/>
                          <a:pt x="867" y="298"/>
                          <a:pt x="734" y="131"/>
                        </a:cubicBezTo>
                        <a:cubicBezTo>
                          <a:pt x="644" y="41"/>
                          <a:pt x="534" y="0"/>
                          <a:pt x="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7" name="Google Shape;28287;p95"/>
                  <p:cNvSpPr/>
                  <p:nvPr/>
                </p:nvSpPr>
                <p:spPr>
                  <a:xfrm>
                    <a:off x="7936600" y="4793775"/>
                    <a:ext cx="44800" cy="38500"/>
                  </a:xfrm>
                  <a:custGeom>
                    <a:avLst/>
                    <a:gdLst/>
                    <a:ahLst/>
                    <a:cxnLst/>
                    <a:rect l="l" t="t" r="r" b="b"/>
                    <a:pathLst>
                      <a:path w="1792" h="1540" extrusionOk="0">
                        <a:moveTo>
                          <a:pt x="922" y="0"/>
                        </a:moveTo>
                        <a:cubicBezTo>
                          <a:pt x="410" y="0"/>
                          <a:pt x="0" y="532"/>
                          <a:pt x="224" y="1064"/>
                        </a:cubicBezTo>
                        <a:cubicBezTo>
                          <a:pt x="357" y="1381"/>
                          <a:pt x="649" y="1539"/>
                          <a:pt x="937" y="1539"/>
                        </a:cubicBezTo>
                        <a:cubicBezTo>
                          <a:pt x="1225" y="1539"/>
                          <a:pt x="1508" y="1381"/>
                          <a:pt x="1625" y="1064"/>
                        </a:cubicBezTo>
                        <a:cubicBezTo>
                          <a:pt x="1792" y="664"/>
                          <a:pt x="1592" y="230"/>
                          <a:pt x="1225" y="63"/>
                        </a:cubicBezTo>
                        <a:cubicBezTo>
                          <a:pt x="1123" y="20"/>
                          <a:pt x="1020"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8" name="Google Shape;28288;p95"/>
                  <p:cNvSpPr/>
                  <p:nvPr/>
                </p:nvSpPr>
                <p:spPr>
                  <a:xfrm>
                    <a:off x="5984125" y="4653325"/>
                    <a:ext cx="44025" cy="38125"/>
                  </a:xfrm>
                  <a:custGeom>
                    <a:avLst/>
                    <a:gdLst/>
                    <a:ahLst/>
                    <a:cxnLst/>
                    <a:rect l="l" t="t" r="r" b="b"/>
                    <a:pathLst>
                      <a:path w="1761" h="1525" extrusionOk="0">
                        <a:moveTo>
                          <a:pt x="883" y="0"/>
                        </a:moveTo>
                        <a:cubicBezTo>
                          <a:pt x="780" y="0"/>
                          <a:pt x="673" y="24"/>
                          <a:pt x="567" y="77"/>
                        </a:cubicBezTo>
                        <a:cubicBezTo>
                          <a:pt x="167" y="244"/>
                          <a:pt x="0" y="678"/>
                          <a:pt x="167" y="1078"/>
                        </a:cubicBezTo>
                        <a:cubicBezTo>
                          <a:pt x="299" y="1374"/>
                          <a:pt x="585" y="1524"/>
                          <a:pt x="868" y="1524"/>
                        </a:cubicBezTo>
                        <a:cubicBezTo>
                          <a:pt x="1160" y="1524"/>
                          <a:pt x="1450" y="1366"/>
                          <a:pt x="1568" y="1044"/>
                        </a:cubicBezTo>
                        <a:cubicBezTo>
                          <a:pt x="1761" y="522"/>
                          <a:pt x="1364" y="0"/>
                          <a:pt x="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9" name="Google Shape;28289;p95"/>
                  <p:cNvSpPr/>
                  <p:nvPr/>
                </p:nvSpPr>
                <p:spPr>
                  <a:xfrm>
                    <a:off x="5495625" y="4410425"/>
                    <a:ext cx="47375" cy="38350"/>
                  </a:xfrm>
                  <a:custGeom>
                    <a:avLst/>
                    <a:gdLst/>
                    <a:ahLst/>
                    <a:cxnLst/>
                    <a:rect l="l" t="t" r="r" b="b"/>
                    <a:pathLst>
                      <a:path w="1895" h="1534" extrusionOk="0">
                        <a:moveTo>
                          <a:pt x="956" y="1"/>
                        </a:moveTo>
                        <a:cubicBezTo>
                          <a:pt x="677" y="1"/>
                          <a:pt x="402" y="160"/>
                          <a:pt x="260" y="420"/>
                        </a:cubicBezTo>
                        <a:cubicBezTo>
                          <a:pt x="0" y="939"/>
                          <a:pt x="414" y="1533"/>
                          <a:pt x="941" y="1533"/>
                        </a:cubicBezTo>
                        <a:cubicBezTo>
                          <a:pt x="1023" y="1533"/>
                          <a:pt x="1108" y="1519"/>
                          <a:pt x="1194" y="1487"/>
                        </a:cubicBezTo>
                        <a:cubicBezTo>
                          <a:pt x="1828" y="1287"/>
                          <a:pt x="1894" y="386"/>
                          <a:pt x="1294" y="86"/>
                        </a:cubicBezTo>
                        <a:cubicBezTo>
                          <a:pt x="1187" y="28"/>
                          <a:pt x="1071" y="1"/>
                          <a:pt x="9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0" name="Google Shape;28290;p95"/>
                  <p:cNvSpPr/>
                  <p:nvPr/>
                </p:nvSpPr>
                <p:spPr>
                  <a:xfrm>
                    <a:off x="7260875" y="3364475"/>
                    <a:ext cx="43375" cy="38025"/>
                  </a:xfrm>
                  <a:custGeom>
                    <a:avLst/>
                    <a:gdLst/>
                    <a:ahLst/>
                    <a:cxnLst/>
                    <a:rect l="l" t="t" r="r" b="b"/>
                    <a:pathLst>
                      <a:path w="1735" h="1521" extrusionOk="0">
                        <a:moveTo>
                          <a:pt x="866" y="0"/>
                        </a:moveTo>
                        <a:cubicBezTo>
                          <a:pt x="720" y="0"/>
                          <a:pt x="570" y="41"/>
                          <a:pt x="434" y="128"/>
                        </a:cubicBezTo>
                        <a:cubicBezTo>
                          <a:pt x="100" y="361"/>
                          <a:pt x="0" y="828"/>
                          <a:pt x="234" y="1162"/>
                        </a:cubicBezTo>
                        <a:cubicBezTo>
                          <a:pt x="382" y="1395"/>
                          <a:pt x="626" y="1521"/>
                          <a:pt x="878" y="1521"/>
                        </a:cubicBezTo>
                        <a:cubicBezTo>
                          <a:pt x="1021" y="1521"/>
                          <a:pt x="1168" y="1480"/>
                          <a:pt x="1301" y="1395"/>
                        </a:cubicBezTo>
                        <a:cubicBezTo>
                          <a:pt x="1635" y="1162"/>
                          <a:pt x="1735" y="695"/>
                          <a:pt x="1501" y="328"/>
                        </a:cubicBezTo>
                        <a:cubicBezTo>
                          <a:pt x="1354" y="118"/>
                          <a:pt x="1115"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1" name="Google Shape;28291;p95"/>
                  <p:cNvSpPr/>
                  <p:nvPr/>
                </p:nvSpPr>
                <p:spPr>
                  <a:xfrm>
                    <a:off x="7432725" y="2516450"/>
                    <a:ext cx="45000" cy="37875"/>
                  </a:xfrm>
                  <a:custGeom>
                    <a:avLst/>
                    <a:gdLst/>
                    <a:ahLst/>
                    <a:cxnLst/>
                    <a:rect l="l" t="t" r="r" b="b"/>
                    <a:pathLst>
                      <a:path w="1800" h="1515" extrusionOk="0">
                        <a:moveTo>
                          <a:pt x="973" y="0"/>
                        </a:moveTo>
                        <a:cubicBezTo>
                          <a:pt x="402" y="0"/>
                          <a:pt x="0" y="647"/>
                          <a:pt x="331" y="1158"/>
                        </a:cubicBezTo>
                        <a:cubicBezTo>
                          <a:pt x="488" y="1400"/>
                          <a:pt x="735" y="1515"/>
                          <a:pt x="981" y="1515"/>
                        </a:cubicBezTo>
                        <a:cubicBezTo>
                          <a:pt x="1311" y="1515"/>
                          <a:pt x="1637" y="1307"/>
                          <a:pt x="1732" y="925"/>
                        </a:cubicBezTo>
                        <a:cubicBezTo>
                          <a:pt x="1799" y="525"/>
                          <a:pt x="1566" y="91"/>
                          <a:pt x="1165" y="24"/>
                        </a:cubicBezTo>
                        <a:cubicBezTo>
                          <a:pt x="1100" y="8"/>
                          <a:pt x="1035" y="0"/>
                          <a:pt x="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2" name="Google Shape;28292;p95"/>
                  <p:cNvSpPr/>
                  <p:nvPr/>
                </p:nvSpPr>
                <p:spPr>
                  <a:xfrm>
                    <a:off x="7765300" y="2445900"/>
                    <a:ext cx="45150" cy="38200"/>
                  </a:xfrm>
                  <a:custGeom>
                    <a:avLst/>
                    <a:gdLst/>
                    <a:ahLst/>
                    <a:cxnLst/>
                    <a:rect l="l" t="t" r="r" b="b"/>
                    <a:pathLst>
                      <a:path w="1806" h="1528" extrusionOk="0">
                        <a:moveTo>
                          <a:pt x="963" y="1"/>
                        </a:moveTo>
                        <a:cubicBezTo>
                          <a:pt x="727" y="1"/>
                          <a:pt x="490" y="110"/>
                          <a:pt x="338" y="344"/>
                        </a:cubicBezTo>
                        <a:cubicBezTo>
                          <a:pt x="1" y="866"/>
                          <a:pt x="396" y="1528"/>
                          <a:pt x="980" y="1528"/>
                        </a:cubicBezTo>
                        <a:cubicBezTo>
                          <a:pt x="1032" y="1528"/>
                          <a:pt x="1084" y="1523"/>
                          <a:pt x="1138" y="1512"/>
                        </a:cubicBezTo>
                        <a:cubicBezTo>
                          <a:pt x="1539" y="1412"/>
                          <a:pt x="1806" y="1012"/>
                          <a:pt x="1705" y="611"/>
                        </a:cubicBezTo>
                        <a:cubicBezTo>
                          <a:pt x="1627" y="220"/>
                          <a:pt x="129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3" name="Google Shape;28293;p95"/>
                  <p:cNvSpPr/>
                  <p:nvPr/>
                </p:nvSpPr>
                <p:spPr>
                  <a:xfrm>
                    <a:off x="8059775" y="3876125"/>
                    <a:ext cx="15675" cy="11950"/>
                  </a:xfrm>
                  <a:custGeom>
                    <a:avLst/>
                    <a:gdLst/>
                    <a:ahLst/>
                    <a:cxnLst/>
                    <a:rect l="l" t="t" r="r" b="b"/>
                    <a:pathLst>
                      <a:path w="627" h="478" extrusionOk="0">
                        <a:moveTo>
                          <a:pt x="272" y="1"/>
                        </a:moveTo>
                        <a:cubicBezTo>
                          <a:pt x="228" y="1"/>
                          <a:pt x="181" y="13"/>
                          <a:pt x="134" y="43"/>
                        </a:cubicBezTo>
                        <a:cubicBezTo>
                          <a:pt x="34" y="110"/>
                          <a:pt x="0" y="276"/>
                          <a:pt x="100" y="376"/>
                        </a:cubicBezTo>
                        <a:cubicBezTo>
                          <a:pt x="143" y="441"/>
                          <a:pt x="214" y="478"/>
                          <a:pt x="295" y="478"/>
                        </a:cubicBezTo>
                        <a:cubicBezTo>
                          <a:pt x="339" y="478"/>
                          <a:pt x="387" y="467"/>
                          <a:pt x="434" y="443"/>
                        </a:cubicBezTo>
                        <a:cubicBezTo>
                          <a:pt x="626" y="278"/>
                          <a:pt x="479"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4" name="Google Shape;28294;p95"/>
                  <p:cNvSpPr/>
                  <p:nvPr/>
                </p:nvSpPr>
                <p:spPr>
                  <a:xfrm>
                    <a:off x="7967200" y="3380650"/>
                    <a:ext cx="15150" cy="12250"/>
                  </a:xfrm>
                  <a:custGeom>
                    <a:avLst/>
                    <a:gdLst/>
                    <a:ahLst/>
                    <a:cxnLst/>
                    <a:rect l="l" t="t" r="r" b="b"/>
                    <a:pathLst>
                      <a:path w="606" h="490" extrusionOk="0">
                        <a:moveTo>
                          <a:pt x="282" y="0"/>
                        </a:moveTo>
                        <a:cubicBezTo>
                          <a:pt x="257" y="0"/>
                          <a:pt x="230" y="5"/>
                          <a:pt x="201" y="14"/>
                        </a:cubicBezTo>
                        <a:cubicBezTo>
                          <a:pt x="67" y="48"/>
                          <a:pt x="1" y="181"/>
                          <a:pt x="34" y="314"/>
                        </a:cubicBezTo>
                        <a:cubicBezTo>
                          <a:pt x="62" y="425"/>
                          <a:pt x="158" y="490"/>
                          <a:pt x="266" y="490"/>
                        </a:cubicBezTo>
                        <a:cubicBezTo>
                          <a:pt x="288" y="490"/>
                          <a:pt x="311" y="487"/>
                          <a:pt x="334" y="481"/>
                        </a:cubicBezTo>
                        <a:cubicBezTo>
                          <a:pt x="606" y="391"/>
                          <a:pt x="523" y="0"/>
                          <a:pt x="2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5" name="Google Shape;28295;p95"/>
                  <p:cNvSpPr/>
                  <p:nvPr/>
                </p:nvSpPr>
                <p:spPr>
                  <a:xfrm>
                    <a:off x="7610275" y="2819725"/>
                    <a:ext cx="11925" cy="10225"/>
                  </a:xfrm>
                  <a:custGeom>
                    <a:avLst/>
                    <a:gdLst/>
                    <a:ahLst/>
                    <a:cxnLst/>
                    <a:rect l="l" t="t" r="r" b="b"/>
                    <a:pathLst>
                      <a:path w="477" h="409" extrusionOk="0">
                        <a:moveTo>
                          <a:pt x="225" y="1"/>
                        </a:moveTo>
                        <a:cubicBezTo>
                          <a:pt x="218" y="1"/>
                          <a:pt x="210" y="1"/>
                          <a:pt x="201" y="2"/>
                        </a:cubicBezTo>
                        <a:cubicBezTo>
                          <a:pt x="68" y="35"/>
                          <a:pt x="1" y="169"/>
                          <a:pt x="1" y="302"/>
                        </a:cubicBezTo>
                        <a:cubicBezTo>
                          <a:pt x="15" y="379"/>
                          <a:pt x="48" y="409"/>
                          <a:pt x="87" y="409"/>
                        </a:cubicBezTo>
                        <a:cubicBezTo>
                          <a:pt x="234" y="409"/>
                          <a:pt x="477" y="1"/>
                          <a:pt x="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6" name="Google Shape;28296;p95"/>
                  <p:cNvSpPr/>
                  <p:nvPr/>
                </p:nvSpPr>
                <p:spPr>
                  <a:xfrm>
                    <a:off x="8060125" y="2302950"/>
                    <a:ext cx="16350" cy="12525"/>
                  </a:xfrm>
                  <a:custGeom>
                    <a:avLst/>
                    <a:gdLst/>
                    <a:ahLst/>
                    <a:cxnLst/>
                    <a:rect l="l" t="t" r="r" b="b"/>
                    <a:pathLst>
                      <a:path w="654" h="501" extrusionOk="0">
                        <a:moveTo>
                          <a:pt x="371" y="0"/>
                        </a:moveTo>
                        <a:cubicBezTo>
                          <a:pt x="174" y="0"/>
                          <a:pt x="0" y="266"/>
                          <a:pt x="186" y="425"/>
                        </a:cubicBezTo>
                        <a:cubicBezTo>
                          <a:pt x="237" y="475"/>
                          <a:pt x="303" y="500"/>
                          <a:pt x="370" y="500"/>
                        </a:cubicBezTo>
                        <a:cubicBezTo>
                          <a:pt x="437" y="500"/>
                          <a:pt x="503" y="475"/>
                          <a:pt x="553" y="425"/>
                        </a:cubicBezTo>
                        <a:cubicBezTo>
                          <a:pt x="653" y="325"/>
                          <a:pt x="620" y="158"/>
                          <a:pt x="520" y="58"/>
                        </a:cubicBezTo>
                        <a:cubicBezTo>
                          <a:pt x="473" y="17"/>
                          <a:pt x="421" y="0"/>
                          <a:pt x="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7" name="Google Shape;28297;p95"/>
                  <p:cNvSpPr/>
                  <p:nvPr/>
                </p:nvSpPr>
                <p:spPr>
                  <a:xfrm>
                    <a:off x="8283225" y="2064975"/>
                    <a:ext cx="16750" cy="12825"/>
                  </a:xfrm>
                  <a:custGeom>
                    <a:avLst/>
                    <a:gdLst/>
                    <a:ahLst/>
                    <a:cxnLst/>
                    <a:rect l="l" t="t" r="r" b="b"/>
                    <a:pathLst>
                      <a:path w="670" h="513" extrusionOk="0">
                        <a:moveTo>
                          <a:pt x="352" y="1"/>
                        </a:moveTo>
                        <a:cubicBezTo>
                          <a:pt x="161" y="1"/>
                          <a:pt x="0" y="286"/>
                          <a:pt x="202" y="437"/>
                        </a:cubicBezTo>
                        <a:cubicBezTo>
                          <a:pt x="252" y="487"/>
                          <a:pt x="319" y="512"/>
                          <a:pt x="386" y="512"/>
                        </a:cubicBezTo>
                        <a:cubicBezTo>
                          <a:pt x="452" y="512"/>
                          <a:pt x="519" y="487"/>
                          <a:pt x="569" y="437"/>
                        </a:cubicBezTo>
                        <a:cubicBezTo>
                          <a:pt x="669" y="337"/>
                          <a:pt x="636" y="170"/>
                          <a:pt x="536" y="104"/>
                        </a:cubicBezTo>
                        <a:cubicBezTo>
                          <a:pt x="479" y="30"/>
                          <a:pt x="414"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8" name="Google Shape;28298;p95"/>
                  <p:cNvSpPr/>
                  <p:nvPr/>
                </p:nvSpPr>
                <p:spPr>
                  <a:xfrm>
                    <a:off x="7496875" y="2065050"/>
                    <a:ext cx="12525" cy="11500"/>
                  </a:xfrm>
                  <a:custGeom>
                    <a:avLst/>
                    <a:gdLst/>
                    <a:ahLst/>
                    <a:cxnLst/>
                    <a:rect l="l" t="t" r="r" b="b"/>
                    <a:pathLst>
                      <a:path w="501" h="460" extrusionOk="0">
                        <a:moveTo>
                          <a:pt x="267" y="1"/>
                        </a:moveTo>
                        <a:cubicBezTo>
                          <a:pt x="134" y="1"/>
                          <a:pt x="0" y="101"/>
                          <a:pt x="0" y="234"/>
                        </a:cubicBezTo>
                        <a:cubicBezTo>
                          <a:pt x="0" y="384"/>
                          <a:pt x="125" y="459"/>
                          <a:pt x="250" y="459"/>
                        </a:cubicBezTo>
                        <a:cubicBezTo>
                          <a:pt x="376" y="459"/>
                          <a:pt x="501" y="384"/>
                          <a:pt x="501" y="234"/>
                        </a:cubicBezTo>
                        <a:cubicBezTo>
                          <a:pt x="501" y="101"/>
                          <a:pt x="367"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9" name="Google Shape;28299;p95"/>
                  <p:cNvSpPr/>
                  <p:nvPr/>
                </p:nvSpPr>
                <p:spPr>
                  <a:xfrm>
                    <a:off x="6738000" y="2077350"/>
                    <a:ext cx="14200" cy="12125"/>
                  </a:xfrm>
                  <a:custGeom>
                    <a:avLst/>
                    <a:gdLst/>
                    <a:ahLst/>
                    <a:cxnLst/>
                    <a:rect l="l" t="t" r="r" b="b"/>
                    <a:pathLst>
                      <a:path w="568" h="485" extrusionOk="0">
                        <a:moveTo>
                          <a:pt x="269" y="0"/>
                        </a:moveTo>
                        <a:cubicBezTo>
                          <a:pt x="246" y="0"/>
                          <a:pt x="223" y="3"/>
                          <a:pt x="200" y="9"/>
                        </a:cubicBezTo>
                        <a:cubicBezTo>
                          <a:pt x="100" y="42"/>
                          <a:pt x="0" y="176"/>
                          <a:pt x="67" y="309"/>
                        </a:cubicBezTo>
                        <a:cubicBezTo>
                          <a:pt x="95" y="420"/>
                          <a:pt x="191" y="484"/>
                          <a:pt x="280" y="484"/>
                        </a:cubicBezTo>
                        <a:cubicBezTo>
                          <a:pt x="298" y="484"/>
                          <a:pt x="317" y="482"/>
                          <a:pt x="334" y="476"/>
                        </a:cubicBezTo>
                        <a:cubicBezTo>
                          <a:pt x="467" y="443"/>
                          <a:pt x="567"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0" name="Google Shape;28300;p95"/>
                  <p:cNvSpPr/>
                  <p:nvPr/>
                </p:nvSpPr>
                <p:spPr>
                  <a:xfrm>
                    <a:off x="6400250" y="2372275"/>
                    <a:ext cx="13150" cy="12625"/>
                  </a:xfrm>
                  <a:custGeom>
                    <a:avLst/>
                    <a:gdLst/>
                    <a:ahLst/>
                    <a:cxnLst/>
                    <a:rect l="l" t="t" r="r" b="b"/>
                    <a:pathLst>
                      <a:path w="526" h="505" extrusionOk="0">
                        <a:moveTo>
                          <a:pt x="252" y="1"/>
                        </a:moveTo>
                        <a:cubicBezTo>
                          <a:pt x="199" y="1"/>
                          <a:pt x="146" y="17"/>
                          <a:pt x="101" y="54"/>
                        </a:cubicBezTo>
                        <a:cubicBezTo>
                          <a:pt x="1" y="154"/>
                          <a:pt x="1" y="287"/>
                          <a:pt x="67" y="421"/>
                        </a:cubicBezTo>
                        <a:cubicBezTo>
                          <a:pt x="114" y="479"/>
                          <a:pt x="177" y="505"/>
                          <a:pt x="241" y="505"/>
                        </a:cubicBezTo>
                        <a:cubicBezTo>
                          <a:pt x="359" y="505"/>
                          <a:pt x="479" y="417"/>
                          <a:pt x="501" y="287"/>
                        </a:cubicBezTo>
                        <a:cubicBezTo>
                          <a:pt x="525" y="118"/>
                          <a:pt x="391"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1" name="Google Shape;28301;p95"/>
                  <p:cNvSpPr/>
                  <p:nvPr/>
                </p:nvSpPr>
                <p:spPr>
                  <a:xfrm>
                    <a:off x="7253350" y="2963125"/>
                    <a:ext cx="15725" cy="12450"/>
                  </a:xfrm>
                  <a:custGeom>
                    <a:avLst/>
                    <a:gdLst/>
                    <a:ahLst/>
                    <a:cxnLst/>
                    <a:rect l="l" t="t" r="r" b="b"/>
                    <a:pathLst>
                      <a:path w="629" h="498" extrusionOk="0">
                        <a:moveTo>
                          <a:pt x="339" y="0"/>
                        </a:moveTo>
                        <a:cubicBezTo>
                          <a:pt x="327" y="0"/>
                          <a:pt x="314" y="1"/>
                          <a:pt x="301" y="3"/>
                        </a:cubicBezTo>
                        <a:cubicBezTo>
                          <a:pt x="68" y="37"/>
                          <a:pt x="1" y="337"/>
                          <a:pt x="201" y="437"/>
                        </a:cubicBezTo>
                        <a:cubicBezTo>
                          <a:pt x="243" y="479"/>
                          <a:pt x="291" y="497"/>
                          <a:pt x="340" y="497"/>
                        </a:cubicBezTo>
                        <a:cubicBezTo>
                          <a:pt x="407" y="497"/>
                          <a:pt x="477" y="462"/>
                          <a:pt x="535" y="404"/>
                        </a:cubicBezTo>
                        <a:cubicBezTo>
                          <a:pt x="628" y="216"/>
                          <a:pt x="518"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2" name="Google Shape;28302;p95"/>
                  <p:cNvSpPr/>
                  <p:nvPr/>
                </p:nvSpPr>
                <p:spPr>
                  <a:xfrm>
                    <a:off x="7628625" y="3308450"/>
                    <a:ext cx="12550" cy="12525"/>
                  </a:xfrm>
                  <a:custGeom>
                    <a:avLst/>
                    <a:gdLst/>
                    <a:ahLst/>
                    <a:cxnLst/>
                    <a:rect l="l" t="t" r="r" b="b"/>
                    <a:pathLst>
                      <a:path w="502" h="501" extrusionOk="0">
                        <a:moveTo>
                          <a:pt x="234" y="0"/>
                        </a:moveTo>
                        <a:cubicBezTo>
                          <a:pt x="101" y="34"/>
                          <a:pt x="1" y="134"/>
                          <a:pt x="34" y="267"/>
                        </a:cubicBezTo>
                        <a:cubicBezTo>
                          <a:pt x="34" y="400"/>
                          <a:pt x="134" y="501"/>
                          <a:pt x="268" y="501"/>
                        </a:cubicBezTo>
                        <a:cubicBezTo>
                          <a:pt x="401" y="501"/>
                          <a:pt x="501" y="367"/>
                          <a:pt x="501" y="234"/>
                        </a:cubicBezTo>
                        <a:cubicBezTo>
                          <a:pt x="501" y="100"/>
                          <a:pt x="368"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3" name="Google Shape;28303;p95"/>
                  <p:cNvSpPr/>
                  <p:nvPr/>
                </p:nvSpPr>
                <p:spPr>
                  <a:xfrm>
                    <a:off x="7041550" y="3520875"/>
                    <a:ext cx="14675" cy="11825"/>
                  </a:xfrm>
                  <a:custGeom>
                    <a:avLst/>
                    <a:gdLst/>
                    <a:ahLst/>
                    <a:cxnLst/>
                    <a:rect l="l" t="t" r="r" b="b"/>
                    <a:pathLst>
                      <a:path w="587" h="473" extrusionOk="0">
                        <a:moveTo>
                          <a:pt x="302" y="1"/>
                        </a:moveTo>
                        <a:cubicBezTo>
                          <a:pt x="280" y="1"/>
                          <a:pt x="257" y="4"/>
                          <a:pt x="234" y="9"/>
                        </a:cubicBezTo>
                        <a:cubicBezTo>
                          <a:pt x="34" y="76"/>
                          <a:pt x="0" y="376"/>
                          <a:pt x="200" y="443"/>
                        </a:cubicBezTo>
                        <a:cubicBezTo>
                          <a:pt x="242" y="464"/>
                          <a:pt x="283" y="473"/>
                          <a:pt x="322" y="473"/>
                        </a:cubicBezTo>
                        <a:cubicBezTo>
                          <a:pt x="472" y="473"/>
                          <a:pt x="587" y="335"/>
                          <a:pt x="534" y="176"/>
                        </a:cubicBezTo>
                        <a:cubicBezTo>
                          <a:pt x="506" y="66"/>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4" name="Google Shape;28304;p95"/>
                  <p:cNvSpPr/>
                  <p:nvPr/>
                </p:nvSpPr>
                <p:spPr>
                  <a:xfrm>
                    <a:off x="7300900" y="2835400"/>
                    <a:ext cx="13375" cy="12200"/>
                  </a:xfrm>
                  <a:custGeom>
                    <a:avLst/>
                    <a:gdLst/>
                    <a:ahLst/>
                    <a:cxnLst/>
                    <a:rect l="l" t="t" r="r" b="b"/>
                    <a:pathLst>
                      <a:path w="535" h="488" extrusionOk="0">
                        <a:moveTo>
                          <a:pt x="299" y="0"/>
                        </a:moveTo>
                        <a:cubicBezTo>
                          <a:pt x="190" y="0"/>
                          <a:pt x="89" y="65"/>
                          <a:pt x="34" y="175"/>
                        </a:cubicBezTo>
                        <a:cubicBezTo>
                          <a:pt x="0" y="275"/>
                          <a:pt x="67" y="409"/>
                          <a:pt x="167" y="476"/>
                        </a:cubicBezTo>
                        <a:cubicBezTo>
                          <a:pt x="199" y="484"/>
                          <a:pt x="230" y="488"/>
                          <a:pt x="261" y="488"/>
                        </a:cubicBezTo>
                        <a:cubicBezTo>
                          <a:pt x="360" y="488"/>
                          <a:pt x="450" y="444"/>
                          <a:pt x="501" y="342"/>
                        </a:cubicBezTo>
                        <a:cubicBezTo>
                          <a:pt x="534" y="209"/>
                          <a:pt x="467" y="75"/>
                          <a:pt x="367" y="9"/>
                        </a:cubicBezTo>
                        <a:cubicBezTo>
                          <a:pt x="344" y="3"/>
                          <a:pt x="321"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5" name="Google Shape;28305;p95"/>
                  <p:cNvSpPr/>
                  <p:nvPr/>
                </p:nvSpPr>
                <p:spPr>
                  <a:xfrm>
                    <a:off x="7146625" y="2396750"/>
                    <a:ext cx="13350" cy="12125"/>
                  </a:xfrm>
                  <a:custGeom>
                    <a:avLst/>
                    <a:gdLst/>
                    <a:ahLst/>
                    <a:cxnLst/>
                    <a:rect l="l" t="t" r="r" b="b"/>
                    <a:pathLst>
                      <a:path w="534" h="485" extrusionOk="0">
                        <a:moveTo>
                          <a:pt x="271" y="0"/>
                        </a:moveTo>
                        <a:cubicBezTo>
                          <a:pt x="248" y="0"/>
                          <a:pt x="224" y="3"/>
                          <a:pt x="200" y="9"/>
                        </a:cubicBezTo>
                        <a:cubicBezTo>
                          <a:pt x="67" y="42"/>
                          <a:pt x="0" y="176"/>
                          <a:pt x="34" y="309"/>
                        </a:cubicBezTo>
                        <a:cubicBezTo>
                          <a:pt x="89" y="419"/>
                          <a:pt x="190" y="484"/>
                          <a:pt x="299" y="484"/>
                        </a:cubicBezTo>
                        <a:cubicBezTo>
                          <a:pt x="321" y="484"/>
                          <a:pt x="344" y="481"/>
                          <a:pt x="367" y="476"/>
                        </a:cubicBezTo>
                        <a:cubicBezTo>
                          <a:pt x="467" y="409"/>
                          <a:pt x="534" y="276"/>
                          <a:pt x="501" y="142"/>
                        </a:cubicBezTo>
                        <a:cubicBezTo>
                          <a:pt x="473" y="60"/>
                          <a:pt x="378"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6" name="Google Shape;28306;p95"/>
                  <p:cNvSpPr/>
                  <p:nvPr/>
                </p:nvSpPr>
                <p:spPr>
                  <a:xfrm>
                    <a:off x="6674025" y="2247475"/>
                    <a:ext cx="14800" cy="12275"/>
                  </a:xfrm>
                  <a:custGeom>
                    <a:avLst/>
                    <a:gdLst/>
                    <a:ahLst/>
                    <a:cxnLst/>
                    <a:rect l="l" t="t" r="r" b="b"/>
                    <a:pathLst>
                      <a:path w="592" h="491" extrusionOk="0">
                        <a:moveTo>
                          <a:pt x="289" y="0"/>
                        </a:moveTo>
                        <a:cubicBezTo>
                          <a:pt x="181" y="0"/>
                          <a:pt x="85" y="65"/>
                          <a:pt x="57" y="176"/>
                        </a:cubicBezTo>
                        <a:cubicBezTo>
                          <a:pt x="1" y="345"/>
                          <a:pt x="136" y="491"/>
                          <a:pt x="300" y="491"/>
                        </a:cubicBezTo>
                        <a:cubicBezTo>
                          <a:pt x="330" y="491"/>
                          <a:pt x="360" y="486"/>
                          <a:pt x="391" y="476"/>
                        </a:cubicBezTo>
                        <a:cubicBezTo>
                          <a:pt x="591" y="376"/>
                          <a:pt x="558" y="76"/>
                          <a:pt x="358" y="9"/>
                        </a:cubicBezTo>
                        <a:cubicBezTo>
                          <a:pt x="335" y="3"/>
                          <a:pt x="312"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7" name="Google Shape;28307;p95"/>
                  <p:cNvSpPr/>
                  <p:nvPr/>
                </p:nvSpPr>
                <p:spPr>
                  <a:xfrm>
                    <a:off x="6623075" y="2036025"/>
                    <a:ext cx="14225" cy="12425"/>
                  </a:xfrm>
                  <a:custGeom>
                    <a:avLst/>
                    <a:gdLst/>
                    <a:ahLst/>
                    <a:cxnLst/>
                    <a:rect l="l" t="t" r="r" b="b"/>
                    <a:pathLst>
                      <a:path w="569" h="497" extrusionOk="0">
                        <a:moveTo>
                          <a:pt x="289" y="1"/>
                        </a:moveTo>
                        <a:cubicBezTo>
                          <a:pt x="143" y="1"/>
                          <a:pt x="1" y="129"/>
                          <a:pt x="61" y="328"/>
                        </a:cubicBezTo>
                        <a:cubicBezTo>
                          <a:pt x="87" y="446"/>
                          <a:pt x="175" y="497"/>
                          <a:pt x="269" y="497"/>
                        </a:cubicBezTo>
                        <a:cubicBezTo>
                          <a:pt x="412" y="497"/>
                          <a:pt x="568" y="376"/>
                          <a:pt x="528" y="194"/>
                        </a:cubicBezTo>
                        <a:cubicBezTo>
                          <a:pt x="487" y="60"/>
                          <a:pt x="387" y="1"/>
                          <a:pt x="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8" name="Google Shape;28308;p95"/>
                  <p:cNvSpPr/>
                  <p:nvPr/>
                </p:nvSpPr>
                <p:spPr>
                  <a:xfrm>
                    <a:off x="5813175" y="2152275"/>
                    <a:ext cx="13850" cy="12075"/>
                  </a:xfrm>
                  <a:custGeom>
                    <a:avLst/>
                    <a:gdLst/>
                    <a:ahLst/>
                    <a:cxnLst/>
                    <a:rect l="l" t="t" r="r" b="b"/>
                    <a:pathLst>
                      <a:path w="554" h="483" extrusionOk="0">
                        <a:moveTo>
                          <a:pt x="247" y="1"/>
                        </a:moveTo>
                        <a:cubicBezTo>
                          <a:pt x="221" y="1"/>
                          <a:pt x="194" y="5"/>
                          <a:pt x="167" y="14"/>
                        </a:cubicBezTo>
                        <a:cubicBezTo>
                          <a:pt x="67" y="47"/>
                          <a:pt x="0" y="181"/>
                          <a:pt x="34" y="314"/>
                        </a:cubicBezTo>
                        <a:cubicBezTo>
                          <a:pt x="70" y="423"/>
                          <a:pt x="174" y="482"/>
                          <a:pt x="273" y="482"/>
                        </a:cubicBezTo>
                        <a:cubicBezTo>
                          <a:pt x="357" y="482"/>
                          <a:pt x="437" y="439"/>
                          <a:pt x="467" y="348"/>
                        </a:cubicBezTo>
                        <a:cubicBezTo>
                          <a:pt x="554" y="174"/>
                          <a:pt x="415"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9" name="Google Shape;28309;p95"/>
                  <p:cNvSpPr/>
                  <p:nvPr/>
                </p:nvSpPr>
                <p:spPr>
                  <a:xfrm>
                    <a:off x="5915850" y="2557625"/>
                    <a:ext cx="14775" cy="8025"/>
                  </a:xfrm>
                  <a:custGeom>
                    <a:avLst/>
                    <a:gdLst/>
                    <a:ahLst/>
                    <a:cxnLst/>
                    <a:rect l="l" t="t" r="r" b="b"/>
                    <a:pathLst>
                      <a:path w="591" h="321" extrusionOk="0">
                        <a:moveTo>
                          <a:pt x="111" y="0"/>
                        </a:moveTo>
                        <a:cubicBezTo>
                          <a:pt x="44" y="0"/>
                          <a:pt x="1" y="39"/>
                          <a:pt x="29" y="145"/>
                        </a:cubicBezTo>
                        <a:cubicBezTo>
                          <a:pt x="57" y="256"/>
                          <a:pt x="153" y="320"/>
                          <a:pt x="261" y="320"/>
                        </a:cubicBezTo>
                        <a:cubicBezTo>
                          <a:pt x="284" y="320"/>
                          <a:pt x="307" y="318"/>
                          <a:pt x="330" y="312"/>
                        </a:cubicBezTo>
                        <a:cubicBezTo>
                          <a:pt x="591" y="241"/>
                          <a:pt x="277"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0" name="Google Shape;28310;p95"/>
                  <p:cNvSpPr/>
                  <p:nvPr/>
                </p:nvSpPr>
                <p:spPr>
                  <a:xfrm>
                    <a:off x="6492250" y="2926350"/>
                    <a:ext cx="17825" cy="12025"/>
                  </a:xfrm>
                  <a:custGeom>
                    <a:avLst/>
                    <a:gdLst/>
                    <a:ahLst/>
                    <a:cxnLst/>
                    <a:rect l="l" t="t" r="r" b="b"/>
                    <a:pathLst>
                      <a:path w="713" h="481" extrusionOk="0">
                        <a:moveTo>
                          <a:pt x="359" y="0"/>
                        </a:moveTo>
                        <a:cubicBezTo>
                          <a:pt x="149" y="0"/>
                          <a:pt x="1" y="301"/>
                          <a:pt x="223" y="440"/>
                        </a:cubicBezTo>
                        <a:cubicBezTo>
                          <a:pt x="273" y="468"/>
                          <a:pt x="322" y="480"/>
                          <a:pt x="366" y="480"/>
                        </a:cubicBezTo>
                        <a:cubicBezTo>
                          <a:pt x="588" y="480"/>
                          <a:pt x="713" y="179"/>
                          <a:pt x="490" y="40"/>
                        </a:cubicBezTo>
                        <a:cubicBezTo>
                          <a:pt x="446" y="12"/>
                          <a:pt x="401"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1" name="Google Shape;28311;p95"/>
                  <p:cNvSpPr/>
                  <p:nvPr/>
                </p:nvSpPr>
                <p:spPr>
                  <a:xfrm>
                    <a:off x="6717150" y="2748575"/>
                    <a:ext cx="15600" cy="11850"/>
                  </a:xfrm>
                  <a:custGeom>
                    <a:avLst/>
                    <a:gdLst/>
                    <a:ahLst/>
                    <a:cxnLst/>
                    <a:rect l="l" t="t" r="r" b="b"/>
                    <a:pathLst>
                      <a:path w="624" h="474" extrusionOk="0">
                        <a:moveTo>
                          <a:pt x="269" y="1"/>
                        </a:moveTo>
                        <a:cubicBezTo>
                          <a:pt x="225" y="1"/>
                          <a:pt x="178" y="14"/>
                          <a:pt x="134" y="46"/>
                        </a:cubicBezTo>
                        <a:cubicBezTo>
                          <a:pt x="34" y="113"/>
                          <a:pt x="0" y="279"/>
                          <a:pt x="100" y="379"/>
                        </a:cubicBezTo>
                        <a:cubicBezTo>
                          <a:pt x="139" y="438"/>
                          <a:pt x="212" y="473"/>
                          <a:pt x="285" y="473"/>
                        </a:cubicBezTo>
                        <a:cubicBezTo>
                          <a:pt x="338" y="473"/>
                          <a:pt x="392" y="455"/>
                          <a:pt x="434" y="413"/>
                        </a:cubicBezTo>
                        <a:cubicBezTo>
                          <a:pt x="623" y="251"/>
                          <a:pt x="46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2" name="Google Shape;28312;p95"/>
                  <p:cNvSpPr/>
                  <p:nvPr/>
                </p:nvSpPr>
                <p:spPr>
                  <a:xfrm>
                    <a:off x="6538675" y="2427775"/>
                    <a:ext cx="15575" cy="12025"/>
                  </a:xfrm>
                  <a:custGeom>
                    <a:avLst/>
                    <a:gdLst/>
                    <a:ahLst/>
                    <a:cxnLst/>
                    <a:rect l="l" t="t" r="r" b="b"/>
                    <a:pathLst>
                      <a:path w="623" h="481" extrusionOk="0">
                        <a:moveTo>
                          <a:pt x="349" y="1"/>
                        </a:moveTo>
                        <a:cubicBezTo>
                          <a:pt x="309" y="1"/>
                          <a:pt x="270" y="12"/>
                          <a:pt x="234" y="35"/>
                        </a:cubicBezTo>
                        <a:cubicBezTo>
                          <a:pt x="1" y="102"/>
                          <a:pt x="34" y="402"/>
                          <a:pt x="268" y="469"/>
                        </a:cubicBezTo>
                        <a:cubicBezTo>
                          <a:pt x="292" y="477"/>
                          <a:pt x="315" y="481"/>
                          <a:pt x="337" y="481"/>
                        </a:cubicBezTo>
                        <a:cubicBezTo>
                          <a:pt x="504" y="481"/>
                          <a:pt x="623" y="278"/>
                          <a:pt x="535" y="102"/>
                        </a:cubicBezTo>
                        <a:cubicBezTo>
                          <a:pt x="492" y="37"/>
                          <a:pt x="42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3" name="Google Shape;28313;p95"/>
                  <p:cNvSpPr/>
                  <p:nvPr/>
                </p:nvSpPr>
                <p:spPr>
                  <a:xfrm>
                    <a:off x="6043325" y="2371950"/>
                    <a:ext cx="12550" cy="11850"/>
                  </a:xfrm>
                  <a:custGeom>
                    <a:avLst/>
                    <a:gdLst/>
                    <a:ahLst/>
                    <a:cxnLst/>
                    <a:rect l="l" t="t" r="r" b="b"/>
                    <a:pathLst>
                      <a:path w="502" h="474" extrusionOk="0">
                        <a:moveTo>
                          <a:pt x="268" y="0"/>
                        </a:moveTo>
                        <a:cubicBezTo>
                          <a:pt x="134" y="0"/>
                          <a:pt x="34" y="100"/>
                          <a:pt x="1" y="200"/>
                        </a:cubicBezTo>
                        <a:cubicBezTo>
                          <a:pt x="1" y="334"/>
                          <a:pt x="101" y="467"/>
                          <a:pt x="234" y="467"/>
                        </a:cubicBezTo>
                        <a:cubicBezTo>
                          <a:pt x="252" y="471"/>
                          <a:pt x="269" y="473"/>
                          <a:pt x="285" y="473"/>
                        </a:cubicBezTo>
                        <a:cubicBezTo>
                          <a:pt x="393" y="473"/>
                          <a:pt x="472" y="383"/>
                          <a:pt x="501" y="267"/>
                        </a:cubicBezTo>
                        <a:cubicBezTo>
                          <a:pt x="501" y="133"/>
                          <a:pt x="4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4" name="Google Shape;28314;p95"/>
                  <p:cNvSpPr/>
                  <p:nvPr/>
                </p:nvSpPr>
                <p:spPr>
                  <a:xfrm>
                    <a:off x="5906575" y="2652125"/>
                    <a:ext cx="13950" cy="12075"/>
                  </a:xfrm>
                  <a:custGeom>
                    <a:avLst/>
                    <a:gdLst/>
                    <a:ahLst/>
                    <a:cxnLst/>
                    <a:rect l="l" t="t" r="r" b="b"/>
                    <a:pathLst>
                      <a:path w="558" h="483" extrusionOk="0">
                        <a:moveTo>
                          <a:pt x="274" y="0"/>
                        </a:moveTo>
                        <a:cubicBezTo>
                          <a:pt x="194" y="0"/>
                          <a:pt x="113" y="43"/>
                          <a:pt x="67" y="134"/>
                        </a:cubicBezTo>
                        <a:cubicBezTo>
                          <a:pt x="0" y="235"/>
                          <a:pt x="67" y="401"/>
                          <a:pt x="167" y="468"/>
                        </a:cubicBezTo>
                        <a:cubicBezTo>
                          <a:pt x="198" y="478"/>
                          <a:pt x="228" y="483"/>
                          <a:pt x="258" y="483"/>
                        </a:cubicBezTo>
                        <a:cubicBezTo>
                          <a:pt x="422" y="483"/>
                          <a:pt x="557" y="337"/>
                          <a:pt x="501" y="168"/>
                        </a:cubicBezTo>
                        <a:cubicBezTo>
                          <a:pt x="464" y="59"/>
                          <a:pt x="370"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5" name="Google Shape;28315;p95"/>
                  <p:cNvSpPr/>
                  <p:nvPr/>
                </p:nvSpPr>
                <p:spPr>
                  <a:xfrm>
                    <a:off x="5827350" y="3269075"/>
                    <a:ext cx="14550" cy="12025"/>
                  </a:xfrm>
                  <a:custGeom>
                    <a:avLst/>
                    <a:gdLst/>
                    <a:ahLst/>
                    <a:cxnLst/>
                    <a:rect l="l" t="t" r="r" b="b"/>
                    <a:pathLst>
                      <a:path w="582" h="481" extrusionOk="0">
                        <a:moveTo>
                          <a:pt x="248" y="1"/>
                        </a:moveTo>
                        <a:cubicBezTo>
                          <a:pt x="134" y="1"/>
                          <a:pt x="34" y="92"/>
                          <a:pt x="34" y="208"/>
                        </a:cubicBezTo>
                        <a:cubicBezTo>
                          <a:pt x="0" y="341"/>
                          <a:pt x="100" y="474"/>
                          <a:pt x="234" y="474"/>
                        </a:cubicBezTo>
                        <a:cubicBezTo>
                          <a:pt x="252" y="479"/>
                          <a:pt x="270" y="481"/>
                          <a:pt x="287" y="481"/>
                        </a:cubicBezTo>
                        <a:cubicBezTo>
                          <a:pt x="541" y="481"/>
                          <a:pt x="582" y="39"/>
                          <a:pt x="300" y="7"/>
                        </a:cubicBezTo>
                        <a:cubicBezTo>
                          <a:pt x="283" y="3"/>
                          <a:pt x="265"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6" name="Google Shape;28316;p95"/>
                  <p:cNvSpPr/>
                  <p:nvPr/>
                </p:nvSpPr>
                <p:spPr>
                  <a:xfrm>
                    <a:off x="6250425" y="3786550"/>
                    <a:ext cx="14750" cy="11750"/>
                  </a:xfrm>
                  <a:custGeom>
                    <a:avLst/>
                    <a:gdLst/>
                    <a:ahLst/>
                    <a:cxnLst/>
                    <a:rect l="l" t="t" r="r" b="b"/>
                    <a:pathLst>
                      <a:path w="590" h="470" extrusionOk="0">
                        <a:moveTo>
                          <a:pt x="324" y="0"/>
                        </a:moveTo>
                        <a:cubicBezTo>
                          <a:pt x="146" y="0"/>
                          <a:pt x="1" y="195"/>
                          <a:pt x="123" y="390"/>
                        </a:cubicBezTo>
                        <a:cubicBezTo>
                          <a:pt x="178" y="445"/>
                          <a:pt x="243" y="470"/>
                          <a:pt x="313" y="470"/>
                        </a:cubicBezTo>
                        <a:cubicBezTo>
                          <a:pt x="370" y="470"/>
                          <a:pt x="430" y="453"/>
                          <a:pt x="490" y="424"/>
                        </a:cubicBezTo>
                        <a:cubicBezTo>
                          <a:pt x="590" y="323"/>
                          <a:pt x="590" y="190"/>
                          <a:pt x="523" y="90"/>
                        </a:cubicBezTo>
                        <a:cubicBezTo>
                          <a:pt x="460" y="27"/>
                          <a:pt x="390"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7" name="Google Shape;28317;p95"/>
                  <p:cNvSpPr/>
                  <p:nvPr/>
                </p:nvSpPr>
                <p:spPr>
                  <a:xfrm>
                    <a:off x="6830775" y="3420100"/>
                    <a:ext cx="15650" cy="12625"/>
                  </a:xfrm>
                  <a:custGeom>
                    <a:avLst/>
                    <a:gdLst/>
                    <a:ahLst/>
                    <a:cxnLst/>
                    <a:rect l="l" t="t" r="r" b="b"/>
                    <a:pathLst>
                      <a:path w="626" h="505" extrusionOk="0">
                        <a:moveTo>
                          <a:pt x="320" y="1"/>
                        </a:moveTo>
                        <a:cubicBezTo>
                          <a:pt x="138" y="1"/>
                          <a:pt x="1" y="215"/>
                          <a:pt x="125" y="371"/>
                        </a:cubicBezTo>
                        <a:cubicBezTo>
                          <a:pt x="170" y="460"/>
                          <a:pt x="244" y="504"/>
                          <a:pt x="328" y="504"/>
                        </a:cubicBezTo>
                        <a:cubicBezTo>
                          <a:pt x="370" y="504"/>
                          <a:pt x="414" y="493"/>
                          <a:pt x="459" y="471"/>
                        </a:cubicBezTo>
                        <a:cubicBezTo>
                          <a:pt x="626" y="338"/>
                          <a:pt x="592"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8" name="Google Shape;28318;p95"/>
                  <p:cNvSpPr/>
                  <p:nvPr/>
                </p:nvSpPr>
                <p:spPr>
                  <a:xfrm>
                    <a:off x="6683800" y="2885425"/>
                    <a:ext cx="14675" cy="11825"/>
                  </a:xfrm>
                  <a:custGeom>
                    <a:avLst/>
                    <a:gdLst/>
                    <a:ahLst/>
                    <a:cxnLst/>
                    <a:rect l="l" t="t" r="r" b="b"/>
                    <a:pathLst>
                      <a:path w="587" h="473" extrusionOk="0">
                        <a:moveTo>
                          <a:pt x="302" y="1"/>
                        </a:moveTo>
                        <a:cubicBezTo>
                          <a:pt x="279" y="1"/>
                          <a:pt x="256" y="3"/>
                          <a:pt x="234" y="9"/>
                        </a:cubicBezTo>
                        <a:cubicBezTo>
                          <a:pt x="33" y="42"/>
                          <a:pt x="0" y="343"/>
                          <a:pt x="200" y="443"/>
                        </a:cubicBezTo>
                        <a:cubicBezTo>
                          <a:pt x="235" y="463"/>
                          <a:pt x="272" y="473"/>
                          <a:pt x="309" y="473"/>
                        </a:cubicBezTo>
                        <a:cubicBezTo>
                          <a:pt x="450" y="473"/>
                          <a:pt x="587" y="335"/>
                          <a:pt x="534" y="176"/>
                        </a:cubicBezTo>
                        <a:cubicBezTo>
                          <a:pt x="506" y="65"/>
                          <a:pt x="41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9" name="Google Shape;28319;p95"/>
                  <p:cNvSpPr/>
                  <p:nvPr/>
                </p:nvSpPr>
                <p:spPr>
                  <a:xfrm>
                    <a:off x="6211300" y="2631000"/>
                    <a:ext cx="17675" cy="12275"/>
                  </a:xfrm>
                  <a:custGeom>
                    <a:avLst/>
                    <a:gdLst/>
                    <a:ahLst/>
                    <a:cxnLst/>
                    <a:rect l="l" t="t" r="r" b="b"/>
                    <a:pathLst>
                      <a:path w="707" h="491" extrusionOk="0">
                        <a:moveTo>
                          <a:pt x="355" y="1"/>
                        </a:moveTo>
                        <a:cubicBezTo>
                          <a:pt x="174" y="1"/>
                          <a:pt x="0" y="389"/>
                          <a:pt x="253" y="446"/>
                        </a:cubicBezTo>
                        <a:cubicBezTo>
                          <a:pt x="285" y="477"/>
                          <a:pt x="318" y="490"/>
                          <a:pt x="352" y="490"/>
                        </a:cubicBezTo>
                        <a:cubicBezTo>
                          <a:pt x="533" y="490"/>
                          <a:pt x="707" y="102"/>
                          <a:pt x="454" y="45"/>
                        </a:cubicBezTo>
                        <a:cubicBezTo>
                          <a:pt x="422" y="14"/>
                          <a:pt x="388"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0" name="Google Shape;28320;p95"/>
                  <p:cNvSpPr/>
                  <p:nvPr/>
                </p:nvSpPr>
                <p:spPr>
                  <a:xfrm>
                    <a:off x="5730600" y="2838275"/>
                    <a:ext cx="14575" cy="11950"/>
                  </a:xfrm>
                  <a:custGeom>
                    <a:avLst/>
                    <a:gdLst/>
                    <a:ahLst/>
                    <a:cxnLst/>
                    <a:rect l="l" t="t" r="r" b="b"/>
                    <a:pathLst>
                      <a:path w="583" h="478" extrusionOk="0">
                        <a:moveTo>
                          <a:pt x="297" y="0"/>
                        </a:moveTo>
                        <a:cubicBezTo>
                          <a:pt x="264" y="0"/>
                          <a:pt x="232" y="9"/>
                          <a:pt x="201" y="27"/>
                        </a:cubicBezTo>
                        <a:cubicBezTo>
                          <a:pt x="68" y="94"/>
                          <a:pt x="1" y="227"/>
                          <a:pt x="68" y="327"/>
                        </a:cubicBezTo>
                        <a:cubicBezTo>
                          <a:pt x="101" y="427"/>
                          <a:pt x="193" y="477"/>
                          <a:pt x="284" y="477"/>
                        </a:cubicBezTo>
                        <a:cubicBezTo>
                          <a:pt x="376" y="477"/>
                          <a:pt x="468" y="427"/>
                          <a:pt x="501" y="327"/>
                        </a:cubicBezTo>
                        <a:cubicBezTo>
                          <a:pt x="583" y="164"/>
                          <a:pt x="442"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1" name="Google Shape;28321;p95"/>
                  <p:cNvSpPr/>
                  <p:nvPr/>
                </p:nvSpPr>
                <p:spPr>
                  <a:xfrm>
                    <a:off x="5512125" y="3208325"/>
                    <a:ext cx="15575" cy="11900"/>
                  </a:xfrm>
                  <a:custGeom>
                    <a:avLst/>
                    <a:gdLst/>
                    <a:ahLst/>
                    <a:cxnLst/>
                    <a:rect l="l" t="t" r="r" b="b"/>
                    <a:pathLst>
                      <a:path w="623" h="476" extrusionOk="0">
                        <a:moveTo>
                          <a:pt x="262" y="1"/>
                        </a:moveTo>
                        <a:cubicBezTo>
                          <a:pt x="181" y="1"/>
                          <a:pt x="110" y="38"/>
                          <a:pt x="67" y="102"/>
                        </a:cubicBezTo>
                        <a:cubicBezTo>
                          <a:pt x="0" y="236"/>
                          <a:pt x="34" y="369"/>
                          <a:pt x="134" y="436"/>
                        </a:cubicBezTo>
                        <a:cubicBezTo>
                          <a:pt x="184" y="464"/>
                          <a:pt x="232" y="476"/>
                          <a:pt x="276" y="476"/>
                        </a:cubicBezTo>
                        <a:cubicBezTo>
                          <a:pt x="498" y="476"/>
                          <a:pt x="623" y="175"/>
                          <a:pt x="401" y="36"/>
                        </a:cubicBezTo>
                        <a:cubicBezTo>
                          <a:pt x="353" y="12"/>
                          <a:pt x="306"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2" name="Google Shape;28322;p95"/>
                  <p:cNvSpPr/>
                  <p:nvPr/>
                </p:nvSpPr>
                <p:spPr>
                  <a:xfrm>
                    <a:off x="5732275" y="3482725"/>
                    <a:ext cx="15875" cy="12375"/>
                  </a:xfrm>
                  <a:custGeom>
                    <a:avLst/>
                    <a:gdLst/>
                    <a:ahLst/>
                    <a:cxnLst/>
                    <a:rect l="l" t="t" r="r" b="b"/>
                    <a:pathLst>
                      <a:path w="635" h="495" extrusionOk="0">
                        <a:moveTo>
                          <a:pt x="334" y="1"/>
                        </a:moveTo>
                        <a:cubicBezTo>
                          <a:pt x="134" y="1"/>
                          <a:pt x="1" y="234"/>
                          <a:pt x="134" y="401"/>
                        </a:cubicBezTo>
                        <a:cubicBezTo>
                          <a:pt x="173" y="459"/>
                          <a:pt x="245" y="495"/>
                          <a:pt x="319" y="495"/>
                        </a:cubicBezTo>
                        <a:cubicBezTo>
                          <a:pt x="372" y="495"/>
                          <a:pt x="426" y="476"/>
                          <a:pt x="468" y="434"/>
                        </a:cubicBezTo>
                        <a:cubicBezTo>
                          <a:pt x="634" y="301"/>
                          <a:pt x="568" y="34"/>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3" name="Google Shape;28323;p95"/>
                  <p:cNvSpPr/>
                  <p:nvPr/>
                </p:nvSpPr>
                <p:spPr>
                  <a:xfrm>
                    <a:off x="6486850" y="3283900"/>
                    <a:ext cx="13500" cy="12050"/>
                  </a:xfrm>
                  <a:custGeom>
                    <a:avLst/>
                    <a:gdLst/>
                    <a:ahLst/>
                    <a:cxnLst/>
                    <a:rect l="l" t="t" r="r" b="b"/>
                    <a:pathLst>
                      <a:path w="540" h="482" extrusionOk="0">
                        <a:moveTo>
                          <a:pt x="266" y="0"/>
                        </a:moveTo>
                        <a:cubicBezTo>
                          <a:pt x="131" y="0"/>
                          <a:pt x="0" y="107"/>
                          <a:pt x="39" y="282"/>
                        </a:cubicBezTo>
                        <a:cubicBezTo>
                          <a:pt x="72" y="415"/>
                          <a:pt x="173" y="482"/>
                          <a:pt x="306" y="482"/>
                        </a:cubicBezTo>
                        <a:cubicBezTo>
                          <a:pt x="439" y="415"/>
                          <a:pt x="539" y="282"/>
                          <a:pt x="506" y="182"/>
                        </a:cubicBezTo>
                        <a:cubicBezTo>
                          <a:pt x="464" y="56"/>
                          <a:pt x="364" y="0"/>
                          <a:pt x="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4" name="Google Shape;28324;p95"/>
                  <p:cNvSpPr/>
                  <p:nvPr/>
                </p:nvSpPr>
                <p:spPr>
                  <a:xfrm>
                    <a:off x="6651275" y="2626625"/>
                    <a:ext cx="13975" cy="12400"/>
                  </a:xfrm>
                  <a:custGeom>
                    <a:avLst/>
                    <a:gdLst/>
                    <a:ahLst/>
                    <a:cxnLst/>
                    <a:rect l="l" t="t" r="r" b="b"/>
                    <a:pathLst>
                      <a:path w="559" h="496" extrusionOk="0">
                        <a:moveTo>
                          <a:pt x="256" y="1"/>
                        </a:moveTo>
                        <a:cubicBezTo>
                          <a:pt x="149" y="1"/>
                          <a:pt x="47" y="67"/>
                          <a:pt x="33" y="220"/>
                        </a:cubicBezTo>
                        <a:cubicBezTo>
                          <a:pt x="0" y="321"/>
                          <a:pt x="67" y="454"/>
                          <a:pt x="200" y="487"/>
                        </a:cubicBezTo>
                        <a:cubicBezTo>
                          <a:pt x="223" y="493"/>
                          <a:pt x="246" y="496"/>
                          <a:pt x="268" y="496"/>
                        </a:cubicBezTo>
                        <a:cubicBezTo>
                          <a:pt x="377" y="496"/>
                          <a:pt x="473" y="431"/>
                          <a:pt x="500" y="321"/>
                        </a:cubicBezTo>
                        <a:cubicBezTo>
                          <a:pt x="559" y="127"/>
                          <a:pt x="403" y="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5" name="Google Shape;28325;p95"/>
                  <p:cNvSpPr/>
                  <p:nvPr/>
                </p:nvSpPr>
                <p:spPr>
                  <a:xfrm>
                    <a:off x="6368000" y="2181775"/>
                    <a:ext cx="15600" cy="11900"/>
                  </a:xfrm>
                  <a:custGeom>
                    <a:avLst/>
                    <a:gdLst/>
                    <a:ahLst/>
                    <a:cxnLst/>
                    <a:rect l="l" t="t" r="r" b="b"/>
                    <a:pathLst>
                      <a:path w="624" h="476" extrusionOk="0">
                        <a:moveTo>
                          <a:pt x="362" y="0"/>
                        </a:moveTo>
                        <a:cubicBezTo>
                          <a:pt x="318" y="0"/>
                          <a:pt x="270" y="11"/>
                          <a:pt x="223" y="35"/>
                        </a:cubicBezTo>
                        <a:cubicBezTo>
                          <a:pt x="1" y="174"/>
                          <a:pt x="149" y="475"/>
                          <a:pt x="359" y="475"/>
                        </a:cubicBezTo>
                        <a:cubicBezTo>
                          <a:pt x="401" y="475"/>
                          <a:pt x="446" y="463"/>
                          <a:pt x="490" y="435"/>
                        </a:cubicBezTo>
                        <a:cubicBezTo>
                          <a:pt x="590" y="369"/>
                          <a:pt x="623" y="202"/>
                          <a:pt x="557" y="102"/>
                        </a:cubicBezTo>
                        <a:cubicBezTo>
                          <a:pt x="514" y="37"/>
                          <a:pt x="443" y="0"/>
                          <a:pt x="3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6" name="Google Shape;28326;p95"/>
                  <p:cNvSpPr/>
                  <p:nvPr/>
                </p:nvSpPr>
                <p:spPr>
                  <a:xfrm>
                    <a:off x="5917400" y="2215125"/>
                    <a:ext cx="16450" cy="12575"/>
                  </a:xfrm>
                  <a:custGeom>
                    <a:avLst/>
                    <a:gdLst/>
                    <a:ahLst/>
                    <a:cxnLst/>
                    <a:rect l="l" t="t" r="r" b="b"/>
                    <a:pathLst>
                      <a:path w="658" h="503" extrusionOk="0">
                        <a:moveTo>
                          <a:pt x="332" y="0"/>
                        </a:moveTo>
                        <a:cubicBezTo>
                          <a:pt x="322" y="0"/>
                          <a:pt x="312" y="1"/>
                          <a:pt x="301" y="2"/>
                        </a:cubicBezTo>
                        <a:cubicBezTo>
                          <a:pt x="1" y="35"/>
                          <a:pt x="34" y="502"/>
                          <a:pt x="334" y="502"/>
                        </a:cubicBezTo>
                        <a:cubicBezTo>
                          <a:pt x="657" y="470"/>
                          <a:pt x="636"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7" name="Google Shape;28327;p95"/>
                  <p:cNvSpPr/>
                  <p:nvPr/>
                </p:nvSpPr>
                <p:spPr>
                  <a:xfrm>
                    <a:off x="5521300" y="2595225"/>
                    <a:ext cx="13350" cy="12125"/>
                  </a:xfrm>
                  <a:custGeom>
                    <a:avLst/>
                    <a:gdLst/>
                    <a:ahLst/>
                    <a:cxnLst/>
                    <a:rect l="l" t="t" r="r" b="b"/>
                    <a:pathLst>
                      <a:path w="534" h="485" extrusionOk="0">
                        <a:moveTo>
                          <a:pt x="284" y="0"/>
                        </a:moveTo>
                        <a:cubicBezTo>
                          <a:pt x="217" y="0"/>
                          <a:pt x="150" y="25"/>
                          <a:pt x="100" y="75"/>
                        </a:cubicBezTo>
                        <a:cubicBezTo>
                          <a:pt x="0" y="176"/>
                          <a:pt x="0" y="342"/>
                          <a:pt x="100" y="409"/>
                        </a:cubicBezTo>
                        <a:cubicBezTo>
                          <a:pt x="150" y="459"/>
                          <a:pt x="217" y="484"/>
                          <a:pt x="284" y="484"/>
                        </a:cubicBezTo>
                        <a:cubicBezTo>
                          <a:pt x="350" y="484"/>
                          <a:pt x="417" y="459"/>
                          <a:pt x="467" y="409"/>
                        </a:cubicBezTo>
                        <a:cubicBezTo>
                          <a:pt x="534" y="342"/>
                          <a:pt x="534" y="176"/>
                          <a:pt x="467" y="75"/>
                        </a:cubicBezTo>
                        <a:cubicBezTo>
                          <a:pt x="417" y="25"/>
                          <a:pt x="350"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8" name="Google Shape;28328;p95"/>
                  <p:cNvSpPr/>
                  <p:nvPr/>
                </p:nvSpPr>
                <p:spPr>
                  <a:xfrm>
                    <a:off x="5501275" y="3131500"/>
                    <a:ext cx="11700" cy="12275"/>
                  </a:xfrm>
                  <a:custGeom>
                    <a:avLst/>
                    <a:gdLst/>
                    <a:ahLst/>
                    <a:cxnLst/>
                    <a:rect l="l" t="t" r="r" b="b"/>
                    <a:pathLst>
                      <a:path w="468" h="491" extrusionOk="0">
                        <a:moveTo>
                          <a:pt x="184" y="0"/>
                        </a:moveTo>
                        <a:cubicBezTo>
                          <a:pt x="76" y="0"/>
                          <a:pt x="1" y="95"/>
                          <a:pt x="1" y="240"/>
                        </a:cubicBezTo>
                        <a:cubicBezTo>
                          <a:pt x="1" y="407"/>
                          <a:pt x="117" y="490"/>
                          <a:pt x="234" y="490"/>
                        </a:cubicBezTo>
                        <a:cubicBezTo>
                          <a:pt x="351" y="490"/>
                          <a:pt x="468" y="407"/>
                          <a:pt x="468" y="240"/>
                        </a:cubicBezTo>
                        <a:cubicBezTo>
                          <a:pt x="468" y="107"/>
                          <a:pt x="368" y="6"/>
                          <a:pt x="234" y="6"/>
                        </a:cubicBezTo>
                        <a:cubicBezTo>
                          <a:pt x="217" y="2"/>
                          <a:pt x="200"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9" name="Google Shape;28329;p95"/>
                  <p:cNvSpPr/>
                  <p:nvPr/>
                </p:nvSpPr>
                <p:spPr>
                  <a:xfrm>
                    <a:off x="6099200" y="3701025"/>
                    <a:ext cx="13375" cy="12100"/>
                  </a:xfrm>
                  <a:custGeom>
                    <a:avLst/>
                    <a:gdLst/>
                    <a:ahLst/>
                    <a:cxnLst/>
                    <a:rect l="l" t="t" r="r" b="b"/>
                    <a:pathLst>
                      <a:path w="535" h="484" extrusionOk="0">
                        <a:moveTo>
                          <a:pt x="280" y="0"/>
                        </a:moveTo>
                        <a:cubicBezTo>
                          <a:pt x="217" y="0"/>
                          <a:pt x="151" y="25"/>
                          <a:pt x="101" y="75"/>
                        </a:cubicBezTo>
                        <a:cubicBezTo>
                          <a:pt x="1" y="142"/>
                          <a:pt x="1" y="309"/>
                          <a:pt x="101" y="409"/>
                        </a:cubicBezTo>
                        <a:cubicBezTo>
                          <a:pt x="151" y="459"/>
                          <a:pt x="217" y="484"/>
                          <a:pt x="280" y="484"/>
                        </a:cubicBezTo>
                        <a:cubicBezTo>
                          <a:pt x="343" y="484"/>
                          <a:pt x="401" y="459"/>
                          <a:pt x="434" y="409"/>
                        </a:cubicBezTo>
                        <a:cubicBezTo>
                          <a:pt x="534" y="309"/>
                          <a:pt x="534" y="142"/>
                          <a:pt x="434" y="75"/>
                        </a:cubicBezTo>
                        <a:cubicBezTo>
                          <a:pt x="401" y="25"/>
                          <a:pt x="343"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0" name="Google Shape;28330;p95"/>
                  <p:cNvSpPr/>
                  <p:nvPr/>
                </p:nvSpPr>
                <p:spPr>
                  <a:xfrm>
                    <a:off x="6966500" y="3545200"/>
                    <a:ext cx="11700" cy="10225"/>
                  </a:xfrm>
                  <a:custGeom>
                    <a:avLst/>
                    <a:gdLst/>
                    <a:ahLst/>
                    <a:cxnLst/>
                    <a:rect l="l" t="t" r="r" b="b"/>
                    <a:pathLst>
                      <a:path w="468" h="409" extrusionOk="0">
                        <a:moveTo>
                          <a:pt x="372" y="0"/>
                        </a:moveTo>
                        <a:cubicBezTo>
                          <a:pt x="221" y="0"/>
                          <a:pt x="0" y="408"/>
                          <a:pt x="223" y="408"/>
                        </a:cubicBezTo>
                        <a:cubicBezTo>
                          <a:pt x="236" y="408"/>
                          <a:pt x="251" y="407"/>
                          <a:pt x="267" y="404"/>
                        </a:cubicBezTo>
                        <a:cubicBezTo>
                          <a:pt x="400" y="371"/>
                          <a:pt x="467" y="237"/>
                          <a:pt x="467" y="104"/>
                        </a:cubicBezTo>
                        <a:cubicBezTo>
                          <a:pt x="447" y="30"/>
                          <a:pt x="412"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1" name="Google Shape;28331;p95"/>
                  <p:cNvSpPr/>
                  <p:nvPr/>
                </p:nvSpPr>
                <p:spPr>
                  <a:xfrm>
                    <a:off x="7250675" y="2937500"/>
                    <a:ext cx="15225" cy="11825"/>
                  </a:xfrm>
                  <a:custGeom>
                    <a:avLst/>
                    <a:gdLst/>
                    <a:ahLst/>
                    <a:cxnLst/>
                    <a:rect l="l" t="t" r="r" b="b"/>
                    <a:pathLst>
                      <a:path w="609" h="473" extrusionOk="0">
                        <a:moveTo>
                          <a:pt x="346" y="1"/>
                        </a:moveTo>
                        <a:cubicBezTo>
                          <a:pt x="259" y="1"/>
                          <a:pt x="165" y="56"/>
                          <a:pt x="141" y="128"/>
                        </a:cubicBezTo>
                        <a:cubicBezTo>
                          <a:pt x="1" y="292"/>
                          <a:pt x="223" y="473"/>
                          <a:pt x="390" y="473"/>
                        </a:cubicBezTo>
                        <a:cubicBezTo>
                          <a:pt x="461" y="473"/>
                          <a:pt x="522" y="440"/>
                          <a:pt x="542" y="361"/>
                        </a:cubicBezTo>
                        <a:cubicBezTo>
                          <a:pt x="608" y="228"/>
                          <a:pt x="575" y="94"/>
                          <a:pt x="442" y="28"/>
                        </a:cubicBezTo>
                        <a:cubicBezTo>
                          <a:pt x="414" y="9"/>
                          <a:pt x="380" y="1"/>
                          <a:pt x="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2" name="Google Shape;28332;p95"/>
                  <p:cNvSpPr/>
                  <p:nvPr/>
                </p:nvSpPr>
                <p:spPr>
                  <a:xfrm>
                    <a:off x="7016525" y="2532050"/>
                    <a:ext cx="14825" cy="12025"/>
                  </a:xfrm>
                  <a:custGeom>
                    <a:avLst/>
                    <a:gdLst/>
                    <a:ahLst/>
                    <a:cxnLst/>
                    <a:rect l="l" t="t" r="r" b="b"/>
                    <a:pathLst>
                      <a:path w="593" h="481" extrusionOk="0">
                        <a:moveTo>
                          <a:pt x="317" y="1"/>
                        </a:moveTo>
                        <a:cubicBezTo>
                          <a:pt x="275" y="1"/>
                          <a:pt x="234" y="12"/>
                          <a:pt x="201" y="34"/>
                        </a:cubicBezTo>
                        <a:cubicBezTo>
                          <a:pt x="1" y="134"/>
                          <a:pt x="34" y="401"/>
                          <a:pt x="234" y="468"/>
                        </a:cubicBezTo>
                        <a:cubicBezTo>
                          <a:pt x="261" y="477"/>
                          <a:pt x="287" y="481"/>
                          <a:pt x="312" y="481"/>
                        </a:cubicBezTo>
                        <a:cubicBezTo>
                          <a:pt x="475" y="481"/>
                          <a:pt x="592" y="307"/>
                          <a:pt x="534" y="134"/>
                        </a:cubicBezTo>
                        <a:cubicBezTo>
                          <a:pt x="490" y="45"/>
                          <a:pt x="401"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3" name="Google Shape;28333;p95"/>
                  <p:cNvSpPr/>
                  <p:nvPr/>
                </p:nvSpPr>
                <p:spPr>
                  <a:xfrm>
                    <a:off x="6149700" y="2426000"/>
                    <a:ext cx="14575" cy="12000"/>
                  </a:xfrm>
                  <a:custGeom>
                    <a:avLst/>
                    <a:gdLst/>
                    <a:ahLst/>
                    <a:cxnLst/>
                    <a:rect l="l" t="t" r="r" b="b"/>
                    <a:pathLst>
                      <a:path w="583" h="480" extrusionOk="0">
                        <a:moveTo>
                          <a:pt x="296" y="0"/>
                        </a:moveTo>
                        <a:cubicBezTo>
                          <a:pt x="42" y="0"/>
                          <a:pt x="1" y="442"/>
                          <a:pt x="282" y="473"/>
                        </a:cubicBezTo>
                        <a:cubicBezTo>
                          <a:pt x="300" y="478"/>
                          <a:pt x="317" y="480"/>
                          <a:pt x="335" y="480"/>
                        </a:cubicBezTo>
                        <a:cubicBezTo>
                          <a:pt x="449" y="480"/>
                          <a:pt x="549" y="389"/>
                          <a:pt x="549" y="273"/>
                        </a:cubicBezTo>
                        <a:cubicBezTo>
                          <a:pt x="583" y="140"/>
                          <a:pt x="482" y="6"/>
                          <a:pt x="349" y="6"/>
                        </a:cubicBezTo>
                        <a:cubicBezTo>
                          <a:pt x="330" y="2"/>
                          <a:pt x="312" y="0"/>
                          <a:pt x="2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4" name="Google Shape;28334;p95"/>
                  <p:cNvSpPr/>
                  <p:nvPr/>
                </p:nvSpPr>
                <p:spPr>
                  <a:xfrm>
                    <a:off x="5920750" y="3707050"/>
                    <a:ext cx="13350" cy="11750"/>
                  </a:xfrm>
                  <a:custGeom>
                    <a:avLst/>
                    <a:gdLst/>
                    <a:ahLst/>
                    <a:cxnLst/>
                    <a:rect l="l" t="t" r="r" b="b"/>
                    <a:pathLst>
                      <a:path w="534" h="470" extrusionOk="0">
                        <a:moveTo>
                          <a:pt x="270" y="1"/>
                        </a:moveTo>
                        <a:cubicBezTo>
                          <a:pt x="186" y="1"/>
                          <a:pt x="111" y="45"/>
                          <a:pt x="67" y="134"/>
                        </a:cubicBezTo>
                        <a:cubicBezTo>
                          <a:pt x="0" y="234"/>
                          <a:pt x="34" y="401"/>
                          <a:pt x="167" y="435"/>
                        </a:cubicBezTo>
                        <a:cubicBezTo>
                          <a:pt x="202" y="458"/>
                          <a:pt x="242" y="469"/>
                          <a:pt x="281" y="469"/>
                        </a:cubicBezTo>
                        <a:cubicBezTo>
                          <a:pt x="353" y="469"/>
                          <a:pt x="424" y="432"/>
                          <a:pt x="467" y="368"/>
                        </a:cubicBezTo>
                        <a:cubicBezTo>
                          <a:pt x="534" y="234"/>
                          <a:pt x="501" y="101"/>
                          <a:pt x="401" y="34"/>
                        </a:cubicBezTo>
                        <a:cubicBezTo>
                          <a:pt x="356" y="12"/>
                          <a:pt x="312" y="1"/>
                          <a:pt x="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5" name="Google Shape;28335;p95"/>
                  <p:cNvSpPr/>
                  <p:nvPr/>
                </p:nvSpPr>
                <p:spPr>
                  <a:xfrm>
                    <a:off x="6843350" y="3549450"/>
                    <a:ext cx="13075" cy="12700"/>
                  </a:xfrm>
                  <a:custGeom>
                    <a:avLst/>
                    <a:gdLst/>
                    <a:ahLst/>
                    <a:cxnLst/>
                    <a:rect l="l" t="t" r="r" b="b"/>
                    <a:pathLst>
                      <a:path w="523" h="508" extrusionOk="0">
                        <a:moveTo>
                          <a:pt x="284" y="1"/>
                        </a:moveTo>
                        <a:cubicBezTo>
                          <a:pt x="142" y="1"/>
                          <a:pt x="0" y="114"/>
                          <a:pt x="56" y="301"/>
                        </a:cubicBezTo>
                        <a:cubicBezTo>
                          <a:pt x="56" y="417"/>
                          <a:pt x="157" y="507"/>
                          <a:pt x="270" y="507"/>
                        </a:cubicBezTo>
                        <a:cubicBezTo>
                          <a:pt x="288" y="507"/>
                          <a:pt x="305" y="505"/>
                          <a:pt x="323" y="501"/>
                        </a:cubicBezTo>
                        <a:cubicBezTo>
                          <a:pt x="456" y="467"/>
                          <a:pt x="523" y="367"/>
                          <a:pt x="523" y="234"/>
                        </a:cubicBezTo>
                        <a:cubicBezTo>
                          <a:pt x="508" y="72"/>
                          <a:pt x="39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6" name="Google Shape;28336;p95"/>
                  <p:cNvSpPr/>
                  <p:nvPr/>
                </p:nvSpPr>
                <p:spPr>
                  <a:xfrm>
                    <a:off x="6896375" y="3010575"/>
                    <a:ext cx="12600" cy="12625"/>
                  </a:xfrm>
                  <a:custGeom>
                    <a:avLst/>
                    <a:gdLst/>
                    <a:ahLst/>
                    <a:cxnLst/>
                    <a:rect l="l" t="t" r="r" b="b"/>
                    <a:pathLst>
                      <a:path w="504" h="505" extrusionOk="0">
                        <a:moveTo>
                          <a:pt x="229" y="0"/>
                        </a:moveTo>
                        <a:cubicBezTo>
                          <a:pt x="137" y="0"/>
                          <a:pt x="36" y="91"/>
                          <a:pt x="36" y="207"/>
                        </a:cubicBezTo>
                        <a:cubicBezTo>
                          <a:pt x="1" y="403"/>
                          <a:pt x="137" y="504"/>
                          <a:pt x="272" y="504"/>
                        </a:cubicBezTo>
                        <a:cubicBezTo>
                          <a:pt x="388" y="504"/>
                          <a:pt x="503" y="428"/>
                          <a:pt x="503" y="274"/>
                        </a:cubicBezTo>
                        <a:cubicBezTo>
                          <a:pt x="503" y="140"/>
                          <a:pt x="437" y="7"/>
                          <a:pt x="270" y="7"/>
                        </a:cubicBezTo>
                        <a:cubicBezTo>
                          <a:pt x="257" y="2"/>
                          <a:pt x="243"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7" name="Google Shape;28337;p95"/>
                  <p:cNvSpPr/>
                  <p:nvPr/>
                </p:nvSpPr>
                <p:spPr>
                  <a:xfrm>
                    <a:off x="6679625" y="2642100"/>
                    <a:ext cx="13350" cy="11775"/>
                  </a:xfrm>
                  <a:custGeom>
                    <a:avLst/>
                    <a:gdLst/>
                    <a:ahLst/>
                    <a:cxnLst/>
                    <a:rect l="l" t="t" r="r" b="b"/>
                    <a:pathLst>
                      <a:path w="534" h="471" extrusionOk="0">
                        <a:moveTo>
                          <a:pt x="273" y="0"/>
                        </a:moveTo>
                        <a:cubicBezTo>
                          <a:pt x="228" y="0"/>
                          <a:pt x="181" y="11"/>
                          <a:pt x="134" y="35"/>
                        </a:cubicBezTo>
                        <a:cubicBezTo>
                          <a:pt x="34" y="102"/>
                          <a:pt x="0" y="235"/>
                          <a:pt x="67" y="369"/>
                        </a:cubicBezTo>
                        <a:cubicBezTo>
                          <a:pt x="110" y="433"/>
                          <a:pt x="181" y="470"/>
                          <a:pt x="262" y="470"/>
                        </a:cubicBezTo>
                        <a:cubicBezTo>
                          <a:pt x="306" y="470"/>
                          <a:pt x="353" y="459"/>
                          <a:pt x="401" y="435"/>
                        </a:cubicBezTo>
                        <a:cubicBezTo>
                          <a:pt x="501" y="369"/>
                          <a:pt x="534" y="235"/>
                          <a:pt x="467" y="102"/>
                        </a:cubicBezTo>
                        <a:cubicBezTo>
                          <a:pt x="424" y="37"/>
                          <a:pt x="35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8" name="Google Shape;28338;p95"/>
                  <p:cNvSpPr/>
                  <p:nvPr/>
                </p:nvSpPr>
                <p:spPr>
                  <a:xfrm>
                    <a:off x="5993300" y="2555250"/>
                    <a:ext cx="12525" cy="12025"/>
                  </a:xfrm>
                  <a:custGeom>
                    <a:avLst/>
                    <a:gdLst/>
                    <a:ahLst/>
                    <a:cxnLst/>
                    <a:rect l="l" t="t" r="r" b="b"/>
                    <a:pathLst>
                      <a:path w="501" h="481" extrusionOk="0">
                        <a:moveTo>
                          <a:pt x="248" y="0"/>
                        </a:moveTo>
                        <a:cubicBezTo>
                          <a:pt x="134" y="0"/>
                          <a:pt x="29" y="91"/>
                          <a:pt x="0" y="207"/>
                        </a:cubicBezTo>
                        <a:cubicBezTo>
                          <a:pt x="0" y="340"/>
                          <a:pt x="100" y="474"/>
                          <a:pt x="234" y="474"/>
                        </a:cubicBezTo>
                        <a:cubicBezTo>
                          <a:pt x="251" y="478"/>
                          <a:pt x="268" y="480"/>
                          <a:pt x="285" y="480"/>
                        </a:cubicBezTo>
                        <a:cubicBezTo>
                          <a:pt x="392" y="480"/>
                          <a:pt x="472" y="389"/>
                          <a:pt x="501" y="273"/>
                        </a:cubicBezTo>
                        <a:cubicBezTo>
                          <a:pt x="501" y="140"/>
                          <a:pt x="434" y="7"/>
                          <a:pt x="301" y="7"/>
                        </a:cubicBezTo>
                        <a:cubicBezTo>
                          <a:pt x="283" y="2"/>
                          <a:pt x="265" y="0"/>
                          <a:pt x="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9" name="Google Shape;28339;p95"/>
                  <p:cNvSpPr/>
                  <p:nvPr/>
                </p:nvSpPr>
                <p:spPr>
                  <a:xfrm>
                    <a:off x="5384525" y="2805750"/>
                    <a:ext cx="13375" cy="12175"/>
                  </a:xfrm>
                  <a:custGeom>
                    <a:avLst/>
                    <a:gdLst/>
                    <a:ahLst/>
                    <a:cxnLst/>
                    <a:rect l="l" t="t" r="r" b="b"/>
                    <a:pathLst>
                      <a:path w="535" h="487" extrusionOk="0">
                        <a:moveTo>
                          <a:pt x="273" y="1"/>
                        </a:moveTo>
                        <a:cubicBezTo>
                          <a:pt x="239" y="1"/>
                          <a:pt x="203" y="9"/>
                          <a:pt x="167" y="27"/>
                        </a:cubicBezTo>
                        <a:cubicBezTo>
                          <a:pt x="34" y="60"/>
                          <a:pt x="1" y="194"/>
                          <a:pt x="34" y="327"/>
                        </a:cubicBezTo>
                        <a:cubicBezTo>
                          <a:pt x="83" y="425"/>
                          <a:pt x="167" y="487"/>
                          <a:pt x="262" y="487"/>
                        </a:cubicBezTo>
                        <a:cubicBezTo>
                          <a:pt x="296" y="487"/>
                          <a:pt x="332" y="479"/>
                          <a:pt x="368" y="461"/>
                        </a:cubicBezTo>
                        <a:cubicBezTo>
                          <a:pt x="468" y="427"/>
                          <a:pt x="534" y="261"/>
                          <a:pt x="501" y="161"/>
                        </a:cubicBezTo>
                        <a:cubicBezTo>
                          <a:pt x="452" y="63"/>
                          <a:pt x="368"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0" name="Google Shape;28340;p95"/>
                  <p:cNvSpPr/>
                  <p:nvPr/>
                </p:nvSpPr>
                <p:spPr>
                  <a:xfrm>
                    <a:off x="5969100" y="3866300"/>
                    <a:ext cx="15000" cy="11975"/>
                  </a:xfrm>
                  <a:custGeom>
                    <a:avLst/>
                    <a:gdLst/>
                    <a:ahLst/>
                    <a:cxnLst/>
                    <a:rect l="l" t="t" r="r" b="b"/>
                    <a:pathLst>
                      <a:path w="600" h="479" extrusionOk="0">
                        <a:moveTo>
                          <a:pt x="294" y="1"/>
                        </a:moveTo>
                        <a:cubicBezTo>
                          <a:pt x="211" y="1"/>
                          <a:pt x="132" y="38"/>
                          <a:pt x="68" y="102"/>
                        </a:cubicBezTo>
                        <a:cubicBezTo>
                          <a:pt x="1" y="202"/>
                          <a:pt x="34" y="369"/>
                          <a:pt x="134" y="436"/>
                        </a:cubicBezTo>
                        <a:cubicBezTo>
                          <a:pt x="182" y="465"/>
                          <a:pt x="228" y="478"/>
                          <a:pt x="271" y="478"/>
                        </a:cubicBezTo>
                        <a:cubicBezTo>
                          <a:pt x="470" y="478"/>
                          <a:pt x="599" y="200"/>
                          <a:pt x="435" y="36"/>
                        </a:cubicBezTo>
                        <a:cubicBezTo>
                          <a:pt x="387" y="12"/>
                          <a:pt x="340"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1" name="Google Shape;28341;p95"/>
                  <p:cNvSpPr/>
                  <p:nvPr/>
                </p:nvSpPr>
                <p:spPr>
                  <a:xfrm>
                    <a:off x="7143250" y="3753175"/>
                    <a:ext cx="12575" cy="9825"/>
                  </a:xfrm>
                  <a:custGeom>
                    <a:avLst/>
                    <a:gdLst/>
                    <a:ahLst/>
                    <a:cxnLst/>
                    <a:rect l="l" t="t" r="r" b="b"/>
                    <a:pathLst>
                      <a:path w="503" h="393" extrusionOk="0">
                        <a:moveTo>
                          <a:pt x="416" y="0"/>
                        </a:moveTo>
                        <a:cubicBezTo>
                          <a:pt x="267" y="0"/>
                          <a:pt x="0" y="392"/>
                          <a:pt x="244" y="392"/>
                        </a:cubicBezTo>
                        <a:cubicBezTo>
                          <a:pt x="252" y="392"/>
                          <a:pt x="260" y="392"/>
                          <a:pt x="269" y="391"/>
                        </a:cubicBezTo>
                        <a:cubicBezTo>
                          <a:pt x="402" y="358"/>
                          <a:pt x="502" y="257"/>
                          <a:pt x="502" y="124"/>
                        </a:cubicBezTo>
                        <a:cubicBezTo>
                          <a:pt x="495" y="35"/>
                          <a:pt x="461" y="0"/>
                          <a:pt x="4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2" name="Google Shape;28342;p95"/>
                  <p:cNvSpPr/>
                  <p:nvPr/>
                </p:nvSpPr>
                <p:spPr>
                  <a:xfrm>
                    <a:off x="7211725" y="2953150"/>
                    <a:ext cx="12475" cy="9100"/>
                  </a:xfrm>
                  <a:custGeom>
                    <a:avLst/>
                    <a:gdLst/>
                    <a:ahLst/>
                    <a:cxnLst/>
                    <a:rect l="l" t="t" r="r" b="b"/>
                    <a:pathLst>
                      <a:path w="499" h="364" extrusionOk="0">
                        <a:moveTo>
                          <a:pt x="240" y="1"/>
                        </a:moveTo>
                        <a:cubicBezTo>
                          <a:pt x="0" y="1"/>
                          <a:pt x="257" y="364"/>
                          <a:pt x="407" y="364"/>
                        </a:cubicBezTo>
                        <a:cubicBezTo>
                          <a:pt x="454" y="364"/>
                          <a:pt x="491" y="328"/>
                          <a:pt x="498" y="236"/>
                        </a:cubicBezTo>
                        <a:cubicBezTo>
                          <a:pt x="498" y="102"/>
                          <a:pt x="398" y="2"/>
                          <a:pt x="265" y="2"/>
                        </a:cubicBezTo>
                        <a:cubicBezTo>
                          <a:pt x="256" y="1"/>
                          <a:pt x="247" y="1"/>
                          <a:pt x="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3" name="Google Shape;28343;p95"/>
                  <p:cNvSpPr/>
                  <p:nvPr/>
                </p:nvSpPr>
                <p:spPr>
                  <a:xfrm>
                    <a:off x="6864750" y="2408600"/>
                    <a:ext cx="15575" cy="12025"/>
                  </a:xfrm>
                  <a:custGeom>
                    <a:avLst/>
                    <a:gdLst/>
                    <a:ahLst/>
                    <a:cxnLst/>
                    <a:rect l="l" t="t" r="r" b="b"/>
                    <a:pathLst>
                      <a:path w="623" h="481" extrusionOk="0">
                        <a:moveTo>
                          <a:pt x="308" y="0"/>
                        </a:moveTo>
                        <a:cubicBezTo>
                          <a:pt x="262" y="0"/>
                          <a:pt x="215" y="11"/>
                          <a:pt x="167" y="35"/>
                        </a:cubicBezTo>
                        <a:cubicBezTo>
                          <a:pt x="1" y="135"/>
                          <a:pt x="34" y="435"/>
                          <a:pt x="267" y="469"/>
                        </a:cubicBezTo>
                        <a:cubicBezTo>
                          <a:pt x="291" y="477"/>
                          <a:pt x="315" y="480"/>
                          <a:pt x="337" y="480"/>
                        </a:cubicBezTo>
                        <a:cubicBezTo>
                          <a:pt x="503" y="480"/>
                          <a:pt x="622" y="278"/>
                          <a:pt x="534" y="102"/>
                        </a:cubicBezTo>
                        <a:cubicBezTo>
                          <a:pt x="470" y="37"/>
                          <a:pt x="391"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4" name="Google Shape;28344;p95"/>
                  <p:cNvSpPr/>
                  <p:nvPr/>
                </p:nvSpPr>
                <p:spPr>
                  <a:xfrm>
                    <a:off x="6595400" y="2618100"/>
                    <a:ext cx="15900" cy="12850"/>
                  </a:xfrm>
                  <a:custGeom>
                    <a:avLst/>
                    <a:gdLst/>
                    <a:ahLst/>
                    <a:cxnLst/>
                    <a:rect l="l" t="t" r="r" b="b"/>
                    <a:pathLst>
                      <a:path w="636" h="514" extrusionOk="0">
                        <a:moveTo>
                          <a:pt x="282" y="1"/>
                        </a:moveTo>
                        <a:cubicBezTo>
                          <a:pt x="229" y="1"/>
                          <a:pt x="176" y="19"/>
                          <a:pt x="134" y="61"/>
                        </a:cubicBezTo>
                        <a:cubicBezTo>
                          <a:pt x="34" y="128"/>
                          <a:pt x="0" y="295"/>
                          <a:pt x="100" y="395"/>
                        </a:cubicBezTo>
                        <a:cubicBezTo>
                          <a:pt x="147" y="479"/>
                          <a:pt x="215" y="513"/>
                          <a:pt x="283" y="513"/>
                        </a:cubicBezTo>
                        <a:cubicBezTo>
                          <a:pt x="458" y="513"/>
                          <a:pt x="635" y="287"/>
                          <a:pt x="467" y="94"/>
                        </a:cubicBezTo>
                        <a:cubicBezTo>
                          <a:pt x="428" y="36"/>
                          <a:pt x="356"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5" name="Google Shape;28345;p95"/>
                  <p:cNvSpPr/>
                  <p:nvPr/>
                </p:nvSpPr>
                <p:spPr>
                  <a:xfrm>
                    <a:off x="5583600" y="3375725"/>
                    <a:ext cx="16100" cy="12500"/>
                  </a:xfrm>
                  <a:custGeom>
                    <a:avLst/>
                    <a:gdLst/>
                    <a:ahLst/>
                    <a:cxnLst/>
                    <a:rect l="l" t="t" r="r" b="b"/>
                    <a:pathLst>
                      <a:path w="644" h="500" extrusionOk="0">
                        <a:moveTo>
                          <a:pt x="380" y="1"/>
                        </a:moveTo>
                        <a:cubicBezTo>
                          <a:pt x="332" y="1"/>
                          <a:pt x="285" y="17"/>
                          <a:pt x="243" y="44"/>
                        </a:cubicBezTo>
                        <a:cubicBezTo>
                          <a:pt x="1" y="206"/>
                          <a:pt x="151" y="499"/>
                          <a:pt x="358" y="499"/>
                        </a:cubicBezTo>
                        <a:cubicBezTo>
                          <a:pt x="407" y="499"/>
                          <a:pt x="459" y="483"/>
                          <a:pt x="510" y="445"/>
                        </a:cubicBezTo>
                        <a:cubicBezTo>
                          <a:pt x="610" y="345"/>
                          <a:pt x="644" y="211"/>
                          <a:pt x="577" y="111"/>
                        </a:cubicBezTo>
                        <a:cubicBezTo>
                          <a:pt x="518" y="33"/>
                          <a:pt x="448" y="1"/>
                          <a:pt x="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6" name="Google Shape;28346;p95"/>
                  <p:cNvSpPr/>
                  <p:nvPr/>
                </p:nvSpPr>
                <p:spPr>
                  <a:xfrm>
                    <a:off x="5760625" y="3895200"/>
                    <a:ext cx="13975" cy="12450"/>
                  </a:xfrm>
                  <a:custGeom>
                    <a:avLst/>
                    <a:gdLst/>
                    <a:ahLst/>
                    <a:cxnLst/>
                    <a:rect l="l" t="t" r="r" b="b"/>
                    <a:pathLst>
                      <a:path w="559" h="498" extrusionOk="0">
                        <a:moveTo>
                          <a:pt x="279" y="1"/>
                        </a:moveTo>
                        <a:cubicBezTo>
                          <a:pt x="254" y="1"/>
                          <a:pt x="228" y="5"/>
                          <a:pt x="201" y="14"/>
                        </a:cubicBezTo>
                        <a:cubicBezTo>
                          <a:pt x="67" y="80"/>
                          <a:pt x="1" y="214"/>
                          <a:pt x="34" y="347"/>
                        </a:cubicBezTo>
                        <a:cubicBezTo>
                          <a:pt x="67" y="447"/>
                          <a:pt x="159" y="497"/>
                          <a:pt x="255" y="497"/>
                        </a:cubicBezTo>
                        <a:cubicBezTo>
                          <a:pt x="351" y="497"/>
                          <a:pt x="451" y="447"/>
                          <a:pt x="501" y="347"/>
                        </a:cubicBezTo>
                        <a:cubicBezTo>
                          <a:pt x="559" y="174"/>
                          <a:pt x="441"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7" name="Google Shape;28347;p95"/>
                  <p:cNvSpPr/>
                  <p:nvPr/>
                </p:nvSpPr>
                <p:spPr>
                  <a:xfrm>
                    <a:off x="6544050" y="3766600"/>
                    <a:ext cx="14375" cy="8200"/>
                  </a:xfrm>
                  <a:custGeom>
                    <a:avLst/>
                    <a:gdLst/>
                    <a:ahLst/>
                    <a:cxnLst/>
                    <a:rect l="l" t="t" r="r" b="b"/>
                    <a:pathLst>
                      <a:path w="575" h="328" extrusionOk="0">
                        <a:moveTo>
                          <a:pt x="110" y="0"/>
                        </a:moveTo>
                        <a:cubicBezTo>
                          <a:pt x="45" y="0"/>
                          <a:pt x="1" y="42"/>
                          <a:pt x="19" y="154"/>
                        </a:cubicBezTo>
                        <a:cubicBezTo>
                          <a:pt x="48" y="241"/>
                          <a:pt x="127" y="327"/>
                          <a:pt x="234" y="327"/>
                        </a:cubicBezTo>
                        <a:cubicBezTo>
                          <a:pt x="251" y="327"/>
                          <a:pt x="268" y="325"/>
                          <a:pt x="286" y="321"/>
                        </a:cubicBezTo>
                        <a:cubicBezTo>
                          <a:pt x="574" y="273"/>
                          <a:pt x="275" y="0"/>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8" name="Google Shape;28348;p95"/>
                  <p:cNvSpPr/>
                  <p:nvPr/>
                </p:nvSpPr>
                <p:spPr>
                  <a:xfrm>
                    <a:off x="6748975" y="3073875"/>
                    <a:ext cx="11550" cy="10275"/>
                  </a:xfrm>
                  <a:custGeom>
                    <a:avLst/>
                    <a:gdLst/>
                    <a:ahLst/>
                    <a:cxnLst/>
                    <a:rect l="l" t="t" r="r" b="b"/>
                    <a:pathLst>
                      <a:path w="462" h="411" extrusionOk="0">
                        <a:moveTo>
                          <a:pt x="202" y="1"/>
                        </a:moveTo>
                        <a:cubicBezTo>
                          <a:pt x="1" y="1"/>
                          <a:pt x="201" y="410"/>
                          <a:pt x="340" y="410"/>
                        </a:cubicBezTo>
                        <a:cubicBezTo>
                          <a:pt x="377" y="410"/>
                          <a:pt x="409" y="382"/>
                          <a:pt x="429" y="310"/>
                        </a:cubicBezTo>
                        <a:cubicBezTo>
                          <a:pt x="462" y="177"/>
                          <a:pt x="395" y="43"/>
                          <a:pt x="262" y="10"/>
                        </a:cubicBezTo>
                        <a:cubicBezTo>
                          <a:pt x="239" y="4"/>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9" name="Google Shape;28349;p95"/>
                  <p:cNvSpPr/>
                  <p:nvPr/>
                </p:nvSpPr>
                <p:spPr>
                  <a:xfrm>
                    <a:off x="6283300" y="2373350"/>
                    <a:ext cx="17100" cy="12225"/>
                  </a:xfrm>
                  <a:custGeom>
                    <a:avLst/>
                    <a:gdLst/>
                    <a:ahLst/>
                    <a:cxnLst/>
                    <a:rect l="l" t="t" r="r" b="b"/>
                    <a:pathLst>
                      <a:path w="684" h="489" extrusionOk="0">
                        <a:moveTo>
                          <a:pt x="350" y="0"/>
                        </a:moveTo>
                        <a:cubicBezTo>
                          <a:pt x="176" y="0"/>
                          <a:pt x="0" y="189"/>
                          <a:pt x="142" y="378"/>
                        </a:cubicBezTo>
                        <a:cubicBezTo>
                          <a:pt x="191" y="456"/>
                          <a:pt x="263" y="488"/>
                          <a:pt x="335" y="488"/>
                        </a:cubicBezTo>
                        <a:cubicBezTo>
                          <a:pt x="508" y="488"/>
                          <a:pt x="684" y="300"/>
                          <a:pt x="542" y="111"/>
                        </a:cubicBezTo>
                        <a:cubicBezTo>
                          <a:pt x="493" y="33"/>
                          <a:pt x="422"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0" name="Google Shape;28350;p95"/>
                  <p:cNvSpPr/>
                  <p:nvPr/>
                </p:nvSpPr>
                <p:spPr>
                  <a:xfrm>
                    <a:off x="5384525" y="2532675"/>
                    <a:ext cx="12525" cy="12075"/>
                  </a:xfrm>
                  <a:custGeom>
                    <a:avLst/>
                    <a:gdLst/>
                    <a:ahLst/>
                    <a:cxnLst/>
                    <a:rect l="l" t="t" r="r" b="b"/>
                    <a:pathLst>
                      <a:path w="501" h="483" extrusionOk="0">
                        <a:moveTo>
                          <a:pt x="269" y="0"/>
                        </a:moveTo>
                        <a:cubicBezTo>
                          <a:pt x="247" y="0"/>
                          <a:pt x="224" y="3"/>
                          <a:pt x="201" y="9"/>
                        </a:cubicBezTo>
                        <a:cubicBezTo>
                          <a:pt x="67" y="9"/>
                          <a:pt x="1" y="142"/>
                          <a:pt x="1" y="276"/>
                        </a:cubicBezTo>
                        <a:cubicBezTo>
                          <a:pt x="30" y="392"/>
                          <a:pt x="134" y="482"/>
                          <a:pt x="248" y="482"/>
                        </a:cubicBezTo>
                        <a:cubicBezTo>
                          <a:pt x="266" y="482"/>
                          <a:pt x="283" y="480"/>
                          <a:pt x="301" y="476"/>
                        </a:cubicBezTo>
                        <a:cubicBezTo>
                          <a:pt x="434" y="443"/>
                          <a:pt x="501" y="309"/>
                          <a:pt x="501" y="176"/>
                        </a:cubicBezTo>
                        <a:cubicBezTo>
                          <a:pt x="473"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1" name="Google Shape;28351;p95"/>
                  <p:cNvSpPr/>
                  <p:nvPr/>
                </p:nvSpPr>
                <p:spPr>
                  <a:xfrm>
                    <a:off x="5870700" y="3356400"/>
                    <a:ext cx="13900" cy="11950"/>
                  </a:xfrm>
                  <a:custGeom>
                    <a:avLst/>
                    <a:gdLst/>
                    <a:ahLst/>
                    <a:cxnLst/>
                    <a:rect l="l" t="t" r="r" b="b"/>
                    <a:pathLst>
                      <a:path w="556" h="478" extrusionOk="0">
                        <a:moveTo>
                          <a:pt x="268" y="0"/>
                        </a:moveTo>
                        <a:cubicBezTo>
                          <a:pt x="176" y="0"/>
                          <a:pt x="84" y="50"/>
                          <a:pt x="34" y="150"/>
                        </a:cubicBezTo>
                        <a:cubicBezTo>
                          <a:pt x="1" y="284"/>
                          <a:pt x="68" y="417"/>
                          <a:pt x="168" y="451"/>
                        </a:cubicBezTo>
                        <a:cubicBezTo>
                          <a:pt x="204" y="469"/>
                          <a:pt x="241" y="477"/>
                          <a:pt x="276" y="477"/>
                        </a:cubicBezTo>
                        <a:cubicBezTo>
                          <a:pt x="432" y="477"/>
                          <a:pt x="556" y="314"/>
                          <a:pt x="501" y="150"/>
                        </a:cubicBezTo>
                        <a:cubicBezTo>
                          <a:pt x="451" y="50"/>
                          <a:pt x="359"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2" name="Google Shape;28352;p95"/>
                  <p:cNvSpPr/>
                  <p:nvPr/>
                </p:nvSpPr>
                <p:spPr>
                  <a:xfrm>
                    <a:off x="6813875" y="3151575"/>
                    <a:ext cx="11700" cy="10225"/>
                  </a:xfrm>
                  <a:custGeom>
                    <a:avLst/>
                    <a:gdLst/>
                    <a:ahLst/>
                    <a:cxnLst/>
                    <a:rect l="l" t="t" r="r" b="b"/>
                    <a:pathLst>
                      <a:path w="468" h="409" extrusionOk="0">
                        <a:moveTo>
                          <a:pt x="355" y="1"/>
                        </a:moveTo>
                        <a:cubicBezTo>
                          <a:pt x="221" y="1"/>
                          <a:pt x="1" y="409"/>
                          <a:pt x="224" y="409"/>
                        </a:cubicBezTo>
                        <a:cubicBezTo>
                          <a:pt x="237" y="409"/>
                          <a:pt x="251" y="407"/>
                          <a:pt x="268" y="404"/>
                        </a:cubicBezTo>
                        <a:cubicBezTo>
                          <a:pt x="401" y="371"/>
                          <a:pt x="468" y="238"/>
                          <a:pt x="434" y="104"/>
                        </a:cubicBezTo>
                        <a:cubicBezTo>
                          <a:pt x="421" y="30"/>
                          <a:pt x="391"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3" name="Google Shape;28353;p95"/>
                  <p:cNvSpPr/>
                  <p:nvPr/>
                </p:nvSpPr>
                <p:spPr>
                  <a:xfrm>
                    <a:off x="6853625" y="2654900"/>
                    <a:ext cx="13850" cy="8950"/>
                  </a:xfrm>
                  <a:custGeom>
                    <a:avLst/>
                    <a:gdLst/>
                    <a:ahLst/>
                    <a:cxnLst/>
                    <a:rect l="l" t="t" r="r" b="b"/>
                    <a:pathLst>
                      <a:path w="554" h="358" extrusionOk="0">
                        <a:moveTo>
                          <a:pt x="471" y="0"/>
                        </a:moveTo>
                        <a:cubicBezTo>
                          <a:pt x="316" y="0"/>
                          <a:pt x="1" y="332"/>
                          <a:pt x="279" y="357"/>
                        </a:cubicBezTo>
                        <a:cubicBezTo>
                          <a:pt x="412" y="357"/>
                          <a:pt x="546" y="257"/>
                          <a:pt x="546" y="124"/>
                        </a:cubicBezTo>
                        <a:cubicBezTo>
                          <a:pt x="554" y="34"/>
                          <a:pt x="521" y="0"/>
                          <a:pt x="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4" name="Google Shape;28354;p95"/>
                  <p:cNvSpPr/>
                  <p:nvPr/>
                </p:nvSpPr>
                <p:spPr>
                  <a:xfrm>
                    <a:off x="6452375" y="2406800"/>
                    <a:ext cx="17725" cy="11975"/>
                  </a:xfrm>
                  <a:custGeom>
                    <a:avLst/>
                    <a:gdLst/>
                    <a:ahLst/>
                    <a:cxnLst/>
                    <a:rect l="l" t="t" r="r" b="b"/>
                    <a:pathLst>
                      <a:path w="709" h="479" extrusionOk="0">
                        <a:moveTo>
                          <a:pt x="353" y="1"/>
                        </a:moveTo>
                        <a:cubicBezTo>
                          <a:pt x="144" y="1"/>
                          <a:pt x="0" y="302"/>
                          <a:pt x="251" y="441"/>
                        </a:cubicBezTo>
                        <a:cubicBezTo>
                          <a:pt x="293" y="467"/>
                          <a:pt x="334" y="478"/>
                          <a:pt x="372" y="478"/>
                        </a:cubicBezTo>
                        <a:cubicBezTo>
                          <a:pt x="579" y="478"/>
                          <a:pt x="709" y="153"/>
                          <a:pt x="484" y="40"/>
                        </a:cubicBezTo>
                        <a:cubicBezTo>
                          <a:pt x="440" y="13"/>
                          <a:pt x="395"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5" name="Google Shape;28355;p95"/>
                  <p:cNvSpPr/>
                  <p:nvPr/>
                </p:nvSpPr>
                <p:spPr>
                  <a:xfrm>
                    <a:off x="5277775" y="2962400"/>
                    <a:ext cx="14975" cy="11950"/>
                  </a:xfrm>
                  <a:custGeom>
                    <a:avLst/>
                    <a:gdLst/>
                    <a:ahLst/>
                    <a:cxnLst/>
                    <a:rect l="l" t="t" r="r" b="b"/>
                    <a:pathLst>
                      <a:path w="599" h="478" extrusionOk="0">
                        <a:moveTo>
                          <a:pt x="250" y="0"/>
                        </a:moveTo>
                        <a:cubicBezTo>
                          <a:pt x="222" y="0"/>
                          <a:pt x="194" y="10"/>
                          <a:pt x="168" y="32"/>
                        </a:cubicBezTo>
                        <a:cubicBezTo>
                          <a:pt x="34" y="99"/>
                          <a:pt x="1" y="232"/>
                          <a:pt x="34" y="333"/>
                        </a:cubicBezTo>
                        <a:cubicBezTo>
                          <a:pt x="85" y="434"/>
                          <a:pt x="175" y="478"/>
                          <a:pt x="274" y="478"/>
                        </a:cubicBezTo>
                        <a:cubicBezTo>
                          <a:pt x="305" y="478"/>
                          <a:pt x="336" y="474"/>
                          <a:pt x="368" y="466"/>
                        </a:cubicBezTo>
                        <a:cubicBezTo>
                          <a:pt x="599" y="408"/>
                          <a:pt x="430"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6" name="Google Shape;28356;p95"/>
                  <p:cNvSpPr/>
                  <p:nvPr/>
                </p:nvSpPr>
                <p:spPr>
                  <a:xfrm>
                    <a:off x="5272775" y="3564450"/>
                    <a:ext cx="12550" cy="11700"/>
                  </a:xfrm>
                  <a:custGeom>
                    <a:avLst/>
                    <a:gdLst/>
                    <a:ahLst/>
                    <a:cxnLst/>
                    <a:rect l="l" t="t" r="r" b="b"/>
                    <a:pathLst>
                      <a:path w="502" h="468" extrusionOk="0">
                        <a:moveTo>
                          <a:pt x="234" y="1"/>
                        </a:moveTo>
                        <a:cubicBezTo>
                          <a:pt x="101" y="1"/>
                          <a:pt x="1" y="101"/>
                          <a:pt x="1" y="234"/>
                        </a:cubicBezTo>
                        <a:cubicBezTo>
                          <a:pt x="1" y="368"/>
                          <a:pt x="101" y="468"/>
                          <a:pt x="234" y="468"/>
                        </a:cubicBezTo>
                        <a:cubicBezTo>
                          <a:pt x="368" y="468"/>
                          <a:pt x="501" y="368"/>
                          <a:pt x="501" y="234"/>
                        </a:cubicBezTo>
                        <a:cubicBezTo>
                          <a:pt x="501" y="101"/>
                          <a:pt x="36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7" name="Google Shape;28357;p95"/>
                  <p:cNvSpPr/>
                  <p:nvPr/>
                </p:nvSpPr>
                <p:spPr>
                  <a:xfrm>
                    <a:off x="6536250" y="3854150"/>
                    <a:ext cx="14000" cy="8200"/>
                  </a:xfrm>
                  <a:custGeom>
                    <a:avLst/>
                    <a:gdLst/>
                    <a:ahLst/>
                    <a:cxnLst/>
                    <a:rect l="l" t="t" r="r" b="b"/>
                    <a:pathLst>
                      <a:path w="560" h="328" extrusionOk="0">
                        <a:moveTo>
                          <a:pt x="462" y="1"/>
                        </a:moveTo>
                        <a:cubicBezTo>
                          <a:pt x="307" y="1"/>
                          <a:pt x="1" y="273"/>
                          <a:pt x="265" y="321"/>
                        </a:cubicBezTo>
                        <a:cubicBezTo>
                          <a:pt x="283" y="326"/>
                          <a:pt x="300" y="328"/>
                          <a:pt x="318" y="328"/>
                        </a:cubicBezTo>
                        <a:cubicBezTo>
                          <a:pt x="431" y="328"/>
                          <a:pt x="532" y="241"/>
                          <a:pt x="532" y="155"/>
                        </a:cubicBezTo>
                        <a:cubicBezTo>
                          <a:pt x="560" y="42"/>
                          <a:pt x="522"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8" name="Google Shape;28358;p95"/>
                  <p:cNvSpPr/>
                  <p:nvPr/>
                </p:nvSpPr>
                <p:spPr>
                  <a:xfrm>
                    <a:off x="6898950" y="3558200"/>
                    <a:ext cx="13850" cy="12450"/>
                  </a:xfrm>
                  <a:custGeom>
                    <a:avLst/>
                    <a:gdLst/>
                    <a:ahLst/>
                    <a:cxnLst/>
                    <a:rect l="l" t="t" r="r" b="b"/>
                    <a:pathLst>
                      <a:path w="554" h="498" extrusionOk="0">
                        <a:moveTo>
                          <a:pt x="250" y="1"/>
                        </a:moveTo>
                        <a:cubicBezTo>
                          <a:pt x="159" y="1"/>
                          <a:pt x="67" y="51"/>
                          <a:pt x="34" y="151"/>
                        </a:cubicBezTo>
                        <a:cubicBezTo>
                          <a:pt x="0" y="284"/>
                          <a:pt x="67" y="418"/>
                          <a:pt x="167" y="484"/>
                        </a:cubicBezTo>
                        <a:cubicBezTo>
                          <a:pt x="194" y="493"/>
                          <a:pt x="221" y="497"/>
                          <a:pt x="247" y="497"/>
                        </a:cubicBezTo>
                        <a:cubicBezTo>
                          <a:pt x="415" y="497"/>
                          <a:pt x="554" y="324"/>
                          <a:pt x="467" y="151"/>
                        </a:cubicBezTo>
                        <a:cubicBezTo>
                          <a:pt x="434" y="51"/>
                          <a:pt x="34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9" name="Google Shape;28359;p95"/>
                  <p:cNvSpPr/>
                  <p:nvPr/>
                </p:nvSpPr>
                <p:spPr>
                  <a:xfrm>
                    <a:off x="6953000" y="3455625"/>
                    <a:ext cx="15175" cy="12125"/>
                  </a:xfrm>
                  <a:custGeom>
                    <a:avLst/>
                    <a:gdLst/>
                    <a:ahLst/>
                    <a:cxnLst/>
                    <a:rect l="l" t="t" r="r" b="b"/>
                    <a:pathLst>
                      <a:path w="607" h="485" extrusionOk="0">
                        <a:moveTo>
                          <a:pt x="350" y="0"/>
                        </a:moveTo>
                        <a:cubicBezTo>
                          <a:pt x="132" y="0"/>
                          <a:pt x="0" y="304"/>
                          <a:pt x="207" y="451"/>
                        </a:cubicBezTo>
                        <a:cubicBezTo>
                          <a:pt x="251" y="473"/>
                          <a:pt x="295" y="484"/>
                          <a:pt x="337" y="484"/>
                        </a:cubicBezTo>
                        <a:cubicBezTo>
                          <a:pt x="421" y="484"/>
                          <a:pt x="496" y="440"/>
                          <a:pt x="540" y="351"/>
                        </a:cubicBezTo>
                        <a:cubicBezTo>
                          <a:pt x="607" y="251"/>
                          <a:pt x="573" y="84"/>
                          <a:pt x="440" y="17"/>
                        </a:cubicBezTo>
                        <a:cubicBezTo>
                          <a:pt x="409" y="6"/>
                          <a:pt x="379" y="0"/>
                          <a:pt x="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0" name="Google Shape;28360;p95"/>
                  <p:cNvSpPr/>
                  <p:nvPr/>
                </p:nvSpPr>
                <p:spPr>
                  <a:xfrm>
                    <a:off x="6989850" y="3365950"/>
                    <a:ext cx="13350" cy="11725"/>
                  </a:xfrm>
                  <a:custGeom>
                    <a:avLst/>
                    <a:gdLst/>
                    <a:ahLst/>
                    <a:cxnLst/>
                    <a:rect l="l" t="t" r="r" b="b"/>
                    <a:pathLst>
                      <a:path w="534" h="469" extrusionOk="0">
                        <a:moveTo>
                          <a:pt x="244" y="0"/>
                        </a:moveTo>
                        <a:cubicBezTo>
                          <a:pt x="166" y="0"/>
                          <a:pt x="88" y="37"/>
                          <a:pt x="67" y="102"/>
                        </a:cubicBezTo>
                        <a:cubicBezTo>
                          <a:pt x="0" y="235"/>
                          <a:pt x="33" y="369"/>
                          <a:pt x="167" y="435"/>
                        </a:cubicBezTo>
                        <a:cubicBezTo>
                          <a:pt x="200" y="458"/>
                          <a:pt x="237" y="469"/>
                          <a:pt x="274" y="469"/>
                        </a:cubicBezTo>
                        <a:cubicBezTo>
                          <a:pt x="348" y="469"/>
                          <a:pt x="423" y="424"/>
                          <a:pt x="467" y="335"/>
                        </a:cubicBezTo>
                        <a:cubicBezTo>
                          <a:pt x="534" y="235"/>
                          <a:pt x="500" y="69"/>
                          <a:pt x="367" y="35"/>
                        </a:cubicBezTo>
                        <a:cubicBezTo>
                          <a:pt x="332" y="12"/>
                          <a:pt x="28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1" name="Google Shape;28361;p95"/>
                  <p:cNvSpPr/>
                  <p:nvPr/>
                </p:nvSpPr>
                <p:spPr>
                  <a:xfrm>
                    <a:off x="6923125" y="3484375"/>
                    <a:ext cx="14200" cy="11750"/>
                  </a:xfrm>
                  <a:custGeom>
                    <a:avLst/>
                    <a:gdLst/>
                    <a:ahLst/>
                    <a:cxnLst/>
                    <a:rect l="l" t="t" r="r" b="b"/>
                    <a:pathLst>
                      <a:path w="568" h="470" extrusionOk="0">
                        <a:moveTo>
                          <a:pt x="295" y="0"/>
                        </a:moveTo>
                        <a:cubicBezTo>
                          <a:pt x="215" y="0"/>
                          <a:pt x="144" y="37"/>
                          <a:pt x="101" y="102"/>
                        </a:cubicBezTo>
                        <a:cubicBezTo>
                          <a:pt x="1" y="235"/>
                          <a:pt x="34" y="368"/>
                          <a:pt x="167" y="435"/>
                        </a:cubicBezTo>
                        <a:cubicBezTo>
                          <a:pt x="203" y="459"/>
                          <a:pt x="247" y="470"/>
                          <a:pt x="291" y="470"/>
                        </a:cubicBezTo>
                        <a:cubicBezTo>
                          <a:pt x="373" y="470"/>
                          <a:pt x="458" y="433"/>
                          <a:pt x="501" y="368"/>
                        </a:cubicBezTo>
                        <a:cubicBezTo>
                          <a:pt x="568" y="268"/>
                          <a:pt x="534" y="102"/>
                          <a:pt x="434" y="35"/>
                        </a:cubicBezTo>
                        <a:cubicBezTo>
                          <a:pt x="387" y="11"/>
                          <a:pt x="340" y="0"/>
                          <a:pt x="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2" name="Google Shape;28362;p95"/>
                  <p:cNvSpPr/>
                  <p:nvPr/>
                </p:nvSpPr>
                <p:spPr>
                  <a:xfrm>
                    <a:off x="6928975" y="3460975"/>
                    <a:ext cx="15650" cy="12100"/>
                  </a:xfrm>
                  <a:custGeom>
                    <a:avLst/>
                    <a:gdLst/>
                    <a:ahLst/>
                    <a:cxnLst/>
                    <a:rect l="l" t="t" r="r" b="b"/>
                    <a:pathLst>
                      <a:path w="626" h="484" extrusionOk="0">
                        <a:moveTo>
                          <a:pt x="311" y="0"/>
                        </a:moveTo>
                        <a:cubicBezTo>
                          <a:pt x="297" y="0"/>
                          <a:pt x="282" y="1"/>
                          <a:pt x="267" y="4"/>
                        </a:cubicBezTo>
                        <a:cubicBezTo>
                          <a:pt x="67" y="37"/>
                          <a:pt x="0" y="304"/>
                          <a:pt x="167" y="437"/>
                        </a:cubicBezTo>
                        <a:cubicBezTo>
                          <a:pt x="212" y="467"/>
                          <a:pt x="270" y="484"/>
                          <a:pt x="327" y="484"/>
                        </a:cubicBezTo>
                        <a:cubicBezTo>
                          <a:pt x="397" y="484"/>
                          <a:pt x="464" y="459"/>
                          <a:pt x="500" y="404"/>
                        </a:cubicBezTo>
                        <a:cubicBezTo>
                          <a:pt x="625" y="217"/>
                          <a:pt x="517" y="0"/>
                          <a:pt x="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3" name="Google Shape;28363;p95"/>
                  <p:cNvSpPr/>
                  <p:nvPr/>
                </p:nvSpPr>
                <p:spPr>
                  <a:xfrm>
                    <a:off x="7024875" y="3300275"/>
                    <a:ext cx="14200" cy="12350"/>
                  </a:xfrm>
                  <a:custGeom>
                    <a:avLst/>
                    <a:gdLst/>
                    <a:ahLst/>
                    <a:cxnLst/>
                    <a:rect l="l" t="t" r="r" b="b"/>
                    <a:pathLst>
                      <a:path w="568" h="494" extrusionOk="0">
                        <a:moveTo>
                          <a:pt x="290" y="0"/>
                        </a:moveTo>
                        <a:cubicBezTo>
                          <a:pt x="198" y="0"/>
                          <a:pt x="115" y="55"/>
                          <a:pt x="67" y="127"/>
                        </a:cubicBezTo>
                        <a:cubicBezTo>
                          <a:pt x="0" y="260"/>
                          <a:pt x="33" y="394"/>
                          <a:pt x="167" y="461"/>
                        </a:cubicBezTo>
                        <a:cubicBezTo>
                          <a:pt x="200" y="483"/>
                          <a:pt x="241" y="494"/>
                          <a:pt x="283" y="494"/>
                        </a:cubicBezTo>
                        <a:cubicBezTo>
                          <a:pt x="367" y="494"/>
                          <a:pt x="456" y="449"/>
                          <a:pt x="500" y="361"/>
                        </a:cubicBezTo>
                        <a:cubicBezTo>
                          <a:pt x="567" y="260"/>
                          <a:pt x="500" y="94"/>
                          <a:pt x="400" y="27"/>
                        </a:cubicBezTo>
                        <a:cubicBezTo>
                          <a:pt x="363" y="8"/>
                          <a:pt x="326" y="0"/>
                          <a:pt x="2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4" name="Google Shape;28364;p95"/>
                  <p:cNvSpPr/>
                  <p:nvPr/>
                </p:nvSpPr>
                <p:spPr>
                  <a:xfrm>
                    <a:off x="7021525" y="3386675"/>
                    <a:ext cx="14775" cy="11900"/>
                  </a:xfrm>
                  <a:custGeom>
                    <a:avLst/>
                    <a:gdLst/>
                    <a:ahLst/>
                    <a:cxnLst/>
                    <a:rect l="l" t="t" r="r" b="b"/>
                    <a:pathLst>
                      <a:path w="591" h="476" extrusionOk="0">
                        <a:moveTo>
                          <a:pt x="249" y="0"/>
                        </a:moveTo>
                        <a:cubicBezTo>
                          <a:pt x="135" y="0"/>
                          <a:pt x="34" y="91"/>
                          <a:pt x="34" y="207"/>
                        </a:cubicBezTo>
                        <a:cubicBezTo>
                          <a:pt x="1" y="340"/>
                          <a:pt x="101" y="474"/>
                          <a:pt x="234" y="474"/>
                        </a:cubicBezTo>
                        <a:cubicBezTo>
                          <a:pt x="245" y="475"/>
                          <a:pt x="255" y="475"/>
                          <a:pt x="264" y="475"/>
                        </a:cubicBezTo>
                        <a:cubicBezTo>
                          <a:pt x="539" y="475"/>
                          <a:pt x="591" y="39"/>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5" name="Google Shape;28365;p95"/>
                  <p:cNvSpPr/>
                  <p:nvPr/>
                </p:nvSpPr>
                <p:spPr>
                  <a:xfrm>
                    <a:off x="7034725" y="3437350"/>
                    <a:ext cx="14150" cy="11925"/>
                  </a:xfrm>
                  <a:custGeom>
                    <a:avLst/>
                    <a:gdLst/>
                    <a:ahLst/>
                    <a:cxnLst/>
                    <a:rect l="l" t="t" r="r" b="b"/>
                    <a:pathLst>
                      <a:path w="566" h="477" extrusionOk="0">
                        <a:moveTo>
                          <a:pt x="281" y="0"/>
                        </a:moveTo>
                        <a:cubicBezTo>
                          <a:pt x="142" y="0"/>
                          <a:pt x="1" y="107"/>
                          <a:pt x="40" y="281"/>
                        </a:cubicBezTo>
                        <a:cubicBezTo>
                          <a:pt x="67" y="419"/>
                          <a:pt x="168" y="477"/>
                          <a:pt x="270" y="477"/>
                        </a:cubicBezTo>
                        <a:cubicBezTo>
                          <a:pt x="417" y="477"/>
                          <a:pt x="566" y="358"/>
                          <a:pt x="507" y="181"/>
                        </a:cubicBezTo>
                        <a:cubicBezTo>
                          <a:pt x="479" y="56"/>
                          <a:pt x="381"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6" name="Google Shape;28366;p95"/>
                  <p:cNvSpPr/>
                  <p:nvPr/>
                </p:nvSpPr>
                <p:spPr>
                  <a:xfrm>
                    <a:off x="7119925" y="3309850"/>
                    <a:ext cx="14200" cy="12000"/>
                  </a:xfrm>
                  <a:custGeom>
                    <a:avLst/>
                    <a:gdLst/>
                    <a:ahLst/>
                    <a:cxnLst/>
                    <a:rect l="l" t="t" r="r" b="b"/>
                    <a:pathLst>
                      <a:path w="568" h="480" extrusionOk="0">
                        <a:moveTo>
                          <a:pt x="273" y="0"/>
                        </a:moveTo>
                        <a:cubicBezTo>
                          <a:pt x="202" y="0"/>
                          <a:pt x="140" y="33"/>
                          <a:pt x="101" y="111"/>
                        </a:cubicBezTo>
                        <a:cubicBezTo>
                          <a:pt x="1" y="211"/>
                          <a:pt x="34" y="344"/>
                          <a:pt x="134" y="445"/>
                        </a:cubicBezTo>
                        <a:cubicBezTo>
                          <a:pt x="182" y="468"/>
                          <a:pt x="229" y="479"/>
                          <a:pt x="273" y="479"/>
                        </a:cubicBezTo>
                        <a:cubicBezTo>
                          <a:pt x="354" y="479"/>
                          <a:pt x="425" y="442"/>
                          <a:pt x="468" y="378"/>
                        </a:cubicBezTo>
                        <a:cubicBezTo>
                          <a:pt x="568" y="278"/>
                          <a:pt x="535" y="111"/>
                          <a:pt x="434" y="44"/>
                        </a:cubicBezTo>
                        <a:cubicBezTo>
                          <a:pt x="379" y="17"/>
                          <a:pt x="32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7" name="Google Shape;28367;p95"/>
                  <p:cNvSpPr/>
                  <p:nvPr/>
                </p:nvSpPr>
                <p:spPr>
                  <a:xfrm>
                    <a:off x="7138375" y="3372225"/>
                    <a:ext cx="14700" cy="8175"/>
                  </a:xfrm>
                  <a:custGeom>
                    <a:avLst/>
                    <a:gdLst/>
                    <a:ahLst/>
                    <a:cxnLst/>
                    <a:rect l="l" t="t" r="r" b="b"/>
                    <a:pathLst>
                      <a:path w="588" h="327" extrusionOk="0">
                        <a:moveTo>
                          <a:pt x="120" y="0"/>
                        </a:moveTo>
                        <a:cubicBezTo>
                          <a:pt x="48" y="0"/>
                          <a:pt x="0" y="41"/>
                          <a:pt x="30" y="151"/>
                        </a:cubicBezTo>
                        <a:cubicBezTo>
                          <a:pt x="85" y="262"/>
                          <a:pt x="186" y="326"/>
                          <a:pt x="276" y="326"/>
                        </a:cubicBezTo>
                        <a:cubicBezTo>
                          <a:pt x="295" y="326"/>
                          <a:pt x="313" y="324"/>
                          <a:pt x="330" y="318"/>
                        </a:cubicBezTo>
                        <a:cubicBezTo>
                          <a:pt x="587" y="224"/>
                          <a:pt x="288"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8" name="Google Shape;28368;p95"/>
                  <p:cNvSpPr/>
                  <p:nvPr/>
                </p:nvSpPr>
                <p:spPr>
                  <a:xfrm>
                    <a:off x="7132775" y="3151000"/>
                    <a:ext cx="14700" cy="12750"/>
                  </a:xfrm>
                  <a:custGeom>
                    <a:avLst/>
                    <a:gdLst/>
                    <a:ahLst/>
                    <a:cxnLst/>
                    <a:rect l="l" t="t" r="r" b="b"/>
                    <a:pathLst>
                      <a:path w="588" h="510" extrusionOk="0">
                        <a:moveTo>
                          <a:pt x="302" y="1"/>
                        </a:moveTo>
                        <a:cubicBezTo>
                          <a:pt x="221" y="1"/>
                          <a:pt x="136" y="63"/>
                          <a:pt x="87" y="160"/>
                        </a:cubicBezTo>
                        <a:cubicBezTo>
                          <a:pt x="0" y="356"/>
                          <a:pt x="154" y="509"/>
                          <a:pt x="309" y="509"/>
                        </a:cubicBezTo>
                        <a:cubicBezTo>
                          <a:pt x="391" y="509"/>
                          <a:pt x="474" y="465"/>
                          <a:pt x="521" y="361"/>
                        </a:cubicBezTo>
                        <a:cubicBezTo>
                          <a:pt x="588" y="227"/>
                          <a:pt x="521" y="94"/>
                          <a:pt x="387" y="27"/>
                        </a:cubicBezTo>
                        <a:cubicBezTo>
                          <a:pt x="361" y="9"/>
                          <a:pt x="331"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9" name="Google Shape;28369;p95"/>
                  <p:cNvSpPr/>
                  <p:nvPr/>
                </p:nvSpPr>
                <p:spPr>
                  <a:xfrm>
                    <a:off x="7222725" y="3047900"/>
                    <a:ext cx="13150" cy="12500"/>
                  </a:xfrm>
                  <a:custGeom>
                    <a:avLst/>
                    <a:gdLst/>
                    <a:ahLst/>
                    <a:cxnLst/>
                    <a:rect l="l" t="t" r="r" b="b"/>
                    <a:pathLst>
                      <a:path w="526" h="500" extrusionOk="0">
                        <a:moveTo>
                          <a:pt x="288" y="0"/>
                        </a:moveTo>
                        <a:cubicBezTo>
                          <a:pt x="144" y="0"/>
                          <a:pt x="0" y="131"/>
                          <a:pt x="25" y="282"/>
                        </a:cubicBezTo>
                        <a:cubicBezTo>
                          <a:pt x="47" y="411"/>
                          <a:pt x="167" y="499"/>
                          <a:pt x="285" y="499"/>
                        </a:cubicBezTo>
                        <a:cubicBezTo>
                          <a:pt x="349" y="499"/>
                          <a:pt x="412" y="474"/>
                          <a:pt x="459" y="415"/>
                        </a:cubicBezTo>
                        <a:cubicBezTo>
                          <a:pt x="525" y="282"/>
                          <a:pt x="525" y="148"/>
                          <a:pt x="425" y="48"/>
                        </a:cubicBezTo>
                        <a:cubicBezTo>
                          <a:pt x="384" y="15"/>
                          <a:pt x="336"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0" name="Google Shape;28370;p95"/>
                  <p:cNvSpPr/>
                  <p:nvPr/>
                </p:nvSpPr>
                <p:spPr>
                  <a:xfrm>
                    <a:off x="7119925" y="3180150"/>
                    <a:ext cx="13800" cy="11925"/>
                  </a:xfrm>
                  <a:custGeom>
                    <a:avLst/>
                    <a:gdLst/>
                    <a:ahLst/>
                    <a:cxnLst/>
                    <a:rect l="l" t="t" r="r" b="b"/>
                    <a:pathLst>
                      <a:path w="552" h="477" extrusionOk="0">
                        <a:moveTo>
                          <a:pt x="263" y="1"/>
                        </a:moveTo>
                        <a:cubicBezTo>
                          <a:pt x="192" y="1"/>
                          <a:pt x="120" y="30"/>
                          <a:pt x="68" y="95"/>
                        </a:cubicBezTo>
                        <a:cubicBezTo>
                          <a:pt x="1" y="229"/>
                          <a:pt x="34" y="362"/>
                          <a:pt x="134" y="429"/>
                        </a:cubicBezTo>
                        <a:cubicBezTo>
                          <a:pt x="176" y="462"/>
                          <a:pt x="224" y="477"/>
                          <a:pt x="271" y="477"/>
                        </a:cubicBezTo>
                        <a:cubicBezTo>
                          <a:pt x="414" y="477"/>
                          <a:pt x="551" y="345"/>
                          <a:pt x="501" y="195"/>
                        </a:cubicBezTo>
                        <a:cubicBezTo>
                          <a:pt x="481" y="73"/>
                          <a:pt x="373"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1" name="Google Shape;28371;p95"/>
                  <p:cNvSpPr/>
                  <p:nvPr/>
                </p:nvSpPr>
                <p:spPr>
                  <a:xfrm>
                    <a:off x="7108175" y="3131475"/>
                    <a:ext cx="15950" cy="12175"/>
                  </a:xfrm>
                  <a:custGeom>
                    <a:avLst/>
                    <a:gdLst/>
                    <a:ahLst/>
                    <a:cxnLst/>
                    <a:rect l="l" t="t" r="r" b="b"/>
                    <a:pathLst>
                      <a:path w="638" h="487" extrusionOk="0">
                        <a:moveTo>
                          <a:pt x="390" y="1"/>
                        </a:moveTo>
                        <a:cubicBezTo>
                          <a:pt x="372" y="1"/>
                          <a:pt x="355" y="3"/>
                          <a:pt x="337" y="7"/>
                        </a:cubicBezTo>
                        <a:cubicBezTo>
                          <a:pt x="0" y="7"/>
                          <a:pt x="57" y="486"/>
                          <a:pt x="328" y="486"/>
                        </a:cubicBezTo>
                        <a:cubicBezTo>
                          <a:pt x="352" y="486"/>
                          <a:pt x="377" y="483"/>
                          <a:pt x="404" y="474"/>
                        </a:cubicBezTo>
                        <a:cubicBezTo>
                          <a:pt x="538" y="441"/>
                          <a:pt x="638" y="341"/>
                          <a:pt x="604" y="208"/>
                        </a:cubicBezTo>
                        <a:cubicBezTo>
                          <a:pt x="604" y="92"/>
                          <a:pt x="504" y="1"/>
                          <a:pt x="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2" name="Google Shape;28372;p95"/>
                  <p:cNvSpPr/>
                  <p:nvPr/>
                </p:nvSpPr>
                <p:spPr>
                  <a:xfrm>
                    <a:off x="7112425" y="2972375"/>
                    <a:ext cx="13375" cy="12525"/>
                  </a:xfrm>
                  <a:custGeom>
                    <a:avLst/>
                    <a:gdLst/>
                    <a:ahLst/>
                    <a:cxnLst/>
                    <a:rect l="l" t="t" r="r" b="b"/>
                    <a:pathLst>
                      <a:path w="535" h="501" extrusionOk="0">
                        <a:moveTo>
                          <a:pt x="301" y="0"/>
                        </a:moveTo>
                        <a:cubicBezTo>
                          <a:pt x="1" y="34"/>
                          <a:pt x="1" y="467"/>
                          <a:pt x="301" y="501"/>
                        </a:cubicBezTo>
                        <a:cubicBezTo>
                          <a:pt x="434" y="501"/>
                          <a:pt x="534" y="401"/>
                          <a:pt x="534" y="267"/>
                        </a:cubicBezTo>
                        <a:cubicBezTo>
                          <a:pt x="534"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3" name="Google Shape;28373;p95"/>
                  <p:cNvSpPr/>
                  <p:nvPr/>
                </p:nvSpPr>
                <p:spPr>
                  <a:xfrm>
                    <a:off x="7101125" y="3016350"/>
                    <a:ext cx="14625" cy="7900"/>
                  </a:xfrm>
                  <a:custGeom>
                    <a:avLst/>
                    <a:gdLst/>
                    <a:ahLst/>
                    <a:cxnLst/>
                    <a:rect l="l" t="t" r="r" b="b"/>
                    <a:pathLst>
                      <a:path w="585" h="316" extrusionOk="0">
                        <a:moveTo>
                          <a:pt x="251" y="1"/>
                        </a:moveTo>
                        <a:cubicBezTo>
                          <a:pt x="143" y="1"/>
                          <a:pt x="47" y="65"/>
                          <a:pt x="19" y="176"/>
                        </a:cubicBezTo>
                        <a:cubicBezTo>
                          <a:pt x="1" y="277"/>
                          <a:pt x="43" y="315"/>
                          <a:pt x="107" y="315"/>
                        </a:cubicBezTo>
                        <a:cubicBezTo>
                          <a:pt x="274" y="315"/>
                          <a:pt x="585" y="57"/>
                          <a:pt x="319" y="9"/>
                        </a:cubicBezTo>
                        <a:cubicBezTo>
                          <a:pt x="296" y="3"/>
                          <a:pt x="273"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4" name="Google Shape;28374;p95"/>
                  <p:cNvSpPr/>
                  <p:nvPr/>
                </p:nvSpPr>
                <p:spPr>
                  <a:xfrm>
                    <a:off x="7072400" y="3147325"/>
                    <a:ext cx="14775" cy="11925"/>
                  </a:xfrm>
                  <a:custGeom>
                    <a:avLst/>
                    <a:gdLst/>
                    <a:ahLst/>
                    <a:cxnLst/>
                    <a:rect l="l" t="t" r="r" b="b"/>
                    <a:pathLst>
                      <a:path w="591" h="477" extrusionOk="0">
                        <a:moveTo>
                          <a:pt x="282" y="1"/>
                        </a:moveTo>
                        <a:cubicBezTo>
                          <a:pt x="167" y="1"/>
                          <a:pt x="63" y="91"/>
                          <a:pt x="34" y="207"/>
                        </a:cubicBezTo>
                        <a:cubicBezTo>
                          <a:pt x="0" y="341"/>
                          <a:pt x="101" y="441"/>
                          <a:pt x="234" y="474"/>
                        </a:cubicBezTo>
                        <a:cubicBezTo>
                          <a:pt x="246" y="476"/>
                          <a:pt x="257" y="476"/>
                          <a:pt x="269" y="476"/>
                        </a:cubicBezTo>
                        <a:cubicBezTo>
                          <a:pt x="539" y="476"/>
                          <a:pt x="590" y="103"/>
                          <a:pt x="334" y="7"/>
                        </a:cubicBezTo>
                        <a:cubicBezTo>
                          <a:pt x="316"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5" name="Google Shape;28375;p95"/>
                  <p:cNvSpPr/>
                  <p:nvPr/>
                </p:nvSpPr>
                <p:spPr>
                  <a:xfrm>
                    <a:off x="7082375" y="2959850"/>
                    <a:ext cx="12575" cy="12550"/>
                  </a:xfrm>
                  <a:custGeom>
                    <a:avLst/>
                    <a:gdLst/>
                    <a:ahLst/>
                    <a:cxnLst/>
                    <a:rect l="l" t="t" r="r" b="b"/>
                    <a:pathLst>
                      <a:path w="503" h="502" extrusionOk="0">
                        <a:moveTo>
                          <a:pt x="269" y="1"/>
                        </a:moveTo>
                        <a:cubicBezTo>
                          <a:pt x="135" y="1"/>
                          <a:pt x="35" y="101"/>
                          <a:pt x="35" y="234"/>
                        </a:cubicBezTo>
                        <a:cubicBezTo>
                          <a:pt x="0" y="409"/>
                          <a:pt x="131" y="502"/>
                          <a:pt x="262" y="502"/>
                        </a:cubicBezTo>
                        <a:cubicBezTo>
                          <a:pt x="382" y="502"/>
                          <a:pt x="502" y="426"/>
                          <a:pt x="502" y="268"/>
                        </a:cubicBezTo>
                        <a:cubicBezTo>
                          <a:pt x="502" y="134"/>
                          <a:pt x="402"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6" name="Google Shape;28376;p95"/>
                  <p:cNvSpPr/>
                  <p:nvPr/>
                </p:nvSpPr>
                <p:spPr>
                  <a:xfrm>
                    <a:off x="7109400" y="2871425"/>
                    <a:ext cx="14725" cy="11950"/>
                  </a:xfrm>
                  <a:custGeom>
                    <a:avLst/>
                    <a:gdLst/>
                    <a:ahLst/>
                    <a:cxnLst/>
                    <a:rect l="l" t="t" r="r" b="b"/>
                    <a:pathLst>
                      <a:path w="589" h="478" extrusionOk="0">
                        <a:moveTo>
                          <a:pt x="354" y="0"/>
                        </a:moveTo>
                        <a:cubicBezTo>
                          <a:pt x="81" y="0"/>
                          <a:pt x="0" y="373"/>
                          <a:pt x="288" y="469"/>
                        </a:cubicBezTo>
                        <a:cubicBezTo>
                          <a:pt x="306" y="475"/>
                          <a:pt x="324" y="478"/>
                          <a:pt x="342" y="478"/>
                        </a:cubicBezTo>
                        <a:cubicBezTo>
                          <a:pt x="431" y="478"/>
                          <a:pt x="528" y="413"/>
                          <a:pt x="555" y="302"/>
                        </a:cubicBezTo>
                        <a:cubicBezTo>
                          <a:pt x="589" y="169"/>
                          <a:pt x="522" y="35"/>
                          <a:pt x="388" y="2"/>
                        </a:cubicBezTo>
                        <a:cubicBezTo>
                          <a:pt x="377" y="1"/>
                          <a:pt x="365" y="0"/>
                          <a:pt x="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7" name="Google Shape;28377;p95"/>
                  <p:cNvSpPr/>
                  <p:nvPr/>
                </p:nvSpPr>
                <p:spPr>
                  <a:xfrm>
                    <a:off x="7190275" y="2995425"/>
                    <a:ext cx="14750" cy="12300"/>
                  </a:xfrm>
                  <a:custGeom>
                    <a:avLst/>
                    <a:gdLst/>
                    <a:ahLst/>
                    <a:cxnLst/>
                    <a:rect l="l" t="t" r="r" b="b"/>
                    <a:pathLst>
                      <a:path w="590" h="492" extrusionOk="0">
                        <a:moveTo>
                          <a:pt x="308" y="1"/>
                        </a:moveTo>
                        <a:cubicBezTo>
                          <a:pt x="119" y="1"/>
                          <a:pt x="1" y="199"/>
                          <a:pt x="89" y="346"/>
                        </a:cubicBezTo>
                        <a:cubicBezTo>
                          <a:pt x="114" y="448"/>
                          <a:pt x="218" y="491"/>
                          <a:pt x="310" y="491"/>
                        </a:cubicBezTo>
                        <a:cubicBezTo>
                          <a:pt x="338" y="491"/>
                          <a:pt x="365" y="487"/>
                          <a:pt x="389" y="479"/>
                        </a:cubicBezTo>
                        <a:cubicBezTo>
                          <a:pt x="589" y="379"/>
                          <a:pt x="589" y="112"/>
                          <a:pt x="389" y="12"/>
                        </a:cubicBezTo>
                        <a:cubicBezTo>
                          <a:pt x="361" y="4"/>
                          <a:pt x="334"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8" name="Google Shape;28378;p95"/>
                  <p:cNvSpPr/>
                  <p:nvPr/>
                </p:nvSpPr>
                <p:spPr>
                  <a:xfrm>
                    <a:off x="7173300" y="3020700"/>
                    <a:ext cx="13900" cy="12400"/>
                  </a:xfrm>
                  <a:custGeom>
                    <a:avLst/>
                    <a:gdLst/>
                    <a:ahLst/>
                    <a:cxnLst/>
                    <a:rect l="l" t="t" r="r" b="b"/>
                    <a:pathLst>
                      <a:path w="556" h="496" extrusionOk="0">
                        <a:moveTo>
                          <a:pt x="275" y="1"/>
                        </a:moveTo>
                        <a:cubicBezTo>
                          <a:pt x="194" y="1"/>
                          <a:pt x="113" y="44"/>
                          <a:pt x="67" y="135"/>
                        </a:cubicBezTo>
                        <a:cubicBezTo>
                          <a:pt x="1" y="269"/>
                          <a:pt x="34" y="402"/>
                          <a:pt x="167" y="469"/>
                        </a:cubicBezTo>
                        <a:cubicBezTo>
                          <a:pt x="204" y="487"/>
                          <a:pt x="241" y="496"/>
                          <a:pt x="276" y="496"/>
                        </a:cubicBezTo>
                        <a:cubicBezTo>
                          <a:pt x="432" y="496"/>
                          <a:pt x="556" y="332"/>
                          <a:pt x="501" y="169"/>
                        </a:cubicBezTo>
                        <a:cubicBezTo>
                          <a:pt x="465" y="60"/>
                          <a:pt x="37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9" name="Google Shape;28379;p95"/>
                  <p:cNvSpPr/>
                  <p:nvPr/>
                </p:nvSpPr>
                <p:spPr>
                  <a:xfrm>
                    <a:off x="7144675" y="2866050"/>
                    <a:ext cx="11975" cy="9825"/>
                  </a:xfrm>
                  <a:custGeom>
                    <a:avLst/>
                    <a:gdLst/>
                    <a:ahLst/>
                    <a:cxnLst/>
                    <a:rect l="l" t="t" r="r" b="b"/>
                    <a:pathLst>
                      <a:path w="479" h="393" extrusionOk="0">
                        <a:moveTo>
                          <a:pt x="358" y="0"/>
                        </a:moveTo>
                        <a:cubicBezTo>
                          <a:pt x="220" y="0"/>
                          <a:pt x="0" y="393"/>
                          <a:pt x="214" y="393"/>
                        </a:cubicBezTo>
                        <a:cubicBezTo>
                          <a:pt x="232" y="393"/>
                          <a:pt x="253" y="390"/>
                          <a:pt x="278" y="384"/>
                        </a:cubicBezTo>
                        <a:cubicBezTo>
                          <a:pt x="378" y="350"/>
                          <a:pt x="479" y="250"/>
                          <a:pt x="445" y="117"/>
                        </a:cubicBezTo>
                        <a:cubicBezTo>
                          <a:pt x="431" y="33"/>
                          <a:pt x="398"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0" name="Google Shape;28380;p95"/>
                  <p:cNvSpPr/>
                  <p:nvPr/>
                </p:nvSpPr>
                <p:spPr>
                  <a:xfrm>
                    <a:off x="7159875" y="2836900"/>
                    <a:ext cx="10950" cy="10775"/>
                  </a:xfrm>
                  <a:custGeom>
                    <a:avLst/>
                    <a:gdLst/>
                    <a:ahLst/>
                    <a:cxnLst/>
                    <a:rect l="l" t="t" r="r" b="b"/>
                    <a:pathLst>
                      <a:path w="438" h="431" extrusionOk="0">
                        <a:moveTo>
                          <a:pt x="197" y="0"/>
                        </a:moveTo>
                        <a:cubicBezTo>
                          <a:pt x="1" y="0"/>
                          <a:pt x="158" y="431"/>
                          <a:pt x="306" y="431"/>
                        </a:cubicBezTo>
                        <a:cubicBezTo>
                          <a:pt x="341" y="431"/>
                          <a:pt x="375" y="407"/>
                          <a:pt x="404" y="349"/>
                        </a:cubicBezTo>
                        <a:cubicBezTo>
                          <a:pt x="438" y="215"/>
                          <a:pt x="371" y="82"/>
                          <a:pt x="271" y="15"/>
                        </a:cubicBezTo>
                        <a:cubicBezTo>
                          <a:pt x="242" y="5"/>
                          <a:pt x="218" y="0"/>
                          <a:pt x="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1" name="Google Shape;28381;p95"/>
                  <p:cNvSpPr/>
                  <p:nvPr/>
                </p:nvSpPr>
                <p:spPr>
                  <a:xfrm>
                    <a:off x="7162375" y="2978550"/>
                    <a:ext cx="13075" cy="12050"/>
                  </a:xfrm>
                  <a:custGeom>
                    <a:avLst/>
                    <a:gdLst/>
                    <a:ahLst/>
                    <a:cxnLst/>
                    <a:rect l="l" t="t" r="r" b="b"/>
                    <a:pathLst>
                      <a:path w="523" h="482" extrusionOk="0">
                        <a:moveTo>
                          <a:pt x="283" y="1"/>
                        </a:moveTo>
                        <a:cubicBezTo>
                          <a:pt x="145" y="1"/>
                          <a:pt x="1" y="104"/>
                          <a:pt x="37" y="287"/>
                        </a:cubicBezTo>
                        <a:cubicBezTo>
                          <a:pt x="52" y="421"/>
                          <a:pt x="153" y="481"/>
                          <a:pt x="257" y="481"/>
                        </a:cubicBezTo>
                        <a:cubicBezTo>
                          <a:pt x="387" y="481"/>
                          <a:pt x="523" y="387"/>
                          <a:pt x="504" y="220"/>
                        </a:cubicBezTo>
                        <a:cubicBezTo>
                          <a:pt x="504" y="70"/>
                          <a:pt x="39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2" name="Google Shape;28382;p95"/>
                  <p:cNvSpPr/>
                  <p:nvPr/>
                </p:nvSpPr>
                <p:spPr>
                  <a:xfrm>
                    <a:off x="7123125" y="2812725"/>
                    <a:ext cx="14100" cy="12200"/>
                  </a:xfrm>
                  <a:custGeom>
                    <a:avLst/>
                    <a:gdLst/>
                    <a:ahLst/>
                    <a:cxnLst/>
                    <a:rect l="l" t="t" r="r" b="b"/>
                    <a:pathLst>
                      <a:path w="564" h="488" extrusionOk="0">
                        <a:moveTo>
                          <a:pt x="281" y="1"/>
                        </a:moveTo>
                        <a:cubicBezTo>
                          <a:pt x="142" y="1"/>
                          <a:pt x="1" y="107"/>
                          <a:pt x="40" y="282"/>
                        </a:cubicBezTo>
                        <a:cubicBezTo>
                          <a:pt x="68" y="424"/>
                          <a:pt x="175" y="488"/>
                          <a:pt x="281" y="488"/>
                        </a:cubicBezTo>
                        <a:cubicBezTo>
                          <a:pt x="424" y="488"/>
                          <a:pt x="564" y="373"/>
                          <a:pt x="507" y="182"/>
                        </a:cubicBezTo>
                        <a:cubicBezTo>
                          <a:pt x="479" y="56"/>
                          <a:pt x="380"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3" name="Google Shape;28383;p95"/>
                  <p:cNvSpPr/>
                  <p:nvPr/>
                </p:nvSpPr>
                <p:spPr>
                  <a:xfrm>
                    <a:off x="7121600" y="2678825"/>
                    <a:ext cx="12525" cy="12525"/>
                  </a:xfrm>
                  <a:custGeom>
                    <a:avLst/>
                    <a:gdLst/>
                    <a:ahLst/>
                    <a:cxnLst/>
                    <a:rect l="l" t="t" r="r" b="b"/>
                    <a:pathLst>
                      <a:path w="501" h="501" extrusionOk="0">
                        <a:moveTo>
                          <a:pt x="234" y="0"/>
                        </a:moveTo>
                        <a:cubicBezTo>
                          <a:pt x="101" y="34"/>
                          <a:pt x="1" y="134"/>
                          <a:pt x="1" y="267"/>
                        </a:cubicBezTo>
                        <a:cubicBezTo>
                          <a:pt x="34" y="401"/>
                          <a:pt x="134" y="501"/>
                          <a:pt x="267" y="501"/>
                        </a:cubicBezTo>
                        <a:cubicBezTo>
                          <a:pt x="401" y="467"/>
                          <a:pt x="501" y="367"/>
                          <a:pt x="501" y="234"/>
                        </a:cubicBezTo>
                        <a:cubicBezTo>
                          <a:pt x="468" y="101"/>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4" name="Google Shape;28384;p95"/>
                  <p:cNvSpPr/>
                  <p:nvPr/>
                </p:nvSpPr>
                <p:spPr>
                  <a:xfrm>
                    <a:off x="7113475" y="2652975"/>
                    <a:ext cx="12325" cy="10250"/>
                  </a:xfrm>
                  <a:custGeom>
                    <a:avLst/>
                    <a:gdLst/>
                    <a:ahLst/>
                    <a:cxnLst/>
                    <a:rect l="l" t="t" r="r" b="b"/>
                    <a:pathLst>
                      <a:path w="493" h="410" extrusionOk="0">
                        <a:moveTo>
                          <a:pt x="367" y="0"/>
                        </a:moveTo>
                        <a:cubicBezTo>
                          <a:pt x="220" y="0"/>
                          <a:pt x="1" y="410"/>
                          <a:pt x="200" y="410"/>
                        </a:cubicBezTo>
                        <a:cubicBezTo>
                          <a:pt x="216" y="410"/>
                          <a:pt x="236" y="407"/>
                          <a:pt x="259" y="401"/>
                        </a:cubicBezTo>
                        <a:cubicBezTo>
                          <a:pt x="392" y="367"/>
                          <a:pt x="492" y="234"/>
                          <a:pt x="459" y="100"/>
                        </a:cubicBezTo>
                        <a:cubicBezTo>
                          <a:pt x="439" y="29"/>
                          <a:pt x="406"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5" name="Google Shape;28385;p95"/>
                  <p:cNvSpPr/>
                  <p:nvPr/>
                </p:nvSpPr>
                <p:spPr>
                  <a:xfrm>
                    <a:off x="7058525" y="2566275"/>
                    <a:ext cx="9725" cy="10775"/>
                  </a:xfrm>
                  <a:custGeom>
                    <a:avLst/>
                    <a:gdLst/>
                    <a:ahLst/>
                    <a:cxnLst/>
                    <a:rect l="l" t="t" r="r" b="b"/>
                    <a:pathLst>
                      <a:path w="389" h="431" extrusionOk="0">
                        <a:moveTo>
                          <a:pt x="231" y="0"/>
                        </a:moveTo>
                        <a:cubicBezTo>
                          <a:pt x="93" y="0"/>
                          <a:pt x="0" y="431"/>
                          <a:pt x="164" y="431"/>
                        </a:cubicBezTo>
                        <a:cubicBezTo>
                          <a:pt x="189" y="431"/>
                          <a:pt x="219" y="421"/>
                          <a:pt x="255" y="400"/>
                        </a:cubicBezTo>
                        <a:cubicBezTo>
                          <a:pt x="355" y="333"/>
                          <a:pt x="389" y="199"/>
                          <a:pt x="322" y="66"/>
                        </a:cubicBezTo>
                        <a:cubicBezTo>
                          <a:pt x="291" y="19"/>
                          <a:pt x="260" y="0"/>
                          <a:pt x="2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6" name="Google Shape;28386;p95"/>
                  <p:cNvSpPr/>
                  <p:nvPr/>
                </p:nvSpPr>
                <p:spPr>
                  <a:xfrm>
                    <a:off x="7048225" y="2686300"/>
                    <a:ext cx="13150" cy="12575"/>
                  </a:xfrm>
                  <a:custGeom>
                    <a:avLst/>
                    <a:gdLst/>
                    <a:ahLst/>
                    <a:cxnLst/>
                    <a:rect l="l" t="t" r="r" b="b"/>
                    <a:pathLst>
                      <a:path w="526" h="503" extrusionOk="0">
                        <a:moveTo>
                          <a:pt x="257" y="0"/>
                        </a:moveTo>
                        <a:cubicBezTo>
                          <a:pt x="250" y="0"/>
                          <a:pt x="242" y="1"/>
                          <a:pt x="234" y="2"/>
                        </a:cubicBezTo>
                        <a:cubicBezTo>
                          <a:pt x="100" y="35"/>
                          <a:pt x="0" y="135"/>
                          <a:pt x="0" y="269"/>
                        </a:cubicBezTo>
                        <a:cubicBezTo>
                          <a:pt x="0" y="402"/>
                          <a:pt x="100" y="502"/>
                          <a:pt x="267" y="502"/>
                        </a:cubicBezTo>
                        <a:cubicBezTo>
                          <a:pt x="526" y="502"/>
                          <a:pt x="502" y="0"/>
                          <a:pt x="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7" name="Google Shape;28387;p95"/>
                  <p:cNvSpPr/>
                  <p:nvPr/>
                </p:nvSpPr>
                <p:spPr>
                  <a:xfrm>
                    <a:off x="7078650" y="2708700"/>
                    <a:ext cx="16300" cy="12675"/>
                  </a:xfrm>
                  <a:custGeom>
                    <a:avLst/>
                    <a:gdLst/>
                    <a:ahLst/>
                    <a:cxnLst/>
                    <a:rect l="l" t="t" r="r" b="b"/>
                    <a:pathLst>
                      <a:path w="652" h="507" extrusionOk="0">
                        <a:moveTo>
                          <a:pt x="385" y="0"/>
                        </a:moveTo>
                        <a:cubicBezTo>
                          <a:pt x="168" y="0"/>
                          <a:pt x="0" y="306"/>
                          <a:pt x="251" y="473"/>
                        </a:cubicBezTo>
                        <a:cubicBezTo>
                          <a:pt x="284" y="496"/>
                          <a:pt x="325" y="507"/>
                          <a:pt x="367" y="507"/>
                        </a:cubicBezTo>
                        <a:cubicBezTo>
                          <a:pt x="451" y="507"/>
                          <a:pt x="540" y="462"/>
                          <a:pt x="584" y="373"/>
                        </a:cubicBezTo>
                        <a:cubicBezTo>
                          <a:pt x="651" y="273"/>
                          <a:pt x="618" y="106"/>
                          <a:pt x="518" y="40"/>
                        </a:cubicBezTo>
                        <a:cubicBezTo>
                          <a:pt x="473" y="12"/>
                          <a:pt x="428" y="0"/>
                          <a:pt x="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8" name="Google Shape;28388;p95"/>
                  <p:cNvSpPr/>
                  <p:nvPr/>
                </p:nvSpPr>
                <p:spPr>
                  <a:xfrm>
                    <a:off x="7086800" y="2583725"/>
                    <a:ext cx="13150" cy="11775"/>
                  </a:xfrm>
                  <a:custGeom>
                    <a:avLst/>
                    <a:gdLst/>
                    <a:ahLst/>
                    <a:cxnLst/>
                    <a:rect l="l" t="t" r="r" b="b"/>
                    <a:pathLst>
                      <a:path w="526" h="471" extrusionOk="0">
                        <a:moveTo>
                          <a:pt x="265" y="0"/>
                        </a:moveTo>
                        <a:cubicBezTo>
                          <a:pt x="0" y="0"/>
                          <a:pt x="0" y="470"/>
                          <a:pt x="265" y="470"/>
                        </a:cubicBezTo>
                        <a:cubicBezTo>
                          <a:pt x="274" y="470"/>
                          <a:pt x="283" y="470"/>
                          <a:pt x="292" y="469"/>
                        </a:cubicBezTo>
                        <a:cubicBezTo>
                          <a:pt x="425" y="469"/>
                          <a:pt x="525" y="369"/>
                          <a:pt x="525" y="235"/>
                        </a:cubicBezTo>
                        <a:cubicBezTo>
                          <a:pt x="492" y="102"/>
                          <a:pt x="392" y="2"/>
                          <a:pt x="292" y="2"/>
                        </a:cubicBezTo>
                        <a:cubicBezTo>
                          <a:pt x="283" y="1"/>
                          <a:pt x="274" y="0"/>
                          <a:pt x="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9" name="Google Shape;28389;p95"/>
                  <p:cNvSpPr/>
                  <p:nvPr/>
                </p:nvSpPr>
                <p:spPr>
                  <a:xfrm>
                    <a:off x="6933275" y="2550250"/>
                    <a:ext cx="14875" cy="8650"/>
                  </a:xfrm>
                  <a:custGeom>
                    <a:avLst/>
                    <a:gdLst/>
                    <a:ahLst/>
                    <a:cxnLst/>
                    <a:rect l="l" t="t" r="r" b="b"/>
                    <a:pathLst>
                      <a:path w="595" h="346" extrusionOk="0">
                        <a:moveTo>
                          <a:pt x="276" y="0"/>
                        </a:moveTo>
                        <a:cubicBezTo>
                          <a:pt x="162" y="0"/>
                          <a:pt x="57" y="91"/>
                          <a:pt x="28" y="207"/>
                        </a:cubicBezTo>
                        <a:cubicBezTo>
                          <a:pt x="1" y="307"/>
                          <a:pt x="38" y="345"/>
                          <a:pt x="100" y="345"/>
                        </a:cubicBezTo>
                        <a:cubicBezTo>
                          <a:pt x="263" y="345"/>
                          <a:pt x="595" y="79"/>
                          <a:pt x="328" y="6"/>
                        </a:cubicBezTo>
                        <a:cubicBezTo>
                          <a:pt x="311" y="2"/>
                          <a:pt x="293"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0" name="Google Shape;28390;p95"/>
                  <p:cNvSpPr/>
                  <p:nvPr/>
                </p:nvSpPr>
                <p:spPr>
                  <a:xfrm>
                    <a:off x="6983175" y="2637850"/>
                    <a:ext cx="15650" cy="12475"/>
                  </a:xfrm>
                  <a:custGeom>
                    <a:avLst/>
                    <a:gdLst/>
                    <a:ahLst/>
                    <a:cxnLst/>
                    <a:rect l="l" t="t" r="r" b="b"/>
                    <a:pathLst>
                      <a:path w="626" h="499" extrusionOk="0">
                        <a:moveTo>
                          <a:pt x="268" y="1"/>
                        </a:moveTo>
                        <a:cubicBezTo>
                          <a:pt x="226" y="1"/>
                          <a:pt x="181" y="12"/>
                          <a:pt x="134" y="38"/>
                        </a:cubicBezTo>
                        <a:cubicBezTo>
                          <a:pt x="34" y="105"/>
                          <a:pt x="0" y="272"/>
                          <a:pt x="67" y="372"/>
                        </a:cubicBezTo>
                        <a:cubicBezTo>
                          <a:pt x="115" y="444"/>
                          <a:pt x="198" y="499"/>
                          <a:pt x="290" y="499"/>
                        </a:cubicBezTo>
                        <a:cubicBezTo>
                          <a:pt x="326" y="499"/>
                          <a:pt x="363" y="491"/>
                          <a:pt x="401" y="472"/>
                        </a:cubicBezTo>
                        <a:cubicBezTo>
                          <a:pt x="626" y="331"/>
                          <a:pt x="495"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1" name="Google Shape;28391;p95"/>
                  <p:cNvSpPr/>
                  <p:nvPr/>
                </p:nvSpPr>
                <p:spPr>
                  <a:xfrm>
                    <a:off x="7041550" y="2545400"/>
                    <a:ext cx="13350" cy="12525"/>
                  </a:xfrm>
                  <a:custGeom>
                    <a:avLst/>
                    <a:gdLst/>
                    <a:ahLst/>
                    <a:cxnLst/>
                    <a:rect l="l" t="t" r="r" b="b"/>
                    <a:pathLst>
                      <a:path w="534" h="501" extrusionOk="0">
                        <a:moveTo>
                          <a:pt x="270" y="0"/>
                        </a:moveTo>
                        <a:cubicBezTo>
                          <a:pt x="186" y="0"/>
                          <a:pt x="111" y="45"/>
                          <a:pt x="67" y="134"/>
                        </a:cubicBezTo>
                        <a:cubicBezTo>
                          <a:pt x="0" y="234"/>
                          <a:pt x="34" y="401"/>
                          <a:pt x="134" y="467"/>
                        </a:cubicBezTo>
                        <a:cubicBezTo>
                          <a:pt x="178" y="490"/>
                          <a:pt x="223" y="501"/>
                          <a:pt x="265" y="501"/>
                        </a:cubicBezTo>
                        <a:cubicBezTo>
                          <a:pt x="349" y="501"/>
                          <a:pt x="423" y="456"/>
                          <a:pt x="467" y="367"/>
                        </a:cubicBezTo>
                        <a:cubicBezTo>
                          <a:pt x="534" y="267"/>
                          <a:pt x="501" y="100"/>
                          <a:pt x="401" y="34"/>
                        </a:cubicBezTo>
                        <a:cubicBezTo>
                          <a:pt x="356" y="11"/>
                          <a:pt x="312" y="0"/>
                          <a:pt x="2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2" name="Google Shape;28392;p95"/>
                  <p:cNvSpPr/>
                  <p:nvPr/>
                </p:nvSpPr>
                <p:spPr>
                  <a:xfrm>
                    <a:off x="6938675" y="2419375"/>
                    <a:ext cx="15325" cy="12475"/>
                  </a:xfrm>
                  <a:custGeom>
                    <a:avLst/>
                    <a:gdLst/>
                    <a:ahLst/>
                    <a:cxnLst/>
                    <a:rect l="l" t="t" r="r" b="b"/>
                    <a:pathLst>
                      <a:path w="613" h="499" extrusionOk="0">
                        <a:moveTo>
                          <a:pt x="352" y="0"/>
                        </a:moveTo>
                        <a:cubicBezTo>
                          <a:pt x="171" y="0"/>
                          <a:pt x="1" y="211"/>
                          <a:pt x="146" y="405"/>
                        </a:cubicBezTo>
                        <a:cubicBezTo>
                          <a:pt x="204" y="463"/>
                          <a:pt x="273" y="498"/>
                          <a:pt x="341" y="498"/>
                        </a:cubicBezTo>
                        <a:cubicBezTo>
                          <a:pt x="390" y="498"/>
                          <a:pt x="437" y="480"/>
                          <a:pt x="479" y="438"/>
                        </a:cubicBezTo>
                        <a:cubicBezTo>
                          <a:pt x="613" y="338"/>
                          <a:pt x="613" y="205"/>
                          <a:pt x="546" y="104"/>
                        </a:cubicBezTo>
                        <a:cubicBezTo>
                          <a:pt x="491" y="31"/>
                          <a:pt x="421"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3" name="Google Shape;28393;p95"/>
                  <p:cNvSpPr/>
                  <p:nvPr/>
                </p:nvSpPr>
                <p:spPr>
                  <a:xfrm>
                    <a:off x="6865225" y="2438500"/>
                    <a:ext cx="14550" cy="12000"/>
                  </a:xfrm>
                  <a:custGeom>
                    <a:avLst/>
                    <a:gdLst/>
                    <a:ahLst/>
                    <a:cxnLst/>
                    <a:rect l="l" t="t" r="r" b="b"/>
                    <a:pathLst>
                      <a:path w="582" h="480" extrusionOk="0">
                        <a:moveTo>
                          <a:pt x="334" y="0"/>
                        </a:moveTo>
                        <a:cubicBezTo>
                          <a:pt x="317" y="0"/>
                          <a:pt x="299" y="2"/>
                          <a:pt x="282" y="7"/>
                        </a:cubicBezTo>
                        <a:cubicBezTo>
                          <a:pt x="0" y="38"/>
                          <a:pt x="41" y="480"/>
                          <a:pt x="295" y="480"/>
                        </a:cubicBezTo>
                        <a:cubicBezTo>
                          <a:pt x="312" y="480"/>
                          <a:pt x="330" y="478"/>
                          <a:pt x="348" y="474"/>
                        </a:cubicBezTo>
                        <a:cubicBezTo>
                          <a:pt x="482" y="474"/>
                          <a:pt x="582" y="340"/>
                          <a:pt x="582" y="207"/>
                        </a:cubicBezTo>
                        <a:cubicBezTo>
                          <a:pt x="553" y="91"/>
                          <a:pt x="449"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4" name="Google Shape;28394;p95"/>
                  <p:cNvSpPr/>
                  <p:nvPr/>
                </p:nvSpPr>
                <p:spPr>
                  <a:xfrm>
                    <a:off x="6911850" y="2451200"/>
                    <a:ext cx="16300" cy="12700"/>
                  </a:xfrm>
                  <a:custGeom>
                    <a:avLst/>
                    <a:gdLst/>
                    <a:ahLst/>
                    <a:cxnLst/>
                    <a:rect l="l" t="t" r="r" b="b"/>
                    <a:pathLst>
                      <a:path w="652" h="508" extrusionOk="0">
                        <a:moveTo>
                          <a:pt x="359" y="0"/>
                        </a:moveTo>
                        <a:cubicBezTo>
                          <a:pt x="108" y="0"/>
                          <a:pt x="0" y="413"/>
                          <a:pt x="318" y="499"/>
                        </a:cubicBezTo>
                        <a:cubicBezTo>
                          <a:pt x="336" y="505"/>
                          <a:pt x="355" y="508"/>
                          <a:pt x="374" y="508"/>
                        </a:cubicBezTo>
                        <a:cubicBezTo>
                          <a:pt x="463" y="508"/>
                          <a:pt x="563" y="448"/>
                          <a:pt x="618" y="366"/>
                        </a:cubicBezTo>
                        <a:cubicBezTo>
                          <a:pt x="652" y="232"/>
                          <a:pt x="618" y="99"/>
                          <a:pt x="485" y="32"/>
                        </a:cubicBezTo>
                        <a:cubicBezTo>
                          <a:pt x="440" y="10"/>
                          <a:pt x="398" y="0"/>
                          <a:pt x="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5" name="Google Shape;28395;p95"/>
                  <p:cNvSpPr/>
                  <p:nvPr/>
                </p:nvSpPr>
                <p:spPr>
                  <a:xfrm>
                    <a:off x="6966600" y="2335700"/>
                    <a:ext cx="11600" cy="10350"/>
                  </a:xfrm>
                  <a:custGeom>
                    <a:avLst/>
                    <a:gdLst/>
                    <a:ahLst/>
                    <a:cxnLst/>
                    <a:rect l="l" t="t" r="r" b="b"/>
                    <a:pathLst>
                      <a:path w="464" h="414" extrusionOk="0">
                        <a:moveTo>
                          <a:pt x="190" y="0"/>
                        </a:moveTo>
                        <a:cubicBezTo>
                          <a:pt x="1" y="0"/>
                          <a:pt x="165" y="413"/>
                          <a:pt x="302" y="413"/>
                        </a:cubicBezTo>
                        <a:cubicBezTo>
                          <a:pt x="337" y="413"/>
                          <a:pt x="371" y="385"/>
                          <a:pt x="396" y="316"/>
                        </a:cubicBezTo>
                        <a:cubicBezTo>
                          <a:pt x="463" y="182"/>
                          <a:pt x="396" y="49"/>
                          <a:pt x="263" y="16"/>
                        </a:cubicBezTo>
                        <a:cubicBezTo>
                          <a:pt x="234" y="5"/>
                          <a:pt x="210"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6" name="Google Shape;28396;p95"/>
                  <p:cNvSpPr/>
                  <p:nvPr/>
                </p:nvSpPr>
                <p:spPr>
                  <a:xfrm>
                    <a:off x="6884225" y="2308250"/>
                    <a:ext cx="14750" cy="11850"/>
                  </a:xfrm>
                  <a:custGeom>
                    <a:avLst/>
                    <a:gdLst/>
                    <a:ahLst/>
                    <a:cxnLst/>
                    <a:rect l="l" t="t" r="r" b="b"/>
                    <a:pathLst>
                      <a:path w="590" h="474" extrusionOk="0">
                        <a:moveTo>
                          <a:pt x="262" y="1"/>
                        </a:moveTo>
                        <a:cubicBezTo>
                          <a:pt x="165" y="1"/>
                          <a:pt x="81" y="44"/>
                          <a:pt x="55" y="146"/>
                        </a:cubicBezTo>
                        <a:cubicBezTo>
                          <a:pt x="1" y="310"/>
                          <a:pt x="124" y="473"/>
                          <a:pt x="280" y="473"/>
                        </a:cubicBezTo>
                        <a:cubicBezTo>
                          <a:pt x="316" y="473"/>
                          <a:pt x="352" y="465"/>
                          <a:pt x="389" y="447"/>
                        </a:cubicBezTo>
                        <a:cubicBezTo>
                          <a:pt x="589" y="346"/>
                          <a:pt x="556" y="80"/>
                          <a:pt x="356" y="13"/>
                        </a:cubicBezTo>
                        <a:cubicBezTo>
                          <a:pt x="324" y="5"/>
                          <a:pt x="293"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7" name="Google Shape;28397;p95"/>
                  <p:cNvSpPr/>
                  <p:nvPr/>
                </p:nvSpPr>
                <p:spPr>
                  <a:xfrm>
                    <a:off x="6868925" y="2327725"/>
                    <a:ext cx="13950" cy="12100"/>
                  </a:xfrm>
                  <a:custGeom>
                    <a:avLst/>
                    <a:gdLst/>
                    <a:ahLst/>
                    <a:cxnLst/>
                    <a:rect l="l" t="t" r="r" b="b"/>
                    <a:pathLst>
                      <a:path w="558" h="484" extrusionOk="0">
                        <a:moveTo>
                          <a:pt x="275" y="0"/>
                        </a:moveTo>
                        <a:cubicBezTo>
                          <a:pt x="194" y="0"/>
                          <a:pt x="113" y="43"/>
                          <a:pt x="67" y="135"/>
                        </a:cubicBezTo>
                        <a:cubicBezTo>
                          <a:pt x="0" y="235"/>
                          <a:pt x="67" y="401"/>
                          <a:pt x="167" y="468"/>
                        </a:cubicBezTo>
                        <a:cubicBezTo>
                          <a:pt x="198" y="478"/>
                          <a:pt x="228" y="483"/>
                          <a:pt x="258" y="483"/>
                        </a:cubicBezTo>
                        <a:cubicBezTo>
                          <a:pt x="422" y="483"/>
                          <a:pt x="557" y="337"/>
                          <a:pt x="501" y="168"/>
                        </a:cubicBezTo>
                        <a:cubicBezTo>
                          <a:pt x="465" y="60"/>
                          <a:pt x="370"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8" name="Google Shape;28398;p95"/>
                  <p:cNvSpPr/>
                  <p:nvPr/>
                </p:nvSpPr>
                <p:spPr>
                  <a:xfrm>
                    <a:off x="6895750" y="2263300"/>
                    <a:ext cx="11550" cy="10250"/>
                  </a:xfrm>
                  <a:custGeom>
                    <a:avLst/>
                    <a:gdLst/>
                    <a:ahLst/>
                    <a:cxnLst/>
                    <a:rect l="l" t="t" r="r" b="b"/>
                    <a:pathLst>
                      <a:path w="462" h="410" extrusionOk="0">
                        <a:moveTo>
                          <a:pt x="202" y="1"/>
                        </a:moveTo>
                        <a:cubicBezTo>
                          <a:pt x="0" y="1"/>
                          <a:pt x="201" y="410"/>
                          <a:pt x="340" y="410"/>
                        </a:cubicBezTo>
                        <a:cubicBezTo>
                          <a:pt x="377" y="410"/>
                          <a:pt x="409" y="382"/>
                          <a:pt x="428" y="310"/>
                        </a:cubicBezTo>
                        <a:cubicBezTo>
                          <a:pt x="462" y="176"/>
                          <a:pt x="395" y="43"/>
                          <a:pt x="262" y="10"/>
                        </a:cubicBezTo>
                        <a:cubicBezTo>
                          <a:pt x="239" y="3"/>
                          <a:pt x="219"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9" name="Google Shape;28399;p95"/>
                  <p:cNvSpPr/>
                  <p:nvPr/>
                </p:nvSpPr>
                <p:spPr>
                  <a:xfrm>
                    <a:off x="6772125" y="2166675"/>
                    <a:ext cx="16775" cy="12850"/>
                  </a:xfrm>
                  <a:custGeom>
                    <a:avLst/>
                    <a:gdLst/>
                    <a:ahLst/>
                    <a:cxnLst/>
                    <a:rect l="l" t="t" r="r" b="b"/>
                    <a:pathLst>
                      <a:path w="671" h="514" extrusionOk="0">
                        <a:moveTo>
                          <a:pt x="376" y="1"/>
                        </a:moveTo>
                        <a:cubicBezTo>
                          <a:pt x="176" y="1"/>
                          <a:pt x="1" y="282"/>
                          <a:pt x="236" y="439"/>
                        </a:cubicBezTo>
                        <a:cubicBezTo>
                          <a:pt x="286" y="489"/>
                          <a:pt x="345" y="514"/>
                          <a:pt x="403" y="514"/>
                        </a:cubicBezTo>
                        <a:cubicBezTo>
                          <a:pt x="462" y="514"/>
                          <a:pt x="520" y="489"/>
                          <a:pt x="570" y="439"/>
                        </a:cubicBezTo>
                        <a:cubicBezTo>
                          <a:pt x="670" y="339"/>
                          <a:pt x="637" y="172"/>
                          <a:pt x="537" y="72"/>
                        </a:cubicBezTo>
                        <a:cubicBezTo>
                          <a:pt x="487" y="22"/>
                          <a:pt x="430" y="1"/>
                          <a:pt x="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0" name="Google Shape;28400;p95"/>
                  <p:cNvSpPr/>
                  <p:nvPr/>
                </p:nvSpPr>
                <p:spPr>
                  <a:xfrm>
                    <a:off x="6738000" y="2180425"/>
                    <a:ext cx="13350" cy="12400"/>
                  </a:xfrm>
                  <a:custGeom>
                    <a:avLst/>
                    <a:gdLst/>
                    <a:ahLst/>
                    <a:cxnLst/>
                    <a:rect l="l" t="t" r="r" b="b"/>
                    <a:pathLst>
                      <a:path w="534" h="496" extrusionOk="0">
                        <a:moveTo>
                          <a:pt x="287" y="1"/>
                        </a:moveTo>
                        <a:cubicBezTo>
                          <a:pt x="259" y="1"/>
                          <a:pt x="230" y="8"/>
                          <a:pt x="200" y="22"/>
                        </a:cubicBezTo>
                        <a:cubicBezTo>
                          <a:pt x="67" y="56"/>
                          <a:pt x="0" y="189"/>
                          <a:pt x="34" y="322"/>
                        </a:cubicBezTo>
                        <a:cubicBezTo>
                          <a:pt x="62" y="409"/>
                          <a:pt x="166" y="496"/>
                          <a:pt x="280" y="496"/>
                        </a:cubicBezTo>
                        <a:cubicBezTo>
                          <a:pt x="298" y="496"/>
                          <a:pt x="316" y="494"/>
                          <a:pt x="334" y="489"/>
                        </a:cubicBezTo>
                        <a:cubicBezTo>
                          <a:pt x="467" y="423"/>
                          <a:pt x="534" y="289"/>
                          <a:pt x="501" y="189"/>
                        </a:cubicBezTo>
                        <a:cubicBezTo>
                          <a:pt x="475" y="85"/>
                          <a:pt x="388"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1" name="Google Shape;28401;p95"/>
                  <p:cNvSpPr/>
                  <p:nvPr/>
                </p:nvSpPr>
                <p:spPr>
                  <a:xfrm>
                    <a:off x="6841400" y="2189325"/>
                    <a:ext cx="13100" cy="12675"/>
                  </a:xfrm>
                  <a:custGeom>
                    <a:avLst/>
                    <a:gdLst/>
                    <a:ahLst/>
                    <a:cxnLst/>
                    <a:rect l="l" t="t" r="r" b="b"/>
                    <a:pathLst>
                      <a:path w="524" h="507" extrusionOk="0">
                        <a:moveTo>
                          <a:pt x="240" y="0"/>
                        </a:moveTo>
                        <a:cubicBezTo>
                          <a:pt x="128" y="0"/>
                          <a:pt x="15" y="71"/>
                          <a:pt x="1" y="233"/>
                        </a:cubicBezTo>
                        <a:cubicBezTo>
                          <a:pt x="1" y="367"/>
                          <a:pt x="67" y="467"/>
                          <a:pt x="201" y="500"/>
                        </a:cubicBezTo>
                        <a:cubicBezTo>
                          <a:pt x="218" y="505"/>
                          <a:pt x="236" y="507"/>
                          <a:pt x="253" y="507"/>
                        </a:cubicBezTo>
                        <a:cubicBezTo>
                          <a:pt x="367" y="507"/>
                          <a:pt x="468" y="416"/>
                          <a:pt x="468" y="300"/>
                        </a:cubicBezTo>
                        <a:cubicBezTo>
                          <a:pt x="523" y="114"/>
                          <a:pt x="382"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2" name="Google Shape;28402;p95"/>
                  <p:cNvSpPr/>
                  <p:nvPr/>
                </p:nvSpPr>
                <p:spPr>
                  <a:xfrm>
                    <a:off x="6831650" y="2120775"/>
                    <a:ext cx="13950" cy="11900"/>
                  </a:xfrm>
                  <a:custGeom>
                    <a:avLst/>
                    <a:gdLst/>
                    <a:ahLst/>
                    <a:cxnLst/>
                    <a:rect l="l" t="t" r="r" b="b"/>
                    <a:pathLst>
                      <a:path w="558" h="476" extrusionOk="0">
                        <a:moveTo>
                          <a:pt x="309" y="0"/>
                        </a:moveTo>
                        <a:cubicBezTo>
                          <a:pt x="292" y="0"/>
                          <a:pt x="275" y="2"/>
                          <a:pt x="257" y="7"/>
                        </a:cubicBezTo>
                        <a:cubicBezTo>
                          <a:pt x="0" y="71"/>
                          <a:pt x="52" y="475"/>
                          <a:pt x="325" y="475"/>
                        </a:cubicBezTo>
                        <a:cubicBezTo>
                          <a:pt x="335" y="475"/>
                          <a:pt x="346" y="475"/>
                          <a:pt x="357" y="474"/>
                        </a:cubicBezTo>
                        <a:cubicBezTo>
                          <a:pt x="491" y="474"/>
                          <a:pt x="557" y="340"/>
                          <a:pt x="557" y="207"/>
                        </a:cubicBezTo>
                        <a:cubicBezTo>
                          <a:pt x="528" y="91"/>
                          <a:pt x="424" y="0"/>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3" name="Google Shape;28403;p95"/>
                  <p:cNvSpPr/>
                  <p:nvPr/>
                </p:nvSpPr>
                <p:spPr>
                  <a:xfrm>
                    <a:off x="6687550" y="2129275"/>
                    <a:ext cx="13350" cy="11700"/>
                  </a:xfrm>
                  <a:custGeom>
                    <a:avLst/>
                    <a:gdLst/>
                    <a:ahLst/>
                    <a:cxnLst/>
                    <a:rect l="l" t="t" r="r" b="b"/>
                    <a:pathLst>
                      <a:path w="534" h="468" extrusionOk="0">
                        <a:moveTo>
                          <a:pt x="284" y="0"/>
                        </a:moveTo>
                        <a:cubicBezTo>
                          <a:pt x="117" y="0"/>
                          <a:pt x="17" y="134"/>
                          <a:pt x="17" y="267"/>
                        </a:cubicBezTo>
                        <a:cubicBezTo>
                          <a:pt x="0" y="400"/>
                          <a:pt x="134" y="467"/>
                          <a:pt x="267" y="467"/>
                        </a:cubicBezTo>
                        <a:cubicBezTo>
                          <a:pt x="400" y="467"/>
                          <a:pt x="534" y="400"/>
                          <a:pt x="517" y="267"/>
                        </a:cubicBezTo>
                        <a:cubicBezTo>
                          <a:pt x="517" y="134"/>
                          <a:pt x="384"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4" name="Google Shape;28404;p95"/>
                  <p:cNvSpPr/>
                  <p:nvPr/>
                </p:nvSpPr>
                <p:spPr>
                  <a:xfrm>
                    <a:off x="6703800" y="2114875"/>
                    <a:ext cx="13375" cy="12125"/>
                  </a:xfrm>
                  <a:custGeom>
                    <a:avLst/>
                    <a:gdLst/>
                    <a:ahLst/>
                    <a:cxnLst/>
                    <a:rect l="l" t="t" r="r" b="b"/>
                    <a:pathLst>
                      <a:path w="535" h="485" extrusionOk="0">
                        <a:moveTo>
                          <a:pt x="284" y="1"/>
                        </a:moveTo>
                        <a:cubicBezTo>
                          <a:pt x="217" y="1"/>
                          <a:pt x="151" y="26"/>
                          <a:pt x="101" y="76"/>
                        </a:cubicBezTo>
                        <a:cubicBezTo>
                          <a:pt x="1" y="142"/>
                          <a:pt x="1" y="309"/>
                          <a:pt x="101" y="409"/>
                        </a:cubicBezTo>
                        <a:cubicBezTo>
                          <a:pt x="151" y="459"/>
                          <a:pt x="217" y="484"/>
                          <a:pt x="284" y="484"/>
                        </a:cubicBezTo>
                        <a:cubicBezTo>
                          <a:pt x="351" y="484"/>
                          <a:pt x="418" y="459"/>
                          <a:pt x="468" y="409"/>
                        </a:cubicBezTo>
                        <a:cubicBezTo>
                          <a:pt x="534" y="309"/>
                          <a:pt x="534" y="142"/>
                          <a:pt x="468" y="76"/>
                        </a:cubicBezTo>
                        <a:cubicBezTo>
                          <a:pt x="418" y="26"/>
                          <a:pt x="351"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5" name="Google Shape;28405;p95"/>
                  <p:cNvSpPr/>
                  <p:nvPr/>
                </p:nvSpPr>
                <p:spPr>
                  <a:xfrm>
                    <a:off x="6727150" y="2040500"/>
                    <a:ext cx="14600" cy="13125"/>
                  </a:xfrm>
                  <a:custGeom>
                    <a:avLst/>
                    <a:gdLst/>
                    <a:ahLst/>
                    <a:cxnLst/>
                    <a:rect l="l" t="t" r="r" b="b"/>
                    <a:pathLst>
                      <a:path w="584" h="525" extrusionOk="0">
                        <a:moveTo>
                          <a:pt x="252" y="0"/>
                        </a:moveTo>
                        <a:cubicBezTo>
                          <a:pt x="153" y="0"/>
                          <a:pt x="59" y="55"/>
                          <a:pt x="34" y="182"/>
                        </a:cubicBezTo>
                        <a:cubicBezTo>
                          <a:pt x="1" y="315"/>
                          <a:pt x="67" y="449"/>
                          <a:pt x="201" y="516"/>
                        </a:cubicBezTo>
                        <a:cubicBezTo>
                          <a:pt x="218" y="521"/>
                          <a:pt x="236" y="524"/>
                          <a:pt x="255" y="524"/>
                        </a:cubicBezTo>
                        <a:cubicBezTo>
                          <a:pt x="344" y="524"/>
                          <a:pt x="440" y="459"/>
                          <a:pt x="468" y="349"/>
                        </a:cubicBezTo>
                        <a:lnTo>
                          <a:pt x="501" y="349"/>
                        </a:lnTo>
                        <a:cubicBezTo>
                          <a:pt x="583" y="143"/>
                          <a:pt x="41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6" name="Google Shape;28406;p95"/>
                  <p:cNvSpPr/>
                  <p:nvPr/>
                </p:nvSpPr>
                <p:spPr>
                  <a:xfrm>
                    <a:off x="6768575" y="3719775"/>
                    <a:ext cx="15300" cy="12450"/>
                  </a:xfrm>
                  <a:custGeom>
                    <a:avLst/>
                    <a:gdLst/>
                    <a:ahLst/>
                    <a:cxnLst/>
                    <a:rect l="l" t="t" r="r" b="b"/>
                    <a:pathLst>
                      <a:path w="612" h="498" extrusionOk="0">
                        <a:moveTo>
                          <a:pt x="339" y="1"/>
                        </a:moveTo>
                        <a:cubicBezTo>
                          <a:pt x="262" y="1"/>
                          <a:pt x="185" y="45"/>
                          <a:pt x="145" y="126"/>
                        </a:cubicBezTo>
                        <a:cubicBezTo>
                          <a:pt x="1" y="294"/>
                          <a:pt x="169" y="497"/>
                          <a:pt x="349" y="497"/>
                        </a:cubicBezTo>
                        <a:cubicBezTo>
                          <a:pt x="418" y="497"/>
                          <a:pt x="489" y="467"/>
                          <a:pt x="545" y="393"/>
                        </a:cubicBezTo>
                        <a:cubicBezTo>
                          <a:pt x="612" y="293"/>
                          <a:pt x="579" y="126"/>
                          <a:pt x="478" y="59"/>
                        </a:cubicBezTo>
                        <a:cubicBezTo>
                          <a:pt x="439" y="20"/>
                          <a:pt x="389" y="1"/>
                          <a:pt x="3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7" name="Google Shape;28407;p95"/>
                  <p:cNvSpPr/>
                  <p:nvPr/>
                </p:nvSpPr>
                <p:spPr>
                  <a:xfrm>
                    <a:off x="6776400" y="3674425"/>
                    <a:ext cx="12500" cy="10225"/>
                  </a:xfrm>
                  <a:custGeom>
                    <a:avLst/>
                    <a:gdLst/>
                    <a:ahLst/>
                    <a:cxnLst/>
                    <a:rect l="l" t="t" r="r" b="b"/>
                    <a:pathLst>
                      <a:path w="500" h="409" extrusionOk="0">
                        <a:moveTo>
                          <a:pt x="222" y="1"/>
                        </a:moveTo>
                        <a:cubicBezTo>
                          <a:pt x="1" y="1"/>
                          <a:pt x="241" y="408"/>
                          <a:pt x="383" y="408"/>
                        </a:cubicBezTo>
                        <a:cubicBezTo>
                          <a:pt x="421" y="408"/>
                          <a:pt x="452" y="379"/>
                          <a:pt x="466" y="305"/>
                        </a:cubicBezTo>
                        <a:cubicBezTo>
                          <a:pt x="499" y="172"/>
                          <a:pt x="399" y="38"/>
                          <a:pt x="266" y="5"/>
                        </a:cubicBezTo>
                        <a:cubicBezTo>
                          <a:pt x="249" y="2"/>
                          <a:pt x="235" y="1"/>
                          <a:pt x="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8" name="Google Shape;28408;p95"/>
                  <p:cNvSpPr/>
                  <p:nvPr/>
                </p:nvSpPr>
                <p:spPr>
                  <a:xfrm>
                    <a:off x="6855025" y="3571425"/>
                    <a:ext cx="15600" cy="12500"/>
                  </a:xfrm>
                  <a:custGeom>
                    <a:avLst/>
                    <a:gdLst/>
                    <a:ahLst/>
                    <a:cxnLst/>
                    <a:rect l="l" t="t" r="r" b="b"/>
                    <a:pathLst>
                      <a:path w="624" h="500" extrusionOk="0">
                        <a:moveTo>
                          <a:pt x="353" y="1"/>
                        </a:moveTo>
                        <a:cubicBezTo>
                          <a:pt x="161" y="1"/>
                          <a:pt x="0" y="294"/>
                          <a:pt x="189" y="456"/>
                        </a:cubicBezTo>
                        <a:cubicBezTo>
                          <a:pt x="245" y="483"/>
                          <a:pt x="300" y="500"/>
                          <a:pt x="353" y="500"/>
                        </a:cubicBezTo>
                        <a:cubicBezTo>
                          <a:pt x="428" y="500"/>
                          <a:pt x="498" y="467"/>
                          <a:pt x="556" y="389"/>
                        </a:cubicBezTo>
                        <a:cubicBezTo>
                          <a:pt x="623" y="289"/>
                          <a:pt x="590" y="155"/>
                          <a:pt x="490" y="55"/>
                        </a:cubicBezTo>
                        <a:cubicBezTo>
                          <a:pt x="445" y="17"/>
                          <a:pt x="398" y="1"/>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9" name="Google Shape;28409;p95"/>
                  <p:cNvSpPr/>
                  <p:nvPr/>
                </p:nvSpPr>
                <p:spPr>
                  <a:xfrm>
                    <a:off x="6803050" y="3645325"/>
                    <a:ext cx="14200" cy="12050"/>
                  </a:xfrm>
                  <a:custGeom>
                    <a:avLst/>
                    <a:gdLst/>
                    <a:ahLst/>
                    <a:cxnLst/>
                    <a:rect l="l" t="t" r="r" b="b"/>
                    <a:pathLst>
                      <a:path w="568" h="482" extrusionOk="0">
                        <a:moveTo>
                          <a:pt x="310" y="0"/>
                        </a:moveTo>
                        <a:cubicBezTo>
                          <a:pt x="228" y="0"/>
                          <a:pt x="143" y="37"/>
                          <a:pt x="100" y="102"/>
                        </a:cubicBezTo>
                        <a:cubicBezTo>
                          <a:pt x="0" y="202"/>
                          <a:pt x="33" y="368"/>
                          <a:pt x="134" y="435"/>
                        </a:cubicBezTo>
                        <a:cubicBezTo>
                          <a:pt x="179" y="465"/>
                          <a:pt x="237" y="482"/>
                          <a:pt x="294" y="482"/>
                        </a:cubicBezTo>
                        <a:cubicBezTo>
                          <a:pt x="363" y="482"/>
                          <a:pt x="430" y="457"/>
                          <a:pt x="467" y="402"/>
                        </a:cubicBezTo>
                        <a:cubicBezTo>
                          <a:pt x="567" y="268"/>
                          <a:pt x="534" y="135"/>
                          <a:pt x="434" y="35"/>
                        </a:cubicBezTo>
                        <a:cubicBezTo>
                          <a:pt x="398" y="11"/>
                          <a:pt x="354"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0" name="Google Shape;28410;p95"/>
                  <p:cNvSpPr/>
                  <p:nvPr/>
                </p:nvSpPr>
                <p:spPr>
                  <a:xfrm>
                    <a:off x="6660575" y="3707275"/>
                    <a:ext cx="18075" cy="12125"/>
                  </a:xfrm>
                  <a:custGeom>
                    <a:avLst/>
                    <a:gdLst/>
                    <a:ahLst/>
                    <a:cxnLst/>
                    <a:rect l="l" t="t" r="r" b="b"/>
                    <a:pathLst>
                      <a:path w="723" h="485" extrusionOk="0">
                        <a:moveTo>
                          <a:pt x="374" y="0"/>
                        </a:moveTo>
                        <a:cubicBezTo>
                          <a:pt x="339" y="0"/>
                          <a:pt x="301" y="8"/>
                          <a:pt x="262" y="25"/>
                        </a:cubicBezTo>
                        <a:cubicBezTo>
                          <a:pt x="1" y="141"/>
                          <a:pt x="118" y="484"/>
                          <a:pt x="350" y="484"/>
                        </a:cubicBezTo>
                        <a:cubicBezTo>
                          <a:pt x="385" y="484"/>
                          <a:pt x="423" y="476"/>
                          <a:pt x="462" y="459"/>
                        </a:cubicBezTo>
                        <a:cubicBezTo>
                          <a:pt x="723" y="343"/>
                          <a:pt x="606"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1" name="Google Shape;28411;p95"/>
                  <p:cNvSpPr/>
                  <p:nvPr/>
                </p:nvSpPr>
                <p:spPr>
                  <a:xfrm>
                    <a:off x="6675450" y="3585100"/>
                    <a:ext cx="13000" cy="12075"/>
                  </a:xfrm>
                  <a:custGeom>
                    <a:avLst/>
                    <a:gdLst/>
                    <a:ahLst/>
                    <a:cxnLst/>
                    <a:rect l="l" t="t" r="r" b="b"/>
                    <a:pathLst>
                      <a:path w="520" h="483" extrusionOk="0">
                        <a:moveTo>
                          <a:pt x="241" y="1"/>
                        </a:moveTo>
                        <a:cubicBezTo>
                          <a:pt x="135" y="1"/>
                          <a:pt x="30" y="64"/>
                          <a:pt x="0" y="209"/>
                        </a:cubicBezTo>
                        <a:cubicBezTo>
                          <a:pt x="0" y="342"/>
                          <a:pt x="67" y="442"/>
                          <a:pt x="201" y="476"/>
                        </a:cubicBezTo>
                        <a:cubicBezTo>
                          <a:pt x="218" y="480"/>
                          <a:pt x="236" y="482"/>
                          <a:pt x="253" y="482"/>
                        </a:cubicBezTo>
                        <a:cubicBezTo>
                          <a:pt x="367" y="482"/>
                          <a:pt x="472" y="392"/>
                          <a:pt x="501" y="276"/>
                        </a:cubicBezTo>
                        <a:cubicBezTo>
                          <a:pt x="520" y="106"/>
                          <a:pt x="379"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2" name="Google Shape;28412;p95"/>
                  <p:cNvSpPr/>
                  <p:nvPr/>
                </p:nvSpPr>
                <p:spPr>
                  <a:xfrm>
                    <a:off x="6732400" y="3611550"/>
                    <a:ext cx="14950" cy="8175"/>
                  </a:xfrm>
                  <a:custGeom>
                    <a:avLst/>
                    <a:gdLst/>
                    <a:ahLst/>
                    <a:cxnLst/>
                    <a:rect l="l" t="t" r="r" b="b"/>
                    <a:pathLst>
                      <a:path w="598" h="327" extrusionOk="0">
                        <a:moveTo>
                          <a:pt x="483" y="1"/>
                        </a:moveTo>
                        <a:cubicBezTo>
                          <a:pt x="316" y="1"/>
                          <a:pt x="1" y="225"/>
                          <a:pt x="258" y="318"/>
                        </a:cubicBezTo>
                        <a:cubicBezTo>
                          <a:pt x="280" y="324"/>
                          <a:pt x="303" y="327"/>
                          <a:pt x="326" y="327"/>
                        </a:cubicBezTo>
                        <a:cubicBezTo>
                          <a:pt x="434" y="327"/>
                          <a:pt x="530" y="262"/>
                          <a:pt x="558" y="152"/>
                        </a:cubicBezTo>
                        <a:cubicBezTo>
                          <a:pt x="598" y="42"/>
                          <a:pt x="554"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3" name="Google Shape;28413;p95"/>
                  <p:cNvSpPr/>
                  <p:nvPr/>
                </p:nvSpPr>
                <p:spPr>
                  <a:xfrm>
                    <a:off x="6585375" y="3747625"/>
                    <a:ext cx="14925" cy="11850"/>
                  </a:xfrm>
                  <a:custGeom>
                    <a:avLst/>
                    <a:gdLst/>
                    <a:ahLst/>
                    <a:cxnLst/>
                    <a:rect l="l" t="t" r="r" b="b"/>
                    <a:pathLst>
                      <a:path w="597" h="474" extrusionOk="0">
                        <a:moveTo>
                          <a:pt x="249" y="1"/>
                        </a:moveTo>
                        <a:cubicBezTo>
                          <a:pt x="202" y="1"/>
                          <a:pt x="151" y="14"/>
                          <a:pt x="101" y="46"/>
                        </a:cubicBezTo>
                        <a:cubicBezTo>
                          <a:pt x="1" y="146"/>
                          <a:pt x="1" y="279"/>
                          <a:pt x="68" y="379"/>
                        </a:cubicBezTo>
                        <a:cubicBezTo>
                          <a:pt x="126" y="438"/>
                          <a:pt x="206" y="473"/>
                          <a:pt x="283" y="473"/>
                        </a:cubicBezTo>
                        <a:cubicBezTo>
                          <a:pt x="339" y="473"/>
                          <a:pt x="393" y="455"/>
                          <a:pt x="435" y="413"/>
                        </a:cubicBezTo>
                        <a:cubicBezTo>
                          <a:pt x="597" y="250"/>
                          <a:pt x="452"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4" name="Google Shape;28414;p95"/>
                  <p:cNvSpPr/>
                  <p:nvPr/>
                </p:nvSpPr>
                <p:spPr>
                  <a:xfrm>
                    <a:off x="6537850" y="3738750"/>
                    <a:ext cx="13000" cy="12175"/>
                  </a:xfrm>
                  <a:custGeom>
                    <a:avLst/>
                    <a:gdLst/>
                    <a:ahLst/>
                    <a:cxnLst/>
                    <a:rect l="l" t="t" r="r" b="b"/>
                    <a:pathLst>
                      <a:path w="520" h="487" extrusionOk="0">
                        <a:moveTo>
                          <a:pt x="234" y="1"/>
                        </a:moveTo>
                        <a:cubicBezTo>
                          <a:pt x="101" y="34"/>
                          <a:pt x="1" y="134"/>
                          <a:pt x="34" y="267"/>
                        </a:cubicBezTo>
                        <a:cubicBezTo>
                          <a:pt x="49" y="418"/>
                          <a:pt x="152" y="487"/>
                          <a:pt x="258" y="487"/>
                        </a:cubicBezTo>
                        <a:cubicBezTo>
                          <a:pt x="386" y="487"/>
                          <a:pt x="519" y="384"/>
                          <a:pt x="501" y="201"/>
                        </a:cubicBezTo>
                        <a:cubicBezTo>
                          <a:pt x="468" y="67"/>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5" name="Google Shape;28415;p95"/>
                  <p:cNvSpPr/>
                  <p:nvPr/>
                </p:nvSpPr>
                <p:spPr>
                  <a:xfrm>
                    <a:off x="6586225" y="3715375"/>
                    <a:ext cx="13350" cy="11750"/>
                  </a:xfrm>
                  <a:custGeom>
                    <a:avLst/>
                    <a:gdLst/>
                    <a:ahLst/>
                    <a:cxnLst/>
                    <a:rect l="l" t="t" r="r" b="b"/>
                    <a:pathLst>
                      <a:path w="534" h="470" extrusionOk="0">
                        <a:moveTo>
                          <a:pt x="281" y="0"/>
                        </a:moveTo>
                        <a:cubicBezTo>
                          <a:pt x="242" y="0"/>
                          <a:pt x="202" y="11"/>
                          <a:pt x="167" y="35"/>
                        </a:cubicBezTo>
                        <a:cubicBezTo>
                          <a:pt x="34" y="102"/>
                          <a:pt x="0" y="235"/>
                          <a:pt x="67" y="368"/>
                        </a:cubicBezTo>
                        <a:cubicBezTo>
                          <a:pt x="110" y="433"/>
                          <a:pt x="195" y="470"/>
                          <a:pt x="276" y="470"/>
                        </a:cubicBezTo>
                        <a:cubicBezTo>
                          <a:pt x="321" y="470"/>
                          <a:pt x="365" y="459"/>
                          <a:pt x="401" y="435"/>
                        </a:cubicBezTo>
                        <a:cubicBezTo>
                          <a:pt x="501" y="368"/>
                          <a:pt x="534" y="235"/>
                          <a:pt x="467" y="102"/>
                        </a:cubicBezTo>
                        <a:cubicBezTo>
                          <a:pt x="424" y="37"/>
                          <a:pt x="353" y="0"/>
                          <a:pt x="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6" name="Google Shape;28416;p95"/>
                  <p:cNvSpPr/>
                  <p:nvPr/>
                </p:nvSpPr>
                <p:spPr>
                  <a:xfrm>
                    <a:off x="6497825" y="3793300"/>
                    <a:ext cx="13125" cy="12050"/>
                  </a:xfrm>
                  <a:custGeom>
                    <a:avLst/>
                    <a:gdLst/>
                    <a:ahLst/>
                    <a:cxnLst/>
                    <a:rect l="l" t="t" r="r" b="b"/>
                    <a:pathLst>
                      <a:path w="525" h="482" extrusionOk="0">
                        <a:moveTo>
                          <a:pt x="279" y="0"/>
                        </a:moveTo>
                        <a:cubicBezTo>
                          <a:pt x="230" y="0"/>
                          <a:pt x="179" y="17"/>
                          <a:pt x="134" y="53"/>
                        </a:cubicBezTo>
                        <a:cubicBezTo>
                          <a:pt x="0" y="154"/>
                          <a:pt x="0" y="287"/>
                          <a:pt x="100" y="387"/>
                        </a:cubicBezTo>
                        <a:cubicBezTo>
                          <a:pt x="152" y="452"/>
                          <a:pt x="225" y="482"/>
                          <a:pt x="294" y="482"/>
                        </a:cubicBezTo>
                        <a:cubicBezTo>
                          <a:pt x="401" y="482"/>
                          <a:pt x="501" y="409"/>
                          <a:pt x="501" y="287"/>
                        </a:cubicBezTo>
                        <a:cubicBezTo>
                          <a:pt x="525" y="117"/>
                          <a:pt x="408"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7" name="Google Shape;28417;p95"/>
                  <p:cNvSpPr/>
                  <p:nvPr/>
                </p:nvSpPr>
                <p:spPr>
                  <a:xfrm>
                    <a:off x="6233475" y="3810475"/>
                    <a:ext cx="12525" cy="11850"/>
                  </a:xfrm>
                  <a:custGeom>
                    <a:avLst/>
                    <a:gdLst/>
                    <a:ahLst/>
                    <a:cxnLst/>
                    <a:rect l="l" t="t" r="r" b="b"/>
                    <a:pathLst>
                      <a:path w="501" h="474" extrusionOk="0">
                        <a:moveTo>
                          <a:pt x="234" y="0"/>
                        </a:moveTo>
                        <a:cubicBezTo>
                          <a:pt x="67" y="0"/>
                          <a:pt x="0" y="134"/>
                          <a:pt x="0" y="267"/>
                        </a:cubicBezTo>
                        <a:cubicBezTo>
                          <a:pt x="0" y="383"/>
                          <a:pt x="101" y="474"/>
                          <a:pt x="215" y="474"/>
                        </a:cubicBezTo>
                        <a:cubicBezTo>
                          <a:pt x="232" y="474"/>
                          <a:pt x="249" y="472"/>
                          <a:pt x="267" y="467"/>
                        </a:cubicBezTo>
                        <a:cubicBezTo>
                          <a:pt x="400" y="467"/>
                          <a:pt x="501" y="334"/>
                          <a:pt x="467" y="234"/>
                        </a:cubicBezTo>
                        <a:cubicBezTo>
                          <a:pt x="467" y="100"/>
                          <a:pt x="334"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8" name="Google Shape;28418;p95"/>
                  <p:cNvSpPr/>
                  <p:nvPr/>
                </p:nvSpPr>
                <p:spPr>
                  <a:xfrm>
                    <a:off x="6165175" y="3779025"/>
                    <a:ext cx="18200" cy="12050"/>
                  </a:xfrm>
                  <a:custGeom>
                    <a:avLst/>
                    <a:gdLst/>
                    <a:ahLst/>
                    <a:cxnLst/>
                    <a:rect l="l" t="t" r="r" b="b"/>
                    <a:pathLst>
                      <a:path w="728" h="482" extrusionOk="0">
                        <a:moveTo>
                          <a:pt x="358" y="0"/>
                        </a:moveTo>
                        <a:cubicBezTo>
                          <a:pt x="122" y="0"/>
                          <a:pt x="1" y="370"/>
                          <a:pt x="264" y="458"/>
                        </a:cubicBezTo>
                        <a:cubicBezTo>
                          <a:pt x="301" y="474"/>
                          <a:pt x="336" y="481"/>
                          <a:pt x="370" y="481"/>
                        </a:cubicBezTo>
                        <a:cubicBezTo>
                          <a:pt x="606" y="481"/>
                          <a:pt x="727" y="112"/>
                          <a:pt x="464" y="24"/>
                        </a:cubicBezTo>
                        <a:cubicBezTo>
                          <a:pt x="427" y="8"/>
                          <a:pt x="391" y="0"/>
                          <a:pt x="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9" name="Google Shape;28419;p95"/>
                  <p:cNvSpPr/>
                  <p:nvPr/>
                </p:nvSpPr>
                <p:spPr>
                  <a:xfrm>
                    <a:off x="6284325" y="3781700"/>
                    <a:ext cx="12550" cy="12125"/>
                  </a:xfrm>
                  <a:custGeom>
                    <a:avLst/>
                    <a:gdLst/>
                    <a:ahLst/>
                    <a:cxnLst/>
                    <a:rect l="l" t="t" r="r" b="b"/>
                    <a:pathLst>
                      <a:path w="502" h="485" extrusionOk="0">
                        <a:moveTo>
                          <a:pt x="251" y="0"/>
                        </a:moveTo>
                        <a:cubicBezTo>
                          <a:pt x="126" y="0"/>
                          <a:pt x="1" y="84"/>
                          <a:pt x="1" y="251"/>
                        </a:cubicBezTo>
                        <a:cubicBezTo>
                          <a:pt x="1" y="384"/>
                          <a:pt x="101" y="484"/>
                          <a:pt x="234" y="484"/>
                        </a:cubicBezTo>
                        <a:cubicBezTo>
                          <a:pt x="368" y="484"/>
                          <a:pt x="501" y="384"/>
                          <a:pt x="501" y="251"/>
                        </a:cubicBezTo>
                        <a:cubicBezTo>
                          <a:pt x="501" y="84"/>
                          <a:pt x="376"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0" name="Google Shape;28420;p95"/>
                  <p:cNvSpPr/>
                  <p:nvPr/>
                </p:nvSpPr>
                <p:spPr>
                  <a:xfrm>
                    <a:off x="6245975" y="3836475"/>
                    <a:ext cx="13375" cy="12225"/>
                  </a:xfrm>
                  <a:custGeom>
                    <a:avLst/>
                    <a:gdLst/>
                    <a:ahLst/>
                    <a:cxnLst/>
                    <a:rect l="l" t="t" r="r" b="b"/>
                    <a:pathLst>
                      <a:path w="535" h="489" extrusionOk="0">
                        <a:moveTo>
                          <a:pt x="286" y="1"/>
                        </a:moveTo>
                        <a:cubicBezTo>
                          <a:pt x="212" y="1"/>
                          <a:pt x="139" y="36"/>
                          <a:pt x="101" y="94"/>
                        </a:cubicBezTo>
                        <a:cubicBezTo>
                          <a:pt x="1" y="194"/>
                          <a:pt x="34" y="328"/>
                          <a:pt x="134" y="428"/>
                        </a:cubicBezTo>
                        <a:cubicBezTo>
                          <a:pt x="176" y="470"/>
                          <a:pt x="229" y="488"/>
                          <a:pt x="283" y="488"/>
                        </a:cubicBezTo>
                        <a:cubicBezTo>
                          <a:pt x="356" y="488"/>
                          <a:pt x="429" y="453"/>
                          <a:pt x="468" y="395"/>
                        </a:cubicBezTo>
                        <a:cubicBezTo>
                          <a:pt x="534" y="295"/>
                          <a:pt x="534" y="128"/>
                          <a:pt x="434" y="61"/>
                        </a:cubicBezTo>
                        <a:cubicBezTo>
                          <a:pt x="392" y="19"/>
                          <a:pt x="33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1" name="Google Shape;28421;p95"/>
                  <p:cNvSpPr/>
                  <p:nvPr/>
                </p:nvSpPr>
                <p:spPr>
                  <a:xfrm>
                    <a:off x="6090150" y="3793575"/>
                    <a:ext cx="14775" cy="8025"/>
                  </a:xfrm>
                  <a:custGeom>
                    <a:avLst/>
                    <a:gdLst/>
                    <a:ahLst/>
                    <a:cxnLst/>
                    <a:rect l="l" t="t" r="r" b="b"/>
                    <a:pathLst>
                      <a:path w="591" h="321" extrusionOk="0">
                        <a:moveTo>
                          <a:pt x="261" y="1"/>
                        </a:moveTo>
                        <a:cubicBezTo>
                          <a:pt x="153" y="1"/>
                          <a:pt x="57" y="65"/>
                          <a:pt x="29" y="176"/>
                        </a:cubicBezTo>
                        <a:cubicBezTo>
                          <a:pt x="0" y="281"/>
                          <a:pt x="43" y="321"/>
                          <a:pt x="111" y="321"/>
                        </a:cubicBezTo>
                        <a:cubicBezTo>
                          <a:pt x="277" y="321"/>
                          <a:pt x="591" y="80"/>
                          <a:pt x="329" y="9"/>
                        </a:cubicBezTo>
                        <a:cubicBezTo>
                          <a:pt x="306" y="3"/>
                          <a:pt x="284" y="1"/>
                          <a:pt x="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2" name="Google Shape;28422;p95"/>
                  <p:cNvSpPr/>
                  <p:nvPr/>
                </p:nvSpPr>
                <p:spPr>
                  <a:xfrm>
                    <a:off x="6066200" y="3778025"/>
                    <a:ext cx="13850" cy="11950"/>
                  </a:xfrm>
                  <a:custGeom>
                    <a:avLst/>
                    <a:gdLst/>
                    <a:ahLst/>
                    <a:cxnLst/>
                    <a:rect l="l" t="t" r="r" b="b"/>
                    <a:pathLst>
                      <a:path w="554" h="478" extrusionOk="0">
                        <a:moveTo>
                          <a:pt x="278" y="1"/>
                        </a:moveTo>
                        <a:cubicBezTo>
                          <a:pt x="136" y="1"/>
                          <a:pt x="0" y="139"/>
                          <a:pt x="53" y="298"/>
                        </a:cubicBezTo>
                        <a:cubicBezTo>
                          <a:pt x="88" y="419"/>
                          <a:pt x="185" y="477"/>
                          <a:pt x="285" y="477"/>
                        </a:cubicBezTo>
                        <a:cubicBezTo>
                          <a:pt x="378" y="477"/>
                          <a:pt x="472" y="427"/>
                          <a:pt x="520" y="331"/>
                        </a:cubicBezTo>
                        <a:cubicBezTo>
                          <a:pt x="553" y="231"/>
                          <a:pt x="520" y="64"/>
                          <a:pt x="387" y="31"/>
                        </a:cubicBezTo>
                        <a:cubicBezTo>
                          <a:pt x="352" y="10"/>
                          <a:pt x="31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3" name="Google Shape;28423;p95"/>
                  <p:cNvSpPr/>
                  <p:nvPr/>
                </p:nvSpPr>
                <p:spPr>
                  <a:xfrm>
                    <a:off x="6411950" y="3833125"/>
                    <a:ext cx="14400" cy="9050"/>
                  </a:xfrm>
                  <a:custGeom>
                    <a:avLst/>
                    <a:gdLst/>
                    <a:ahLst/>
                    <a:cxnLst/>
                    <a:rect l="l" t="t" r="r" b="b"/>
                    <a:pathLst>
                      <a:path w="576" h="362" extrusionOk="0">
                        <a:moveTo>
                          <a:pt x="482" y="1"/>
                        </a:moveTo>
                        <a:cubicBezTo>
                          <a:pt x="317" y="1"/>
                          <a:pt x="0" y="312"/>
                          <a:pt x="300" y="362"/>
                        </a:cubicBezTo>
                        <a:cubicBezTo>
                          <a:pt x="433" y="362"/>
                          <a:pt x="533" y="262"/>
                          <a:pt x="567" y="128"/>
                        </a:cubicBezTo>
                        <a:cubicBezTo>
                          <a:pt x="575" y="36"/>
                          <a:pt x="53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4" name="Google Shape;28424;p95"/>
                  <p:cNvSpPr/>
                  <p:nvPr/>
                </p:nvSpPr>
                <p:spPr>
                  <a:xfrm>
                    <a:off x="6257650" y="3876175"/>
                    <a:ext cx="13500" cy="12225"/>
                  </a:xfrm>
                  <a:custGeom>
                    <a:avLst/>
                    <a:gdLst/>
                    <a:ahLst/>
                    <a:cxnLst/>
                    <a:rect l="l" t="t" r="r" b="b"/>
                    <a:pathLst>
                      <a:path w="540" h="489" extrusionOk="0">
                        <a:moveTo>
                          <a:pt x="253" y="1"/>
                        </a:moveTo>
                        <a:cubicBezTo>
                          <a:pt x="236" y="1"/>
                          <a:pt x="218" y="3"/>
                          <a:pt x="201" y="7"/>
                        </a:cubicBezTo>
                        <a:cubicBezTo>
                          <a:pt x="67" y="41"/>
                          <a:pt x="1" y="174"/>
                          <a:pt x="34" y="308"/>
                        </a:cubicBezTo>
                        <a:cubicBezTo>
                          <a:pt x="62" y="433"/>
                          <a:pt x="160" y="489"/>
                          <a:pt x="260" y="489"/>
                        </a:cubicBezTo>
                        <a:cubicBezTo>
                          <a:pt x="398" y="489"/>
                          <a:pt x="540" y="382"/>
                          <a:pt x="501" y="208"/>
                        </a:cubicBezTo>
                        <a:cubicBezTo>
                          <a:pt x="472" y="92"/>
                          <a:pt x="367" y="1"/>
                          <a:pt x="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5" name="Google Shape;28425;p95"/>
                  <p:cNvSpPr/>
                  <p:nvPr/>
                </p:nvSpPr>
                <p:spPr>
                  <a:xfrm>
                    <a:off x="6157900" y="3849425"/>
                    <a:ext cx="11375" cy="9525"/>
                  </a:xfrm>
                  <a:custGeom>
                    <a:avLst/>
                    <a:gdLst/>
                    <a:ahLst/>
                    <a:cxnLst/>
                    <a:rect l="l" t="t" r="r" b="b"/>
                    <a:pathLst>
                      <a:path w="455" h="381" extrusionOk="0">
                        <a:moveTo>
                          <a:pt x="193" y="1"/>
                        </a:moveTo>
                        <a:cubicBezTo>
                          <a:pt x="0" y="1"/>
                          <a:pt x="212" y="380"/>
                          <a:pt x="359" y="380"/>
                        </a:cubicBezTo>
                        <a:cubicBezTo>
                          <a:pt x="399" y="380"/>
                          <a:pt x="434" y="351"/>
                          <a:pt x="455" y="277"/>
                        </a:cubicBezTo>
                        <a:cubicBezTo>
                          <a:pt x="455" y="143"/>
                          <a:pt x="388" y="10"/>
                          <a:pt x="255" y="10"/>
                        </a:cubicBezTo>
                        <a:cubicBezTo>
                          <a:pt x="231" y="4"/>
                          <a:pt x="210"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6" name="Google Shape;28426;p95"/>
                  <p:cNvSpPr/>
                  <p:nvPr/>
                </p:nvSpPr>
                <p:spPr>
                  <a:xfrm>
                    <a:off x="6178825" y="3869025"/>
                    <a:ext cx="15250" cy="7350"/>
                  </a:xfrm>
                  <a:custGeom>
                    <a:avLst/>
                    <a:gdLst/>
                    <a:ahLst/>
                    <a:cxnLst/>
                    <a:rect l="l" t="t" r="r" b="b"/>
                    <a:pathLst>
                      <a:path w="610" h="294" extrusionOk="0">
                        <a:moveTo>
                          <a:pt x="453" y="0"/>
                        </a:moveTo>
                        <a:cubicBezTo>
                          <a:pt x="279" y="0"/>
                          <a:pt x="1" y="151"/>
                          <a:pt x="218" y="260"/>
                        </a:cubicBezTo>
                        <a:cubicBezTo>
                          <a:pt x="263" y="282"/>
                          <a:pt x="307" y="293"/>
                          <a:pt x="349" y="293"/>
                        </a:cubicBezTo>
                        <a:cubicBezTo>
                          <a:pt x="433" y="293"/>
                          <a:pt x="507" y="249"/>
                          <a:pt x="552" y="160"/>
                        </a:cubicBezTo>
                        <a:cubicBezTo>
                          <a:pt x="610" y="44"/>
                          <a:pt x="546" y="0"/>
                          <a:pt x="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7" name="Google Shape;28427;p95"/>
                  <p:cNvSpPr/>
                  <p:nvPr/>
                </p:nvSpPr>
                <p:spPr>
                  <a:xfrm>
                    <a:off x="6010375" y="3796975"/>
                    <a:ext cx="13975" cy="8375"/>
                  </a:xfrm>
                  <a:custGeom>
                    <a:avLst/>
                    <a:gdLst/>
                    <a:ahLst/>
                    <a:cxnLst/>
                    <a:rect l="l" t="t" r="r" b="b"/>
                    <a:pathLst>
                      <a:path w="559" h="335" extrusionOk="0">
                        <a:moveTo>
                          <a:pt x="232" y="0"/>
                        </a:moveTo>
                        <a:cubicBezTo>
                          <a:pt x="118" y="0"/>
                          <a:pt x="18" y="91"/>
                          <a:pt x="18" y="207"/>
                        </a:cubicBezTo>
                        <a:cubicBezTo>
                          <a:pt x="1" y="300"/>
                          <a:pt x="33" y="335"/>
                          <a:pt x="85" y="335"/>
                        </a:cubicBezTo>
                        <a:cubicBezTo>
                          <a:pt x="238" y="335"/>
                          <a:pt x="558" y="31"/>
                          <a:pt x="285" y="7"/>
                        </a:cubicBezTo>
                        <a:cubicBezTo>
                          <a:pt x="267" y="2"/>
                          <a:pt x="250"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8" name="Google Shape;28428;p95"/>
                  <p:cNvSpPr/>
                  <p:nvPr/>
                </p:nvSpPr>
                <p:spPr>
                  <a:xfrm>
                    <a:off x="5726650" y="3680525"/>
                    <a:ext cx="14825" cy="11875"/>
                  </a:xfrm>
                  <a:custGeom>
                    <a:avLst/>
                    <a:gdLst/>
                    <a:ahLst/>
                    <a:cxnLst/>
                    <a:rect l="l" t="t" r="r" b="b"/>
                    <a:pathLst>
                      <a:path w="593" h="475" extrusionOk="0">
                        <a:moveTo>
                          <a:pt x="282" y="1"/>
                        </a:moveTo>
                        <a:cubicBezTo>
                          <a:pt x="190" y="1"/>
                          <a:pt x="107" y="56"/>
                          <a:pt x="59" y="128"/>
                        </a:cubicBezTo>
                        <a:cubicBezTo>
                          <a:pt x="1" y="301"/>
                          <a:pt x="143" y="475"/>
                          <a:pt x="312" y="475"/>
                        </a:cubicBezTo>
                        <a:cubicBezTo>
                          <a:pt x="339" y="475"/>
                          <a:pt x="365" y="470"/>
                          <a:pt x="392" y="461"/>
                        </a:cubicBezTo>
                        <a:cubicBezTo>
                          <a:pt x="592" y="395"/>
                          <a:pt x="592" y="95"/>
                          <a:pt x="392" y="28"/>
                        </a:cubicBezTo>
                        <a:cubicBezTo>
                          <a:pt x="355" y="9"/>
                          <a:pt x="318"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9" name="Google Shape;28429;p95"/>
                  <p:cNvSpPr/>
                  <p:nvPr/>
                </p:nvSpPr>
                <p:spPr>
                  <a:xfrm>
                    <a:off x="5723250" y="3652850"/>
                    <a:ext cx="11550" cy="10275"/>
                  </a:xfrm>
                  <a:custGeom>
                    <a:avLst/>
                    <a:gdLst/>
                    <a:ahLst/>
                    <a:cxnLst/>
                    <a:rect l="l" t="t" r="r" b="b"/>
                    <a:pathLst>
                      <a:path w="462" h="411" extrusionOk="0">
                        <a:moveTo>
                          <a:pt x="340" y="1"/>
                        </a:moveTo>
                        <a:cubicBezTo>
                          <a:pt x="201" y="1"/>
                          <a:pt x="0" y="410"/>
                          <a:pt x="202" y="410"/>
                        </a:cubicBezTo>
                        <a:cubicBezTo>
                          <a:pt x="219" y="410"/>
                          <a:pt x="239" y="407"/>
                          <a:pt x="261" y="401"/>
                        </a:cubicBezTo>
                        <a:cubicBezTo>
                          <a:pt x="395" y="368"/>
                          <a:pt x="462" y="201"/>
                          <a:pt x="428" y="101"/>
                        </a:cubicBezTo>
                        <a:cubicBezTo>
                          <a:pt x="409" y="29"/>
                          <a:pt x="376" y="1"/>
                          <a:pt x="3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0" name="Google Shape;28430;p95"/>
                  <p:cNvSpPr/>
                  <p:nvPr/>
                </p:nvSpPr>
                <p:spPr>
                  <a:xfrm>
                    <a:off x="5810675" y="3717825"/>
                    <a:ext cx="15700" cy="11800"/>
                  </a:xfrm>
                  <a:custGeom>
                    <a:avLst/>
                    <a:gdLst/>
                    <a:ahLst/>
                    <a:cxnLst/>
                    <a:rect l="l" t="t" r="r" b="b"/>
                    <a:pathLst>
                      <a:path w="628" h="472" extrusionOk="0">
                        <a:moveTo>
                          <a:pt x="339" y="0"/>
                        </a:moveTo>
                        <a:cubicBezTo>
                          <a:pt x="326" y="0"/>
                          <a:pt x="313" y="1"/>
                          <a:pt x="300" y="4"/>
                        </a:cubicBezTo>
                        <a:cubicBezTo>
                          <a:pt x="67" y="37"/>
                          <a:pt x="0" y="304"/>
                          <a:pt x="200" y="437"/>
                        </a:cubicBezTo>
                        <a:cubicBezTo>
                          <a:pt x="236" y="461"/>
                          <a:pt x="275" y="472"/>
                          <a:pt x="316" y="472"/>
                        </a:cubicBezTo>
                        <a:cubicBezTo>
                          <a:pt x="391" y="472"/>
                          <a:pt x="469" y="435"/>
                          <a:pt x="534" y="371"/>
                        </a:cubicBezTo>
                        <a:cubicBezTo>
                          <a:pt x="627" y="215"/>
                          <a:pt x="517"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1" name="Google Shape;28431;p95"/>
                  <p:cNvSpPr/>
                  <p:nvPr/>
                </p:nvSpPr>
                <p:spPr>
                  <a:xfrm>
                    <a:off x="5814000" y="3734575"/>
                    <a:ext cx="11700" cy="12550"/>
                  </a:xfrm>
                  <a:custGeom>
                    <a:avLst/>
                    <a:gdLst/>
                    <a:ahLst/>
                    <a:cxnLst/>
                    <a:rect l="l" t="t" r="r" b="b"/>
                    <a:pathLst>
                      <a:path w="468" h="502" extrusionOk="0">
                        <a:moveTo>
                          <a:pt x="234" y="1"/>
                        </a:moveTo>
                        <a:cubicBezTo>
                          <a:pt x="101" y="1"/>
                          <a:pt x="1" y="101"/>
                          <a:pt x="1" y="234"/>
                        </a:cubicBezTo>
                        <a:cubicBezTo>
                          <a:pt x="1" y="401"/>
                          <a:pt x="101" y="501"/>
                          <a:pt x="234" y="501"/>
                        </a:cubicBezTo>
                        <a:cubicBezTo>
                          <a:pt x="367" y="501"/>
                          <a:pt x="468" y="401"/>
                          <a:pt x="468" y="234"/>
                        </a:cubicBezTo>
                        <a:cubicBezTo>
                          <a:pt x="468"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2" name="Google Shape;28432;p95"/>
                  <p:cNvSpPr/>
                  <p:nvPr/>
                </p:nvSpPr>
                <p:spPr>
                  <a:xfrm>
                    <a:off x="5571525" y="3628900"/>
                    <a:ext cx="18875" cy="12875"/>
                  </a:xfrm>
                  <a:custGeom>
                    <a:avLst/>
                    <a:gdLst/>
                    <a:ahLst/>
                    <a:cxnLst/>
                    <a:rect l="l" t="t" r="r" b="b"/>
                    <a:pathLst>
                      <a:path w="755" h="515" extrusionOk="0">
                        <a:moveTo>
                          <a:pt x="354" y="1"/>
                        </a:moveTo>
                        <a:cubicBezTo>
                          <a:pt x="118" y="1"/>
                          <a:pt x="0" y="375"/>
                          <a:pt x="293" y="492"/>
                        </a:cubicBezTo>
                        <a:cubicBezTo>
                          <a:pt x="328" y="507"/>
                          <a:pt x="361" y="514"/>
                          <a:pt x="393" y="514"/>
                        </a:cubicBezTo>
                        <a:cubicBezTo>
                          <a:pt x="632" y="514"/>
                          <a:pt x="754" y="113"/>
                          <a:pt x="460" y="25"/>
                        </a:cubicBezTo>
                        <a:cubicBezTo>
                          <a:pt x="423" y="8"/>
                          <a:pt x="387"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3" name="Google Shape;28433;p95"/>
                  <p:cNvSpPr/>
                  <p:nvPr/>
                </p:nvSpPr>
                <p:spPr>
                  <a:xfrm>
                    <a:off x="5408700" y="3487525"/>
                    <a:ext cx="15525" cy="12525"/>
                  </a:xfrm>
                  <a:custGeom>
                    <a:avLst/>
                    <a:gdLst/>
                    <a:ahLst/>
                    <a:cxnLst/>
                    <a:rect l="l" t="t" r="r" b="b"/>
                    <a:pathLst>
                      <a:path w="621" h="501" extrusionOk="0">
                        <a:moveTo>
                          <a:pt x="239" y="1"/>
                        </a:moveTo>
                        <a:cubicBezTo>
                          <a:pt x="176" y="1"/>
                          <a:pt x="118" y="26"/>
                          <a:pt x="68" y="76"/>
                        </a:cubicBezTo>
                        <a:cubicBezTo>
                          <a:pt x="1" y="176"/>
                          <a:pt x="1" y="343"/>
                          <a:pt x="101" y="443"/>
                        </a:cubicBezTo>
                        <a:cubicBezTo>
                          <a:pt x="155" y="483"/>
                          <a:pt x="211" y="501"/>
                          <a:pt x="263" y="501"/>
                        </a:cubicBezTo>
                        <a:cubicBezTo>
                          <a:pt x="468" y="501"/>
                          <a:pt x="621" y="235"/>
                          <a:pt x="435" y="76"/>
                        </a:cubicBezTo>
                        <a:cubicBezTo>
                          <a:pt x="368" y="26"/>
                          <a:pt x="301"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4" name="Google Shape;28434;p95"/>
                  <p:cNvSpPr/>
                  <p:nvPr/>
                </p:nvSpPr>
                <p:spPr>
                  <a:xfrm>
                    <a:off x="5428725" y="3508575"/>
                    <a:ext cx="12525" cy="12550"/>
                  </a:xfrm>
                  <a:custGeom>
                    <a:avLst/>
                    <a:gdLst/>
                    <a:ahLst/>
                    <a:cxnLst/>
                    <a:rect l="l" t="t" r="r" b="b"/>
                    <a:pathLst>
                      <a:path w="501" h="502" extrusionOk="0">
                        <a:moveTo>
                          <a:pt x="234" y="1"/>
                        </a:moveTo>
                        <a:cubicBezTo>
                          <a:pt x="101" y="1"/>
                          <a:pt x="1" y="101"/>
                          <a:pt x="1" y="234"/>
                        </a:cubicBezTo>
                        <a:cubicBezTo>
                          <a:pt x="1" y="368"/>
                          <a:pt x="101" y="501"/>
                          <a:pt x="234" y="501"/>
                        </a:cubicBezTo>
                        <a:cubicBezTo>
                          <a:pt x="367" y="501"/>
                          <a:pt x="501" y="368"/>
                          <a:pt x="501" y="234"/>
                        </a:cubicBezTo>
                        <a:cubicBezTo>
                          <a:pt x="501"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5" name="Google Shape;28435;p95"/>
                  <p:cNvSpPr/>
                  <p:nvPr/>
                </p:nvSpPr>
                <p:spPr>
                  <a:xfrm>
                    <a:off x="5536300" y="3687250"/>
                    <a:ext cx="14200" cy="12375"/>
                  </a:xfrm>
                  <a:custGeom>
                    <a:avLst/>
                    <a:gdLst/>
                    <a:ahLst/>
                    <a:cxnLst/>
                    <a:rect l="l" t="t" r="r" b="b"/>
                    <a:pathLst>
                      <a:path w="568" h="495" extrusionOk="0">
                        <a:moveTo>
                          <a:pt x="295" y="1"/>
                        </a:moveTo>
                        <a:cubicBezTo>
                          <a:pt x="251" y="1"/>
                          <a:pt x="207" y="20"/>
                          <a:pt x="167" y="59"/>
                        </a:cubicBezTo>
                        <a:cubicBezTo>
                          <a:pt x="34" y="126"/>
                          <a:pt x="1" y="259"/>
                          <a:pt x="67" y="393"/>
                        </a:cubicBezTo>
                        <a:cubicBezTo>
                          <a:pt x="110" y="457"/>
                          <a:pt x="195" y="494"/>
                          <a:pt x="277" y="494"/>
                        </a:cubicBezTo>
                        <a:cubicBezTo>
                          <a:pt x="322" y="494"/>
                          <a:pt x="365" y="483"/>
                          <a:pt x="401" y="459"/>
                        </a:cubicBezTo>
                        <a:cubicBezTo>
                          <a:pt x="534" y="359"/>
                          <a:pt x="568" y="226"/>
                          <a:pt x="468" y="126"/>
                        </a:cubicBezTo>
                        <a:cubicBezTo>
                          <a:pt x="427" y="45"/>
                          <a:pt x="362"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6" name="Google Shape;28436;p95"/>
                  <p:cNvSpPr/>
                  <p:nvPr/>
                </p:nvSpPr>
                <p:spPr>
                  <a:xfrm>
                    <a:off x="5444575" y="3616325"/>
                    <a:ext cx="14200" cy="12225"/>
                  </a:xfrm>
                  <a:custGeom>
                    <a:avLst/>
                    <a:gdLst/>
                    <a:ahLst/>
                    <a:cxnLst/>
                    <a:rect l="l" t="t" r="r" b="b"/>
                    <a:pathLst>
                      <a:path w="568" h="489" extrusionOk="0">
                        <a:moveTo>
                          <a:pt x="285" y="0"/>
                        </a:moveTo>
                        <a:cubicBezTo>
                          <a:pt x="212" y="0"/>
                          <a:pt x="139" y="36"/>
                          <a:pt x="100" y="94"/>
                        </a:cubicBezTo>
                        <a:cubicBezTo>
                          <a:pt x="0" y="194"/>
                          <a:pt x="34" y="361"/>
                          <a:pt x="134" y="428"/>
                        </a:cubicBezTo>
                        <a:cubicBezTo>
                          <a:pt x="176" y="470"/>
                          <a:pt x="229" y="488"/>
                          <a:pt x="282" y="488"/>
                        </a:cubicBezTo>
                        <a:cubicBezTo>
                          <a:pt x="356" y="488"/>
                          <a:pt x="429" y="452"/>
                          <a:pt x="467" y="394"/>
                        </a:cubicBezTo>
                        <a:cubicBezTo>
                          <a:pt x="567" y="294"/>
                          <a:pt x="534" y="127"/>
                          <a:pt x="434" y="61"/>
                        </a:cubicBezTo>
                        <a:cubicBezTo>
                          <a:pt x="392" y="19"/>
                          <a:pt x="338"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7" name="Google Shape;28437;p95"/>
                  <p:cNvSpPr/>
                  <p:nvPr/>
                </p:nvSpPr>
                <p:spPr>
                  <a:xfrm>
                    <a:off x="5277775" y="3390125"/>
                    <a:ext cx="13375" cy="12000"/>
                  </a:xfrm>
                  <a:custGeom>
                    <a:avLst/>
                    <a:gdLst/>
                    <a:ahLst/>
                    <a:cxnLst/>
                    <a:rect l="l" t="t" r="r" b="b"/>
                    <a:pathLst>
                      <a:path w="535" h="480" extrusionOk="0">
                        <a:moveTo>
                          <a:pt x="250" y="1"/>
                        </a:moveTo>
                        <a:cubicBezTo>
                          <a:pt x="209" y="1"/>
                          <a:pt x="170" y="12"/>
                          <a:pt x="134" y="36"/>
                        </a:cubicBezTo>
                        <a:cubicBezTo>
                          <a:pt x="1" y="136"/>
                          <a:pt x="1" y="269"/>
                          <a:pt x="68" y="369"/>
                        </a:cubicBezTo>
                        <a:cubicBezTo>
                          <a:pt x="126" y="447"/>
                          <a:pt x="196" y="480"/>
                          <a:pt x="264" y="480"/>
                        </a:cubicBezTo>
                        <a:cubicBezTo>
                          <a:pt x="313" y="480"/>
                          <a:pt x="360" y="463"/>
                          <a:pt x="401" y="436"/>
                        </a:cubicBezTo>
                        <a:cubicBezTo>
                          <a:pt x="501" y="336"/>
                          <a:pt x="535" y="202"/>
                          <a:pt x="468" y="102"/>
                        </a:cubicBezTo>
                        <a:cubicBezTo>
                          <a:pt x="403" y="38"/>
                          <a:pt x="325"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8" name="Google Shape;28438;p95"/>
                  <p:cNvSpPr/>
                  <p:nvPr/>
                </p:nvSpPr>
                <p:spPr>
                  <a:xfrm>
                    <a:off x="5284450" y="3334975"/>
                    <a:ext cx="13375" cy="12675"/>
                  </a:xfrm>
                  <a:custGeom>
                    <a:avLst/>
                    <a:gdLst/>
                    <a:ahLst/>
                    <a:cxnLst/>
                    <a:rect l="l" t="t" r="r" b="b"/>
                    <a:pathLst>
                      <a:path w="535" h="507" extrusionOk="0">
                        <a:moveTo>
                          <a:pt x="249" y="0"/>
                        </a:moveTo>
                        <a:cubicBezTo>
                          <a:pt x="135" y="0"/>
                          <a:pt x="34" y="91"/>
                          <a:pt x="34" y="207"/>
                        </a:cubicBezTo>
                        <a:cubicBezTo>
                          <a:pt x="1" y="340"/>
                          <a:pt x="101" y="474"/>
                          <a:pt x="234" y="507"/>
                        </a:cubicBezTo>
                        <a:cubicBezTo>
                          <a:pt x="368" y="507"/>
                          <a:pt x="468" y="407"/>
                          <a:pt x="501" y="273"/>
                        </a:cubicBezTo>
                        <a:cubicBezTo>
                          <a:pt x="534" y="140"/>
                          <a:pt x="434" y="40"/>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9" name="Google Shape;28439;p95"/>
                  <p:cNvSpPr/>
                  <p:nvPr/>
                </p:nvSpPr>
                <p:spPr>
                  <a:xfrm>
                    <a:off x="5519625" y="3506825"/>
                    <a:ext cx="14725" cy="12475"/>
                  </a:xfrm>
                  <a:custGeom>
                    <a:avLst/>
                    <a:gdLst/>
                    <a:ahLst/>
                    <a:cxnLst/>
                    <a:rect l="l" t="t" r="r" b="b"/>
                    <a:pathLst>
                      <a:path w="589" h="499" extrusionOk="0">
                        <a:moveTo>
                          <a:pt x="256" y="0"/>
                        </a:moveTo>
                        <a:cubicBezTo>
                          <a:pt x="190" y="0"/>
                          <a:pt x="122" y="31"/>
                          <a:pt x="67" y="104"/>
                        </a:cubicBezTo>
                        <a:cubicBezTo>
                          <a:pt x="0" y="204"/>
                          <a:pt x="0" y="371"/>
                          <a:pt x="134" y="438"/>
                        </a:cubicBezTo>
                        <a:cubicBezTo>
                          <a:pt x="176" y="480"/>
                          <a:pt x="224" y="498"/>
                          <a:pt x="272" y="498"/>
                        </a:cubicBezTo>
                        <a:cubicBezTo>
                          <a:pt x="340" y="498"/>
                          <a:pt x="409" y="463"/>
                          <a:pt x="467" y="404"/>
                        </a:cubicBezTo>
                        <a:cubicBezTo>
                          <a:pt x="588" y="211"/>
                          <a:pt x="429" y="0"/>
                          <a:pt x="2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0" name="Google Shape;28440;p95"/>
                  <p:cNvSpPr/>
                  <p:nvPr/>
                </p:nvSpPr>
                <p:spPr>
                  <a:xfrm>
                    <a:off x="5525825" y="3543600"/>
                    <a:ext cx="13600" cy="11850"/>
                  </a:xfrm>
                  <a:custGeom>
                    <a:avLst/>
                    <a:gdLst/>
                    <a:ahLst/>
                    <a:cxnLst/>
                    <a:rect l="l" t="t" r="r" b="b"/>
                    <a:pathLst>
                      <a:path w="544" h="474" extrusionOk="0">
                        <a:moveTo>
                          <a:pt x="251" y="1"/>
                        </a:moveTo>
                        <a:cubicBezTo>
                          <a:pt x="123" y="1"/>
                          <a:pt x="0" y="96"/>
                          <a:pt x="19" y="268"/>
                        </a:cubicBezTo>
                        <a:cubicBezTo>
                          <a:pt x="19" y="410"/>
                          <a:pt x="122" y="473"/>
                          <a:pt x="233" y="473"/>
                        </a:cubicBezTo>
                        <a:cubicBezTo>
                          <a:pt x="382" y="473"/>
                          <a:pt x="544" y="359"/>
                          <a:pt x="486" y="168"/>
                        </a:cubicBezTo>
                        <a:cubicBezTo>
                          <a:pt x="444" y="54"/>
                          <a:pt x="346"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1" name="Google Shape;28441;p95"/>
                  <p:cNvSpPr/>
                  <p:nvPr/>
                </p:nvSpPr>
                <p:spPr>
                  <a:xfrm>
                    <a:off x="5349525" y="3355800"/>
                    <a:ext cx="17450" cy="12350"/>
                  </a:xfrm>
                  <a:custGeom>
                    <a:avLst/>
                    <a:gdLst/>
                    <a:ahLst/>
                    <a:cxnLst/>
                    <a:rect l="l" t="t" r="r" b="b"/>
                    <a:pathLst>
                      <a:path w="698" h="494" extrusionOk="0">
                        <a:moveTo>
                          <a:pt x="370" y="0"/>
                        </a:moveTo>
                        <a:cubicBezTo>
                          <a:pt x="173" y="0"/>
                          <a:pt x="1" y="267"/>
                          <a:pt x="200" y="441"/>
                        </a:cubicBezTo>
                        <a:cubicBezTo>
                          <a:pt x="251" y="478"/>
                          <a:pt x="305" y="493"/>
                          <a:pt x="356" y="493"/>
                        </a:cubicBezTo>
                        <a:cubicBezTo>
                          <a:pt x="542" y="493"/>
                          <a:pt x="697" y="290"/>
                          <a:pt x="567" y="108"/>
                        </a:cubicBezTo>
                        <a:cubicBezTo>
                          <a:pt x="507" y="31"/>
                          <a:pt x="437" y="0"/>
                          <a:pt x="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2" name="Google Shape;28442;p95"/>
                  <p:cNvSpPr/>
                  <p:nvPr/>
                </p:nvSpPr>
                <p:spPr>
                  <a:xfrm>
                    <a:off x="5275275" y="3156500"/>
                    <a:ext cx="13375" cy="12075"/>
                  </a:xfrm>
                  <a:custGeom>
                    <a:avLst/>
                    <a:gdLst/>
                    <a:ahLst/>
                    <a:cxnLst/>
                    <a:rect l="l" t="t" r="r" b="b"/>
                    <a:pathLst>
                      <a:path w="535" h="483" extrusionOk="0">
                        <a:moveTo>
                          <a:pt x="282" y="1"/>
                        </a:moveTo>
                        <a:cubicBezTo>
                          <a:pt x="168" y="1"/>
                          <a:pt x="63" y="91"/>
                          <a:pt x="34" y="207"/>
                        </a:cubicBezTo>
                        <a:cubicBezTo>
                          <a:pt x="1" y="341"/>
                          <a:pt x="101" y="474"/>
                          <a:pt x="234" y="474"/>
                        </a:cubicBezTo>
                        <a:cubicBezTo>
                          <a:pt x="257" y="480"/>
                          <a:pt x="280" y="483"/>
                          <a:pt x="302" y="483"/>
                        </a:cubicBezTo>
                        <a:cubicBezTo>
                          <a:pt x="411" y="483"/>
                          <a:pt x="507" y="418"/>
                          <a:pt x="535" y="307"/>
                        </a:cubicBezTo>
                        <a:cubicBezTo>
                          <a:pt x="535" y="174"/>
                          <a:pt x="468" y="41"/>
                          <a:pt x="334" y="7"/>
                        </a:cubicBezTo>
                        <a:cubicBezTo>
                          <a:pt x="317" y="3"/>
                          <a:pt x="299"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3" name="Google Shape;28443;p95"/>
                  <p:cNvSpPr/>
                  <p:nvPr/>
                </p:nvSpPr>
                <p:spPr>
                  <a:xfrm>
                    <a:off x="7538575" y="2058175"/>
                    <a:ext cx="14075" cy="11875"/>
                  </a:xfrm>
                  <a:custGeom>
                    <a:avLst/>
                    <a:gdLst/>
                    <a:ahLst/>
                    <a:cxnLst/>
                    <a:rect l="l" t="t" r="r" b="b"/>
                    <a:pathLst>
                      <a:path w="563" h="475" extrusionOk="0">
                        <a:moveTo>
                          <a:pt x="250" y="0"/>
                        </a:moveTo>
                        <a:cubicBezTo>
                          <a:pt x="184" y="0"/>
                          <a:pt x="117" y="25"/>
                          <a:pt x="67" y="75"/>
                        </a:cubicBezTo>
                        <a:cubicBezTo>
                          <a:pt x="0" y="176"/>
                          <a:pt x="0" y="342"/>
                          <a:pt x="67" y="409"/>
                        </a:cubicBezTo>
                        <a:cubicBezTo>
                          <a:pt x="113" y="455"/>
                          <a:pt x="166" y="475"/>
                          <a:pt x="218" y="475"/>
                        </a:cubicBezTo>
                        <a:cubicBezTo>
                          <a:pt x="394" y="475"/>
                          <a:pt x="562" y="255"/>
                          <a:pt x="434" y="75"/>
                        </a:cubicBezTo>
                        <a:cubicBezTo>
                          <a:pt x="384" y="25"/>
                          <a:pt x="317"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4" name="Google Shape;28444;p95"/>
                  <p:cNvSpPr/>
                  <p:nvPr/>
                </p:nvSpPr>
                <p:spPr>
                  <a:xfrm>
                    <a:off x="7709300" y="2175325"/>
                    <a:ext cx="14300" cy="7625"/>
                  </a:xfrm>
                  <a:custGeom>
                    <a:avLst/>
                    <a:gdLst/>
                    <a:ahLst/>
                    <a:cxnLst/>
                    <a:rect l="l" t="t" r="r" b="b"/>
                    <a:pathLst>
                      <a:path w="572" h="305" extrusionOk="0">
                        <a:moveTo>
                          <a:pt x="123" y="1"/>
                        </a:moveTo>
                        <a:cubicBezTo>
                          <a:pt x="48" y="1"/>
                          <a:pt x="1" y="44"/>
                          <a:pt x="43" y="160"/>
                        </a:cubicBezTo>
                        <a:cubicBezTo>
                          <a:pt x="68" y="261"/>
                          <a:pt x="152" y="305"/>
                          <a:pt x="250" y="305"/>
                        </a:cubicBezTo>
                        <a:cubicBezTo>
                          <a:pt x="280" y="305"/>
                          <a:pt x="311" y="301"/>
                          <a:pt x="343" y="293"/>
                        </a:cubicBezTo>
                        <a:cubicBezTo>
                          <a:pt x="571" y="202"/>
                          <a:pt x="28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5" name="Google Shape;28445;p95"/>
                  <p:cNvSpPr/>
                  <p:nvPr/>
                </p:nvSpPr>
                <p:spPr>
                  <a:xfrm>
                    <a:off x="7726425" y="2157325"/>
                    <a:ext cx="13150" cy="11225"/>
                  </a:xfrm>
                  <a:custGeom>
                    <a:avLst/>
                    <a:gdLst/>
                    <a:ahLst/>
                    <a:cxnLst/>
                    <a:rect l="l" t="t" r="r" b="b"/>
                    <a:pathLst>
                      <a:path w="526" h="449" extrusionOk="0">
                        <a:moveTo>
                          <a:pt x="252" y="0"/>
                        </a:moveTo>
                        <a:cubicBezTo>
                          <a:pt x="221" y="0"/>
                          <a:pt x="190" y="4"/>
                          <a:pt x="158" y="12"/>
                        </a:cubicBezTo>
                        <a:cubicBezTo>
                          <a:pt x="0" y="170"/>
                          <a:pt x="112" y="448"/>
                          <a:pt x="351" y="448"/>
                        </a:cubicBezTo>
                        <a:cubicBezTo>
                          <a:pt x="364" y="448"/>
                          <a:pt x="378" y="448"/>
                          <a:pt x="392" y="446"/>
                        </a:cubicBezTo>
                        <a:cubicBezTo>
                          <a:pt x="492" y="379"/>
                          <a:pt x="525" y="246"/>
                          <a:pt x="492" y="146"/>
                        </a:cubicBezTo>
                        <a:cubicBezTo>
                          <a:pt x="441" y="44"/>
                          <a:pt x="351"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6" name="Google Shape;28446;p95"/>
                  <p:cNvSpPr/>
                  <p:nvPr/>
                </p:nvSpPr>
                <p:spPr>
                  <a:xfrm>
                    <a:off x="7701500" y="2049675"/>
                    <a:ext cx="15225" cy="12450"/>
                  </a:xfrm>
                  <a:custGeom>
                    <a:avLst/>
                    <a:gdLst/>
                    <a:ahLst/>
                    <a:cxnLst/>
                    <a:rect l="l" t="t" r="r" b="b"/>
                    <a:pathLst>
                      <a:path w="609" h="498" extrusionOk="0">
                        <a:moveTo>
                          <a:pt x="324" y="0"/>
                        </a:moveTo>
                        <a:cubicBezTo>
                          <a:pt x="169" y="0"/>
                          <a:pt x="1" y="153"/>
                          <a:pt x="88" y="349"/>
                        </a:cubicBezTo>
                        <a:cubicBezTo>
                          <a:pt x="123" y="453"/>
                          <a:pt x="202" y="497"/>
                          <a:pt x="285" y="497"/>
                        </a:cubicBezTo>
                        <a:cubicBezTo>
                          <a:pt x="441" y="497"/>
                          <a:pt x="608" y="344"/>
                          <a:pt x="521" y="149"/>
                        </a:cubicBezTo>
                        <a:cubicBezTo>
                          <a:pt x="487" y="44"/>
                          <a:pt x="407" y="0"/>
                          <a:pt x="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7" name="Google Shape;28447;p95"/>
                  <p:cNvSpPr/>
                  <p:nvPr/>
                </p:nvSpPr>
                <p:spPr>
                  <a:xfrm>
                    <a:off x="7586100" y="2091575"/>
                    <a:ext cx="12525" cy="11875"/>
                  </a:xfrm>
                  <a:custGeom>
                    <a:avLst/>
                    <a:gdLst/>
                    <a:ahLst/>
                    <a:cxnLst/>
                    <a:rect l="l" t="t" r="r" b="b"/>
                    <a:pathLst>
                      <a:path w="501" h="475" extrusionOk="0">
                        <a:moveTo>
                          <a:pt x="286" y="1"/>
                        </a:moveTo>
                        <a:cubicBezTo>
                          <a:pt x="269" y="1"/>
                          <a:pt x="252" y="3"/>
                          <a:pt x="234" y="7"/>
                        </a:cubicBezTo>
                        <a:cubicBezTo>
                          <a:pt x="101" y="7"/>
                          <a:pt x="0" y="107"/>
                          <a:pt x="34" y="241"/>
                        </a:cubicBezTo>
                        <a:cubicBezTo>
                          <a:pt x="34" y="374"/>
                          <a:pt x="134" y="474"/>
                          <a:pt x="267" y="474"/>
                        </a:cubicBezTo>
                        <a:cubicBezTo>
                          <a:pt x="401" y="474"/>
                          <a:pt x="501" y="341"/>
                          <a:pt x="501" y="207"/>
                        </a:cubicBezTo>
                        <a:cubicBezTo>
                          <a:pt x="501" y="91"/>
                          <a:pt x="400"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8" name="Google Shape;28448;p95"/>
                  <p:cNvSpPr/>
                  <p:nvPr/>
                </p:nvSpPr>
                <p:spPr>
                  <a:xfrm>
                    <a:off x="7656150" y="2205325"/>
                    <a:ext cx="13900" cy="12050"/>
                  </a:xfrm>
                  <a:custGeom>
                    <a:avLst/>
                    <a:gdLst/>
                    <a:ahLst/>
                    <a:cxnLst/>
                    <a:rect l="l" t="t" r="r" b="b"/>
                    <a:pathLst>
                      <a:path w="556" h="482" extrusionOk="0">
                        <a:moveTo>
                          <a:pt x="276" y="0"/>
                        </a:moveTo>
                        <a:cubicBezTo>
                          <a:pt x="241" y="0"/>
                          <a:pt x="204" y="9"/>
                          <a:pt x="167" y="27"/>
                        </a:cubicBezTo>
                        <a:cubicBezTo>
                          <a:pt x="67" y="94"/>
                          <a:pt x="0" y="227"/>
                          <a:pt x="67" y="361"/>
                        </a:cubicBezTo>
                        <a:cubicBezTo>
                          <a:pt x="115" y="440"/>
                          <a:pt x="201" y="482"/>
                          <a:pt x="285" y="482"/>
                        </a:cubicBezTo>
                        <a:cubicBezTo>
                          <a:pt x="376" y="482"/>
                          <a:pt x="466" y="432"/>
                          <a:pt x="501" y="327"/>
                        </a:cubicBezTo>
                        <a:cubicBezTo>
                          <a:pt x="555" y="164"/>
                          <a:pt x="432" y="0"/>
                          <a:pt x="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9" name="Google Shape;28449;p95"/>
                  <p:cNvSpPr/>
                  <p:nvPr/>
                </p:nvSpPr>
                <p:spPr>
                  <a:xfrm>
                    <a:off x="7747875" y="2147075"/>
                    <a:ext cx="15425" cy="12275"/>
                  </a:xfrm>
                  <a:custGeom>
                    <a:avLst/>
                    <a:gdLst/>
                    <a:ahLst/>
                    <a:cxnLst/>
                    <a:rect l="l" t="t" r="r" b="b"/>
                    <a:pathLst>
                      <a:path w="617" h="491" extrusionOk="0">
                        <a:moveTo>
                          <a:pt x="283" y="1"/>
                        </a:moveTo>
                        <a:cubicBezTo>
                          <a:pt x="236" y="1"/>
                          <a:pt x="185" y="17"/>
                          <a:pt x="134" y="55"/>
                        </a:cubicBezTo>
                        <a:cubicBezTo>
                          <a:pt x="34" y="122"/>
                          <a:pt x="1" y="255"/>
                          <a:pt x="67" y="389"/>
                        </a:cubicBezTo>
                        <a:cubicBezTo>
                          <a:pt x="111" y="453"/>
                          <a:pt x="195" y="490"/>
                          <a:pt x="277" y="490"/>
                        </a:cubicBezTo>
                        <a:cubicBezTo>
                          <a:pt x="322" y="490"/>
                          <a:pt x="366" y="479"/>
                          <a:pt x="401" y="456"/>
                        </a:cubicBezTo>
                        <a:cubicBezTo>
                          <a:pt x="617" y="294"/>
                          <a:pt x="484"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0" name="Google Shape;28450;p95"/>
                  <p:cNvSpPr/>
                  <p:nvPr/>
                </p:nvSpPr>
                <p:spPr>
                  <a:xfrm>
                    <a:off x="7687850" y="2011375"/>
                    <a:ext cx="14200" cy="12300"/>
                  </a:xfrm>
                  <a:custGeom>
                    <a:avLst/>
                    <a:gdLst/>
                    <a:ahLst/>
                    <a:cxnLst/>
                    <a:rect l="l" t="t" r="r" b="b"/>
                    <a:pathLst>
                      <a:path w="568" h="492" extrusionOk="0">
                        <a:moveTo>
                          <a:pt x="260" y="1"/>
                        </a:moveTo>
                        <a:cubicBezTo>
                          <a:pt x="230" y="1"/>
                          <a:pt x="198" y="5"/>
                          <a:pt x="167" y="13"/>
                        </a:cubicBezTo>
                        <a:cubicBezTo>
                          <a:pt x="67" y="79"/>
                          <a:pt x="0" y="213"/>
                          <a:pt x="67" y="346"/>
                        </a:cubicBezTo>
                        <a:cubicBezTo>
                          <a:pt x="118" y="448"/>
                          <a:pt x="208" y="492"/>
                          <a:pt x="307" y="492"/>
                        </a:cubicBezTo>
                        <a:cubicBezTo>
                          <a:pt x="337" y="492"/>
                          <a:pt x="369" y="488"/>
                          <a:pt x="400" y="480"/>
                        </a:cubicBezTo>
                        <a:cubicBezTo>
                          <a:pt x="500" y="413"/>
                          <a:pt x="567" y="246"/>
                          <a:pt x="500" y="146"/>
                        </a:cubicBezTo>
                        <a:cubicBezTo>
                          <a:pt x="449" y="44"/>
                          <a:pt x="360" y="1"/>
                          <a:pt x="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1" name="Google Shape;28451;p95"/>
                  <p:cNvSpPr/>
                  <p:nvPr/>
                </p:nvSpPr>
                <p:spPr>
                  <a:xfrm>
                    <a:off x="7613625" y="2045225"/>
                    <a:ext cx="13350" cy="12175"/>
                  </a:xfrm>
                  <a:custGeom>
                    <a:avLst/>
                    <a:gdLst/>
                    <a:ahLst/>
                    <a:cxnLst/>
                    <a:rect l="l" t="t" r="r" b="b"/>
                    <a:pathLst>
                      <a:path w="534" h="487" extrusionOk="0">
                        <a:moveTo>
                          <a:pt x="272" y="0"/>
                        </a:moveTo>
                        <a:cubicBezTo>
                          <a:pt x="239" y="0"/>
                          <a:pt x="203" y="8"/>
                          <a:pt x="167" y="26"/>
                        </a:cubicBezTo>
                        <a:cubicBezTo>
                          <a:pt x="34" y="60"/>
                          <a:pt x="0" y="193"/>
                          <a:pt x="34" y="327"/>
                        </a:cubicBezTo>
                        <a:cubicBezTo>
                          <a:pt x="82" y="424"/>
                          <a:pt x="167" y="486"/>
                          <a:pt x="248" y="486"/>
                        </a:cubicBezTo>
                        <a:cubicBezTo>
                          <a:pt x="278" y="486"/>
                          <a:pt x="307" y="478"/>
                          <a:pt x="334" y="460"/>
                        </a:cubicBezTo>
                        <a:cubicBezTo>
                          <a:pt x="467" y="427"/>
                          <a:pt x="534" y="260"/>
                          <a:pt x="467" y="160"/>
                        </a:cubicBezTo>
                        <a:cubicBezTo>
                          <a:pt x="443" y="62"/>
                          <a:pt x="365" y="0"/>
                          <a:pt x="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2" name="Google Shape;28452;p95"/>
                  <p:cNvSpPr/>
                  <p:nvPr/>
                </p:nvSpPr>
                <p:spPr>
                  <a:xfrm>
                    <a:off x="7672350" y="2257900"/>
                    <a:ext cx="14550" cy="7525"/>
                  </a:xfrm>
                  <a:custGeom>
                    <a:avLst/>
                    <a:gdLst/>
                    <a:ahLst/>
                    <a:cxnLst/>
                    <a:rect l="l" t="t" r="r" b="b"/>
                    <a:pathLst>
                      <a:path w="582" h="301" extrusionOk="0">
                        <a:moveTo>
                          <a:pt x="118" y="0"/>
                        </a:moveTo>
                        <a:cubicBezTo>
                          <a:pt x="44" y="0"/>
                          <a:pt x="0" y="43"/>
                          <a:pt x="53" y="159"/>
                        </a:cubicBezTo>
                        <a:cubicBezTo>
                          <a:pt x="80" y="241"/>
                          <a:pt x="176" y="301"/>
                          <a:pt x="283" y="301"/>
                        </a:cubicBezTo>
                        <a:cubicBezTo>
                          <a:pt x="306" y="301"/>
                          <a:pt x="330" y="298"/>
                          <a:pt x="353" y="292"/>
                        </a:cubicBezTo>
                        <a:cubicBezTo>
                          <a:pt x="581" y="201"/>
                          <a:pt x="279"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3" name="Google Shape;28453;p95"/>
                  <p:cNvSpPr/>
                  <p:nvPr/>
                </p:nvSpPr>
                <p:spPr>
                  <a:xfrm>
                    <a:off x="7797075" y="2225650"/>
                    <a:ext cx="12550" cy="11375"/>
                  </a:xfrm>
                  <a:custGeom>
                    <a:avLst/>
                    <a:gdLst/>
                    <a:ahLst/>
                    <a:cxnLst/>
                    <a:rect l="l" t="t" r="r" b="b"/>
                    <a:pathLst>
                      <a:path w="502" h="455" extrusionOk="0">
                        <a:moveTo>
                          <a:pt x="252" y="0"/>
                        </a:moveTo>
                        <a:cubicBezTo>
                          <a:pt x="129" y="0"/>
                          <a:pt x="1" y="85"/>
                          <a:pt x="1" y="248"/>
                        </a:cubicBezTo>
                        <a:cubicBezTo>
                          <a:pt x="1" y="364"/>
                          <a:pt x="101" y="455"/>
                          <a:pt x="215" y="455"/>
                        </a:cubicBezTo>
                        <a:cubicBezTo>
                          <a:pt x="233" y="455"/>
                          <a:pt x="250" y="453"/>
                          <a:pt x="268" y="448"/>
                        </a:cubicBezTo>
                        <a:cubicBezTo>
                          <a:pt x="401" y="448"/>
                          <a:pt x="501" y="315"/>
                          <a:pt x="468" y="181"/>
                        </a:cubicBezTo>
                        <a:cubicBezTo>
                          <a:pt x="453" y="60"/>
                          <a:pt x="354"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4" name="Google Shape;28454;p95"/>
                  <p:cNvSpPr/>
                  <p:nvPr/>
                </p:nvSpPr>
                <p:spPr>
                  <a:xfrm>
                    <a:off x="7794575" y="2074225"/>
                    <a:ext cx="15050" cy="12525"/>
                  </a:xfrm>
                  <a:custGeom>
                    <a:avLst/>
                    <a:gdLst/>
                    <a:ahLst/>
                    <a:cxnLst/>
                    <a:rect l="l" t="t" r="r" b="b"/>
                    <a:pathLst>
                      <a:path w="602" h="501" extrusionOk="0">
                        <a:moveTo>
                          <a:pt x="334" y="1"/>
                        </a:moveTo>
                        <a:cubicBezTo>
                          <a:pt x="1" y="34"/>
                          <a:pt x="34" y="501"/>
                          <a:pt x="368" y="501"/>
                        </a:cubicBezTo>
                        <a:cubicBezTo>
                          <a:pt x="501" y="468"/>
                          <a:pt x="601" y="367"/>
                          <a:pt x="568" y="234"/>
                        </a:cubicBezTo>
                        <a:cubicBezTo>
                          <a:pt x="568" y="101"/>
                          <a:pt x="468"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5" name="Google Shape;28455;p95"/>
                  <p:cNvSpPr/>
                  <p:nvPr/>
                </p:nvSpPr>
                <p:spPr>
                  <a:xfrm>
                    <a:off x="7734550" y="2080075"/>
                    <a:ext cx="15025" cy="12525"/>
                  </a:xfrm>
                  <a:custGeom>
                    <a:avLst/>
                    <a:gdLst/>
                    <a:ahLst/>
                    <a:cxnLst/>
                    <a:rect l="l" t="t" r="r" b="b"/>
                    <a:pathLst>
                      <a:path w="601" h="501" extrusionOk="0">
                        <a:moveTo>
                          <a:pt x="334" y="0"/>
                        </a:moveTo>
                        <a:cubicBezTo>
                          <a:pt x="0" y="0"/>
                          <a:pt x="33" y="500"/>
                          <a:pt x="367" y="500"/>
                        </a:cubicBezTo>
                        <a:cubicBezTo>
                          <a:pt x="500" y="467"/>
                          <a:pt x="600" y="367"/>
                          <a:pt x="600" y="234"/>
                        </a:cubicBezTo>
                        <a:cubicBezTo>
                          <a:pt x="567" y="100"/>
                          <a:pt x="467"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6" name="Google Shape;28456;p95"/>
                  <p:cNvSpPr/>
                  <p:nvPr/>
                </p:nvSpPr>
                <p:spPr>
                  <a:xfrm>
                    <a:off x="7726950" y="2316425"/>
                    <a:ext cx="13075" cy="12025"/>
                  </a:xfrm>
                  <a:custGeom>
                    <a:avLst/>
                    <a:gdLst/>
                    <a:ahLst/>
                    <a:cxnLst/>
                    <a:rect l="l" t="t" r="r" b="b"/>
                    <a:pathLst>
                      <a:path w="523" h="481" extrusionOk="0">
                        <a:moveTo>
                          <a:pt x="283" y="0"/>
                        </a:moveTo>
                        <a:cubicBezTo>
                          <a:pt x="145" y="0"/>
                          <a:pt x="1" y="103"/>
                          <a:pt x="37" y="286"/>
                        </a:cubicBezTo>
                        <a:cubicBezTo>
                          <a:pt x="52" y="420"/>
                          <a:pt x="153" y="481"/>
                          <a:pt x="257" y="481"/>
                        </a:cubicBezTo>
                        <a:cubicBezTo>
                          <a:pt x="387" y="481"/>
                          <a:pt x="523" y="386"/>
                          <a:pt x="504" y="220"/>
                        </a:cubicBezTo>
                        <a:cubicBezTo>
                          <a:pt x="504" y="69"/>
                          <a:pt x="396"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7" name="Google Shape;28457;p95"/>
                  <p:cNvSpPr/>
                  <p:nvPr/>
                </p:nvSpPr>
                <p:spPr>
                  <a:xfrm>
                    <a:off x="7908125" y="2349700"/>
                    <a:ext cx="15750" cy="12475"/>
                  </a:xfrm>
                  <a:custGeom>
                    <a:avLst/>
                    <a:gdLst/>
                    <a:ahLst/>
                    <a:cxnLst/>
                    <a:rect l="l" t="t" r="r" b="b"/>
                    <a:pathLst>
                      <a:path w="630" h="499" extrusionOk="0">
                        <a:moveTo>
                          <a:pt x="353" y="0"/>
                        </a:moveTo>
                        <a:cubicBezTo>
                          <a:pt x="97" y="0"/>
                          <a:pt x="1" y="401"/>
                          <a:pt x="296" y="490"/>
                        </a:cubicBezTo>
                        <a:cubicBezTo>
                          <a:pt x="318" y="495"/>
                          <a:pt x="341" y="498"/>
                          <a:pt x="364" y="498"/>
                        </a:cubicBezTo>
                        <a:cubicBezTo>
                          <a:pt x="472" y="498"/>
                          <a:pt x="568" y="433"/>
                          <a:pt x="596" y="323"/>
                        </a:cubicBezTo>
                        <a:cubicBezTo>
                          <a:pt x="629" y="190"/>
                          <a:pt x="562" y="56"/>
                          <a:pt x="462" y="23"/>
                        </a:cubicBezTo>
                        <a:cubicBezTo>
                          <a:pt x="424" y="7"/>
                          <a:pt x="387"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8" name="Google Shape;28458;p95"/>
                  <p:cNvSpPr/>
                  <p:nvPr/>
                </p:nvSpPr>
                <p:spPr>
                  <a:xfrm>
                    <a:off x="7882150" y="2238300"/>
                    <a:ext cx="14675" cy="11825"/>
                  </a:xfrm>
                  <a:custGeom>
                    <a:avLst/>
                    <a:gdLst/>
                    <a:ahLst/>
                    <a:cxnLst/>
                    <a:rect l="l" t="t" r="r" b="b"/>
                    <a:pathLst>
                      <a:path w="587" h="473" extrusionOk="0">
                        <a:moveTo>
                          <a:pt x="302" y="0"/>
                        </a:moveTo>
                        <a:cubicBezTo>
                          <a:pt x="280" y="0"/>
                          <a:pt x="257" y="3"/>
                          <a:pt x="234" y="9"/>
                        </a:cubicBezTo>
                        <a:cubicBezTo>
                          <a:pt x="34" y="76"/>
                          <a:pt x="0" y="342"/>
                          <a:pt x="200" y="443"/>
                        </a:cubicBezTo>
                        <a:cubicBezTo>
                          <a:pt x="235" y="463"/>
                          <a:pt x="272" y="472"/>
                          <a:pt x="309" y="472"/>
                        </a:cubicBezTo>
                        <a:cubicBezTo>
                          <a:pt x="451" y="472"/>
                          <a:pt x="587" y="335"/>
                          <a:pt x="534" y="176"/>
                        </a:cubicBezTo>
                        <a:cubicBezTo>
                          <a:pt x="506" y="65"/>
                          <a:pt x="410"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9" name="Google Shape;28459;p95"/>
                  <p:cNvSpPr/>
                  <p:nvPr/>
                </p:nvSpPr>
                <p:spPr>
                  <a:xfrm>
                    <a:off x="7815700" y="2245975"/>
                    <a:ext cx="16425" cy="12575"/>
                  </a:xfrm>
                  <a:custGeom>
                    <a:avLst/>
                    <a:gdLst/>
                    <a:ahLst/>
                    <a:cxnLst/>
                    <a:rect l="l" t="t" r="r" b="b"/>
                    <a:pathLst>
                      <a:path w="657" h="503" extrusionOk="0">
                        <a:moveTo>
                          <a:pt x="325" y="0"/>
                        </a:moveTo>
                        <a:cubicBezTo>
                          <a:pt x="21" y="0"/>
                          <a:pt x="0" y="470"/>
                          <a:pt x="323" y="502"/>
                        </a:cubicBezTo>
                        <a:cubicBezTo>
                          <a:pt x="623" y="502"/>
                          <a:pt x="657" y="35"/>
                          <a:pt x="357" y="2"/>
                        </a:cubicBezTo>
                        <a:cubicBezTo>
                          <a:pt x="346" y="1"/>
                          <a:pt x="335" y="0"/>
                          <a:pt x="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0" name="Google Shape;28460;p95"/>
                  <p:cNvSpPr/>
                  <p:nvPr/>
                </p:nvSpPr>
                <p:spPr>
                  <a:xfrm>
                    <a:off x="7831475" y="2410550"/>
                    <a:ext cx="14650" cy="10375"/>
                  </a:xfrm>
                  <a:custGeom>
                    <a:avLst/>
                    <a:gdLst/>
                    <a:ahLst/>
                    <a:cxnLst/>
                    <a:rect l="l" t="t" r="r" b="b"/>
                    <a:pathLst>
                      <a:path w="586" h="415" extrusionOk="0">
                        <a:moveTo>
                          <a:pt x="326" y="0"/>
                        </a:moveTo>
                        <a:cubicBezTo>
                          <a:pt x="174" y="0"/>
                          <a:pt x="0" y="100"/>
                          <a:pt x="59" y="257"/>
                        </a:cubicBezTo>
                        <a:cubicBezTo>
                          <a:pt x="73" y="367"/>
                          <a:pt x="170" y="414"/>
                          <a:pt x="274" y="414"/>
                        </a:cubicBezTo>
                        <a:cubicBezTo>
                          <a:pt x="423" y="414"/>
                          <a:pt x="585" y="315"/>
                          <a:pt x="526" y="157"/>
                        </a:cubicBezTo>
                        <a:cubicBezTo>
                          <a:pt x="526" y="48"/>
                          <a:pt x="431"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1" name="Google Shape;28461;p95"/>
                  <p:cNvSpPr/>
                  <p:nvPr/>
                </p:nvSpPr>
                <p:spPr>
                  <a:xfrm>
                    <a:off x="7903825" y="2411125"/>
                    <a:ext cx="12525" cy="12550"/>
                  </a:xfrm>
                  <a:custGeom>
                    <a:avLst/>
                    <a:gdLst/>
                    <a:ahLst/>
                    <a:cxnLst/>
                    <a:rect l="l" t="t" r="r" b="b"/>
                    <a:pathLst>
                      <a:path w="501" h="502" extrusionOk="0">
                        <a:moveTo>
                          <a:pt x="267" y="1"/>
                        </a:moveTo>
                        <a:cubicBezTo>
                          <a:pt x="134" y="1"/>
                          <a:pt x="1" y="101"/>
                          <a:pt x="1" y="234"/>
                        </a:cubicBezTo>
                        <a:cubicBezTo>
                          <a:pt x="1" y="368"/>
                          <a:pt x="101" y="501"/>
                          <a:pt x="234" y="501"/>
                        </a:cubicBezTo>
                        <a:cubicBezTo>
                          <a:pt x="367" y="501"/>
                          <a:pt x="468"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2" name="Google Shape;28462;p95"/>
                  <p:cNvSpPr/>
                  <p:nvPr/>
                </p:nvSpPr>
                <p:spPr>
                  <a:xfrm>
                    <a:off x="7870975" y="2294200"/>
                    <a:ext cx="14525" cy="12875"/>
                  </a:xfrm>
                  <a:custGeom>
                    <a:avLst/>
                    <a:gdLst/>
                    <a:ahLst/>
                    <a:cxnLst/>
                    <a:rect l="l" t="t" r="r" b="b"/>
                    <a:pathLst>
                      <a:path w="581" h="515" extrusionOk="0">
                        <a:moveTo>
                          <a:pt x="317" y="0"/>
                        </a:moveTo>
                        <a:cubicBezTo>
                          <a:pt x="161" y="0"/>
                          <a:pt x="0" y="141"/>
                          <a:pt x="80" y="341"/>
                        </a:cubicBezTo>
                        <a:cubicBezTo>
                          <a:pt x="109" y="428"/>
                          <a:pt x="213" y="515"/>
                          <a:pt x="327" y="515"/>
                        </a:cubicBezTo>
                        <a:cubicBezTo>
                          <a:pt x="345" y="515"/>
                          <a:pt x="363" y="513"/>
                          <a:pt x="381" y="508"/>
                        </a:cubicBezTo>
                        <a:cubicBezTo>
                          <a:pt x="514" y="441"/>
                          <a:pt x="581" y="308"/>
                          <a:pt x="547" y="208"/>
                        </a:cubicBezTo>
                        <a:cubicBezTo>
                          <a:pt x="521" y="62"/>
                          <a:pt x="420" y="0"/>
                          <a:pt x="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3" name="Google Shape;28463;p95"/>
                  <p:cNvSpPr/>
                  <p:nvPr/>
                </p:nvSpPr>
                <p:spPr>
                  <a:xfrm>
                    <a:off x="7820425" y="2441000"/>
                    <a:ext cx="15925" cy="12175"/>
                  </a:xfrm>
                  <a:custGeom>
                    <a:avLst/>
                    <a:gdLst/>
                    <a:ahLst/>
                    <a:cxnLst/>
                    <a:rect l="l" t="t" r="r" b="b"/>
                    <a:pathLst>
                      <a:path w="637" h="487" extrusionOk="0">
                        <a:moveTo>
                          <a:pt x="249" y="0"/>
                        </a:moveTo>
                        <a:cubicBezTo>
                          <a:pt x="134" y="0"/>
                          <a:pt x="30" y="91"/>
                          <a:pt x="1" y="207"/>
                        </a:cubicBezTo>
                        <a:cubicBezTo>
                          <a:pt x="1" y="340"/>
                          <a:pt x="68" y="440"/>
                          <a:pt x="201" y="474"/>
                        </a:cubicBezTo>
                        <a:cubicBezTo>
                          <a:pt x="229" y="482"/>
                          <a:pt x="257" y="486"/>
                          <a:pt x="282" y="486"/>
                        </a:cubicBezTo>
                        <a:cubicBezTo>
                          <a:pt x="554" y="486"/>
                          <a:pt x="637" y="37"/>
                          <a:pt x="301" y="7"/>
                        </a:cubicBezTo>
                        <a:cubicBezTo>
                          <a:pt x="283" y="2"/>
                          <a:pt x="266"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4" name="Google Shape;28464;p95"/>
                  <p:cNvSpPr/>
                  <p:nvPr/>
                </p:nvSpPr>
                <p:spPr>
                  <a:xfrm>
                    <a:off x="7957700" y="2661600"/>
                    <a:ext cx="14725" cy="10850"/>
                  </a:xfrm>
                  <a:custGeom>
                    <a:avLst/>
                    <a:gdLst/>
                    <a:ahLst/>
                    <a:cxnLst/>
                    <a:rect l="l" t="t" r="r" b="b"/>
                    <a:pathLst>
                      <a:path w="589" h="434" extrusionOk="0">
                        <a:moveTo>
                          <a:pt x="271" y="1"/>
                        </a:moveTo>
                        <a:cubicBezTo>
                          <a:pt x="131" y="1"/>
                          <a:pt x="1" y="138"/>
                          <a:pt x="47" y="323"/>
                        </a:cubicBezTo>
                        <a:cubicBezTo>
                          <a:pt x="67" y="402"/>
                          <a:pt x="128" y="434"/>
                          <a:pt x="199" y="434"/>
                        </a:cubicBezTo>
                        <a:cubicBezTo>
                          <a:pt x="366" y="434"/>
                          <a:pt x="588" y="253"/>
                          <a:pt x="447" y="89"/>
                        </a:cubicBezTo>
                        <a:cubicBezTo>
                          <a:pt x="396" y="28"/>
                          <a:pt x="332"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5" name="Google Shape;28465;p95"/>
                  <p:cNvSpPr/>
                  <p:nvPr/>
                </p:nvSpPr>
                <p:spPr>
                  <a:xfrm>
                    <a:off x="8072075" y="2646125"/>
                    <a:ext cx="12750" cy="10225"/>
                  </a:xfrm>
                  <a:custGeom>
                    <a:avLst/>
                    <a:gdLst/>
                    <a:ahLst/>
                    <a:cxnLst/>
                    <a:rect l="l" t="t" r="r" b="b"/>
                    <a:pathLst>
                      <a:path w="510" h="409" extrusionOk="0">
                        <a:moveTo>
                          <a:pt x="389" y="1"/>
                        </a:moveTo>
                        <a:cubicBezTo>
                          <a:pt x="242" y="1"/>
                          <a:pt x="0" y="409"/>
                          <a:pt x="251" y="409"/>
                        </a:cubicBezTo>
                        <a:cubicBezTo>
                          <a:pt x="259" y="409"/>
                          <a:pt x="267" y="409"/>
                          <a:pt x="276" y="408"/>
                        </a:cubicBezTo>
                        <a:cubicBezTo>
                          <a:pt x="409" y="374"/>
                          <a:pt x="509" y="241"/>
                          <a:pt x="476" y="108"/>
                        </a:cubicBezTo>
                        <a:cubicBezTo>
                          <a:pt x="462" y="31"/>
                          <a:pt x="429" y="1"/>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6" name="Google Shape;28466;p95"/>
                  <p:cNvSpPr/>
                  <p:nvPr/>
                </p:nvSpPr>
                <p:spPr>
                  <a:xfrm>
                    <a:off x="8003075" y="2458025"/>
                    <a:ext cx="14725" cy="12175"/>
                  </a:xfrm>
                  <a:custGeom>
                    <a:avLst/>
                    <a:gdLst/>
                    <a:ahLst/>
                    <a:cxnLst/>
                    <a:rect l="l" t="t" r="r" b="b"/>
                    <a:pathLst>
                      <a:path w="589" h="487" extrusionOk="0">
                        <a:moveTo>
                          <a:pt x="339" y="0"/>
                        </a:moveTo>
                        <a:cubicBezTo>
                          <a:pt x="305" y="0"/>
                          <a:pt x="269" y="8"/>
                          <a:pt x="234" y="26"/>
                        </a:cubicBezTo>
                        <a:cubicBezTo>
                          <a:pt x="33" y="93"/>
                          <a:pt x="0" y="360"/>
                          <a:pt x="200" y="460"/>
                        </a:cubicBezTo>
                        <a:cubicBezTo>
                          <a:pt x="237" y="478"/>
                          <a:pt x="274" y="486"/>
                          <a:pt x="309" y="486"/>
                        </a:cubicBezTo>
                        <a:cubicBezTo>
                          <a:pt x="465" y="486"/>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7" name="Google Shape;28467;p95"/>
                  <p:cNvSpPr/>
                  <p:nvPr/>
                </p:nvSpPr>
                <p:spPr>
                  <a:xfrm>
                    <a:off x="7834600" y="2517350"/>
                    <a:ext cx="14400" cy="12450"/>
                  </a:xfrm>
                  <a:custGeom>
                    <a:avLst/>
                    <a:gdLst/>
                    <a:ahLst/>
                    <a:cxnLst/>
                    <a:rect l="l" t="t" r="r" b="b"/>
                    <a:pathLst>
                      <a:path w="576" h="498" extrusionOk="0">
                        <a:moveTo>
                          <a:pt x="275" y="0"/>
                        </a:moveTo>
                        <a:cubicBezTo>
                          <a:pt x="252" y="0"/>
                          <a:pt x="227" y="7"/>
                          <a:pt x="201" y="22"/>
                        </a:cubicBezTo>
                        <a:cubicBezTo>
                          <a:pt x="68" y="55"/>
                          <a:pt x="1" y="188"/>
                          <a:pt x="34" y="322"/>
                        </a:cubicBezTo>
                        <a:cubicBezTo>
                          <a:pt x="90" y="432"/>
                          <a:pt x="191" y="497"/>
                          <a:pt x="299" y="497"/>
                        </a:cubicBezTo>
                        <a:cubicBezTo>
                          <a:pt x="322" y="497"/>
                          <a:pt x="345" y="494"/>
                          <a:pt x="368" y="489"/>
                        </a:cubicBezTo>
                        <a:cubicBezTo>
                          <a:pt x="576" y="429"/>
                          <a:pt x="466"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8" name="Google Shape;28468;p95"/>
                  <p:cNvSpPr/>
                  <p:nvPr/>
                </p:nvSpPr>
                <p:spPr>
                  <a:xfrm>
                    <a:off x="7869625" y="2681950"/>
                    <a:ext cx="13375" cy="12125"/>
                  </a:xfrm>
                  <a:custGeom>
                    <a:avLst/>
                    <a:gdLst/>
                    <a:ahLst/>
                    <a:cxnLst/>
                    <a:rect l="l" t="t" r="r" b="b"/>
                    <a:pathLst>
                      <a:path w="535" h="485" extrusionOk="0">
                        <a:moveTo>
                          <a:pt x="269" y="0"/>
                        </a:moveTo>
                        <a:cubicBezTo>
                          <a:pt x="247" y="0"/>
                          <a:pt x="224" y="3"/>
                          <a:pt x="201" y="9"/>
                        </a:cubicBezTo>
                        <a:cubicBezTo>
                          <a:pt x="68" y="42"/>
                          <a:pt x="1" y="176"/>
                          <a:pt x="34" y="309"/>
                        </a:cubicBezTo>
                        <a:cubicBezTo>
                          <a:pt x="62" y="420"/>
                          <a:pt x="158" y="484"/>
                          <a:pt x="266" y="484"/>
                        </a:cubicBezTo>
                        <a:cubicBezTo>
                          <a:pt x="289" y="484"/>
                          <a:pt x="312" y="482"/>
                          <a:pt x="334" y="476"/>
                        </a:cubicBezTo>
                        <a:cubicBezTo>
                          <a:pt x="468" y="443"/>
                          <a:pt x="535" y="309"/>
                          <a:pt x="501" y="176"/>
                        </a:cubicBezTo>
                        <a:cubicBezTo>
                          <a:pt x="474" y="65"/>
                          <a:pt x="377" y="0"/>
                          <a:pt x="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9" name="Google Shape;28469;p95"/>
                  <p:cNvSpPr/>
                  <p:nvPr/>
                </p:nvSpPr>
                <p:spPr>
                  <a:xfrm>
                    <a:off x="8018075" y="2678000"/>
                    <a:ext cx="16700" cy="12525"/>
                  </a:xfrm>
                  <a:custGeom>
                    <a:avLst/>
                    <a:gdLst/>
                    <a:ahLst/>
                    <a:cxnLst/>
                    <a:rect l="l" t="t" r="r" b="b"/>
                    <a:pathLst>
                      <a:path w="668" h="501" extrusionOk="0">
                        <a:moveTo>
                          <a:pt x="367" y="0"/>
                        </a:moveTo>
                        <a:cubicBezTo>
                          <a:pt x="34" y="0"/>
                          <a:pt x="0" y="467"/>
                          <a:pt x="334" y="500"/>
                        </a:cubicBezTo>
                        <a:cubicBezTo>
                          <a:pt x="634" y="500"/>
                          <a:pt x="668" y="33"/>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0" name="Google Shape;28470;p95"/>
                  <p:cNvSpPr/>
                  <p:nvPr/>
                </p:nvSpPr>
                <p:spPr>
                  <a:xfrm>
                    <a:off x="7963875" y="2501825"/>
                    <a:ext cx="14850" cy="11825"/>
                  </a:xfrm>
                  <a:custGeom>
                    <a:avLst/>
                    <a:gdLst/>
                    <a:ahLst/>
                    <a:cxnLst/>
                    <a:rect l="l" t="t" r="r" b="b"/>
                    <a:pathLst>
                      <a:path w="594" h="473" extrusionOk="0">
                        <a:moveTo>
                          <a:pt x="335" y="0"/>
                        </a:moveTo>
                        <a:cubicBezTo>
                          <a:pt x="313" y="0"/>
                          <a:pt x="290" y="3"/>
                          <a:pt x="267" y="9"/>
                        </a:cubicBezTo>
                        <a:cubicBezTo>
                          <a:pt x="34" y="75"/>
                          <a:pt x="0" y="342"/>
                          <a:pt x="200" y="442"/>
                        </a:cubicBezTo>
                        <a:cubicBezTo>
                          <a:pt x="242" y="463"/>
                          <a:pt x="283" y="472"/>
                          <a:pt x="322" y="472"/>
                        </a:cubicBezTo>
                        <a:cubicBezTo>
                          <a:pt x="473" y="472"/>
                          <a:pt x="594" y="334"/>
                          <a:pt x="567" y="176"/>
                        </a:cubicBezTo>
                        <a:cubicBezTo>
                          <a:pt x="540" y="65"/>
                          <a:pt x="443"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1" name="Google Shape;28471;p95"/>
                  <p:cNvSpPr/>
                  <p:nvPr/>
                </p:nvSpPr>
                <p:spPr>
                  <a:xfrm>
                    <a:off x="7877150" y="2572700"/>
                    <a:ext cx="12525" cy="11500"/>
                  </a:xfrm>
                  <a:custGeom>
                    <a:avLst/>
                    <a:gdLst/>
                    <a:ahLst/>
                    <a:cxnLst/>
                    <a:rect l="l" t="t" r="r" b="b"/>
                    <a:pathLst>
                      <a:path w="501" h="460" extrusionOk="0">
                        <a:moveTo>
                          <a:pt x="250" y="1"/>
                        </a:moveTo>
                        <a:cubicBezTo>
                          <a:pt x="184" y="1"/>
                          <a:pt x="117" y="26"/>
                          <a:pt x="67" y="76"/>
                        </a:cubicBezTo>
                        <a:cubicBezTo>
                          <a:pt x="0" y="143"/>
                          <a:pt x="0" y="309"/>
                          <a:pt x="67" y="409"/>
                        </a:cubicBezTo>
                        <a:cubicBezTo>
                          <a:pt x="117" y="443"/>
                          <a:pt x="184" y="459"/>
                          <a:pt x="250" y="459"/>
                        </a:cubicBezTo>
                        <a:cubicBezTo>
                          <a:pt x="317" y="459"/>
                          <a:pt x="384" y="443"/>
                          <a:pt x="434" y="409"/>
                        </a:cubicBezTo>
                        <a:cubicBezTo>
                          <a:pt x="500" y="309"/>
                          <a:pt x="500" y="143"/>
                          <a:pt x="434" y="76"/>
                        </a:cubicBezTo>
                        <a:cubicBezTo>
                          <a:pt x="384" y="26"/>
                          <a:pt x="317"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2" name="Google Shape;28472;p95"/>
                  <p:cNvSpPr/>
                  <p:nvPr/>
                </p:nvSpPr>
                <p:spPr>
                  <a:xfrm>
                    <a:off x="7923000" y="2715750"/>
                    <a:ext cx="15775" cy="12125"/>
                  </a:xfrm>
                  <a:custGeom>
                    <a:avLst/>
                    <a:gdLst/>
                    <a:ahLst/>
                    <a:cxnLst/>
                    <a:rect l="l" t="t" r="r" b="b"/>
                    <a:pathLst>
                      <a:path w="631" h="485" extrusionOk="0">
                        <a:moveTo>
                          <a:pt x="305" y="1"/>
                        </a:moveTo>
                        <a:cubicBezTo>
                          <a:pt x="273" y="1"/>
                          <a:pt x="238" y="8"/>
                          <a:pt x="201" y="25"/>
                        </a:cubicBezTo>
                        <a:cubicBezTo>
                          <a:pt x="67" y="58"/>
                          <a:pt x="1" y="191"/>
                          <a:pt x="34" y="325"/>
                        </a:cubicBezTo>
                        <a:cubicBezTo>
                          <a:pt x="83" y="422"/>
                          <a:pt x="168" y="484"/>
                          <a:pt x="262" y="484"/>
                        </a:cubicBezTo>
                        <a:cubicBezTo>
                          <a:pt x="296" y="484"/>
                          <a:pt x="332" y="476"/>
                          <a:pt x="368" y="458"/>
                        </a:cubicBezTo>
                        <a:cubicBezTo>
                          <a:pt x="631" y="370"/>
                          <a:pt x="535"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3" name="Google Shape;28473;p95"/>
                  <p:cNvSpPr/>
                  <p:nvPr/>
                </p:nvSpPr>
                <p:spPr>
                  <a:xfrm>
                    <a:off x="7981850" y="2612275"/>
                    <a:ext cx="15225" cy="12800"/>
                  </a:xfrm>
                  <a:custGeom>
                    <a:avLst/>
                    <a:gdLst/>
                    <a:ahLst/>
                    <a:cxnLst/>
                    <a:rect l="l" t="t" r="r" b="b"/>
                    <a:pathLst>
                      <a:path w="609" h="512" extrusionOk="0">
                        <a:moveTo>
                          <a:pt x="307" y="1"/>
                        </a:moveTo>
                        <a:cubicBezTo>
                          <a:pt x="206" y="1"/>
                          <a:pt x="109" y="59"/>
                          <a:pt x="82" y="194"/>
                        </a:cubicBezTo>
                        <a:cubicBezTo>
                          <a:pt x="0" y="378"/>
                          <a:pt x="156" y="511"/>
                          <a:pt x="311" y="511"/>
                        </a:cubicBezTo>
                        <a:cubicBezTo>
                          <a:pt x="411" y="511"/>
                          <a:pt x="510" y="457"/>
                          <a:pt x="549" y="327"/>
                        </a:cubicBezTo>
                        <a:cubicBezTo>
                          <a:pt x="609" y="129"/>
                          <a:pt x="455"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4" name="Google Shape;28474;p95"/>
                  <p:cNvSpPr/>
                  <p:nvPr/>
                </p:nvSpPr>
                <p:spPr>
                  <a:xfrm>
                    <a:off x="7968875" y="2581050"/>
                    <a:ext cx="14850" cy="11825"/>
                  </a:xfrm>
                  <a:custGeom>
                    <a:avLst/>
                    <a:gdLst/>
                    <a:ahLst/>
                    <a:cxnLst/>
                    <a:rect l="l" t="t" r="r" b="b"/>
                    <a:pathLst>
                      <a:path w="594" h="473" extrusionOk="0">
                        <a:moveTo>
                          <a:pt x="302" y="0"/>
                        </a:moveTo>
                        <a:cubicBezTo>
                          <a:pt x="280" y="0"/>
                          <a:pt x="257" y="3"/>
                          <a:pt x="234" y="9"/>
                        </a:cubicBezTo>
                        <a:cubicBezTo>
                          <a:pt x="34" y="75"/>
                          <a:pt x="0" y="342"/>
                          <a:pt x="201" y="442"/>
                        </a:cubicBezTo>
                        <a:cubicBezTo>
                          <a:pt x="242" y="463"/>
                          <a:pt x="283" y="472"/>
                          <a:pt x="322" y="472"/>
                        </a:cubicBezTo>
                        <a:cubicBezTo>
                          <a:pt x="473" y="472"/>
                          <a:pt x="594" y="334"/>
                          <a:pt x="567" y="175"/>
                        </a:cubicBezTo>
                        <a:cubicBezTo>
                          <a:pt x="512" y="65"/>
                          <a:pt x="411" y="0"/>
                          <a:pt x="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5" name="Google Shape;28475;p95"/>
                  <p:cNvSpPr/>
                  <p:nvPr/>
                </p:nvSpPr>
                <p:spPr>
                  <a:xfrm>
                    <a:off x="8021400" y="2899650"/>
                    <a:ext cx="13375" cy="12025"/>
                  </a:xfrm>
                  <a:custGeom>
                    <a:avLst/>
                    <a:gdLst/>
                    <a:ahLst/>
                    <a:cxnLst/>
                    <a:rect l="l" t="t" r="r" b="b"/>
                    <a:pathLst>
                      <a:path w="535" h="481" extrusionOk="0">
                        <a:moveTo>
                          <a:pt x="287" y="1"/>
                        </a:moveTo>
                        <a:cubicBezTo>
                          <a:pt x="269" y="1"/>
                          <a:pt x="252" y="3"/>
                          <a:pt x="234" y="7"/>
                        </a:cubicBezTo>
                        <a:cubicBezTo>
                          <a:pt x="101" y="41"/>
                          <a:pt x="1" y="141"/>
                          <a:pt x="34" y="274"/>
                        </a:cubicBezTo>
                        <a:cubicBezTo>
                          <a:pt x="63" y="390"/>
                          <a:pt x="168" y="481"/>
                          <a:pt x="282" y="481"/>
                        </a:cubicBezTo>
                        <a:cubicBezTo>
                          <a:pt x="299" y="481"/>
                          <a:pt x="317" y="479"/>
                          <a:pt x="334" y="474"/>
                        </a:cubicBezTo>
                        <a:cubicBezTo>
                          <a:pt x="468" y="441"/>
                          <a:pt x="535" y="341"/>
                          <a:pt x="535" y="207"/>
                        </a:cubicBezTo>
                        <a:cubicBezTo>
                          <a:pt x="506" y="91"/>
                          <a:pt x="401" y="1"/>
                          <a:pt x="2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6" name="Google Shape;28476;p95"/>
                  <p:cNvSpPr/>
                  <p:nvPr/>
                </p:nvSpPr>
                <p:spPr>
                  <a:xfrm>
                    <a:off x="8018675" y="2944200"/>
                    <a:ext cx="13600" cy="11550"/>
                  </a:xfrm>
                  <a:custGeom>
                    <a:avLst/>
                    <a:gdLst/>
                    <a:ahLst/>
                    <a:cxnLst/>
                    <a:rect l="l" t="t" r="r" b="b"/>
                    <a:pathLst>
                      <a:path w="544" h="462" extrusionOk="0">
                        <a:moveTo>
                          <a:pt x="252" y="0"/>
                        </a:moveTo>
                        <a:cubicBezTo>
                          <a:pt x="164" y="0"/>
                          <a:pt x="68" y="62"/>
                          <a:pt x="43" y="160"/>
                        </a:cubicBezTo>
                        <a:cubicBezTo>
                          <a:pt x="0" y="332"/>
                          <a:pt x="137" y="462"/>
                          <a:pt x="275" y="462"/>
                        </a:cubicBezTo>
                        <a:cubicBezTo>
                          <a:pt x="352" y="462"/>
                          <a:pt x="429" y="422"/>
                          <a:pt x="477" y="327"/>
                        </a:cubicBezTo>
                        <a:cubicBezTo>
                          <a:pt x="544" y="193"/>
                          <a:pt x="477" y="60"/>
                          <a:pt x="343" y="26"/>
                        </a:cubicBezTo>
                        <a:cubicBezTo>
                          <a:pt x="317" y="9"/>
                          <a:pt x="285"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7" name="Google Shape;28477;p95"/>
                  <p:cNvSpPr/>
                  <p:nvPr/>
                </p:nvSpPr>
                <p:spPr>
                  <a:xfrm>
                    <a:off x="8013900" y="3142850"/>
                    <a:ext cx="13525" cy="8850"/>
                  </a:xfrm>
                  <a:custGeom>
                    <a:avLst/>
                    <a:gdLst/>
                    <a:ahLst/>
                    <a:cxnLst/>
                    <a:rect l="l" t="t" r="r" b="b"/>
                    <a:pathLst>
                      <a:path w="541" h="354" extrusionOk="0">
                        <a:moveTo>
                          <a:pt x="83" y="1"/>
                        </a:moveTo>
                        <a:cubicBezTo>
                          <a:pt x="35" y="1"/>
                          <a:pt x="1" y="34"/>
                          <a:pt x="1" y="120"/>
                        </a:cubicBezTo>
                        <a:cubicBezTo>
                          <a:pt x="1" y="253"/>
                          <a:pt x="101" y="353"/>
                          <a:pt x="234" y="353"/>
                        </a:cubicBezTo>
                        <a:cubicBezTo>
                          <a:pt x="541" y="353"/>
                          <a:pt x="241"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8" name="Google Shape;28478;p95"/>
                  <p:cNvSpPr/>
                  <p:nvPr/>
                </p:nvSpPr>
                <p:spPr>
                  <a:xfrm>
                    <a:off x="8099175" y="3050400"/>
                    <a:ext cx="13150" cy="12225"/>
                  </a:xfrm>
                  <a:custGeom>
                    <a:avLst/>
                    <a:gdLst/>
                    <a:ahLst/>
                    <a:cxnLst/>
                    <a:rect l="l" t="t" r="r" b="b"/>
                    <a:pathLst>
                      <a:path w="526" h="489" extrusionOk="0">
                        <a:moveTo>
                          <a:pt x="248" y="1"/>
                        </a:moveTo>
                        <a:cubicBezTo>
                          <a:pt x="108" y="1"/>
                          <a:pt x="0" y="139"/>
                          <a:pt x="25" y="315"/>
                        </a:cubicBezTo>
                        <a:cubicBezTo>
                          <a:pt x="44" y="429"/>
                          <a:pt x="149" y="489"/>
                          <a:pt x="255" y="489"/>
                        </a:cubicBezTo>
                        <a:cubicBezTo>
                          <a:pt x="335" y="489"/>
                          <a:pt x="416" y="454"/>
                          <a:pt x="459" y="382"/>
                        </a:cubicBezTo>
                        <a:cubicBezTo>
                          <a:pt x="526" y="248"/>
                          <a:pt x="492" y="115"/>
                          <a:pt x="392" y="48"/>
                        </a:cubicBezTo>
                        <a:cubicBezTo>
                          <a:pt x="343" y="15"/>
                          <a:pt x="294" y="1"/>
                          <a:pt x="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9" name="Google Shape;28479;p95"/>
                  <p:cNvSpPr/>
                  <p:nvPr/>
                </p:nvSpPr>
                <p:spPr>
                  <a:xfrm>
                    <a:off x="8059075" y="2905450"/>
                    <a:ext cx="14550" cy="8025"/>
                  </a:xfrm>
                  <a:custGeom>
                    <a:avLst/>
                    <a:gdLst/>
                    <a:ahLst/>
                    <a:cxnLst/>
                    <a:rect l="l" t="t" r="r" b="b"/>
                    <a:pathLst>
                      <a:path w="582" h="321" extrusionOk="0">
                        <a:moveTo>
                          <a:pt x="330" y="0"/>
                        </a:moveTo>
                        <a:cubicBezTo>
                          <a:pt x="308" y="0"/>
                          <a:pt x="285" y="3"/>
                          <a:pt x="262" y="9"/>
                        </a:cubicBezTo>
                        <a:cubicBezTo>
                          <a:pt x="1" y="80"/>
                          <a:pt x="297" y="320"/>
                          <a:pt x="466" y="320"/>
                        </a:cubicBezTo>
                        <a:cubicBezTo>
                          <a:pt x="534" y="320"/>
                          <a:pt x="581" y="281"/>
                          <a:pt x="562" y="175"/>
                        </a:cubicBezTo>
                        <a:cubicBezTo>
                          <a:pt x="534" y="65"/>
                          <a:pt x="438"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0" name="Google Shape;28480;p95"/>
                  <p:cNvSpPr/>
                  <p:nvPr/>
                </p:nvSpPr>
                <p:spPr>
                  <a:xfrm>
                    <a:off x="7906325" y="3033275"/>
                    <a:ext cx="15175" cy="11875"/>
                  </a:xfrm>
                  <a:custGeom>
                    <a:avLst/>
                    <a:gdLst/>
                    <a:ahLst/>
                    <a:cxnLst/>
                    <a:rect l="l" t="t" r="r" b="b"/>
                    <a:pathLst>
                      <a:path w="607" h="475" extrusionOk="0">
                        <a:moveTo>
                          <a:pt x="279" y="1"/>
                        </a:moveTo>
                        <a:cubicBezTo>
                          <a:pt x="217" y="1"/>
                          <a:pt x="153" y="29"/>
                          <a:pt x="101" y="99"/>
                        </a:cubicBezTo>
                        <a:cubicBezTo>
                          <a:pt x="1" y="166"/>
                          <a:pt x="34" y="333"/>
                          <a:pt x="101" y="400"/>
                        </a:cubicBezTo>
                        <a:cubicBezTo>
                          <a:pt x="151" y="450"/>
                          <a:pt x="217" y="475"/>
                          <a:pt x="280" y="475"/>
                        </a:cubicBezTo>
                        <a:cubicBezTo>
                          <a:pt x="343" y="475"/>
                          <a:pt x="401" y="450"/>
                          <a:pt x="434" y="400"/>
                        </a:cubicBezTo>
                        <a:cubicBezTo>
                          <a:pt x="606" y="227"/>
                          <a:pt x="452"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1" name="Google Shape;28481;p95"/>
                  <p:cNvSpPr/>
                  <p:nvPr/>
                </p:nvSpPr>
                <p:spPr>
                  <a:xfrm>
                    <a:off x="7915500" y="3224925"/>
                    <a:ext cx="11700" cy="11825"/>
                  </a:xfrm>
                  <a:custGeom>
                    <a:avLst/>
                    <a:gdLst/>
                    <a:ahLst/>
                    <a:cxnLst/>
                    <a:rect l="l" t="t" r="r" b="b"/>
                    <a:pathLst>
                      <a:path w="468" h="473" extrusionOk="0">
                        <a:moveTo>
                          <a:pt x="275" y="0"/>
                        </a:moveTo>
                        <a:cubicBezTo>
                          <a:pt x="262" y="0"/>
                          <a:pt x="248" y="2"/>
                          <a:pt x="234" y="5"/>
                        </a:cubicBezTo>
                        <a:cubicBezTo>
                          <a:pt x="101" y="5"/>
                          <a:pt x="1" y="106"/>
                          <a:pt x="1" y="239"/>
                        </a:cubicBezTo>
                        <a:cubicBezTo>
                          <a:pt x="1" y="372"/>
                          <a:pt x="101" y="472"/>
                          <a:pt x="234" y="472"/>
                        </a:cubicBezTo>
                        <a:cubicBezTo>
                          <a:pt x="367" y="472"/>
                          <a:pt x="468" y="372"/>
                          <a:pt x="468" y="239"/>
                        </a:cubicBezTo>
                        <a:cubicBezTo>
                          <a:pt x="468" y="120"/>
                          <a:pt x="387"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2" name="Google Shape;28482;p95"/>
                  <p:cNvSpPr/>
                  <p:nvPr/>
                </p:nvSpPr>
                <p:spPr>
                  <a:xfrm>
                    <a:off x="8007000" y="3173225"/>
                    <a:ext cx="16100" cy="12750"/>
                  </a:xfrm>
                  <a:custGeom>
                    <a:avLst/>
                    <a:gdLst/>
                    <a:ahLst/>
                    <a:cxnLst/>
                    <a:rect l="l" t="t" r="r" b="b"/>
                    <a:pathLst>
                      <a:path w="644" h="510" extrusionOk="0">
                        <a:moveTo>
                          <a:pt x="379" y="1"/>
                        </a:moveTo>
                        <a:cubicBezTo>
                          <a:pt x="317" y="1"/>
                          <a:pt x="256" y="26"/>
                          <a:pt x="210" y="72"/>
                        </a:cubicBezTo>
                        <a:cubicBezTo>
                          <a:pt x="0" y="229"/>
                          <a:pt x="161" y="510"/>
                          <a:pt x="369" y="510"/>
                        </a:cubicBezTo>
                        <a:cubicBezTo>
                          <a:pt x="426" y="510"/>
                          <a:pt x="486" y="489"/>
                          <a:pt x="544" y="439"/>
                        </a:cubicBezTo>
                        <a:cubicBezTo>
                          <a:pt x="644" y="339"/>
                          <a:pt x="644" y="205"/>
                          <a:pt x="577" y="105"/>
                        </a:cubicBezTo>
                        <a:cubicBezTo>
                          <a:pt x="523" y="34"/>
                          <a:pt x="450" y="1"/>
                          <a:pt x="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3" name="Google Shape;28483;p95"/>
                  <p:cNvSpPr/>
                  <p:nvPr/>
                </p:nvSpPr>
                <p:spPr>
                  <a:xfrm>
                    <a:off x="7949600" y="2998000"/>
                    <a:ext cx="15950" cy="12250"/>
                  </a:xfrm>
                  <a:custGeom>
                    <a:avLst/>
                    <a:gdLst/>
                    <a:ahLst/>
                    <a:cxnLst/>
                    <a:rect l="l" t="t" r="r" b="b"/>
                    <a:pathLst>
                      <a:path w="638" h="490" extrusionOk="0">
                        <a:moveTo>
                          <a:pt x="373" y="1"/>
                        </a:moveTo>
                        <a:cubicBezTo>
                          <a:pt x="350" y="1"/>
                          <a:pt x="327" y="4"/>
                          <a:pt x="304" y="9"/>
                        </a:cubicBezTo>
                        <a:cubicBezTo>
                          <a:pt x="1" y="70"/>
                          <a:pt x="84" y="489"/>
                          <a:pt x="353" y="489"/>
                        </a:cubicBezTo>
                        <a:cubicBezTo>
                          <a:pt x="379" y="489"/>
                          <a:pt x="408" y="485"/>
                          <a:pt x="438" y="476"/>
                        </a:cubicBezTo>
                        <a:cubicBezTo>
                          <a:pt x="571" y="443"/>
                          <a:pt x="638" y="310"/>
                          <a:pt x="605" y="176"/>
                        </a:cubicBezTo>
                        <a:cubicBezTo>
                          <a:pt x="577" y="66"/>
                          <a:pt x="481" y="1"/>
                          <a:pt x="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4" name="Google Shape;28484;p95"/>
                  <p:cNvSpPr/>
                  <p:nvPr/>
                </p:nvSpPr>
                <p:spPr>
                  <a:xfrm>
                    <a:off x="7869250" y="3088175"/>
                    <a:ext cx="15425" cy="12250"/>
                  </a:xfrm>
                  <a:custGeom>
                    <a:avLst/>
                    <a:gdLst/>
                    <a:ahLst/>
                    <a:cxnLst/>
                    <a:rect l="l" t="t" r="r" b="b"/>
                    <a:pathLst>
                      <a:path w="617" h="490" extrusionOk="0">
                        <a:moveTo>
                          <a:pt x="334" y="0"/>
                        </a:moveTo>
                        <a:cubicBezTo>
                          <a:pt x="266" y="0"/>
                          <a:pt x="203" y="33"/>
                          <a:pt x="149" y="105"/>
                        </a:cubicBezTo>
                        <a:cubicBezTo>
                          <a:pt x="0" y="279"/>
                          <a:pt x="184" y="490"/>
                          <a:pt x="370" y="490"/>
                        </a:cubicBezTo>
                        <a:cubicBezTo>
                          <a:pt x="434" y="490"/>
                          <a:pt x="498" y="465"/>
                          <a:pt x="550" y="405"/>
                        </a:cubicBezTo>
                        <a:cubicBezTo>
                          <a:pt x="616" y="305"/>
                          <a:pt x="616" y="138"/>
                          <a:pt x="516" y="72"/>
                        </a:cubicBezTo>
                        <a:cubicBezTo>
                          <a:pt x="454" y="25"/>
                          <a:pt x="392"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5" name="Google Shape;28485;p95"/>
                  <p:cNvSpPr/>
                  <p:nvPr/>
                </p:nvSpPr>
                <p:spPr>
                  <a:xfrm>
                    <a:off x="7977075" y="3436500"/>
                    <a:ext cx="12675" cy="12225"/>
                  </a:xfrm>
                  <a:custGeom>
                    <a:avLst/>
                    <a:gdLst/>
                    <a:ahLst/>
                    <a:cxnLst/>
                    <a:rect l="l" t="t" r="r" b="b"/>
                    <a:pathLst>
                      <a:path w="507" h="489" extrusionOk="0">
                        <a:moveTo>
                          <a:pt x="280" y="1"/>
                        </a:moveTo>
                        <a:cubicBezTo>
                          <a:pt x="142" y="1"/>
                          <a:pt x="1" y="108"/>
                          <a:pt x="39" y="282"/>
                        </a:cubicBezTo>
                        <a:cubicBezTo>
                          <a:pt x="39" y="398"/>
                          <a:pt x="140" y="489"/>
                          <a:pt x="254" y="489"/>
                        </a:cubicBezTo>
                        <a:cubicBezTo>
                          <a:pt x="271" y="489"/>
                          <a:pt x="289" y="487"/>
                          <a:pt x="306" y="482"/>
                        </a:cubicBezTo>
                        <a:cubicBezTo>
                          <a:pt x="440" y="449"/>
                          <a:pt x="506" y="315"/>
                          <a:pt x="506" y="182"/>
                        </a:cubicBezTo>
                        <a:cubicBezTo>
                          <a:pt x="478" y="56"/>
                          <a:pt x="380"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6" name="Google Shape;28486;p95"/>
                  <p:cNvSpPr/>
                  <p:nvPr/>
                </p:nvSpPr>
                <p:spPr>
                  <a:xfrm>
                    <a:off x="8081075" y="3391400"/>
                    <a:ext cx="15425" cy="12125"/>
                  </a:xfrm>
                  <a:custGeom>
                    <a:avLst/>
                    <a:gdLst/>
                    <a:ahLst/>
                    <a:cxnLst/>
                    <a:rect l="l" t="t" r="r" b="b"/>
                    <a:pathLst>
                      <a:path w="617" h="485" extrusionOk="0">
                        <a:moveTo>
                          <a:pt x="342" y="0"/>
                        </a:moveTo>
                        <a:cubicBezTo>
                          <a:pt x="170" y="0"/>
                          <a:pt x="1" y="168"/>
                          <a:pt x="116" y="351"/>
                        </a:cubicBezTo>
                        <a:cubicBezTo>
                          <a:pt x="160" y="440"/>
                          <a:pt x="249" y="485"/>
                          <a:pt x="333" y="485"/>
                        </a:cubicBezTo>
                        <a:cubicBezTo>
                          <a:pt x="375" y="485"/>
                          <a:pt x="416" y="474"/>
                          <a:pt x="449" y="452"/>
                        </a:cubicBezTo>
                        <a:cubicBezTo>
                          <a:pt x="549" y="385"/>
                          <a:pt x="616" y="218"/>
                          <a:pt x="549" y="118"/>
                        </a:cubicBezTo>
                        <a:cubicBezTo>
                          <a:pt x="497" y="35"/>
                          <a:pt x="419"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7" name="Google Shape;28487;p95"/>
                  <p:cNvSpPr/>
                  <p:nvPr/>
                </p:nvSpPr>
                <p:spPr>
                  <a:xfrm>
                    <a:off x="8054650" y="3280775"/>
                    <a:ext cx="13475" cy="12050"/>
                  </a:xfrm>
                  <a:custGeom>
                    <a:avLst/>
                    <a:gdLst/>
                    <a:ahLst/>
                    <a:cxnLst/>
                    <a:rect l="l" t="t" r="r" b="b"/>
                    <a:pathLst>
                      <a:path w="539" h="482" extrusionOk="0">
                        <a:moveTo>
                          <a:pt x="274" y="1"/>
                        </a:moveTo>
                        <a:cubicBezTo>
                          <a:pt x="138" y="1"/>
                          <a:pt x="0" y="115"/>
                          <a:pt x="39" y="307"/>
                        </a:cubicBezTo>
                        <a:cubicBezTo>
                          <a:pt x="66" y="417"/>
                          <a:pt x="162" y="482"/>
                          <a:pt x="271" y="482"/>
                        </a:cubicBezTo>
                        <a:cubicBezTo>
                          <a:pt x="293" y="482"/>
                          <a:pt x="316" y="479"/>
                          <a:pt x="339" y="473"/>
                        </a:cubicBezTo>
                        <a:cubicBezTo>
                          <a:pt x="472" y="440"/>
                          <a:pt x="539" y="340"/>
                          <a:pt x="506" y="207"/>
                        </a:cubicBezTo>
                        <a:cubicBezTo>
                          <a:pt x="477" y="64"/>
                          <a:pt x="3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8" name="Google Shape;28488;p95"/>
                  <p:cNvSpPr/>
                  <p:nvPr/>
                </p:nvSpPr>
                <p:spPr>
                  <a:xfrm>
                    <a:off x="7950125" y="3424625"/>
                    <a:ext cx="14925" cy="10075"/>
                  </a:xfrm>
                  <a:custGeom>
                    <a:avLst/>
                    <a:gdLst/>
                    <a:ahLst/>
                    <a:cxnLst/>
                    <a:rect l="l" t="t" r="r" b="b"/>
                    <a:pathLst>
                      <a:path w="597" h="403" extrusionOk="0">
                        <a:moveTo>
                          <a:pt x="305" y="1"/>
                        </a:moveTo>
                        <a:cubicBezTo>
                          <a:pt x="237" y="1"/>
                          <a:pt x="169" y="27"/>
                          <a:pt x="117" y="90"/>
                        </a:cubicBezTo>
                        <a:cubicBezTo>
                          <a:pt x="0" y="230"/>
                          <a:pt x="226" y="402"/>
                          <a:pt x="395" y="402"/>
                        </a:cubicBezTo>
                        <a:cubicBezTo>
                          <a:pt x="468" y="402"/>
                          <a:pt x="530" y="370"/>
                          <a:pt x="550" y="290"/>
                        </a:cubicBezTo>
                        <a:cubicBezTo>
                          <a:pt x="596" y="130"/>
                          <a:pt x="453"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9" name="Google Shape;28489;p95"/>
                  <p:cNvSpPr/>
                  <p:nvPr/>
                </p:nvSpPr>
                <p:spPr>
                  <a:xfrm>
                    <a:off x="7963025" y="3640300"/>
                    <a:ext cx="13175" cy="11775"/>
                  </a:xfrm>
                  <a:custGeom>
                    <a:avLst/>
                    <a:gdLst/>
                    <a:ahLst/>
                    <a:cxnLst/>
                    <a:rect l="l" t="t" r="r" b="b"/>
                    <a:pathLst>
                      <a:path w="527" h="471" extrusionOk="0">
                        <a:moveTo>
                          <a:pt x="291" y="1"/>
                        </a:moveTo>
                        <a:cubicBezTo>
                          <a:pt x="284" y="1"/>
                          <a:pt x="276" y="1"/>
                          <a:pt x="268" y="2"/>
                        </a:cubicBezTo>
                        <a:cubicBezTo>
                          <a:pt x="134" y="2"/>
                          <a:pt x="1" y="102"/>
                          <a:pt x="1" y="236"/>
                        </a:cubicBezTo>
                        <a:cubicBezTo>
                          <a:pt x="1" y="369"/>
                          <a:pt x="134" y="469"/>
                          <a:pt x="268" y="469"/>
                        </a:cubicBezTo>
                        <a:cubicBezTo>
                          <a:pt x="276" y="470"/>
                          <a:pt x="284" y="471"/>
                          <a:pt x="291" y="471"/>
                        </a:cubicBezTo>
                        <a:cubicBezTo>
                          <a:pt x="527" y="471"/>
                          <a:pt x="527"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0" name="Google Shape;28490;p95"/>
                  <p:cNvSpPr/>
                  <p:nvPr/>
                </p:nvSpPr>
                <p:spPr>
                  <a:xfrm>
                    <a:off x="8072725" y="3559000"/>
                    <a:ext cx="15425" cy="12425"/>
                  </a:xfrm>
                  <a:custGeom>
                    <a:avLst/>
                    <a:gdLst/>
                    <a:ahLst/>
                    <a:cxnLst/>
                    <a:rect l="l" t="t" r="r" b="b"/>
                    <a:pathLst>
                      <a:path w="617" h="497" extrusionOk="0">
                        <a:moveTo>
                          <a:pt x="371" y="1"/>
                        </a:moveTo>
                        <a:cubicBezTo>
                          <a:pt x="184" y="1"/>
                          <a:pt x="0" y="212"/>
                          <a:pt x="149" y="386"/>
                        </a:cubicBezTo>
                        <a:cubicBezTo>
                          <a:pt x="208" y="464"/>
                          <a:pt x="278" y="496"/>
                          <a:pt x="346" y="496"/>
                        </a:cubicBezTo>
                        <a:cubicBezTo>
                          <a:pt x="394" y="496"/>
                          <a:pt x="442" y="480"/>
                          <a:pt x="483" y="452"/>
                        </a:cubicBezTo>
                        <a:cubicBezTo>
                          <a:pt x="583" y="352"/>
                          <a:pt x="616" y="219"/>
                          <a:pt x="550" y="85"/>
                        </a:cubicBezTo>
                        <a:cubicBezTo>
                          <a:pt x="499" y="26"/>
                          <a:pt x="434" y="1"/>
                          <a:pt x="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1" name="Google Shape;28491;p95"/>
                  <p:cNvSpPr/>
                  <p:nvPr/>
                </p:nvSpPr>
                <p:spPr>
                  <a:xfrm>
                    <a:off x="8045600" y="3352425"/>
                    <a:ext cx="12525" cy="11925"/>
                  </a:xfrm>
                  <a:custGeom>
                    <a:avLst/>
                    <a:gdLst/>
                    <a:ahLst/>
                    <a:cxnLst/>
                    <a:rect l="l" t="t" r="r" b="b"/>
                    <a:pathLst>
                      <a:path w="501" h="477" extrusionOk="0">
                        <a:moveTo>
                          <a:pt x="240" y="0"/>
                        </a:moveTo>
                        <a:cubicBezTo>
                          <a:pt x="121" y="0"/>
                          <a:pt x="0" y="84"/>
                          <a:pt x="0" y="243"/>
                        </a:cubicBezTo>
                        <a:cubicBezTo>
                          <a:pt x="0" y="376"/>
                          <a:pt x="134" y="476"/>
                          <a:pt x="267" y="476"/>
                        </a:cubicBezTo>
                        <a:cubicBezTo>
                          <a:pt x="401" y="443"/>
                          <a:pt x="501" y="343"/>
                          <a:pt x="467" y="209"/>
                        </a:cubicBezTo>
                        <a:cubicBezTo>
                          <a:pt x="452" y="67"/>
                          <a:pt x="346" y="0"/>
                          <a:pt x="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2" name="Google Shape;28492;p95"/>
                  <p:cNvSpPr/>
                  <p:nvPr/>
                </p:nvSpPr>
                <p:spPr>
                  <a:xfrm>
                    <a:off x="7882150" y="3492525"/>
                    <a:ext cx="13350" cy="12250"/>
                  </a:xfrm>
                  <a:custGeom>
                    <a:avLst/>
                    <a:gdLst/>
                    <a:ahLst/>
                    <a:cxnLst/>
                    <a:rect l="l" t="t" r="r" b="b"/>
                    <a:pathLst>
                      <a:path w="534" h="490" extrusionOk="0">
                        <a:moveTo>
                          <a:pt x="255" y="1"/>
                        </a:moveTo>
                        <a:cubicBezTo>
                          <a:pt x="192" y="1"/>
                          <a:pt x="134" y="26"/>
                          <a:pt x="100" y="76"/>
                        </a:cubicBezTo>
                        <a:cubicBezTo>
                          <a:pt x="0" y="176"/>
                          <a:pt x="0" y="343"/>
                          <a:pt x="100" y="443"/>
                        </a:cubicBezTo>
                        <a:cubicBezTo>
                          <a:pt x="145" y="473"/>
                          <a:pt x="204" y="489"/>
                          <a:pt x="264" y="489"/>
                        </a:cubicBezTo>
                        <a:cubicBezTo>
                          <a:pt x="337" y="489"/>
                          <a:pt x="412" y="465"/>
                          <a:pt x="467" y="409"/>
                        </a:cubicBezTo>
                        <a:cubicBezTo>
                          <a:pt x="534" y="309"/>
                          <a:pt x="534" y="143"/>
                          <a:pt x="434" y="76"/>
                        </a:cubicBezTo>
                        <a:cubicBezTo>
                          <a:pt x="384" y="26"/>
                          <a:pt x="317"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3" name="Google Shape;28493;p95"/>
                  <p:cNvSpPr/>
                  <p:nvPr/>
                </p:nvSpPr>
                <p:spPr>
                  <a:xfrm>
                    <a:off x="7887150" y="3718125"/>
                    <a:ext cx="12225" cy="9100"/>
                  </a:xfrm>
                  <a:custGeom>
                    <a:avLst/>
                    <a:gdLst/>
                    <a:ahLst/>
                    <a:cxnLst/>
                    <a:rect l="l" t="t" r="r" b="b"/>
                    <a:pathLst>
                      <a:path w="489" h="364" extrusionOk="0">
                        <a:moveTo>
                          <a:pt x="116" y="1"/>
                        </a:moveTo>
                        <a:cubicBezTo>
                          <a:pt x="74" y="1"/>
                          <a:pt x="41" y="35"/>
                          <a:pt x="34" y="125"/>
                        </a:cubicBezTo>
                        <a:cubicBezTo>
                          <a:pt x="0" y="225"/>
                          <a:pt x="100" y="359"/>
                          <a:pt x="234" y="359"/>
                        </a:cubicBezTo>
                        <a:cubicBezTo>
                          <a:pt x="251" y="362"/>
                          <a:pt x="266" y="363"/>
                          <a:pt x="279" y="363"/>
                        </a:cubicBezTo>
                        <a:cubicBezTo>
                          <a:pt x="488" y="363"/>
                          <a:pt x="25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4" name="Google Shape;28494;p95"/>
                  <p:cNvSpPr/>
                  <p:nvPr/>
                </p:nvSpPr>
                <p:spPr>
                  <a:xfrm>
                    <a:off x="7717025" y="3831500"/>
                    <a:ext cx="12525" cy="12200"/>
                  </a:xfrm>
                  <a:custGeom>
                    <a:avLst/>
                    <a:gdLst/>
                    <a:ahLst/>
                    <a:cxnLst/>
                    <a:rect l="l" t="t" r="r" b="b"/>
                    <a:pathLst>
                      <a:path w="501" h="488" extrusionOk="0">
                        <a:moveTo>
                          <a:pt x="249" y="0"/>
                        </a:moveTo>
                        <a:cubicBezTo>
                          <a:pt x="195" y="0"/>
                          <a:pt x="141" y="19"/>
                          <a:pt x="101" y="60"/>
                        </a:cubicBezTo>
                        <a:cubicBezTo>
                          <a:pt x="1" y="160"/>
                          <a:pt x="1" y="327"/>
                          <a:pt x="101" y="427"/>
                        </a:cubicBezTo>
                        <a:cubicBezTo>
                          <a:pt x="142" y="469"/>
                          <a:pt x="198" y="488"/>
                          <a:pt x="253" y="488"/>
                        </a:cubicBezTo>
                        <a:cubicBezTo>
                          <a:pt x="375" y="488"/>
                          <a:pt x="501" y="397"/>
                          <a:pt x="501" y="260"/>
                        </a:cubicBezTo>
                        <a:cubicBezTo>
                          <a:pt x="501" y="98"/>
                          <a:pt x="372"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5" name="Google Shape;28495;p95"/>
                  <p:cNvSpPr/>
                  <p:nvPr/>
                </p:nvSpPr>
                <p:spPr>
                  <a:xfrm>
                    <a:off x="7742875" y="4011800"/>
                    <a:ext cx="13725" cy="8850"/>
                  </a:xfrm>
                  <a:custGeom>
                    <a:avLst/>
                    <a:gdLst/>
                    <a:ahLst/>
                    <a:cxnLst/>
                    <a:rect l="l" t="t" r="r" b="b"/>
                    <a:pathLst>
                      <a:path w="549" h="354" extrusionOk="0">
                        <a:moveTo>
                          <a:pt x="84" y="1"/>
                        </a:moveTo>
                        <a:cubicBezTo>
                          <a:pt x="35" y="1"/>
                          <a:pt x="1" y="34"/>
                          <a:pt x="1" y="120"/>
                        </a:cubicBezTo>
                        <a:cubicBezTo>
                          <a:pt x="1" y="253"/>
                          <a:pt x="101" y="353"/>
                          <a:pt x="267" y="353"/>
                        </a:cubicBezTo>
                        <a:cubicBezTo>
                          <a:pt x="549" y="353"/>
                          <a:pt x="242"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6" name="Google Shape;28496;p95"/>
                  <p:cNvSpPr/>
                  <p:nvPr/>
                </p:nvSpPr>
                <p:spPr>
                  <a:xfrm>
                    <a:off x="7820600" y="3968125"/>
                    <a:ext cx="14025" cy="12400"/>
                  </a:xfrm>
                  <a:custGeom>
                    <a:avLst/>
                    <a:gdLst/>
                    <a:ahLst/>
                    <a:cxnLst/>
                    <a:rect l="l" t="t" r="r" b="b"/>
                    <a:pathLst>
                      <a:path w="561" h="496" extrusionOk="0">
                        <a:moveTo>
                          <a:pt x="268" y="1"/>
                        </a:moveTo>
                        <a:cubicBezTo>
                          <a:pt x="164" y="1"/>
                          <a:pt x="64" y="69"/>
                          <a:pt x="27" y="199"/>
                        </a:cubicBezTo>
                        <a:cubicBezTo>
                          <a:pt x="1" y="358"/>
                          <a:pt x="142" y="496"/>
                          <a:pt x="285" y="496"/>
                        </a:cubicBezTo>
                        <a:cubicBezTo>
                          <a:pt x="323" y="496"/>
                          <a:pt x="360" y="486"/>
                          <a:pt x="394" y="466"/>
                        </a:cubicBezTo>
                        <a:cubicBezTo>
                          <a:pt x="528" y="366"/>
                          <a:pt x="561" y="232"/>
                          <a:pt x="494" y="132"/>
                        </a:cubicBezTo>
                        <a:cubicBezTo>
                          <a:pt x="435" y="44"/>
                          <a:pt x="350"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7" name="Google Shape;28497;p95"/>
                  <p:cNvSpPr/>
                  <p:nvPr/>
                </p:nvSpPr>
                <p:spPr>
                  <a:xfrm>
                    <a:off x="7800400" y="3877800"/>
                    <a:ext cx="13825" cy="8125"/>
                  </a:xfrm>
                  <a:custGeom>
                    <a:avLst/>
                    <a:gdLst/>
                    <a:ahLst/>
                    <a:cxnLst/>
                    <a:rect l="l" t="t" r="r" b="b"/>
                    <a:pathLst>
                      <a:path w="553" h="325" extrusionOk="0">
                        <a:moveTo>
                          <a:pt x="336" y="1"/>
                        </a:moveTo>
                        <a:cubicBezTo>
                          <a:pt x="314" y="1"/>
                          <a:pt x="291" y="3"/>
                          <a:pt x="268" y="9"/>
                        </a:cubicBezTo>
                        <a:cubicBezTo>
                          <a:pt x="0" y="33"/>
                          <a:pt x="301" y="324"/>
                          <a:pt x="457" y="324"/>
                        </a:cubicBezTo>
                        <a:cubicBezTo>
                          <a:pt x="515" y="324"/>
                          <a:pt x="553" y="284"/>
                          <a:pt x="535" y="176"/>
                        </a:cubicBezTo>
                        <a:cubicBezTo>
                          <a:pt x="535" y="65"/>
                          <a:pt x="443"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8" name="Google Shape;28498;p95"/>
                  <p:cNvSpPr/>
                  <p:nvPr/>
                </p:nvSpPr>
                <p:spPr>
                  <a:xfrm>
                    <a:off x="7671725" y="3996950"/>
                    <a:ext cx="17250" cy="12325"/>
                  </a:xfrm>
                  <a:custGeom>
                    <a:avLst/>
                    <a:gdLst/>
                    <a:ahLst/>
                    <a:cxnLst/>
                    <a:rect l="l" t="t" r="r" b="b"/>
                    <a:pathLst>
                      <a:path w="690" h="493" extrusionOk="0">
                        <a:moveTo>
                          <a:pt x="354" y="1"/>
                        </a:moveTo>
                        <a:cubicBezTo>
                          <a:pt x="296" y="1"/>
                          <a:pt x="234" y="24"/>
                          <a:pt x="178" y="80"/>
                        </a:cubicBezTo>
                        <a:cubicBezTo>
                          <a:pt x="1" y="257"/>
                          <a:pt x="151" y="493"/>
                          <a:pt x="336" y="493"/>
                        </a:cubicBezTo>
                        <a:cubicBezTo>
                          <a:pt x="394" y="493"/>
                          <a:pt x="456" y="469"/>
                          <a:pt x="512" y="414"/>
                        </a:cubicBezTo>
                        <a:cubicBezTo>
                          <a:pt x="689" y="236"/>
                          <a:pt x="539" y="1"/>
                          <a:pt x="3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9" name="Google Shape;28499;p95"/>
                  <p:cNvSpPr/>
                  <p:nvPr/>
                </p:nvSpPr>
                <p:spPr>
                  <a:xfrm>
                    <a:off x="7634125" y="4208550"/>
                    <a:ext cx="14200" cy="12425"/>
                  </a:xfrm>
                  <a:custGeom>
                    <a:avLst/>
                    <a:gdLst/>
                    <a:ahLst/>
                    <a:cxnLst/>
                    <a:rect l="l" t="t" r="r" b="b"/>
                    <a:pathLst>
                      <a:path w="568" h="497" extrusionOk="0">
                        <a:moveTo>
                          <a:pt x="298" y="1"/>
                        </a:moveTo>
                        <a:cubicBezTo>
                          <a:pt x="209" y="1"/>
                          <a:pt x="121" y="49"/>
                          <a:pt x="81" y="155"/>
                        </a:cubicBezTo>
                        <a:cubicBezTo>
                          <a:pt x="1" y="356"/>
                          <a:pt x="162" y="496"/>
                          <a:pt x="318" y="496"/>
                        </a:cubicBezTo>
                        <a:cubicBezTo>
                          <a:pt x="421" y="496"/>
                          <a:pt x="521" y="435"/>
                          <a:pt x="548" y="289"/>
                        </a:cubicBezTo>
                        <a:cubicBezTo>
                          <a:pt x="568" y="109"/>
                          <a:pt x="43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0" name="Google Shape;28500;p95"/>
                  <p:cNvSpPr/>
                  <p:nvPr/>
                </p:nvSpPr>
                <p:spPr>
                  <a:xfrm>
                    <a:off x="7685325" y="4154475"/>
                    <a:ext cx="12550" cy="12325"/>
                  </a:xfrm>
                  <a:custGeom>
                    <a:avLst/>
                    <a:gdLst/>
                    <a:ahLst/>
                    <a:cxnLst/>
                    <a:rect l="l" t="t" r="r" b="b"/>
                    <a:pathLst>
                      <a:path w="502" h="493" extrusionOk="0">
                        <a:moveTo>
                          <a:pt x="219" y="1"/>
                        </a:moveTo>
                        <a:cubicBezTo>
                          <a:pt x="102" y="1"/>
                          <a:pt x="1" y="97"/>
                          <a:pt x="1" y="250"/>
                        </a:cubicBezTo>
                        <a:cubicBezTo>
                          <a:pt x="1" y="387"/>
                          <a:pt x="110" y="493"/>
                          <a:pt x="232" y="493"/>
                        </a:cubicBezTo>
                        <a:cubicBezTo>
                          <a:pt x="289" y="493"/>
                          <a:pt x="348" y="470"/>
                          <a:pt x="401" y="417"/>
                        </a:cubicBezTo>
                        <a:cubicBezTo>
                          <a:pt x="501" y="317"/>
                          <a:pt x="501" y="184"/>
                          <a:pt x="401" y="83"/>
                        </a:cubicBezTo>
                        <a:cubicBezTo>
                          <a:pt x="344" y="26"/>
                          <a:pt x="279" y="1"/>
                          <a:pt x="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1" name="Google Shape;28501;p95"/>
                  <p:cNvSpPr/>
                  <p:nvPr/>
                </p:nvSpPr>
                <p:spPr>
                  <a:xfrm>
                    <a:off x="7652825" y="4003100"/>
                    <a:ext cx="11700" cy="12550"/>
                  </a:xfrm>
                  <a:custGeom>
                    <a:avLst/>
                    <a:gdLst/>
                    <a:ahLst/>
                    <a:cxnLst/>
                    <a:rect l="l" t="t" r="r" b="b"/>
                    <a:pathLst>
                      <a:path w="468" h="502" extrusionOk="0">
                        <a:moveTo>
                          <a:pt x="234" y="1"/>
                        </a:moveTo>
                        <a:cubicBezTo>
                          <a:pt x="100" y="1"/>
                          <a:pt x="0" y="101"/>
                          <a:pt x="0" y="234"/>
                        </a:cubicBezTo>
                        <a:cubicBezTo>
                          <a:pt x="0" y="368"/>
                          <a:pt x="100" y="501"/>
                          <a:pt x="234" y="501"/>
                        </a:cubicBezTo>
                        <a:cubicBezTo>
                          <a:pt x="367" y="501"/>
                          <a:pt x="467" y="368"/>
                          <a:pt x="467" y="234"/>
                        </a:cubicBezTo>
                        <a:cubicBezTo>
                          <a:pt x="467" y="101"/>
                          <a:pt x="367"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2" name="Google Shape;28502;p95"/>
                  <p:cNvSpPr/>
                  <p:nvPr/>
                </p:nvSpPr>
                <p:spPr>
                  <a:xfrm>
                    <a:off x="7584425" y="4090800"/>
                    <a:ext cx="14000" cy="11925"/>
                  </a:xfrm>
                  <a:custGeom>
                    <a:avLst/>
                    <a:gdLst/>
                    <a:ahLst/>
                    <a:cxnLst/>
                    <a:rect l="l" t="t" r="r" b="b"/>
                    <a:pathLst>
                      <a:path w="560" h="477" extrusionOk="0">
                        <a:moveTo>
                          <a:pt x="272" y="1"/>
                        </a:moveTo>
                        <a:cubicBezTo>
                          <a:pt x="204" y="1"/>
                          <a:pt x="140" y="30"/>
                          <a:pt x="101" y="95"/>
                        </a:cubicBezTo>
                        <a:cubicBezTo>
                          <a:pt x="1" y="195"/>
                          <a:pt x="34" y="362"/>
                          <a:pt x="134" y="429"/>
                        </a:cubicBezTo>
                        <a:cubicBezTo>
                          <a:pt x="184" y="462"/>
                          <a:pt x="236" y="477"/>
                          <a:pt x="286" y="477"/>
                        </a:cubicBezTo>
                        <a:cubicBezTo>
                          <a:pt x="434" y="477"/>
                          <a:pt x="559" y="345"/>
                          <a:pt x="534" y="195"/>
                        </a:cubicBezTo>
                        <a:cubicBezTo>
                          <a:pt x="494" y="73"/>
                          <a:pt x="378" y="1"/>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3" name="Google Shape;28503;p95"/>
                  <p:cNvSpPr/>
                  <p:nvPr/>
                </p:nvSpPr>
                <p:spPr>
                  <a:xfrm>
                    <a:off x="7596100" y="4410900"/>
                    <a:ext cx="12550" cy="12525"/>
                  </a:xfrm>
                  <a:custGeom>
                    <a:avLst/>
                    <a:gdLst/>
                    <a:ahLst/>
                    <a:cxnLst/>
                    <a:rect l="l" t="t" r="r" b="b"/>
                    <a:pathLst>
                      <a:path w="502" h="501" extrusionOk="0">
                        <a:moveTo>
                          <a:pt x="268" y="0"/>
                        </a:moveTo>
                        <a:cubicBezTo>
                          <a:pt x="101" y="0"/>
                          <a:pt x="1" y="100"/>
                          <a:pt x="1" y="234"/>
                        </a:cubicBezTo>
                        <a:cubicBezTo>
                          <a:pt x="1" y="367"/>
                          <a:pt x="101" y="501"/>
                          <a:pt x="234" y="501"/>
                        </a:cubicBezTo>
                        <a:cubicBezTo>
                          <a:pt x="368" y="501"/>
                          <a:pt x="468" y="401"/>
                          <a:pt x="468" y="267"/>
                        </a:cubicBezTo>
                        <a:cubicBezTo>
                          <a:pt x="501" y="134"/>
                          <a:pt x="368" y="34"/>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4" name="Google Shape;28504;p95"/>
                  <p:cNvSpPr/>
                  <p:nvPr/>
                </p:nvSpPr>
                <p:spPr>
                  <a:xfrm>
                    <a:off x="7663175" y="4371525"/>
                    <a:ext cx="13850" cy="11800"/>
                  </a:xfrm>
                  <a:custGeom>
                    <a:avLst/>
                    <a:gdLst/>
                    <a:ahLst/>
                    <a:cxnLst/>
                    <a:rect l="l" t="t" r="r" b="b"/>
                    <a:pathLst>
                      <a:path w="554" h="472" extrusionOk="0">
                        <a:moveTo>
                          <a:pt x="293" y="1"/>
                        </a:moveTo>
                        <a:cubicBezTo>
                          <a:pt x="193" y="1"/>
                          <a:pt x="91" y="61"/>
                          <a:pt x="53" y="174"/>
                        </a:cubicBezTo>
                        <a:cubicBezTo>
                          <a:pt x="0" y="333"/>
                          <a:pt x="136" y="471"/>
                          <a:pt x="295" y="471"/>
                        </a:cubicBezTo>
                        <a:cubicBezTo>
                          <a:pt x="336" y="471"/>
                          <a:pt x="379" y="462"/>
                          <a:pt x="420" y="441"/>
                        </a:cubicBezTo>
                        <a:cubicBezTo>
                          <a:pt x="520" y="375"/>
                          <a:pt x="553" y="241"/>
                          <a:pt x="487" y="108"/>
                        </a:cubicBezTo>
                        <a:cubicBezTo>
                          <a:pt x="443" y="36"/>
                          <a:pt x="369"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5" name="Google Shape;28505;p95"/>
                  <p:cNvSpPr/>
                  <p:nvPr/>
                </p:nvSpPr>
                <p:spPr>
                  <a:xfrm>
                    <a:off x="7668650" y="4265175"/>
                    <a:ext cx="11700" cy="11625"/>
                  </a:xfrm>
                  <a:custGeom>
                    <a:avLst/>
                    <a:gdLst/>
                    <a:ahLst/>
                    <a:cxnLst/>
                    <a:rect l="l" t="t" r="r" b="b"/>
                    <a:pathLst>
                      <a:path w="468" h="465" extrusionOk="0">
                        <a:moveTo>
                          <a:pt x="234" y="0"/>
                        </a:moveTo>
                        <a:cubicBezTo>
                          <a:pt x="118" y="0"/>
                          <a:pt x="1" y="75"/>
                          <a:pt x="1" y="225"/>
                        </a:cubicBezTo>
                        <a:cubicBezTo>
                          <a:pt x="1" y="345"/>
                          <a:pt x="81" y="464"/>
                          <a:pt x="193" y="464"/>
                        </a:cubicBezTo>
                        <a:cubicBezTo>
                          <a:pt x="207" y="464"/>
                          <a:pt x="220" y="462"/>
                          <a:pt x="234" y="459"/>
                        </a:cubicBezTo>
                        <a:cubicBezTo>
                          <a:pt x="368" y="459"/>
                          <a:pt x="468" y="359"/>
                          <a:pt x="468" y="225"/>
                        </a:cubicBezTo>
                        <a:cubicBezTo>
                          <a:pt x="468" y="75"/>
                          <a:pt x="351"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6" name="Google Shape;28506;p95"/>
                  <p:cNvSpPr/>
                  <p:nvPr/>
                </p:nvSpPr>
                <p:spPr>
                  <a:xfrm>
                    <a:off x="7511050" y="4236600"/>
                    <a:ext cx="12525" cy="12550"/>
                  </a:xfrm>
                  <a:custGeom>
                    <a:avLst/>
                    <a:gdLst/>
                    <a:ahLst/>
                    <a:cxnLst/>
                    <a:rect l="l" t="t" r="r" b="b"/>
                    <a:pathLst>
                      <a:path w="501" h="502" extrusionOk="0">
                        <a:moveTo>
                          <a:pt x="267" y="1"/>
                        </a:moveTo>
                        <a:cubicBezTo>
                          <a:pt x="134" y="1"/>
                          <a:pt x="0" y="101"/>
                          <a:pt x="0" y="234"/>
                        </a:cubicBezTo>
                        <a:cubicBezTo>
                          <a:pt x="0" y="368"/>
                          <a:pt x="100" y="501"/>
                          <a:pt x="234" y="501"/>
                        </a:cubicBezTo>
                        <a:cubicBezTo>
                          <a:pt x="367" y="501"/>
                          <a:pt x="467" y="401"/>
                          <a:pt x="501" y="268"/>
                        </a:cubicBezTo>
                        <a:cubicBezTo>
                          <a:pt x="501" y="134"/>
                          <a:pt x="401" y="34"/>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7" name="Google Shape;28507;p95"/>
                  <p:cNvSpPr/>
                  <p:nvPr/>
                </p:nvSpPr>
                <p:spPr>
                  <a:xfrm>
                    <a:off x="7323400" y="4488125"/>
                    <a:ext cx="16200" cy="11800"/>
                  </a:xfrm>
                  <a:custGeom>
                    <a:avLst/>
                    <a:gdLst/>
                    <a:ahLst/>
                    <a:cxnLst/>
                    <a:rect l="l" t="t" r="r" b="b"/>
                    <a:pathLst>
                      <a:path w="648" h="472" extrusionOk="0">
                        <a:moveTo>
                          <a:pt x="286" y="0"/>
                        </a:moveTo>
                        <a:cubicBezTo>
                          <a:pt x="221" y="0"/>
                          <a:pt x="156" y="25"/>
                          <a:pt x="101" y="80"/>
                        </a:cubicBezTo>
                        <a:cubicBezTo>
                          <a:pt x="1" y="180"/>
                          <a:pt x="34" y="347"/>
                          <a:pt x="134" y="414"/>
                        </a:cubicBezTo>
                        <a:cubicBezTo>
                          <a:pt x="182" y="455"/>
                          <a:pt x="233" y="472"/>
                          <a:pt x="283" y="472"/>
                        </a:cubicBezTo>
                        <a:cubicBezTo>
                          <a:pt x="479" y="472"/>
                          <a:pt x="647" y="206"/>
                          <a:pt x="435" y="47"/>
                        </a:cubicBezTo>
                        <a:cubicBezTo>
                          <a:pt x="390" y="17"/>
                          <a:pt x="338"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8" name="Google Shape;28508;p95"/>
                  <p:cNvSpPr/>
                  <p:nvPr/>
                </p:nvSpPr>
                <p:spPr>
                  <a:xfrm>
                    <a:off x="7411475" y="4455925"/>
                    <a:ext cx="17525" cy="12725"/>
                  </a:xfrm>
                  <a:custGeom>
                    <a:avLst/>
                    <a:gdLst/>
                    <a:ahLst/>
                    <a:cxnLst/>
                    <a:rect l="l" t="t" r="r" b="b"/>
                    <a:pathLst>
                      <a:path w="701" h="509" extrusionOk="0">
                        <a:moveTo>
                          <a:pt x="367" y="0"/>
                        </a:moveTo>
                        <a:cubicBezTo>
                          <a:pt x="330" y="0"/>
                          <a:pt x="289" y="11"/>
                          <a:pt x="247" y="34"/>
                        </a:cubicBezTo>
                        <a:cubicBezTo>
                          <a:pt x="1" y="157"/>
                          <a:pt x="124" y="509"/>
                          <a:pt x="355" y="509"/>
                        </a:cubicBezTo>
                        <a:cubicBezTo>
                          <a:pt x="374" y="509"/>
                          <a:pt x="394" y="506"/>
                          <a:pt x="414" y="501"/>
                        </a:cubicBezTo>
                        <a:cubicBezTo>
                          <a:pt x="701" y="386"/>
                          <a:pt x="593"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9" name="Google Shape;28509;p95"/>
                  <p:cNvSpPr/>
                  <p:nvPr/>
                </p:nvSpPr>
                <p:spPr>
                  <a:xfrm>
                    <a:off x="7490925" y="4186175"/>
                    <a:ext cx="15150" cy="11550"/>
                  </a:xfrm>
                  <a:custGeom>
                    <a:avLst/>
                    <a:gdLst/>
                    <a:ahLst/>
                    <a:cxnLst/>
                    <a:rect l="l" t="t" r="r" b="b"/>
                    <a:pathLst>
                      <a:path w="606" h="462" extrusionOk="0">
                        <a:moveTo>
                          <a:pt x="322" y="0"/>
                        </a:moveTo>
                        <a:cubicBezTo>
                          <a:pt x="107" y="0"/>
                          <a:pt x="1" y="331"/>
                          <a:pt x="238" y="450"/>
                        </a:cubicBezTo>
                        <a:cubicBezTo>
                          <a:pt x="262" y="458"/>
                          <a:pt x="287" y="462"/>
                          <a:pt x="313" y="462"/>
                        </a:cubicBezTo>
                        <a:cubicBezTo>
                          <a:pt x="398" y="462"/>
                          <a:pt x="488" y="418"/>
                          <a:pt x="538" y="317"/>
                        </a:cubicBezTo>
                        <a:cubicBezTo>
                          <a:pt x="605" y="183"/>
                          <a:pt x="538" y="50"/>
                          <a:pt x="405" y="16"/>
                        </a:cubicBezTo>
                        <a:cubicBezTo>
                          <a:pt x="376" y="5"/>
                          <a:pt x="348" y="0"/>
                          <a:pt x="3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0" name="Google Shape;28510;p95"/>
                  <p:cNvSpPr/>
                  <p:nvPr/>
                </p:nvSpPr>
                <p:spPr>
                  <a:xfrm>
                    <a:off x="7410150" y="4255275"/>
                    <a:ext cx="13350" cy="12025"/>
                  </a:xfrm>
                  <a:custGeom>
                    <a:avLst/>
                    <a:gdLst/>
                    <a:ahLst/>
                    <a:cxnLst/>
                    <a:rect l="l" t="t" r="r" b="b"/>
                    <a:pathLst>
                      <a:path w="534" h="481" extrusionOk="0">
                        <a:moveTo>
                          <a:pt x="282" y="1"/>
                        </a:moveTo>
                        <a:cubicBezTo>
                          <a:pt x="232" y="1"/>
                          <a:pt x="180" y="17"/>
                          <a:pt x="134" y="54"/>
                        </a:cubicBezTo>
                        <a:cubicBezTo>
                          <a:pt x="33" y="154"/>
                          <a:pt x="0" y="288"/>
                          <a:pt x="100" y="388"/>
                        </a:cubicBezTo>
                        <a:cubicBezTo>
                          <a:pt x="151" y="451"/>
                          <a:pt x="220" y="481"/>
                          <a:pt x="289" y="481"/>
                        </a:cubicBezTo>
                        <a:cubicBezTo>
                          <a:pt x="402" y="481"/>
                          <a:pt x="513" y="400"/>
                          <a:pt x="534" y="254"/>
                        </a:cubicBezTo>
                        <a:cubicBezTo>
                          <a:pt x="534" y="110"/>
                          <a:pt x="413" y="1"/>
                          <a:pt x="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1" name="Google Shape;28511;p95"/>
                  <p:cNvSpPr/>
                  <p:nvPr/>
                </p:nvSpPr>
                <p:spPr>
                  <a:xfrm>
                    <a:off x="7369275" y="4467400"/>
                    <a:ext cx="14775" cy="11950"/>
                  </a:xfrm>
                  <a:custGeom>
                    <a:avLst/>
                    <a:gdLst/>
                    <a:ahLst/>
                    <a:cxnLst/>
                    <a:rect l="l" t="t" r="r" b="b"/>
                    <a:pathLst>
                      <a:path w="591" h="478" extrusionOk="0">
                        <a:moveTo>
                          <a:pt x="299" y="0"/>
                        </a:moveTo>
                        <a:cubicBezTo>
                          <a:pt x="191" y="0"/>
                          <a:pt x="95" y="65"/>
                          <a:pt x="67" y="175"/>
                        </a:cubicBezTo>
                        <a:cubicBezTo>
                          <a:pt x="1" y="276"/>
                          <a:pt x="67" y="409"/>
                          <a:pt x="201" y="476"/>
                        </a:cubicBezTo>
                        <a:cubicBezTo>
                          <a:pt x="212" y="477"/>
                          <a:pt x="224" y="478"/>
                          <a:pt x="235" y="478"/>
                        </a:cubicBezTo>
                        <a:cubicBezTo>
                          <a:pt x="478" y="478"/>
                          <a:pt x="591" y="136"/>
                          <a:pt x="368" y="9"/>
                        </a:cubicBezTo>
                        <a:cubicBezTo>
                          <a:pt x="345" y="3"/>
                          <a:pt x="322"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2" name="Google Shape;28512;p95"/>
                  <p:cNvSpPr/>
                  <p:nvPr/>
                </p:nvSpPr>
                <p:spPr>
                  <a:xfrm>
                    <a:off x="7042225" y="4605825"/>
                    <a:ext cx="17650" cy="12750"/>
                  </a:xfrm>
                  <a:custGeom>
                    <a:avLst/>
                    <a:gdLst/>
                    <a:ahLst/>
                    <a:cxnLst/>
                    <a:rect l="l" t="t" r="r" b="b"/>
                    <a:pathLst>
                      <a:path w="706" h="510" extrusionOk="0">
                        <a:moveTo>
                          <a:pt x="376" y="0"/>
                        </a:moveTo>
                        <a:cubicBezTo>
                          <a:pt x="333" y="0"/>
                          <a:pt x="287" y="13"/>
                          <a:pt x="240" y="42"/>
                        </a:cubicBezTo>
                        <a:cubicBezTo>
                          <a:pt x="1" y="202"/>
                          <a:pt x="164" y="510"/>
                          <a:pt x="376" y="510"/>
                        </a:cubicBezTo>
                        <a:cubicBezTo>
                          <a:pt x="429" y="510"/>
                          <a:pt x="486" y="490"/>
                          <a:pt x="540" y="443"/>
                        </a:cubicBezTo>
                        <a:cubicBezTo>
                          <a:pt x="705" y="278"/>
                          <a:pt x="576" y="0"/>
                          <a:pt x="3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3" name="Google Shape;28513;p95"/>
                  <p:cNvSpPr/>
                  <p:nvPr/>
                </p:nvSpPr>
                <p:spPr>
                  <a:xfrm>
                    <a:off x="7059050" y="4717775"/>
                    <a:ext cx="14200" cy="11875"/>
                  </a:xfrm>
                  <a:custGeom>
                    <a:avLst/>
                    <a:gdLst/>
                    <a:ahLst/>
                    <a:cxnLst/>
                    <a:rect l="l" t="t" r="r" b="b"/>
                    <a:pathLst>
                      <a:path w="568" h="475" extrusionOk="0">
                        <a:moveTo>
                          <a:pt x="234" y="1"/>
                        </a:moveTo>
                        <a:cubicBezTo>
                          <a:pt x="101" y="1"/>
                          <a:pt x="1" y="134"/>
                          <a:pt x="1" y="268"/>
                        </a:cubicBezTo>
                        <a:cubicBezTo>
                          <a:pt x="1" y="384"/>
                          <a:pt x="101" y="474"/>
                          <a:pt x="215" y="474"/>
                        </a:cubicBezTo>
                        <a:cubicBezTo>
                          <a:pt x="233" y="474"/>
                          <a:pt x="250" y="472"/>
                          <a:pt x="268" y="468"/>
                        </a:cubicBezTo>
                        <a:cubicBezTo>
                          <a:pt x="568" y="435"/>
                          <a:pt x="501"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4" name="Google Shape;28514;p95"/>
                  <p:cNvSpPr/>
                  <p:nvPr/>
                </p:nvSpPr>
                <p:spPr>
                  <a:xfrm>
                    <a:off x="7155175" y="4645975"/>
                    <a:ext cx="15650" cy="12650"/>
                  </a:xfrm>
                  <a:custGeom>
                    <a:avLst/>
                    <a:gdLst/>
                    <a:ahLst/>
                    <a:cxnLst/>
                    <a:rect l="l" t="t" r="r" b="b"/>
                    <a:pathLst>
                      <a:path w="626" h="506" extrusionOk="0">
                        <a:moveTo>
                          <a:pt x="320" y="1"/>
                        </a:moveTo>
                        <a:cubicBezTo>
                          <a:pt x="138" y="1"/>
                          <a:pt x="0" y="217"/>
                          <a:pt x="125" y="404"/>
                        </a:cubicBezTo>
                        <a:cubicBezTo>
                          <a:pt x="168" y="469"/>
                          <a:pt x="239" y="506"/>
                          <a:pt x="320" y="506"/>
                        </a:cubicBezTo>
                        <a:cubicBezTo>
                          <a:pt x="364" y="506"/>
                          <a:pt x="412" y="495"/>
                          <a:pt x="459" y="471"/>
                        </a:cubicBezTo>
                        <a:cubicBezTo>
                          <a:pt x="626" y="338"/>
                          <a:pt x="559" y="71"/>
                          <a:pt x="359" y="4"/>
                        </a:cubicBezTo>
                        <a:cubicBezTo>
                          <a:pt x="346" y="2"/>
                          <a:pt x="333"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5" name="Google Shape;28515;p95"/>
                  <p:cNvSpPr/>
                  <p:nvPr/>
                </p:nvSpPr>
                <p:spPr>
                  <a:xfrm>
                    <a:off x="7070725" y="4559000"/>
                    <a:ext cx="15875" cy="12025"/>
                  </a:xfrm>
                  <a:custGeom>
                    <a:avLst/>
                    <a:gdLst/>
                    <a:ahLst/>
                    <a:cxnLst/>
                    <a:rect l="l" t="t" r="r" b="b"/>
                    <a:pathLst>
                      <a:path w="635" h="481" extrusionOk="0">
                        <a:moveTo>
                          <a:pt x="324" y="1"/>
                        </a:moveTo>
                        <a:cubicBezTo>
                          <a:pt x="254" y="1"/>
                          <a:pt x="189" y="26"/>
                          <a:pt x="134" y="81"/>
                        </a:cubicBezTo>
                        <a:cubicBezTo>
                          <a:pt x="1" y="247"/>
                          <a:pt x="134" y="481"/>
                          <a:pt x="334" y="481"/>
                        </a:cubicBezTo>
                        <a:cubicBezTo>
                          <a:pt x="568" y="481"/>
                          <a:pt x="635" y="214"/>
                          <a:pt x="501" y="47"/>
                        </a:cubicBezTo>
                        <a:cubicBezTo>
                          <a:pt x="441" y="17"/>
                          <a:pt x="381"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6" name="Google Shape;28516;p95"/>
                  <p:cNvSpPr/>
                  <p:nvPr/>
                </p:nvSpPr>
                <p:spPr>
                  <a:xfrm>
                    <a:off x="6751625" y="4734900"/>
                    <a:ext cx="17350" cy="12150"/>
                  </a:xfrm>
                  <a:custGeom>
                    <a:avLst/>
                    <a:gdLst/>
                    <a:ahLst/>
                    <a:cxnLst/>
                    <a:rect l="l" t="t" r="r" b="b"/>
                    <a:pathLst>
                      <a:path w="694" h="486" extrusionOk="0">
                        <a:moveTo>
                          <a:pt x="349" y="0"/>
                        </a:moveTo>
                        <a:cubicBezTo>
                          <a:pt x="320" y="0"/>
                          <a:pt x="289" y="5"/>
                          <a:pt x="256" y="16"/>
                        </a:cubicBezTo>
                        <a:cubicBezTo>
                          <a:pt x="0" y="130"/>
                          <a:pt x="107" y="486"/>
                          <a:pt x="330" y="486"/>
                        </a:cubicBezTo>
                        <a:cubicBezTo>
                          <a:pt x="369" y="486"/>
                          <a:pt x="411" y="475"/>
                          <a:pt x="456" y="450"/>
                        </a:cubicBezTo>
                        <a:cubicBezTo>
                          <a:pt x="694" y="331"/>
                          <a:pt x="587"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7" name="Google Shape;28517;p95"/>
                  <p:cNvSpPr/>
                  <p:nvPr/>
                </p:nvSpPr>
                <p:spPr>
                  <a:xfrm>
                    <a:off x="6794700" y="4821825"/>
                    <a:ext cx="15325" cy="12200"/>
                  </a:xfrm>
                  <a:custGeom>
                    <a:avLst/>
                    <a:gdLst/>
                    <a:ahLst/>
                    <a:cxnLst/>
                    <a:rect l="l" t="t" r="r" b="b"/>
                    <a:pathLst>
                      <a:path w="613" h="488" extrusionOk="0">
                        <a:moveTo>
                          <a:pt x="264" y="1"/>
                        </a:moveTo>
                        <a:cubicBezTo>
                          <a:pt x="244" y="1"/>
                          <a:pt x="223" y="3"/>
                          <a:pt x="201" y="9"/>
                        </a:cubicBezTo>
                        <a:cubicBezTo>
                          <a:pt x="67" y="75"/>
                          <a:pt x="1" y="209"/>
                          <a:pt x="67" y="342"/>
                        </a:cubicBezTo>
                        <a:cubicBezTo>
                          <a:pt x="93" y="444"/>
                          <a:pt x="196" y="488"/>
                          <a:pt x="288" y="488"/>
                        </a:cubicBezTo>
                        <a:cubicBezTo>
                          <a:pt x="316" y="488"/>
                          <a:pt x="344" y="483"/>
                          <a:pt x="367" y="476"/>
                        </a:cubicBezTo>
                        <a:cubicBezTo>
                          <a:pt x="612" y="322"/>
                          <a:pt x="49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8" name="Google Shape;28518;p95"/>
                  <p:cNvSpPr/>
                  <p:nvPr/>
                </p:nvSpPr>
                <p:spPr>
                  <a:xfrm>
                    <a:off x="7086750" y="4620525"/>
                    <a:ext cx="13200" cy="12125"/>
                  </a:xfrm>
                  <a:custGeom>
                    <a:avLst/>
                    <a:gdLst/>
                    <a:ahLst/>
                    <a:cxnLst/>
                    <a:rect l="l" t="t" r="r" b="b"/>
                    <a:pathLst>
                      <a:path w="528" h="485" extrusionOk="0">
                        <a:moveTo>
                          <a:pt x="264" y="1"/>
                        </a:moveTo>
                        <a:cubicBezTo>
                          <a:pt x="156" y="1"/>
                          <a:pt x="46" y="72"/>
                          <a:pt x="27" y="188"/>
                        </a:cubicBezTo>
                        <a:cubicBezTo>
                          <a:pt x="0" y="347"/>
                          <a:pt x="142" y="485"/>
                          <a:pt x="285" y="485"/>
                        </a:cubicBezTo>
                        <a:cubicBezTo>
                          <a:pt x="322" y="485"/>
                          <a:pt x="359" y="476"/>
                          <a:pt x="394" y="455"/>
                        </a:cubicBezTo>
                        <a:cubicBezTo>
                          <a:pt x="494" y="355"/>
                          <a:pt x="527" y="222"/>
                          <a:pt x="461" y="122"/>
                        </a:cubicBezTo>
                        <a:cubicBezTo>
                          <a:pt x="419" y="38"/>
                          <a:pt x="342"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9" name="Google Shape;28519;p95"/>
                  <p:cNvSpPr/>
                  <p:nvPr/>
                </p:nvSpPr>
                <p:spPr>
                  <a:xfrm>
                    <a:off x="7102200" y="4536600"/>
                    <a:ext cx="13600" cy="11350"/>
                  </a:xfrm>
                  <a:custGeom>
                    <a:avLst/>
                    <a:gdLst/>
                    <a:ahLst/>
                    <a:cxnLst/>
                    <a:rect l="l" t="t" r="r" b="b"/>
                    <a:pathLst>
                      <a:path w="544" h="454" extrusionOk="0">
                        <a:moveTo>
                          <a:pt x="273" y="1"/>
                        </a:moveTo>
                        <a:cubicBezTo>
                          <a:pt x="165" y="1"/>
                          <a:pt x="70" y="60"/>
                          <a:pt x="43" y="143"/>
                        </a:cubicBezTo>
                        <a:cubicBezTo>
                          <a:pt x="1" y="331"/>
                          <a:pt x="142" y="453"/>
                          <a:pt x="286" y="453"/>
                        </a:cubicBezTo>
                        <a:cubicBezTo>
                          <a:pt x="372" y="453"/>
                          <a:pt x="460" y="409"/>
                          <a:pt x="510" y="310"/>
                        </a:cubicBezTo>
                        <a:cubicBezTo>
                          <a:pt x="543" y="176"/>
                          <a:pt x="476" y="43"/>
                          <a:pt x="343" y="9"/>
                        </a:cubicBezTo>
                        <a:cubicBezTo>
                          <a:pt x="319" y="3"/>
                          <a:pt x="296" y="1"/>
                          <a:pt x="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0" name="Google Shape;28520;p95"/>
                  <p:cNvSpPr/>
                  <p:nvPr/>
                </p:nvSpPr>
                <p:spPr>
                  <a:xfrm>
                    <a:off x="7048425" y="4676625"/>
                    <a:ext cx="14825" cy="12300"/>
                  </a:xfrm>
                  <a:custGeom>
                    <a:avLst/>
                    <a:gdLst/>
                    <a:ahLst/>
                    <a:cxnLst/>
                    <a:rect l="l" t="t" r="r" b="b"/>
                    <a:pathLst>
                      <a:path w="593" h="492" extrusionOk="0">
                        <a:moveTo>
                          <a:pt x="313" y="0"/>
                        </a:moveTo>
                        <a:cubicBezTo>
                          <a:pt x="219" y="0"/>
                          <a:pt x="110" y="44"/>
                          <a:pt x="59" y="146"/>
                        </a:cubicBezTo>
                        <a:cubicBezTo>
                          <a:pt x="0" y="293"/>
                          <a:pt x="122" y="491"/>
                          <a:pt x="289" y="491"/>
                        </a:cubicBezTo>
                        <a:cubicBezTo>
                          <a:pt x="312" y="491"/>
                          <a:pt x="335" y="487"/>
                          <a:pt x="359" y="479"/>
                        </a:cubicBezTo>
                        <a:cubicBezTo>
                          <a:pt x="559" y="413"/>
                          <a:pt x="593" y="112"/>
                          <a:pt x="392" y="12"/>
                        </a:cubicBezTo>
                        <a:cubicBezTo>
                          <a:pt x="369" y="4"/>
                          <a:pt x="341" y="0"/>
                          <a:pt x="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1" name="Google Shape;28521;p95"/>
                  <p:cNvSpPr/>
                  <p:nvPr/>
                </p:nvSpPr>
                <p:spPr>
                  <a:xfrm>
                    <a:off x="7209375" y="4622800"/>
                    <a:ext cx="11500" cy="10325"/>
                  </a:xfrm>
                  <a:custGeom>
                    <a:avLst/>
                    <a:gdLst/>
                    <a:ahLst/>
                    <a:cxnLst/>
                    <a:rect l="l" t="t" r="r" b="b"/>
                    <a:pathLst>
                      <a:path w="460" h="413" extrusionOk="0">
                        <a:moveTo>
                          <a:pt x="328" y="0"/>
                        </a:moveTo>
                        <a:cubicBezTo>
                          <a:pt x="184" y="0"/>
                          <a:pt x="1" y="413"/>
                          <a:pt x="186" y="413"/>
                        </a:cubicBezTo>
                        <a:cubicBezTo>
                          <a:pt x="206" y="413"/>
                          <a:pt x="230" y="408"/>
                          <a:pt x="259" y="397"/>
                        </a:cubicBezTo>
                        <a:cubicBezTo>
                          <a:pt x="392" y="364"/>
                          <a:pt x="459" y="231"/>
                          <a:pt x="426" y="97"/>
                        </a:cubicBezTo>
                        <a:cubicBezTo>
                          <a:pt x="400" y="28"/>
                          <a:pt x="366"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2" name="Google Shape;28522;p95"/>
                  <p:cNvSpPr/>
                  <p:nvPr/>
                </p:nvSpPr>
                <p:spPr>
                  <a:xfrm>
                    <a:off x="7235150" y="4491550"/>
                    <a:ext cx="11575" cy="10275"/>
                  </a:xfrm>
                  <a:custGeom>
                    <a:avLst/>
                    <a:gdLst/>
                    <a:ahLst/>
                    <a:cxnLst/>
                    <a:rect l="l" t="t" r="r" b="b"/>
                    <a:pathLst>
                      <a:path w="463" h="411" extrusionOk="0">
                        <a:moveTo>
                          <a:pt x="203" y="1"/>
                        </a:moveTo>
                        <a:cubicBezTo>
                          <a:pt x="1" y="1"/>
                          <a:pt x="201" y="410"/>
                          <a:pt x="340" y="410"/>
                        </a:cubicBezTo>
                        <a:cubicBezTo>
                          <a:pt x="377" y="410"/>
                          <a:pt x="409" y="382"/>
                          <a:pt x="429" y="310"/>
                        </a:cubicBezTo>
                        <a:cubicBezTo>
                          <a:pt x="462" y="210"/>
                          <a:pt x="395" y="77"/>
                          <a:pt x="262" y="10"/>
                        </a:cubicBezTo>
                        <a:cubicBezTo>
                          <a:pt x="239" y="4"/>
                          <a:pt x="219" y="1"/>
                          <a:pt x="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3" name="Google Shape;28523;p95"/>
                  <p:cNvSpPr/>
                  <p:nvPr/>
                </p:nvSpPr>
                <p:spPr>
                  <a:xfrm>
                    <a:off x="6961125" y="4466650"/>
                    <a:ext cx="13725" cy="8950"/>
                  </a:xfrm>
                  <a:custGeom>
                    <a:avLst/>
                    <a:gdLst/>
                    <a:ahLst/>
                    <a:cxnLst/>
                    <a:rect l="l" t="t" r="r" b="b"/>
                    <a:pathLst>
                      <a:path w="549" h="358" extrusionOk="0">
                        <a:moveTo>
                          <a:pt x="323" y="0"/>
                        </a:moveTo>
                        <a:cubicBezTo>
                          <a:pt x="310" y="0"/>
                          <a:pt x="296" y="2"/>
                          <a:pt x="282" y="5"/>
                        </a:cubicBezTo>
                        <a:cubicBezTo>
                          <a:pt x="1" y="5"/>
                          <a:pt x="307" y="358"/>
                          <a:pt x="465" y="358"/>
                        </a:cubicBezTo>
                        <a:cubicBezTo>
                          <a:pt x="514" y="358"/>
                          <a:pt x="549" y="325"/>
                          <a:pt x="549" y="239"/>
                        </a:cubicBezTo>
                        <a:cubicBezTo>
                          <a:pt x="519" y="120"/>
                          <a:pt x="436"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4" name="Google Shape;28524;p95"/>
                  <p:cNvSpPr/>
                  <p:nvPr/>
                </p:nvSpPr>
                <p:spPr>
                  <a:xfrm>
                    <a:off x="6739650" y="4718400"/>
                    <a:ext cx="15450" cy="12625"/>
                  </a:xfrm>
                  <a:custGeom>
                    <a:avLst/>
                    <a:gdLst/>
                    <a:ahLst/>
                    <a:cxnLst/>
                    <a:rect l="l" t="t" r="r" b="b"/>
                    <a:pathLst>
                      <a:path w="618" h="505" extrusionOk="0">
                        <a:moveTo>
                          <a:pt x="268" y="1"/>
                        </a:moveTo>
                        <a:cubicBezTo>
                          <a:pt x="209" y="1"/>
                          <a:pt x="151" y="26"/>
                          <a:pt x="101" y="76"/>
                        </a:cubicBezTo>
                        <a:cubicBezTo>
                          <a:pt x="1" y="176"/>
                          <a:pt x="1" y="343"/>
                          <a:pt x="101" y="443"/>
                        </a:cubicBezTo>
                        <a:cubicBezTo>
                          <a:pt x="151" y="486"/>
                          <a:pt x="206" y="504"/>
                          <a:pt x="259" y="504"/>
                        </a:cubicBezTo>
                        <a:cubicBezTo>
                          <a:pt x="452" y="504"/>
                          <a:pt x="618" y="259"/>
                          <a:pt x="435" y="76"/>
                        </a:cubicBezTo>
                        <a:cubicBezTo>
                          <a:pt x="385" y="26"/>
                          <a:pt x="326"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5" name="Google Shape;28525;p95"/>
                  <p:cNvSpPr/>
                  <p:nvPr/>
                </p:nvSpPr>
                <p:spPr>
                  <a:xfrm>
                    <a:off x="6834725" y="4775825"/>
                    <a:ext cx="15550" cy="11875"/>
                  </a:xfrm>
                  <a:custGeom>
                    <a:avLst/>
                    <a:gdLst/>
                    <a:ahLst/>
                    <a:cxnLst/>
                    <a:rect l="l" t="t" r="r" b="b"/>
                    <a:pathLst>
                      <a:path w="622" h="475" extrusionOk="0">
                        <a:moveTo>
                          <a:pt x="314" y="1"/>
                        </a:moveTo>
                        <a:cubicBezTo>
                          <a:pt x="288" y="1"/>
                          <a:pt x="261" y="5"/>
                          <a:pt x="234" y="14"/>
                        </a:cubicBezTo>
                        <a:cubicBezTo>
                          <a:pt x="34" y="81"/>
                          <a:pt x="1" y="347"/>
                          <a:pt x="201" y="448"/>
                        </a:cubicBezTo>
                        <a:cubicBezTo>
                          <a:pt x="238" y="466"/>
                          <a:pt x="275" y="474"/>
                          <a:pt x="311" y="474"/>
                        </a:cubicBezTo>
                        <a:cubicBezTo>
                          <a:pt x="404" y="474"/>
                          <a:pt x="486" y="420"/>
                          <a:pt x="534" y="347"/>
                        </a:cubicBezTo>
                        <a:cubicBezTo>
                          <a:pt x="621" y="174"/>
                          <a:pt x="483" y="1"/>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6" name="Google Shape;28526;p95"/>
                  <p:cNvSpPr/>
                  <p:nvPr/>
                </p:nvSpPr>
                <p:spPr>
                  <a:xfrm>
                    <a:off x="6995075" y="4609500"/>
                    <a:ext cx="13125" cy="12075"/>
                  </a:xfrm>
                  <a:custGeom>
                    <a:avLst/>
                    <a:gdLst/>
                    <a:ahLst/>
                    <a:cxnLst/>
                    <a:rect l="l" t="t" r="r" b="b"/>
                    <a:pathLst>
                      <a:path w="525" h="483" extrusionOk="0">
                        <a:moveTo>
                          <a:pt x="263" y="1"/>
                        </a:moveTo>
                        <a:cubicBezTo>
                          <a:pt x="152" y="1"/>
                          <a:pt x="45" y="73"/>
                          <a:pt x="25" y="196"/>
                        </a:cubicBezTo>
                        <a:cubicBezTo>
                          <a:pt x="0" y="365"/>
                          <a:pt x="117" y="482"/>
                          <a:pt x="247" y="482"/>
                        </a:cubicBezTo>
                        <a:cubicBezTo>
                          <a:pt x="295" y="482"/>
                          <a:pt x="346" y="466"/>
                          <a:pt x="392" y="429"/>
                        </a:cubicBezTo>
                        <a:cubicBezTo>
                          <a:pt x="492" y="362"/>
                          <a:pt x="525" y="196"/>
                          <a:pt x="458" y="96"/>
                        </a:cubicBezTo>
                        <a:cubicBezTo>
                          <a:pt x="406" y="31"/>
                          <a:pt x="334"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7" name="Google Shape;28527;p95"/>
                  <p:cNvSpPr/>
                  <p:nvPr/>
                </p:nvSpPr>
                <p:spPr>
                  <a:xfrm>
                    <a:off x="6850925" y="4559950"/>
                    <a:ext cx="14550" cy="8050"/>
                  </a:xfrm>
                  <a:custGeom>
                    <a:avLst/>
                    <a:gdLst/>
                    <a:ahLst/>
                    <a:cxnLst/>
                    <a:rect l="l" t="t" r="r" b="b"/>
                    <a:pathLst>
                      <a:path w="582" h="322" extrusionOk="0">
                        <a:moveTo>
                          <a:pt x="252" y="1"/>
                        </a:moveTo>
                        <a:cubicBezTo>
                          <a:pt x="144" y="1"/>
                          <a:pt x="47" y="66"/>
                          <a:pt x="20" y="176"/>
                        </a:cubicBezTo>
                        <a:cubicBezTo>
                          <a:pt x="1" y="282"/>
                          <a:pt x="48" y="321"/>
                          <a:pt x="116" y="321"/>
                        </a:cubicBezTo>
                        <a:cubicBezTo>
                          <a:pt x="284" y="321"/>
                          <a:pt x="581" y="81"/>
                          <a:pt x="320" y="9"/>
                        </a:cubicBezTo>
                        <a:cubicBezTo>
                          <a:pt x="297" y="4"/>
                          <a:pt x="274" y="1"/>
                          <a:pt x="2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8" name="Google Shape;28528;p95"/>
                  <p:cNvSpPr/>
                  <p:nvPr/>
                </p:nvSpPr>
                <p:spPr>
                  <a:xfrm>
                    <a:off x="6566200" y="4806975"/>
                    <a:ext cx="13375" cy="11775"/>
                  </a:xfrm>
                  <a:custGeom>
                    <a:avLst/>
                    <a:gdLst/>
                    <a:ahLst/>
                    <a:cxnLst/>
                    <a:rect l="l" t="t" r="r" b="b"/>
                    <a:pathLst>
                      <a:path w="535" h="471" extrusionOk="0">
                        <a:moveTo>
                          <a:pt x="258" y="1"/>
                        </a:moveTo>
                        <a:cubicBezTo>
                          <a:pt x="213" y="1"/>
                          <a:pt x="170" y="12"/>
                          <a:pt x="134" y="35"/>
                        </a:cubicBezTo>
                        <a:cubicBezTo>
                          <a:pt x="34" y="102"/>
                          <a:pt x="1" y="269"/>
                          <a:pt x="67" y="369"/>
                        </a:cubicBezTo>
                        <a:cubicBezTo>
                          <a:pt x="110" y="434"/>
                          <a:pt x="195" y="470"/>
                          <a:pt x="277" y="470"/>
                        </a:cubicBezTo>
                        <a:cubicBezTo>
                          <a:pt x="322" y="470"/>
                          <a:pt x="365" y="459"/>
                          <a:pt x="401" y="436"/>
                        </a:cubicBezTo>
                        <a:cubicBezTo>
                          <a:pt x="501" y="369"/>
                          <a:pt x="534" y="202"/>
                          <a:pt x="468" y="102"/>
                        </a:cubicBezTo>
                        <a:cubicBezTo>
                          <a:pt x="425" y="38"/>
                          <a:pt x="340" y="1"/>
                          <a:pt x="2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9" name="Google Shape;28529;p95"/>
                  <p:cNvSpPr/>
                  <p:nvPr/>
                </p:nvSpPr>
                <p:spPr>
                  <a:xfrm>
                    <a:off x="6721325" y="4802850"/>
                    <a:ext cx="11700" cy="11700"/>
                  </a:xfrm>
                  <a:custGeom>
                    <a:avLst/>
                    <a:gdLst/>
                    <a:ahLst/>
                    <a:cxnLst/>
                    <a:rect l="l" t="t" r="r" b="b"/>
                    <a:pathLst>
                      <a:path w="468" h="468" extrusionOk="0">
                        <a:moveTo>
                          <a:pt x="234" y="0"/>
                        </a:moveTo>
                        <a:cubicBezTo>
                          <a:pt x="100" y="0"/>
                          <a:pt x="0" y="100"/>
                          <a:pt x="0" y="234"/>
                        </a:cubicBezTo>
                        <a:cubicBezTo>
                          <a:pt x="0" y="367"/>
                          <a:pt x="100" y="467"/>
                          <a:pt x="234" y="467"/>
                        </a:cubicBezTo>
                        <a:cubicBezTo>
                          <a:pt x="367" y="467"/>
                          <a:pt x="467" y="367"/>
                          <a:pt x="467" y="234"/>
                        </a:cubicBezTo>
                        <a:cubicBezTo>
                          <a:pt x="467" y="100"/>
                          <a:pt x="367"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0" name="Google Shape;28530;p95"/>
                  <p:cNvSpPr/>
                  <p:nvPr/>
                </p:nvSpPr>
                <p:spPr>
                  <a:xfrm>
                    <a:off x="6751825" y="4610875"/>
                    <a:ext cx="15375" cy="12075"/>
                  </a:xfrm>
                  <a:custGeom>
                    <a:avLst/>
                    <a:gdLst/>
                    <a:ahLst/>
                    <a:cxnLst/>
                    <a:rect l="l" t="t" r="r" b="b"/>
                    <a:pathLst>
                      <a:path w="615" h="483" extrusionOk="0">
                        <a:moveTo>
                          <a:pt x="357" y="1"/>
                        </a:moveTo>
                        <a:cubicBezTo>
                          <a:pt x="99" y="1"/>
                          <a:pt x="1" y="412"/>
                          <a:pt x="281" y="474"/>
                        </a:cubicBezTo>
                        <a:cubicBezTo>
                          <a:pt x="304" y="480"/>
                          <a:pt x="327" y="483"/>
                          <a:pt x="349" y="483"/>
                        </a:cubicBezTo>
                        <a:cubicBezTo>
                          <a:pt x="457" y="483"/>
                          <a:pt x="554" y="418"/>
                          <a:pt x="581" y="307"/>
                        </a:cubicBezTo>
                        <a:cubicBezTo>
                          <a:pt x="615" y="174"/>
                          <a:pt x="548" y="41"/>
                          <a:pt x="415" y="7"/>
                        </a:cubicBezTo>
                        <a:cubicBezTo>
                          <a:pt x="395" y="3"/>
                          <a:pt x="375"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1" name="Google Shape;28531;p95"/>
                  <p:cNvSpPr/>
                  <p:nvPr/>
                </p:nvSpPr>
                <p:spPr>
                  <a:xfrm>
                    <a:off x="6538675" y="4677375"/>
                    <a:ext cx="10800" cy="10350"/>
                  </a:xfrm>
                  <a:custGeom>
                    <a:avLst/>
                    <a:gdLst/>
                    <a:ahLst/>
                    <a:cxnLst/>
                    <a:rect l="l" t="t" r="r" b="b"/>
                    <a:pathLst>
                      <a:path w="432" h="414" extrusionOk="0">
                        <a:moveTo>
                          <a:pt x="266" y="1"/>
                        </a:moveTo>
                        <a:cubicBezTo>
                          <a:pt x="249" y="1"/>
                          <a:pt x="227" y="5"/>
                          <a:pt x="201" y="16"/>
                        </a:cubicBezTo>
                        <a:cubicBezTo>
                          <a:pt x="68" y="49"/>
                          <a:pt x="1" y="183"/>
                          <a:pt x="34" y="316"/>
                        </a:cubicBezTo>
                        <a:cubicBezTo>
                          <a:pt x="53" y="385"/>
                          <a:pt x="83" y="413"/>
                          <a:pt x="116" y="413"/>
                        </a:cubicBezTo>
                        <a:cubicBezTo>
                          <a:pt x="246" y="413"/>
                          <a:pt x="431"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2" name="Google Shape;28532;p95"/>
                  <p:cNvSpPr/>
                  <p:nvPr/>
                </p:nvSpPr>
                <p:spPr>
                  <a:xfrm>
                    <a:off x="6497825" y="4844025"/>
                    <a:ext cx="13775" cy="11975"/>
                  </a:xfrm>
                  <a:custGeom>
                    <a:avLst/>
                    <a:gdLst/>
                    <a:ahLst/>
                    <a:cxnLst/>
                    <a:rect l="l" t="t" r="r" b="b"/>
                    <a:pathLst>
                      <a:path w="551" h="479" extrusionOk="0">
                        <a:moveTo>
                          <a:pt x="263" y="0"/>
                        </a:moveTo>
                        <a:cubicBezTo>
                          <a:pt x="167" y="0"/>
                          <a:pt x="69" y="50"/>
                          <a:pt x="34" y="155"/>
                        </a:cubicBezTo>
                        <a:cubicBezTo>
                          <a:pt x="0" y="288"/>
                          <a:pt x="34" y="421"/>
                          <a:pt x="167" y="455"/>
                        </a:cubicBezTo>
                        <a:cubicBezTo>
                          <a:pt x="200" y="471"/>
                          <a:pt x="233" y="479"/>
                          <a:pt x="265" y="479"/>
                        </a:cubicBezTo>
                        <a:cubicBezTo>
                          <a:pt x="425" y="479"/>
                          <a:pt x="551" y="288"/>
                          <a:pt x="467" y="121"/>
                        </a:cubicBezTo>
                        <a:cubicBezTo>
                          <a:pt x="436" y="42"/>
                          <a:pt x="351"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3" name="Google Shape;28533;p95"/>
                  <p:cNvSpPr/>
                  <p:nvPr/>
                </p:nvSpPr>
                <p:spPr>
                  <a:xfrm>
                    <a:off x="6503650" y="4755725"/>
                    <a:ext cx="14600" cy="12150"/>
                  </a:xfrm>
                  <a:custGeom>
                    <a:avLst/>
                    <a:gdLst/>
                    <a:ahLst/>
                    <a:cxnLst/>
                    <a:rect l="l" t="t" r="r" b="b"/>
                    <a:pathLst>
                      <a:path w="584" h="486" extrusionOk="0">
                        <a:moveTo>
                          <a:pt x="265" y="1"/>
                        </a:moveTo>
                        <a:cubicBezTo>
                          <a:pt x="192" y="1"/>
                          <a:pt x="119" y="35"/>
                          <a:pt x="68" y="117"/>
                        </a:cubicBezTo>
                        <a:cubicBezTo>
                          <a:pt x="1" y="217"/>
                          <a:pt x="34" y="384"/>
                          <a:pt x="134" y="451"/>
                        </a:cubicBezTo>
                        <a:cubicBezTo>
                          <a:pt x="182" y="475"/>
                          <a:pt x="229" y="486"/>
                          <a:pt x="273" y="486"/>
                        </a:cubicBezTo>
                        <a:cubicBezTo>
                          <a:pt x="354" y="486"/>
                          <a:pt x="425" y="449"/>
                          <a:pt x="468" y="384"/>
                        </a:cubicBezTo>
                        <a:cubicBezTo>
                          <a:pt x="583" y="176"/>
                          <a:pt x="427"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4" name="Google Shape;28534;p95"/>
                  <p:cNvSpPr/>
                  <p:nvPr/>
                </p:nvSpPr>
                <p:spPr>
                  <a:xfrm>
                    <a:off x="6542025" y="4796050"/>
                    <a:ext cx="13375" cy="12500"/>
                  </a:xfrm>
                  <a:custGeom>
                    <a:avLst/>
                    <a:gdLst/>
                    <a:ahLst/>
                    <a:cxnLst/>
                    <a:rect l="l" t="t" r="r" b="b"/>
                    <a:pathLst>
                      <a:path w="535" h="500" extrusionOk="0">
                        <a:moveTo>
                          <a:pt x="268" y="1"/>
                        </a:moveTo>
                        <a:cubicBezTo>
                          <a:pt x="201" y="1"/>
                          <a:pt x="136" y="34"/>
                          <a:pt x="100" y="106"/>
                        </a:cubicBezTo>
                        <a:cubicBezTo>
                          <a:pt x="0" y="172"/>
                          <a:pt x="0" y="339"/>
                          <a:pt x="100" y="439"/>
                        </a:cubicBezTo>
                        <a:cubicBezTo>
                          <a:pt x="142" y="481"/>
                          <a:pt x="196" y="500"/>
                          <a:pt x="249" y="500"/>
                        </a:cubicBezTo>
                        <a:cubicBezTo>
                          <a:pt x="323" y="500"/>
                          <a:pt x="395" y="464"/>
                          <a:pt x="434" y="406"/>
                        </a:cubicBezTo>
                        <a:cubicBezTo>
                          <a:pt x="534" y="306"/>
                          <a:pt x="534" y="139"/>
                          <a:pt x="434" y="72"/>
                        </a:cubicBezTo>
                        <a:cubicBezTo>
                          <a:pt x="388" y="26"/>
                          <a:pt x="327" y="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5" name="Google Shape;28535;p95"/>
                  <p:cNvSpPr/>
                  <p:nvPr/>
                </p:nvSpPr>
                <p:spPr>
                  <a:xfrm>
                    <a:off x="6597250" y="4759025"/>
                    <a:ext cx="14000" cy="12175"/>
                  </a:xfrm>
                  <a:custGeom>
                    <a:avLst/>
                    <a:gdLst/>
                    <a:ahLst/>
                    <a:cxnLst/>
                    <a:rect l="l" t="t" r="r" b="b"/>
                    <a:pathLst>
                      <a:path w="560" h="487" extrusionOk="0">
                        <a:moveTo>
                          <a:pt x="287" y="0"/>
                        </a:moveTo>
                        <a:cubicBezTo>
                          <a:pt x="176" y="0"/>
                          <a:pt x="66" y="80"/>
                          <a:pt x="26" y="219"/>
                        </a:cubicBezTo>
                        <a:cubicBezTo>
                          <a:pt x="1" y="372"/>
                          <a:pt x="132" y="486"/>
                          <a:pt x="285" y="486"/>
                        </a:cubicBezTo>
                        <a:cubicBezTo>
                          <a:pt x="331" y="486"/>
                          <a:pt x="380" y="476"/>
                          <a:pt x="427" y="452"/>
                        </a:cubicBezTo>
                        <a:cubicBezTo>
                          <a:pt x="527" y="352"/>
                          <a:pt x="560" y="219"/>
                          <a:pt x="493" y="119"/>
                        </a:cubicBezTo>
                        <a:cubicBezTo>
                          <a:pt x="439" y="38"/>
                          <a:pt x="363" y="0"/>
                          <a:pt x="2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6" name="Google Shape;28536;p95"/>
                  <p:cNvSpPr/>
                  <p:nvPr/>
                </p:nvSpPr>
                <p:spPr>
                  <a:xfrm>
                    <a:off x="6373650" y="4648275"/>
                    <a:ext cx="14125" cy="11775"/>
                  </a:xfrm>
                  <a:custGeom>
                    <a:avLst/>
                    <a:gdLst/>
                    <a:ahLst/>
                    <a:cxnLst/>
                    <a:rect l="l" t="t" r="r" b="b"/>
                    <a:pathLst>
                      <a:path w="565" h="471" extrusionOk="0">
                        <a:moveTo>
                          <a:pt x="304" y="0"/>
                        </a:moveTo>
                        <a:cubicBezTo>
                          <a:pt x="205" y="0"/>
                          <a:pt x="115" y="44"/>
                          <a:pt x="64" y="146"/>
                        </a:cubicBezTo>
                        <a:cubicBezTo>
                          <a:pt x="1" y="335"/>
                          <a:pt x="163" y="471"/>
                          <a:pt x="316" y="471"/>
                        </a:cubicBezTo>
                        <a:cubicBezTo>
                          <a:pt x="406" y="471"/>
                          <a:pt x="494" y="424"/>
                          <a:pt x="531" y="312"/>
                        </a:cubicBezTo>
                        <a:cubicBezTo>
                          <a:pt x="564" y="179"/>
                          <a:pt x="498" y="46"/>
                          <a:pt x="397" y="12"/>
                        </a:cubicBezTo>
                        <a:cubicBezTo>
                          <a:pt x="366" y="4"/>
                          <a:pt x="334"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7" name="Google Shape;28537;p95"/>
                  <p:cNvSpPr/>
                  <p:nvPr/>
                </p:nvSpPr>
                <p:spPr>
                  <a:xfrm>
                    <a:off x="6077525" y="4779175"/>
                    <a:ext cx="14700" cy="12050"/>
                  </a:xfrm>
                  <a:custGeom>
                    <a:avLst/>
                    <a:gdLst/>
                    <a:ahLst/>
                    <a:cxnLst/>
                    <a:rect l="l" t="t" r="r" b="b"/>
                    <a:pathLst>
                      <a:path w="588" h="482" extrusionOk="0">
                        <a:moveTo>
                          <a:pt x="280" y="0"/>
                        </a:moveTo>
                        <a:cubicBezTo>
                          <a:pt x="254" y="0"/>
                          <a:pt x="227" y="4"/>
                          <a:pt x="201" y="13"/>
                        </a:cubicBezTo>
                        <a:cubicBezTo>
                          <a:pt x="67" y="47"/>
                          <a:pt x="0" y="180"/>
                          <a:pt x="34" y="314"/>
                        </a:cubicBezTo>
                        <a:cubicBezTo>
                          <a:pt x="70" y="422"/>
                          <a:pt x="165" y="481"/>
                          <a:pt x="265" y="481"/>
                        </a:cubicBezTo>
                        <a:cubicBezTo>
                          <a:pt x="350" y="481"/>
                          <a:pt x="440" y="439"/>
                          <a:pt x="501" y="347"/>
                        </a:cubicBezTo>
                        <a:cubicBezTo>
                          <a:pt x="587" y="174"/>
                          <a:pt x="449" y="0"/>
                          <a:pt x="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8" name="Google Shape;28538;p95"/>
                  <p:cNvSpPr/>
                  <p:nvPr/>
                </p:nvSpPr>
                <p:spPr>
                  <a:xfrm>
                    <a:off x="6213475" y="4808550"/>
                    <a:ext cx="14625" cy="8650"/>
                  </a:xfrm>
                  <a:custGeom>
                    <a:avLst/>
                    <a:gdLst/>
                    <a:ahLst/>
                    <a:cxnLst/>
                    <a:rect l="l" t="t" r="r" b="b"/>
                    <a:pathLst>
                      <a:path w="585" h="346" extrusionOk="0">
                        <a:moveTo>
                          <a:pt x="480" y="1"/>
                        </a:moveTo>
                        <a:cubicBezTo>
                          <a:pt x="314" y="1"/>
                          <a:pt x="0" y="267"/>
                          <a:pt x="266" y="339"/>
                        </a:cubicBezTo>
                        <a:cubicBezTo>
                          <a:pt x="284" y="344"/>
                          <a:pt x="302"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9" name="Google Shape;28539;p95"/>
                  <p:cNvSpPr/>
                  <p:nvPr/>
                </p:nvSpPr>
                <p:spPr>
                  <a:xfrm>
                    <a:off x="6312250" y="4734175"/>
                    <a:ext cx="15475" cy="12000"/>
                  </a:xfrm>
                  <a:custGeom>
                    <a:avLst/>
                    <a:gdLst/>
                    <a:ahLst/>
                    <a:cxnLst/>
                    <a:rect l="l" t="t" r="r" b="b"/>
                    <a:pathLst>
                      <a:path w="619" h="480" extrusionOk="0">
                        <a:moveTo>
                          <a:pt x="314" y="0"/>
                        </a:moveTo>
                        <a:cubicBezTo>
                          <a:pt x="142" y="0"/>
                          <a:pt x="1" y="199"/>
                          <a:pt x="118" y="346"/>
                        </a:cubicBezTo>
                        <a:cubicBezTo>
                          <a:pt x="140" y="435"/>
                          <a:pt x="222" y="479"/>
                          <a:pt x="303" y="479"/>
                        </a:cubicBezTo>
                        <a:cubicBezTo>
                          <a:pt x="344" y="479"/>
                          <a:pt x="385" y="468"/>
                          <a:pt x="418" y="446"/>
                        </a:cubicBezTo>
                        <a:cubicBezTo>
                          <a:pt x="619" y="346"/>
                          <a:pt x="585" y="79"/>
                          <a:pt x="385" y="12"/>
                        </a:cubicBezTo>
                        <a:cubicBezTo>
                          <a:pt x="361" y="4"/>
                          <a:pt x="337"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0" name="Google Shape;28540;p95"/>
                  <p:cNvSpPr/>
                  <p:nvPr/>
                </p:nvSpPr>
                <p:spPr>
                  <a:xfrm>
                    <a:off x="6189150" y="4662400"/>
                    <a:ext cx="17775" cy="12400"/>
                  </a:xfrm>
                  <a:custGeom>
                    <a:avLst/>
                    <a:gdLst/>
                    <a:ahLst/>
                    <a:cxnLst/>
                    <a:rect l="l" t="t" r="r" b="b"/>
                    <a:pathLst>
                      <a:path w="711" h="496" extrusionOk="0">
                        <a:moveTo>
                          <a:pt x="357" y="0"/>
                        </a:moveTo>
                        <a:cubicBezTo>
                          <a:pt x="111" y="0"/>
                          <a:pt x="1" y="391"/>
                          <a:pt x="272" y="481"/>
                        </a:cubicBezTo>
                        <a:cubicBezTo>
                          <a:pt x="304" y="491"/>
                          <a:pt x="334" y="495"/>
                          <a:pt x="362" y="495"/>
                        </a:cubicBezTo>
                        <a:cubicBezTo>
                          <a:pt x="627" y="495"/>
                          <a:pt x="710" y="105"/>
                          <a:pt x="439" y="14"/>
                        </a:cubicBezTo>
                        <a:cubicBezTo>
                          <a:pt x="410" y="5"/>
                          <a:pt x="383"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1" name="Google Shape;28541;p95"/>
                  <p:cNvSpPr/>
                  <p:nvPr/>
                </p:nvSpPr>
                <p:spPr>
                  <a:xfrm>
                    <a:off x="6111725" y="4753875"/>
                    <a:ext cx="15500" cy="12150"/>
                  </a:xfrm>
                  <a:custGeom>
                    <a:avLst/>
                    <a:gdLst/>
                    <a:ahLst/>
                    <a:cxnLst/>
                    <a:rect l="l" t="t" r="r" b="b"/>
                    <a:pathLst>
                      <a:path w="620" h="486" extrusionOk="0">
                        <a:moveTo>
                          <a:pt x="279" y="0"/>
                        </a:moveTo>
                        <a:cubicBezTo>
                          <a:pt x="231" y="0"/>
                          <a:pt x="181" y="17"/>
                          <a:pt x="133" y="58"/>
                        </a:cubicBezTo>
                        <a:cubicBezTo>
                          <a:pt x="0" y="125"/>
                          <a:pt x="0" y="291"/>
                          <a:pt x="67" y="392"/>
                        </a:cubicBezTo>
                        <a:cubicBezTo>
                          <a:pt x="125" y="450"/>
                          <a:pt x="194" y="485"/>
                          <a:pt x="268" y="485"/>
                        </a:cubicBezTo>
                        <a:cubicBezTo>
                          <a:pt x="322" y="485"/>
                          <a:pt x="378" y="467"/>
                          <a:pt x="434" y="425"/>
                        </a:cubicBezTo>
                        <a:cubicBezTo>
                          <a:pt x="620" y="265"/>
                          <a:pt x="467" y="0"/>
                          <a:pt x="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2" name="Google Shape;28542;p95"/>
                  <p:cNvSpPr/>
                  <p:nvPr/>
                </p:nvSpPr>
                <p:spPr>
                  <a:xfrm>
                    <a:off x="6199300" y="4781025"/>
                    <a:ext cx="14625" cy="8675"/>
                  </a:xfrm>
                  <a:custGeom>
                    <a:avLst/>
                    <a:gdLst/>
                    <a:ahLst/>
                    <a:cxnLst/>
                    <a:rect l="l" t="t" r="r" b="b"/>
                    <a:pathLst>
                      <a:path w="585" h="347" extrusionOk="0">
                        <a:moveTo>
                          <a:pt x="480" y="1"/>
                        </a:moveTo>
                        <a:cubicBezTo>
                          <a:pt x="314" y="1"/>
                          <a:pt x="0" y="267"/>
                          <a:pt x="266" y="340"/>
                        </a:cubicBezTo>
                        <a:cubicBezTo>
                          <a:pt x="284" y="344"/>
                          <a:pt x="301" y="346"/>
                          <a:pt x="319" y="346"/>
                        </a:cubicBezTo>
                        <a:cubicBezTo>
                          <a:pt x="433" y="346"/>
                          <a:pt x="538" y="255"/>
                          <a:pt x="567" y="139"/>
                        </a:cubicBezTo>
                        <a:cubicBezTo>
                          <a:pt x="585" y="39"/>
                          <a:pt x="543"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3" name="Google Shape;28543;p95"/>
                  <p:cNvSpPr/>
                  <p:nvPr/>
                </p:nvSpPr>
                <p:spPr>
                  <a:xfrm>
                    <a:off x="6266350" y="4691625"/>
                    <a:ext cx="15500" cy="12225"/>
                  </a:xfrm>
                  <a:custGeom>
                    <a:avLst/>
                    <a:gdLst/>
                    <a:ahLst/>
                    <a:cxnLst/>
                    <a:rect l="l" t="t" r="r" b="b"/>
                    <a:pathLst>
                      <a:path w="620" h="489" extrusionOk="0">
                        <a:moveTo>
                          <a:pt x="357" y="0"/>
                        </a:moveTo>
                        <a:cubicBezTo>
                          <a:pt x="176" y="0"/>
                          <a:pt x="1" y="236"/>
                          <a:pt x="153" y="413"/>
                        </a:cubicBezTo>
                        <a:cubicBezTo>
                          <a:pt x="203" y="463"/>
                          <a:pt x="270" y="488"/>
                          <a:pt x="336" y="488"/>
                        </a:cubicBezTo>
                        <a:cubicBezTo>
                          <a:pt x="403" y="488"/>
                          <a:pt x="470" y="463"/>
                          <a:pt x="520" y="413"/>
                        </a:cubicBezTo>
                        <a:cubicBezTo>
                          <a:pt x="587" y="313"/>
                          <a:pt x="620" y="180"/>
                          <a:pt x="520" y="80"/>
                        </a:cubicBezTo>
                        <a:cubicBezTo>
                          <a:pt x="472" y="24"/>
                          <a:pt x="414"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4" name="Google Shape;28544;p95"/>
                  <p:cNvSpPr/>
                  <p:nvPr/>
                </p:nvSpPr>
                <p:spPr>
                  <a:xfrm>
                    <a:off x="6097575" y="4607500"/>
                    <a:ext cx="14175" cy="11900"/>
                  </a:xfrm>
                  <a:custGeom>
                    <a:avLst/>
                    <a:gdLst/>
                    <a:ahLst/>
                    <a:cxnLst/>
                    <a:rect l="l" t="t" r="r" b="b"/>
                    <a:pathLst>
                      <a:path w="567" h="476" extrusionOk="0">
                        <a:moveTo>
                          <a:pt x="308" y="0"/>
                        </a:moveTo>
                        <a:cubicBezTo>
                          <a:pt x="211" y="0"/>
                          <a:pt x="93" y="60"/>
                          <a:pt x="66" y="142"/>
                        </a:cubicBezTo>
                        <a:cubicBezTo>
                          <a:pt x="1" y="337"/>
                          <a:pt x="161" y="476"/>
                          <a:pt x="309" y="476"/>
                        </a:cubicBezTo>
                        <a:cubicBezTo>
                          <a:pt x="388" y="476"/>
                          <a:pt x="464" y="436"/>
                          <a:pt x="499" y="342"/>
                        </a:cubicBezTo>
                        <a:cubicBezTo>
                          <a:pt x="566" y="209"/>
                          <a:pt x="499" y="75"/>
                          <a:pt x="366" y="9"/>
                        </a:cubicBezTo>
                        <a:cubicBezTo>
                          <a:pt x="348" y="3"/>
                          <a:pt x="328"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5" name="Google Shape;28545;p95"/>
                  <p:cNvSpPr/>
                  <p:nvPr/>
                </p:nvSpPr>
                <p:spPr>
                  <a:xfrm>
                    <a:off x="5980775" y="4731600"/>
                    <a:ext cx="13175" cy="12500"/>
                  </a:xfrm>
                  <a:custGeom>
                    <a:avLst/>
                    <a:gdLst/>
                    <a:ahLst/>
                    <a:cxnLst/>
                    <a:rect l="l" t="t" r="r" b="b"/>
                    <a:pathLst>
                      <a:path w="527" h="500" extrusionOk="0">
                        <a:moveTo>
                          <a:pt x="267" y="0"/>
                        </a:moveTo>
                        <a:cubicBezTo>
                          <a:pt x="222" y="0"/>
                          <a:pt x="176" y="15"/>
                          <a:pt x="134" y="48"/>
                        </a:cubicBezTo>
                        <a:cubicBezTo>
                          <a:pt x="34" y="148"/>
                          <a:pt x="1" y="282"/>
                          <a:pt x="68" y="415"/>
                        </a:cubicBezTo>
                        <a:cubicBezTo>
                          <a:pt x="114" y="474"/>
                          <a:pt x="182" y="499"/>
                          <a:pt x="250" y="499"/>
                        </a:cubicBezTo>
                        <a:cubicBezTo>
                          <a:pt x="375" y="499"/>
                          <a:pt x="501" y="412"/>
                          <a:pt x="501" y="282"/>
                        </a:cubicBezTo>
                        <a:cubicBezTo>
                          <a:pt x="526" y="132"/>
                          <a:pt x="401" y="0"/>
                          <a:pt x="2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6" name="Google Shape;28546;p95"/>
                  <p:cNvSpPr/>
                  <p:nvPr/>
                </p:nvSpPr>
                <p:spPr>
                  <a:xfrm>
                    <a:off x="6082525" y="4748425"/>
                    <a:ext cx="13375" cy="12075"/>
                  </a:xfrm>
                  <a:custGeom>
                    <a:avLst/>
                    <a:gdLst/>
                    <a:ahLst/>
                    <a:cxnLst/>
                    <a:rect l="l" t="t" r="r" b="b"/>
                    <a:pathLst>
                      <a:path w="535" h="483" extrusionOk="0">
                        <a:moveTo>
                          <a:pt x="266" y="1"/>
                        </a:moveTo>
                        <a:cubicBezTo>
                          <a:pt x="158" y="1"/>
                          <a:pt x="62" y="65"/>
                          <a:pt x="34" y="176"/>
                        </a:cubicBezTo>
                        <a:cubicBezTo>
                          <a:pt x="1" y="309"/>
                          <a:pt x="67" y="443"/>
                          <a:pt x="201" y="476"/>
                        </a:cubicBezTo>
                        <a:cubicBezTo>
                          <a:pt x="219" y="481"/>
                          <a:pt x="236" y="483"/>
                          <a:pt x="254" y="483"/>
                        </a:cubicBezTo>
                        <a:cubicBezTo>
                          <a:pt x="368" y="483"/>
                          <a:pt x="472" y="396"/>
                          <a:pt x="501" y="309"/>
                        </a:cubicBezTo>
                        <a:cubicBezTo>
                          <a:pt x="534" y="176"/>
                          <a:pt x="468" y="42"/>
                          <a:pt x="334" y="9"/>
                        </a:cubicBezTo>
                        <a:cubicBezTo>
                          <a:pt x="311" y="3"/>
                          <a:pt x="288"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7" name="Google Shape;28547;p95"/>
                  <p:cNvSpPr/>
                  <p:nvPr/>
                </p:nvSpPr>
                <p:spPr>
                  <a:xfrm>
                    <a:off x="6136350" y="4683150"/>
                    <a:ext cx="14575" cy="11525"/>
                  </a:xfrm>
                  <a:custGeom>
                    <a:avLst/>
                    <a:gdLst/>
                    <a:ahLst/>
                    <a:cxnLst/>
                    <a:rect l="l" t="t" r="r" b="b"/>
                    <a:pathLst>
                      <a:path w="583" h="461" extrusionOk="0">
                        <a:moveTo>
                          <a:pt x="328" y="0"/>
                        </a:moveTo>
                        <a:cubicBezTo>
                          <a:pt x="147" y="0"/>
                          <a:pt x="0" y="211"/>
                          <a:pt x="149" y="385"/>
                        </a:cubicBezTo>
                        <a:cubicBezTo>
                          <a:pt x="199" y="435"/>
                          <a:pt x="266" y="460"/>
                          <a:pt x="328" y="460"/>
                        </a:cubicBezTo>
                        <a:cubicBezTo>
                          <a:pt x="391" y="460"/>
                          <a:pt x="449" y="435"/>
                          <a:pt x="483" y="385"/>
                        </a:cubicBezTo>
                        <a:cubicBezTo>
                          <a:pt x="583" y="318"/>
                          <a:pt x="583" y="152"/>
                          <a:pt x="516" y="85"/>
                        </a:cubicBezTo>
                        <a:cubicBezTo>
                          <a:pt x="456" y="25"/>
                          <a:pt x="390" y="0"/>
                          <a:pt x="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8" name="Google Shape;28548;p95"/>
                  <p:cNvSpPr/>
                  <p:nvPr/>
                </p:nvSpPr>
                <p:spPr>
                  <a:xfrm>
                    <a:off x="5972675" y="4545325"/>
                    <a:ext cx="15650" cy="12450"/>
                  </a:xfrm>
                  <a:custGeom>
                    <a:avLst/>
                    <a:gdLst/>
                    <a:ahLst/>
                    <a:cxnLst/>
                    <a:rect l="l" t="t" r="r" b="b"/>
                    <a:pathLst>
                      <a:path w="626" h="498" extrusionOk="0">
                        <a:moveTo>
                          <a:pt x="310" y="0"/>
                        </a:moveTo>
                        <a:cubicBezTo>
                          <a:pt x="236" y="0"/>
                          <a:pt x="164" y="36"/>
                          <a:pt x="125" y="94"/>
                        </a:cubicBezTo>
                        <a:cubicBezTo>
                          <a:pt x="0" y="281"/>
                          <a:pt x="138" y="497"/>
                          <a:pt x="320" y="497"/>
                        </a:cubicBezTo>
                        <a:cubicBezTo>
                          <a:pt x="332" y="497"/>
                          <a:pt x="345" y="496"/>
                          <a:pt x="358" y="494"/>
                        </a:cubicBezTo>
                        <a:cubicBezTo>
                          <a:pt x="592" y="428"/>
                          <a:pt x="625" y="161"/>
                          <a:pt x="458" y="61"/>
                        </a:cubicBezTo>
                        <a:cubicBezTo>
                          <a:pt x="416" y="19"/>
                          <a:pt x="363" y="0"/>
                          <a:pt x="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9" name="Google Shape;28549;p95"/>
                  <p:cNvSpPr/>
                  <p:nvPr/>
                </p:nvSpPr>
                <p:spPr>
                  <a:xfrm>
                    <a:off x="5663900" y="4575875"/>
                    <a:ext cx="11700" cy="11850"/>
                  </a:xfrm>
                  <a:custGeom>
                    <a:avLst/>
                    <a:gdLst/>
                    <a:ahLst/>
                    <a:cxnLst/>
                    <a:rect l="l" t="t" r="r" b="b"/>
                    <a:pathLst>
                      <a:path w="468" h="474" extrusionOk="0">
                        <a:moveTo>
                          <a:pt x="193" y="1"/>
                        </a:moveTo>
                        <a:cubicBezTo>
                          <a:pt x="80" y="1"/>
                          <a:pt x="0" y="120"/>
                          <a:pt x="0" y="240"/>
                        </a:cubicBezTo>
                        <a:cubicBezTo>
                          <a:pt x="0" y="373"/>
                          <a:pt x="100" y="473"/>
                          <a:pt x="234" y="473"/>
                        </a:cubicBezTo>
                        <a:cubicBezTo>
                          <a:pt x="367" y="473"/>
                          <a:pt x="467" y="373"/>
                          <a:pt x="467" y="240"/>
                        </a:cubicBezTo>
                        <a:cubicBezTo>
                          <a:pt x="467" y="120"/>
                          <a:pt x="387" y="1"/>
                          <a:pt x="275" y="1"/>
                        </a:cubicBezTo>
                        <a:cubicBezTo>
                          <a:pt x="262" y="1"/>
                          <a:pt x="248" y="3"/>
                          <a:pt x="234" y="6"/>
                        </a:cubicBezTo>
                        <a:cubicBezTo>
                          <a:pt x="220" y="3"/>
                          <a:pt x="206"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0" name="Google Shape;28550;p95"/>
                  <p:cNvSpPr/>
                  <p:nvPr/>
                </p:nvSpPr>
                <p:spPr>
                  <a:xfrm>
                    <a:off x="5740825" y="4697700"/>
                    <a:ext cx="15650" cy="12025"/>
                  </a:xfrm>
                  <a:custGeom>
                    <a:avLst/>
                    <a:gdLst/>
                    <a:ahLst/>
                    <a:cxnLst/>
                    <a:rect l="l" t="t" r="r" b="b"/>
                    <a:pathLst>
                      <a:path w="626" h="481" extrusionOk="0">
                        <a:moveTo>
                          <a:pt x="320" y="0"/>
                        </a:moveTo>
                        <a:cubicBezTo>
                          <a:pt x="138" y="0"/>
                          <a:pt x="1" y="214"/>
                          <a:pt x="126" y="370"/>
                        </a:cubicBezTo>
                        <a:cubicBezTo>
                          <a:pt x="165" y="448"/>
                          <a:pt x="238" y="481"/>
                          <a:pt x="312" y="481"/>
                        </a:cubicBezTo>
                        <a:cubicBezTo>
                          <a:pt x="365" y="481"/>
                          <a:pt x="418" y="465"/>
                          <a:pt x="459" y="437"/>
                        </a:cubicBezTo>
                        <a:cubicBezTo>
                          <a:pt x="626" y="304"/>
                          <a:pt x="593" y="37"/>
                          <a:pt x="359" y="3"/>
                        </a:cubicBezTo>
                        <a:cubicBezTo>
                          <a:pt x="346" y="1"/>
                          <a:pt x="333"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1" name="Google Shape;28551;p95"/>
                  <p:cNvSpPr/>
                  <p:nvPr/>
                </p:nvSpPr>
                <p:spPr>
                  <a:xfrm>
                    <a:off x="5898225" y="4665075"/>
                    <a:ext cx="12525" cy="11875"/>
                  </a:xfrm>
                  <a:custGeom>
                    <a:avLst/>
                    <a:gdLst/>
                    <a:ahLst/>
                    <a:cxnLst/>
                    <a:rect l="l" t="t" r="r" b="b"/>
                    <a:pathLst>
                      <a:path w="501" h="475" extrusionOk="0">
                        <a:moveTo>
                          <a:pt x="285" y="1"/>
                        </a:moveTo>
                        <a:cubicBezTo>
                          <a:pt x="269" y="1"/>
                          <a:pt x="252" y="3"/>
                          <a:pt x="234" y="7"/>
                        </a:cubicBezTo>
                        <a:cubicBezTo>
                          <a:pt x="101" y="7"/>
                          <a:pt x="1" y="107"/>
                          <a:pt x="1" y="241"/>
                        </a:cubicBezTo>
                        <a:cubicBezTo>
                          <a:pt x="34" y="374"/>
                          <a:pt x="134" y="474"/>
                          <a:pt x="267" y="474"/>
                        </a:cubicBezTo>
                        <a:cubicBezTo>
                          <a:pt x="401" y="474"/>
                          <a:pt x="501" y="341"/>
                          <a:pt x="501" y="208"/>
                        </a:cubicBezTo>
                        <a:cubicBezTo>
                          <a:pt x="472" y="92"/>
                          <a:pt x="39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2" name="Google Shape;28552;p95"/>
                  <p:cNvSpPr/>
                  <p:nvPr/>
                </p:nvSpPr>
                <p:spPr>
                  <a:xfrm>
                    <a:off x="5876550" y="4570700"/>
                    <a:ext cx="15525" cy="12350"/>
                  </a:xfrm>
                  <a:custGeom>
                    <a:avLst/>
                    <a:gdLst/>
                    <a:ahLst/>
                    <a:cxnLst/>
                    <a:rect l="l" t="t" r="r" b="b"/>
                    <a:pathLst>
                      <a:path w="621" h="494" extrusionOk="0">
                        <a:moveTo>
                          <a:pt x="294" y="1"/>
                        </a:moveTo>
                        <a:cubicBezTo>
                          <a:pt x="263" y="1"/>
                          <a:pt x="232" y="5"/>
                          <a:pt x="200" y="13"/>
                        </a:cubicBezTo>
                        <a:cubicBezTo>
                          <a:pt x="0" y="113"/>
                          <a:pt x="34" y="413"/>
                          <a:pt x="234" y="480"/>
                        </a:cubicBezTo>
                        <a:cubicBezTo>
                          <a:pt x="261" y="489"/>
                          <a:pt x="287" y="493"/>
                          <a:pt x="314" y="493"/>
                        </a:cubicBezTo>
                        <a:cubicBezTo>
                          <a:pt x="482" y="493"/>
                          <a:pt x="621" y="320"/>
                          <a:pt x="534" y="146"/>
                        </a:cubicBezTo>
                        <a:cubicBezTo>
                          <a:pt x="483" y="44"/>
                          <a:pt x="39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3" name="Google Shape;28553;p95"/>
                  <p:cNvSpPr/>
                  <p:nvPr/>
                </p:nvSpPr>
                <p:spPr>
                  <a:xfrm>
                    <a:off x="5769225" y="4569300"/>
                    <a:ext cx="14775" cy="12575"/>
                  </a:xfrm>
                  <a:custGeom>
                    <a:avLst/>
                    <a:gdLst/>
                    <a:ahLst/>
                    <a:cxnLst/>
                    <a:rect l="l" t="t" r="r" b="b"/>
                    <a:pathLst>
                      <a:path w="591" h="503" extrusionOk="0">
                        <a:moveTo>
                          <a:pt x="327" y="1"/>
                        </a:moveTo>
                        <a:cubicBezTo>
                          <a:pt x="53" y="1"/>
                          <a:pt x="1" y="438"/>
                          <a:pt x="290" y="503"/>
                        </a:cubicBezTo>
                        <a:cubicBezTo>
                          <a:pt x="424" y="503"/>
                          <a:pt x="557" y="403"/>
                          <a:pt x="557" y="269"/>
                        </a:cubicBezTo>
                        <a:cubicBezTo>
                          <a:pt x="591" y="136"/>
                          <a:pt x="491" y="36"/>
                          <a:pt x="357" y="2"/>
                        </a:cubicBezTo>
                        <a:cubicBezTo>
                          <a:pt x="347" y="1"/>
                          <a:pt x="337"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4" name="Google Shape;28554;p95"/>
                  <p:cNvSpPr/>
                  <p:nvPr/>
                </p:nvSpPr>
                <p:spPr>
                  <a:xfrm>
                    <a:off x="5721825" y="4680475"/>
                    <a:ext cx="15075" cy="12100"/>
                  </a:xfrm>
                  <a:custGeom>
                    <a:avLst/>
                    <a:gdLst/>
                    <a:ahLst/>
                    <a:cxnLst/>
                    <a:rect l="l" t="t" r="r" b="b"/>
                    <a:pathLst>
                      <a:path w="603" h="484" extrusionOk="0">
                        <a:moveTo>
                          <a:pt x="298" y="0"/>
                        </a:moveTo>
                        <a:cubicBezTo>
                          <a:pt x="209" y="0"/>
                          <a:pt x="122" y="47"/>
                          <a:pt x="85" y="159"/>
                        </a:cubicBezTo>
                        <a:cubicBezTo>
                          <a:pt x="1" y="348"/>
                          <a:pt x="155" y="484"/>
                          <a:pt x="305" y="484"/>
                        </a:cubicBezTo>
                        <a:cubicBezTo>
                          <a:pt x="394" y="484"/>
                          <a:pt x="482" y="437"/>
                          <a:pt x="519" y="325"/>
                        </a:cubicBezTo>
                        <a:cubicBezTo>
                          <a:pt x="603" y="136"/>
                          <a:pt x="449" y="0"/>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5" name="Google Shape;28555;p95"/>
                  <p:cNvSpPr/>
                  <p:nvPr/>
                </p:nvSpPr>
                <p:spPr>
                  <a:xfrm>
                    <a:off x="5857375" y="4686900"/>
                    <a:ext cx="13175" cy="12600"/>
                  </a:xfrm>
                  <a:custGeom>
                    <a:avLst/>
                    <a:gdLst/>
                    <a:ahLst/>
                    <a:cxnLst/>
                    <a:rect l="l" t="t" r="r" b="b"/>
                    <a:pathLst>
                      <a:path w="527" h="504" extrusionOk="0">
                        <a:moveTo>
                          <a:pt x="289" y="0"/>
                        </a:moveTo>
                        <a:cubicBezTo>
                          <a:pt x="282" y="0"/>
                          <a:pt x="275" y="1"/>
                          <a:pt x="267" y="2"/>
                        </a:cubicBezTo>
                        <a:cubicBezTo>
                          <a:pt x="134" y="2"/>
                          <a:pt x="33" y="102"/>
                          <a:pt x="33" y="235"/>
                        </a:cubicBezTo>
                        <a:cubicBezTo>
                          <a:pt x="0" y="369"/>
                          <a:pt x="134" y="502"/>
                          <a:pt x="267" y="502"/>
                        </a:cubicBezTo>
                        <a:cubicBezTo>
                          <a:pt x="275" y="503"/>
                          <a:pt x="282" y="503"/>
                          <a:pt x="289" y="503"/>
                        </a:cubicBezTo>
                        <a:cubicBezTo>
                          <a:pt x="526" y="503"/>
                          <a:pt x="526"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6" name="Google Shape;28556;p95"/>
                  <p:cNvSpPr/>
                  <p:nvPr/>
                </p:nvSpPr>
                <p:spPr>
                  <a:xfrm>
                    <a:off x="6004125" y="4545000"/>
                    <a:ext cx="16300" cy="11900"/>
                  </a:xfrm>
                  <a:custGeom>
                    <a:avLst/>
                    <a:gdLst/>
                    <a:ahLst/>
                    <a:cxnLst/>
                    <a:rect l="l" t="t" r="r" b="b"/>
                    <a:pathLst>
                      <a:path w="652" h="476" extrusionOk="0">
                        <a:moveTo>
                          <a:pt x="298" y="1"/>
                        </a:moveTo>
                        <a:cubicBezTo>
                          <a:pt x="256" y="1"/>
                          <a:pt x="212" y="13"/>
                          <a:pt x="168" y="40"/>
                        </a:cubicBezTo>
                        <a:cubicBezTo>
                          <a:pt x="34" y="107"/>
                          <a:pt x="1" y="274"/>
                          <a:pt x="68" y="374"/>
                        </a:cubicBezTo>
                        <a:cubicBezTo>
                          <a:pt x="132" y="438"/>
                          <a:pt x="211" y="475"/>
                          <a:pt x="285" y="475"/>
                        </a:cubicBezTo>
                        <a:cubicBezTo>
                          <a:pt x="326" y="475"/>
                          <a:pt x="366" y="464"/>
                          <a:pt x="401" y="441"/>
                        </a:cubicBezTo>
                        <a:lnTo>
                          <a:pt x="401" y="474"/>
                        </a:lnTo>
                        <a:cubicBezTo>
                          <a:pt x="652" y="307"/>
                          <a:pt x="507"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7" name="Google Shape;28557;p95"/>
                  <p:cNvSpPr/>
                  <p:nvPr/>
                </p:nvSpPr>
                <p:spPr>
                  <a:xfrm>
                    <a:off x="5808225" y="4480725"/>
                    <a:ext cx="11650" cy="10250"/>
                  </a:xfrm>
                  <a:custGeom>
                    <a:avLst/>
                    <a:gdLst/>
                    <a:ahLst/>
                    <a:cxnLst/>
                    <a:rect l="l" t="t" r="r" b="b"/>
                    <a:pathLst>
                      <a:path w="466" h="410" extrusionOk="0">
                        <a:moveTo>
                          <a:pt x="205" y="0"/>
                        </a:moveTo>
                        <a:cubicBezTo>
                          <a:pt x="1" y="0"/>
                          <a:pt x="183" y="410"/>
                          <a:pt x="331" y="410"/>
                        </a:cubicBezTo>
                        <a:cubicBezTo>
                          <a:pt x="369" y="410"/>
                          <a:pt x="406" y="381"/>
                          <a:pt x="432" y="310"/>
                        </a:cubicBezTo>
                        <a:cubicBezTo>
                          <a:pt x="465" y="176"/>
                          <a:pt x="365" y="43"/>
                          <a:pt x="265" y="9"/>
                        </a:cubicBezTo>
                        <a:cubicBezTo>
                          <a:pt x="242" y="3"/>
                          <a:pt x="222"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8" name="Google Shape;28558;p95"/>
                  <p:cNvSpPr/>
                  <p:nvPr/>
                </p:nvSpPr>
                <p:spPr>
                  <a:xfrm>
                    <a:off x="5604625" y="4579825"/>
                    <a:ext cx="17700" cy="12425"/>
                  </a:xfrm>
                  <a:custGeom>
                    <a:avLst/>
                    <a:gdLst/>
                    <a:ahLst/>
                    <a:cxnLst/>
                    <a:rect l="l" t="t" r="r" b="b"/>
                    <a:pathLst>
                      <a:path w="708" h="497" extrusionOk="0">
                        <a:moveTo>
                          <a:pt x="352" y="1"/>
                        </a:moveTo>
                        <a:cubicBezTo>
                          <a:pt x="326" y="1"/>
                          <a:pt x="298" y="5"/>
                          <a:pt x="270" y="15"/>
                        </a:cubicBezTo>
                        <a:cubicBezTo>
                          <a:pt x="0" y="135"/>
                          <a:pt x="107" y="497"/>
                          <a:pt x="349" y="497"/>
                        </a:cubicBezTo>
                        <a:cubicBezTo>
                          <a:pt x="377" y="497"/>
                          <a:pt x="406" y="492"/>
                          <a:pt x="437" y="482"/>
                        </a:cubicBezTo>
                        <a:cubicBezTo>
                          <a:pt x="708" y="391"/>
                          <a:pt x="598"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9" name="Google Shape;28559;p95"/>
                  <p:cNvSpPr/>
                  <p:nvPr/>
                </p:nvSpPr>
                <p:spPr>
                  <a:xfrm>
                    <a:off x="5700575" y="4601650"/>
                    <a:ext cx="15150" cy="12275"/>
                  </a:xfrm>
                  <a:custGeom>
                    <a:avLst/>
                    <a:gdLst/>
                    <a:ahLst/>
                    <a:cxnLst/>
                    <a:rect l="l" t="t" r="r" b="b"/>
                    <a:pathLst>
                      <a:path w="606" h="491" extrusionOk="0">
                        <a:moveTo>
                          <a:pt x="266" y="1"/>
                        </a:moveTo>
                        <a:cubicBezTo>
                          <a:pt x="158" y="1"/>
                          <a:pt x="62" y="65"/>
                          <a:pt x="34" y="176"/>
                        </a:cubicBezTo>
                        <a:cubicBezTo>
                          <a:pt x="1" y="309"/>
                          <a:pt x="68" y="443"/>
                          <a:pt x="201" y="476"/>
                        </a:cubicBezTo>
                        <a:cubicBezTo>
                          <a:pt x="230" y="486"/>
                          <a:pt x="257" y="490"/>
                          <a:pt x="283" y="490"/>
                        </a:cubicBezTo>
                        <a:cubicBezTo>
                          <a:pt x="523" y="490"/>
                          <a:pt x="606" y="100"/>
                          <a:pt x="335" y="9"/>
                        </a:cubicBezTo>
                        <a:cubicBezTo>
                          <a:pt x="312" y="3"/>
                          <a:pt x="289"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0" name="Google Shape;28560;p95"/>
                  <p:cNvSpPr/>
                  <p:nvPr/>
                </p:nvSpPr>
                <p:spPr>
                  <a:xfrm>
                    <a:off x="5727525" y="4513025"/>
                    <a:ext cx="14950" cy="8200"/>
                  </a:xfrm>
                  <a:custGeom>
                    <a:avLst/>
                    <a:gdLst/>
                    <a:ahLst/>
                    <a:cxnLst/>
                    <a:rect l="l" t="t" r="r" b="b"/>
                    <a:pathLst>
                      <a:path w="598" h="328" extrusionOk="0">
                        <a:moveTo>
                          <a:pt x="482" y="1"/>
                        </a:moveTo>
                        <a:cubicBezTo>
                          <a:pt x="316" y="1"/>
                          <a:pt x="0" y="225"/>
                          <a:pt x="257" y="319"/>
                        </a:cubicBezTo>
                        <a:cubicBezTo>
                          <a:pt x="280" y="324"/>
                          <a:pt x="303" y="327"/>
                          <a:pt x="325" y="327"/>
                        </a:cubicBezTo>
                        <a:cubicBezTo>
                          <a:pt x="433" y="327"/>
                          <a:pt x="530" y="262"/>
                          <a:pt x="557" y="152"/>
                        </a:cubicBezTo>
                        <a:cubicBezTo>
                          <a:pt x="597" y="42"/>
                          <a:pt x="554"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1" name="Google Shape;28561;p95"/>
                  <p:cNvSpPr/>
                  <p:nvPr/>
                </p:nvSpPr>
                <p:spPr>
                  <a:xfrm>
                    <a:off x="5600675" y="4446750"/>
                    <a:ext cx="14875" cy="12625"/>
                  </a:xfrm>
                  <a:custGeom>
                    <a:avLst/>
                    <a:gdLst/>
                    <a:ahLst/>
                    <a:cxnLst/>
                    <a:rect l="l" t="t" r="r" b="b"/>
                    <a:pathLst>
                      <a:path w="595" h="505" extrusionOk="0">
                        <a:moveTo>
                          <a:pt x="297" y="1"/>
                        </a:moveTo>
                        <a:cubicBezTo>
                          <a:pt x="213" y="1"/>
                          <a:pt x="139" y="45"/>
                          <a:pt x="94" y="134"/>
                        </a:cubicBezTo>
                        <a:cubicBezTo>
                          <a:pt x="1" y="290"/>
                          <a:pt x="140" y="504"/>
                          <a:pt x="322" y="504"/>
                        </a:cubicBezTo>
                        <a:cubicBezTo>
                          <a:pt x="335" y="504"/>
                          <a:pt x="348" y="503"/>
                          <a:pt x="361" y="501"/>
                        </a:cubicBezTo>
                        <a:cubicBezTo>
                          <a:pt x="561" y="434"/>
                          <a:pt x="595" y="168"/>
                          <a:pt x="428" y="34"/>
                        </a:cubicBezTo>
                        <a:cubicBezTo>
                          <a:pt x="383" y="12"/>
                          <a:pt x="339" y="1"/>
                          <a:pt x="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2" name="Google Shape;28562;p95"/>
                  <p:cNvSpPr/>
                  <p:nvPr/>
                </p:nvSpPr>
                <p:spPr>
                  <a:xfrm>
                    <a:off x="5467925" y="4506575"/>
                    <a:ext cx="13375" cy="12075"/>
                  </a:xfrm>
                  <a:custGeom>
                    <a:avLst/>
                    <a:gdLst/>
                    <a:ahLst/>
                    <a:cxnLst/>
                    <a:rect l="l" t="t" r="r" b="b"/>
                    <a:pathLst>
                      <a:path w="535" h="483" extrusionOk="0">
                        <a:moveTo>
                          <a:pt x="269" y="1"/>
                        </a:moveTo>
                        <a:cubicBezTo>
                          <a:pt x="246" y="1"/>
                          <a:pt x="223" y="4"/>
                          <a:pt x="200" y="9"/>
                        </a:cubicBezTo>
                        <a:cubicBezTo>
                          <a:pt x="67" y="43"/>
                          <a:pt x="0" y="176"/>
                          <a:pt x="34" y="276"/>
                        </a:cubicBezTo>
                        <a:cubicBezTo>
                          <a:pt x="63" y="392"/>
                          <a:pt x="167" y="483"/>
                          <a:pt x="281" y="483"/>
                        </a:cubicBezTo>
                        <a:cubicBezTo>
                          <a:pt x="299" y="483"/>
                          <a:pt x="316" y="481"/>
                          <a:pt x="334" y="476"/>
                        </a:cubicBezTo>
                        <a:cubicBezTo>
                          <a:pt x="434" y="410"/>
                          <a:pt x="534" y="276"/>
                          <a:pt x="501" y="176"/>
                        </a:cubicBezTo>
                        <a:cubicBezTo>
                          <a:pt x="473" y="66"/>
                          <a:pt x="377"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3" name="Google Shape;28563;p95"/>
                  <p:cNvSpPr/>
                  <p:nvPr/>
                </p:nvSpPr>
                <p:spPr>
                  <a:xfrm>
                    <a:off x="5484600" y="4547650"/>
                    <a:ext cx="14200" cy="12375"/>
                  </a:xfrm>
                  <a:custGeom>
                    <a:avLst/>
                    <a:gdLst/>
                    <a:ahLst/>
                    <a:cxnLst/>
                    <a:rect l="l" t="t" r="r" b="b"/>
                    <a:pathLst>
                      <a:path w="568" h="495" extrusionOk="0">
                        <a:moveTo>
                          <a:pt x="298" y="1"/>
                        </a:moveTo>
                        <a:cubicBezTo>
                          <a:pt x="256" y="1"/>
                          <a:pt x="212" y="12"/>
                          <a:pt x="167" y="34"/>
                        </a:cubicBezTo>
                        <a:cubicBezTo>
                          <a:pt x="67" y="101"/>
                          <a:pt x="0" y="234"/>
                          <a:pt x="67" y="335"/>
                        </a:cubicBezTo>
                        <a:cubicBezTo>
                          <a:pt x="116" y="432"/>
                          <a:pt x="201" y="494"/>
                          <a:pt x="295" y="494"/>
                        </a:cubicBezTo>
                        <a:cubicBezTo>
                          <a:pt x="329" y="494"/>
                          <a:pt x="365" y="486"/>
                          <a:pt x="401" y="468"/>
                        </a:cubicBezTo>
                        <a:cubicBezTo>
                          <a:pt x="501" y="401"/>
                          <a:pt x="568" y="268"/>
                          <a:pt x="501" y="134"/>
                        </a:cubicBezTo>
                        <a:cubicBezTo>
                          <a:pt x="456" y="45"/>
                          <a:pt x="382" y="1"/>
                          <a:pt x="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4" name="Google Shape;28564;p95"/>
                  <p:cNvSpPr/>
                  <p:nvPr/>
                </p:nvSpPr>
                <p:spPr>
                  <a:xfrm>
                    <a:off x="5573125" y="4477725"/>
                    <a:ext cx="14075" cy="11625"/>
                  </a:xfrm>
                  <a:custGeom>
                    <a:avLst/>
                    <a:gdLst/>
                    <a:ahLst/>
                    <a:cxnLst/>
                    <a:rect l="l" t="t" r="r" b="b"/>
                    <a:pathLst>
                      <a:path w="563" h="465" extrusionOk="0">
                        <a:moveTo>
                          <a:pt x="318" y="0"/>
                        </a:moveTo>
                        <a:cubicBezTo>
                          <a:pt x="159" y="0"/>
                          <a:pt x="0" y="173"/>
                          <a:pt x="95" y="363"/>
                        </a:cubicBezTo>
                        <a:cubicBezTo>
                          <a:pt x="138" y="428"/>
                          <a:pt x="209" y="464"/>
                          <a:pt x="290" y="464"/>
                        </a:cubicBezTo>
                        <a:cubicBezTo>
                          <a:pt x="334" y="464"/>
                          <a:pt x="382" y="453"/>
                          <a:pt x="429" y="430"/>
                        </a:cubicBezTo>
                        <a:cubicBezTo>
                          <a:pt x="529" y="363"/>
                          <a:pt x="562" y="229"/>
                          <a:pt x="496" y="96"/>
                        </a:cubicBezTo>
                        <a:cubicBezTo>
                          <a:pt x="447" y="29"/>
                          <a:pt x="383"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5" name="Google Shape;28565;p95"/>
                  <p:cNvSpPr/>
                  <p:nvPr/>
                </p:nvSpPr>
                <p:spPr>
                  <a:xfrm>
                    <a:off x="5553825" y="4380225"/>
                    <a:ext cx="14725" cy="12175"/>
                  </a:xfrm>
                  <a:custGeom>
                    <a:avLst/>
                    <a:gdLst/>
                    <a:ahLst/>
                    <a:cxnLst/>
                    <a:rect l="l" t="t" r="r" b="b"/>
                    <a:pathLst>
                      <a:path w="589" h="487" extrusionOk="0">
                        <a:moveTo>
                          <a:pt x="339" y="0"/>
                        </a:moveTo>
                        <a:cubicBezTo>
                          <a:pt x="305" y="0"/>
                          <a:pt x="269" y="9"/>
                          <a:pt x="234" y="27"/>
                        </a:cubicBezTo>
                        <a:cubicBezTo>
                          <a:pt x="33" y="60"/>
                          <a:pt x="0" y="360"/>
                          <a:pt x="200" y="460"/>
                        </a:cubicBezTo>
                        <a:cubicBezTo>
                          <a:pt x="231" y="479"/>
                          <a:pt x="264" y="487"/>
                          <a:pt x="297" y="487"/>
                        </a:cubicBezTo>
                        <a:cubicBezTo>
                          <a:pt x="443" y="487"/>
                          <a:pt x="588" y="323"/>
                          <a:pt x="534" y="160"/>
                        </a:cubicBezTo>
                        <a:cubicBezTo>
                          <a:pt x="509" y="62"/>
                          <a:pt x="431" y="0"/>
                          <a:pt x="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6" name="Google Shape;28566;p95"/>
                  <p:cNvSpPr/>
                  <p:nvPr/>
                </p:nvSpPr>
                <p:spPr>
                  <a:xfrm>
                    <a:off x="5438100" y="4367375"/>
                    <a:ext cx="14000" cy="12575"/>
                  </a:xfrm>
                  <a:custGeom>
                    <a:avLst/>
                    <a:gdLst/>
                    <a:ahLst/>
                    <a:cxnLst/>
                    <a:rect l="l" t="t" r="r" b="b"/>
                    <a:pathLst>
                      <a:path w="560" h="503" extrusionOk="0">
                        <a:moveTo>
                          <a:pt x="275" y="0"/>
                        </a:moveTo>
                        <a:cubicBezTo>
                          <a:pt x="167" y="0"/>
                          <a:pt x="88" y="91"/>
                          <a:pt x="59" y="207"/>
                        </a:cubicBezTo>
                        <a:cubicBezTo>
                          <a:pt x="0" y="384"/>
                          <a:pt x="138" y="503"/>
                          <a:pt x="281" y="503"/>
                        </a:cubicBezTo>
                        <a:cubicBezTo>
                          <a:pt x="382" y="503"/>
                          <a:pt x="485" y="444"/>
                          <a:pt x="526" y="307"/>
                        </a:cubicBezTo>
                        <a:cubicBezTo>
                          <a:pt x="560" y="174"/>
                          <a:pt x="459" y="40"/>
                          <a:pt x="326" y="7"/>
                        </a:cubicBezTo>
                        <a:cubicBezTo>
                          <a:pt x="308" y="2"/>
                          <a:pt x="291"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7" name="Google Shape;28567;p95"/>
                  <p:cNvSpPr/>
                  <p:nvPr/>
                </p:nvSpPr>
                <p:spPr>
                  <a:xfrm>
                    <a:off x="5332100" y="4309700"/>
                    <a:ext cx="14925" cy="12200"/>
                  </a:xfrm>
                  <a:custGeom>
                    <a:avLst/>
                    <a:gdLst/>
                    <a:ahLst/>
                    <a:cxnLst/>
                    <a:rect l="l" t="t" r="r" b="b"/>
                    <a:pathLst>
                      <a:path w="597" h="488" extrusionOk="0">
                        <a:moveTo>
                          <a:pt x="330" y="0"/>
                        </a:moveTo>
                        <a:cubicBezTo>
                          <a:pt x="145" y="0"/>
                          <a:pt x="1" y="250"/>
                          <a:pt x="163" y="412"/>
                        </a:cubicBezTo>
                        <a:cubicBezTo>
                          <a:pt x="213" y="463"/>
                          <a:pt x="271" y="488"/>
                          <a:pt x="330" y="488"/>
                        </a:cubicBezTo>
                        <a:cubicBezTo>
                          <a:pt x="388" y="488"/>
                          <a:pt x="446" y="463"/>
                          <a:pt x="496" y="412"/>
                        </a:cubicBezTo>
                        <a:cubicBezTo>
                          <a:pt x="597" y="279"/>
                          <a:pt x="563" y="146"/>
                          <a:pt x="463" y="46"/>
                        </a:cubicBezTo>
                        <a:cubicBezTo>
                          <a:pt x="419" y="14"/>
                          <a:pt x="373" y="0"/>
                          <a:pt x="3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8" name="Google Shape;28568;p95"/>
                  <p:cNvSpPr/>
                  <p:nvPr/>
                </p:nvSpPr>
                <p:spPr>
                  <a:xfrm>
                    <a:off x="5364525" y="4283275"/>
                    <a:ext cx="14200" cy="11775"/>
                  </a:xfrm>
                  <a:custGeom>
                    <a:avLst/>
                    <a:gdLst/>
                    <a:ahLst/>
                    <a:cxnLst/>
                    <a:rect l="l" t="t" r="r" b="b"/>
                    <a:pathLst>
                      <a:path w="568" h="471" extrusionOk="0">
                        <a:moveTo>
                          <a:pt x="291" y="0"/>
                        </a:moveTo>
                        <a:cubicBezTo>
                          <a:pt x="246" y="0"/>
                          <a:pt x="202" y="11"/>
                          <a:pt x="167" y="35"/>
                        </a:cubicBezTo>
                        <a:cubicBezTo>
                          <a:pt x="67" y="102"/>
                          <a:pt x="0" y="235"/>
                          <a:pt x="67" y="369"/>
                        </a:cubicBezTo>
                        <a:cubicBezTo>
                          <a:pt x="131" y="433"/>
                          <a:pt x="210" y="470"/>
                          <a:pt x="293" y="470"/>
                        </a:cubicBezTo>
                        <a:cubicBezTo>
                          <a:pt x="339" y="470"/>
                          <a:pt x="386" y="459"/>
                          <a:pt x="434" y="435"/>
                        </a:cubicBezTo>
                        <a:cubicBezTo>
                          <a:pt x="534" y="369"/>
                          <a:pt x="567" y="235"/>
                          <a:pt x="500" y="102"/>
                        </a:cubicBezTo>
                        <a:cubicBezTo>
                          <a:pt x="457" y="37"/>
                          <a:pt x="372"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9" name="Google Shape;28569;p95"/>
                  <p:cNvSpPr/>
                  <p:nvPr/>
                </p:nvSpPr>
                <p:spPr>
                  <a:xfrm>
                    <a:off x="5299475" y="4180700"/>
                    <a:ext cx="15650" cy="11825"/>
                  </a:xfrm>
                  <a:custGeom>
                    <a:avLst/>
                    <a:gdLst/>
                    <a:ahLst/>
                    <a:cxnLst/>
                    <a:rect l="l" t="t" r="r" b="b"/>
                    <a:pathLst>
                      <a:path w="626" h="473" extrusionOk="0">
                        <a:moveTo>
                          <a:pt x="291" y="0"/>
                        </a:moveTo>
                        <a:cubicBezTo>
                          <a:pt x="246" y="0"/>
                          <a:pt x="202" y="12"/>
                          <a:pt x="167" y="35"/>
                        </a:cubicBezTo>
                        <a:cubicBezTo>
                          <a:pt x="0" y="169"/>
                          <a:pt x="67" y="469"/>
                          <a:pt x="300" y="469"/>
                        </a:cubicBezTo>
                        <a:cubicBezTo>
                          <a:pt x="313" y="471"/>
                          <a:pt x="326" y="472"/>
                          <a:pt x="339" y="472"/>
                        </a:cubicBezTo>
                        <a:cubicBezTo>
                          <a:pt x="517" y="472"/>
                          <a:pt x="625" y="258"/>
                          <a:pt x="501" y="102"/>
                        </a:cubicBezTo>
                        <a:cubicBezTo>
                          <a:pt x="457" y="37"/>
                          <a:pt x="373"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0" name="Google Shape;28570;p95"/>
                  <p:cNvSpPr/>
                  <p:nvPr/>
                </p:nvSpPr>
                <p:spPr>
                  <a:xfrm>
                    <a:off x="5292800" y="4354875"/>
                    <a:ext cx="17050" cy="12675"/>
                  </a:xfrm>
                  <a:custGeom>
                    <a:avLst/>
                    <a:gdLst/>
                    <a:ahLst/>
                    <a:cxnLst/>
                    <a:rect l="l" t="t" r="r" b="b"/>
                    <a:pathLst>
                      <a:path w="682" h="507" extrusionOk="0">
                        <a:moveTo>
                          <a:pt x="356" y="1"/>
                        </a:moveTo>
                        <a:cubicBezTo>
                          <a:pt x="339" y="1"/>
                          <a:pt x="320" y="3"/>
                          <a:pt x="301" y="6"/>
                        </a:cubicBezTo>
                        <a:cubicBezTo>
                          <a:pt x="0" y="73"/>
                          <a:pt x="67" y="507"/>
                          <a:pt x="367" y="507"/>
                        </a:cubicBezTo>
                        <a:cubicBezTo>
                          <a:pt x="681" y="475"/>
                          <a:pt x="641" y="1"/>
                          <a:pt x="3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1" name="Google Shape;28571;p95"/>
                  <p:cNvSpPr/>
                  <p:nvPr/>
                </p:nvSpPr>
                <p:spPr>
                  <a:xfrm>
                    <a:off x="5565500" y="4631000"/>
                    <a:ext cx="27300" cy="20750"/>
                  </a:xfrm>
                  <a:custGeom>
                    <a:avLst/>
                    <a:gdLst/>
                    <a:ahLst/>
                    <a:cxnLst/>
                    <a:rect l="l" t="t" r="r" b="b"/>
                    <a:pathLst>
                      <a:path w="1092" h="830" extrusionOk="0">
                        <a:moveTo>
                          <a:pt x="543" y="1"/>
                        </a:moveTo>
                        <a:cubicBezTo>
                          <a:pt x="529" y="1"/>
                          <a:pt x="515" y="1"/>
                          <a:pt x="500" y="3"/>
                        </a:cubicBezTo>
                        <a:cubicBezTo>
                          <a:pt x="134" y="36"/>
                          <a:pt x="0" y="503"/>
                          <a:pt x="267" y="737"/>
                        </a:cubicBezTo>
                        <a:cubicBezTo>
                          <a:pt x="357" y="797"/>
                          <a:pt x="460" y="830"/>
                          <a:pt x="559" y="830"/>
                        </a:cubicBezTo>
                        <a:cubicBezTo>
                          <a:pt x="680" y="830"/>
                          <a:pt x="794" y="780"/>
                          <a:pt x="867" y="670"/>
                        </a:cubicBezTo>
                        <a:cubicBezTo>
                          <a:pt x="1092" y="381"/>
                          <a:pt x="885" y="1"/>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2" name="Google Shape;28572;p95"/>
                  <p:cNvSpPr/>
                  <p:nvPr/>
                </p:nvSpPr>
                <p:spPr>
                  <a:xfrm>
                    <a:off x="5657225" y="4622700"/>
                    <a:ext cx="28925" cy="20900"/>
                  </a:xfrm>
                  <a:custGeom>
                    <a:avLst/>
                    <a:gdLst/>
                    <a:ahLst/>
                    <a:cxnLst/>
                    <a:rect l="l" t="t" r="r" b="b"/>
                    <a:pathLst>
                      <a:path w="1157" h="836" extrusionOk="0">
                        <a:moveTo>
                          <a:pt x="600" y="0"/>
                        </a:moveTo>
                        <a:cubicBezTo>
                          <a:pt x="589" y="0"/>
                          <a:pt x="579" y="0"/>
                          <a:pt x="567" y="1"/>
                        </a:cubicBezTo>
                        <a:cubicBezTo>
                          <a:pt x="0" y="1"/>
                          <a:pt x="34" y="835"/>
                          <a:pt x="601" y="835"/>
                        </a:cubicBezTo>
                        <a:cubicBezTo>
                          <a:pt x="1157" y="802"/>
                          <a:pt x="113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3" name="Google Shape;28573;p95"/>
                  <p:cNvSpPr/>
                  <p:nvPr/>
                </p:nvSpPr>
                <p:spPr>
                  <a:xfrm>
                    <a:off x="5630200" y="4512300"/>
                    <a:ext cx="26075" cy="20975"/>
                  </a:xfrm>
                  <a:custGeom>
                    <a:avLst/>
                    <a:gdLst/>
                    <a:ahLst/>
                    <a:cxnLst/>
                    <a:rect l="l" t="t" r="r" b="b"/>
                    <a:pathLst>
                      <a:path w="1043" h="839" extrusionOk="0">
                        <a:moveTo>
                          <a:pt x="530" y="1"/>
                        </a:moveTo>
                        <a:cubicBezTo>
                          <a:pt x="264" y="1"/>
                          <a:pt x="0" y="244"/>
                          <a:pt x="147" y="581"/>
                        </a:cubicBezTo>
                        <a:cubicBezTo>
                          <a:pt x="220" y="762"/>
                          <a:pt x="366" y="838"/>
                          <a:pt x="514" y="838"/>
                        </a:cubicBezTo>
                        <a:cubicBezTo>
                          <a:pt x="776" y="838"/>
                          <a:pt x="1042" y="600"/>
                          <a:pt x="915" y="281"/>
                        </a:cubicBezTo>
                        <a:cubicBezTo>
                          <a:pt x="841" y="84"/>
                          <a:pt x="68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4" name="Google Shape;28574;p95"/>
                  <p:cNvSpPr/>
                  <p:nvPr/>
                </p:nvSpPr>
                <p:spPr>
                  <a:xfrm>
                    <a:off x="5564375" y="4513025"/>
                    <a:ext cx="25325" cy="20425"/>
                  </a:xfrm>
                  <a:custGeom>
                    <a:avLst/>
                    <a:gdLst/>
                    <a:ahLst/>
                    <a:cxnLst/>
                    <a:rect l="l" t="t" r="r" b="b"/>
                    <a:pathLst>
                      <a:path w="1013" h="817" extrusionOk="0">
                        <a:moveTo>
                          <a:pt x="470" y="1"/>
                        </a:moveTo>
                        <a:cubicBezTo>
                          <a:pt x="301" y="1"/>
                          <a:pt x="133" y="121"/>
                          <a:pt x="78" y="285"/>
                        </a:cubicBezTo>
                        <a:cubicBezTo>
                          <a:pt x="0" y="571"/>
                          <a:pt x="226" y="816"/>
                          <a:pt x="471" y="816"/>
                        </a:cubicBezTo>
                        <a:cubicBezTo>
                          <a:pt x="541" y="816"/>
                          <a:pt x="612" y="796"/>
                          <a:pt x="679" y="752"/>
                        </a:cubicBezTo>
                        <a:cubicBezTo>
                          <a:pt x="1012" y="585"/>
                          <a:pt x="946" y="85"/>
                          <a:pt x="579" y="18"/>
                        </a:cubicBezTo>
                        <a:cubicBezTo>
                          <a:pt x="543" y="7"/>
                          <a:pt x="507" y="1"/>
                          <a:pt x="4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5" name="Google Shape;28575;p95"/>
                  <p:cNvSpPr/>
                  <p:nvPr/>
                </p:nvSpPr>
                <p:spPr>
                  <a:xfrm>
                    <a:off x="5647425" y="4651850"/>
                    <a:ext cx="27325" cy="20475"/>
                  </a:xfrm>
                  <a:custGeom>
                    <a:avLst/>
                    <a:gdLst/>
                    <a:ahLst/>
                    <a:cxnLst/>
                    <a:rect l="l" t="t" r="r" b="b"/>
                    <a:pathLst>
                      <a:path w="1093" h="819" extrusionOk="0">
                        <a:moveTo>
                          <a:pt x="553" y="1"/>
                        </a:moveTo>
                        <a:cubicBezTo>
                          <a:pt x="209" y="1"/>
                          <a:pt x="1" y="413"/>
                          <a:pt x="226" y="670"/>
                        </a:cubicBezTo>
                        <a:cubicBezTo>
                          <a:pt x="323" y="767"/>
                          <a:pt x="443" y="819"/>
                          <a:pt x="565" y="819"/>
                        </a:cubicBezTo>
                        <a:cubicBezTo>
                          <a:pt x="653" y="819"/>
                          <a:pt x="742" y="792"/>
                          <a:pt x="826" y="737"/>
                        </a:cubicBezTo>
                        <a:cubicBezTo>
                          <a:pt x="1093" y="503"/>
                          <a:pt x="959" y="36"/>
                          <a:pt x="593" y="3"/>
                        </a:cubicBezTo>
                        <a:cubicBezTo>
                          <a:pt x="579" y="1"/>
                          <a:pt x="566"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6" name="Google Shape;28576;p95"/>
                  <p:cNvSpPr/>
                  <p:nvPr/>
                </p:nvSpPr>
                <p:spPr>
                  <a:xfrm>
                    <a:off x="5838175" y="4650225"/>
                    <a:ext cx="24225" cy="20875"/>
                  </a:xfrm>
                  <a:custGeom>
                    <a:avLst/>
                    <a:gdLst/>
                    <a:ahLst/>
                    <a:cxnLst/>
                    <a:rect l="l" t="t" r="r" b="b"/>
                    <a:pathLst>
                      <a:path w="969" h="835" extrusionOk="0">
                        <a:moveTo>
                          <a:pt x="533" y="1"/>
                        </a:moveTo>
                        <a:cubicBezTo>
                          <a:pt x="440" y="1"/>
                          <a:pt x="347" y="32"/>
                          <a:pt x="268" y="101"/>
                        </a:cubicBezTo>
                        <a:cubicBezTo>
                          <a:pt x="1" y="335"/>
                          <a:pt x="134" y="802"/>
                          <a:pt x="535" y="835"/>
                        </a:cubicBezTo>
                        <a:cubicBezTo>
                          <a:pt x="735" y="835"/>
                          <a:pt x="935" y="668"/>
                          <a:pt x="968" y="435"/>
                        </a:cubicBezTo>
                        <a:cubicBezTo>
                          <a:pt x="968" y="176"/>
                          <a:pt x="753"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7" name="Google Shape;28577;p95"/>
                  <p:cNvSpPr/>
                  <p:nvPr/>
                </p:nvSpPr>
                <p:spPr>
                  <a:xfrm>
                    <a:off x="5840675" y="4546725"/>
                    <a:ext cx="24850" cy="21150"/>
                  </a:xfrm>
                  <a:custGeom>
                    <a:avLst/>
                    <a:gdLst/>
                    <a:ahLst/>
                    <a:cxnLst/>
                    <a:rect l="l" t="t" r="r" b="b"/>
                    <a:pathLst>
                      <a:path w="994" h="846" extrusionOk="0">
                        <a:moveTo>
                          <a:pt x="553" y="0"/>
                        </a:moveTo>
                        <a:cubicBezTo>
                          <a:pt x="536" y="0"/>
                          <a:pt x="518" y="2"/>
                          <a:pt x="501" y="5"/>
                        </a:cubicBezTo>
                        <a:cubicBezTo>
                          <a:pt x="101" y="71"/>
                          <a:pt x="1" y="538"/>
                          <a:pt x="301" y="772"/>
                        </a:cubicBezTo>
                        <a:cubicBezTo>
                          <a:pt x="377" y="822"/>
                          <a:pt x="459" y="845"/>
                          <a:pt x="540" y="845"/>
                        </a:cubicBezTo>
                        <a:cubicBezTo>
                          <a:pt x="776" y="845"/>
                          <a:pt x="993" y="646"/>
                          <a:pt x="968" y="372"/>
                        </a:cubicBezTo>
                        <a:cubicBezTo>
                          <a:pt x="938" y="158"/>
                          <a:pt x="740"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8" name="Google Shape;28578;p95"/>
                  <p:cNvSpPr/>
                  <p:nvPr/>
                </p:nvSpPr>
                <p:spPr>
                  <a:xfrm>
                    <a:off x="5726700" y="4538125"/>
                    <a:ext cx="23125" cy="21175"/>
                  </a:xfrm>
                  <a:custGeom>
                    <a:avLst/>
                    <a:gdLst/>
                    <a:ahLst/>
                    <a:cxnLst/>
                    <a:rect l="l" t="t" r="r" b="b"/>
                    <a:pathLst>
                      <a:path w="925" h="847" extrusionOk="0">
                        <a:moveTo>
                          <a:pt x="452" y="0"/>
                        </a:moveTo>
                        <a:cubicBezTo>
                          <a:pt x="258" y="0"/>
                          <a:pt x="85" y="150"/>
                          <a:pt x="57" y="349"/>
                        </a:cubicBezTo>
                        <a:cubicBezTo>
                          <a:pt x="1" y="665"/>
                          <a:pt x="236" y="846"/>
                          <a:pt x="472" y="846"/>
                        </a:cubicBezTo>
                        <a:cubicBezTo>
                          <a:pt x="659" y="846"/>
                          <a:pt x="846" y="733"/>
                          <a:pt x="891" y="482"/>
                        </a:cubicBezTo>
                        <a:cubicBezTo>
                          <a:pt x="924" y="249"/>
                          <a:pt x="791" y="48"/>
                          <a:pt x="557" y="15"/>
                        </a:cubicBezTo>
                        <a:cubicBezTo>
                          <a:pt x="522" y="5"/>
                          <a:pt x="487" y="0"/>
                          <a:pt x="4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9" name="Google Shape;28579;p95"/>
                  <p:cNvSpPr/>
                  <p:nvPr/>
                </p:nvSpPr>
                <p:spPr>
                  <a:xfrm>
                    <a:off x="5731450" y="4628950"/>
                    <a:ext cx="23675" cy="20825"/>
                  </a:xfrm>
                  <a:custGeom>
                    <a:avLst/>
                    <a:gdLst/>
                    <a:ahLst/>
                    <a:cxnLst/>
                    <a:rect l="l" t="t" r="r" b="b"/>
                    <a:pathLst>
                      <a:path w="947" h="833" extrusionOk="0">
                        <a:moveTo>
                          <a:pt x="488" y="1"/>
                        </a:moveTo>
                        <a:cubicBezTo>
                          <a:pt x="448" y="1"/>
                          <a:pt x="408" y="6"/>
                          <a:pt x="367" y="18"/>
                        </a:cubicBezTo>
                        <a:cubicBezTo>
                          <a:pt x="134" y="51"/>
                          <a:pt x="0" y="285"/>
                          <a:pt x="67" y="518"/>
                        </a:cubicBezTo>
                        <a:cubicBezTo>
                          <a:pt x="121" y="737"/>
                          <a:pt x="288" y="832"/>
                          <a:pt x="456" y="832"/>
                        </a:cubicBezTo>
                        <a:cubicBezTo>
                          <a:pt x="699" y="832"/>
                          <a:pt x="946" y="633"/>
                          <a:pt x="867" y="318"/>
                        </a:cubicBezTo>
                        <a:cubicBezTo>
                          <a:pt x="840" y="125"/>
                          <a:pt x="676"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0" name="Google Shape;28580;p95"/>
                  <p:cNvSpPr/>
                  <p:nvPr/>
                </p:nvSpPr>
                <p:spPr>
                  <a:xfrm>
                    <a:off x="5955725" y="4663375"/>
                    <a:ext cx="30125" cy="21275"/>
                  </a:xfrm>
                  <a:custGeom>
                    <a:avLst/>
                    <a:gdLst/>
                    <a:ahLst/>
                    <a:cxnLst/>
                    <a:rect l="l" t="t" r="r" b="b"/>
                    <a:pathLst>
                      <a:path w="1205" h="851" extrusionOk="0">
                        <a:moveTo>
                          <a:pt x="583" y="0"/>
                        </a:moveTo>
                        <a:cubicBezTo>
                          <a:pt x="119" y="0"/>
                          <a:pt x="1" y="748"/>
                          <a:pt x="536" y="843"/>
                        </a:cubicBezTo>
                        <a:cubicBezTo>
                          <a:pt x="568" y="848"/>
                          <a:pt x="599" y="851"/>
                          <a:pt x="628" y="851"/>
                        </a:cubicBezTo>
                        <a:cubicBezTo>
                          <a:pt x="1116" y="851"/>
                          <a:pt x="1204" y="103"/>
                          <a:pt x="669" y="9"/>
                        </a:cubicBezTo>
                        <a:cubicBezTo>
                          <a:pt x="639" y="3"/>
                          <a:pt x="61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1" name="Google Shape;28581;p95"/>
                  <p:cNvSpPr/>
                  <p:nvPr/>
                </p:nvSpPr>
                <p:spPr>
                  <a:xfrm>
                    <a:off x="6175925" y="4697775"/>
                    <a:ext cx="28375" cy="21500"/>
                  </a:xfrm>
                  <a:custGeom>
                    <a:avLst/>
                    <a:gdLst/>
                    <a:ahLst/>
                    <a:cxnLst/>
                    <a:rect l="l" t="t" r="r" b="b"/>
                    <a:pathLst>
                      <a:path w="1135" h="860" extrusionOk="0">
                        <a:moveTo>
                          <a:pt x="568" y="0"/>
                        </a:moveTo>
                        <a:cubicBezTo>
                          <a:pt x="201" y="0"/>
                          <a:pt x="1" y="467"/>
                          <a:pt x="267" y="734"/>
                        </a:cubicBezTo>
                        <a:cubicBezTo>
                          <a:pt x="351" y="818"/>
                          <a:pt x="459" y="859"/>
                          <a:pt x="568" y="859"/>
                        </a:cubicBezTo>
                        <a:cubicBezTo>
                          <a:pt x="676" y="859"/>
                          <a:pt x="784" y="818"/>
                          <a:pt x="868" y="734"/>
                        </a:cubicBezTo>
                        <a:cubicBezTo>
                          <a:pt x="1135" y="467"/>
                          <a:pt x="935" y="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2" name="Google Shape;28582;p95"/>
                  <p:cNvSpPr/>
                  <p:nvPr/>
                </p:nvSpPr>
                <p:spPr>
                  <a:xfrm>
                    <a:off x="6559525" y="4697025"/>
                    <a:ext cx="24225" cy="20775"/>
                  </a:xfrm>
                  <a:custGeom>
                    <a:avLst/>
                    <a:gdLst/>
                    <a:ahLst/>
                    <a:cxnLst/>
                    <a:rect l="l" t="t" r="r" b="b"/>
                    <a:pathLst>
                      <a:path w="969" h="831" extrusionOk="0">
                        <a:moveTo>
                          <a:pt x="568" y="1"/>
                        </a:moveTo>
                        <a:cubicBezTo>
                          <a:pt x="464" y="1"/>
                          <a:pt x="357" y="41"/>
                          <a:pt x="268" y="130"/>
                        </a:cubicBezTo>
                        <a:cubicBezTo>
                          <a:pt x="1" y="397"/>
                          <a:pt x="201" y="831"/>
                          <a:pt x="568" y="831"/>
                        </a:cubicBezTo>
                        <a:cubicBezTo>
                          <a:pt x="801" y="831"/>
                          <a:pt x="968" y="631"/>
                          <a:pt x="968" y="431"/>
                        </a:cubicBezTo>
                        <a:cubicBezTo>
                          <a:pt x="968" y="164"/>
                          <a:pt x="775"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3" name="Google Shape;28583;p95"/>
                  <p:cNvSpPr/>
                  <p:nvPr/>
                </p:nvSpPr>
                <p:spPr>
                  <a:xfrm>
                    <a:off x="6620850" y="4690450"/>
                    <a:ext cx="24600" cy="20875"/>
                  </a:xfrm>
                  <a:custGeom>
                    <a:avLst/>
                    <a:gdLst/>
                    <a:ahLst/>
                    <a:cxnLst/>
                    <a:rect l="l" t="t" r="r" b="b"/>
                    <a:pathLst>
                      <a:path w="984" h="835" extrusionOk="0">
                        <a:moveTo>
                          <a:pt x="545" y="0"/>
                        </a:moveTo>
                        <a:cubicBezTo>
                          <a:pt x="421" y="0"/>
                          <a:pt x="297" y="59"/>
                          <a:pt x="216" y="193"/>
                        </a:cubicBezTo>
                        <a:cubicBezTo>
                          <a:pt x="0" y="471"/>
                          <a:pt x="213" y="834"/>
                          <a:pt x="536" y="834"/>
                        </a:cubicBezTo>
                        <a:cubicBezTo>
                          <a:pt x="562" y="834"/>
                          <a:pt x="589" y="832"/>
                          <a:pt x="617" y="827"/>
                        </a:cubicBezTo>
                        <a:cubicBezTo>
                          <a:pt x="850" y="794"/>
                          <a:pt x="984" y="560"/>
                          <a:pt x="950" y="327"/>
                        </a:cubicBezTo>
                        <a:cubicBezTo>
                          <a:pt x="910" y="128"/>
                          <a:pt x="72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4" name="Google Shape;28584;p95"/>
                  <p:cNvSpPr/>
                  <p:nvPr/>
                </p:nvSpPr>
                <p:spPr>
                  <a:xfrm>
                    <a:off x="6299350" y="4668575"/>
                    <a:ext cx="27550" cy="20875"/>
                  </a:xfrm>
                  <a:custGeom>
                    <a:avLst/>
                    <a:gdLst/>
                    <a:ahLst/>
                    <a:cxnLst/>
                    <a:rect l="l" t="t" r="r" b="b"/>
                    <a:pathLst>
                      <a:path w="1102" h="835" extrusionOk="0">
                        <a:moveTo>
                          <a:pt x="534" y="1"/>
                        </a:moveTo>
                        <a:cubicBezTo>
                          <a:pt x="0" y="1"/>
                          <a:pt x="0" y="835"/>
                          <a:pt x="534" y="835"/>
                        </a:cubicBezTo>
                        <a:cubicBezTo>
                          <a:pt x="1101" y="835"/>
                          <a:pt x="1101" y="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5" name="Google Shape;28585;p95"/>
                  <p:cNvSpPr/>
                  <p:nvPr/>
                </p:nvSpPr>
                <p:spPr>
                  <a:xfrm>
                    <a:off x="6156750" y="4742925"/>
                    <a:ext cx="25275" cy="20775"/>
                  </a:xfrm>
                  <a:custGeom>
                    <a:avLst/>
                    <a:gdLst/>
                    <a:ahLst/>
                    <a:cxnLst/>
                    <a:rect l="l" t="t" r="r" b="b"/>
                    <a:pathLst>
                      <a:path w="1011" h="831" extrusionOk="0">
                        <a:moveTo>
                          <a:pt x="489" y="1"/>
                        </a:moveTo>
                        <a:cubicBezTo>
                          <a:pt x="439" y="1"/>
                          <a:pt x="387" y="10"/>
                          <a:pt x="334" y="29"/>
                        </a:cubicBezTo>
                        <a:cubicBezTo>
                          <a:pt x="134" y="96"/>
                          <a:pt x="0" y="329"/>
                          <a:pt x="100" y="563"/>
                        </a:cubicBezTo>
                        <a:cubicBezTo>
                          <a:pt x="153" y="738"/>
                          <a:pt x="316" y="830"/>
                          <a:pt x="483" y="830"/>
                        </a:cubicBezTo>
                        <a:cubicBezTo>
                          <a:pt x="634" y="830"/>
                          <a:pt x="788" y="754"/>
                          <a:pt x="868" y="596"/>
                        </a:cubicBezTo>
                        <a:cubicBezTo>
                          <a:pt x="1010" y="311"/>
                          <a:pt x="787" y="1"/>
                          <a:pt x="4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6" name="Google Shape;28586;p95"/>
                  <p:cNvSpPr/>
                  <p:nvPr/>
                </p:nvSpPr>
                <p:spPr>
                  <a:xfrm>
                    <a:off x="6466125" y="4748650"/>
                    <a:ext cx="24225" cy="20875"/>
                  </a:xfrm>
                  <a:custGeom>
                    <a:avLst/>
                    <a:gdLst/>
                    <a:ahLst/>
                    <a:cxnLst/>
                    <a:rect l="l" t="t" r="r" b="b"/>
                    <a:pathLst>
                      <a:path w="969" h="835" extrusionOk="0">
                        <a:moveTo>
                          <a:pt x="535" y="0"/>
                        </a:moveTo>
                        <a:cubicBezTo>
                          <a:pt x="1" y="0"/>
                          <a:pt x="1" y="834"/>
                          <a:pt x="535" y="834"/>
                        </a:cubicBezTo>
                        <a:cubicBezTo>
                          <a:pt x="768" y="834"/>
                          <a:pt x="968" y="634"/>
                          <a:pt x="968" y="434"/>
                        </a:cubicBezTo>
                        <a:cubicBezTo>
                          <a:pt x="968" y="200"/>
                          <a:pt x="768" y="0"/>
                          <a:pt x="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7" name="Google Shape;28587;p95"/>
                  <p:cNvSpPr/>
                  <p:nvPr/>
                </p:nvSpPr>
                <p:spPr>
                  <a:xfrm>
                    <a:off x="6638450" y="4651700"/>
                    <a:ext cx="24525" cy="21000"/>
                  </a:xfrm>
                  <a:custGeom>
                    <a:avLst/>
                    <a:gdLst/>
                    <a:ahLst/>
                    <a:cxnLst/>
                    <a:rect l="l" t="t" r="r" b="b"/>
                    <a:pathLst>
                      <a:path w="981" h="840" extrusionOk="0">
                        <a:moveTo>
                          <a:pt x="496" y="0"/>
                        </a:moveTo>
                        <a:cubicBezTo>
                          <a:pt x="338" y="0"/>
                          <a:pt x="180" y="92"/>
                          <a:pt x="113" y="276"/>
                        </a:cubicBezTo>
                        <a:cubicBezTo>
                          <a:pt x="0" y="557"/>
                          <a:pt x="245" y="839"/>
                          <a:pt x="525" y="839"/>
                        </a:cubicBezTo>
                        <a:cubicBezTo>
                          <a:pt x="576" y="839"/>
                          <a:pt x="628" y="830"/>
                          <a:pt x="680" y="809"/>
                        </a:cubicBezTo>
                        <a:cubicBezTo>
                          <a:pt x="880" y="709"/>
                          <a:pt x="980" y="476"/>
                          <a:pt x="880" y="276"/>
                        </a:cubicBezTo>
                        <a:cubicBezTo>
                          <a:pt x="813" y="92"/>
                          <a:pt x="655" y="0"/>
                          <a:pt x="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8" name="Google Shape;28588;p95"/>
                  <p:cNvSpPr/>
                  <p:nvPr/>
                </p:nvSpPr>
                <p:spPr>
                  <a:xfrm>
                    <a:off x="6580000" y="4639300"/>
                    <a:ext cx="25425" cy="20800"/>
                  </a:xfrm>
                  <a:custGeom>
                    <a:avLst/>
                    <a:gdLst/>
                    <a:ahLst/>
                    <a:cxnLst/>
                    <a:rect l="l" t="t" r="r" b="b"/>
                    <a:pathLst>
                      <a:path w="1017" h="832" extrusionOk="0">
                        <a:moveTo>
                          <a:pt x="431" y="0"/>
                        </a:moveTo>
                        <a:cubicBezTo>
                          <a:pt x="244" y="0"/>
                          <a:pt x="49" y="158"/>
                          <a:pt x="49" y="371"/>
                        </a:cubicBezTo>
                        <a:cubicBezTo>
                          <a:pt x="1" y="636"/>
                          <a:pt x="214" y="832"/>
                          <a:pt x="449" y="832"/>
                        </a:cubicBezTo>
                        <a:cubicBezTo>
                          <a:pt x="539" y="832"/>
                          <a:pt x="633" y="803"/>
                          <a:pt x="716" y="738"/>
                        </a:cubicBezTo>
                        <a:cubicBezTo>
                          <a:pt x="1016" y="505"/>
                          <a:pt x="850" y="38"/>
                          <a:pt x="483" y="4"/>
                        </a:cubicBezTo>
                        <a:cubicBezTo>
                          <a:pt x="466" y="1"/>
                          <a:pt x="448"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9" name="Google Shape;28589;p95"/>
                  <p:cNvSpPr/>
                  <p:nvPr/>
                </p:nvSpPr>
                <p:spPr>
                  <a:xfrm>
                    <a:off x="6520350" y="4712100"/>
                    <a:ext cx="22300" cy="20900"/>
                  </a:xfrm>
                  <a:custGeom>
                    <a:avLst/>
                    <a:gdLst/>
                    <a:ahLst/>
                    <a:cxnLst/>
                    <a:rect l="l" t="t" r="r" b="b"/>
                    <a:pathLst>
                      <a:path w="892" h="836" extrusionOk="0">
                        <a:moveTo>
                          <a:pt x="447" y="1"/>
                        </a:moveTo>
                        <a:cubicBezTo>
                          <a:pt x="361" y="1"/>
                          <a:pt x="274" y="30"/>
                          <a:pt x="200" y="94"/>
                        </a:cubicBezTo>
                        <a:cubicBezTo>
                          <a:pt x="33" y="261"/>
                          <a:pt x="0" y="528"/>
                          <a:pt x="133" y="695"/>
                        </a:cubicBezTo>
                        <a:cubicBezTo>
                          <a:pt x="230" y="791"/>
                          <a:pt x="347" y="835"/>
                          <a:pt x="460" y="835"/>
                        </a:cubicBezTo>
                        <a:cubicBezTo>
                          <a:pt x="661" y="835"/>
                          <a:pt x="846" y="696"/>
                          <a:pt x="867" y="461"/>
                        </a:cubicBezTo>
                        <a:cubicBezTo>
                          <a:pt x="891" y="196"/>
                          <a:pt x="672" y="1"/>
                          <a:pt x="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0" name="Google Shape;28590;p95"/>
                  <p:cNvSpPr/>
                  <p:nvPr/>
                </p:nvSpPr>
                <p:spPr>
                  <a:xfrm>
                    <a:off x="6785925" y="4667325"/>
                    <a:ext cx="24650" cy="20625"/>
                  </a:xfrm>
                  <a:custGeom>
                    <a:avLst/>
                    <a:gdLst/>
                    <a:ahLst/>
                    <a:cxnLst/>
                    <a:rect l="l" t="t" r="r" b="b"/>
                    <a:pathLst>
                      <a:path w="986" h="825" extrusionOk="0">
                        <a:moveTo>
                          <a:pt x="538" y="0"/>
                        </a:moveTo>
                        <a:cubicBezTo>
                          <a:pt x="416" y="0"/>
                          <a:pt x="295" y="48"/>
                          <a:pt x="218" y="151"/>
                        </a:cubicBezTo>
                        <a:cubicBezTo>
                          <a:pt x="1" y="430"/>
                          <a:pt x="188" y="825"/>
                          <a:pt x="510" y="825"/>
                        </a:cubicBezTo>
                        <a:cubicBezTo>
                          <a:pt x="534" y="825"/>
                          <a:pt x="559" y="823"/>
                          <a:pt x="585" y="818"/>
                        </a:cubicBezTo>
                        <a:cubicBezTo>
                          <a:pt x="819" y="785"/>
                          <a:pt x="985" y="585"/>
                          <a:pt x="952" y="351"/>
                        </a:cubicBezTo>
                        <a:cubicBezTo>
                          <a:pt x="931" y="125"/>
                          <a:pt x="733"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1" name="Google Shape;28591;p95"/>
                  <p:cNvSpPr/>
                  <p:nvPr/>
                </p:nvSpPr>
                <p:spPr>
                  <a:xfrm>
                    <a:off x="7003575" y="4631275"/>
                    <a:ext cx="24650" cy="20850"/>
                  </a:xfrm>
                  <a:custGeom>
                    <a:avLst/>
                    <a:gdLst/>
                    <a:ahLst/>
                    <a:cxnLst/>
                    <a:rect l="l" t="t" r="r" b="b"/>
                    <a:pathLst>
                      <a:path w="986" h="834" extrusionOk="0">
                        <a:moveTo>
                          <a:pt x="531" y="0"/>
                        </a:moveTo>
                        <a:cubicBezTo>
                          <a:pt x="393" y="0"/>
                          <a:pt x="257" y="61"/>
                          <a:pt x="185" y="192"/>
                        </a:cubicBezTo>
                        <a:cubicBezTo>
                          <a:pt x="1" y="499"/>
                          <a:pt x="240" y="834"/>
                          <a:pt x="565" y="834"/>
                        </a:cubicBezTo>
                        <a:cubicBezTo>
                          <a:pt x="593" y="834"/>
                          <a:pt x="622" y="831"/>
                          <a:pt x="652" y="826"/>
                        </a:cubicBezTo>
                        <a:cubicBezTo>
                          <a:pt x="852" y="759"/>
                          <a:pt x="986" y="525"/>
                          <a:pt x="952" y="292"/>
                        </a:cubicBezTo>
                        <a:cubicBezTo>
                          <a:pt x="896" y="103"/>
                          <a:pt x="711"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2" name="Google Shape;28592;p95"/>
                  <p:cNvSpPr/>
                  <p:nvPr/>
                </p:nvSpPr>
                <p:spPr>
                  <a:xfrm>
                    <a:off x="6827225" y="4679825"/>
                    <a:ext cx="25325" cy="20425"/>
                  </a:xfrm>
                  <a:custGeom>
                    <a:avLst/>
                    <a:gdLst/>
                    <a:ahLst/>
                    <a:cxnLst/>
                    <a:rect l="l" t="t" r="r" b="b"/>
                    <a:pathLst>
                      <a:path w="1013" h="817" extrusionOk="0">
                        <a:moveTo>
                          <a:pt x="553" y="1"/>
                        </a:moveTo>
                        <a:cubicBezTo>
                          <a:pt x="514" y="1"/>
                          <a:pt x="475" y="6"/>
                          <a:pt x="434" y="18"/>
                        </a:cubicBezTo>
                        <a:cubicBezTo>
                          <a:pt x="67" y="85"/>
                          <a:pt x="0" y="585"/>
                          <a:pt x="334" y="752"/>
                        </a:cubicBezTo>
                        <a:cubicBezTo>
                          <a:pt x="401" y="796"/>
                          <a:pt x="473" y="816"/>
                          <a:pt x="543" y="816"/>
                        </a:cubicBezTo>
                        <a:cubicBezTo>
                          <a:pt x="788" y="816"/>
                          <a:pt x="1012" y="577"/>
                          <a:pt x="934" y="318"/>
                        </a:cubicBezTo>
                        <a:cubicBezTo>
                          <a:pt x="879" y="125"/>
                          <a:pt x="733" y="1"/>
                          <a:pt x="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3" name="Google Shape;28593;p95"/>
                  <p:cNvSpPr/>
                  <p:nvPr/>
                </p:nvSpPr>
                <p:spPr>
                  <a:xfrm>
                    <a:off x="6791375" y="4716750"/>
                    <a:ext cx="21700" cy="20800"/>
                  </a:xfrm>
                  <a:custGeom>
                    <a:avLst/>
                    <a:gdLst/>
                    <a:ahLst/>
                    <a:cxnLst/>
                    <a:rect l="l" t="t" r="r" b="b"/>
                    <a:pathLst>
                      <a:path w="868" h="832" extrusionOk="0">
                        <a:moveTo>
                          <a:pt x="452" y="1"/>
                        </a:moveTo>
                        <a:cubicBezTo>
                          <a:pt x="353" y="1"/>
                          <a:pt x="251" y="35"/>
                          <a:pt x="167" y="109"/>
                        </a:cubicBezTo>
                        <a:cubicBezTo>
                          <a:pt x="0" y="275"/>
                          <a:pt x="0" y="542"/>
                          <a:pt x="167" y="709"/>
                        </a:cubicBezTo>
                        <a:cubicBezTo>
                          <a:pt x="252" y="794"/>
                          <a:pt x="354" y="832"/>
                          <a:pt x="453" y="832"/>
                        </a:cubicBezTo>
                        <a:cubicBezTo>
                          <a:pt x="666" y="832"/>
                          <a:pt x="867" y="659"/>
                          <a:pt x="867" y="409"/>
                        </a:cubicBezTo>
                        <a:cubicBezTo>
                          <a:pt x="867" y="158"/>
                          <a:pt x="665" y="1"/>
                          <a:pt x="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4" name="Google Shape;28594;p95"/>
                  <p:cNvSpPr/>
                  <p:nvPr/>
                </p:nvSpPr>
                <p:spPr>
                  <a:xfrm>
                    <a:off x="7213425" y="4461450"/>
                    <a:ext cx="27450" cy="20950"/>
                  </a:xfrm>
                  <a:custGeom>
                    <a:avLst/>
                    <a:gdLst/>
                    <a:ahLst/>
                    <a:cxnLst/>
                    <a:rect l="l" t="t" r="r" b="b"/>
                    <a:pathLst>
                      <a:path w="1098" h="838" extrusionOk="0">
                        <a:moveTo>
                          <a:pt x="595" y="1"/>
                        </a:moveTo>
                        <a:cubicBezTo>
                          <a:pt x="527" y="1"/>
                          <a:pt x="459" y="16"/>
                          <a:pt x="397" y="47"/>
                        </a:cubicBezTo>
                        <a:cubicBezTo>
                          <a:pt x="0" y="273"/>
                          <a:pt x="230" y="838"/>
                          <a:pt x="615" y="838"/>
                        </a:cubicBezTo>
                        <a:cubicBezTo>
                          <a:pt x="683" y="838"/>
                          <a:pt x="756" y="820"/>
                          <a:pt x="831" y="780"/>
                        </a:cubicBezTo>
                        <a:cubicBezTo>
                          <a:pt x="1031" y="647"/>
                          <a:pt x="1098" y="413"/>
                          <a:pt x="964" y="213"/>
                        </a:cubicBezTo>
                        <a:cubicBezTo>
                          <a:pt x="895" y="75"/>
                          <a:pt x="74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5" name="Google Shape;28595;p95"/>
                  <p:cNvSpPr/>
                  <p:nvPr/>
                </p:nvSpPr>
                <p:spPr>
                  <a:xfrm>
                    <a:off x="7489750" y="4278125"/>
                    <a:ext cx="27150" cy="20750"/>
                  </a:xfrm>
                  <a:custGeom>
                    <a:avLst/>
                    <a:gdLst/>
                    <a:ahLst/>
                    <a:cxnLst/>
                    <a:rect l="l" t="t" r="r" b="b"/>
                    <a:pathLst>
                      <a:path w="1086" h="830" extrusionOk="0">
                        <a:moveTo>
                          <a:pt x="538" y="0"/>
                        </a:moveTo>
                        <a:cubicBezTo>
                          <a:pt x="215" y="0"/>
                          <a:pt x="0" y="364"/>
                          <a:pt x="185" y="641"/>
                        </a:cubicBezTo>
                        <a:cubicBezTo>
                          <a:pt x="271" y="770"/>
                          <a:pt x="411" y="829"/>
                          <a:pt x="545" y="829"/>
                        </a:cubicBezTo>
                        <a:cubicBezTo>
                          <a:pt x="620" y="829"/>
                          <a:pt x="692" y="811"/>
                          <a:pt x="752" y="775"/>
                        </a:cubicBezTo>
                        <a:cubicBezTo>
                          <a:pt x="1086" y="541"/>
                          <a:pt x="986" y="74"/>
                          <a:pt x="619" y="8"/>
                        </a:cubicBezTo>
                        <a:cubicBezTo>
                          <a:pt x="591" y="3"/>
                          <a:pt x="564"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6" name="Google Shape;28596;p95"/>
                  <p:cNvSpPr/>
                  <p:nvPr/>
                </p:nvSpPr>
                <p:spPr>
                  <a:xfrm>
                    <a:off x="7464350" y="4314000"/>
                    <a:ext cx="23150" cy="20875"/>
                  </a:xfrm>
                  <a:custGeom>
                    <a:avLst/>
                    <a:gdLst/>
                    <a:ahLst/>
                    <a:cxnLst/>
                    <a:rect l="l" t="t" r="r" b="b"/>
                    <a:pathLst>
                      <a:path w="926" h="835" extrusionOk="0">
                        <a:moveTo>
                          <a:pt x="479" y="0"/>
                        </a:moveTo>
                        <a:cubicBezTo>
                          <a:pt x="366" y="0"/>
                          <a:pt x="251" y="44"/>
                          <a:pt x="167" y="140"/>
                        </a:cubicBezTo>
                        <a:cubicBezTo>
                          <a:pt x="0" y="307"/>
                          <a:pt x="34" y="574"/>
                          <a:pt x="234" y="741"/>
                        </a:cubicBezTo>
                        <a:cubicBezTo>
                          <a:pt x="308" y="806"/>
                          <a:pt x="395" y="834"/>
                          <a:pt x="481" y="834"/>
                        </a:cubicBezTo>
                        <a:cubicBezTo>
                          <a:pt x="705" y="834"/>
                          <a:pt x="925" y="639"/>
                          <a:pt x="901" y="374"/>
                        </a:cubicBezTo>
                        <a:cubicBezTo>
                          <a:pt x="880" y="139"/>
                          <a:pt x="681" y="0"/>
                          <a:pt x="4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7" name="Google Shape;28597;p95"/>
                  <p:cNvSpPr/>
                  <p:nvPr/>
                </p:nvSpPr>
                <p:spPr>
                  <a:xfrm>
                    <a:off x="7336750" y="4444475"/>
                    <a:ext cx="27025" cy="21850"/>
                  </a:xfrm>
                  <a:custGeom>
                    <a:avLst/>
                    <a:gdLst/>
                    <a:ahLst/>
                    <a:cxnLst/>
                    <a:rect l="l" t="t" r="r" b="b"/>
                    <a:pathLst>
                      <a:path w="1081" h="874" extrusionOk="0">
                        <a:moveTo>
                          <a:pt x="468" y="0"/>
                        </a:moveTo>
                        <a:cubicBezTo>
                          <a:pt x="359" y="0"/>
                          <a:pt x="251" y="42"/>
                          <a:pt x="167" y="125"/>
                        </a:cubicBezTo>
                        <a:cubicBezTo>
                          <a:pt x="1" y="292"/>
                          <a:pt x="1" y="592"/>
                          <a:pt x="201" y="759"/>
                        </a:cubicBezTo>
                        <a:cubicBezTo>
                          <a:pt x="288" y="839"/>
                          <a:pt x="384" y="873"/>
                          <a:pt x="475" y="873"/>
                        </a:cubicBezTo>
                        <a:cubicBezTo>
                          <a:pt x="803" y="873"/>
                          <a:pt x="1081" y="438"/>
                          <a:pt x="768" y="125"/>
                        </a:cubicBezTo>
                        <a:cubicBezTo>
                          <a:pt x="684" y="42"/>
                          <a:pt x="576" y="0"/>
                          <a:pt x="4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8" name="Google Shape;28598;p95"/>
                  <p:cNvSpPr/>
                  <p:nvPr/>
                </p:nvSpPr>
                <p:spPr>
                  <a:xfrm>
                    <a:off x="7459600" y="4405325"/>
                    <a:ext cx="31300" cy="21175"/>
                  </a:xfrm>
                  <a:custGeom>
                    <a:avLst/>
                    <a:gdLst/>
                    <a:ahLst/>
                    <a:cxnLst/>
                    <a:rect l="l" t="t" r="r" b="b"/>
                    <a:pathLst>
                      <a:path w="1252" h="847" extrusionOk="0">
                        <a:moveTo>
                          <a:pt x="664" y="1"/>
                        </a:moveTo>
                        <a:cubicBezTo>
                          <a:pt x="599" y="1"/>
                          <a:pt x="530" y="18"/>
                          <a:pt x="457" y="57"/>
                        </a:cubicBezTo>
                        <a:cubicBezTo>
                          <a:pt x="1" y="256"/>
                          <a:pt x="227" y="846"/>
                          <a:pt x="615" y="846"/>
                        </a:cubicBezTo>
                        <a:cubicBezTo>
                          <a:pt x="681" y="846"/>
                          <a:pt x="752" y="829"/>
                          <a:pt x="824" y="790"/>
                        </a:cubicBezTo>
                        <a:cubicBezTo>
                          <a:pt x="1252" y="591"/>
                          <a:pt x="1046" y="1"/>
                          <a:pt x="6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9" name="Google Shape;28599;p95"/>
                  <p:cNvSpPr/>
                  <p:nvPr/>
                </p:nvSpPr>
                <p:spPr>
                  <a:xfrm>
                    <a:off x="7586975" y="4286625"/>
                    <a:ext cx="30375" cy="21475"/>
                  </a:xfrm>
                  <a:custGeom>
                    <a:avLst/>
                    <a:gdLst/>
                    <a:ahLst/>
                    <a:cxnLst/>
                    <a:rect l="l" t="t" r="r" b="b"/>
                    <a:pathLst>
                      <a:path w="1215" h="859" extrusionOk="0">
                        <a:moveTo>
                          <a:pt x="628" y="0"/>
                        </a:moveTo>
                        <a:cubicBezTo>
                          <a:pt x="541" y="0"/>
                          <a:pt x="451" y="31"/>
                          <a:pt x="366" y="101"/>
                        </a:cubicBezTo>
                        <a:cubicBezTo>
                          <a:pt x="1" y="388"/>
                          <a:pt x="288" y="859"/>
                          <a:pt x="622" y="859"/>
                        </a:cubicBezTo>
                        <a:cubicBezTo>
                          <a:pt x="715" y="859"/>
                          <a:pt x="812" y="822"/>
                          <a:pt x="899" y="735"/>
                        </a:cubicBezTo>
                        <a:cubicBezTo>
                          <a:pt x="1215" y="420"/>
                          <a:pt x="950" y="0"/>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0" name="Google Shape;28600;p95"/>
                  <p:cNvSpPr/>
                  <p:nvPr/>
                </p:nvSpPr>
                <p:spPr>
                  <a:xfrm>
                    <a:off x="7443500" y="4345500"/>
                    <a:ext cx="23725" cy="20400"/>
                  </a:xfrm>
                  <a:custGeom>
                    <a:avLst/>
                    <a:gdLst/>
                    <a:ahLst/>
                    <a:cxnLst/>
                    <a:rect l="l" t="t" r="r" b="b"/>
                    <a:pathLst>
                      <a:path w="949" h="816" extrusionOk="0">
                        <a:moveTo>
                          <a:pt x="462" y="1"/>
                        </a:moveTo>
                        <a:cubicBezTo>
                          <a:pt x="399" y="1"/>
                          <a:pt x="332" y="15"/>
                          <a:pt x="267" y="48"/>
                        </a:cubicBezTo>
                        <a:cubicBezTo>
                          <a:pt x="67" y="148"/>
                          <a:pt x="0" y="381"/>
                          <a:pt x="100" y="582"/>
                        </a:cubicBezTo>
                        <a:cubicBezTo>
                          <a:pt x="180" y="740"/>
                          <a:pt x="327" y="816"/>
                          <a:pt x="473" y="816"/>
                        </a:cubicBezTo>
                        <a:cubicBezTo>
                          <a:pt x="636" y="816"/>
                          <a:pt x="798" y="723"/>
                          <a:pt x="868" y="548"/>
                        </a:cubicBezTo>
                        <a:cubicBezTo>
                          <a:pt x="948" y="253"/>
                          <a:pt x="726" y="1"/>
                          <a:pt x="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1" name="Google Shape;28601;p95"/>
                  <p:cNvSpPr/>
                  <p:nvPr/>
                </p:nvSpPr>
                <p:spPr>
                  <a:xfrm>
                    <a:off x="7420150" y="4407150"/>
                    <a:ext cx="24550" cy="21150"/>
                  </a:xfrm>
                  <a:custGeom>
                    <a:avLst/>
                    <a:gdLst/>
                    <a:ahLst/>
                    <a:cxnLst/>
                    <a:rect l="l" t="t" r="r" b="b"/>
                    <a:pathLst>
                      <a:path w="982" h="846" extrusionOk="0">
                        <a:moveTo>
                          <a:pt x="484" y="0"/>
                        </a:moveTo>
                        <a:cubicBezTo>
                          <a:pt x="326" y="0"/>
                          <a:pt x="167" y="84"/>
                          <a:pt x="100" y="250"/>
                        </a:cubicBezTo>
                        <a:cubicBezTo>
                          <a:pt x="0" y="484"/>
                          <a:pt x="100" y="717"/>
                          <a:pt x="334" y="818"/>
                        </a:cubicBezTo>
                        <a:cubicBezTo>
                          <a:pt x="382" y="837"/>
                          <a:pt x="430" y="846"/>
                          <a:pt x="477" y="846"/>
                        </a:cubicBezTo>
                        <a:cubicBezTo>
                          <a:pt x="754" y="846"/>
                          <a:pt x="982" y="536"/>
                          <a:pt x="868" y="250"/>
                        </a:cubicBezTo>
                        <a:cubicBezTo>
                          <a:pt x="801" y="84"/>
                          <a:pt x="643"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2" name="Google Shape;28602;p95"/>
                  <p:cNvSpPr/>
                  <p:nvPr/>
                </p:nvSpPr>
                <p:spPr>
                  <a:xfrm>
                    <a:off x="7611375" y="4247750"/>
                    <a:ext cx="23125" cy="20950"/>
                  </a:xfrm>
                  <a:custGeom>
                    <a:avLst/>
                    <a:gdLst/>
                    <a:ahLst/>
                    <a:cxnLst/>
                    <a:rect l="l" t="t" r="r" b="b"/>
                    <a:pathLst>
                      <a:path w="925" h="838" extrusionOk="0">
                        <a:moveTo>
                          <a:pt x="447" y="0"/>
                        </a:moveTo>
                        <a:cubicBezTo>
                          <a:pt x="245" y="0"/>
                          <a:pt x="45" y="153"/>
                          <a:pt x="24" y="389"/>
                        </a:cubicBezTo>
                        <a:cubicBezTo>
                          <a:pt x="0" y="646"/>
                          <a:pt x="222" y="837"/>
                          <a:pt x="449" y="837"/>
                        </a:cubicBezTo>
                        <a:cubicBezTo>
                          <a:pt x="546" y="837"/>
                          <a:pt x="644" y="802"/>
                          <a:pt x="724" y="722"/>
                        </a:cubicBezTo>
                        <a:cubicBezTo>
                          <a:pt x="891" y="589"/>
                          <a:pt x="924" y="322"/>
                          <a:pt x="757" y="155"/>
                        </a:cubicBezTo>
                        <a:cubicBezTo>
                          <a:pt x="674" y="48"/>
                          <a:pt x="560"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3" name="Google Shape;28603;p95"/>
                  <p:cNvSpPr/>
                  <p:nvPr/>
                </p:nvSpPr>
                <p:spPr>
                  <a:xfrm>
                    <a:off x="7616325" y="4118975"/>
                    <a:ext cx="24850" cy="20875"/>
                  </a:xfrm>
                  <a:custGeom>
                    <a:avLst/>
                    <a:gdLst/>
                    <a:ahLst/>
                    <a:cxnLst/>
                    <a:rect l="l" t="t" r="r" b="b"/>
                    <a:pathLst>
                      <a:path w="994" h="835" extrusionOk="0">
                        <a:moveTo>
                          <a:pt x="550" y="0"/>
                        </a:moveTo>
                        <a:cubicBezTo>
                          <a:pt x="208" y="0"/>
                          <a:pt x="0" y="381"/>
                          <a:pt x="192" y="670"/>
                        </a:cubicBezTo>
                        <a:cubicBezTo>
                          <a:pt x="281" y="783"/>
                          <a:pt x="403" y="835"/>
                          <a:pt x="524" y="835"/>
                        </a:cubicBezTo>
                        <a:cubicBezTo>
                          <a:pt x="723" y="835"/>
                          <a:pt x="918" y="697"/>
                          <a:pt x="960" y="469"/>
                        </a:cubicBezTo>
                        <a:cubicBezTo>
                          <a:pt x="993" y="236"/>
                          <a:pt x="826" y="36"/>
                          <a:pt x="593" y="2"/>
                        </a:cubicBezTo>
                        <a:cubicBezTo>
                          <a:pt x="578" y="1"/>
                          <a:pt x="564" y="0"/>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4" name="Google Shape;28604;p95"/>
                  <p:cNvSpPr/>
                  <p:nvPr/>
                </p:nvSpPr>
                <p:spPr>
                  <a:xfrm>
                    <a:off x="7553750" y="4179575"/>
                    <a:ext cx="27375" cy="21250"/>
                  </a:xfrm>
                  <a:custGeom>
                    <a:avLst/>
                    <a:gdLst/>
                    <a:ahLst/>
                    <a:cxnLst/>
                    <a:rect l="l" t="t" r="r" b="b"/>
                    <a:pathLst>
                      <a:path w="1095" h="850" extrusionOk="0">
                        <a:moveTo>
                          <a:pt x="559" y="0"/>
                        </a:moveTo>
                        <a:cubicBezTo>
                          <a:pt x="430" y="0"/>
                          <a:pt x="294" y="60"/>
                          <a:pt x="194" y="180"/>
                        </a:cubicBezTo>
                        <a:cubicBezTo>
                          <a:pt x="1" y="437"/>
                          <a:pt x="211" y="849"/>
                          <a:pt x="554" y="849"/>
                        </a:cubicBezTo>
                        <a:cubicBezTo>
                          <a:pt x="567" y="849"/>
                          <a:pt x="581" y="849"/>
                          <a:pt x="594" y="847"/>
                        </a:cubicBezTo>
                        <a:cubicBezTo>
                          <a:pt x="961" y="781"/>
                          <a:pt x="1094" y="314"/>
                          <a:pt x="794" y="80"/>
                        </a:cubicBezTo>
                        <a:cubicBezTo>
                          <a:pt x="727" y="27"/>
                          <a:pt x="645" y="0"/>
                          <a:pt x="5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5" name="Google Shape;28605;p95"/>
                  <p:cNvSpPr/>
                  <p:nvPr/>
                </p:nvSpPr>
                <p:spPr>
                  <a:xfrm>
                    <a:off x="7591925" y="4184900"/>
                    <a:ext cx="20875" cy="20875"/>
                  </a:xfrm>
                  <a:custGeom>
                    <a:avLst/>
                    <a:gdLst/>
                    <a:ahLst/>
                    <a:cxnLst/>
                    <a:rect l="l" t="t" r="r" b="b"/>
                    <a:pathLst>
                      <a:path w="835" h="835" extrusionOk="0">
                        <a:moveTo>
                          <a:pt x="435" y="1"/>
                        </a:moveTo>
                        <a:cubicBezTo>
                          <a:pt x="201" y="1"/>
                          <a:pt x="1" y="167"/>
                          <a:pt x="1" y="401"/>
                        </a:cubicBezTo>
                        <a:cubicBezTo>
                          <a:pt x="1" y="634"/>
                          <a:pt x="201" y="835"/>
                          <a:pt x="435" y="835"/>
                        </a:cubicBezTo>
                        <a:cubicBezTo>
                          <a:pt x="668" y="835"/>
                          <a:pt x="835" y="634"/>
                          <a:pt x="835" y="401"/>
                        </a:cubicBezTo>
                        <a:cubicBezTo>
                          <a:pt x="835" y="167"/>
                          <a:pt x="668" y="1"/>
                          <a:pt x="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6" name="Google Shape;28606;p95"/>
                  <p:cNvSpPr/>
                  <p:nvPr/>
                </p:nvSpPr>
                <p:spPr>
                  <a:xfrm>
                    <a:off x="7725675" y="3915875"/>
                    <a:ext cx="28900" cy="21525"/>
                  </a:xfrm>
                  <a:custGeom>
                    <a:avLst/>
                    <a:gdLst/>
                    <a:ahLst/>
                    <a:cxnLst/>
                    <a:rect l="l" t="t" r="r" b="b"/>
                    <a:pathLst>
                      <a:path w="1156" h="861" extrusionOk="0">
                        <a:moveTo>
                          <a:pt x="641" y="0"/>
                        </a:moveTo>
                        <a:cubicBezTo>
                          <a:pt x="229" y="0"/>
                          <a:pt x="1" y="620"/>
                          <a:pt x="488" y="821"/>
                        </a:cubicBezTo>
                        <a:cubicBezTo>
                          <a:pt x="542" y="848"/>
                          <a:pt x="601" y="860"/>
                          <a:pt x="659" y="860"/>
                        </a:cubicBezTo>
                        <a:cubicBezTo>
                          <a:pt x="820" y="860"/>
                          <a:pt x="982" y="768"/>
                          <a:pt x="1056" y="621"/>
                        </a:cubicBezTo>
                        <a:cubicBezTo>
                          <a:pt x="1156" y="421"/>
                          <a:pt x="1056" y="154"/>
                          <a:pt x="855" y="54"/>
                        </a:cubicBezTo>
                        <a:cubicBezTo>
                          <a:pt x="781" y="17"/>
                          <a:pt x="709" y="0"/>
                          <a:pt x="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7" name="Google Shape;28607;p95"/>
                  <p:cNvSpPr/>
                  <p:nvPr/>
                </p:nvSpPr>
                <p:spPr>
                  <a:xfrm>
                    <a:off x="7794325" y="3680800"/>
                    <a:ext cx="25300" cy="21200"/>
                  </a:xfrm>
                  <a:custGeom>
                    <a:avLst/>
                    <a:gdLst/>
                    <a:ahLst/>
                    <a:cxnLst/>
                    <a:rect l="l" t="t" r="r" b="b"/>
                    <a:pathLst>
                      <a:path w="1012" h="848" extrusionOk="0">
                        <a:moveTo>
                          <a:pt x="531" y="0"/>
                        </a:moveTo>
                        <a:cubicBezTo>
                          <a:pt x="242" y="0"/>
                          <a:pt x="0" y="322"/>
                          <a:pt x="178" y="617"/>
                        </a:cubicBezTo>
                        <a:cubicBezTo>
                          <a:pt x="255" y="772"/>
                          <a:pt x="397" y="848"/>
                          <a:pt x="541" y="848"/>
                        </a:cubicBezTo>
                        <a:cubicBezTo>
                          <a:pt x="706" y="848"/>
                          <a:pt x="873" y="747"/>
                          <a:pt x="945" y="551"/>
                        </a:cubicBezTo>
                        <a:cubicBezTo>
                          <a:pt x="1011" y="317"/>
                          <a:pt x="878" y="84"/>
                          <a:pt x="645" y="17"/>
                        </a:cubicBezTo>
                        <a:cubicBezTo>
                          <a:pt x="606" y="5"/>
                          <a:pt x="568" y="0"/>
                          <a:pt x="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8" name="Google Shape;28608;p95"/>
                  <p:cNvSpPr/>
                  <p:nvPr/>
                </p:nvSpPr>
                <p:spPr>
                  <a:xfrm>
                    <a:off x="7782900" y="3759175"/>
                    <a:ext cx="26350" cy="21000"/>
                  </a:xfrm>
                  <a:custGeom>
                    <a:avLst/>
                    <a:gdLst/>
                    <a:ahLst/>
                    <a:cxnLst/>
                    <a:rect l="l" t="t" r="r" b="b"/>
                    <a:pathLst>
                      <a:path w="1054" h="840" extrusionOk="0">
                        <a:moveTo>
                          <a:pt x="461" y="0"/>
                        </a:moveTo>
                        <a:cubicBezTo>
                          <a:pt x="291" y="0"/>
                          <a:pt x="123" y="125"/>
                          <a:pt x="67" y="318"/>
                        </a:cubicBezTo>
                        <a:cubicBezTo>
                          <a:pt x="1" y="518"/>
                          <a:pt x="134" y="751"/>
                          <a:pt x="368" y="818"/>
                        </a:cubicBezTo>
                        <a:cubicBezTo>
                          <a:pt x="416" y="833"/>
                          <a:pt x="461" y="840"/>
                          <a:pt x="504" y="840"/>
                        </a:cubicBezTo>
                        <a:cubicBezTo>
                          <a:pt x="932" y="840"/>
                          <a:pt x="1053" y="139"/>
                          <a:pt x="568" y="17"/>
                        </a:cubicBezTo>
                        <a:cubicBezTo>
                          <a:pt x="533" y="6"/>
                          <a:pt x="497"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9" name="Google Shape;28609;p95"/>
                  <p:cNvSpPr/>
                  <p:nvPr/>
                </p:nvSpPr>
                <p:spPr>
                  <a:xfrm>
                    <a:off x="7782075" y="3907875"/>
                    <a:ext cx="24825" cy="21075"/>
                  </a:xfrm>
                  <a:custGeom>
                    <a:avLst/>
                    <a:gdLst/>
                    <a:ahLst/>
                    <a:cxnLst/>
                    <a:rect l="l" t="t" r="r" b="b"/>
                    <a:pathLst>
                      <a:path w="993" h="843" extrusionOk="0">
                        <a:moveTo>
                          <a:pt x="455" y="0"/>
                        </a:moveTo>
                        <a:cubicBezTo>
                          <a:pt x="254" y="0"/>
                          <a:pt x="55" y="139"/>
                          <a:pt x="34" y="374"/>
                        </a:cubicBezTo>
                        <a:cubicBezTo>
                          <a:pt x="0" y="607"/>
                          <a:pt x="167" y="808"/>
                          <a:pt x="401" y="841"/>
                        </a:cubicBezTo>
                        <a:cubicBezTo>
                          <a:pt x="414" y="842"/>
                          <a:pt x="427" y="843"/>
                          <a:pt x="440" y="843"/>
                        </a:cubicBezTo>
                        <a:cubicBezTo>
                          <a:pt x="784" y="843"/>
                          <a:pt x="993" y="430"/>
                          <a:pt x="768" y="140"/>
                        </a:cubicBezTo>
                        <a:cubicBezTo>
                          <a:pt x="683" y="44"/>
                          <a:pt x="569" y="0"/>
                          <a:pt x="4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0" name="Google Shape;28610;p95"/>
                  <p:cNvSpPr/>
                  <p:nvPr/>
                </p:nvSpPr>
                <p:spPr>
                  <a:xfrm>
                    <a:off x="7859825" y="3647250"/>
                    <a:ext cx="25425" cy="20650"/>
                  </a:xfrm>
                  <a:custGeom>
                    <a:avLst/>
                    <a:gdLst/>
                    <a:ahLst/>
                    <a:cxnLst/>
                    <a:rect l="l" t="t" r="r" b="b"/>
                    <a:pathLst>
                      <a:path w="1017" h="826" extrusionOk="0">
                        <a:moveTo>
                          <a:pt x="503" y="1"/>
                        </a:moveTo>
                        <a:cubicBezTo>
                          <a:pt x="346" y="1"/>
                          <a:pt x="190" y="88"/>
                          <a:pt x="126" y="291"/>
                        </a:cubicBezTo>
                        <a:cubicBezTo>
                          <a:pt x="1" y="604"/>
                          <a:pt x="267" y="826"/>
                          <a:pt x="524" y="826"/>
                        </a:cubicBezTo>
                        <a:cubicBezTo>
                          <a:pt x="679" y="826"/>
                          <a:pt x="831" y="746"/>
                          <a:pt x="893" y="558"/>
                        </a:cubicBezTo>
                        <a:cubicBezTo>
                          <a:pt x="1017" y="228"/>
                          <a:pt x="75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1" name="Google Shape;28611;p95"/>
                  <p:cNvSpPr/>
                  <p:nvPr/>
                </p:nvSpPr>
                <p:spPr>
                  <a:xfrm>
                    <a:off x="7862125" y="3576050"/>
                    <a:ext cx="23125" cy="21075"/>
                  </a:xfrm>
                  <a:custGeom>
                    <a:avLst/>
                    <a:gdLst/>
                    <a:ahLst/>
                    <a:cxnLst/>
                    <a:rect l="l" t="t" r="r" b="b"/>
                    <a:pathLst>
                      <a:path w="925" h="843" extrusionOk="0">
                        <a:moveTo>
                          <a:pt x="441" y="0"/>
                        </a:moveTo>
                        <a:cubicBezTo>
                          <a:pt x="258" y="0"/>
                          <a:pt x="77" y="106"/>
                          <a:pt x="34" y="337"/>
                        </a:cubicBezTo>
                        <a:cubicBezTo>
                          <a:pt x="1" y="571"/>
                          <a:pt x="134" y="804"/>
                          <a:pt x="368" y="838"/>
                        </a:cubicBezTo>
                        <a:cubicBezTo>
                          <a:pt x="388" y="841"/>
                          <a:pt x="408" y="842"/>
                          <a:pt x="427" y="842"/>
                        </a:cubicBezTo>
                        <a:cubicBezTo>
                          <a:pt x="635" y="842"/>
                          <a:pt x="807" y="687"/>
                          <a:pt x="868" y="504"/>
                        </a:cubicBezTo>
                        <a:cubicBezTo>
                          <a:pt x="925" y="183"/>
                          <a:pt x="681"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2" name="Google Shape;28612;p95"/>
                  <p:cNvSpPr/>
                  <p:nvPr/>
                </p:nvSpPr>
                <p:spPr>
                  <a:xfrm>
                    <a:off x="7960525" y="3726925"/>
                    <a:ext cx="24750" cy="21150"/>
                  </a:xfrm>
                  <a:custGeom>
                    <a:avLst/>
                    <a:gdLst/>
                    <a:ahLst/>
                    <a:cxnLst/>
                    <a:rect l="l" t="t" r="r" b="b"/>
                    <a:pathLst>
                      <a:path w="990" h="846" extrusionOk="0">
                        <a:moveTo>
                          <a:pt x="466" y="1"/>
                        </a:moveTo>
                        <a:cubicBezTo>
                          <a:pt x="411" y="1"/>
                          <a:pt x="355" y="13"/>
                          <a:pt x="301" y="40"/>
                        </a:cubicBezTo>
                        <a:cubicBezTo>
                          <a:pt x="68" y="140"/>
                          <a:pt x="1" y="373"/>
                          <a:pt x="101" y="607"/>
                        </a:cubicBezTo>
                        <a:cubicBezTo>
                          <a:pt x="179" y="775"/>
                          <a:pt x="315" y="845"/>
                          <a:pt x="450" y="845"/>
                        </a:cubicBezTo>
                        <a:cubicBezTo>
                          <a:pt x="719" y="845"/>
                          <a:pt x="990" y="572"/>
                          <a:pt x="835" y="240"/>
                        </a:cubicBezTo>
                        <a:cubicBezTo>
                          <a:pt x="762" y="93"/>
                          <a:pt x="617" y="1"/>
                          <a:pt x="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3" name="Google Shape;28613;p95"/>
                  <p:cNvSpPr/>
                  <p:nvPr/>
                </p:nvSpPr>
                <p:spPr>
                  <a:xfrm>
                    <a:off x="8013075" y="3656150"/>
                    <a:ext cx="27300" cy="21250"/>
                  </a:xfrm>
                  <a:custGeom>
                    <a:avLst/>
                    <a:gdLst/>
                    <a:ahLst/>
                    <a:cxnLst/>
                    <a:rect l="l" t="t" r="r" b="b"/>
                    <a:pathLst>
                      <a:path w="1092" h="850" extrusionOk="0">
                        <a:moveTo>
                          <a:pt x="510" y="0"/>
                        </a:moveTo>
                        <a:cubicBezTo>
                          <a:pt x="496" y="0"/>
                          <a:pt x="482" y="1"/>
                          <a:pt x="467" y="2"/>
                        </a:cubicBezTo>
                        <a:cubicBezTo>
                          <a:pt x="100" y="69"/>
                          <a:pt x="0" y="536"/>
                          <a:pt x="301" y="769"/>
                        </a:cubicBezTo>
                        <a:cubicBezTo>
                          <a:pt x="367" y="823"/>
                          <a:pt x="450" y="849"/>
                          <a:pt x="534" y="849"/>
                        </a:cubicBezTo>
                        <a:cubicBezTo>
                          <a:pt x="659" y="849"/>
                          <a:pt x="788" y="789"/>
                          <a:pt x="868" y="669"/>
                        </a:cubicBezTo>
                        <a:cubicBezTo>
                          <a:pt x="1092" y="381"/>
                          <a:pt x="855" y="0"/>
                          <a:pt x="5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4" name="Google Shape;28614;p95"/>
                  <p:cNvSpPr/>
                  <p:nvPr/>
                </p:nvSpPr>
                <p:spPr>
                  <a:xfrm>
                    <a:off x="7976375" y="3477350"/>
                    <a:ext cx="24650" cy="20475"/>
                  </a:xfrm>
                  <a:custGeom>
                    <a:avLst/>
                    <a:gdLst/>
                    <a:ahLst/>
                    <a:cxnLst/>
                    <a:rect l="l" t="t" r="r" b="b"/>
                    <a:pathLst>
                      <a:path w="986" h="819" extrusionOk="0">
                        <a:moveTo>
                          <a:pt x="561" y="1"/>
                        </a:moveTo>
                        <a:cubicBezTo>
                          <a:pt x="530" y="1"/>
                          <a:pt x="498" y="5"/>
                          <a:pt x="468" y="16"/>
                        </a:cubicBezTo>
                        <a:cubicBezTo>
                          <a:pt x="101" y="82"/>
                          <a:pt x="1" y="549"/>
                          <a:pt x="301" y="750"/>
                        </a:cubicBezTo>
                        <a:cubicBezTo>
                          <a:pt x="372" y="797"/>
                          <a:pt x="448" y="818"/>
                          <a:pt x="523" y="818"/>
                        </a:cubicBezTo>
                        <a:cubicBezTo>
                          <a:pt x="764" y="818"/>
                          <a:pt x="986" y="596"/>
                          <a:pt x="935" y="316"/>
                        </a:cubicBezTo>
                        <a:cubicBezTo>
                          <a:pt x="906" y="146"/>
                          <a:pt x="734" y="1"/>
                          <a:pt x="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5" name="Google Shape;28615;p95"/>
                  <p:cNvSpPr/>
                  <p:nvPr/>
                </p:nvSpPr>
                <p:spPr>
                  <a:xfrm>
                    <a:off x="7923850" y="3478700"/>
                    <a:ext cx="24425" cy="20675"/>
                  </a:xfrm>
                  <a:custGeom>
                    <a:avLst/>
                    <a:gdLst/>
                    <a:ahLst/>
                    <a:cxnLst/>
                    <a:rect l="l" t="t" r="r" b="b"/>
                    <a:pathLst>
                      <a:path w="977" h="827" extrusionOk="0">
                        <a:moveTo>
                          <a:pt x="487" y="0"/>
                        </a:moveTo>
                        <a:cubicBezTo>
                          <a:pt x="438" y="0"/>
                          <a:pt x="387" y="9"/>
                          <a:pt x="334" y="28"/>
                        </a:cubicBezTo>
                        <a:cubicBezTo>
                          <a:pt x="134" y="95"/>
                          <a:pt x="0" y="329"/>
                          <a:pt x="67" y="529"/>
                        </a:cubicBezTo>
                        <a:cubicBezTo>
                          <a:pt x="138" y="725"/>
                          <a:pt x="305" y="826"/>
                          <a:pt x="471" y="826"/>
                        </a:cubicBezTo>
                        <a:cubicBezTo>
                          <a:pt x="614" y="826"/>
                          <a:pt x="757" y="750"/>
                          <a:pt x="834" y="595"/>
                        </a:cubicBezTo>
                        <a:cubicBezTo>
                          <a:pt x="977" y="310"/>
                          <a:pt x="778"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6" name="Google Shape;28616;p95"/>
                  <p:cNvSpPr/>
                  <p:nvPr/>
                </p:nvSpPr>
                <p:spPr>
                  <a:xfrm>
                    <a:off x="7945525" y="3521550"/>
                    <a:ext cx="23150" cy="21075"/>
                  </a:xfrm>
                  <a:custGeom>
                    <a:avLst/>
                    <a:gdLst/>
                    <a:ahLst/>
                    <a:cxnLst/>
                    <a:rect l="l" t="t" r="r" b="b"/>
                    <a:pathLst>
                      <a:path w="926" h="843" extrusionOk="0">
                        <a:moveTo>
                          <a:pt x="472" y="1"/>
                        </a:moveTo>
                        <a:cubicBezTo>
                          <a:pt x="438" y="1"/>
                          <a:pt x="403" y="6"/>
                          <a:pt x="367" y="16"/>
                        </a:cubicBezTo>
                        <a:cubicBezTo>
                          <a:pt x="167" y="49"/>
                          <a:pt x="0" y="282"/>
                          <a:pt x="67" y="516"/>
                        </a:cubicBezTo>
                        <a:lnTo>
                          <a:pt x="34" y="516"/>
                        </a:lnTo>
                        <a:cubicBezTo>
                          <a:pt x="76" y="742"/>
                          <a:pt x="250" y="842"/>
                          <a:pt x="429" y="842"/>
                        </a:cubicBezTo>
                        <a:cubicBezTo>
                          <a:pt x="673" y="842"/>
                          <a:pt x="925" y="657"/>
                          <a:pt x="868" y="349"/>
                        </a:cubicBezTo>
                        <a:cubicBezTo>
                          <a:pt x="839" y="151"/>
                          <a:pt x="667"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7" name="Google Shape;28617;p95"/>
                  <p:cNvSpPr/>
                  <p:nvPr/>
                </p:nvSpPr>
                <p:spPr>
                  <a:xfrm>
                    <a:off x="8040125" y="3046400"/>
                    <a:ext cx="25500" cy="21125"/>
                  </a:xfrm>
                  <a:custGeom>
                    <a:avLst/>
                    <a:gdLst/>
                    <a:ahLst/>
                    <a:cxnLst/>
                    <a:rect l="l" t="t" r="r" b="b"/>
                    <a:pathLst>
                      <a:path w="1020" h="845" extrusionOk="0">
                        <a:moveTo>
                          <a:pt x="572" y="1"/>
                        </a:moveTo>
                        <a:cubicBezTo>
                          <a:pt x="244" y="1"/>
                          <a:pt x="1" y="364"/>
                          <a:pt x="186" y="642"/>
                        </a:cubicBezTo>
                        <a:cubicBezTo>
                          <a:pt x="284" y="781"/>
                          <a:pt x="422" y="845"/>
                          <a:pt x="555" y="845"/>
                        </a:cubicBezTo>
                        <a:cubicBezTo>
                          <a:pt x="740" y="845"/>
                          <a:pt x="914" y="722"/>
                          <a:pt x="953" y="508"/>
                        </a:cubicBezTo>
                        <a:cubicBezTo>
                          <a:pt x="1020" y="275"/>
                          <a:pt x="853" y="75"/>
                          <a:pt x="653" y="8"/>
                        </a:cubicBezTo>
                        <a:cubicBezTo>
                          <a:pt x="625" y="3"/>
                          <a:pt x="598"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8" name="Google Shape;28618;p95"/>
                  <p:cNvSpPr/>
                  <p:nvPr/>
                </p:nvSpPr>
                <p:spPr>
                  <a:xfrm>
                    <a:off x="7946000" y="2756325"/>
                    <a:ext cx="24575" cy="20975"/>
                  </a:xfrm>
                  <a:custGeom>
                    <a:avLst/>
                    <a:gdLst/>
                    <a:ahLst/>
                    <a:cxnLst/>
                    <a:rect l="l" t="t" r="r" b="b"/>
                    <a:pathLst>
                      <a:path w="983" h="839" extrusionOk="0">
                        <a:moveTo>
                          <a:pt x="510" y="1"/>
                        </a:moveTo>
                        <a:cubicBezTo>
                          <a:pt x="262" y="1"/>
                          <a:pt x="1" y="214"/>
                          <a:pt x="81" y="536"/>
                        </a:cubicBezTo>
                        <a:cubicBezTo>
                          <a:pt x="147" y="747"/>
                          <a:pt x="312" y="839"/>
                          <a:pt x="478" y="839"/>
                        </a:cubicBezTo>
                        <a:cubicBezTo>
                          <a:pt x="730" y="839"/>
                          <a:pt x="983" y="626"/>
                          <a:pt x="882" y="303"/>
                        </a:cubicBezTo>
                        <a:cubicBezTo>
                          <a:pt x="829" y="92"/>
                          <a:pt x="672" y="1"/>
                          <a:pt x="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9" name="Google Shape;28619;p95"/>
                  <p:cNvSpPr/>
                  <p:nvPr/>
                </p:nvSpPr>
                <p:spPr>
                  <a:xfrm>
                    <a:off x="7908825" y="2882050"/>
                    <a:ext cx="24675" cy="20475"/>
                  </a:xfrm>
                  <a:custGeom>
                    <a:avLst/>
                    <a:gdLst/>
                    <a:ahLst/>
                    <a:cxnLst/>
                    <a:rect l="l" t="t" r="r" b="b"/>
                    <a:pathLst>
                      <a:path w="987" h="819" extrusionOk="0">
                        <a:moveTo>
                          <a:pt x="448" y="1"/>
                        </a:moveTo>
                        <a:cubicBezTo>
                          <a:pt x="257" y="1"/>
                          <a:pt x="74" y="125"/>
                          <a:pt x="34" y="344"/>
                        </a:cubicBezTo>
                        <a:cubicBezTo>
                          <a:pt x="1" y="578"/>
                          <a:pt x="134" y="778"/>
                          <a:pt x="368" y="811"/>
                        </a:cubicBezTo>
                        <a:cubicBezTo>
                          <a:pt x="395" y="816"/>
                          <a:pt x="422" y="819"/>
                          <a:pt x="448" y="819"/>
                        </a:cubicBezTo>
                        <a:cubicBezTo>
                          <a:pt x="772" y="819"/>
                          <a:pt x="986" y="455"/>
                          <a:pt x="801" y="177"/>
                        </a:cubicBezTo>
                        <a:cubicBezTo>
                          <a:pt x="707" y="57"/>
                          <a:pt x="576" y="1"/>
                          <a:pt x="4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0" name="Google Shape;28620;p95"/>
                  <p:cNvSpPr/>
                  <p:nvPr/>
                </p:nvSpPr>
                <p:spPr>
                  <a:xfrm>
                    <a:off x="7983050" y="3078550"/>
                    <a:ext cx="26300" cy="21025"/>
                  </a:xfrm>
                  <a:custGeom>
                    <a:avLst/>
                    <a:gdLst/>
                    <a:ahLst/>
                    <a:cxnLst/>
                    <a:rect l="l" t="t" r="r" b="b"/>
                    <a:pathLst>
                      <a:path w="1052" h="841" extrusionOk="0">
                        <a:moveTo>
                          <a:pt x="475" y="0"/>
                        </a:moveTo>
                        <a:cubicBezTo>
                          <a:pt x="431" y="0"/>
                          <a:pt x="384" y="7"/>
                          <a:pt x="334" y="23"/>
                        </a:cubicBezTo>
                        <a:cubicBezTo>
                          <a:pt x="134" y="56"/>
                          <a:pt x="0" y="290"/>
                          <a:pt x="67" y="523"/>
                        </a:cubicBezTo>
                        <a:cubicBezTo>
                          <a:pt x="122" y="716"/>
                          <a:pt x="268" y="841"/>
                          <a:pt x="449" y="841"/>
                        </a:cubicBezTo>
                        <a:cubicBezTo>
                          <a:pt x="487" y="841"/>
                          <a:pt x="527" y="835"/>
                          <a:pt x="568" y="824"/>
                        </a:cubicBezTo>
                        <a:cubicBezTo>
                          <a:pt x="1051" y="672"/>
                          <a:pt x="905"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1" name="Google Shape;28621;p95"/>
                  <p:cNvSpPr/>
                  <p:nvPr/>
                </p:nvSpPr>
                <p:spPr>
                  <a:xfrm>
                    <a:off x="8048525" y="3011875"/>
                    <a:ext cx="22950" cy="21000"/>
                  </a:xfrm>
                  <a:custGeom>
                    <a:avLst/>
                    <a:gdLst/>
                    <a:ahLst/>
                    <a:cxnLst/>
                    <a:rect l="l" t="t" r="r" b="b"/>
                    <a:pathLst>
                      <a:path w="918" h="840" extrusionOk="0">
                        <a:moveTo>
                          <a:pt x="467" y="0"/>
                        </a:moveTo>
                        <a:cubicBezTo>
                          <a:pt x="225" y="0"/>
                          <a:pt x="1" y="217"/>
                          <a:pt x="50" y="488"/>
                        </a:cubicBezTo>
                        <a:cubicBezTo>
                          <a:pt x="71" y="715"/>
                          <a:pt x="256" y="839"/>
                          <a:pt x="450" y="839"/>
                        </a:cubicBezTo>
                        <a:cubicBezTo>
                          <a:pt x="570" y="839"/>
                          <a:pt x="694" y="791"/>
                          <a:pt x="784" y="689"/>
                        </a:cubicBezTo>
                        <a:cubicBezTo>
                          <a:pt x="917" y="488"/>
                          <a:pt x="884" y="222"/>
                          <a:pt x="717" y="88"/>
                        </a:cubicBezTo>
                        <a:cubicBezTo>
                          <a:pt x="639" y="27"/>
                          <a:pt x="552" y="0"/>
                          <a:pt x="4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2" name="Google Shape;28622;p95"/>
                  <p:cNvSpPr/>
                  <p:nvPr/>
                </p:nvSpPr>
                <p:spPr>
                  <a:xfrm>
                    <a:off x="8018900" y="2836075"/>
                    <a:ext cx="23125" cy="20900"/>
                  </a:xfrm>
                  <a:custGeom>
                    <a:avLst/>
                    <a:gdLst/>
                    <a:ahLst/>
                    <a:cxnLst/>
                    <a:rect l="l" t="t" r="r" b="b"/>
                    <a:pathLst>
                      <a:path w="925" h="836" extrusionOk="0">
                        <a:moveTo>
                          <a:pt x="473" y="0"/>
                        </a:moveTo>
                        <a:cubicBezTo>
                          <a:pt x="438" y="0"/>
                          <a:pt x="403" y="5"/>
                          <a:pt x="368" y="15"/>
                        </a:cubicBezTo>
                        <a:cubicBezTo>
                          <a:pt x="168" y="48"/>
                          <a:pt x="1" y="248"/>
                          <a:pt x="34" y="482"/>
                        </a:cubicBezTo>
                        <a:cubicBezTo>
                          <a:pt x="78" y="728"/>
                          <a:pt x="259" y="836"/>
                          <a:pt x="442" y="836"/>
                        </a:cubicBezTo>
                        <a:cubicBezTo>
                          <a:pt x="682" y="836"/>
                          <a:pt x="925" y="651"/>
                          <a:pt x="868" y="349"/>
                        </a:cubicBezTo>
                        <a:cubicBezTo>
                          <a:pt x="840" y="150"/>
                          <a:pt x="667" y="0"/>
                          <a:pt x="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3" name="Google Shape;28623;p95"/>
                  <p:cNvSpPr/>
                  <p:nvPr/>
                </p:nvSpPr>
                <p:spPr>
                  <a:xfrm>
                    <a:off x="7977200" y="2796575"/>
                    <a:ext cx="27325" cy="20750"/>
                  </a:xfrm>
                  <a:custGeom>
                    <a:avLst/>
                    <a:gdLst/>
                    <a:ahLst/>
                    <a:cxnLst/>
                    <a:rect l="l" t="t" r="r" b="b"/>
                    <a:pathLst>
                      <a:path w="1093" h="830" extrusionOk="0">
                        <a:moveTo>
                          <a:pt x="566" y="1"/>
                        </a:moveTo>
                        <a:cubicBezTo>
                          <a:pt x="471" y="1"/>
                          <a:pt x="376" y="34"/>
                          <a:pt x="301" y="94"/>
                        </a:cubicBezTo>
                        <a:cubicBezTo>
                          <a:pt x="1" y="327"/>
                          <a:pt x="134" y="794"/>
                          <a:pt x="501" y="828"/>
                        </a:cubicBezTo>
                        <a:cubicBezTo>
                          <a:pt x="516" y="829"/>
                          <a:pt x="530" y="830"/>
                          <a:pt x="544" y="830"/>
                        </a:cubicBezTo>
                        <a:cubicBezTo>
                          <a:pt x="886" y="830"/>
                          <a:pt x="1093" y="449"/>
                          <a:pt x="868" y="161"/>
                        </a:cubicBezTo>
                        <a:cubicBezTo>
                          <a:pt x="795" y="50"/>
                          <a:pt x="681"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4" name="Google Shape;28624;p95"/>
                  <p:cNvSpPr/>
                  <p:nvPr/>
                </p:nvSpPr>
                <p:spPr>
                  <a:xfrm>
                    <a:off x="7962200" y="3157775"/>
                    <a:ext cx="24200" cy="21425"/>
                  </a:xfrm>
                  <a:custGeom>
                    <a:avLst/>
                    <a:gdLst/>
                    <a:ahLst/>
                    <a:cxnLst/>
                    <a:rect l="l" t="t" r="r" b="b"/>
                    <a:pathLst>
                      <a:path w="968" h="857" extrusionOk="0">
                        <a:moveTo>
                          <a:pt x="415" y="0"/>
                        </a:moveTo>
                        <a:cubicBezTo>
                          <a:pt x="202" y="0"/>
                          <a:pt x="1" y="173"/>
                          <a:pt x="1" y="423"/>
                        </a:cubicBezTo>
                        <a:cubicBezTo>
                          <a:pt x="1" y="657"/>
                          <a:pt x="167" y="857"/>
                          <a:pt x="401" y="857"/>
                        </a:cubicBezTo>
                        <a:cubicBezTo>
                          <a:pt x="768" y="857"/>
                          <a:pt x="968" y="390"/>
                          <a:pt x="701" y="123"/>
                        </a:cubicBezTo>
                        <a:cubicBezTo>
                          <a:pt x="616" y="38"/>
                          <a:pt x="51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5" name="Google Shape;28625;p95"/>
                  <p:cNvSpPr/>
                  <p:nvPr/>
                </p:nvSpPr>
                <p:spPr>
                  <a:xfrm>
                    <a:off x="7995125" y="3261700"/>
                    <a:ext cx="24650" cy="21050"/>
                  </a:xfrm>
                  <a:custGeom>
                    <a:avLst/>
                    <a:gdLst/>
                    <a:ahLst/>
                    <a:cxnLst/>
                    <a:rect l="l" t="t" r="r" b="b"/>
                    <a:pathLst>
                      <a:path w="986" h="842" extrusionOk="0">
                        <a:moveTo>
                          <a:pt x="463" y="0"/>
                        </a:moveTo>
                        <a:cubicBezTo>
                          <a:pt x="222" y="0"/>
                          <a:pt x="0" y="222"/>
                          <a:pt x="51" y="503"/>
                        </a:cubicBezTo>
                        <a:cubicBezTo>
                          <a:pt x="81" y="712"/>
                          <a:pt x="272" y="841"/>
                          <a:pt x="480" y="841"/>
                        </a:cubicBezTo>
                        <a:cubicBezTo>
                          <a:pt x="504" y="841"/>
                          <a:pt x="528" y="840"/>
                          <a:pt x="552" y="836"/>
                        </a:cubicBezTo>
                        <a:cubicBezTo>
                          <a:pt x="918" y="769"/>
                          <a:pt x="985" y="269"/>
                          <a:pt x="685" y="69"/>
                        </a:cubicBezTo>
                        <a:cubicBezTo>
                          <a:pt x="614" y="22"/>
                          <a:pt x="538" y="0"/>
                          <a:pt x="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6" name="Google Shape;28626;p95"/>
                  <p:cNvSpPr/>
                  <p:nvPr/>
                </p:nvSpPr>
                <p:spPr>
                  <a:xfrm>
                    <a:off x="8036800" y="3136475"/>
                    <a:ext cx="24675" cy="20475"/>
                  </a:xfrm>
                  <a:custGeom>
                    <a:avLst/>
                    <a:gdLst/>
                    <a:ahLst/>
                    <a:cxnLst/>
                    <a:rect l="l" t="t" r="r" b="b"/>
                    <a:pathLst>
                      <a:path w="987" h="819" extrusionOk="0">
                        <a:moveTo>
                          <a:pt x="539" y="0"/>
                        </a:moveTo>
                        <a:cubicBezTo>
                          <a:pt x="215" y="0"/>
                          <a:pt x="0" y="364"/>
                          <a:pt x="185" y="641"/>
                        </a:cubicBezTo>
                        <a:cubicBezTo>
                          <a:pt x="266" y="762"/>
                          <a:pt x="395" y="818"/>
                          <a:pt x="525" y="818"/>
                        </a:cubicBezTo>
                        <a:cubicBezTo>
                          <a:pt x="718" y="818"/>
                          <a:pt x="913" y="694"/>
                          <a:pt x="953" y="475"/>
                        </a:cubicBezTo>
                        <a:cubicBezTo>
                          <a:pt x="986" y="274"/>
                          <a:pt x="853" y="41"/>
                          <a:pt x="619" y="8"/>
                        </a:cubicBezTo>
                        <a:cubicBezTo>
                          <a:pt x="592" y="3"/>
                          <a:pt x="565"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7" name="Google Shape;28627;p95"/>
                  <p:cNvSpPr/>
                  <p:nvPr/>
                </p:nvSpPr>
                <p:spPr>
                  <a:xfrm>
                    <a:off x="7959125" y="2708900"/>
                    <a:ext cx="23200" cy="21600"/>
                  </a:xfrm>
                  <a:custGeom>
                    <a:avLst/>
                    <a:gdLst/>
                    <a:ahLst/>
                    <a:cxnLst/>
                    <a:rect l="l" t="t" r="r" b="b"/>
                    <a:pathLst>
                      <a:path w="928" h="864" extrusionOk="0">
                        <a:moveTo>
                          <a:pt x="472" y="1"/>
                        </a:moveTo>
                        <a:cubicBezTo>
                          <a:pt x="236" y="1"/>
                          <a:pt x="1" y="182"/>
                          <a:pt x="57" y="499"/>
                        </a:cubicBezTo>
                        <a:cubicBezTo>
                          <a:pt x="86" y="749"/>
                          <a:pt x="266" y="863"/>
                          <a:pt x="451" y="863"/>
                        </a:cubicBezTo>
                        <a:cubicBezTo>
                          <a:pt x="685" y="863"/>
                          <a:pt x="928" y="682"/>
                          <a:pt x="891" y="365"/>
                        </a:cubicBezTo>
                        <a:cubicBezTo>
                          <a:pt x="847" y="115"/>
                          <a:pt x="659"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8" name="Google Shape;28628;p95"/>
                  <p:cNvSpPr/>
                  <p:nvPr/>
                </p:nvSpPr>
                <p:spPr>
                  <a:xfrm>
                    <a:off x="7905950" y="2511250"/>
                    <a:ext cx="23900" cy="20875"/>
                  </a:xfrm>
                  <a:custGeom>
                    <a:avLst/>
                    <a:gdLst/>
                    <a:ahLst/>
                    <a:cxnLst/>
                    <a:rect l="l" t="t" r="r" b="b"/>
                    <a:pathLst>
                      <a:path w="956" h="835" extrusionOk="0">
                        <a:moveTo>
                          <a:pt x="503" y="1"/>
                        </a:moveTo>
                        <a:cubicBezTo>
                          <a:pt x="251" y="1"/>
                          <a:pt x="0" y="206"/>
                          <a:pt x="116" y="532"/>
                        </a:cubicBezTo>
                        <a:cubicBezTo>
                          <a:pt x="172" y="742"/>
                          <a:pt x="333" y="835"/>
                          <a:pt x="496" y="835"/>
                        </a:cubicBezTo>
                        <a:cubicBezTo>
                          <a:pt x="723" y="835"/>
                          <a:pt x="955" y="656"/>
                          <a:pt x="916" y="366"/>
                        </a:cubicBezTo>
                        <a:cubicBezTo>
                          <a:pt x="874" y="111"/>
                          <a:pt x="688" y="1"/>
                          <a:pt x="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9" name="Google Shape;28629;p95"/>
                  <p:cNvSpPr/>
                  <p:nvPr/>
                </p:nvSpPr>
                <p:spPr>
                  <a:xfrm>
                    <a:off x="7862125" y="2612525"/>
                    <a:ext cx="26525" cy="20825"/>
                  </a:xfrm>
                  <a:custGeom>
                    <a:avLst/>
                    <a:gdLst/>
                    <a:ahLst/>
                    <a:cxnLst/>
                    <a:rect l="l" t="t" r="r" b="b"/>
                    <a:pathLst>
                      <a:path w="1061" h="833" extrusionOk="0">
                        <a:moveTo>
                          <a:pt x="447" y="0"/>
                        </a:moveTo>
                        <a:cubicBezTo>
                          <a:pt x="259" y="0"/>
                          <a:pt x="95" y="125"/>
                          <a:pt x="67" y="317"/>
                        </a:cubicBezTo>
                        <a:cubicBezTo>
                          <a:pt x="1" y="518"/>
                          <a:pt x="134" y="751"/>
                          <a:pt x="368" y="818"/>
                        </a:cubicBezTo>
                        <a:cubicBezTo>
                          <a:pt x="408" y="828"/>
                          <a:pt x="447" y="833"/>
                          <a:pt x="484" y="833"/>
                        </a:cubicBezTo>
                        <a:cubicBezTo>
                          <a:pt x="928" y="833"/>
                          <a:pt x="1061" y="140"/>
                          <a:pt x="568" y="17"/>
                        </a:cubicBezTo>
                        <a:cubicBezTo>
                          <a:pt x="527" y="6"/>
                          <a:pt x="486"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0" name="Google Shape;28630;p95"/>
                  <p:cNvSpPr/>
                  <p:nvPr/>
                </p:nvSpPr>
                <p:spPr>
                  <a:xfrm>
                    <a:off x="7892375" y="2637925"/>
                    <a:ext cx="27325" cy="21300"/>
                  </a:xfrm>
                  <a:custGeom>
                    <a:avLst/>
                    <a:gdLst/>
                    <a:ahLst/>
                    <a:cxnLst/>
                    <a:rect l="l" t="t" r="r" b="b"/>
                    <a:pathLst>
                      <a:path w="1093" h="852" extrusionOk="0">
                        <a:moveTo>
                          <a:pt x="552" y="0"/>
                        </a:moveTo>
                        <a:cubicBezTo>
                          <a:pt x="209" y="0"/>
                          <a:pt x="0" y="413"/>
                          <a:pt x="225" y="702"/>
                        </a:cubicBezTo>
                        <a:cubicBezTo>
                          <a:pt x="303" y="800"/>
                          <a:pt x="426" y="852"/>
                          <a:pt x="555" y="852"/>
                        </a:cubicBezTo>
                        <a:cubicBezTo>
                          <a:pt x="647" y="852"/>
                          <a:pt x="742" y="825"/>
                          <a:pt x="825" y="769"/>
                        </a:cubicBezTo>
                        <a:cubicBezTo>
                          <a:pt x="1092" y="536"/>
                          <a:pt x="959" y="69"/>
                          <a:pt x="592" y="2"/>
                        </a:cubicBezTo>
                        <a:cubicBezTo>
                          <a:pt x="579" y="1"/>
                          <a:pt x="565"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1" name="Google Shape;28631;p95"/>
                  <p:cNvSpPr/>
                  <p:nvPr/>
                </p:nvSpPr>
                <p:spPr>
                  <a:xfrm>
                    <a:off x="7762050" y="2215025"/>
                    <a:ext cx="24925" cy="21125"/>
                  </a:xfrm>
                  <a:custGeom>
                    <a:avLst/>
                    <a:gdLst/>
                    <a:ahLst/>
                    <a:cxnLst/>
                    <a:rect l="l" t="t" r="r" b="b"/>
                    <a:pathLst>
                      <a:path w="997" h="845" extrusionOk="0">
                        <a:moveTo>
                          <a:pt x="482" y="1"/>
                        </a:moveTo>
                        <a:cubicBezTo>
                          <a:pt x="423" y="1"/>
                          <a:pt x="362" y="13"/>
                          <a:pt x="301" y="39"/>
                        </a:cubicBezTo>
                        <a:cubicBezTo>
                          <a:pt x="101" y="139"/>
                          <a:pt x="1" y="373"/>
                          <a:pt x="101" y="573"/>
                        </a:cubicBezTo>
                        <a:cubicBezTo>
                          <a:pt x="173" y="765"/>
                          <a:pt x="319" y="845"/>
                          <a:pt x="466" y="845"/>
                        </a:cubicBezTo>
                        <a:cubicBezTo>
                          <a:pt x="728" y="845"/>
                          <a:pt x="996" y="593"/>
                          <a:pt x="868" y="273"/>
                        </a:cubicBezTo>
                        <a:cubicBezTo>
                          <a:pt x="794" y="100"/>
                          <a:pt x="64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2" name="Google Shape;28632;p95"/>
                  <p:cNvSpPr/>
                  <p:nvPr/>
                </p:nvSpPr>
                <p:spPr>
                  <a:xfrm>
                    <a:off x="7603275" y="2067500"/>
                    <a:ext cx="24575" cy="20975"/>
                  </a:xfrm>
                  <a:custGeom>
                    <a:avLst/>
                    <a:gdLst/>
                    <a:ahLst/>
                    <a:cxnLst/>
                    <a:rect l="l" t="t" r="r" b="b"/>
                    <a:pathLst>
                      <a:path w="983" h="839" extrusionOk="0">
                        <a:moveTo>
                          <a:pt x="509" y="1"/>
                        </a:moveTo>
                        <a:cubicBezTo>
                          <a:pt x="261" y="1"/>
                          <a:pt x="0" y="214"/>
                          <a:pt x="81" y="536"/>
                        </a:cubicBezTo>
                        <a:cubicBezTo>
                          <a:pt x="147" y="747"/>
                          <a:pt x="312" y="838"/>
                          <a:pt x="477" y="838"/>
                        </a:cubicBezTo>
                        <a:cubicBezTo>
                          <a:pt x="729" y="838"/>
                          <a:pt x="982" y="626"/>
                          <a:pt x="881" y="303"/>
                        </a:cubicBezTo>
                        <a:cubicBezTo>
                          <a:pt x="828" y="92"/>
                          <a:pt x="671" y="1"/>
                          <a:pt x="5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3" name="Google Shape;28633;p95"/>
                  <p:cNvSpPr/>
                  <p:nvPr/>
                </p:nvSpPr>
                <p:spPr>
                  <a:xfrm>
                    <a:off x="7650300" y="2134025"/>
                    <a:ext cx="23375" cy="20950"/>
                  </a:xfrm>
                  <a:custGeom>
                    <a:avLst/>
                    <a:gdLst/>
                    <a:ahLst/>
                    <a:cxnLst/>
                    <a:rect l="l" t="t" r="r" b="b"/>
                    <a:pathLst>
                      <a:path w="935" h="838" extrusionOk="0">
                        <a:moveTo>
                          <a:pt x="483" y="1"/>
                        </a:moveTo>
                        <a:cubicBezTo>
                          <a:pt x="388" y="1"/>
                          <a:pt x="291" y="35"/>
                          <a:pt x="201" y="110"/>
                        </a:cubicBezTo>
                        <a:cubicBezTo>
                          <a:pt x="34" y="244"/>
                          <a:pt x="1" y="511"/>
                          <a:pt x="168" y="677"/>
                        </a:cubicBezTo>
                        <a:cubicBezTo>
                          <a:pt x="241" y="788"/>
                          <a:pt x="355" y="837"/>
                          <a:pt x="470" y="837"/>
                        </a:cubicBezTo>
                        <a:cubicBezTo>
                          <a:pt x="565" y="837"/>
                          <a:pt x="660" y="804"/>
                          <a:pt x="735" y="744"/>
                        </a:cubicBezTo>
                        <a:cubicBezTo>
                          <a:pt x="902" y="611"/>
                          <a:pt x="935" y="344"/>
                          <a:pt x="802" y="144"/>
                        </a:cubicBezTo>
                        <a:cubicBezTo>
                          <a:pt x="710" y="52"/>
                          <a:pt x="598" y="1"/>
                          <a:pt x="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4" name="Google Shape;28634;p95"/>
                  <p:cNvSpPr/>
                  <p:nvPr/>
                </p:nvSpPr>
                <p:spPr>
                  <a:xfrm>
                    <a:off x="7659475" y="2079025"/>
                    <a:ext cx="42575" cy="37950"/>
                  </a:xfrm>
                  <a:custGeom>
                    <a:avLst/>
                    <a:gdLst/>
                    <a:ahLst/>
                    <a:cxnLst/>
                    <a:rect l="l" t="t" r="r" b="b"/>
                    <a:pathLst>
                      <a:path w="1703" h="1518" extrusionOk="0">
                        <a:moveTo>
                          <a:pt x="886" y="1"/>
                        </a:moveTo>
                        <a:cubicBezTo>
                          <a:pt x="803" y="1"/>
                          <a:pt x="718" y="14"/>
                          <a:pt x="635" y="42"/>
                        </a:cubicBezTo>
                        <a:cubicBezTo>
                          <a:pt x="234" y="175"/>
                          <a:pt x="1" y="609"/>
                          <a:pt x="134" y="1009"/>
                        </a:cubicBezTo>
                        <a:cubicBezTo>
                          <a:pt x="240" y="1326"/>
                          <a:pt x="533" y="1518"/>
                          <a:pt x="850" y="1518"/>
                        </a:cubicBezTo>
                        <a:cubicBezTo>
                          <a:pt x="933" y="1518"/>
                          <a:pt x="1018" y="1504"/>
                          <a:pt x="1102" y="1476"/>
                        </a:cubicBezTo>
                        <a:cubicBezTo>
                          <a:pt x="1502" y="1343"/>
                          <a:pt x="1702" y="909"/>
                          <a:pt x="1569" y="509"/>
                        </a:cubicBezTo>
                        <a:cubicBezTo>
                          <a:pt x="1489" y="192"/>
                          <a:pt x="1201"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5" name="Google Shape;28635;p95"/>
                  <p:cNvSpPr/>
                  <p:nvPr/>
                </p:nvSpPr>
                <p:spPr>
                  <a:xfrm>
                    <a:off x="7933875" y="2836900"/>
                    <a:ext cx="45875" cy="38175"/>
                  </a:xfrm>
                  <a:custGeom>
                    <a:avLst/>
                    <a:gdLst/>
                    <a:ahLst/>
                    <a:cxnLst/>
                    <a:rect l="l" t="t" r="r" b="b"/>
                    <a:pathLst>
                      <a:path w="1835" h="1527" extrusionOk="0">
                        <a:moveTo>
                          <a:pt x="844" y="1"/>
                        </a:moveTo>
                        <a:cubicBezTo>
                          <a:pt x="400" y="1"/>
                          <a:pt x="0" y="386"/>
                          <a:pt x="99" y="883"/>
                        </a:cubicBezTo>
                        <a:cubicBezTo>
                          <a:pt x="159" y="1272"/>
                          <a:pt x="461" y="1527"/>
                          <a:pt x="836" y="1527"/>
                        </a:cubicBezTo>
                        <a:cubicBezTo>
                          <a:pt x="878" y="1527"/>
                          <a:pt x="922" y="1523"/>
                          <a:pt x="967" y="1516"/>
                        </a:cubicBezTo>
                        <a:cubicBezTo>
                          <a:pt x="1634" y="1416"/>
                          <a:pt x="1834" y="549"/>
                          <a:pt x="1300" y="149"/>
                        </a:cubicBezTo>
                        <a:cubicBezTo>
                          <a:pt x="1155" y="46"/>
                          <a:pt x="997" y="1"/>
                          <a:pt x="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6" name="Google Shape;28636;p95"/>
                  <p:cNvSpPr/>
                  <p:nvPr/>
                </p:nvSpPr>
                <p:spPr>
                  <a:xfrm>
                    <a:off x="7873800" y="3533600"/>
                    <a:ext cx="45725" cy="38425"/>
                  </a:xfrm>
                  <a:custGeom>
                    <a:avLst/>
                    <a:gdLst/>
                    <a:ahLst/>
                    <a:cxnLst/>
                    <a:rect l="l" t="t" r="r" b="b"/>
                    <a:pathLst>
                      <a:path w="1829" h="1537" extrusionOk="0">
                        <a:moveTo>
                          <a:pt x="878" y="1"/>
                        </a:moveTo>
                        <a:cubicBezTo>
                          <a:pt x="563" y="1"/>
                          <a:pt x="244" y="188"/>
                          <a:pt x="134" y="534"/>
                        </a:cubicBezTo>
                        <a:cubicBezTo>
                          <a:pt x="1" y="935"/>
                          <a:pt x="234" y="1368"/>
                          <a:pt x="634" y="1502"/>
                        </a:cubicBezTo>
                        <a:cubicBezTo>
                          <a:pt x="710" y="1526"/>
                          <a:pt x="785" y="1537"/>
                          <a:pt x="858" y="1537"/>
                        </a:cubicBezTo>
                        <a:cubicBezTo>
                          <a:pt x="1398" y="1537"/>
                          <a:pt x="1829" y="930"/>
                          <a:pt x="1535" y="401"/>
                        </a:cubicBezTo>
                        <a:cubicBezTo>
                          <a:pt x="1399" y="129"/>
                          <a:pt x="1140"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7" name="Google Shape;28637;p95"/>
                  <p:cNvSpPr/>
                  <p:nvPr/>
                </p:nvSpPr>
                <p:spPr>
                  <a:xfrm>
                    <a:off x="7368450" y="4279875"/>
                    <a:ext cx="47325" cy="38000"/>
                  </a:xfrm>
                  <a:custGeom>
                    <a:avLst/>
                    <a:gdLst/>
                    <a:ahLst/>
                    <a:cxnLst/>
                    <a:rect l="l" t="t" r="r" b="b"/>
                    <a:pathLst>
                      <a:path w="1893" h="1520" extrusionOk="0">
                        <a:moveTo>
                          <a:pt x="942" y="1"/>
                        </a:moveTo>
                        <a:cubicBezTo>
                          <a:pt x="829" y="1"/>
                          <a:pt x="714" y="24"/>
                          <a:pt x="601" y="71"/>
                        </a:cubicBezTo>
                        <a:cubicBezTo>
                          <a:pt x="0" y="371"/>
                          <a:pt x="34" y="1239"/>
                          <a:pt x="667" y="1472"/>
                        </a:cubicBezTo>
                        <a:cubicBezTo>
                          <a:pt x="761" y="1505"/>
                          <a:pt x="853" y="1520"/>
                          <a:pt x="942" y="1520"/>
                        </a:cubicBezTo>
                        <a:cubicBezTo>
                          <a:pt x="1485" y="1520"/>
                          <a:pt x="1893" y="954"/>
                          <a:pt x="1635" y="438"/>
                        </a:cubicBezTo>
                        <a:cubicBezTo>
                          <a:pt x="1491" y="151"/>
                          <a:pt x="1227"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8" name="Google Shape;28638;p95"/>
                  <p:cNvSpPr/>
                  <p:nvPr/>
                </p:nvSpPr>
                <p:spPr>
                  <a:xfrm>
                    <a:off x="7210000" y="4382775"/>
                    <a:ext cx="43250" cy="37900"/>
                  </a:xfrm>
                  <a:custGeom>
                    <a:avLst/>
                    <a:gdLst/>
                    <a:ahLst/>
                    <a:cxnLst/>
                    <a:rect l="l" t="t" r="r" b="b"/>
                    <a:pathLst>
                      <a:path w="1730" h="1516" extrusionOk="0">
                        <a:moveTo>
                          <a:pt x="878" y="1"/>
                        </a:moveTo>
                        <a:cubicBezTo>
                          <a:pt x="741" y="1"/>
                          <a:pt x="600" y="39"/>
                          <a:pt x="467" y="125"/>
                        </a:cubicBezTo>
                        <a:cubicBezTo>
                          <a:pt x="100" y="325"/>
                          <a:pt x="0" y="825"/>
                          <a:pt x="234" y="1159"/>
                        </a:cubicBezTo>
                        <a:cubicBezTo>
                          <a:pt x="390" y="1401"/>
                          <a:pt x="638" y="1515"/>
                          <a:pt x="881" y="1515"/>
                        </a:cubicBezTo>
                        <a:cubicBezTo>
                          <a:pt x="1207" y="1515"/>
                          <a:pt x="1525" y="1308"/>
                          <a:pt x="1602" y="925"/>
                        </a:cubicBezTo>
                        <a:cubicBezTo>
                          <a:pt x="1729" y="414"/>
                          <a:pt x="1328" y="1"/>
                          <a:pt x="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9" name="Google Shape;28639;p95"/>
                  <p:cNvSpPr/>
                  <p:nvPr/>
                </p:nvSpPr>
                <p:spPr>
                  <a:xfrm>
                    <a:off x="6837225" y="4632325"/>
                    <a:ext cx="45150" cy="38200"/>
                  </a:xfrm>
                  <a:custGeom>
                    <a:avLst/>
                    <a:gdLst/>
                    <a:ahLst/>
                    <a:cxnLst/>
                    <a:rect l="l" t="t" r="r" b="b"/>
                    <a:pathLst>
                      <a:path w="1806" h="1528" extrusionOk="0">
                        <a:moveTo>
                          <a:pt x="826" y="1"/>
                        </a:moveTo>
                        <a:cubicBezTo>
                          <a:pt x="775" y="1"/>
                          <a:pt x="722" y="6"/>
                          <a:pt x="668" y="16"/>
                        </a:cubicBezTo>
                        <a:cubicBezTo>
                          <a:pt x="268" y="117"/>
                          <a:pt x="1" y="517"/>
                          <a:pt x="67" y="917"/>
                        </a:cubicBezTo>
                        <a:cubicBezTo>
                          <a:pt x="165" y="1308"/>
                          <a:pt x="504" y="1527"/>
                          <a:pt x="841" y="1527"/>
                        </a:cubicBezTo>
                        <a:cubicBezTo>
                          <a:pt x="1079" y="1527"/>
                          <a:pt x="1317" y="1418"/>
                          <a:pt x="1468" y="1184"/>
                        </a:cubicBezTo>
                        <a:cubicBezTo>
                          <a:pt x="1806" y="663"/>
                          <a:pt x="1410" y="1"/>
                          <a:pt x="8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0" name="Google Shape;28640;p95"/>
                  <p:cNvSpPr/>
                  <p:nvPr/>
                </p:nvSpPr>
                <p:spPr>
                  <a:xfrm>
                    <a:off x="6416925" y="4679325"/>
                    <a:ext cx="45450" cy="38075"/>
                  </a:xfrm>
                  <a:custGeom>
                    <a:avLst/>
                    <a:gdLst/>
                    <a:ahLst/>
                    <a:cxnLst/>
                    <a:rect l="l" t="t" r="r" b="b"/>
                    <a:pathLst>
                      <a:path w="1818" h="1523" extrusionOk="0">
                        <a:moveTo>
                          <a:pt x="816" y="0"/>
                        </a:moveTo>
                        <a:cubicBezTo>
                          <a:pt x="789" y="0"/>
                          <a:pt x="762" y="2"/>
                          <a:pt x="735" y="4"/>
                        </a:cubicBezTo>
                        <a:cubicBezTo>
                          <a:pt x="334" y="38"/>
                          <a:pt x="1" y="405"/>
                          <a:pt x="67" y="838"/>
                        </a:cubicBezTo>
                        <a:cubicBezTo>
                          <a:pt x="110" y="1261"/>
                          <a:pt x="459" y="1523"/>
                          <a:pt x="820" y="1523"/>
                        </a:cubicBezTo>
                        <a:cubicBezTo>
                          <a:pt x="1030" y="1523"/>
                          <a:pt x="1243" y="1435"/>
                          <a:pt x="1402" y="1239"/>
                        </a:cubicBezTo>
                        <a:cubicBezTo>
                          <a:pt x="1818" y="727"/>
                          <a:pt x="1436" y="0"/>
                          <a:pt x="8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1" name="Google Shape;28641;p95"/>
                  <p:cNvSpPr/>
                  <p:nvPr/>
                </p:nvSpPr>
                <p:spPr>
                  <a:xfrm>
                    <a:off x="5985500" y="4634325"/>
                    <a:ext cx="52325" cy="38500"/>
                  </a:xfrm>
                  <a:custGeom>
                    <a:avLst/>
                    <a:gdLst/>
                    <a:ahLst/>
                    <a:cxnLst/>
                    <a:rect l="l" t="t" r="r" b="b"/>
                    <a:pathLst>
                      <a:path w="2093" h="1540" extrusionOk="0">
                        <a:moveTo>
                          <a:pt x="1047" y="1"/>
                        </a:moveTo>
                        <a:cubicBezTo>
                          <a:pt x="75" y="1"/>
                          <a:pt x="0" y="1440"/>
                          <a:pt x="979" y="1538"/>
                        </a:cubicBezTo>
                        <a:cubicBezTo>
                          <a:pt x="1001" y="1539"/>
                          <a:pt x="1022" y="1540"/>
                          <a:pt x="1042" y="1540"/>
                        </a:cubicBezTo>
                        <a:cubicBezTo>
                          <a:pt x="1985" y="1540"/>
                          <a:pt x="2092" y="68"/>
                          <a:pt x="1113" y="3"/>
                        </a:cubicBezTo>
                        <a:cubicBezTo>
                          <a:pt x="1090" y="2"/>
                          <a:pt x="1068"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2" name="Google Shape;28642;p95"/>
                  <p:cNvSpPr/>
                  <p:nvPr/>
                </p:nvSpPr>
                <p:spPr>
                  <a:xfrm>
                    <a:off x="5839125" y="4603000"/>
                    <a:ext cx="45775" cy="38575"/>
                  </a:xfrm>
                  <a:custGeom>
                    <a:avLst/>
                    <a:gdLst/>
                    <a:ahLst/>
                    <a:cxnLst/>
                    <a:rect l="l" t="t" r="r" b="b"/>
                    <a:pathLst>
                      <a:path w="1831" h="1543" extrusionOk="0">
                        <a:moveTo>
                          <a:pt x="858" y="1"/>
                        </a:moveTo>
                        <a:cubicBezTo>
                          <a:pt x="514" y="1"/>
                          <a:pt x="187" y="246"/>
                          <a:pt x="130" y="589"/>
                        </a:cubicBezTo>
                        <a:cubicBezTo>
                          <a:pt x="0" y="1106"/>
                          <a:pt x="412" y="1543"/>
                          <a:pt x="867" y="1543"/>
                        </a:cubicBezTo>
                        <a:cubicBezTo>
                          <a:pt x="1000" y="1543"/>
                          <a:pt x="1136" y="1506"/>
                          <a:pt x="1264" y="1423"/>
                        </a:cubicBezTo>
                        <a:cubicBezTo>
                          <a:pt x="1831" y="1056"/>
                          <a:pt x="1697" y="155"/>
                          <a:pt x="1030" y="22"/>
                        </a:cubicBezTo>
                        <a:cubicBezTo>
                          <a:pt x="973" y="8"/>
                          <a:pt x="915"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3" name="Google Shape;28643;p95"/>
                  <p:cNvSpPr/>
                  <p:nvPr/>
                </p:nvSpPr>
                <p:spPr>
                  <a:xfrm>
                    <a:off x="5672700" y="4521425"/>
                    <a:ext cx="55850" cy="38925"/>
                  </a:xfrm>
                  <a:custGeom>
                    <a:avLst/>
                    <a:gdLst/>
                    <a:ahLst/>
                    <a:cxnLst/>
                    <a:rect l="l" t="t" r="r" b="b"/>
                    <a:pathLst>
                      <a:path w="2234" h="1557" extrusionOk="0">
                        <a:moveTo>
                          <a:pt x="1068" y="0"/>
                        </a:moveTo>
                        <a:cubicBezTo>
                          <a:pt x="350" y="0"/>
                          <a:pt x="0" y="1107"/>
                          <a:pt x="782" y="1484"/>
                        </a:cubicBezTo>
                        <a:cubicBezTo>
                          <a:pt x="899" y="1534"/>
                          <a:pt x="1012" y="1556"/>
                          <a:pt x="1117" y="1556"/>
                        </a:cubicBezTo>
                        <a:cubicBezTo>
                          <a:pt x="1850" y="1556"/>
                          <a:pt x="2233" y="462"/>
                          <a:pt x="1416" y="83"/>
                        </a:cubicBezTo>
                        <a:cubicBezTo>
                          <a:pt x="1293" y="26"/>
                          <a:pt x="1177"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4" name="Google Shape;28644;p95"/>
                  <p:cNvSpPr/>
                  <p:nvPr/>
                </p:nvSpPr>
                <p:spPr>
                  <a:xfrm>
                    <a:off x="5498350" y="4439075"/>
                    <a:ext cx="56850" cy="39275"/>
                  </a:xfrm>
                  <a:custGeom>
                    <a:avLst/>
                    <a:gdLst/>
                    <a:ahLst/>
                    <a:cxnLst/>
                    <a:rect l="l" t="t" r="r" b="b"/>
                    <a:pathLst>
                      <a:path w="2274" h="1571" extrusionOk="0">
                        <a:moveTo>
                          <a:pt x="1115" y="1"/>
                        </a:moveTo>
                        <a:cubicBezTo>
                          <a:pt x="448" y="1"/>
                          <a:pt x="0" y="973"/>
                          <a:pt x="718" y="1442"/>
                        </a:cubicBezTo>
                        <a:cubicBezTo>
                          <a:pt x="863" y="1531"/>
                          <a:pt x="1008" y="1570"/>
                          <a:pt x="1144" y="1570"/>
                        </a:cubicBezTo>
                        <a:cubicBezTo>
                          <a:pt x="1817" y="1570"/>
                          <a:pt x="2274" y="613"/>
                          <a:pt x="1552" y="141"/>
                        </a:cubicBezTo>
                        <a:cubicBezTo>
                          <a:pt x="1402" y="43"/>
                          <a:pt x="1254" y="1"/>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8645" name="Google Shape;28645;p95"/>
              <p:cNvGrpSpPr/>
              <p:nvPr/>
            </p:nvGrpSpPr>
            <p:grpSpPr>
              <a:xfrm>
                <a:off x="4255514" y="2525314"/>
                <a:ext cx="632651" cy="557579"/>
                <a:chOff x="2153912" y="2324775"/>
                <a:chExt cx="966175" cy="851526"/>
              </a:xfrm>
            </p:grpSpPr>
            <p:sp>
              <p:nvSpPr>
                <p:cNvPr id="28646" name="Google Shape;28646;p95"/>
                <p:cNvSpPr/>
                <p:nvPr/>
              </p:nvSpPr>
              <p:spPr>
                <a:xfrm>
                  <a:off x="2153912" y="2324775"/>
                  <a:ext cx="966175" cy="851526"/>
                </a:xfrm>
                <a:custGeom>
                  <a:avLst/>
                  <a:gdLst/>
                  <a:ahLst/>
                  <a:cxnLst/>
                  <a:rect l="l" t="t" r="r" b="b"/>
                  <a:pathLst>
                    <a:path w="7416" h="6536" extrusionOk="0">
                      <a:moveTo>
                        <a:pt x="3709" y="0"/>
                      </a:moveTo>
                      <a:cubicBezTo>
                        <a:pt x="3291" y="0"/>
                        <a:pt x="2866" y="80"/>
                        <a:pt x="2456" y="250"/>
                      </a:cubicBezTo>
                      <a:cubicBezTo>
                        <a:pt x="787" y="939"/>
                        <a:pt x="0" y="2851"/>
                        <a:pt x="690" y="4520"/>
                      </a:cubicBezTo>
                      <a:cubicBezTo>
                        <a:pt x="1210" y="5779"/>
                        <a:pt x="2425" y="6536"/>
                        <a:pt x="3707" y="6536"/>
                      </a:cubicBezTo>
                      <a:cubicBezTo>
                        <a:pt x="4125" y="6536"/>
                        <a:pt x="4550" y="6455"/>
                        <a:pt x="4960" y="6286"/>
                      </a:cubicBezTo>
                      <a:cubicBezTo>
                        <a:pt x="6630" y="5597"/>
                        <a:pt x="7416" y="3685"/>
                        <a:pt x="6726" y="2016"/>
                      </a:cubicBezTo>
                      <a:cubicBezTo>
                        <a:pt x="6206" y="757"/>
                        <a:pt x="4991" y="0"/>
                        <a:pt x="37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7" name="Google Shape;28647;p95"/>
                <p:cNvSpPr/>
                <p:nvPr/>
              </p:nvSpPr>
              <p:spPr>
                <a:xfrm>
                  <a:off x="2245371" y="2357216"/>
                  <a:ext cx="784952" cy="786646"/>
                </a:xfrm>
                <a:custGeom>
                  <a:avLst/>
                  <a:gdLst/>
                  <a:ahLst/>
                  <a:cxnLst/>
                  <a:rect l="l" t="t" r="r" b="b"/>
                  <a:pathLst>
                    <a:path w="6025" h="6038" extrusionOk="0">
                      <a:moveTo>
                        <a:pt x="3012" y="1"/>
                      </a:moveTo>
                      <a:cubicBezTo>
                        <a:pt x="1343" y="1"/>
                        <a:pt x="0" y="1356"/>
                        <a:pt x="0" y="3025"/>
                      </a:cubicBezTo>
                      <a:cubicBezTo>
                        <a:pt x="0" y="4682"/>
                        <a:pt x="1343" y="6037"/>
                        <a:pt x="3012" y="6037"/>
                      </a:cubicBezTo>
                      <a:cubicBezTo>
                        <a:pt x="4669" y="6037"/>
                        <a:pt x="6024" y="4682"/>
                        <a:pt x="6024" y="3025"/>
                      </a:cubicBezTo>
                      <a:cubicBezTo>
                        <a:pt x="6024" y="1356"/>
                        <a:pt x="4669" y="1"/>
                        <a:pt x="30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648" name="Google Shape;28648;p95"/>
                <p:cNvGrpSpPr/>
                <p:nvPr/>
              </p:nvGrpSpPr>
              <p:grpSpPr>
                <a:xfrm>
                  <a:off x="2309991" y="2430565"/>
                  <a:ext cx="679295" cy="638386"/>
                  <a:chOff x="2309991" y="2430565"/>
                  <a:chExt cx="679295" cy="638386"/>
                </a:xfrm>
              </p:grpSpPr>
              <p:sp>
                <p:nvSpPr>
                  <p:cNvPr id="28649" name="Google Shape;28649;p95"/>
                  <p:cNvSpPr/>
                  <p:nvPr/>
                </p:nvSpPr>
                <p:spPr>
                  <a:xfrm>
                    <a:off x="2309991" y="2430565"/>
                    <a:ext cx="547838" cy="333132"/>
                  </a:xfrm>
                  <a:custGeom>
                    <a:avLst/>
                    <a:gdLst/>
                    <a:ahLst/>
                    <a:cxnLst/>
                    <a:rect l="l" t="t" r="r" b="b"/>
                    <a:pathLst>
                      <a:path w="4205" h="2557" extrusionOk="0">
                        <a:moveTo>
                          <a:pt x="2421" y="0"/>
                        </a:moveTo>
                        <a:cubicBezTo>
                          <a:pt x="2333" y="0"/>
                          <a:pt x="2247" y="6"/>
                          <a:pt x="2165" y="18"/>
                        </a:cubicBezTo>
                        <a:cubicBezTo>
                          <a:pt x="1355" y="139"/>
                          <a:pt x="520" y="950"/>
                          <a:pt x="157" y="1664"/>
                        </a:cubicBezTo>
                        <a:cubicBezTo>
                          <a:pt x="36" y="1833"/>
                          <a:pt x="0" y="2051"/>
                          <a:pt x="61" y="2256"/>
                        </a:cubicBezTo>
                        <a:cubicBezTo>
                          <a:pt x="139" y="2456"/>
                          <a:pt x="361" y="2556"/>
                          <a:pt x="587" y="2556"/>
                        </a:cubicBezTo>
                        <a:cubicBezTo>
                          <a:pt x="676" y="2556"/>
                          <a:pt x="765" y="2541"/>
                          <a:pt x="847" y="2510"/>
                        </a:cubicBezTo>
                        <a:cubicBezTo>
                          <a:pt x="1137" y="2401"/>
                          <a:pt x="1355" y="2172"/>
                          <a:pt x="1597" y="1990"/>
                        </a:cubicBezTo>
                        <a:cubicBezTo>
                          <a:pt x="1797" y="1847"/>
                          <a:pt x="2036" y="1719"/>
                          <a:pt x="2270" y="1719"/>
                        </a:cubicBezTo>
                        <a:cubicBezTo>
                          <a:pt x="2332" y="1719"/>
                          <a:pt x="2395" y="1728"/>
                          <a:pt x="2456" y="1748"/>
                        </a:cubicBezTo>
                        <a:cubicBezTo>
                          <a:pt x="2601" y="1797"/>
                          <a:pt x="2722" y="1906"/>
                          <a:pt x="2867" y="1966"/>
                        </a:cubicBezTo>
                        <a:cubicBezTo>
                          <a:pt x="2953" y="2003"/>
                          <a:pt x="3042" y="2020"/>
                          <a:pt x="3132" y="2020"/>
                        </a:cubicBezTo>
                        <a:cubicBezTo>
                          <a:pt x="3485" y="2020"/>
                          <a:pt x="3837" y="1757"/>
                          <a:pt x="3944" y="1410"/>
                        </a:cubicBezTo>
                        <a:cubicBezTo>
                          <a:pt x="4205" y="485"/>
                          <a:pt x="3213" y="0"/>
                          <a:pt x="24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0" name="Google Shape;28650;p95"/>
                  <p:cNvSpPr/>
                  <p:nvPr/>
                </p:nvSpPr>
                <p:spPr>
                  <a:xfrm>
                    <a:off x="2330446" y="2822198"/>
                    <a:ext cx="164026" cy="144744"/>
                  </a:xfrm>
                  <a:custGeom>
                    <a:avLst/>
                    <a:gdLst/>
                    <a:ahLst/>
                    <a:cxnLst/>
                    <a:rect l="l" t="t" r="r" b="b"/>
                    <a:pathLst>
                      <a:path w="1259" h="1111" extrusionOk="0">
                        <a:moveTo>
                          <a:pt x="861" y="0"/>
                        </a:moveTo>
                        <a:cubicBezTo>
                          <a:pt x="812" y="0"/>
                          <a:pt x="762" y="8"/>
                          <a:pt x="714" y="25"/>
                        </a:cubicBezTo>
                        <a:cubicBezTo>
                          <a:pt x="569" y="73"/>
                          <a:pt x="448" y="158"/>
                          <a:pt x="327" y="254"/>
                        </a:cubicBezTo>
                        <a:lnTo>
                          <a:pt x="218" y="448"/>
                        </a:lnTo>
                        <a:cubicBezTo>
                          <a:pt x="49" y="545"/>
                          <a:pt x="0" y="762"/>
                          <a:pt x="109" y="920"/>
                        </a:cubicBezTo>
                        <a:cubicBezTo>
                          <a:pt x="199" y="1040"/>
                          <a:pt x="348" y="1110"/>
                          <a:pt x="499" y="1110"/>
                        </a:cubicBezTo>
                        <a:cubicBezTo>
                          <a:pt x="530" y="1110"/>
                          <a:pt x="562" y="1107"/>
                          <a:pt x="593" y="1101"/>
                        </a:cubicBezTo>
                        <a:cubicBezTo>
                          <a:pt x="775" y="1053"/>
                          <a:pt x="932" y="944"/>
                          <a:pt x="1053" y="799"/>
                        </a:cubicBezTo>
                        <a:cubicBezTo>
                          <a:pt x="1137" y="702"/>
                          <a:pt x="1198" y="581"/>
                          <a:pt x="1234" y="460"/>
                        </a:cubicBezTo>
                        <a:cubicBezTo>
                          <a:pt x="1258" y="327"/>
                          <a:pt x="1222" y="194"/>
                          <a:pt x="1137" y="97"/>
                        </a:cubicBezTo>
                        <a:cubicBezTo>
                          <a:pt x="1057" y="33"/>
                          <a:pt x="960" y="0"/>
                          <a:pt x="8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1" name="Google Shape;28651;p95"/>
                  <p:cNvSpPr/>
                  <p:nvPr/>
                </p:nvSpPr>
                <p:spPr>
                  <a:xfrm>
                    <a:off x="2582544" y="2661558"/>
                    <a:ext cx="406742" cy="407393"/>
                  </a:xfrm>
                  <a:custGeom>
                    <a:avLst/>
                    <a:gdLst/>
                    <a:ahLst/>
                    <a:cxnLst/>
                    <a:rect l="l" t="t" r="r" b="b"/>
                    <a:pathLst>
                      <a:path w="3122" h="3127" extrusionOk="0">
                        <a:moveTo>
                          <a:pt x="2591" y="0"/>
                        </a:moveTo>
                        <a:cubicBezTo>
                          <a:pt x="2354" y="0"/>
                          <a:pt x="2115" y="172"/>
                          <a:pt x="1960" y="374"/>
                        </a:cubicBezTo>
                        <a:cubicBezTo>
                          <a:pt x="1755" y="616"/>
                          <a:pt x="1598" y="907"/>
                          <a:pt x="1331" y="1076"/>
                        </a:cubicBezTo>
                        <a:cubicBezTo>
                          <a:pt x="1239" y="1131"/>
                          <a:pt x="1144" y="1149"/>
                          <a:pt x="1051" y="1149"/>
                        </a:cubicBezTo>
                        <a:cubicBezTo>
                          <a:pt x="875" y="1149"/>
                          <a:pt x="702" y="1085"/>
                          <a:pt x="554" y="1085"/>
                        </a:cubicBezTo>
                        <a:cubicBezTo>
                          <a:pt x="504" y="1085"/>
                          <a:pt x="456" y="1093"/>
                          <a:pt x="412" y="1112"/>
                        </a:cubicBezTo>
                        <a:cubicBezTo>
                          <a:pt x="134" y="1233"/>
                          <a:pt x="1" y="1911"/>
                          <a:pt x="1" y="2165"/>
                        </a:cubicBezTo>
                        <a:cubicBezTo>
                          <a:pt x="1" y="2576"/>
                          <a:pt x="255" y="2951"/>
                          <a:pt x="642" y="3096"/>
                        </a:cubicBezTo>
                        <a:cubicBezTo>
                          <a:pt x="717" y="3117"/>
                          <a:pt x="793" y="3126"/>
                          <a:pt x="869" y="3126"/>
                        </a:cubicBezTo>
                        <a:cubicBezTo>
                          <a:pt x="1193" y="3126"/>
                          <a:pt x="1514" y="2954"/>
                          <a:pt x="1779" y="2758"/>
                        </a:cubicBezTo>
                        <a:cubicBezTo>
                          <a:pt x="2311" y="2346"/>
                          <a:pt x="2735" y="1802"/>
                          <a:pt x="2989" y="1173"/>
                        </a:cubicBezTo>
                        <a:cubicBezTo>
                          <a:pt x="3073" y="979"/>
                          <a:pt x="3122" y="762"/>
                          <a:pt x="3110" y="556"/>
                        </a:cubicBezTo>
                        <a:cubicBezTo>
                          <a:pt x="3098" y="326"/>
                          <a:pt x="2965" y="133"/>
                          <a:pt x="2771" y="36"/>
                        </a:cubicBezTo>
                        <a:cubicBezTo>
                          <a:pt x="2712" y="11"/>
                          <a:pt x="2652" y="0"/>
                          <a:pt x="25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 name="Group 0"/>
            <p:cNvGrpSpPr/>
            <p:nvPr/>
          </p:nvGrpSpPr>
          <p:grpSpPr>
            <a:xfrm>
              <a:off x="8054" y="1566"/>
              <a:ext cx="5571" cy="4996"/>
              <a:chOff x="8054" y="1566"/>
              <a:chExt cx="5571" cy="4996"/>
            </a:xfrm>
          </p:grpSpPr>
          <p:grpSp>
            <p:nvGrpSpPr>
              <p:cNvPr id="27877" name="Google Shape;27877;p95"/>
              <p:cNvGrpSpPr/>
              <p:nvPr/>
            </p:nvGrpSpPr>
            <p:grpSpPr>
              <a:xfrm>
                <a:off x="8319" y="1566"/>
                <a:ext cx="4996" cy="4996"/>
                <a:chOff x="5007123" y="2082156"/>
                <a:chExt cx="687600" cy="687600"/>
              </a:xfrm>
            </p:grpSpPr>
            <p:sp>
              <p:nvSpPr>
                <p:cNvPr id="27878" name="Google Shape;27878;p95"/>
                <p:cNvSpPr/>
                <p:nvPr/>
              </p:nvSpPr>
              <p:spPr>
                <a:xfrm>
                  <a:off x="5007123" y="2082156"/>
                  <a:ext cx="687600" cy="6876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9" name="Google Shape;27879;p95"/>
                <p:cNvSpPr/>
                <p:nvPr/>
              </p:nvSpPr>
              <p:spPr>
                <a:xfrm>
                  <a:off x="5069448" y="2141702"/>
                  <a:ext cx="563100" cy="5628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0" name="Google Shape;27880;p95"/>
                <p:cNvSpPr/>
                <p:nvPr/>
              </p:nvSpPr>
              <p:spPr>
                <a:xfrm>
                  <a:off x="5146403" y="2218605"/>
                  <a:ext cx="409200" cy="4092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1" name="Google Shape;27881;p95"/>
                <p:cNvSpPr/>
                <p:nvPr/>
              </p:nvSpPr>
              <p:spPr>
                <a:xfrm>
                  <a:off x="5221891" y="2294066"/>
                  <a:ext cx="258300" cy="258300"/>
                </a:xfrm>
                <a:prstGeom prst="ellipse">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56" name="Google Shape;28656;p95"/>
              <p:cNvGrpSpPr/>
              <p:nvPr/>
            </p:nvGrpSpPr>
            <p:grpSpPr>
              <a:xfrm>
                <a:off x="9014" y="2244"/>
                <a:ext cx="2308" cy="657"/>
                <a:chOff x="2566250" y="3168137"/>
                <a:chExt cx="1465441" cy="417313"/>
              </a:xfrm>
            </p:grpSpPr>
            <p:cxnSp>
              <p:nvCxnSpPr>
                <p:cNvPr id="28657" name="Google Shape;28657;p95"/>
                <p:cNvCxnSpPr/>
                <p:nvPr/>
              </p:nvCxnSpPr>
              <p:spPr>
                <a:xfrm rot="10800000" flipH="1">
                  <a:off x="2566250" y="3372150"/>
                  <a:ext cx="1255800" cy="213300"/>
                </a:xfrm>
                <a:prstGeom prst="bentConnector3">
                  <a:avLst>
                    <a:gd name="adj1" fmla="val 50000"/>
                  </a:avLst>
                </a:prstGeom>
                <a:noFill/>
                <a:ln w="19050" cap="flat" cmpd="sng">
                  <a:solidFill>
                    <a:schemeClr val="accent5"/>
                  </a:solidFill>
                  <a:prstDash val="solid"/>
                  <a:round/>
                  <a:headEnd type="none" w="med" len="med"/>
                  <a:tailEnd type="none" w="med" len="med"/>
                </a:ln>
              </p:spPr>
            </p:cxnSp>
            <p:sp>
              <p:nvSpPr>
                <p:cNvPr id="28658" name="Google Shape;28658;p95"/>
                <p:cNvSpPr/>
                <p:nvPr/>
              </p:nvSpPr>
              <p:spPr>
                <a:xfrm>
                  <a:off x="3622008" y="3168137"/>
                  <a:ext cx="409683" cy="407983"/>
                </a:xfrm>
                <a:custGeom>
                  <a:avLst/>
                  <a:gdLst/>
                  <a:ahLst/>
                  <a:cxnLst/>
                  <a:rect l="l" t="t" r="r" b="b"/>
                  <a:pathLst>
                    <a:path w="2650" h="2639" extrusionOk="0">
                      <a:moveTo>
                        <a:pt x="2105" y="424"/>
                      </a:moveTo>
                      <a:cubicBezTo>
                        <a:pt x="2601" y="848"/>
                        <a:pt x="2649" y="1598"/>
                        <a:pt x="2226" y="2094"/>
                      </a:cubicBezTo>
                      <a:cubicBezTo>
                        <a:pt x="1790" y="2590"/>
                        <a:pt x="1040" y="2638"/>
                        <a:pt x="557" y="2215"/>
                      </a:cubicBezTo>
                      <a:cubicBezTo>
                        <a:pt x="61" y="1791"/>
                        <a:pt x="0" y="1041"/>
                        <a:pt x="436" y="545"/>
                      </a:cubicBezTo>
                      <a:cubicBezTo>
                        <a:pt x="859" y="49"/>
                        <a:pt x="1609" y="1"/>
                        <a:pt x="2105" y="42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669" name="Google Shape;28669;p95"/>
              <p:cNvSpPr txBox="1"/>
              <p:nvPr/>
            </p:nvSpPr>
            <p:spPr>
              <a:xfrm>
                <a:off x="10876" y="5031"/>
                <a:ext cx="2750" cy="486"/>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1600"/>
                  </a:spcAft>
                  <a:buNone/>
                </a:pPr>
                <a:endParaRPr sz="2000">
                  <a:solidFill>
                    <a:schemeClr val="accent2"/>
                  </a:solidFill>
                  <a:latin typeface="Big Shoulders Text"/>
                  <a:ea typeface="Big Shoulders Text"/>
                  <a:cs typeface="Big Shoulders Text"/>
                  <a:sym typeface="Big Shoulders Text"/>
                </a:endParaRPr>
              </a:p>
            </p:txBody>
          </p:sp>
          <p:sp>
            <p:nvSpPr>
              <p:cNvPr id="28670" name="Google Shape;28670;p95"/>
              <p:cNvSpPr txBox="1"/>
              <p:nvPr/>
            </p:nvSpPr>
            <p:spPr>
              <a:xfrm>
                <a:off x="8054" y="2574"/>
                <a:ext cx="1141" cy="60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a:solidFill>
                      <a:schemeClr val="accent3"/>
                    </a:solidFill>
                    <a:latin typeface="Big Shoulders Text" charset="0"/>
                    <a:ea typeface="Roboto" panose="02000000000000000000"/>
                    <a:cs typeface="Roboto" panose="02000000000000000000"/>
                    <a:sym typeface="Roboto" panose="02000000000000000000"/>
                  </a:rPr>
                  <a:t>EARTH</a:t>
                </a:r>
                <a:endParaRPr lang="en-US">
                  <a:solidFill>
                    <a:schemeClr val="accent3"/>
                  </a:solidFill>
                  <a:latin typeface="Big Shoulders Text" charset="0"/>
                  <a:ea typeface="Roboto" panose="02000000000000000000"/>
                  <a:cs typeface="Roboto" panose="02000000000000000000"/>
                  <a:sym typeface="Roboto" panose="02000000000000000000"/>
                </a:endParaRPr>
              </a:p>
            </p:txBody>
          </p:sp>
        </p:grpSp>
      </p:grpSp>
      <p:sp>
        <p:nvSpPr>
          <p:cNvPr id="27882" name="Google Shape;27882;p95"/>
          <p:cNvSpPr txBox="1"/>
          <p:nvPr>
            <p:ph type="title"/>
          </p:nvPr>
        </p:nvSpPr>
        <p:spPr>
          <a:xfrm>
            <a:off x="27305" y="275590"/>
            <a:ext cx="6740525" cy="57277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a:solidFill>
                  <a:srgbClr val="F7860C"/>
                </a:solidFill>
              </a:rPr>
              <a:t>KENAPA PEMISAHAN LANGIT DAN BUMI TERJADI ?</a:t>
            </a:r>
            <a:endParaRPr lang="en-US" altLang="en-GB">
              <a:solidFill>
                <a:srgbClr val="F7860C"/>
              </a:solidFill>
            </a:endParaRPr>
          </a:p>
        </p:txBody>
      </p:sp>
      <p:sp>
        <p:nvSpPr>
          <p:cNvPr id="28665" name="Google Shape;28665;p95"/>
          <p:cNvSpPr txBox="1"/>
          <p:nvPr/>
        </p:nvSpPr>
        <p:spPr>
          <a:xfrm>
            <a:off x="279400" y="978535"/>
            <a:ext cx="4768215" cy="3203575"/>
          </a:xfrm>
          <a:prstGeom prst="rect">
            <a:avLst/>
          </a:prstGeom>
          <a:noFill/>
          <a:ln>
            <a:noFill/>
          </a:ln>
        </p:spPr>
        <p:txBody>
          <a:bodyPr spcFirstLastPara="1" wrap="square" lIns="91425" tIns="0" rIns="91425" bIns="0" anchor="t" anchorCtr="0">
            <a:noAutofit/>
          </a:bodyPr>
          <a:lstStyle/>
          <a:p>
            <a:pPr marL="0" lvl="0" indent="0" algn="l" rtl="0">
              <a:lnSpc>
                <a:spcPct val="120000"/>
              </a:lnSpc>
              <a:spcAft>
                <a:spcPts val="1600"/>
              </a:spcAft>
              <a:buNone/>
            </a:pPr>
            <a:r>
              <a:rPr lang="en-US" sz="2000">
                <a:solidFill>
                  <a:schemeClr val="bg1"/>
                </a:solidFill>
                <a:latin typeface="Big Shoulders Text"/>
                <a:ea typeface="Big Shoulders Text"/>
                <a:cs typeface="Big Shoulders Text"/>
                <a:sym typeface="Big Shoulders Text"/>
              </a:rPr>
              <a:t> Agar kehidupan tercipta. Sebagaimana yang kita ketahui dahulu bumi dan langit bersatu. Saat itu manusia, hewan, dan tumbuhan masih belum tercipta. Ketika kejadian besar (big bang) itu terjadi, bumi pun terpisah dari langit. Seketika langit menurunkan hujan yang menumbuhkan tumbuh-tumbuhan yang memulai kehidupan baru di muka bumi. Jadi sekiranya bumi dan lagit tidak terpisah, bisa jadi kehidupan dibumi ini pun tak terwujudkan</a:t>
            </a:r>
            <a:endParaRPr lang="en-US" sz="2000">
              <a:solidFill>
                <a:schemeClr val="bg1"/>
              </a:solidFill>
              <a:latin typeface="Big Shoulders Text"/>
              <a:ea typeface="Big Shoulders Text"/>
              <a:cs typeface="Big Shoulders Text"/>
              <a:sym typeface="Big Shoulders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1" nodeType="clickEffect">
                                  <p:stCondLst>
                                    <p:cond delay="0"/>
                                  </p:stCondLst>
                                  <p:iterate type="lt">
                                    <p:tmPct val="50000"/>
                                  </p:iterate>
                                  <p:childTnLst>
                                    <p:set>
                                      <p:cBhvr>
                                        <p:cTn id="6" dur="1" fill="hold">
                                          <p:stCondLst>
                                            <p:cond delay="0"/>
                                          </p:stCondLst>
                                        </p:cTn>
                                        <p:tgtEl>
                                          <p:spTgt spid="27882"/>
                                        </p:tgtEl>
                                        <p:attrNameLst>
                                          <p:attrName>style.visibility</p:attrName>
                                        </p:attrNameLst>
                                      </p:cBhvr>
                                      <p:to>
                                        <p:strVal val="visible"/>
                                      </p:to>
                                    </p:set>
                                    <p:anim calcmode="discrete" valueType="clr">
                                      <p:cBhvr override="childStyle">
                                        <p:cTn id="7" dur="100"/>
                                        <p:tgtEl>
                                          <p:spTgt spid="27882"/>
                                        </p:tgtEl>
                                        <p:attrNameLst>
                                          <p:attrName>style.color</p:attrName>
                                        </p:attrNameLst>
                                      </p:cBhvr>
                                      <p:tavLst>
                                        <p:tav tm="0">
                                          <p:val>
                                            <p:clrVal>
                                              <a:schemeClr val="accent2"/>
                                            </p:clrVal>
                                          </p:val>
                                        </p:tav>
                                        <p:tav tm="50000">
                                          <p:val>
                                            <p:clrVal>
                                              <a:schemeClr val="hlink"/>
                                            </p:clrVal>
                                          </p:val>
                                        </p:tav>
                                      </p:tavLst>
                                    </p:anim>
                                    <p:anim calcmode="discrete" valueType="clr">
                                      <p:cBhvr>
                                        <p:cTn id="8" dur="100"/>
                                        <p:tgtEl>
                                          <p:spTgt spid="27882"/>
                                        </p:tgtEl>
                                        <p:attrNameLst>
                                          <p:attrName>fillcolor</p:attrName>
                                        </p:attrNameLst>
                                      </p:cBhvr>
                                      <p:tavLst>
                                        <p:tav tm="0">
                                          <p:val>
                                            <p:clrVal>
                                              <a:schemeClr val="accent2"/>
                                            </p:clrVal>
                                          </p:val>
                                        </p:tav>
                                        <p:tav tm="50000">
                                          <p:val>
                                            <p:clrVal>
                                              <a:schemeClr val="hlink"/>
                                            </p:clrVal>
                                          </p:val>
                                        </p:tav>
                                      </p:tavLst>
                                    </p:anim>
                                    <p:set>
                                      <p:cBhvr>
                                        <p:cTn id="9" dur="100"/>
                                        <p:tgtEl>
                                          <p:spTgt spid="27882"/>
                                        </p:tgtEl>
                                        <p:attrNameLst>
                                          <p:attrName>fill.type</p:attrName>
                                        </p:attrNameLst>
                                      </p:cBhvr>
                                      <p:to>
                                        <p:strVal val="solid"/>
                                      </p:to>
                                    </p:set>
                                  </p:childTnLst>
                                </p:cTn>
                              </p:par>
                            </p:childTnLst>
                          </p:cTn>
                        </p:par>
                        <p:par>
                          <p:cTn id="10" fill="hold">
                            <p:stCondLst>
                              <p:cond delay="2150"/>
                            </p:stCondLst>
                            <p:childTnLst>
                              <p:par>
                                <p:cTn id="11" presetID="29"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ppt_x</p:attrName>
                                        </p:attrNameLst>
                                      </p:cBhvr>
                                      <p:tavLst>
                                        <p:tav tm="0">
                                          <p:val>
                                            <p:strVal val="#ppt_x-.2"/>
                                          </p:val>
                                        </p:tav>
                                        <p:tav tm="100000">
                                          <p:val>
                                            <p:strVal val="#ppt_x"/>
                                          </p:val>
                                        </p:tav>
                                      </p:tavLst>
                                    </p:anim>
                                    <p:anim calcmode="lin" valueType="num">
                                      <p:cBhvr>
                                        <p:cTn id="14"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15" dur="1000"/>
                                        <p:tgtEl>
                                          <p:spTgt spid="2"/>
                                        </p:tgtEl>
                                      </p:cBhvr>
                                    </p:animEffect>
                                  </p:childTnLst>
                                </p:cTn>
                              </p:par>
                            </p:childTnLst>
                          </p:cTn>
                        </p:par>
                        <p:par>
                          <p:cTn id="16" fill="hold">
                            <p:stCondLst>
                              <p:cond delay="3150"/>
                            </p:stCondLst>
                            <p:childTnLst>
                              <p:par>
                                <p:cTn id="17" presetID="30" presetClass="entr" presetSubtype="0" fill="hold" grpId="1" nodeType="afterEffect">
                                  <p:stCondLst>
                                    <p:cond delay="0"/>
                                  </p:stCondLst>
                                  <p:childTnLst>
                                    <p:set>
                                      <p:cBhvr>
                                        <p:cTn id="18" dur="1" fill="hold">
                                          <p:stCondLst>
                                            <p:cond delay="0"/>
                                          </p:stCondLst>
                                        </p:cTn>
                                        <p:tgtEl>
                                          <p:spTgt spid="28665"/>
                                        </p:tgtEl>
                                        <p:attrNameLst>
                                          <p:attrName>style.visibility</p:attrName>
                                        </p:attrNameLst>
                                      </p:cBhvr>
                                      <p:to>
                                        <p:strVal val="visible"/>
                                      </p:to>
                                    </p:set>
                                    <p:animEffect transition="in" filter="fade">
                                      <p:cBhvr>
                                        <p:cTn id="19" dur="800" decel="100000"/>
                                        <p:tgtEl>
                                          <p:spTgt spid="28665"/>
                                        </p:tgtEl>
                                      </p:cBhvr>
                                    </p:animEffect>
                                    <p:anim calcmode="lin" valueType="num">
                                      <p:cBhvr>
                                        <p:cTn id="20" dur="800" decel="100000" fill="hold"/>
                                        <p:tgtEl>
                                          <p:spTgt spid="28665"/>
                                        </p:tgtEl>
                                        <p:attrNameLst>
                                          <p:attrName>style.rotation</p:attrName>
                                        </p:attrNameLst>
                                      </p:cBhvr>
                                      <p:tavLst>
                                        <p:tav tm="0">
                                          <p:val>
                                            <p:fltVal val="-90"/>
                                          </p:val>
                                        </p:tav>
                                        <p:tav tm="100000">
                                          <p:val>
                                            <p:fltVal val="0"/>
                                          </p:val>
                                        </p:tav>
                                      </p:tavLst>
                                    </p:anim>
                                    <p:anim calcmode="lin" valueType="num">
                                      <p:cBhvr>
                                        <p:cTn id="21" dur="800" decel="100000" fill="hold"/>
                                        <p:tgtEl>
                                          <p:spTgt spid="28665"/>
                                        </p:tgtEl>
                                        <p:attrNameLst>
                                          <p:attrName>ppt_x</p:attrName>
                                        </p:attrNameLst>
                                      </p:cBhvr>
                                      <p:tavLst>
                                        <p:tav tm="0">
                                          <p:val>
                                            <p:strVal val="#ppt_x+0.4"/>
                                          </p:val>
                                        </p:tav>
                                        <p:tav tm="100000">
                                          <p:val>
                                            <p:strVal val="#ppt_x-0.05"/>
                                          </p:val>
                                        </p:tav>
                                      </p:tavLst>
                                    </p:anim>
                                    <p:anim calcmode="lin" valueType="num">
                                      <p:cBhvr>
                                        <p:cTn id="22" dur="800" decel="100000" fill="hold"/>
                                        <p:tgtEl>
                                          <p:spTgt spid="28665"/>
                                        </p:tgtEl>
                                        <p:attrNameLst>
                                          <p:attrName>ppt_y</p:attrName>
                                        </p:attrNameLst>
                                      </p:cBhvr>
                                      <p:tavLst>
                                        <p:tav tm="0">
                                          <p:val>
                                            <p:strVal val="#ppt_y-0.4"/>
                                          </p:val>
                                        </p:tav>
                                        <p:tav tm="100000">
                                          <p:val>
                                            <p:strVal val="#ppt_y+0.1"/>
                                          </p:val>
                                        </p:tav>
                                      </p:tavLst>
                                    </p:anim>
                                    <p:anim calcmode="lin" valueType="num">
                                      <p:cBhvr>
                                        <p:cTn id="23" dur="200" accel="100000" fill="hold">
                                          <p:stCondLst>
                                            <p:cond delay="800"/>
                                          </p:stCondLst>
                                        </p:cTn>
                                        <p:tgtEl>
                                          <p:spTgt spid="28665"/>
                                        </p:tgtEl>
                                        <p:attrNameLst>
                                          <p:attrName>ppt_x</p:attrName>
                                        </p:attrNameLst>
                                      </p:cBhvr>
                                      <p:tavLst>
                                        <p:tav tm="0">
                                          <p:val>
                                            <p:strVal val="#ppt_x-0.05"/>
                                          </p:val>
                                        </p:tav>
                                        <p:tav tm="100000">
                                          <p:val>
                                            <p:strVal val="#ppt_x"/>
                                          </p:val>
                                        </p:tav>
                                      </p:tavLst>
                                    </p:anim>
                                    <p:anim calcmode="lin" valueType="num">
                                      <p:cBhvr>
                                        <p:cTn id="24" dur="200" accel="100000" fill="hold">
                                          <p:stCondLst>
                                            <p:cond delay="800"/>
                                          </p:stCondLst>
                                        </p:cTn>
                                        <p:tgtEl>
                                          <p:spTgt spid="2866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882" grpId="0"/>
      <p:bldP spid="27882" grpId="1"/>
      <p:bldP spid="28665" grpId="0"/>
      <p:bldP spid="28665"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9334" name="Shape 29334"/>
        <p:cNvGrpSpPr/>
        <p:nvPr/>
      </p:nvGrpSpPr>
      <p:grpSpPr>
        <a:xfrm>
          <a:off x="0" y="0"/>
          <a:ext cx="0" cy="0"/>
          <a:chOff x="0" y="0"/>
          <a:chExt cx="0" cy="0"/>
        </a:xfrm>
      </p:grpSpPr>
      <p:sp>
        <p:nvSpPr>
          <p:cNvPr id="25652" name="Google Shape;25652;p72"/>
          <p:cNvSpPr txBox="1"/>
          <p:nvPr>
            <p:ph type="subTitle" idx="1"/>
          </p:nvPr>
        </p:nvSpPr>
        <p:spPr>
          <a:xfrm>
            <a:off x="4714150" y="2519162"/>
            <a:ext cx="2170800" cy="581100"/>
          </a:xfrm>
          <a:prstGeom prst="rect">
            <a:avLst/>
          </a:prstGeom>
        </p:spPr>
        <p:txBody>
          <a:bodyPr spcFirstLastPara="1" wrap="square" lIns="91425" tIns="91425" rIns="91425" bIns="91425" anchor="t" anchorCtr="0">
            <a:noAutofit/>
          </a:bodyPr>
          <a:p>
            <a:pPr marL="0" lvl="0" indent="0" algn="ctr" rtl="0">
              <a:spcBef>
                <a:spcPts val="0"/>
              </a:spcBef>
              <a:spcAft>
                <a:spcPts val="0"/>
              </a:spcAft>
              <a:buNone/>
            </a:pPr>
            <a:r>
              <a:rPr lang="en-US" altLang="en-GB"/>
              <a:t>Presentator:</a:t>
            </a:r>
            <a:endParaRPr lang="en-US" altLang="en-GB"/>
          </a:p>
          <a:p>
            <a:pPr marL="0" lvl="0" indent="0" algn="ctr" rtl="0">
              <a:spcBef>
                <a:spcPts val="0"/>
              </a:spcBef>
              <a:spcAft>
                <a:spcPts val="0"/>
              </a:spcAft>
              <a:buNone/>
            </a:pPr>
            <a:r>
              <a:rPr lang="en-US" altLang="en-GB"/>
              <a:t>Tsabit</a:t>
            </a:r>
            <a:endParaRPr lang="en-US" altLang="en-GB"/>
          </a:p>
        </p:txBody>
      </p:sp>
      <p:sp>
        <p:nvSpPr>
          <p:cNvPr id="25653" name="Google Shape;25653;p72"/>
          <p:cNvSpPr txBox="1"/>
          <p:nvPr/>
        </p:nvSpPr>
        <p:spPr>
          <a:xfrm>
            <a:off x="4720500" y="825300"/>
            <a:ext cx="2170800" cy="16518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4200"/>
              <a:buFont typeface="Big Shoulders Text"/>
              <a:buNone/>
              <a:defRPr sz="3100" b="0" i="0" u="none" strike="noStrike" cap="none">
                <a:solidFill>
                  <a:schemeClr val="accent2"/>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4200"/>
              <a:buFont typeface="Big Shoulders Text"/>
              <a:buNone/>
              <a:defRPr sz="4200" b="0" i="0" u="none" strike="noStrike" cap="none">
                <a:solidFill>
                  <a:schemeClr val="accent2"/>
                </a:solidFill>
                <a:latin typeface="Big Shoulders Text"/>
                <a:ea typeface="Big Shoulders Text"/>
                <a:cs typeface="Big Shoulders Text"/>
                <a:sym typeface="Big Shoulders Text"/>
              </a:defRPr>
            </a:lvl9pPr>
          </a:lstStyle>
          <a:p>
            <a:pPr marL="0" lvl="0" indent="0" algn="ctr" rtl="0">
              <a:spcBef>
                <a:spcPts val="0"/>
              </a:spcBef>
              <a:spcAft>
                <a:spcPts val="0"/>
              </a:spcAft>
              <a:buNone/>
            </a:pPr>
            <a:r>
              <a:rPr lang="en-GB"/>
              <a:t>0</a:t>
            </a:r>
            <a:r>
              <a:rPr lang="en-US" altLang="en-GB"/>
              <a:t>3</a:t>
            </a:r>
            <a:endParaRPr lang="en-US" altLang="en-GB"/>
          </a:p>
        </p:txBody>
      </p:sp>
      <p:cxnSp>
        <p:nvCxnSpPr>
          <p:cNvPr id="25654" name="Google Shape;25654;p72"/>
          <p:cNvCxnSpPr/>
          <p:nvPr/>
        </p:nvCxnSpPr>
        <p:spPr>
          <a:xfrm>
            <a:off x="4845025" y="2396445"/>
            <a:ext cx="1928400" cy="0"/>
          </a:xfrm>
          <a:prstGeom prst="straightConnector1">
            <a:avLst/>
          </a:prstGeom>
          <a:noFill/>
          <a:ln w="19050" cap="flat" cmpd="sng">
            <a:solidFill>
              <a:schemeClr val="accent2"/>
            </a:solidFill>
            <a:prstDash val="solid"/>
            <a:round/>
            <a:headEnd type="none" w="med" len="med"/>
            <a:tailEnd type="none" w="med" len="med"/>
          </a:ln>
        </p:spPr>
      </p:cxnSp>
      <p:grpSp>
        <p:nvGrpSpPr>
          <p:cNvPr id="34916" name="Google Shape;34916;p127"/>
          <p:cNvGrpSpPr/>
          <p:nvPr/>
        </p:nvGrpSpPr>
        <p:grpSpPr>
          <a:xfrm>
            <a:off x="-682041" y="1099334"/>
            <a:ext cx="3330201" cy="4241570"/>
            <a:chOff x="-682041" y="1099334"/>
            <a:chExt cx="3330201" cy="4241570"/>
          </a:xfrm>
        </p:grpSpPr>
        <p:sp>
          <p:nvSpPr>
            <p:cNvPr id="34917" name="Google Shape;34917;p127"/>
            <p:cNvSpPr/>
            <p:nvPr/>
          </p:nvSpPr>
          <p:spPr>
            <a:xfrm>
              <a:off x="1088263" y="3144463"/>
              <a:ext cx="291710" cy="342890"/>
            </a:xfrm>
            <a:custGeom>
              <a:avLst/>
              <a:gdLst/>
              <a:ahLst/>
              <a:cxnLst/>
              <a:rect l="l" t="t" r="r" b="b"/>
              <a:pathLst>
                <a:path w="14409" h="16937" extrusionOk="0">
                  <a:moveTo>
                    <a:pt x="5777" y="1"/>
                  </a:moveTo>
                  <a:cubicBezTo>
                    <a:pt x="387" y="1"/>
                    <a:pt x="1" y="6702"/>
                    <a:pt x="1706" y="10518"/>
                  </a:cubicBezTo>
                  <a:cubicBezTo>
                    <a:pt x="2838" y="13032"/>
                    <a:pt x="4905" y="15119"/>
                    <a:pt x="7418" y="16261"/>
                  </a:cubicBezTo>
                  <a:cubicBezTo>
                    <a:pt x="8315" y="16670"/>
                    <a:pt x="9352" y="16936"/>
                    <a:pt x="10344" y="16936"/>
                  </a:cubicBezTo>
                  <a:cubicBezTo>
                    <a:pt x="11396" y="16936"/>
                    <a:pt x="12399" y="16636"/>
                    <a:pt x="13131" y="15887"/>
                  </a:cubicBezTo>
                  <a:cubicBezTo>
                    <a:pt x="14409" y="14579"/>
                    <a:pt x="14336" y="12491"/>
                    <a:pt x="13994" y="10694"/>
                  </a:cubicBezTo>
                  <a:cubicBezTo>
                    <a:pt x="13682" y="9115"/>
                    <a:pt x="13235" y="7557"/>
                    <a:pt x="12653" y="6062"/>
                  </a:cubicBezTo>
                  <a:cubicBezTo>
                    <a:pt x="12103" y="4670"/>
                    <a:pt x="11428" y="3299"/>
                    <a:pt x="10421" y="2188"/>
                  </a:cubicBezTo>
                  <a:cubicBezTo>
                    <a:pt x="9423" y="1066"/>
                    <a:pt x="8073" y="214"/>
                    <a:pt x="6587" y="48"/>
                  </a:cubicBezTo>
                  <a:cubicBezTo>
                    <a:pt x="6306" y="16"/>
                    <a:pt x="6036" y="1"/>
                    <a:pt x="5777"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18" name="Google Shape;34918;p127"/>
            <p:cNvSpPr/>
            <p:nvPr/>
          </p:nvSpPr>
          <p:spPr>
            <a:xfrm>
              <a:off x="-682041" y="2702920"/>
              <a:ext cx="1204092" cy="947810"/>
            </a:xfrm>
            <a:custGeom>
              <a:avLst/>
              <a:gdLst/>
              <a:ahLst/>
              <a:cxnLst/>
              <a:rect l="l" t="t" r="r" b="b"/>
              <a:pathLst>
                <a:path w="59476" h="46817" extrusionOk="0">
                  <a:moveTo>
                    <a:pt x="57681" y="0"/>
                  </a:moveTo>
                  <a:cubicBezTo>
                    <a:pt x="57643" y="0"/>
                    <a:pt x="57604" y="2"/>
                    <a:pt x="57564" y="5"/>
                  </a:cubicBezTo>
                  <a:cubicBezTo>
                    <a:pt x="56006" y="118"/>
                    <a:pt x="55227" y="2133"/>
                    <a:pt x="54334" y="3172"/>
                  </a:cubicBezTo>
                  <a:cubicBezTo>
                    <a:pt x="52838" y="4928"/>
                    <a:pt x="50917" y="6216"/>
                    <a:pt x="48798" y="7098"/>
                  </a:cubicBezTo>
                  <a:cubicBezTo>
                    <a:pt x="45422" y="8511"/>
                    <a:pt x="41724" y="8947"/>
                    <a:pt x="38110" y="9550"/>
                  </a:cubicBezTo>
                  <a:cubicBezTo>
                    <a:pt x="32813" y="10422"/>
                    <a:pt x="27360" y="11825"/>
                    <a:pt x="23880" y="16176"/>
                  </a:cubicBezTo>
                  <a:cubicBezTo>
                    <a:pt x="22343" y="18098"/>
                    <a:pt x="21086" y="20196"/>
                    <a:pt x="19196" y="21796"/>
                  </a:cubicBezTo>
                  <a:cubicBezTo>
                    <a:pt x="17295" y="23405"/>
                    <a:pt x="15114" y="24621"/>
                    <a:pt x="13068" y="26034"/>
                  </a:cubicBezTo>
                  <a:cubicBezTo>
                    <a:pt x="10097" y="28090"/>
                    <a:pt x="7448" y="30614"/>
                    <a:pt x="5226" y="33470"/>
                  </a:cubicBezTo>
                  <a:cubicBezTo>
                    <a:pt x="3107" y="36202"/>
                    <a:pt x="812" y="39557"/>
                    <a:pt x="168" y="43005"/>
                  </a:cubicBezTo>
                  <a:cubicBezTo>
                    <a:pt x="53" y="43587"/>
                    <a:pt x="1" y="44179"/>
                    <a:pt x="115" y="44750"/>
                  </a:cubicBezTo>
                  <a:cubicBezTo>
                    <a:pt x="396" y="46159"/>
                    <a:pt x="1717" y="46817"/>
                    <a:pt x="3057" y="46817"/>
                  </a:cubicBezTo>
                  <a:cubicBezTo>
                    <a:pt x="3899" y="46817"/>
                    <a:pt x="4749" y="46557"/>
                    <a:pt x="5350" y="46059"/>
                  </a:cubicBezTo>
                  <a:cubicBezTo>
                    <a:pt x="6109" y="45446"/>
                    <a:pt x="6202" y="44553"/>
                    <a:pt x="6524" y="43670"/>
                  </a:cubicBezTo>
                  <a:cubicBezTo>
                    <a:pt x="6877" y="42694"/>
                    <a:pt x="7293" y="41748"/>
                    <a:pt x="7750" y="40824"/>
                  </a:cubicBezTo>
                  <a:cubicBezTo>
                    <a:pt x="8685" y="38985"/>
                    <a:pt x="9816" y="37240"/>
                    <a:pt x="11136" y="35652"/>
                  </a:cubicBezTo>
                  <a:cubicBezTo>
                    <a:pt x="13016" y="33377"/>
                    <a:pt x="15249" y="31403"/>
                    <a:pt x="17752" y="29835"/>
                  </a:cubicBezTo>
                  <a:cubicBezTo>
                    <a:pt x="19227" y="28921"/>
                    <a:pt x="20629" y="27903"/>
                    <a:pt x="22093" y="26989"/>
                  </a:cubicBezTo>
                  <a:cubicBezTo>
                    <a:pt x="24182" y="25701"/>
                    <a:pt x="25054" y="24122"/>
                    <a:pt x="26331" y="22117"/>
                  </a:cubicBezTo>
                  <a:cubicBezTo>
                    <a:pt x="27681" y="19999"/>
                    <a:pt x="29562" y="18254"/>
                    <a:pt x="31649" y="16883"/>
                  </a:cubicBezTo>
                  <a:cubicBezTo>
                    <a:pt x="33976" y="15356"/>
                    <a:pt x="36656" y="14567"/>
                    <a:pt x="39377" y="14151"/>
                  </a:cubicBezTo>
                  <a:cubicBezTo>
                    <a:pt x="42036" y="13746"/>
                    <a:pt x="44840" y="13923"/>
                    <a:pt x="47437" y="13237"/>
                  </a:cubicBezTo>
                  <a:cubicBezTo>
                    <a:pt x="51125" y="12261"/>
                    <a:pt x="55892" y="9799"/>
                    <a:pt x="57959" y="6454"/>
                  </a:cubicBezTo>
                  <a:cubicBezTo>
                    <a:pt x="58645" y="5343"/>
                    <a:pt x="59475" y="3733"/>
                    <a:pt x="59465" y="2424"/>
                  </a:cubicBezTo>
                  <a:cubicBezTo>
                    <a:pt x="59455" y="1388"/>
                    <a:pt x="58870" y="0"/>
                    <a:pt x="57681"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19" name="Google Shape;34919;p127"/>
            <p:cNvSpPr/>
            <p:nvPr/>
          </p:nvSpPr>
          <p:spPr>
            <a:xfrm>
              <a:off x="1469982" y="2879719"/>
              <a:ext cx="390060" cy="251301"/>
            </a:xfrm>
            <a:custGeom>
              <a:avLst/>
              <a:gdLst/>
              <a:ahLst/>
              <a:cxnLst/>
              <a:rect l="l" t="t" r="r" b="b"/>
              <a:pathLst>
                <a:path w="19267" h="12413" extrusionOk="0">
                  <a:moveTo>
                    <a:pt x="13480" y="1"/>
                  </a:moveTo>
                  <a:cubicBezTo>
                    <a:pt x="13348" y="1"/>
                    <a:pt x="13217" y="3"/>
                    <a:pt x="13087" y="6"/>
                  </a:cubicBezTo>
                  <a:cubicBezTo>
                    <a:pt x="11476" y="48"/>
                    <a:pt x="9877" y="235"/>
                    <a:pt x="8298" y="567"/>
                  </a:cubicBezTo>
                  <a:cubicBezTo>
                    <a:pt x="6834" y="879"/>
                    <a:pt x="5369" y="1326"/>
                    <a:pt x="4113" y="2125"/>
                  </a:cubicBezTo>
                  <a:cubicBezTo>
                    <a:pt x="2845" y="2935"/>
                    <a:pt x="1786" y="4130"/>
                    <a:pt x="1371" y="5564"/>
                  </a:cubicBezTo>
                  <a:cubicBezTo>
                    <a:pt x="0" y="10396"/>
                    <a:pt x="4308" y="12413"/>
                    <a:pt x="8253" y="12413"/>
                  </a:cubicBezTo>
                  <a:cubicBezTo>
                    <a:pt x="9184" y="12413"/>
                    <a:pt x="10094" y="12301"/>
                    <a:pt x="10905" y="12087"/>
                  </a:cubicBezTo>
                  <a:cubicBezTo>
                    <a:pt x="13574" y="11390"/>
                    <a:pt x="15963" y="9687"/>
                    <a:pt x="17501" y="7402"/>
                  </a:cubicBezTo>
                  <a:cubicBezTo>
                    <a:pt x="18643" y="5709"/>
                    <a:pt x="19266" y="3351"/>
                    <a:pt x="18061" y="1700"/>
                  </a:cubicBezTo>
                  <a:cubicBezTo>
                    <a:pt x="17068" y="339"/>
                    <a:pt x="15205" y="1"/>
                    <a:pt x="13480"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0" name="Google Shape;34920;p127"/>
            <p:cNvSpPr/>
            <p:nvPr/>
          </p:nvSpPr>
          <p:spPr>
            <a:xfrm>
              <a:off x="1180195" y="2574870"/>
              <a:ext cx="535804" cy="483309"/>
            </a:xfrm>
            <a:custGeom>
              <a:avLst/>
              <a:gdLst/>
              <a:ahLst/>
              <a:cxnLst/>
              <a:rect l="l" t="t" r="r" b="b"/>
              <a:pathLst>
                <a:path w="26466" h="23873" extrusionOk="0">
                  <a:moveTo>
                    <a:pt x="6962" y="1"/>
                  </a:moveTo>
                  <a:cubicBezTo>
                    <a:pt x="5744" y="1"/>
                    <a:pt x="4928" y="528"/>
                    <a:pt x="4031" y="1499"/>
                  </a:cubicBezTo>
                  <a:cubicBezTo>
                    <a:pt x="2400" y="3255"/>
                    <a:pt x="1444" y="5675"/>
                    <a:pt x="894" y="7971"/>
                  </a:cubicBezTo>
                  <a:cubicBezTo>
                    <a:pt x="530" y="9518"/>
                    <a:pt x="1" y="12125"/>
                    <a:pt x="1278" y="13340"/>
                  </a:cubicBezTo>
                  <a:cubicBezTo>
                    <a:pt x="2597" y="14607"/>
                    <a:pt x="4373" y="15231"/>
                    <a:pt x="6025" y="15906"/>
                  </a:cubicBezTo>
                  <a:cubicBezTo>
                    <a:pt x="7780" y="16633"/>
                    <a:pt x="9608" y="17651"/>
                    <a:pt x="10283" y="19427"/>
                  </a:cubicBezTo>
                  <a:cubicBezTo>
                    <a:pt x="10595" y="20258"/>
                    <a:pt x="10626" y="21183"/>
                    <a:pt x="11031" y="21972"/>
                  </a:cubicBezTo>
                  <a:cubicBezTo>
                    <a:pt x="11498" y="22865"/>
                    <a:pt x="12412" y="23457"/>
                    <a:pt x="13379" y="23706"/>
                  </a:cubicBezTo>
                  <a:cubicBezTo>
                    <a:pt x="13843" y="23825"/>
                    <a:pt x="14316" y="23873"/>
                    <a:pt x="14792" y="23873"/>
                  </a:cubicBezTo>
                  <a:cubicBezTo>
                    <a:pt x="15318" y="23873"/>
                    <a:pt x="15847" y="23814"/>
                    <a:pt x="16370" y="23727"/>
                  </a:cubicBezTo>
                  <a:cubicBezTo>
                    <a:pt x="19828" y="23145"/>
                    <a:pt x="23059" y="21245"/>
                    <a:pt x="25250" y="18503"/>
                  </a:cubicBezTo>
                  <a:cubicBezTo>
                    <a:pt x="25863" y="17744"/>
                    <a:pt x="26414" y="16862"/>
                    <a:pt x="26434" y="15885"/>
                  </a:cubicBezTo>
                  <a:cubicBezTo>
                    <a:pt x="26466" y="14150"/>
                    <a:pt x="24897" y="12894"/>
                    <a:pt x="23786" y="11554"/>
                  </a:cubicBezTo>
                  <a:cubicBezTo>
                    <a:pt x="21854" y="9217"/>
                    <a:pt x="21075" y="5997"/>
                    <a:pt x="19029" y="3805"/>
                  </a:cubicBezTo>
                  <a:cubicBezTo>
                    <a:pt x="18831" y="3598"/>
                    <a:pt x="18624" y="3390"/>
                    <a:pt x="18395" y="3203"/>
                  </a:cubicBezTo>
                  <a:cubicBezTo>
                    <a:pt x="16848" y="1873"/>
                    <a:pt x="14812" y="1292"/>
                    <a:pt x="12818" y="866"/>
                  </a:cubicBezTo>
                  <a:cubicBezTo>
                    <a:pt x="11031" y="482"/>
                    <a:pt x="9234" y="201"/>
                    <a:pt x="7427" y="24"/>
                  </a:cubicBezTo>
                  <a:cubicBezTo>
                    <a:pt x="7265" y="9"/>
                    <a:pt x="7111" y="1"/>
                    <a:pt x="6962"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1" name="Google Shape;34921;p127"/>
            <p:cNvSpPr/>
            <p:nvPr/>
          </p:nvSpPr>
          <p:spPr>
            <a:xfrm>
              <a:off x="354422" y="2322152"/>
              <a:ext cx="722119" cy="848367"/>
            </a:xfrm>
            <a:custGeom>
              <a:avLst/>
              <a:gdLst/>
              <a:ahLst/>
              <a:cxnLst/>
              <a:rect l="l" t="t" r="r" b="b"/>
              <a:pathLst>
                <a:path w="35669" h="41905" extrusionOk="0">
                  <a:moveTo>
                    <a:pt x="11405" y="1"/>
                  </a:moveTo>
                  <a:cubicBezTo>
                    <a:pt x="7252" y="1"/>
                    <a:pt x="2622" y="2744"/>
                    <a:pt x="926" y="6266"/>
                  </a:cubicBezTo>
                  <a:cubicBezTo>
                    <a:pt x="157" y="7865"/>
                    <a:pt x="1" y="9693"/>
                    <a:pt x="63" y="11459"/>
                  </a:cubicBezTo>
                  <a:cubicBezTo>
                    <a:pt x="178" y="14886"/>
                    <a:pt x="1040" y="18231"/>
                    <a:pt x="2078" y="21492"/>
                  </a:cubicBezTo>
                  <a:cubicBezTo>
                    <a:pt x="3366" y="25532"/>
                    <a:pt x="4924" y="29490"/>
                    <a:pt x="6805" y="33292"/>
                  </a:cubicBezTo>
                  <a:cubicBezTo>
                    <a:pt x="7708" y="35130"/>
                    <a:pt x="8716" y="36979"/>
                    <a:pt x="10242" y="38350"/>
                  </a:cubicBezTo>
                  <a:cubicBezTo>
                    <a:pt x="12164" y="40074"/>
                    <a:pt x="14729" y="40895"/>
                    <a:pt x="17274" y="41382"/>
                  </a:cubicBezTo>
                  <a:cubicBezTo>
                    <a:pt x="19042" y="41715"/>
                    <a:pt x="20846" y="41904"/>
                    <a:pt x="22644" y="41904"/>
                  </a:cubicBezTo>
                  <a:cubicBezTo>
                    <a:pt x="24778" y="41904"/>
                    <a:pt x="26903" y="41638"/>
                    <a:pt x="28949" y="41029"/>
                  </a:cubicBezTo>
                  <a:cubicBezTo>
                    <a:pt x="30112" y="40687"/>
                    <a:pt x="31255" y="40230"/>
                    <a:pt x="32200" y="39482"/>
                  </a:cubicBezTo>
                  <a:cubicBezTo>
                    <a:pt x="33737" y="38266"/>
                    <a:pt x="34630" y="36408"/>
                    <a:pt x="35108" y="34506"/>
                  </a:cubicBezTo>
                  <a:cubicBezTo>
                    <a:pt x="35565" y="32689"/>
                    <a:pt x="35669" y="30767"/>
                    <a:pt x="35212" y="28950"/>
                  </a:cubicBezTo>
                  <a:cubicBezTo>
                    <a:pt x="34205" y="24909"/>
                    <a:pt x="30694" y="22095"/>
                    <a:pt x="28086" y="18854"/>
                  </a:cubicBezTo>
                  <a:cubicBezTo>
                    <a:pt x="24783" y="14751"/>
                    <a:pt x="22810" y="9745"/>
                    <a:pt x="19788" y="5435"/>
                  </a:cubicBezTo>
                  <a:cubicBezTo>
                    <a:pt x="18458" y="3533"/>
                    <a:pt x="16859" y="1726"/>
                    <a:pt x="14771" y="719"/>
                  </a:cubicBezTo>
                  <a:cubicBezTo>
                    <a:pt x="13741" y="225"/>
                    <a:pt x="12592" y="1"/>
                    <a:pt x="11405"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2" name="Google Shape;34922;p127"/>
            <p:cNvSpPr/>
            <p:nvPr/>
          </p:nvSpPr>
          <p:spPr>
            <a:xfrm>
              <a:off x="858725" y="2045200"/>
              <a:ext cx="517260" cy="425368"/>
            </a:xfrm>
            <a:custGeom>
              <a:avLst/>
              <a:gdLst/>
              <a:ahLst/>
              <a:cxnLst/>
              <a:rect l="l" t="t" r="r" b="b"/>
              <a:pathLst>
                <a:path w="25550" h="21011" extrusionOk="0">
                  <a:moveTo>
                    <a:pt x="17156" y="0"/>
                  </a:moveTo>
                  <a:cubicBezTo>
                    <a:pt x="16972" y="0"/>
                    <a:pt x="16789" y="28"/>
                    <a:pt x="16617" y="86"/>
                  </a:cubicBezTo>
                  <a:cubicBezTo>
                    <a:pt x="15786" y="366"/>
                    <a:pt x="15204" y="1125"/>
                    <a:pt x="14809" y="1914"/>
                  </a:cubicBezTo>
                  <a:cubicBezTo>
                    <a:pt x="14249" y="3046"/>
                    <a:pt x="13969" y="4303"/>
                    <a:pt x="13969" y="5550"/>
                  </a:cubicBezTo>
                  <a:cubicBezTo>
                    <a:pt x="13724" y="5465"/>
                    <a:pt x="13478" y="5417"/>
                    <a:pt x="13240" y="5417"/>
                  </a:cubicBezTo>
                  <a:cubicBezTo>
                    <a:pt x="12892" y="5417"/>
                    <a:pt x="12563" y="5520"/>
                    <a:pt x="12286" y="5767"/>
                  </a:cubicBezTo>
                  <a:cubicBezTo>
                    <a:pt x="12016" y="6007"/>
                    <a:pt x="11850" y="6339"/>
                    <a:pt x="11683" y="6661"/>
                  </a:cubicBezTo>
                  <a:cubicBezTo>
                    <a:pt x="10676" y="8520"/>
                    <a:pt x="9055" y="10109"/>
                    <a:pt x="7061" y="10815"/>
                  </a:cubicBezTo>
                  <a:cubicBezTo>
                    <a:pt x="6513" y="11010"/>
                    <a:pt x="6020" y="11081"/>
                    <a:pt x="5553" y="11081"/>
                  </a:cubicBezTo>
                  <a:cubicBezTo>
                    <a:pt x="4328" y="11081"/>
                    <a:pt x="3286" y="10595"/>
                    <a:pt x="1941" y="10587"/>
                  </a:cubicBezTo>
                  <a:cubicBezTo>
                    <a:pt x="1933" y="10587"/>
                    <a:pt x="1924" y="10587"/>
                    <a:pt x="1916" y="10587"/>
                  </a:cubicBezTo>
                  <a:cubicBezTo>
                    <a:pt x="50" y="10587"/>
                    <a:pt x="0" y="12931"/>
                    <a:pt x="517" y="14388"/>
                  </a:cubicBezTo>
                  <a:cubicBezTo>
                    <a:pt x="1078" y="15967"/>
                    <a:pt x="2345" y="17193"/>
                    <a:pt x="3696" y="18180"/>
                  </a:cubicBezTo>
                  <a:cubicBezTo>
                    <a:pt x="5942" y="19829"/>
                    <a:pt x="8640" y="21011"/>
                    <a:pt x="11400" y="21011"/>
                  </a:cubicBezTo>
                  <a:cubicBezTo>
                    <a:pt x="11715" y="21011"/>
                    <a:pt x="12032" y="20995"/>
                    <a:pt x="12348" y="20963"/>
                  </a:cubicBezTo>
                  <a:cubicBezTo>
                    <a:pt x="15194" y="20662"/>
                    <a:pt x="17863" y="18958"/>
                    <a:pt x="19328" y="16497"/>
                  </a:cubicBezTo>
                  <a:cubicBezTo>
                    <a:pt x="19691" y="15884"/>
                    <a:pt x="19993" y="15209"/>
                    <a:pt x="20065" y="14492"/>
                  </a:cubicBezTo>
                  <a:cubicBezTo>
                    <a:pt x="20086" y="14212"/>
                    <a:pt x="20086" y="13931"/>
                    <a:pt x="20055" y="13651"/>
                  </a:cubicBezTo>
                  <a:cubicBezTo>
                    <a:pt x="21706" y="13340"/>
                    <a:pt x="23160" y="12280"/>
                    <a:pt x="24251" y="10981"/>
                  </a:cubicBezTo>
                  <a:cubicBezTo>
                    <a:pt x="24947" y="10150"/>
                    <a:pt x="25549" y="9143"/>
                    <a:pt x="25518" y="8063"/>
                  </a:cubicBezTo>
                  <a:cubicBezTo>
                    <a:pt x="25498" y="6982"/>
                    <a:pt x="24662" y="5882"/>
                    <a:pt x="23596" y="5882"/>
                  </a:cubicBezTo>
                  <a:cubicBezTo>
                    <a:pt x="23586" y="5882"/>
                    <a:pt x="23576" y="5882"/>
                    <a:pt x="23566" y="5882"/>
                  </a:cubicBezTo>
                  <a:cubicBezTo>
                    <a:pt x="23440" y="5885"/>
                    <a:pt x="23300" y="5893"/>
                    <a:pt x="23161" y="5893"/>
                  </a:cubicBezTo>
                  <a:cubicBezTo>
                    <a:pt x="22832" y="5893"/>
                    <a:pt x="22514" y="5845"/>
                    <a:pt x="22433" y="5560"/>
                  </a:cubicBezTo>
                  <a:cubicBezTo>
                    <a:pt x="22392" y="5414"/>
                    <a:pt x="22444" y="5269"/>
                    <a:pt x="22486" y="5123"/>
                  </a:cubicBezTo>
                  <a:cubicBezTo>
                    <a:pt x="22724" y="4303"/>
                    <a:pt x="22693" y="3285"/>
                    <a:pt x="22018" y="2745"/>
                  </a:cubicBezTo>
                  <a:cubicBezTo>
                    <a:pt x="21672" y="2462"/>
                    <a:pt x="21243" y="2373"/>
                    <a:pt x="20792" y="2373"/>
                  </a:cubicBezTo>
                  <a:cubicBezTo>
                    <a:pt x="20418" y="2373"/>
                    <a:pt x="20028" y="2434"/>
                    <a:pt x="19660" y="2496"/>
                  </a:cubicBezTo>
                  <a:cubicBezTo>
                    <a:pt x="19579" y="2513"/>
                    <a:pt x="19491" y="2527"/>
                    <a:pt x="19404" y="2527"/>
                  </a:cubicBezTo>
                  <a:cubicBezTo>
                    <a:pt x="19335" y="2527"/>
                    <a:pt x="19267" y="2519"/>
                    <a:pt x="19203" y="2496"/>
                  </a:cubicBezTo>
                  <a:cubicBezTo>
                    <a:pt x="18705" y="2330"/>
                    <a:pt x="18829" y="1603"/>
                    <a:pt x="18726" y="1093"/>
                  </a:cubicBezTo>
                  <a:cubicBezTo>
                    <a:pt x="18585" y="410"/>
                    <a:pt x="17864" y="0"/>
                    <a:pt x="17156"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3" name="Google Shape;34923;p127"/>
            <p:cNvSpPr/>
            <p:nvPr/>
          </p:nvSpPr>
          <p:spPr>
            <a:xfrm>
              <a:off x="861195" y="2801128"/>
              <a:ext cx="620570" cy="542465"/>
            </a:xfrm>
            <a:custGeom>
              <a:avLst/>
              <a:gdLst/>
              <a:ahLst/>
              <a:cxnLst/>
              <a:rect l="l" t="t" r="r" b="b"/>
              <a:pathLst>
                <a:path w="30653" h="26795" extrusionOk="0">
                  <a:moveTo>
                    <a:pt x="18138" y="0"/>
                  </a:moveTo>
                  <a:cubicBezTo>
                    <a:pt x="16066" y="0"/>
                    <a:pt x="13994" y="564"/>
                    <a:pt x="11925" y="1676"/>
                  </a:cubicBezTo>
                  <a:cubicBezTo>
                    <a:pt x="9775" y="2840"/>
                    <a:pt x="7822" y="4335"/>
                    <a:pt x="5745" y="5623"/>
                  </a:cubicBezTo>
                  <a:cubicBezTo>
                    <a:pt x="4083" y="6651"/>
                    <a:pt x="2327" y="7576"/>
                    <a:pt x="967" y="8978"/>
                  </a:cubicBezTo>
                  <a:cubicBezTo>
                    <a:pt x="562" y="9393"/>
                    <a:pt x="188" y="9871"/>
                    <a:pt x="95" y="10443"/>
                  </a:cubicBezTo>
                  <a:cubicBezTo>
                    <a:pt x="1" y="11087"/>
                    <a:pt x="302" y="11741"/>
                    <a:pt x="759" y="12209"/>
                  </a:cubicBezTo>
                  <a:cubicBezTo>
                    <a:pt x="1216" y="12676"/>
                    <a:pt x="1819" y="12966"/>
                    <a:pt x="2421" y="13206"/>
                  </a:cubicBezTo>
                  <a:cubicBezTo>
                    <a:pt x="3813" y="13746"/>
                    <a:pt x="5298" y="14026"/>
                    <a:pt x="6731" y="14420"/>
                  </a:cubicBezTo>
                  <a:cubicBezTo>
                    <a:pt x="7998" y="14764"/>
                    <a:pt x="9235" y="15200"/>
                    <a:pt x="10429" y="15729"/>
                  </a:cubicBezTo>
                  <a:cubicBezTo>
                    <a:pt x="10824" y="15895"/>
                    <a:pt x="11520" y="16124"/>
                    <a:pt x="12112" y="16415"/>
                  </a:cubicBezTo>
                  <a:cubicBezTo>
                    <a:pt x="12548" y="16633"/>
                    <a:pt x="12942" y="16883"/>
                    <a:pt x="13109" y="17183"/>
                  </a:cubicBezTo>
                  <a:cubicBezTo>
                    <a:pt x="13233" y="17402"/>
                    <a:pt x="13203" y="17672"/>
                    <a:pt x="13171" y="17921"/>
                  </a:cubicBezTo>
                  <a:cubicBezTo>
                    <a:pt x="12995" y="19562"/>
                    <a:pt x="12901" y="21266"/>
                    <a:pt x="13493" y="22792"/>
                  </a:cubicBezTo>
                  <a:cubicBezTo>
                    <a:pt x="14459" y="25265"/>
                    <a:pt x="17152" y="26794"/>
                    <a:pt x="19803" y="26794"/>
                  </a:cubicBezTo>
                  <a:cubicBezTo>
                    <a:pt x="19947" y="26794"/>
                    <a:pt x="20090" y="26790"/>
                    <a:pt x="20234" y="26781"/>
                  </a:cubicBezTo>
                  <a:cubicBezTo>
                    <a:pt x="23028" y="26604"/>
                    <a:pt x="25573" y="24901"/>
                    <a:pt x="27235" y="22658"/>
                  </a:cubicBezTo>
                  <a:cubicBezTo>
                    <a:pt x="28896" y="20414"/>
                    <a:pt x="29759" y="17672"/>
                    <a:pt x="30205" y="14909"/>
                  </a:cubicBezTo>
                  <a:cubicBezTo>
                    <a:pt x="30527" y="12966"/>
                    <a:pt x="30652" y="10941"/>
                    <a:pt x="30195" y="9019"/>
                  </a:cubicBezTo>
                  <a:cubicBezTo>
                    <a:pt x="29447" y="5893"/>
                    <a:pt x="27151" y="3255"/>
                    <a:pt x="24337" y="1697"/>
                  </a:cubicBezTo>
                  <a:cubicBezTo>
                    <a:pt x="22273" y="561"/>
                    <a:pt x="20205" y="0"/>
                    <a:pt x="18138"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4" name="Google Shape;34924;p127"/>
            <p:cNvSpPr/>
            <p:nvPr/>
          </p:nvSpPr>
          <p:spPr>
            <a:xfrm>
              <a:off x="528549" y="2179020"/>
              <a:ext cx="823040" cy="870211"/>
            </a:xfrm>
            <a:custGeom>
              <a:avLst/>
              <a:gdLst/>
              <a:ahLst/>
              <a:cxnLst/>
              <a:rect l="l" t="t" r="r" b="b"/>
              <a:pathLst>
                <a:path w="40654" h="42984" extrusionOk="0">
                  <a:moveTo>
                    <a:pt x="12313" y="0"/>
                  </a:moveTo>
                  <a:cubicBezTo>
                    <a:pt x="11310" y="0"/>
                    <a:pt x="10307" y="171"/>
                    <a:pt x="9369" y="518"/>
                  </a:cubicBezTo>
                  <a:cubicBezTo>
                    <a:pt x="0" y="4008"/>
                    <a:pt x="2483" y="18082"/>
                    <a:pt x="4134" y="25509"/>
                  </a:cubicBezTo>
                  <a:cubicBezTo>
                    <a:pt x="5069" y="29736"/>
                    <a:pt x="6544" y="33943"/>
                    <a:pt x="9265" y="37308"/>
                  </a:cubicBezTo>
                  <a:cubicBezTo>
                    <a:pt x="11910" y="40591"/>
                    <a:pt x="15897" y="42984"/>
                    <a:pt x="20102" y="42984"/>
                  </a:cubicBezTo>
                  <a:cubicBezTo>
                    <a:pt x="20208" y="42984"/>
                    <a:pt x="20314" y="42982"/>
                    <a:pt x="20420" y="42979"/>
                  </a:cubicBezTo>
                  <a:cubicBezTo>
                    <a:pt x="23287" y="42896"/>
                    <a:pt x="26050" y="41712"/>
                    <a:pt x="28346" y="39998"/>
                  </a:cubicBezTo>
                  <a:cubicBezTo>
                    <a:pt x="30641" y="38284"/>
                    <a:pt x="32510" y="36051"/>
                    <a:pt x="34162" y="33703"/>
                  </a:cubicBezTo>
                  <a:cubicBezTo>
                    <a:pt x="36032" y="31044"/>
                    <a:pt x="37641" y="28209"/>
                    <a:pt x="38982" y="25249"/>
                  </a:cubicBezTo>
                  <a:cubicBezTo>
                    <a:pt x="39875" y="23254"/>
                    <a:pt x="40653" y="21042"/>
                    <a:pt x="40176" y="18913"/>
                  </a:cubicBezTo>
                  <a:cubicBezTo>
                    <a:pt x="39646" y="16535"/>
                    <a:pt x="37620" y="14727"/>
                    <a:pt x="35409" y="13699"/>
                  </a:cubicBezTo>
                  <a:cubicBezTo>
                    <a:pt x="33196" y="12671"/>
                    <a:pt x="30765" y="12265"/>
                    <a:pt x="28408" y="11621"/>
                  </a:cubicBezTo>
                  <a:cubicBezTo>
                    <a:pt x="26061" y="10967"/>
                    <a:pt x="23682" y="10022"/>
                    <a:pt x="22061" y="8184"/>
                  </a:cubicBezTo>
                  <a:cubicBezTo>
                    <a:pt x="20586" y="6522"/>
                    <a:pt x="19901" y="4268"/>
                    <a:pt x="18416" y="2606"/>
                  </a:cubicBezTo>
                  <a:cubicBezTo>
                    <a:pt x="16898" y="893"/>
                    <a:pt x="14606" y="0"/>
                    <a:pt x="12313"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5" name="Google Shape;34925;p127"/>
            <p:cNvSpPr/>
            <p:nvPr/>
          </p:nvSpPr>
          <p:spPr>
            <a:xfrm>
              <a:off x="781713" y="2461032"/>
              <a:ext cx="563560" cy="590283"/>
            </a:xfrm>
            <a:custGeom>
              <a:avLst/>
              <a:gdLst/>
              <a:ahLst/>
              <a:cxnLst/>
              <a:rect l="l" t="t" r="r" b="b"/>
              <a:pathLst>
                <a:path w="27837" h="29157" extrusionOk="0">
                  <a:moveTo>
                    <a:pt x="24704" y="1"/>
                  </a:moveTo>
                  <a:cubicBezTo>
                    <a:pt x="24332" y="1"/>
                    <a:pt x="23986" y="114"/>
                    <a:pt x="23724" y="392"/>
                  </a:cubicBezTo>
                  <a:cubicBezTo>
                    <a:pt x="23028" y="1119"/>
                    <a:pt x="23257" y="3581"/>
                    <a:pt x="23028" y="4588"/>
                  </a:cubicBezTo>
                  <a:cubicBezTo>
                    <a:pt x="22270" y="7860"/>
                    <a:pt x="20618" y="10914"/>
                    <a:pt x="18437" y="13469"/>
                  </a:cubicBezTo>
                  <a:cubicBezTo>
                    <a:pt x="16464" y="15775"/>
                    <a:pt x="14075" y="17696"/>
                    <a:pt x="11499" y="19286"/>
                  </a:cubicBezTo>
                  <a:cubicBezTo>
                    <a:pt x="8798" y="20957"/>
                    <a:pt x="5724" y="22007"/>
                    <a:pt x="2920" y="23523"/>
                  </a:cubicBezTo>
                  <a:cubicBezTo>
                    <a:pt x="2026" y="24011"/>
                    <a:pt x="1133" y="24521"/>
                    <a:pt x="437" y="25258"/>
                  </a:cubicBezTo>
                  <a:cubicBezTo>
                    <a:pt x="240" y="25465"/>
                    <a:pt x="53" y="25705"/>
                    <a:pt x="21" y="25985"/>
                  </a:cubicBezTo>
                  <a:cubicBezTo>
                    <a:pt x="1" y="26224"/>
                    <a:pt x="84" y="26473"/>
                    <a:pt x="198" y="26691"/>
                  </a:cubicBezTo>
                  <a:cubicBezTo>
                    <a:pt x="991" y="28288"/>
                    <a:pt x="2842" y="29156"/>
                    <a:pt x="4634" y="29156"/>
                  </a:cubicBezTo>
                  <a:cubicBezTo>
                    <a:pt x="4696" y="29156"/>
                    <a:pt x="4758" y="29155"/>
                    <a:pt x="4820" y="29153"/>
                  </a:cubicBezTo>
                  <a:cubicBezTo>
                    <a:pt x="7375" y="29080"/>
                    <a:pt x="9951" y="27491"/>
                    <a:pt x="11935" y="25995"/>
                  </a:cubicBezTo>
                  <a:cubicBezTo>
                    <a:pt x="15456" y="23367"/>
                    <a:pt x="18853" y="20532"/>
                    <a:pt x="21657" y="17135"/>
                  </a:cubicBezTo>
                  <a:cubicBezTo>
                    <a:pt x="24451" y="13749"/>
                    <a:pt x="26632" y="9781"/>
                    <a:pt x="27463" y="5461"/>
                  </a:cubicBezTo>
                  <a:cubicBezTo>
                    <a:pt x="27733" y="4059"/>
                    <a:pt x="27837" y="2511"/>
                    <a:pt x="27068" y="1306"/>
                  </a:cubicBezTo>
                  <a:cubicBezTo>
                    <a:pt x="26678" y="680"/>
                    <a:pt x="25613" y="1"/>
                    <a:pt x="24704"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6" name="Google Shape;34926;p127"/>
            <p:cNvSpPr/>
            <p:nvPr/>
          </p:nvSpPr>
          <p:spPr>
            <a:xfrm>
              <a:off x="266761" y="1607564"/>
              <a:ext cx="821562" cy="794940"/>
            </a:xfrm>
            <a:custGeom>
              <a:avLst/>
              <a:gdLst/>
              <a:ahLst/>
              <a:cxnLst/>
              <a:rect l="l" t="t" r="r" b="b"/>
              <a:pathLst>
                <a:path w="40581" h="39266" extrusionOk="0">
                  <a:moveTo>
                    <a:pt x="20446" y="1"/>
                  </a:moveTo>
                  <a:cubicBezTo>
                    <a:pt x="17542" y="1"/>
                    <a:pt x="14506" y="923"/>
                    <a:pt x="11758" y="2352"/>
                  </a:cubicBezTo>
                  <a:cubicBezTo>
                    <a:pt x="9088" y="3744"/>
                    <a:pt x="6689" y="5604"/>
                    <a:pt x="4933" y="7557"/>
                  </a:cubicBezTo>
                  <a:cubicBezTo>
                    <a:pt x="2627" y="10132"/>
                    <a:pt x="1350" y="13487"/>
                    <a:pt x="727" y="16884"/>
                  </a:cubicBezTo>
                  <a:cubicBezTo>
                    <a:pt x="0" y="20914"/>
                    <a:pt x="155" y="25152"/>
                    <a:pt x="1620" y="28974"/>
                  </a:cubicBezTo>
                  <a:cubicBezTo>
                    <a:pt x="3084" y="32796"/>
                    <a:pt x="5930" y="36161"/>
                    <a:pt x="9660" y="37844"/>
                  </a:cubicBezTo>
                  <a:cubicBezTo>
                    <a:pt x="11970" y="38891"/>
                    <a:pt x="14499" y="39266"/>
                    <a:pt x="17049" y="39266"/>
                  </a:cubicBezTo>
                  <a:cubicBezTo>
                    <a:pt x="18420" y="39266"/>
                    <a:pt x="19796" y="39157"/>
                    <a:pt x="21147" y="38987"/>
                  </a:cubicBezTo>
                  <a:cubicBezTo>
                    <a:pt x="23546" y="38685"/>
                    <a:pt x="25946" y="38197"/>
                    <a:pt x="28179" y="37272"/>
                  </a:cubicBezTo>
                  <a:cubicBezTo>
                    <a:pt x="34318" y="34749"/>
                    <a:pt x="38918" y="28808"/>
                    <a:pt x="39843" y="22243"/>
                  </a:cubicBezTo>
                  <a:cubicBezTo>
                    <a:pt x="40580" y="17008"/>
                    <a:pt x="39043" y="11503"/>
                    <a:pt x="35689" y="7432"/>
                  </a:cubicBezTo>
                  <a:cubicBezTo>
                    <a:pt x="32593" y="3640"/>
                    <a:pt x="28490" y="1875"/>
                    <a:pt x="23920" y="494"/>
                  </a:cubicBezTo>
                  <a:cubicBezTo>
                    <a:pt x="22803" y="156"/>
                    <a:pt x="21636" y="1"/>
                    <a:pt x="20446"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7" name="Google Shape;34927;p127"/>
            <p:cNvSpPr/>
            <p:nvPr/>
          </p:nvSpPr>
          <p:spPr>
            <a:xfrm>
              <a:off x="634309" y="2486318"/>
              <a:ext cx="537910" cy="319750"/>
            </a:xfrm>
            <a:custGeom>
              <a:avLst/>
              <a:gdLst/>
              <a:ahLst/>
              <a:cxnLst/>
              <a:rect l="l" t="t" r="r" b="b"/>
              <a:pathLst>
                <a:path w="26570" h="15794" extrusionOk="0">
                  <a:moveTo>
                    <a:pt x="5302" y="0"/>
                  </a:moveTo>
                  <a:cubicBezTo>
                    <a:pt x="4850" y="0"/>
                    <a:pt x="4326" y="150"/>
                    <a:pt x="3688" y="514"/>
                  </a:cubicBezTo>
                  <a:cubicBezTo>
                    <a:pt x="2691" y="1096"/>
                    <a:pt x="1954" y="2062"/>
                    <a:pt x="1455" y="3111"/>
                  </a:cubicBezTo>
                  <a:cubicBezTo>
                    <a:pt x="1" y="6227"/>
                    <a:pt x="738" y="10226"/>
                    <a:pt x="3210" y="12625"/>
                  </a:cubicBezTo>
                  <a:cubicBezTo>
                    <a:pt x="5218" y="14580"/>
                    <a:pt x="8952" y="15794"/>
                    <a:pt x="12235" y="15794"/>
                  </a:cubicBezTo>
                  <a:cubicBezTo>
                    <a:pt x="13436" y="15794"/>
                    <a:pt x="14576" y="15631"/>
                    <a:pt x="15549" y="15284"/>
                  </a:cubicBezTo>
                  <a:cubicBezTo>
                    <a:pt x="16235" y="15034"/>
                    <a:pt x="16890" y="14713"/>
                    <a:pt x="17398" y="14204"/>
                  </a:cubicBezTo>
                  <a:cubicBezTo>
                    <a:pt x="17606" y="14007"/>
                    <a:pt x="17783" y="13788"/>
                    <a:pt x="17928" y="13550"/>
                  </a:cubicBezTo>
                  <a:cubicBezTo>
                    <a:pt x="18922" y="14095"/>
                    <a:pt x="20061" y="14325"/>
                    <a:pt x="21210" y="14325"/>
                  </a:cubicBezTo>
                  <a:cubicBezTo>
                    <a:pt x="21767" y="14325"/>
                    <a:pt x="22326" y="14271"/>
                    <a:pt x="22872" y="14173"/>
                  </a:cubicBezTo>
                  <a:cubicBezTo>
                    <a:pt x="23942" y="13975"/>
                    <a:pt x="25033" y="13580"/>
                    <a:pt x="25707" y="12729"/>
                  </a:cubicBezTo>
                  <a:cubicBezTo>
                    <a:pt x="26383" y="11877"/>
                    <a:pt x="26435" y="10475"/>
                    <a:pt x="25583" y="9800"/>
                  </a:cubicBezTo>
                  <a:cubicBezTo>
                    <a:pt x="25250" y="9530"/>
                    <a:pt x="24752" y="9218"/>
                    <a:pt x="24929" y="8834"/>
                  </a:cubicBezTo>
                  <a:cubicBezTo>
                    <a:pt x="24991" y="8699"/>
                    <a:pt x="25116" y="8615"/>
                    <a:pt x="25240" y="8532"/>
                  </a:cubicBezTo>
                  <a:cubicBezTo>
                    <a:pt x="25947" y="8055"/>
                    <a:pt x="26570" y="7244"/>
                    <a:pt x="26404" y="6404"/>
                  </a:cubicBezTo>
                  <a:cubicBezTo>
                    <a:pt x="26238" y="5603"/>
                    <a:pt x="25448" y="5116"/>
                    <a:pt x="24742" y="4710"/>
                  </a:cubicBezTo>
                  <a:cubicBezTo>
                    <a:pt x="24606" y="4627"/>
                    <a:pt x="24461" y="4544"/>
                    <a:pt x="24378" y="4409"/>
                  </a:cubicBezTo>
                  <a:cubicBezTo>
                    <a:pt x="24108" y="3962"/>
                    <a:pt x="24669" y="3484"/>
                    <a:pt x="24918" y="3027"/>
                  </a:cubicBezTo>
                  <a:cubicBezTo>
                    <a:pt x="25334" y="2249"/>
                    <a:pt x="24752" y="1220"/>
                    <a:pt x="23932" y="909"/>
                  </a:cubicBezTo>
                  <a:cubicBezTo>
                    <a:pt x="23656" y="801"/>
                    <a:pt x="23367" y="755"/>
                    <a:pt x="23075" y="755"/>
                  </a:cubicBezTo>
                  <a:cubicBezTo>
                    <a:pt x="22497" y="755"/>
                    <a:pt x="21904" y="934"/>
                    <a:pt x="21366" y="1169"/>
                  </a:cubicBezTo>
                  <a:cubicBezTo>
                    <a:pt x="20223" y="1677"/>
                    <a:pt x="19205" y="2467"/>
                    <a:pt x="18406" y="3433"/>
                  </a:cubicBezTo>
                  <a:cubicBezTo>
                    <a:pt x="18082" y="2907"/>
                    <a:pt x="17630" y="2528"/>
                    <a:pt x="17021" y="2528"/>
                  </a:cubicBezTo>
                  <a:cubicBezTo>
                    <a:pt x="17005" y="2528"/>
                    <a:pt x="16989" y="2528"/>
                    <a:pt x="16973" y="2529"/>
                  </a:cubicBezTo>
                  <a:cubicBezTo>
                    <a:pt x="16609" y="2540"/>
                    <a:pt x="16266" y="2685"/>
                    <a:pt x="15934" y="2820"/>
                  </a:cubicBezTo>
                  <a:cubicBezTo>
                    <a:pt x="14805" y="3280"/>
                    <a:pt x="13579" y="3541"/>
                    <a:pt x="12364" y="3541"/>
                  </a:cubicBezTo>
                  <a:cubicBezTo>
                    <a:pt x="11467" y="3541"/>
                    <a:pt x="10576" y="3399"/>
                    <a:pt x="9733" y="3090"/>
                  </a:cubicBezTo>
                  <a:cubicBezTo>
                    <a:pt x="7734" y="2360"/>
                    <a:pt x="7093" y="0"/>
                    <a:pt x="5302"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8" name="Google Shape;34928;p127"/>
            <p:cNvSpPr/>
            <p:nvPr/>
          </p:nvSpPr>
          <p:spPr>
            <a:xfrm>
              <a:off x="468624" y="1772095"/>
              <a:ext cx="566091" cy="530540"/>
            </a:xfrm>
            <a:custGeom>
              <a:avLst/>
              <a:gdLst/>
              <a:ahLst/>
              <a:cxnLst/>
              <a:rect l="l" t="t" r="r" b="b"/>
              <a:pathLst>
                <a:path w="27962" h="26206" extrusionOk="0">
                  <a:moveTo>
                    <a:pt x="17523" y="0"/>
                  </a:moveTo>
                  <a:cubicBezTo>
                    <a:pt x="14178" y="0"/>
                    <a:pt x="10638" y="1429"/>
                    <a:pt x="8091" y="3158"/>
                  </a:cubicBezTo>
                  <a:cubicBezTo>
                    <a:pt x="3438" y="6326"/>
                    <a:pt x="0" y="11146"/>
                    <a:pt x="644" y="17025"/>
                  </a:cubicBezTo>
                  <a:cubicBezTo>
                    <a:pt x="987" y="20203"/>
                    <a:pt x="3075" y="23080"/>
                    <a:pt x="5858" y="24648"/>
                  </a:cubicBezTo>
                  <a:cubicBezTo>
                    <a:pt x="7726" y="25707"/>
                    <a:pt x="9869" y="26206"/>
                    <a:pt x="12018" y="26206"/>
                  </a:cubicBezTo>
                  <a:cubicBezTo>
                    <a:pt x="13072" y="26206"/>
                    <a:pt x="14128" y="26086"/>
                    <a:pt x="15154" y="25853"/>
                  </a:cubicBezTo>
                  <a:cubicBezTo>
                    <a:pt x="19267" y="24918"/>
                    <a:pt x="22944" y="22186"/>
                    <a:pt x="25021" y="18509"/>
                  </a:cubicBezTo>
                  <a:cubicBezTo>
                    <a:pt x="27836" y="13545"/>
                    <a:pt x="27961" y="6056"/>
                    <a:pt x="23391" y="2047"/>
                  </a:cubicBezTo>
                  <a:cubicBezTo>
                    <a:pt x="21722" y="584"/>
                    <a:pt x="19662" y="0"/>
                    <a:pt x="17523"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29" name="Google Shape;34929;p127"/>
            <p:cNvSpPr/>
            <p:nvPr/>
          </p:nvSpPr>
          <p:spPr>
            <a:xfrm>
              <a:off x="785499" y="1853905"/>
              <a:ext cx="193481" cy="275312"/>
            </a:xfrm>
            <a:custGeom>
              <a:avLst/>
              <a:gdLst/>
              <a:ahLst/>
              <a:cxnLst/>
              <a:rect l="l" t="t" r="r" b="b"/>
              <a:pathLst>
                <a:path w="9557" h="13599" extrusionOk="0">
                  <a:moveTo>
                    <a:pt x="4179" y="1"/>
                  </a:moveTo>
                  <a:cubicBezTo>
                    <a:pt x="2760" y="1"/>
                    <a:pt x="1252" y="873"/>
                    <a:pt x="458" y="2108"/>
                  </a:cubicBezTo>
                  <a:cubicBezTo>
                    <a:pt x="250" y="2441"/>
                    <a:pt x="74" y="2805"/>
                    <a:pt x="53" y="3189"/>
                  </a:cubicBezTo>
                  <a:cubicBezTo>
                    <a:pt x="1" y="4342"/>
                    <a:pt x="1237" y="5027"/>
                    <a:pt x="2109" y="5764"/>
                  </a:cubicBezTo>
                  <a:cubicBezTo>
                    <a:pt x="3356" y="6814"/>
                    <a:pt x="4114" y="8434"/>
                    <a:pt x="4114" y="10064"/>
                  </a:cubicBezTo>
                  <a:cubicBezTo>
                    <a:pt x="4114" y="11114"/>
                    <a:pt x="3864" y="12308"/>
                    <a:pt x="4571" y="13077"/>
                  </a:cubicBezTo>
                  <a:cubicBezTo>
                    <a:pt x="4909" y="13441"/>
                    <a:pt x="5386" y="13599"/>
                    <a:pt x="5885" y="13599"/>
                  </a:cubicBezTo>
                  <a:cubicBezTo>
                    <a:pt x="6367" y="13599"/>
                    <a:pt x="6868" y="13452"/>
                    <a:pt x="7282" y="13201"/>
                  </a:cubicBezTo>
                  <a:cubicBezTo>
                    <a:pt x="8736" y="12319"/>
                    <a:pt x="9401" y="10512"/>
                    <a:pt x="9463" y="8808"/>
                  </a:cubicBezTo>
                  <a:cubicBezTo>
                    <a:pt x="9556" y="6076"/>
                    <a:pt x="8144" y="3552"/>
                    <a:pt x="6680" y="1340"/>
                  </a:cubicBezTo>
                  <a:cubicBezTo>
                    <a:pt x="6049" y="396"/>
                    <a:pt x="5134" y="1"/>
                    <a:pt x="4179"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0" name="Google Shape;34930;p127"/>
            <p:cNvSpPr/>
            <p:nvPr/>
          </p:nvSpPr>
          <p:spPr>
            <a:xfrm>
              <a:off x="581328" y="1852913"/>
              <a:ext cx="182590" cy="110700"/>
            </a:xfrm>
            <a:custGeom>
              <a:avLst/>
              <a:gdLst/>
              <a:ahLst/>
              <a:cxnLst/>
              <a:rect l="l" t="t" r="r" b="b"/>
              <a:pathLst>
                <a:path w="9019" h="5468" extrusionOk="0">
                  <a:moveTo>
                    <a:pt x="5688" y="1"/>
                  </a:moveTo>
                  <a:cubicBezTo>
                    <a:pt x="5502" y="1"/>
                    <a:pt x="5309" y="23"/>
                    <a:pt x="5111" y="70"/>
                  </a:cubicBezTo>
                  <a:cubicBezTo>
                    <a:pt x="3657" y="423"/>
                    <a:pt x="0" y="3539"/>
                    <a:pt x="1808" y="5159"/>
                  </a:cubicBezTo>
                  <a:cubicBezTo>
                    <a:pt x="2071" y="5394"/>
                    <a:pt x="2422" y="5468"/>
                    <a:pt x="2781" y="5468"/>
                  </a:cubicBezTo>
                  <a:cubicBezTo>
                    <a:pt x="2945" y="5468"/>
                    <a:pt x="3112" y="5452"/>
                    <a:pt x="3272" y="5430"/>
                  </a:cubicBezTo>
                  <a:cubicBezTo>
                    <a:pt x="4581" y="5253"/>
                    <a:pt x="5848" y="4786"/>
                    <a:pt x="6960" y="4068"/>
                  </a:cubicBezTo>
                  <a:cubicBezTo>
                    <a:pt x="9019" y="2744"/>
                    <a:pt x="7771" y="1"/>
                    <a:pt x="5688" y="1"/>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1" name="Google Shape;34931;p127"/>
            <p:cNvSpPr/>
            <p:nvPr/>
          </p:nvSpPr>
          <p:spPr>
            <a:xfrm>
              <a:off x="960254" y="2522274"/>
              <a:ext cx="63509" cy="269076"/>
            </a:xfrm>
            <a:custGeom>
              <a:avLst/>
              <a:gdLst/>
              <a:ahLst/>
              <a:cxnLst/>
              <a:rect l="l" t="t" r="r" b="b"/>
              <a:pathLst>
                <a:path w="3137" h="13291" extrusionOk="0">
                  <a:moveTo>
                    <a:pt x="1935" y="1"/>
                  </a:moveTo>
                  <a:cubicBezTo>
                    <a:pt x="1148" y="1"/>
                    <a:pt x="492" y="1404"/>
                    <a:pt x="333" y="1979"/>
                  </a:cubicBezTo>
                  <a:cubicBezTo>
                    <a:pt x="52" y="3007"/>
                    <a:pt x="42" y="4077"/>
                    <a:pt x="31" y="5136"/>
                  </a:cubicBezTo>
                  <a:cubicBezTo>
                    <a:pt x="21" y="7255"/>
                    <a:pt x="0" y="9374"/>
                    <a:pt x="322" y="11462"/>
                  </a:cubicBezTo>
                  <a:cubicBezTo>
                    <a:pt x="405" y="11950"/>
                    <a:pt x="509" y="12469"/>
                    <a:pt x="820" y="12854"/>
                  </a:cubicBezTo>
                  <a:cubicBezTo>
                    <a:pt x="1040" y="13115"/>
                    <a:pt x="1384" y="13290"/>
                    <a:pt x="1712" y="13290"/>
                  </a:cubicBezTo>
                  <a:cubicBezTo>
                    <a:pt x="1867" y="13290"/>
                    <a:pt x="2017" y="13252"/>
                    <a:pt x="2150" y="13165"/>
                  </a:cubicBezTo>
                  <a:cubicBezTo>
                    <a:pt x="2711" y="12812"/>
                    <a:pt x="2607" y="11981"/>
                    <a:pt x="2461" y="11337"/>
                  </a:cubicBezTo>
                  <a:cubicBezTo>
                    <a:pt x="1859" y="8668"/>
                    <a:pt x="1787" y="5874"/>
                    <a:pt x="2254" y="3173"/>
                  </a:cubicBezTo>
                  <a:cubicBezTo>
                    <a:pt x="2368" y="2519"/>
                    <a:pt x="3137" y="660"/>
                    <a:pt x="2358" y="140"/>
                  </a:cubicBezTo>
                  <a:cubicBezTo>
                    <a:pt x="2214" y="43"/>
                    <a:pt x="2073" y="1"/>
                    <a:pt x="1935"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2" name="Google Shape;34932;p127"/>
            <p:cNvSpPr/>
            <p:nvPr/>
          </p:nvSpPr>
          <p:spPr>
            <a:xfrm>
              <a:off x="1087028" y="2142862"/>
              <a:ext cx="213888" cy="211682"/>
            </a:xfrm>
            <a:custGeom>
              <a:avLst/>
              <a:gdLst/>
              <a:ahLst/>
              <a:cxnLst/>
              <a:rect l="l" t="t" r="r" b="b"/>
              <a:pathLst>
                <a:path w="10565" h="10456" extrusionOk="0">
                  <a:moveTo>
                    <a:pt x="1577" y="1"/>
                  </a:moveTo>
                  <a:cubicBezTo>
                    <a:pt x="1523" y="1"/>
                    <a:pt x="1468" y="3"/>
                    <a:pt x="1414" y="8"/>
                  </a:cubicBezTo>
                  <a:cubicBezTo>
                    <a:pt x="863" y="61"/>
                    <a:pt x="354" y="414"/>
                    <a:pt x="105" y="913"/>
                  </a:cubicBezTo>
                  <a:cubicBezTo>
                    <a:pt x="53" y="1026"/>
                    <a:pt x="1" y="1162"/>
                    <a:pt x="43" y="1296"/>
                  </a:cubicBezTo>
                  <a:cubicBezTo>
                    <a:pt x="84" y="1432"/>
                    <a:pt x="199" y="1525"/>
                    <a:pt x="313" y="1608"/>
                  </a:cubicBezTo>
                  <a:cubicBezTo>
                    <a:pt x="1497" y="2481"/>
                    <a:pt x="2484" y="3519"/>
                    <a:pt x="3564" y="4496"/>
                  </a:cubicBezTo>
                  <a:cubicBezTo>
                    <a:pt x="4582" y="5420"/>
                    <a:pt x="5267" y="6355"/>
                    <a:pt x="6129" y="7456"/>
                  </a:cubicBezTo>
                  <a:cubicBezTo>
                    <a:pt x="6545" y="7985"/>
                    <a:pt x="7043" y="8422"/>
                    <a:pt x="7500" y="8920"/>
                  </a:cubicBezTo>
                  <a:cubicBezTo>
                    <a:pt x="7885" y="9336"/>
                    <a:pt x="8134" y="10021"/>
                    <a:pt x="8612" y="10323"/>
                  </a:cubicBezTo>
                  <a:cubicBezTo>
                    <a:pt x="8759" y="10414"/>
                    <a:pt x="8922" y="10455"/>
                    <a:pt x="9088" y="10455"/>
                  </a:cubicBezTo>
                  <a:cubicBezTo>
                    <a:pt x="9543" y="10455"/>
                    <a:pt x="10012" y="10144"/>
                    <a:pt x="10180" y="9710"/>
                  </a:cubicBezTo>
                  <a:cubicBezTo>
                    <a:pt x="10565" y="8723"/>
                    <a:pt x="9526" y="7643"/>
                    <a:pt x="9037" y="6864"/>
                  </a:cubicBezTo>
                  <a:cubicBezTo>
                    <a:pt x="8352" y="5753"/>
                    <a:pt x="7386" y="4839"/>
                    <a:pt x="6420" y="3966"/>
                  </a:cubicBezTo>
                  <a:cubicBezTo>
                    <a:pt x="5423" y="3052"/>
                    <a:pt x="4603" y="2076"/>
                    <a:pt x="3647" y="1130"/>
                  </a:cubicBezTo>
                  <a:cubicBezTo>
                    <a:pt x="3083" y="557"/>
                    <a:pt x="2373" y="1"/>
                    <a:pt x="1577"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3" name="Google Shape;34933;p127"/>
            <p:cNvSpPr/>
            <p:nvPr/>
          </p:nvSpPr>
          <p:spPr>
            <a:xfrm>
              <a:off x="738389" y="2581794"/>
              <a:ext cx="96974" cy="146473"/>
            </a:xfrm>
            <a:custGeom>
              <a:avLst/>
              <a:gdLst/>
              <a:ahLst/>
              <a:cxnLst/>
              <a:rect l="l" t="t" r="r" b="b"/>
              <a:pathLst>
                <a:path w="4790" h="7235" extrusionOk="0">
                  <a:moveTo>
                    <a:pt x="2337" y="0"/>
                  </a:moveTo>
                  <a:cubicBezTo>
                    <a:pt x="1952" y="0"/>
                    <a:pt x="1589" y="75"/>
                    <a:pt x="1310" y="233"/>
                  </a:cubicBezTo>
                  <a:cubicBezTo>
                    <a:pt x="136" y="919"/>
                    <a:pt x="1" y="3172"/>
                    <a:pt x="22" y="4347"/>
                  </a:cubicBezTo>
                  <a:cubicBezTo>
                    <a:pt x="32" y="5157"/>
                    <a:pt x="219" y="6050"/>
                    <a:pt x="884" y="6517"/>
                  </a:cubicBezTo>
                  <a:cubicBezTo>
                    <a:pt x="1588" y="7022"/>
                    <a:pt x="2154" y="7235"/>
                    <a:pt x="2610" y="7235"/>
                  </a:cubicBezTo>
                  <a:cubicBezTo>
                    <a:pt x="4341" y="7235"/>
                    <a:pt x="4501" y="4171"/>
                    <a:pt x="4706" y="2362"/>
                  </a:cubicBezTo>
                  <a:cubicBezTo>
                    <a:pt x="4748" y="2009"/>
                    <a:pt x="4790" y="1635"/>
                    <a:pt x="4686" y="1293"/>
                  </a:cubicBezTo>
                  <a:cubicBezTo>
                    <a:pt x="4432" y="481"/>
                    <a:pt x="3314" y="0"/>
                    <a:pt x="2337"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4" name="Google Shape;34934;p127"/>
            <p:cNvSpPr/>
            <p:nvPr/>
          </p:nvSpPr>
          <p:spPr>
            <a:xfrm>
              <a:off x="224692" y="2116807"/>
              <a:ext cx="261808" cy="117502"/>
            </a:xfrm>
            <a:custGeom>
              <a:avLst/>
              <a:gdLst/>
              <a:ahLst/>
              <a:cxnLst/>
              <a:rect l="l" t="t" r="r" b="b"/>
              <a:pathLst>
                <a:path w="12932" h="5804" extrusionOk="0">
                  <a:moveTo>
                    <a:pt x="3524" y="1"/>
                  </a:moveTo>
                  <a:cubicBezTo>
                    <a:pt x="2932" y="1"/>
                    <a:pt x="2335" y="31"/>
                    <a:pt x="1725" y="122"/>
                  </a:cubicBezTo>
                  <a:cubicBezTo>
                    <a:pt x="1185" y="194"/>
                    <a:pt x="592" y="340"/>
                    <a:pt x="281" y="797"/>
                  </a:cubicBezTo>
                  <a:cubicBezTo>
                    <a:pt x="1" y="1202"/>
                    <a:pt x="42" y="1752"/>
                    <a:pt x="208" y="2220"/>
                  </a:cubicBezTo>
                  <a:cubicBezTo>
                    <a:pt x="811" y="3882"/>
                    <a:pt x="2670" y="4682"/>
                    <a:pt x="4384" y="5108"/>
                  </a:cubicBezTo>
                  <a:cubicBezTo>
                    <a:pt x="6253" y="5575"/>
                    <a:pt x="8175" y="5803"/>
                    <a:pt x="10097" y="5803"/>
                  </a:cubicBezTo>
                  <a:cubicBezTo>
                    <a:pt x="10595" y="5803"/>
                    <a:pt x="11114" y="5783"/>
                    <a:pt x="11571" y="5575"/>
                  </a:cubicBezTo>
                  <a:cubicBezTo>
                    <a:pt x="12527" y="5129"/>
                    <a:pt x="12932" y="3892"/>
                    <a:pt x="12641" y="2885"/>
                  </a:cubicBezTo>
                  <a:cubicBezTo>
                    <a:pt x="12350" y="1867"/>
                    <a:pt x="11488" y="1099"/>
                    <a:pt x="10533" y="662"/>
                  </a:cubicBezTo>
                  <a:cubicBezTo>
                    <a:pt x="9286" y="101"/>
                    <a:pt x="8112" y="101"/>
                    <a:pt x="6804" y="101"/>
                  </a:cubicBezTo>
                  <a:cubicBezTo>
                    <a:pt x="5686" y="101"/>
                    <a:pt x="4613" y="1"/>
                    <a:pt x="3524"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5" name="Google Shape;34935;p127"/>
            <p:cNvSpPr/>
            <p:nvPr/>
          </p:nvSpPr>
          <p:spPr>
            <a:xfrm>
              <a:off x="-190533" y="3431760"/>
              <a:ext cx="2452621" cy="1789881"/>
            </a:xfrm>
            <a:custGeom>
              <a:avLst/>
              <a:gdLst/>
              <a:ahLst/>
              <a:cxnLst/>
              <a:rect l="l" t="t" r="r" b="b"/>
              <a:pathLst>
                <a:path w="121147" h="88411" extrusionOk="0">
                  <a:moveTo>
                    <a:pt x="37682" y="0"/>
                  </a:moveTo>
                  <a:cubicBezTo>
                    <a:pt x="36343" y="0"/>
                    <a:pt x="35005" y="193"/>
                    <a:pt x="33982" y="1011"/>
                  </a:cubicBezTo>
                  <a:cubicBezTo>
                    <a:pt x="33245" y="1603"/>
                    <a:pt x="32767" y="2444"/>
                    <a:pt x="32091" y="3088"/>
                  </a:cubicBezTo>
                  <a:cubicBezTo>
                    <a:pt x="30886" y="4236"/>
                    <a:pt x="29316" y="4596"/>
                    <a:pt x="27640" y="4596"/>
                  </a:cubicBezTo>
                  <a:cubicBezTo>
                    <a:pt x="25994" y="4596"/>
                    <a:pt x="24245" y="4249"/>
                    <a:pt x="22640" y="3961"/>
                  </a:cubicBezTo>
                  <a:cubicBezTo>
                    <a:pt x="20315" y="3542"/>
                    <a:pt x="16895" y="3088"/>
                    <a:pt x="13422" y="3088"/>
                  </a:cubicBezTo>
                  <a:cubicBezTo>
                    <a:pt x="6808" y="3088"/>
                    <a:pt x="0" y="4735"/>
                    <a:pt x="184" y="11408"/>
                  </a:cubicBezTo>
                  <a:cubicBezTo>
                    <a:pt x="735" y="31112"/>
                    <a:pt x="2106" y="50795"/>
                    <a:pt x="4276" y="70384"/>
                  </a:cubicBezTo>
                  <a:cubicBezTo>
                    <a:pt x="4691" y="74112"/>
                    <a:pt x="5148" y="77872"/>
                    <a:pt x="6249" y="81466"/>
                  </a:cubicBezTo>
                  <a:cubicBezTo>
                    <a:pt x="6686" y="82910"/>
                    <a:pt x="7267" y="84385"/>
                    <a:pt x="8400" y="85382"/>
                  </a:cubicBezTo>
                  <a:cubicBezTo>
                    <a:pt x="10062" y="86867"/>
                    <a:pt x="12481" y="87023"/>
                    <a:pt x="14704" y="87096"/>
                  </a:cubicBezTo>
                  <a:cubicBezTo>
                    <a:pt x="34837" y="87759"/>
                    <a:pt x="54993" y="88411"/>
                    <a:pt x="75136" y="88411"/>
                  </a:cubicBezTo>
                  <a:cubicBezTo>
                    <a:pt x="87791" y="88411"/>
                    <a:pt x="100441" y="88154"/>
                    <a:pt x="113077" y="87480"/>
                  </a:cubicBezTo>
                  <a:cubicBezTo>
                    <a:pt x="113917" y="87439"/>
                    <a:pt x="114780" y="87387"/>
                    <a:pt x="115507" y="86971"/>
                  </a:cubicBezTo>
                  <a:cubicBezTo>
                    <a:pt x="116950" y="86151"/>
                    <a:pt x="117324" y="84281"/>
                    <a:pt x="117481" y="82629"/>
                  </a:cubicBezTo>
                  <a:cubicBezTo>
                    <a:pt x="117719" y="80116"/>
                    <a:pt x="117834" y="77738"/>
                    <a:pt x="117335" y="75287"/>
                  </a:cubicBezTo>
                  <a:cubicBezTo>
                    <a:pt x="116920" y="73271"/>
                    <a:pt x="117190" y="70633"/>
                    <a:pt x="118654" y="69064"/>
                  </a:cubicBezTo>
                  <a:cubicBezTo>
                    <a:pt x="119412" y="68265"/>
                    <a:pt x="120503" y="67714"/>
                    <a:pt x="120867" y="66676"/>
                  </a:cubicBezTo>
                  <a:cubicBezTo>
                    <a:pt x="121147" y="65886"/>
                    <a:pt x="120929" y="65014"/>
                    <a:pt x="120680" y="64214"/>
                  </a:cubicBezTo>
                  <a:cubicBezTo>
                    <a:pt x="120056" y="62251"/>
                    <a:pt x="119277" y="60350"/>
                    <a:pt x="118488" y="58449"/>
                  </a:cubicBezTo>
                  <a:cubicBezTo>
                    <a:pt x="117719" y="56570"/>
                    <a:pt x="116940" y="54679"/>
                    <a:pt x="116161" y="52799"/>
                  </a:cubicBezTo>
                  <a:cubicBezTo>
                    <a:pt x="115600" y="51439"/>
                    <a:pt x="115185" y="49528"/>
                    <a:pt x="114208" y="48395"/>
                  </a:cubicBezTo>
                  <a:cubicBezTo>
                    <a:pt x="112620" y="46557"/>
                    <a:pt x="109420" y="46422"/>
                    <a:pt x="107613" y="44884"/>
                  </a:cubicBezTo>
                  <a:cubicBezTo>
                    <a:pt x="106211" y="43700"/>
                    <a:pt x="105847" y="42121"/>
                    <a:pt x="104736" y="40771"/>
                  </a:cubicBezTo>
                  <a:cubicBezTo>
                    <a:pt x="103178" y="38871"/>
                    <a:pt x="101402" y="36783"/>
                    <a:pt x="101568" y="34331"/>
                  </a:cubicBezTo>
                  <a:cubicBezTo>
                    <a:pt x="101610" y="33667"/>
                    <a:pt x="101807" y="32992"/>
                    <a:pt x="101703" y="32327"/>
                  </a:cubicBezTo>
                  <a:cubicBezTo>
                    <a:pt x="101557" y="31351"/>
                    <a:pt x="100789" y="30592"/>
                    <a:pt x="100062" y="29917"/>
                  </a:cubicBezTo>
                  <a:cubicBezTo>
                    <a:pt x="96853" y="26905"/>
                    <a:pt x="93633" y="23882"/>
                    <a:pt x="90413" y="20860"/>
                  </a:cubicBezTo>
                  <a:cubicBezTo>
                    <a:pt x="88923" y="19463"/>
                    <a:pt x="87215" y="17973"/>
                    <a:pt x="85169" y="17973"/>
                  </a:cubicBezTo>
                  <a:cubicBezTo>
                    <a:pt x="85161" y="17973"/>
                    <a:pt x="85154" y="17973"/>
                    <a:pt x="85146" y="17973"/>
                  </a:cubicBezTo>
                  <a:cubicBezTo>
                    <a:pt x="83662" y="17973"/>
                    <a:pt x="82280" y="18772"/>
                    <a:pt x="80805" y="18845"/>
                  </a:cubicBezTo>
                  <a:cubicBezTo>
                    <a:pt x="80734" y="18849"/>
                    <a:pt x="80664" y="18850"/>
                    <a:pt x="80593" y="18850"/>
                  </a:cubicBezTo>
                  <a:cubicBezTo>
                    <a:pt x="79105" y="18850"/>
                    <a:pt x="77709" y="18137"/>
                    <a:pt x="76380" y="17443"/>
                  </a:cubicBezTo>
                  <a:cubicBezTo>
                    <a:pt x="72828" y="15573"/>
                    <a:pt x="69266" y="13714"/>
                    <a:pt x="65703" y="11845"/>
                  </a:cubicBezTo>
                  <a:cubicBezTo>
                    <a:pt x="64498" y="11211"/>
                    <a:pt x="63179" y="10421"/>
                    <a:pt x="62898" y="9103"/>
                  </a:cubicBezTo>
                  <a:cubicBezTo>
                    <a:pt x="62681" y="8074"/>
                    <a:pt x="63179" y="6973"/>
                    <a:pt x="62867" y="5966"/>
                  </a:cubicBezTo>
                  <a:cubicBezTo>
                    <a:pt x="62494" y="4740"/>
                    <a:pt x="61102" y="4179"/>
                    <a:pt x="59865" y="3805"/>
                  </a:cubicBezTo>
                  <a:cubicBezTo>
                    <a:pt x="53072" y="1759"/>
                    <a:pt x="46041" y="502"/>
                    <a:pt x="38957" y="45"/>
                  </a:cubicBezTo>
                  <a:cubicBezTo>
                    <a:pt x="38539" y="20"/>
                    <a:pt x="38111" y="0"/>
                    <a:pt x="37682"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6" name="Google Shape;34936;p127"/>
            <p:cNvSpPr/>
            <p:nvPr/>
          </p:nvSpPr>
          <p:spPr>
            <a:xfrm>
              <a:off x="554605" y="4069255"/>
              <a:ext cx="787308" cy="433122"/>
            </a:xfrm>
            <a:custGeom>
              <a:avLst/>
              <a:gdLst/>
              <a:ahLst/>
              <a:cxnLst/>
              <a:rect l="l" t="t" r="r" b="b"/>
              <a:pathLst>
                <a:path w="38889" h="21394" extrusionOk="0">
                  <a:moveTo>
                    <a:pt x="9382" y="0"/>
                  </a:moveTo>
                  <a:cubicBezTo>
                    <a:pt x="6435" y="0"/>
                    <a:pt x="3515" y="571"/>
                    <a:pt x="718" y="1856"/>
                  </a:cubicBezTo>
                  <a:cubicBezTo>
                    <a:pt x="1" y="4827"/>
                    <a:pt x="1819" y="7973"/>
                    <a:pt x="3896" y="10321"/>
                  </a:cubicBezTo>
                  <a:cubicBezTo>
                    <a:pt x="10082" y="17287"/>
                    <a:pt x="19336" y="21393"/>
                    <a:pt x="28640" y="21393"/>
                  </a:cubicBezTo>
                  <a:cubicBezTo>
                    <a:pt x="29242" y="21393"/>
                    <a:pt x="29844" y="21376"/>
                    <a:pt x="30445" y="21342"/>
                  </a:cubicBezTo>
                  <a:cubicBezTo>
                    <a:pt x="32937" y="21196"/>
                    <a:pt x="35565" y="20698"/>
                    <a:pt x="37404" y="19004"/>
                  </a:cubicBezTo>
                  <a:cubicBezTo>
                    <a:pt x="38006" y="18443"/>
                    <a:pt x="38505" y="17778"/>
                    <a:pt x="38889" y="17051"/>
                  </a:cubicBezTo>
                  <a:cubicBezTo>
                    <a:pt x="38535" y="16439"/>
                    <a:pt x="38110" y="15847"/>
                    <a:pt x="37591" y="15296"/>
                  </a:cubicBezTo>
                  <a:cubicBezTo>
                    <a:pt x="30744" y="7265"/>
                    <a:pt x="19892" y="0"/>
                    <a:pt x="9382"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7" name="Google Shape;34937;p127"/>
            <p:cNvSpPr/>
            <p:nvPr/>
          </p:nvSpPr>
          <p:spPr>
            <a:xfrm>
              <a:off x="569141" y="3944546"/>
              <a:ext cx="817149" cy="469927"/>
            </a:xfrm>
            <a:custGeom>
              <a:avLst/>
              <a:gdLst/>
              <a:ahLst/>
              <a:cxnLst/>
              <a:rect l="l" t="t" r="r" b="b"/>
              <a:pathLst>
                <a:path w="40363" h="23212" extrusionOk="0">
                  <a:moveTo>
                    <a:pt x="15296" y="0"/>
                  </a:moveTo>
                  <a:cubicBezTo>
                    <a:pt x="10667" y="0"/>
                    <a:pt x="6220" y="1213"/>
                    <a:pt x="2867" y="3986"/>
                  </a:cubicBezTo>
                  <a:cubicBezTo>
                    <a:pt x="1734" y="4910"/>
                    <a:pt x="696" y="6022"/>
                    <a:pt x="187" y="7393"/>
                  </a:cubicBezTo>
                  <a:cubicBezTo>
                    <a:pt x="114" y="7601"/>
                    <a:pt x="52" y="7808"/>
                    <a:pt x="0" y="8016"/>
                  </a:cubicBezTo>
                  <a:cubicBezTo>
                    <a:pt x="2797" y="6731"/>
                    <a:pt x="5717" y="6160"/>
                    <a:pt x="8664" y="6160"/>
                  </a:cubicBezTo>
                  <a:cubicBezTo>
                    <a:pt x="19174" y="6160"/>
                    <a:pt x="30026" y="13425"/>
                    <a:pt x="36873" y="21456"/>
                  </a:cubicBezTo>
                  <a:cubicBezTo>
                    <a:pt x="37392" y="22007"/>
                    <a:pt x="37817" y="22599"/>
                    <a:pt x="38171" y="23211"/>
                  </a:cubicBezTo>
                  <a:cubicBezTo>
                    <a:pt x="38482" y="22651"/>
                    <a:pt x="38722" y="22048"/>
                    <a:pt x="38908" y="21436"/>
                  </a:cubicBezTo>
                  <a:cubicBezTo>
                    <a:pt x="40363" y="16730"/>
                    <a:pt x="38555" y="11402"/>
                    <a:pt x="35138" y="7860"/>
                  </a:cubicBezTo>
                  <a:cubicBezTo>
                    <a:pt x="30534" y="3090"/>
                    <a:pt x="22683" y="0"/>
                    <a:pt x="15296" y="0"/>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8" name="Google Shape;34938;p127"/>
            <p:cNvSpPr/>
            <p:nvPr/>
          </p:nvSpPr>
          <p:spPr>
            <a:xfrm>
              <a:off x="1524219" y="3866521"/>
              <a:ext cx="264967" cy="259905"/>
            </a:xfrm>
            <a:custGeom>
              <a:avLst/>
              <a:gdLst/>
              <a:ahLst/>
              <a:cxnLst/>
              <a:rect l="l" t="t" r="r" b="b"/>
              <a:pathLst>
                <a:path w="13088" h="12838" extrusionOk="0">
                  <a:moveTo>
                    <a:pt x="1893" y="1"/>
                  </a:moveTo>
                  <a:cubicBezTo>
                    <a:pt x="1616" y="1"/>
                    <a:pt x="1338" y="87"/>
                    <a:pt x="1070" y="299"/>
                  </a:cubicBezTo>
                  <a:cubicBezTo>
                    <a:pt x="0" y="1161"/>
                    <a:pt x="1111" y="2834"/>
                    <a:pt x="1683" y="3706"/>
                  </a:cubicBezTo>
                  <a:cubicBezTo>
                    <a:pt x="3490" y="6511"/>
                    <a:pt x="5764" y="9013"/>
                    <a:pt x="8372" y="11091"/>
                  </a:cubicBezTo>
                  <a:cubicBezTo>
                    <a:pt x="9379" y="11880"/>
                    <a:pt x="10480" y="12639"/>
                    <a:pt x="11747" y="12815"/>
                  </a:cubicBezTo>
                  <a:cubicBezTo>
                    <a:pt x="11847" y="12829"/>
                    <a:pt x="11951" y="12837"/>
                    <a:pt x="12055" y="12837"/>
                  </a:cubicBezTo>
                  <a:cubicBezTo>
                    <a:pt x="12406" y="12837"/>
                    <a:pt x="12757" y="12743"/>
                    <a:pt x="12942" y="12462"/>
                  </a:cubicBezTo>
                  <a:cubicBezTo>
                    <a:pt x="13067" y="12265"/>
                    <a:pt x="13087" y="12025"/>
                    <a:pt x="13077" y="11787"/>
                  </a:cubicBezTo>
                  <a:cubicBezTo>
                    <a:pt x="13014" y="10551"/>
                    <a:pt x="12142" y="9523"/>
                    <a:pt x="11311" y="8609"/>
                  </a:cubicBezTo>
                  <a:cubicBezTo>
                    <a:pt x="8984" y="6064"/>
                    <a:pt x="6595" y="3529"/>
                    <a:pt x="4040" y="1213"/>
                  </a:cubicBezTo>
                  <a:cubicBezTo>
                    <a:pt x="3507" y="734"/>
                    <a:pt x="2703" y="1"/>
                    <a:pt x="1893"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39" name="Google Shape;34939;p127"/>
            <p:cNvSpPr/>
            <p:nvPr/>
          </p:nvSpPr>
          <p:spPr>
            <a:xfrm>
              <a:off x="535898" y="3467756"/>
              <a:ext cx="457375" cy="121328"/>
            </a:xfrm>
            <a:custGeom>
              <a:avLst/>
              <a:gdLst/>
              <a:ahLst/>
              <a:cxnLst/>
              <a:rect l="l" t="t" r="r" b="b"/>
              <a:pathLst>
                <a:path w="22592" h="5993" extrusionOk="0">
                  <a:moveTo>
                    <a:pt x="4383" y="1"/>
                  </a:moveTo>
                  <a:cubicBezTo>
                    <a:pt x="4122" y="1"/>
                    <a:pt x="3853" y="8"/>
                    <a:pt x="3574" y="22"/>
                  </a:cubicBezTo>
                  <a:cubicBezTo>
                    <a:pt x="2390" y="95"/>
                    <a:pt x="1091" y="282"/>
                    <a:pt x="302" y="1176"/>
                  </a:cubicBezTo>
                  <a:cubicBezTo>
                    <a:pt x="146" y="1363"/>
                    <a:pt x="11" y="1580"/>
                    <a:pt x="1" y="1830"/>
                  </a:cubicBezTo>
                  <a:cubicBezTo>
                    <a:pt x="1" y="2349"/>
                    <a:pt x="572" y="2661"/>
                    <a:pt x="1060" y="2848"/>
                  </a:cubicBezTo>
                  <a:cubicBezTo>
                    <a:pt x="6160" y="4769"/>
                    <a:pt x="11572" y="5829"/>
                    <a:pt x="17014" y="5984"/>
                  </a:cubicBezTo>
                  <a:cubicBezTo>
                    <a:pt x="17262" y="5989"/>
                    <a:pt x="17510" y="5993"/>
                    <a:pt x="17759" y="5993"/>
                  </a:cubicBezTo>
                  <a:cubicBezTo>
                    <a:pt x="19056" y="5993"/>
                    <a:pt x="20363" y="5899"/>
                    <a:pt x="21574" y="5455"/>
                  </a:cubicBezTo>
                  <a:cubicBezTo>
                    <a:pt x="21844" y="5351"/>
                    <a:pt x="22114" y="5236"/>
                    <a:pt x="22280" y="5008"/>
                  </a:cubicBezTo>
                  <a:cubicBezTo>
                    <a:pt x="22592" y="4572"/>
                    <a:pt x="22384" y="3918"/>
                    <a:pt x="21968" y="3575"/>
                  </a:cubicBezTo>
                  <a:cubicBezTo>
                    <a:pt x="21553" y="3232"/>
                    <a:pt x="20992" y="3118"/>
                    <a:pt x="20463" y="3024"/>
                  </a:cubicBezTo>
                  <a:cubicBezTo>
                    <a:pt x="17222" y="2432"/>
                    <a:pt x="13742" y="2120"/>
                    <a:pt x="10585" y="1206"/>
                  </a:cubicBezTo>
                  <a:cubicBezTo>
                    <a:pt x="8326" y="553"/>
                    <a:pt x="6688" y="1"/>
                    <a:pt x="4383"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0" name="Google Shape;34940;p127"/>
            <p:cNvSpPr/>
            <p:nvPr/>
          </p:nvSpPr>
          <p:spPr>
            <a:xfrm>
              <a:off x="-226144" y="4560601"/>
              <a:ext cx="616561" cy="751677"/>
            </a:xfrm>
            <a:custGeom>
              <a:avLst/>
              <a:gdLst/>
              <a:ahLst/>
              <a:cxnLst/>
              <a:rect l="l" t="t" r="r" b="b"/>
              <a:pathLst>
                <a:path w="30455" h="37129" extrusionOk="0">
                  <a:moveTo>
                    <a:pt x="759" y="1"/>
                  </a:moveTo>
                  <a:cubicBezTo>
                    <a:pt x="1" y="2524"/>
                    <a:pt x="645" y="4758"/>
                    <a:pt x="862" y="7780"/>
                  </a:cubicBezTo>
                  <a:cubicBezTo>
                    <a:pt x="1206" y="12485"/>
                    <a:pt x="2057" y="17159"/>
                    <a:pt x="3397" y="21688"/>
                  </a:cubicBezTo>
                  <a:cubicBezTo>
                    <a:pt x="4519" y="25489"/>
                    <a:pt x="6046" y="29301"/>
                    <a:pt x="8798" y="32158"/>
                  </a:cubicBezTo>
                  <a:cubicBezTo>
                    <a:pt x="11898" y="35393"/>
                    <a:pt x="16398" y="37129"/>
                    <a:pt x="20884" y="37129"/>
                  </a:cubicBezTo>
                  <a:cubicBezTo>
                    <a:pt x="21207" y="37129"/>
                    <a:pt x="21531" y="37120"/>
                    <a:pt x="21854" y="37102"/>
                  </a:cubicBezTo>
                  <a:cubicBezTo>
                    <a:pt x="24783" y="36936"/>
                    <a:pt x="27639" y="36042"/>
                    <a:pt x="30205" y="34619"/>
                  </a:cubicBezTo>
                  <a:cubicBezTo>
                    <a:pt x="30371" y="33248"/>
                    <a:pt x="30454" y="31929"/>
                    <a:pt x="30454" y="30527"/>
                  </a:cubicBezTo>
                  <a:cubicBezTo>
                    <a:pt x="30454" y="28460"/>
                    <a:pt x="30454" y="26393"/>
                    <a:pt x="29966" y="24211"/>
                  </a:cubicBezTo>
                  <a:cubicBezTo>
                    <a:pt x="29478" y="22020"/>
                    <a:pt x="28751" y="20078"/>
                    <a:pt x="27775" y="18136"/>
                  </a:cubicBezTo>
                  <a:cubicBezTo>
                    <a:pt x="26923" y="16557"/>
                    <a:pt x="26081" y="15217"/>
                    <a:pt x="24980" y="13877"/>
                  </a:cubicBezTo>
                  <a:cubicBezTo>
                    <a:pt x="23038" y="11447"/>
                    <a:pt x="21210" y="9379"/>
                    <a:pt x="18780" y="7562"/>
                  </a:cubicBezTo>
                  <a:cubicBezTo>
                    <a:pt x="13254" y="3459"/>
                    <a:pt x="7136" y="728"/>
                    <a:pt x="759"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1" name="Google Shape;34941;p127"/>
            <p:cNvSpPr/>
            <p:nvPr/>
          </p:nvSpPr>
          <p:spPr>
            <a:xfrm>
              <a:off x="-210798" y="4420647"/>
              <a:ext cx="787308" cy="840815"/>
            </a:xfrm>
            <a:custGeom>
              <a:avLst/>
              <a:gdLst/>
              <a:ahLst/>
              <a:cxnLst/>
              <a:rect l="l" t="t" r="r" b="b"/>
              <a:pathLst>
                <a:path w="38889" h="41532" extrusionOk="0">
                  <a:moveTo>
                    <a:pt x="8009" y="1"/>
                  </a:moveTo>
                  <a:cubicBezTo>
                    <a:pt x="7874" y="1"/>
                    <a:pt x="7739" y="3"/>
                    <a:pt x="7604" y="6"/>
                  </a:cubicBezTo>
                  <a:cubicBezTo>
                    <a:pt x="4976" y="79"/>
                    <a:pt x="2463" y="2385"/>
                    <a:pt x="1112" y="4525"/>
                  </a:cubicBezTo>
                  <a:cubicBezTo>
                    <a:pt x="582" y="5366"/>
                    <a:pt x="229" y="6155"/>
                    <a:pt x="1" y="6914"/>
                  </a:cubicBezTo>
                  <a:cubicBezTo>
                    <a:pt x="6378" y="7641"/>
                    <a:pt x="12496" y="10372"/>
                    <a:pt x="18022" y="14475"/>
                  </a:cubicBezTo>
                  <a:cubicBezTo>
                    <a:pt x="20452" y="16292"/>
                    <a:pt x="22280" y="18360"/>
                    <a:pt x="24222" y="20790"/>
                  </a:cubicBezTo>
                  <a:cubicBezTo>
                    <a:pt x="25323" y="22130"/>
                    <a:pt x="26165" y="23470"/>
                    <a:pt x="27017" y="25049"/>
                  </a:cubicBezTo>
                  <a:cubicBezTo>
                    <a:pt x="27993" y="26991"/>
                    <a:pt x="28720" y="28933"/>
                    <a:pt x="29208" y="31124"/>
                  </a:cubicBezTo>
                  <a:cubicBezTo>
                    <a:pt x="29696" y="33306"/>
                    <a:pt x="29696" y="35373"/>
                    <a:pt x="29696" y="37440"/>
                  </a:cubicBezTo>
                  <a:cubicBezTo>
                    <a:pt x="29696" y="38842"/>
                    <a:pt x="29613" y="40161"/>
                    <a:pt x="29447" y="41532"/>
                  </a:cubicBezTo>
                  <a:cubicBezTo>
                    <a:pt x="31077" y="40618"/>
                    <a:pt x="32594" y="39496"/>
                    <a:pt x="33944" y="38208"/>
                  </a:cubicBezTo>
                  <a:cubicBezTo>
                    <a:pt x="35700" y="36516"/>
                    <a:pt x="37196" y="34511"/>
                    <a:pt x="38016" y="32225"/>
                  </a:cubicBezTo>
                  <a:cubicBezTo>
                    <a:pt x="38670" y="30418"/>
                    <a:pt x="38888" y="28465"/>
                    <a:pt x="38826" y="26544"/>
                  </a:cubicBezTo>
                  <a:cubicBezTo>
                    <a:pt x="38629" y="20966"/>
                    <a:pt x="36053" y="15628"/>
                    <a:pt x="32272" y="11514"/>
                  </a:cubicBezTo>
                  <a:cubicBezTo>
                    <a:pt x="28502" y="7412"/>
                    <a:pt x="23578" y="4472"/>
                    <a:pt x="18385" y="2416"/>
                  </a:cubicBezTo>
                  <a:cubicBezTo>
                    <a:pt x="15164" y="1146"/>
                    <a:pt x="11530" y="1"/>
                    <a:pt x="8009"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2" name="Google Shape;34942;p127"/>
            <p:cNvSpPr/>
            <p:nvPr/>
          </p:nvSpPr>
          <p:spPr>
            <a:xfrm>
              <a:off x="1135616" y="4856380"/>
              <a:ext cx="686366" cy="484524"/>
            </a:xfrm>
            <a:custGeom>
              <a:avLst/>
              <a:gdLst/>
              <a:ahLst/>
              <a:cxnLst/>
              <a:rect l="l" t="t" r="r" b="b"/>
              <a:pathLst>
                <a:path w="33903" h="23933" extrusionOk="0">
                  <a:moveTo>
                    <a:pt x="14338" y="0"/>
                  </a:moveTo>
                  <a:cubicBezTo>
                    <a:pt x="11535" y="0"/>
                    <a:pt x="8732" y="477"/>
                    <a:pt x="6118" y="1407"/>
                  </a:cubicBezTo>
                  <a:cubicBezTo>
                    <a:pt x="5495" y="2155"/>
                    <a:pt x="4913" y="2933"/>
                    <a:pt x="4384" y="3754"/>
                  </a:cubicBezTo>
                  <a:cubicBezTo>
                    <a:pt x="2431" y="6787"/>
                    <a:pt x="1216" y="10298"/>
                    <a:pt x="811" y="13892"/>
                  </a:cubicBezTo>
                  <a:cubicBezTo>
                    <a:pt x="592" y="15907"/>
                    <a:pt x="1" y="20851"/>
                    <a:pt x="1776" y="22263"/>
                  </a:cubicBezTo>
                  <a:cubicBezTo>
                    <a:pt x="2722" y="23021"/>
                    <a:pt x="5049" y="23053"/>
                    <a:pt x="6201" y="23240"/>
                  </a:cubicBezTo>
                  <a:cubicBezTo>
                    <a:pt x="7967" y="23530"/>
                    <a:pt x="9743" y="23727"/>
                    <a:pt x="11519" y="23831"/>
                  </a:cubicBezTo>
                  <a:cubicBezTo>
                    <a:pt x="12614" y="23899"/>
                    <a:pt x="13711" y="23932"/>
                    <a:pt x="14808" y="23932"/>
                  </a:cubicBezTo>
                  <a:cubicBezTo>
                    <a:pt x="20653" y="23932"/>
                    <a:pt x="26497" y="22978"/>
                    <a:pt x="32033" y="21089"/>
                  </a:cubicBezTo>
                  <a:cubicBezTo>
                    <a:pt x="32656" y="20871"/>
                    <a:pt x="33290" y="20632"/>
                    <a:pt x="33903" y="20362"/>
                  </a:cubicBezTo>
                  <a:cubicBezTo>
                    <a:pt x="32282" y="13632"/>
                    <a:pt x="29031" y="7379"/>
                    <a:pt x="23724" y="2549"/>
                  </a:cubicBezTo>
                  <a:cubicBezTo>
                    <a:pt x="22747" y="1822"/>
                    <a:pt x="21771" y="1095"/>
                    <a:pt x="20680" y="846"/>
                  </a:cubicBezTo>
                  <a:cubicBezTo>
                    <a:pt x="18624" y="279"/>
                    <a:pt x="16481" y="0"/>
                    <a:pt x="14338"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3" name="Google Shape;34943;p127"/>
            <p:cNvSpPr/>
            <p:nvPr/>
          </p:nvSpPr>
          <p:spPr>
            <a:xfrm>
              <a:off x="1259475" y="4716184"/>
              <a:ext cx="654399" cy="552446"/>
            </a:xfrm>
            <a:custGeom>
              <a:avLst/>
              <a:gdLst/>
              <a:ahLst/>
              <a:cxnLst/>
              <a:rect l="l" t="t" r="r" b="b"/>
              <a:pathLst>
                <a:path w="32324" h="27288" extrusionOk="0">
                  <a:moveTo>
                    <a:pt x="16592" y="1"/>
                  </a:moveTo>
                  <a:cubicBezTo>
                    <a:pt x="15660" y="1"/>
                    <a:pt x="14722" y="113"/>
                    <a:pt x="13804" y="282"/>
                  </a:cubicBezTo>
                  <a:cubicBezTo>
                    <a:pt x="8466" y="1258"/>
                    <a:pt x="3501" y="4177"/>
                    <a:pt x="0" y="8332"/>
                  </a:cubicBezTo>
                  <a:cubicBezTo>
                    <a:pt x="2614" y="7402"/>
                    <a:pt x="5417" y="6925"/>
                    <a:pt x="8220" y="6925"/>
                  </a:cubicBezTo>
                  <a:cubicBezTo>
                    <a:pt x="10363" y="6925"/>
                    <a:pt x="12506" y="7204"/>
                    <a:pt x="14562" y="7771"/>
                  </a:cubicBezTo>
                  <a:cubicBezTo>
                    <a:pt x="15653" y="8020"/>
                    <a:pt x="16629" y="8747"/>
                    <a:pt x="17606" y="9474"/>
                  </a:cubicBezTo>
                  <a:cubicBezTo>
                    <a:pt x="22913" y="14304"/>
                    <a:pt x="26164" y="20557"/>
                    <a:pt x="27785" y="27287"/>
                  </a:cubicBezTo>
                  <a:cubicBezTo>
                    <a:pt x="29156" y="26664"/>
                    <a:pt x="30423" y="25844"/>
                    <a:pt x="31233" y="24597"/>
                  </a:cubicBezTo>
                  <a:cubicBezTo>
                    <a:pt x="32085" y="23289"/>
                    <a:pt x="32323" y="21668"/>
                    <a:pt x="32313" y="20110"/>
                  </a:cubicBezTo>
                  <a:cubicBezTo>
                    <a:pt x="32303" y="17773"/>
                    <a:pt x="31794" y="15467"/>
                    <a:pt x="31129" y="13234"/>
                  </a:cubicBezTo>
                  <a:cubicBezTo>
                    <a:pt x="30537" y="11271"/>
                    <a:pt x="29810" y="9318"/>
                    <a:pt x="28636" y="7635"/>
                  </a:cubicBezTo>
                  <a:cubicBezTo>
                    <a:pt x="27400" y="5860"/>
                    <a:pt x="25707" y="4447"/>
                    <a:pt x="23993" y="3128"/>
                  </a:cubicBezTo>
                  <a:cubicBezTo>
                    <a:pt x="22498" y="1964"/>
                    <a:pt x="20909" y="822"/>
                    <a:pt x="19081" y="313"/>
                  </a:cubicBezTo>
                  <a:cubicBezTo>
                    <a:pt x="18268" y="92"/>
                    <a:pt x="17432" y="1"/>
                    <a:pt x="16592"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4" name="Google Shape;34944;p127"/>
            <p:cNvSpPr/>
            <p:nvPr/>
          </p:nvSpPr>
          <p:spPr>
            <a:xfrm>
              <a:off x="-321194" y="3724746"/>
              <a:ext cx="587976" cy="521511"/>
            </a:xfrm>
            <a:custGeom>
              <a:avLst/>
              <a:gdLst/>
              <a:ahLst/>
              <a:cxnLst/>
              <a:rect l="l" t="t" r="r" b="b"/>
              <a:pathLst>
                <a:path w="29043" h="25760" extrusionOk="0">
                  <a:moveTo>
                    <a:pt x="14536" y="1"/>
                  </a:moveTo>
                  <a:cubicBezTo>
                    <a:pt x="13687" y="1"/>
                    <a:pt x="12838" y="51"/>
                    <a:pt x="11997" y="145"/>
                  </a:cubicBezTo>
                  <a:cubicBezTo>
                    <a:pt x="9027" y="489"/>
                    <a:pt x="4041" y="1153"/>
                    <a:pt x="1704" y="3148"/>
                  </a:cubicBezTo>
                  <a:cubicBezTo>
                    <a:pt x="1008" y="3750"/>
                    <a:pt x="447" y="4487"/>
                    <a:pt x="1" y="5308"/>
                  </a:cubicBezTo>
                  <a:cubicBezTo>
                    <a:pt x="2104" y="4591"/>
                    <a:pt x="4333" y="4218"/>
                    <a:pt x="6556" y="4218"/>
                  </a:cubicBezTo>
                  <a:cubicBezTo>
                    <a:pt x="11030" y="4218"/>
                    <a:pt x="15484" y="5727"/>
                    <a:pt x="18863" y="8974"/>
                  </a:cubicBezTo>
                  <a:cubicBezTo>
                    <a:pt x="19715" y="9826"/>
                    <a:pt x="20442" y="10802"/>
                    <a:pt x="20567" y="11893"/>
                  </a:cubicBezTo>
                  <a:cubicBezTo>
                    <a:pt x="21127" y="17190"/>
                    <a:pt x="18728" y="21874"/>
                    <a:pt x="15217" y="25759"/>
                  </a:cubicBezTo>
                  <a:cubicBezTo>
                    <a:pt x="16214" y="25427"/>
                    <a:pt x="17190" y="25032"/>
                    <a:pt x="18125" y="24596"/>
                  </a:cubicBezTo>
                  <a:cubicBezTo>
                    <a:pt x="20992" y="23245"/>
                    <a:pt x="23734" y="21511"/>
                    <a:pt x="25760" y="19081"/>
                  </a:cubicBezTo>
                  <a:cubicBezTo>
                    <a:pt x="27785" y="16660"/>
                    <a:pt x="29042" y="13472"/>
                    <a:pt x="28678" y="10324"/>
                  </a:cubicBezTo>
                  <a:cubicBezTo>
                    <a:pt x="28273" y="6731"/>
                    <a:pt x="25749" y="3573"/>
                    <a:pt x="22561" y="1860"/>
                  </a:cubicBezTo>
                  <a:cubicBezTo>
                    <a:pt x="20115" y="545"/>
                    <a:pt x="17328" y="1"/>
                    <a:pt x="14536"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5" name="Google Shape;34945;p127"/>
            <p:cNvSpPr/>
            <p:nvPr/>
          </p:nvSpPr>
          <p:spPr>
            <a:xfrm>
              <a:off x="-354821" y="3810139"/>
              <a:ext cx="461363" cy="455533"/>
            </a:xfrm>
            <a:custGeom>
              <a:avLst/>
              <a:gdLst/>
              <a:ahLst/>
              <a:cxnLst/>
              <a:rect l="l" t="t" r="r" b="b"/>
              <a:pathLst>
                <a:path w="22789" h="22501" extrusionOk="0">
                  <a:moveTo>
                    <a:pt x="8217" y="0"/>
                  </a:moveTo>
                  <a:cubicBezTo>
                    <a:pt x="5994" y="0"/>
                    <a:pt x="3765" y="373"/>
                    <a:pt x="1662" y="1090"/>
                  </a:cubicBezTo>
                  <a:cubicBezTo>
                    <a:pt x="654" y="2980"/>
                    <a:pt x="249" y="5286"/>
                    <a:pt x="146" y="7270"/>
                  </a:cubicBezTo>
                  <a:cubicBezTo>
                    <a:pt x="0" y="9991"/>
                    <a:pt x="259" y="12775"/>
                    <a:pt x="1267" y="15320"/>
                  </a:cubicBezTo>
                  <a:cubicBezTo>
                    <a:pt x="2264" y="17854"/>
                    <a:pt x="4072" y="20139"/>
                    <a:pt x="6502" y="21386"/>
                  </a:cubicBezTo>
                  <a:cubicBezTo>
                    <a:pt x="8044" y="22171"/>
                    <a:pt x="9717" y="22500"/>
                    <a:pt x="11426" y="22500"/>
                  </a:cubicBezTo>
                  <a:cubicBezTo>
                    <a:pt x="13241" y="22500"/>
                    <a:pt x="15097" y="22129"/>
                    <a:pt x="16878" y="21541"/>
                  </a:cubicBezTo>
                  <a:cubicBezTo>
                    <a:pt x="20389" y="17656"/>
                    <a:pt x="22788" y="12972"/>
                    <a:pt x="22228" y="7675"/>
                  </a:cubicBezTo>
                  <a:cubicBezTo>
                    <a:pt x="22103" y="6584"/>
                    <a:pt x="21376" y="5608"/>
                    <a:pt x="20524" y="4756"/>
                  </a:cubicBezTo>
                  <a:cubicBezTo>
                    <a:pt x="17145" y="1509"/>
                    <a:pt x="12691" y="0"/>
                    <a:pt x="8217"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6" name="Google Shape;34946;p127"/>
            <p:cNvSpPr/>
            <p:nvPr/>
          </p:nvSpPr>
          <p:spPr>
            <a:xfrm>
              <a:off x="2021719" y="4457716"/>
              <a:ext cx="149955" cy="324365"/>
            </a:xfrm>
            <a:custGeom>
              <a:avLst/>
              <a:gdLst/>
              <a:ahLst/>
              <a:cxnLst/>
              <a:rect l="l" t="t" r="r" b="b"/>
              <a:pathLst>
                <a:path w="7407" h="16022" extrusionOk="0">
                  <a:moveTo>
                    <a:pt x="2694" y="1"/>
                  </a:moveTo>
                  <a:cubicBezTo>
                    <a:pt x="1" y="1"/>
                    <a:pt x="2967" y="10516"/>
                    <a:pt x="3429" y="12104"/>
                  </a:cubicBezTo>
                  <a:cubicBezTo>
                    <a:pt x="3782" y="13298"/>
                    <a:pt x="4186" y="14524"/>
                    <a:pt x="4966" y="15375"/>
                  </a:cubicBezTo>
                  <a:cubicBezTo>
                    <a:pt x="5319" y="15759"/>
                    <a:pt x="5835" y="16021"/>
                    <a:pt x="6302" y="16021"/>
                  </a:cubicBezTo>
                  <a:cubicBezTo>
                    <a:pt x="6645" y="16021"/>
                    <a:pt x="6961" y="15880"/>
                    <a:pt x="7168" y="15542"/>
                  </a:cubicBezTo>
                  <a:cubicBezTo>
                    <a:pt x="7386" y="15158"/>
                    <a:pt x="7406" y="14659"/>
                    <a:pt x="7396" y="14202"/>
                  </a:cubicBezTo>
                  <a:cubicBezTo>
                    <a:pt x="7365" y="11574"/>
                    <a:pt x="7002" y="8956"/>
                    <a:pt x="6337" y="6454"/>
                  </a:cubicBezTo>
                  <a:cubicBezTo>
                    <a:pt x="5848" y="4626"/>
                    <a:pt x="5080" y="1011"/>
                    <a:pt x="3449" y="211"/>
                  </a:cubicBezTo>
                  <a:cubicBezTo>
                    <a:pt x="3159" y="68"/>
                    <a:pt x="2909" y="1"/>
                    <a:pt x="2694"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7" name="Google Shape;34947;p127"/>
            <p:cNvSpPr/>
            <p:nvPr/>
          </p:nvSpPr>
          <p:spPr>
            <a:xfrm>
              <a:off x="1027326" y="4464397"/>
              <a:ext cx="358337" cy="155866"/>
            </a:xfrm>
            <a:custGeom>
              <a:avLst/>
              <a:gdLst/>
              <a:ahLst/>
              <a:cxnLst/>
              <a:rect l="l" t="t" r="r" b="b"/>
              <a:pathLst>
                <a:path w="17700" h="7699" extrusionOk="0">
                  <a:moveTo>
                    <a:pt x="17352" y="1"/>
                  </a:moveTo>
                  <a:cubicBezTo>
                    <a:pt x="17318" y="1"/>
                    <a:pt x="17285" y="3"/>
                    <a:pt x="17253" y="5"/>
                  </a:cubicBezTo>
                  <a:cubicBezTo>
                    <a:pt x="16203" y="130"/>
                    <a:pt x="15279" y="702"/>
                    <a:pt x="14365" y="1242"/>
                  </a:cubicBezTo>
                  <a:cubicBezTo>
                    <a:pt x="12496" y="2322"/>
                    <a:pt x="10231" y="3890"/>
                    <a:pt x="8029" y="4015"/>
                  </a:cubicBezTo>
                  <a:cubicBezTo>
                    <a:pt x="5827" y="4139"/>
                    <a:pt x="3719" y="4139"/>
                    <a:pt x="1507" y="4596"/>
                  </a:cubicBezTo>
                  <a:cubicBezTo>
                    <a:pt x="842" y="4732"/>
                    <a:pt x="0" y="5168"/>
                    <a:pt x="166" y="5822"/>
                  </a:cubicBezTo>
                  <a:cubicBezTo>
                    <a:pt x="219" y="6030"/>
                    <a:pt x="374" y="6207"/>
                    <a:pt x="530" y="6341"/>
                  </a:cubicBezTo>
                  <a:cubicBezTo>
                    <a:pt x="1382" y="7100"/>
                    <a:pt x="2555" y="7391"/>
                    <a:pt x="3698" y="7422"/>
                  </a:cubicBezTo>
                  <a:cubicBezTo>
                    <a:pt x="3816" y="7426"/>
                    <a:pt x="3934" y="7428"/>
                    <a:pt x="4052" y="7428"/>
                  </a:cubicBezTo>
                  <a:cubicBezTo>
                    <a:pt x="5066" y="7428"/>
                    <a:pt x="6081" y="7283"/>
                    <a:pt x="7105" y="7245"/>
                  </a:cubicBezTo>
                  <a:cubicBezTo>
                    <a:pt x="7227" y="7242"/>
                    <a:pt x="7349" y="7240"/>
                    <a:pt x="7471" y="7240"/>
                  </a:cubicBezTo>
                  <a:cubicBezTo>
                    <a:pt x="9522" y="7240"/>
                    <a:pt x="11558" y="7699"/>
                    <a:pt x="13586" y="7699"/>
                  </a:cubicBezTo>
                  <a:cubicBezTo>
                    <a:pt x="14352" y="7699"/>
                    <a:pt x="15118" y="7633"/>
                    <a:pt x="15882" y="7453"/>
                  </a:cubicBezTo>
                  <a:cubicBezTo>
                    <a:pt x="16276" y="7359"/>
                    <a:pt x="16733" y="7162"/>
                    <a:pt x="16775" y="6757"/>
                  </a:cubicBezTo>
                  <a:cubicBezTo>
                    <a:pt x="16817" y="6321"/>
                    <a:pt x="16349" y="6050"/>
                    <a:pt x="16058" y="5729"/>
                  </a:cubicBezTo>
                  <a:cubicBezTo>
                    <a:pt x="15414" y="4991"/>
                    <a:pt x="15716" y="3818"/>
                    <a:pt x="16235" y="2997"/>
                  </a:cubicBezTo>
                  <a:cubicBezTo>
                    <a:pt x="16754" y="2166"/>
                    <a:pt x="17481" y="1408"/>
                    <a:pt x="17668" y="452"/>
                  </a:cubicBezTo>
                  <a:cubicBezTo>
                    <a:pt x="17689" y="317"/>
                    <a:pt x="17699" y="172"/>
                    <a:pt x="17606" y="79"/>
                  </a:cubicBezTo>
                  <a:cubicBezTo>
                    <a:pt x="17544" y="17"/>
                    <a:pt x="17448" y="1"/>
                    <a:pt x="17352"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8" name="Google Shape;34948;p127"/>
            <p:cNvSpPr/>
            <p:nvPr/>
          </p:nvSpPr>
          <p:spPr>
            <a:xfrm>
              <a:off x="432021" y="3990886"/>
              <a:ext cx="165503" cy="395344"/>
            </a:xfrm>
            <a:custGeom>
              <a:avLst/>
              <a:gdLst/>
              <a:ahLst/>
              <a:cxnLst/>
              <a:rect l="l" t="t" r="r" b="b"/>
              <a:pathLst>
                <a:path w="8175" h="19528" extrusionOk="0">
                  <a:moveTo>
                    <a:pt x="6521" y="0"/>
                  </a:moveTo>
                  <a:cubicBezTo>
                    <a:pt x="6079" y="0"/>
                    <a:pt x="5776" y="492"/>
                    <a:pt x="5578" y="908"/>
                  </a:cubicBezTo>
                  <a:cubicBezTo>
                    <a:pt x="5017" y="2081"/>
                    <a:pt x="4373" y="3214"/>
                    <a:pt x="3646" y="4294"/>
                  </a:cubicBezTo>
                  <a:cubicBezTo>
                    <a:pt x="3366" y="4709"/>
                    <a:pt x="3023" y="5155"/>
                    <a:pt x="2535" y="5218"/>
                  </a:cubicBezTo>
                  <a:cubicBezTo>
                    <a:pt x="2483" y="5226"/>
                    <a:pt x="2430" y="5230"/>
                    <a:pt x="2378" y="5230"/>
                  </a:cubicBezTo>
                  <a:cubicBezTo>
                    <a:pt x="2046" y="5230"/>
                    <a:pt x="1714" y="5083"/>
                    <a:pt x="1382" y="5083"/>
                  </a:cubicBezTo>
                  <a:cubicBezTo>
                    <a:pt x="593" y="5093"/>
                    <a:pt x="22" y="5935"/>
                    <a:pt x="11" y="6724"/>
                  </a:cubicBezTo>
                  <a:cubicBezTo>
                    <a:pt x="1" y="7503"/>
                    <a:pt x="396" y="8241"/>
                    <a:pt x="770" y="8926"/>
                  </a:cubicBezTo>
                  <a:cubicBezTo>
                    <a:pt x="2254" y="11627"/>
                    <a:pt x="3595" y="14327"/>
                    <a:pt x="4945" y="17079"/>
                  </a:cubicBezTo>
                  <a:cubicBezTo>
                    <a:pt x="5433" y="18087"/>
                    <a:pt x="6118" y="19105"/>
                    <a:pt x="7168" y="19458"/>
                  </a:cubicBezTo>
                  <a:cubicBezTo>
                    <a:pt x="7292" y="19501"/>
                    <a:pt x="7433" y="19527"/>
                    <a:pt x="7570" y="19527"/>
                  </a:cubicBezTo>
                  <a:cubicBezTo>
                    <a:pt x="7799" y="19527"/>
                    <a:pt x="8015" y="19452"/>
                    <a:pt x="8113" y="19251"/>
                  </a:cubicBezTo>
                  <a:cubicBezTo>
                    <a:pt x="8175" y="19115"/>
                    <a:pt x="8165" y="18949"/>
                    <a:pt x="8144" y="18794"/>
                  </a:cubicBezTo>
                  <a:cubicBezTo>
                    <a:pt x="7916" y="16913"/>
                    <a:pt x="6835" y="15262"/>
                    <a:pt x="6098" y="13517"/>
                  </a:cubicBezTo>
                  <a:cubicBezTo>
                    <a:pt x="5246" y="11491"/>
                    <a:pt x="4841" y="9259"/>
                    <a:pt x="5017" y="7077"/>
                  </a:cubicBezTo>
                  <a:cubicBezTo>
                    <a:pt x="5183" y="4968"/>
                    <a:pt x="6358" y="3514"/>
                    <a:pt x="7053" y="1582"/>
                  </a:cubicBezTo>
                  <a:cubicBezTo>
                    <a:pt x="7272" y="991"/>
                    <a:pt x="7219" y="77"/>
                    <a:pt x="6586" y="4"/>
                  </a:cubicBezTo>
                  <a:cubicBezTo>
                    <a:pt x="6564" y="1"/>
                    <a:pt x="6542" y="0"/>
                    <a:pt x="6521" y="0"/>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49" name="Google Shape;34949;p127"/>
            <p:cNvSpPr/>
            <p:nvPr/>
          </p:nvSpPr>
          <p:spPr>
            <a:xfrm>
              <a:off x="1059920" y="5024677"/>
              <a:ext cx="77822" cy="285151"/>
            </a:xfrm>
            <a:custGeom>
              <a:avLst/>
              <a:gdLst/>
              <a:ahLst/>
              <a:cxnLst/>
              <a:rect l="l" t="t" r="r" b="b"/>
              <a:pathLst>
                <a:path w="3844" h="14085" extrusionOk="0">
                  <a:moveTo>
                    <a:pt x="3615" y="1"/>
                  </a:moveTo>
                  <a:cubicBezTo>
                    <a:pt x="2275" y="905"/>
                    <a:pt x="1548" y="2483"/>
                    <a:pt x="1101" y="4031"/>
                  </a:cubicBezTo>
                  <a:cubicBezTo>
                    <a:pt x="530" y="6036"/>
                    <a:pt x="301" y="8113"/>
                    <a:pt x="114" y="10179"/>
                  </a:cubicBezTo>
                  <a:cubicBezTo>
                    <a:pt x="52" y="10917"/>
                    <a:pt x="1" y="11675"/>
                    <a:pt x="177" y="12392"/>
                  </a:cubicBezTo>
                  <a:cubicBezTo>
                    <a:pt x="343" y="13109"/>
                    <a:pt x="790" y="13805"/>
                    <a:pt x="1475" y="14085"/>
                  </a:cubicBezTo>
                  <a:cubicBezTo>
                    <a:pt x="2794" y="13046"/>
                    <a:pt x="2223" y="10823"/>
                    <a:pt x="2306" y="9380"/>
                  </a:cubicBezTo>
                  <a:cubicBezTo>
                    <a:pt x="2410" y="7437"/>
                    <a:pt x="2701" y="5505"/>
                    <a:pt x="3168" y="3615"/>
                  </a:cubicBezTo>
                  <a:cubicBezTo>
                    <a:pt x="3470" y="2431"/>
                    <a:pt x="3844" y="1205"/>
                    <a:pt x="3615"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0" name="Google Shape;34950;p127"/>
            <p:cNvSpPr/>
            <p:nvPr/>
          </p:nvSpPr>
          <p:spPr>
            <a:xfrm>
              <a:off x="-258111" y="4265348"/>
              <a:ext cx="381902" cy="111044"/>
            </a:xfrm>
            <a:custGeom>
              <a:avLst/>
              <a:gdLst/>
              <a:ahLst/>
              <a:cxnLst/>
              <a:rect l="l" t="t" r="r" b="b"/>
              <a:pathLst>
                <a:path w="18864" h="5485" extrusionOk="0">
                  <a:moveTo>
                    <a:pt x="17345" y="0"/>
                  </a:moveTo>
                  <a:cubicBezTo>
                    <a:pt x="17324" y="0"/>
                    <a:pt x="17304" y="1"/>
                    <a:pt x="17284" y="2"/>
                  </a:cubicBezTo>
                  <a:cubicBezTo>
                    <a:pt x="16765" y="12"/>
                    <a:pt x="16276" y="240"/>
                    <a:pt x="15799" y="448"/>
                  </a:cubicBezTo>
                  <a:cubicBezTo>
                    <a:pt x="13514" y="1435"/>
                    <a:pt x="11104" y="2131"/>
                    <a:pt x="8643" y="2504"/>
                  </a:cubicBezTo>
                  <a:cubicBezTo>
                    <a:pt x="8319" y="2553"/>
                    <a:pt x="7981" y="2571"/>
                    <a:pt x="7634" y="2571"/>
                  </a:cubicBezTo>
                  <a:cubicBezTo>
                    <a:pt x="6480" y="2571"/>
                    <a:pt x="5222" y="2367"/>
                    <a:pt x="4049" y="2367"/>
                  </a:cubicBezTo>
                  <a:cubicBezTo>
                    <a:pt x="3360" y="2367"/>
                    <a:pt x="2700" y="2438"/>
                    <a:pt x="2109" y="2661"/>
                  </a:cubicBezTo>
                  <a:cubicBezTo>
                    <a:pt x="1" y="3450"/>
                    <a:pt x="1144" y="5267"/>
                    <a:pt x="2961" y="5413"/>
                  </a:cubicBezTo>
                  <a:cubicBezTo>
                    <a:pt x="3595" y="5461"/>
                    <a:pt x="4244" y="5484"/>
                    <a:pt x="4901" y="5484"/>
                  </a:cubicBezTo>
                  <a:cubicBezTo>
                    <a:pt x="9084" y="5484"/>
                    <a:pt x="13622" y="4520"/>
                    <a:pt x="17222" y="2671"/>
                  </a:cubicBezTo>
                  <a:cubicBezTo>
                    <a:pt x="18001" y="2276"/>
                    <a:pt x="18863" y="1518"/>
                    <a:pt x="18552" y="708"/>
                  </a:cubicBezTo>
                  <a:cubicBezTo>
                    <a:pt x="18372" y="249"/>
                    <a:pt x="17846" y="0"/>
                    <a:pt x="17345" y="0"/>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1" name="Google Shape;34951;p127"/>
            <p:cNvSpPr/>
            <p:nvPr/>
          </p:nvSpPr>
          <p:spPr>
            <a:xfrm>
              <a:off x="1845304" y="3446255"/>
              <a:ext cx="379250" cy="229396"/>
            </a:xfrm>
            <a:custGeom>
              <a:avLst/>
              <a:gdLst/>
              <a:ahLst/>
              <a:cxnLst/>
              <a:rect l="l" t="t" r="r" b="b"/>
              <a:pathLst>
                <a:path w="18733" h="11331" extrusionOk="0">
                  <a:moveTo>
                    <a:pt x="9396" y="0"/>
                  </a:moveTo>
                  <a:cubicBezTo>
                    <a:pt x="9202" y="0"/>
                    <a:pt x="9003" y="5"/>
                    <a:pt x="8798" y="15"/>
                  </a:cubicBezTo>
                  <a:cubicBezTo>
                    <a:pt x="2805" y="316"/>
                    <a:pt x="0" y="6672"/>
                    <a:pt x="4508" y="9903"/>
                  </a:cubicBezTo>
                  <a:cubicBezTo>
                    <a:pt x="4976" y="10235"/>
                    <a:pt x="5443" y="10505"/>
                    <a:pt x="5900" y="10723"/>
                  </a:cubicBezTo>
                  <a:cubicBezTo>
                    <a:pt x="6813" y="11144"/>
                    <a:pt x="7700" y="11331"/>
                    <a:pt x="8539" y="11331"/>
                  </a:cubicBezTo>
                  <a:cubicBezTo>
                    <a:pt x="15079" y="11331"/>
                    <a:pt x="18732" y="0"/>
                    <a:pt x="9396" y="0"/>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2" name="Google Shape;34952;p127"/>
            <p:cNvSpPr/>
            <p:nvPr/>
          </p:nvSpPr>
          <p:spPr>
            <a:xfrm>
              <a:off x="1562057" y="2233276"/>
              <a:ext cx="220286" cy="133293"/>
            </a:xfrm>
            <a:custGeom>
              <a:avLst/>
              <a:gdLst/>
              <a:ahLst/>
              <a:cxnLst/>
              <a:rect l="l" t="t" r="r" b="b"/>
              <a:pathLst>
                <a:path w="10881" h="6584" extrusionOk="0">
                  <a:moveTo>
                    <a:pt x="5449" y="0"/>
                  </a:moveTo>
                  <a:cubicBezTo>
                    <a:pt x="5336" y="0"/>
                    <a:pt x="5220" y="3"/>
                    <a:pt x="5100" y="9"/>
                  </a:cubicBezTo>
                  <a:cubicBezTo>
                    <a:pt x="1631" y="186"/>
                    <a:pt x="1" y="3883"/>
                    <a:pt x="2618" y="5753"/>
                  </a:cubicBezTo>
                  <a:cubicBezTo>
                    <a:pt x="2888" y="5950"/>
                    <a:pt x="3158" y="6106"/>
                    <a:pt x="3418" y="6231"/>
                  </a:cubicBezTo>
                  <a:cubicBezTo>
                    <a:pt x="3949" y="6475"/>
                    <a:pt x="4465" y="6584"/>
                    <a:pt x="4953" y="6584"/>
                  </a:cubicBezTo>
                  <a:cubicBezTo>
                    <a:pt x="8758" y="6584"/>
                    <a:pt x="10881" y="0"/>
                    <a:pt x="5449"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3" name="Google Shape;34953;p127"/>
            <p:cNvSpPr/>
            <p:nvPr/>
          </p:nvSpPr>
          <p:spPr>
            <a:xfrm>
              <a:off x="38600" y="1877470"/>
              <a:ext cx="220286" cy="133111"/>
            </a:xfrm>
            <a:custGeom>
              <a:avLst/>
              <a:gdLst/>
              <a:ahLst/>
              <a:cxnLst/>
              <a:rect l="l" t="t" r="r" b="b"/>
              <a:pathLst>
                <a:path w="10881" h="6575" extrusionOk="0">
                  <a:moveTo>
                    <a:pt x="5459" y="1"/>
                  </a:moveTo>
                  <a:cubicBezTo>
                    <a:pt x="5346" y="1"/>
                    <a:pt x="5230" y="4"/>
                    <a:pt x="5110" y="9"/>
                  </a:cubicBezTo>
                  <a:cubicBezTo>
                    <a:pt x="1631" y="176"/>
                    <a:pt x="0" y="3873"/>
                    <a:pt x="2618" y="5743"/>
                  </a:cubicBezTo>
                  <a:cubicBezTo>
                    <a:pt x="2888" y="5941"/>
                    <a:pt x="3158" y="6096"/>
                    <a:pt x="3428" y="6221"/>
                  </a:cubicBezTo>
                  <a:cubicBezTo>
                    <a:pt x="3959" y="6466"/>
                    <a:pt x="4474" y="6574"/>
                    <a:pt x="4962" y="6574"/>
                  </a:cubicBezTo>
                  <a:cubicBezTo>
                    <a:pt x="8759" y="6574"/>
                    <a:pt x="10881" y="1"/>
                    <a:pt x="5459"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4" name="Google Shape;34954;p127"/>
            <p:cNvSpPr/>
            <p:nvPr/>
          </p:nvSpPr>
          <p:spPr>
            <a:xfrm>
              <a:off x="591005" y="1244004"/>
              <a:ext cx="110619" cy="66788"/>
            </a:xfrm>
            <a:custGeom>
              <a:avLst/>
              <a:gdLst/>
              <a:ahLst/>
              <a:cxnLst/>
              <a:rect l="l" t="t" r="r" b="b"/>
              <a:pathLst>
                <a:path w="5464" h="3299" extrusionOk="0">
                  <a:moveTo>
                    <a:pt x="2745" y="0"/>
                  </a:moveTo>
                  <a:cubicBezTo>
                    <a:pt x="2687" y="0"/>
                    <a:pt x="2627" y="2"/>
                    <a:pt x="2565" y="5"/>
                  </a:cubicBezTo>
                  <a:cubicBezTo>
                    <a:pt x="820" y="88"/>
                    <a:pt x="0" y="1947"/>
                    <a:pt x="1319" y="2882"/>
                  </a:cubicBezTo>
                  <a:cubicBezTo>
                    <a:pt x="1454" y="2985"/>
                    <a:pt x="1589" y="3059"/>
                    <a:pt x="1724" y="3121"/>
                  </a:cubicBezTo>
                  <a:cubicBezTo>
                    <a:pt x="1992" y="3244"/>
                    <a:pt x="2251" y="3298"/>
                    <a:pt x="2496" y="3298"/>
                  </a:cubicBezTo>
                  <a:cubicBezTo>
                    <a:pt x="4404" y="3298"/>
                    <a:pt x="5464" y="0"/>
                    <a:pt x="2745"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5" name="Google Shape;34955;p127"/>
            <p:cNvSpPr/>
            <p:nvPr/>
          </p:nvSpPr>
          <p:spPr>
            <a:xfrm>
              <a:off x="1641741" y="3399550"/>
              <a:ext cx="110659" cy="67011"/>
            </a:xfrm>
            <a:custGeom>
              <a:avLst/>
              <a:gdLst/>
              <a:ahLst/>
              <a:cxnLst/>
              <a:rect l="l" t="t" r="r" b="b"/>
              <a:pathLst>
                <a:path w="5466" h="3310" extrusionOk="0">
                  <a:moveTo>
                    <a:pt x="2747" y="1"/>
                  </a:moveTo>
                  <a:cubicBezTo>
                    <a:pt x="2688" y="1"/>
                    <a:pt x="2629" y="2"/>
                    <a:pt x="2567" y="5"/>
                  </a:cubicBezTo>
                  <a:cubicBezTo>
                    <a:pt x="822" y="88"/>
                    <a:pt x="1" y="1948"/>
                    <a:pt x="1320" y="2893"/>
                  </a:cubicBezTo>
                  <a:cubicBezTo>
                    <a:pt x="1455" y="2987"/>
                    <a:pt x="1591" y="3070"/>
                    <a:pt x="1725" y="3132"/>
                  </a:cubicBezTo>
                  <a:cubicBezTo>
                    <a:pt x="1992" y="3255"/>
                    <a:pt x="2250" y="3309"/>
                    <a:pt x="2495" y="3309"/>
                  </a:cubicBezTo>
                  <a:cubicBezTo>
                    <a:pt x="4404" y="3309"/>
                    <a:pt x="5465" y="1"/>
                    <a:pt x="2747"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6" name="Google Shape;34956;p127"/>
            <p:cNvSpPr/>
            <p:nvPr/>
          </p:nvSpPr>
          <p:spPr>
            <a:xfrm>
              <a:off x="2537542" y="3773637"/>
              <a:ext cx="110619" cy="66808"/>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7" name="Google Shape;34957;p127"/>
            <p:cNvSpPr/>
            <p:nvPr/>
          </p:nvSpPr>
          <p:spPr>
            <a:xfrm>
              <a:off x="-88865" y="2427325"/>
              <a:ext cx="260168" cy="157121"/>
            </a:xfrm>
            <a:custGeom>
              <a:avLst/>
              <a:gdLst/>
              <a:ahLst/>
              <a:cxnLst/>
              <a:rect l="l" t="t" r="r" b="b"/>
              <a:pathLst>
                <a:path w="12851" h="7761" extrusionOk="0">
                  <a:moveTo>
                    <a:pt x="6453" y="1"/>
                  </a:moveTo>
                  <a:cubicBezTo>
                    <a:pt x="6318" y="1"/>
                    <a:pt x="6179" y="4"/>
                    <a:pt x="6036" y="11"/>
                  </a:cubicBezTo>
                  <a:cubicBezTo>
                    <a:pt x="1933" y="208"/>
                    <a:pt x="1" y="4570"/>
                    <a:pt x="3096" y="6783"/>
                  </a:cubicBezTo>
                  <a:cubicBezTo>
                    <a:pt x="3418" y="7012"/>
                    <a:pt x="3730" y="7199"/>
                    <a:pt x="4042" y="7344"/>
                  </a:cubicBezTo>
                  <a:cubicBezTo>
                    <a:pt x="4668" y="7633"/>
                    <a:pt x="5277" y="7761"/>
                    <a:pt x="5853" y="7761"/>
                  </a:cubicBezTo>
                  <a:cubicBezTo>
                    <a:pt x="10339" y="7761"/>
                    <a:pt x="12850" y="1"/>
                    <a:pt x="6453" y="1"/>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8" name="Google Shape;34958;p127"/>
            <p:cNvSpPr/>
            <p:nvPr/>
          </p:nvSpPr>
          <p:spPr>
            <a:xfrm>
              <a:off x="1499176" y="1446475"/>
              <a:ext cx="129993" cy="78551"/>
            </a:xfrm>
            <a:custGeom>
              <a:avLst/>
              <a:gdLst/>
              <a:ahLst/>
              <a:cxnLst/>
              <a:rect l="l" t="t" r="r" b="b"/>
              <a:pathLst>
                <a:path w="6421" h="3880" extrusionOk="0">
                  <a:moveTo>
                    <a:pt x="3226" y="0"/>
                  </a:moveTo>
                  <a:cubicBezTo>
                    <a:pt x="3157" y="0"/>
                    <a:pt x="3086" y="2"/>
                    <a:pt x="3013" y="6"/>
                  </a:cubicBezTo>
                  <a:cubicBezTo>
                    <a:pt x="967" y="100"/>
                    <a:pt x="1" y="2281"/>
                    <a:pt x="1549" y="3392"/>
                  </a:cubicBezTo>
                  <a:cubicBezTo>
                    <a:pt x="1704" y="3507"/>
                    <a:pt x="1860" y="3600"/>
                    <a:pt x="2027" y="3673"/>
                  </a:cubicBezTo>
                  <a:cubicBezTo>
                    <a:pt x="2338" y="3816"/>
                    <a:pt x="2640" y="3880"/>
                    <a:pt x="2926" y="3880"/>
                  </a:cubicBezTo>
                  <a:cubicBezTo>
                    <a:pt x="5163" y="3880"/>
                    <a:pt x="6421" y="0"/>
                    <a:pt x="3226" y="0"/>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59" name="Google Shape;34959;p127"/>
            <p:cNvSpPr/>
            <p:nvPr/>
          </p:nvSpPr>
          <p:spPr>
            <a:xfrm>
              <a:off x="1728815" y="1816796"/>
              <a:ext cx="187367" cy="186436"/>
            </a:xfrm>
            <a:custGeom>
              <a:avLst/>
              <a:gdLst/>
              <a:ahLst/>
              <a:cxnLst/>
              <a:rect l="l" t="t" r="r" b="b"/>
              <a:pathLst>
                <a:path w="9255" h="9209" extrusionOk="0">
                  <a:moveTo>
                    <a:pt x="3328" y="1"/>
                  </a:moveTo>
                  <a:cubicBezTo>
                    <a:pt x="3316" y="1"/>
                    <a:pt x="3305" y="2"/>
                    <a:pt x="3293" y="5"/>
                  </a:cubicBezTo>
                  <a:cubicBezTo>
                    <a:pt x="3199" y="26"/>
                    <a:pt x="3116" y="151"/>
                    <a:pt x="3033" y="421"/>
                  </a:cubicBezTo>
                  <a:cubicBezTo>
                    <a:pt x="2898" y="846"/>
                    <a:pt x="2888" y="1293"/>
                    <a:pt x="2794" y="1719"/>
                  </a:cubicBezTo>
                  <a:cubicBezTo>
                    <a:pt x="2576" y="2653"/>
                    <a:pt x="2275" y="3422"/>
                    <a:pt x="1527" y="4077"/>
                  </a:cubicBezTo>
                  <a:cubicBezTo>
                    <a:pt x="1080" y="4461"/>
                    <a:pt x="582" y="4793"/>
                    <a:pt x="156" y="5208"/>
                  </a:cubicBezTo>
                  <a:cubicBezTo>
                    <a:pt x="115" y="5250"/>
                    <a:pt x="73" y="5292"/>
                    <a:pt x="52" y="5344"/>
                  </a:cubicBezTo>
                  <a:cubicBezTo>
                    <a:pt x="0" y="5479"/>
                    <a:pt x="115" y="5624"/>
                    <a:pt x="239" y="5686"/>
                  </a:cubicBezTo>
                  <a:cubicBezTo>
                    <a:pt x="1091" y="6133"/>
                    <a:pt x="2160" y="6237"/>
                    <a:pt x="3074" y="6486"/>
                  </a:cubicBezTo>
                  <a:cubicBezTo>
                    <a:pt x="3220" y="6528"/>
                    <a:pt x="3365" y="6570"/>
                    <a:pt x="3490" y="6632"/>
                  </a:cubicBezTo>
                  <a:cubicBezTo>
                    <a:pt x="3750" y="6787"/>
                    <a:pt x="3895" y="7057"/>
                    <a:pt x="4103" y="7265"/>
                  </a:cubicBezTo>
                  <a:cubicBezTo>
                    <a:pt x="4653" y="7805"/>
                    <a:pt x="5142" y="8304"/>
                    <a:pt x="5567" y="8968"/>
                  </a:cubicBezTo>
                  <a:cubicBezTo>
                    <a:pt x="5638" y="9079"/>
                    <a:pt x="5737" y="9208"/>
                    <a:pt x="5865" y="9208"/>
                  </a:cubicBezTo>
                  <a:cubicBezTo>
                    <a:pt x="5869" y="9208"/>
                    <a:pt x="5874" y="9208"/>
                    <a:pt x="5879" y="9208"/>
                  </a:cubicBezTo>
                  <a:cubicBezTo>
                    <a:pt x="6367" y="9197"/>
                    <a:pt x="6253" y="8294"/>
                    <a:pt x="6232" y="7992"/>
                  </a:cubicBezTo>
                  <a:cubicBezTo>
                    <a:pt x="6181" y="7421"/>
                    <a:pt x="6336" y="6829"/>
                    <a:pt x="6481" y="6268"/>
                  </a:cubicBezTo>
                  <a:cubicBezTo>
                    <a:pt x="6814" y="4949"/>
                    <a:pt x="8029" y="4035"/>
                    <a:pt x="9036" y="3246"/>
                  </a:cubicBezTo>
                  <a:cubicBezTo>
                    <a:pt x="9140" y="3163"/>
                    <a:pt x="9255" y="3048"/>
                    <a:pt x="9213" y="2923"/>
                  </a:cubicBezTo>
                  <a:cubicBezTo>
                    <a:pt x="9193" y="2861"/>
                    <a:pt x="9130" y="2820"/>
                    <a:pt x="9068" y="2789"/>
                  </a:cubicBezTo>
                  <a:cubicBezTo>
                    <a:pt x="8662" y="2561"/>
                    <a:pt x="8197" y="2541"/>
                    <a:pt x="7721" y="2541"/>
                  </a:cubicBezTo>
                  <a:cubicBezTo>
                    <a:pt x="7621" y="2541"/>
                    <a:pt x="7520" y="2542"/>
                    <a:pt x="7419" y="2542"/>
                  </a:cubicBezTo>
                  <a:cubicBezTo>
                    <a:pt x="7192" y="2542"/>
                    <a:pt x="6964" y="2537"/>
                    <a:pt x="6741" y="2508"/>
                  </a:cubicBezTo>
                  <a:cubicBezTo>
                    <a:pt x="5547" y="2353"/>
                    <a:pt x="4674" y="1293"/>
                    <a:pt x="3875" y="472"/>
                  </a:cubicBezTo>
                  <a:cubicBezTo>
                    <a:pt x="3644" y="232"/>
                    <a:pt x="3475" y="1"/>
                    <a:pt x="3328" y="1"/>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60" name="Google Shape;34960;p127"/>
            <p:cNvSpPr/>
            <p:nvPr/>
          </p:nvSpPr>
          <p:spPr>
            <a:xfrm>
              <a:off x="75183" y="1400073"/>
              <a:ext cx="123049" cy="122442"/>
            </a:xfrm>
            <a:custGeom>
              <a:avLst/>
              <a:gdLst/>
              <a:ahLst/>
              <a:cxnLst/>
              <a:rect l="l" t="t" r="r" b="b"/>
              <a:pathLst>
                <a:path w="6078" h="6048" extrusionOk="0">
                  <a:moveTo>
                    <a:pt x="2177" y="1"/>
                  </a:moveTo>
                  <a:cubicBezTo>
                    <a:pt x="2172" y="1"/>
                    <a:pt x="2166" y="2"/>
                    <a:pt x="2161" y="3"/>
                  </a:cubicBezTo>
                  <a:cubicBezTo>
                    <a:pt x="2099" y="24"/>
                    <a:pt x="2047" y="96"/>
                    <a:pt x="1985" y="283"/>
                  </a:cubicBezTo>
                  <a:cubicBezTo>
                    <a:pt x="1902" y="553"/>
                    <a:pt x="1902" y="854"/>
                    <a:pt x="1828" y="1134"/>
                  </a:cubicBezTo>
                  <a:cubicBezTo>
                    <a:pt x="1694" y="1748"/>
                    <a:pt x="1486" y="2246"/>
                    <a:pt x="998" y="2672"/>
                  </a:cubicBezTo>
                  <a:cubicBezTo>
                    <a:pt x="707" y="2932"/>
                    <a:pt x="374" y="3150"/>
                    <a:pt x="104" y="3420"/>
                  </a:cubicBezTo>
                  <a:cubicBezTo>
                    <a:pt x="74" y="3451"/>
                    <a:pt x="42" y="3472"/>
                    <a:pt x="32" y="3513"/>
                  </a:cubicBezTo>
                  <a:cubicBezTo>
                    <a:pt x="0" y="3597"/>
                    <a:pt x="74" y="3690"/>
                    <a:pt x="157" y="3742"/>
                  </a:cubicBezTo>
                  <a:cubicBezTo>
                    <a:pt x="717" y="4033"/>
                    <a:pt x="1413" y="4095"/>
                    <a:pt x="2015" y="4261"/>
                  </a:cubicBezTo>
                  <a:cubicBezTo>
                    <a:pt x="2109" y="4282"/>
                    <a:pt x="2202" y="4313"/>
                    <a:pt x="2285" y="4354"/>
                  </a:cubicBezTo>
                  <a:cubicBezTo>
                    <a:pt x="2462" y="4458"/>
                    <a:pt x="2556" y="4635"/>
                    <a:pt x="2691" y="4770"/>
                  </a:cubicBezTo>
                  <a:cubicBezTo>
                    <a:pt x="3054" y="5123"/>
                    <a:pt x="3376" y="5455"/>
                    <a:pt x="3657" y="5882"/>
                  </a:cubicBezTo>
                  <a:cubicBezTo>
                    <a:pt x="3698" y="5965"/>
                    <a:pt x="3771" y="6048"/>
                    <a:pt x="3854" y="6048"/>
                  </a:cubicBezTo>
                  <a:cubicBezTo>
                    <a:pt x="4176" y="6037"/>
                    <a:pt x="4104" y="5445"/>
                    <a:pt x="4083" y="5248"/>
                  </a:cubicBezTo>
                  <a:cubicBezTo>
                    <a:pt x="4051" y="4874"/>
                    <a:pt x="4155" y="4490"/>
                    <a:pt x="4249" y="4116"/>
                  </a:cubicBezTo>
                  <a:cubicBezTo>
                    <a:pt x="4467" y="3243"/>
                    <a:pt x="5267" y="2651"/>
                    <a:pt x="5932" y="2132"/>
                  </a:cubicBezTo>
                  <a:cubicBezTo>
                    <a:pt x="5994" y="2080"/>
                    <a:pt x="6077" y="2007"/>
                    <a:pt x="6045" y="1924"/>
                  </a:cubicBezTo>
                  <a:cubicBezTo>
                    <a:pt x="6025" y="1882"/>
                    <a:pt x="5994" y="1852"/>
                    <a:pt x="5952" y="1831"/>
                  </a:cubicBezTo>
                  <a:cubicBezTo>
                    <a:pt x="5696" y="1688"/>
                    <a:pt x="5399" y="1671"/>
                    <a:pt x="5096" y="1671"/>
                  </a:cubicBezTo>
                  <a:cubicBezTo>
                    <a:pt x="5004" y="1671"/>
                    <a:pt x="4911" y="1673"/>
                    <a:pt x="4818" y="1673"/>
                  </a:cubicBezTo>
                  <a:cubicBezTo>
                    <a:pt x="4685" y="1673"/>
                    <a:pt x="4553" y="1669"/>
                    <a:pt x="4425" y="1654"/>
                  </a:cubicBezTo>
                  <a:cubicBezTo>
                    <a:pt x="3647" y="1540"/>
                    <a:pt x="3065" y="854"/>
                    <a:pt x="2546" y="314"/>
                  </a:cubicBezTo>
                  <a:cubicBezTo>
                    <a:pt x="2389" y="158"/>
                    <a:pt x="2269" y="1"/>
                    <a:pt x="2177" y="1"/>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61" name="Google Shape;34961;p127"/>
            <p:cNvSpPr/>
            <p:nvPr/>
          </p:nvSpPr>
          <p:spPr>
            <a:xfrm>
              <a:off x="2214128" y="4076745"/>
              <a:ext cx="95901" cy="96164"/>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62" name="Google Shape;34962;p127"/>
            <p:cNvSpPr/>
            <p:nvPr/>
          </p:nvSpPr>
          <p:spPr>
            <a:xfrm>
              <a:off x="2261036" y="2856215"/>
              <a:ext cx="95901" cy="96245"/>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63" name="Google Shape;34963;p127"/>
            <p:cNvSpPr/>
            <p:nvPr/>
          </p:nvSpPr>
          <p:spPr>
            <a:xfrm>
              <a:off x="1082210" y="1148549"/>
              <a:ext cx="95901" cy="96123"/>
            </a:xfrm>
            <a:custGeom>
              <a:avLst/>
              <a:gdLst/>
              <a:ahLst/>
              <a:cxnLst/>
              <a:rect l="l" t="t" r="r" b="b"/>
              <a:pathLst>
                <a:path w="4737" h="4748" extrusionOk="0">
                  <a:moveTo>
                    <a:pt x="4185" y="0"/>
                  </a:moveTo>
                  <a:cubicBezTo>
                    <a:pt x="4134" y="0"/>
                    <a:pt x="4067" y="11"/>
                    <a:pt x="3978" y="35"/>
                  </a:cubicBezTo>
                  <a:cubicBezTo>
                    <a:pt x="3698" y="108"/>
                    <a:pt x="3438" y="254"/>
                    <a:pt x="3168" y="347"/>
                  </a:cubicBezTo>
                  <a:cubicBezTo>
                    <a:pt x="2805" y="474"/>
                    <a:pt x="2461" y="555"/>
                    <a:pt x="2108" y="555"/>
                  </a:cubicBezTo>
                  <a:cubicBezTo>
                    <a:pt x="1886" y="555"/>
                    <a:pt x="1660" y="523"/>
                    <a:pt x="1423" y="450"/>
                  </a:cubicBezTo>
                  <a:cubicBezTo>
                    <a:pt x="1049" y="337"/>
                    <a:pt x="686" y="170"/>
                    <a:pt x="312" y="77"/>
                  </a:cubicBezTo>
                  <a:cubicBezTo>
                    <a:pt x="290" y="70"/>
                    <a:pt x="263" y="62"/>
                    <a:pt x="234" y="62"/>
                  </a:cubicBezTo>
                  <a:cubicBezTo>
                    <a:pt x="222" y="62"/>
                    <a:pt x="210" y="63"/>
                    <a:pt x="197" y="67"/>
                  </a:cubicBezTo>
                  <a:cubicBezTo>
                    <a:pt x="104" y="87"/>
                    <a:pt x="63" y="201"/>
                    <a:pt x="73" y="295"/>
                  </a:cubicBezTo>
                  <a:cubicBezTo>
                    <a:pt x="114" y="918"/>
                    <a:pt x="437" y="1551"/>
                    <a:pt x="603" y="2154"/>
                  </a:cubicBezTo>
                  <a:cubicBezTo>
                    <a:pt x="634" y="2237"/>
                    <a:pt x="665" y="2331"/>
                    <a:pt x="665" y="2435"/>
                  </a:cubicBezTo>
                  <a:cubicBezTo>
                    <a:pt x="675" y="2632"/>
                    <a:pt x="571" y="2798"/>
                    <a:pt x="530" y="2985"/>
                  </a:cubicBezTo>
                  <a:cubicBezTo>
                    <a:pt x="416" y="3483"/>
                    <a:pt x="301" y="3930"/>
                    <a:pt x="84" y="4397"/>
                  </a:cubicBezTo>
                  <a:cubicBezTo>
                    <a:pt x="42" y="4481"/>
                    <a:pt x="0" y="4574"/>
                    <a:pt x="52" y="4658"/>
                  </a:cubicBezTo>
                  <a:cubicBezTo>
                    <a:pt x="96" y="4722"/>
                    <a:pt x="158" y="4747"/>
                    <a:pt x="228" y="4747"/>
                  </a:cubicBezTo>
                  <a:cubicBezTo>
                    <a:pt x="442" y="4747"/>
                    <a:pt x="735" y="4515"/>
                    <a:pt x="852" y="4429"/>
                  </a:cubicBezTo>
                  <a:cubicBezTo>
                    <a:pt x="1153" y="4210"/>
                    <a:pt x="1538" y="4086"/>
                    <a:pt x="1901" y="3972"/>
                  </a:cubicBezTo>
                  <a:cubicBezTo>
                    <a:pt x="2114" y="3905"/>
                    <a:pt x="2331" y="3877"/>
                    <a:pt x="2549" y="3877"/>
                  </a:cubicBezTo>
                  <a:cubicBezTo>
                    <a:pt x="3212" y="3877"/>
                    <a:pt x="3883" y="4137"/>
                    <a:pt x="4477" y="4356"/>
                  </a:cubicBezTo>
                  <a:cubicBezTo>
                    <a:pt x="4515" y="4373"/>
                    <a:pt x="4563" y="4386"/>
                    <a:pt x="4606" y="4386"/>
                  </a:cubicBezTo>
                  <a:cubicBezTo>
                    <a:pt x="4645" y="4386"/>
                    <a:pt x="4681" y="4375"/>
                    <a:pt x="4705" y="4346"/>
                  </a:cubicBezTo>
                  <a:cubicBezTo>
                    <a:pt x="4737" y="4314"/>
                    <a:pt x="4737" y="4263"/>
                    <a:pt x="4737" y="4221"/>
                  </a:cubicBezTo>
                  <a:cubicBezTo>
                    <a:pt x="4716" y="3702"/>
                    <a:pt x="4301" y="3296"/>
                    <a:pt x="4093" y="2829"/>
                  </a:cubicBezTo>
                  <a:cubicBezTo>
                    <a:pt x="3770" y="2102"/>
                    <a:pt x="4061" y="1251"/>
                    <a:pt x="4238" y="524"/>
                  </a:cubicBezTo>
                  <a:cubicBezTo>
                    <a:pt x="4301" y="295"/>
                    <a:pt x="4373" y="108"/>
                    <a:pt x="4301" y="35"/>
                  </a:cubicBezTo>
                  <a:cubicBezTo>
                    <a:pt x="4279" y="13"/>
                    <a:pt x="4242" y="0"/>
                    <a:pt x="4185" y="0"/>
                  </a:cubicBezTo>
                  <a:close/>
                </a:path>
              </a:pathLst>
            </a:custGeom>
            <a:solidFill>
              <a:schemeClr val="accent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64" name="Google Shape;34964;p127"/>
            <p:cNvSpPr/>
            <p:nvPr/>
          </p:nvSpPr>
          <p:spPr>
            <a:xfrm>
              <a:off x="1874741" y="2428094"/>
              <a:ext cx="95698" cy="96123"/>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65" name="Google Shape;34965;p127"/>
            <p:cNvSpPr/>
            <p:nvPr/>
          </p:nvSpPr>
          <p:spPr>
            <a:xfrm>
              <a:off x="282512" y="1099334"/>
              <a:ext cx="95901" cy="96123"/>
            </a:xfrm>
            <a:custGeom>
              <a:avLst/>
              <a:gdLst/>
              <a:ahLst/>
              <a:cxnLst/>
              <a:rect l="l" t="t" r="r" b="b"/>
              <a:pathLst>
                <a:path w="4737" h="4748" extrusionOk="0">
                  <a:moveTo>
                    <a:pt x="4181" y="0"/>
                  </a:moveTo>
                  <a:cubicBezTo>
                    <a:pt x="4129" y="0"/>
                    <a:pt x="4062" y="11"/>
                    <a:pt x="3979" y="36"/>
                  </a:cubicBezTo>
                  <a:cubicBezTo>
                    <a:pt x="3698" y="109"/>
                    <a:pt x="3439" y="254"/>
                    <a:pt x="3169" y="347"/>
                  </a:cubicBezTo>
                  <a:cubicBezTo>
                    <a:pt x="2799" y="475"/>
                    <a:pt x="2457" y="555"/>
                    <a:pt x="2103" y="555"/>
                  </a:cubicBezTo>
                  <a:cubicBezTo>
                    <a:pt x="1881" y="555"/>
                    <a:pt x="1654" y="523"/>
                    <a:pt x="1413" y="451"/>
                  </a:cubicBezTo>
                  <a:cubicBezTo>
                    <a:pt x="1050" y="337"/>
                    <a:pt x="686" y="171"/>
                    <a:pt x="312" y="77"/>
                  </a:cubicBezTo>
                  <a:cubicBezTo>
                    <a:pt x="283" y="70"/>
                    <a:pt x="259" y="63"/>
                    <a:pt x="233" y="63"/>
                  </a:cubicBezTo>
                  <a:cubicBezTo>
                    <a:pt x="222" y="63"/>
                    <a:pt x="211" y="64"/>
                    <a:pt x="198" y="67"/>
                  </a:cubicBezTo>
                  <a:cubicBezTo>
                    <a:pt x="105" y="88"/>
                    <a:pt x="63" y="202"/>
                    <a:pt x="74" y="296"/>
                  </a:cubicBezTo>
                  <a:cubicBezTo>
                    <a:pt x="115" y="919"/>
                    <a:pt x="427" y="1552"/>
                    <a:pt x="603" y="2154"/>
                  </a:cubicBezTo>
                  <a:cubicBezTo>
                    <a:pt x="635" y="2238"/>
                    <a:pt x="655" y="2331"/>
                    <a:pt x="665" y="2435"/>
                  </a:cubicBezTo>
                  <a:cubicBezTo>
                    <a:pt x="676" y="2632"/>
                    <a:pt x="572" y="2798"/>
                    <a:pt x="531" y="2985"/>
                  </a:cubicBezTo>
                  <a:cubicBezTo>
                    <a:pt x="416" y="3484"/>
                    <a:pt x="302" y="3931"/>
                    <a:pt x="84" y="4398"/>
                  </a:cubicBezTo>
                  <a:cubicBezTo>
                    <a:pt x="42" y="4481"/>
                    <a:pt x="1" y="4575"/>
                    <a:pt x="53" y="4658"/>
                  </a:cubicBezTo>
                  <a:cubicBezTo>
                    <a:pt x="97" y="4722"/>
                    <a:pt x="158" y="4748"/>
                    <a:pt x="229" y="4748"/>
                  </a:cubicBezTo>
                  <a:cubicBezTo>
                    <a:pt x="442" y="4748"/>
                    <a:pt x="736" y="4515"/>
                    <a:pt x="852" y="4430"/>
                  </a:cubicBezTo>
                  <a:cubicBezTo>
                    <a:pt x="1154" y="4211"/>
                    <a:pt x="1538" y="4086"/>
                    <a:pt x="1902" y="3973"/>
                  </a:cubicBezTo>
                  <a:cubicBezTo>
                    <a:pt x="2112" y="3906"/>
                    <a:pt x="2328" y="3878"/>
                    <a:pt x="2544" y="3878"/>
                  </a:cubicBezTo>
                  <a:cubicBezTo>
                    <a:pt x="3203" y="3878"/>
                    <a:pt x="3875" y="4138"/>
                    <a:pt x="4478" y="4356"/>
                  </a:cubicBezTo>
                  <a:cubicBezTo>
                    <a:pt x="4516" y="4373"/>
                    <a:pt x="4563" y="4387"/>
                    <a:pt x="4606" y="4387"/>
                  </a:cubicBezTo>
                  <a:cubicBezTo>
                    <a:pt x="4645" y="4387"/>
                    <a:pt x="4682" y="4376"/>
                    <a:pt x="4706" y="4346"/>
                  </a:cubicBezTo>
                  <a:cubicBezTo>
                    <a:pt x="4737" y="4315"/>
                    <a:pt x="4737" y="4263"/>
                    <a:pt x="4737" y="4222"/>
                  </a:cubicBezTo>
                  <a:cubicBezTo>
                    <a:pt x="4716" y="3702"/>
                    <a:pt x="4301" y="3297"/>
                    <a:pt x="4093" y="2830"/>
                  </a:cubicBezTo>
                  <a:cubicBezTo>
                    <a:pt x="3771" y="2103"/>
                    <a:pt x="4051" y="1251"/>
                    <a:pt x="4238" y="524"/>
                  </a:cubicBezTo>
                  <a:cubicBezTo>
                    <a:pt x="4291" y="296"/>
                    <a:pt x="4374" y="109"/>
                    <a:pt x="4301" y="36"/>
                  </a:cubicBezTo>
                  <a:cubicBezTo>
                    <a:pt x="4279" y="14"/>
                    <a:pt x="4239" y="0"/>
                    <a:pt x="4181"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66" name="Google Shape;34966;p127"/>
            <p:cNvSpPr/>
            <p:nvPr/>
          </p:nvSpPr>
          <p:spPr>
            <a:xfrm>
              <a:off x="206188" y="3257349"/>
              <a:ext cx="95921" cy="96204"/>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967" name="Google Shape;34967;p127"/>
            <p:cNvSpPr/>
            <p:nvPr/>
          </p:nvSpPr>
          <p:spPr>
            <a:xfrm>
              <a:off x="2435750" y="4709179"/>
              <a:ext cx="95718" cy="96123"/>
            </a:xfrm>
            <a:custGeom>
              <a:avLst/>
              <a:gdLst/>
              <a:ahLst/>
              <a:cxnLst/>
              <a:rect l="l" t="t" r="r" b="b"/>
              <a:pathLst>
                <a:path w="4728" h="4748" extrusionOk="0">
                  <a:moveTo>
                    <a:pt x="4175" y="1"/>
                  </a:moveTo>
                  <a:cubicBezTo>
                    <a:pt x="4124" y="1"/>
                    <a:pt x="4057" y="11"/>
                    <a:pt x="3969" y="36"/>
                  </a:cubicBezTo>
                  <a:cubicBezTo>
                    <a:pt x="3689" y="108"/>
                    <a:pt x="3439" y="254"/>
                    <a:pt x="3159" y="348"/>
                  </a:cubicBezTo>
                  <a:cubicBezTo>
                    <a:pt x="2794" y="476"/>
                    <a:pt x="2453" y="560"/>
                    <a:pt x="2099" y="560"/>
                  </a:cubicBezTo>
                  <a:cubicBezTo>
                    <a:pt x="1879" y="560"/>
                    <a:pt x="1653" y="527"/>
                    <a:pt x="1414" y="452"/>
                  </a:cubicBezTo>
                  <a:cubicBezTo>
                    <a:pt x="1040" y="337"/>
                    <a:pt x="686" y="171"/>
                    <a:pt x="303" y="78"/>
                  </a:cubicBezTo>
                  <a:cubicBezTo>
                    <a:pt x="280" y="70"/>
                    <a:pt x="253" y="63"/>
                    <a:pt x="228" y="63"/>
                  </a:cubicBezTo>
                  <a:cubicBezTo>
                    <a:pt x="217" y="63"/>
                    <a:pt x="208" y="64"/>
                    <a:pt x="199" y="67"/>
                  </a:cubicBezTo>
                  <a:cubicBezTo>
                    <a:pt x="105" y="88"/>
                    <a:pt x="63" y="202"/>
                    <a:pt x="63" y="295"/>
                  </a:cubicBezTo>
                  <a:cubicBezTo>
                    <a:pt x="116" y="919"/>
                    <a:pt x="427" y="1553"/>
                    <a:pt x="603" y="2155"/>
                  </a:cubicBezTo>
                  <a:cubicBezTo>
                    <a:pt x="624" y="2248"/>
                    <a:pt x="656" y="2342"/>
                    <a:pt x="656" y="2435"/>
                  </a:cubicBezTo>
                  <a:cubicBezTo>
                    <a:pt x="666" y="2633"/>
                    <a:pt x="562" y="2799"/>
                    <a:pt x="520" y="2986"/>
                  </a:cubicBezTo>
                  <a:cubicBezTo>
                    <a:pt x="406" y="3484"/>
                    <a:pt x="292" y="3931"/>
                    <a:pt x="74" y="4398"/>
                  </a:cubicBezTo>
                  <a:cubicBezTo>
                    <a:pt x="43" y="4482"/>
                    <a:pt x="1" y="4585"/>
                    <a:pt x="43" y="4658"/>
                  </a:cubicBezTo>
                  <a:cubicBezTo>
                    <a:pt x="87" y="4722"/>
                    <a:pt x="148" y="4748"/>
                    <a:pt x="219" y="4748"/>
                  </a:cubicBezTo>
                  <a:cubicBezTo>
                    <a:pt x="433" y="4748"/>
                    <a:pt x="725" y="4515"/>
                    <a:pt x="843" y="4429"/>
                  </a:cubicBezTo>
                  <a:cubicBezTo>
                    <a:pt x="1143" y="4212"/>
                    <a:pt x="1538" y="4087"/>
                    <a:pt x="1902" y="3972"/>
                  </a:cubicBezTo>
                  <a:cubicBezTo>
                    <a:pt x="2113" y="3906"/>
                    <a:pt x="2327" y="3877"/>
                    <a:pt x="2543" y="3877"/>
                  </a:cubicBezTo>
                  <a:cubicBezTo>
                    <a:pt x="3202" y="3877"/>
                    <a:pt x="3873" y="4138"/>
                    <a:pt x="4467" y="4357"/>
                  </a:cubicBezTo>
                  <a:cubicBezTo>
                    <a:pt x="4511" y="4373"/>
                    <a:pt x="4560" y="4387"/>
                    <a:pt x="4605" y="4387"/>
                  </a:cubicBezTo>
                  <a:cubicBezTo>
                    <a:pt x="4645" y="4387"/>
                    <a:pt x="4682" y="4376"/>
                    <a:pt x="4707" y="4346"/>
                  </a:cubicBezTo>
                  <a:cubicBezTo>
                    <a:pt x="4727" y="4315"/>
                    <a:pt x="4727" y="4263"/>
                    <a:pt x="4727" y="4222"/>
                  </a:cubicBezTo>
                  <a:cubicBezTo>
                    <a:pt x="4707" y="3702"/>
                    <a:pt x="4291" y="3298"/>
                    <a:pt x="4083" y="2830"/>
                  </a:cubicBezTo>
                  <a:cubicBezTo>
                    <a:pt x="3761" y="2103"/>
                    <a:pt x="4052" y="1251"/>
                    <a:pt x="4229" y="524"/>
                  </a:cubicBezTo>
                  <a:cubicBezTo>
                    <a:pt x="4291" y="295"/>
                    <a:pt x="4363" y="108"/>
                    <a:pt x="4291" y="36"/>
                  </a:cubicBezTo>
                  <a:cubicBezTo>
                    <a:pt x="4269" y="14"/>
                    <a:pt x="4233" y="1"/>
                    <a:pt x="4175"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34448" name="Google Shape;34448;p125"/>
          <p:cNvGrpSpPr/>
          <p:nvPr/>
        </p:nvGrpSpPr>
        <p:grpSpPr>
          <a:xfrm rot="19680000">
            <a:off x="7988300" y="2522855"/>
            <a:ext cx="1292860" cy="2424430"/>
            <a:chOff x="1383800" y="1586525"/>
            <a:chExt cx="671925" cy="1165550"/>
          </a:xfrm>
        </p:grpSpPr>
        <p:sp>
          <p:nvSpPr>
            <p:cNvPr id="34449" name="Google Shape;34449;p125"/>
            <p:cNvSpPr/>
            <p:nvPr/>
          </p:nvSpPr>
          <p:spPr>
            <a:xfrm>
              <a:off x="1410250" y="2060625"/>
              <a:ext cx="149425" cy="259150"/>
            </a:xfrm>
            <a:custGeom>
              <a:avLst/>
              <a:gdLst/>
              <a:ahLst/>
              <a:cxnLst/>
              <a:rect l="l" t="t" r="r" b="b"/>
              <a:pathLst>
                <a:path w="5977" h="10366" extrusionOk="0">
                  <a:moveTo>
                    <a:pt x="5977" y="0"/>
                  </a:moveTo>
                  <a:lnTo>
                    <a:pt x="0" y="4534"/>
                  </a:lnTo>
                  <a:lnTo>
                    <a:pt x="0" y="10366"/>
                  </a:lnTo>
                  <a:lnTo>
                    <a:pt x="5977" y="7600"/>
                  </a:lnTo>
                  <a:lnTo>
                    <a:pt x="5977" y="0"/>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0" name="Google Shape;34450;p125"/>
            <p:cNvSpPr/>
            <p:nvPr/>
          </p:nvSpPr>
          <p:spPr>
            <a:xfrm>
              <a:off x="1879825" y="2060625"/>
              <a:ext cx="149425" cy="259150"/>
            </a:xfrm>
            <a:custGeom>
              <a:avLst/>
              <a:gdLst/>
              <a:ahLst/>
              <a:cxnLst/>
              <a:rect l="l" t="t" r="r" b="b"/>
              <a:pathLst>
                <a:path w="5977" h="10366" extrusionOk="0">
                  <a:moveTo>
                    <a:pt x="0" y="0"/>
                  </a:moveTo>
                  <a:lnTo>
                    <a:pt x="0" y="7600"/>
                  </a:lnTo>
                  <a:lnTo>
                    <a:pt x="5977" y="10366"/>
                  </a:lnTo>
                  <a:lnTo>
                    <a:pt x="5977" y="4534"/>
                  </a:lnTo>
                  <a:lnTo>
                    <a:pt x="0" y="0"/>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1" name="Google Shape;34451;p125"/>
            <p:cNvSpPr/>
            <p:nvPr/>
          </p:nvSpPr>
          <p:spPr>
            <a:xfrm>
              <a:off x="1383800" y="2149900"/>
              <a:ext cx="149125" cy="259175"/>
            </a:xfrm>
            <a:custGeom>
              <a:avLst/>
              <a:gdLst/>
              <a:ahLst/>
              <a:cxnLst/>
              <a:rect l="l" t="t" r="r" b="b"/>
              <a:pathLst>
                <a:path w="5965" h="10367" extrusionOk="0">
                  <a:moveTo>
                    <a:pt x="5965" y="1"/>
                  </a:moveTo>
                  <a:lnTo>
                    <a:pt x="0" y="4546"/>
                  </a:lnTo>
                  <a:lnTo>
                    <a:pt x="0" y="10366"/>
                  </a:lnTo>
                  <a:lnTo>
                    <a:pt x="5965" y="7612"/>
                  </a:lnTo>
                  <a:lnTo>
                    <a:pt x="5965"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2" name="Google Shape;34452;p125"/>
            <p:cNvSpPr/>
            <p:nvPr/>
          </p:nvSpPr>
          <p:spPr>
            <a:xfrm>
              <a:off x="1906275" y="2149900"/>
              <a:ext cx="149450" cy="259175"/>
            </a:xfrm>
            <a:custGeom>
              <a:avLst/>
              <a:gdLst/>
              <a:ahLst/>
              <a:cxnLst/>
              <a:rect l="l" t="t" r="r" b="b"/>
              <a:pathLst>
                <a:path w="5978" h="10367" extrusionOk="0">
                  <a:moveTo>
                    <a:pt x="1" y="1"/>
                  </a:moveTo>
                  <a:lnTo>
                    <a:pt x="1" y="7612"/>
                  </a:lnTo>
                  <a:lnTo>
                    <a:pt x="5977" y="10366"/>
                  </a:lnTo>
                  <a:lnTo>
                    <a:pt x="5977" y="4546"/>
                  </a:lnTo>
                  <a:lnTo>
                    <a:pt x="1"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3" name="Google Shape;34453;p125"/>
            <p:cNvSpPr/>
            <p:nvPr/>
          </p:nvSpPr>
          <p:spPr>
            <a:xfrm>
              <a:off x="1499225" y="1586525"/>
              <a:ext cx="220400" cy="855000"/>
            </a:xfrm>
            <a:custGeom>
              <a:avLst/>
              <a:gdLst/>
              <a:ahLst/>
              <a:cxnLst/>
              <a:rect l="l" t="t" r="r" b="b"/>
              <a:pathLst>
                <a:path w="8816" h="34200" extrusionOk="0">
                  <a:moveTo>
                    <a:pt x="8815" y="1"/>
                  </a:moveTo>
                  <a:lnTo>
                    <a:pt x="8683" y="133"/>
                  </a:lnTo>
                  <a:cubicBezTo>
                    <a:pt x="8599" y="217"/>
                    <a:pt x="8466" y="349"/>
                    <a:pt x="8310" y="518"/>
                  </a:cubicBezTo>
                  <a:cubicBezTo>
                    <a:pt x="8154" y="686"/>
                    <a:pt x="7961" y="903"/>
                    <a:pt x="7757" y="1143"/>
                  </a:cubicBezTo>
                  <a:lnTo>
                    <a:pt x="7420" y="1540"/>
                  </a:lnTo>
                  <a:lnTo>
                    <a:pt x="7059" y="1985"/>
                  </a:lnTo>
                  <a:cubicBezTo>
                    <a:pt x="6470" y="2718"/>
                    <a:pt x="5929" y="3488"/>
                    <a:pt x="5424" y="4282"/>
                  </a:cubicBezTo>
                  <a:cubicBezTo>
                    <a:pt x="4811" y="5232"/>
                    <a:pt x="4246" y="6218"/>
                    <a:pt x="3728" y="7240"/>
                  </a:cubicBezTo>
                  <a:cubicBezTo>
                    <a:pt x="3151" y="8370"/>
                    <a:pt x="2646" y="9549"/>
                    <a:pt x="2201" y="10739"/>
                  </a:cubicBezTo>
                  <a:cubicBezTo>
                    <a:pt x="1720" y="12014"/>
                    <a:pt x="1323" y="13324"/>
                    <a:pt x="1011" y="14647"/>
                  </a:cubicBezTo>
                  <a:cubicBezTo>
                    <a:pt x="337" y="17437"/>
                    <a:pt x="1" y="20287"/>
                    <a:pt x="1" y="23149"/>
                  </a:cubicBezTo>
                  <a:cubicBezTo>
                    <a:pt x="1" y="24592"/>
                    <a:pt x="85" y="26035"/>
                    <a:pt x="241" y="27466"/>
                  </a:cubicBezTo>
                  <a:cubicBezTo>
                    <a:pt x="410" y="28873"/>
                    <a:pt x="650" y="30268"/>
                    <a:pt x="987" y="31651"/>
                  </a:cubicBezTo>
                  <a:cubicBezTo>
                    <a:pt x="1191" y="32516"/>
                    <a:pt x="1432" y="33370"/>
                    <a:pt x="1708" y="34200"/>
                  </a:cubicBezTo>
                  <a:cubicBezTo>
                    <a:pt x="3930" y="33249"/>
                    <a:pt x="6316" y="32757"/>
                    <a:pt x="8728" y="32757"/>
                  </a:cubicBezTo>
                  <a:cubicBezTo>
                    <a:pt x="8757" y="32757"/>
                    <a:pt x="8786" y="32757"/>
                    <a:pt x="8815" y="32757"/>
                  </a:cubicBezTo>
                  <a:lnTo>
                    <a:pt x="8815" y="1"/>
                  </a:ln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4" name="Google Shape;34454;p125"/>
            <p:cNvSpPr/>
            <p:nvPr/>
          </p:nvSpPr>
          <p:spPr>
            <a:xfrm>
              <a:off x="1719600" y="1586525"/>
              <a:ext cx="220675" cy="855000"/>
            </a:xfrm>
            <a:custGeom>
              <a:avLst/>
              <a:gdLst/>
              <a:ahLst/>
              <a:cxnLst/>
              <a:rect l="l" t="t" r="r" b="b"/>
              <a:pathLst>
                <a:path w="8827" h="34200" extrusionOk="0">
                  <a:moveTo>
                    <a:pt x="0" y="1"/>
                  </a:moveTo>
                  <a:lnTo>
                    <a:pt x="0" y="32757"/>
                  </a:lnTo>
                  <a:cubicBezTo>
                    <a:pt x="29" y="32757"/>
                    <a:pt x="58" y="32757"/>
                    <a:pt x="88" y="32757"/>
                  </a:cubicBezTo>
                  <a:cubicBezTo>
                    <a:pt x="2511" y="32757"/>
                    <a:pt x="4897" y="33249"/>
                    <a:pt x="7119" y="34200"/>
                  </a:cubicBezTo>
                  <a:cubicBezTo>
                    <a:pt x="7383" y="33370"/>
                    <a:pt x="7636" y="32516"/>
                    <a:pt x="7840" y="31651"/>
                  </a:cubicBezTo>
                  <a:cubicBezTo>
                    <a:pt x="8177" y="30268"/>
                    <a:pt x="8418" y="28873"/>
                    <a:pt x="8586" y="27466"/>
                  </a:cubicBezTo>
                  <a:cubicBezTo>
                    <a:pt x="8742" y="26035"/>
                    <a:pt x="8826" y="24592"/>
                    <a:pt x="8826" y="23149"/>
                  </a:cubicBezTo>
                  <a:cubicBezTo>
                    <a:pt x="8826" y="20287"/>
                    <a:pt x="8490" y="17437"/>
                    <a:pt x="7816" y="14647"/>
                  </a:cubicBezTo>
                  <a:cubicBezTo>
                    <a:pt x="7504" y="13324"/>
                    <a:pt x="7107" y="12014"/>
                    <a:pt x="6626" y="10739"/>
                  </a:cubicBezTo>
                  <a:cubicBezTo>
                    <a:pt x="6181" y="9549"/>
                    <a:pt x="5664" y="8370"/>
                    <a:pt x="5099" y="7240"/>
                  </a:cubicBezTo>
                  <a:cubicBezTo>
                    <a:pt x="4582" y="6218"/>
                    <a:pt x="4016" y="5232"/>
                    <a:pt x="3403" y="4282"/>
                  </a:cubicBezTo>
                  <a:cubicBezTo>
                    <a:pt x="2898" y="3488"/>
                    <a:pt x="2345" y="2718"/>
                    <a:pt x="1768" y="1985"/>
                  </a:cubicBezTo>
                  <a:lnTo>
                    <a:pt x="1407" y="1540"/>
                  </a:lnTo>
                  <a:lnTo>
                    <a:pt x="1070" y="1143"/>
                  </a:lnTo>
                  <a:cubicBezTo>
                    <a:pt x="866" y="891"/>
                    <a:pt x="673" y="686"/>
                    <a:pt x="517" y="518"/>
                  </a:cubicBezTo>
                  <a:cubicBezTo>
                    <a:pt x="361" y="337"/>
                    <a:pt x="229" y="217"/>
                    <a:pt x="144" y="133"/>
                  </a:cubicBezTo>
                  <a:lnTo>
                    <a:pt x="0" y="1"/>
                  </a:ln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5" name="Google Shape;34455;p125"/>
            <p:cNvSpPr/>
            <p:nvPr/>
          </p:nvSpPr>
          <p:spPr>
            <a:xfrm>
              <a:off x="1677200" y="2136675"/>
              <a:ext cx="87500" cy="409775"/>
            </a:xfrm>
            <a:custGeom>
              <a:avLst/>
              <a:gdLst/>
              <a:ahLst/>
              <a:cxnLst/>
              <a:rect l="l" t="t" r="r" b="b"/>
              <a:pathLst>
                <a:path w="3500" h="16391" extrusionOk="0">
                  <a:moveTo>
                    <a:pt x="1576" y="0"/>
                  </a:moveTo>
                  <a:cubicBezTo>
                    <a:pt x="1576" y="0"/>
                    <a:pt x="1540" y="61"/>
                    <a:pt x="1456" y="181"/>
                  </a:cubicBezTo>
                  <a:cubicBezTo>
                    <a:pt x="1371" y="301"/>
                    <a:pt x="1275" y="481"/>
                    <a:pt x="1143" y="698"/>
                  </a:cubicBezTo>
                  <a:cubicBezTo>
                    <a:pt x="830" y="1287"/>
                    <a:pt x="590" y="1912"/>
                    <a:pt x="409" y="2550"/>
                  </a:cubicBezTo>
                  <a:cubicBezTo>
                    <a:pt x="289" y="2959"/>
                    <a:pt x="193" y="3380"/>
                    <a:pt x="121" y="3800"/>
                  </a:cubicBezTo>
                  <a:cubicBezTo>
                    <a:pt x="37" y="4245"/>
                    <a:pt x="1" y="4714"/>
                    <a:pt x="13" y="5183"/>
                  </a:cubicBezTo>
                  <a:cubicBezTo>
                    <a:pt x="25" y="5676"/>
                    <a:pt x="85" y="6169"/>
                    <a:pt x="181" y="6662"/>
                  </a:cubicBezTo>
                  <a:cubicBezTo>
                    <a:pt x="277" y="7167"/>
                    <a:pt x="361" y="7684"/>
                    <a:pt x="421" y="8189"/>
                  </a:cubicBezTo>
                  <a:cubicBezTo>
                    <a:pt x="518" y="9212"/>
                    <a:pt x="638" y="10234"/>
                    <a:pt x="770" y="11196"/>
                  </a:cubicBezTo>
                  <a:cubicBezTo>
                    <a:pt x="830" y="11677"/>
                    <a:pt x="890" y="12146"/>
                    <a:pt x="963" y="12579"/>
                  </a:cubicBezTo>
                  <a:cubicBezTo>
                    <a:pt x="1023" y="13024"/>
                    <a:pt x="1095" y="13432"/>
                    <a:pt x="1143" y="13817"/>
                  </a:cubicBezTo>
                  <a:cubicBezTo>
                    <a:pt x="1203" y="14214"/>
                    <a:pt x="1263" y="14563"/>
                    <a:pt x="1323" y="14875"/>
                  </a:cubicBezTo>
                  <a:cubicBezTo>
                    <a:pt x="1371" y="15188"/>
                    <a:pt x="1419" y="15453"/>
                    <a:pt x="1456" y="15681"/>
                  </a:cubicBezTo>
                  <a:cubicBezTo>
                    <a:pt x="1540" y="16126"/>
                    <a:pt x="1588" y="16391"/>
                    <a:pt x="1588" y="16391"/>
                  </a:cubicBezTo>
                  <a:lnTo>
                    <a:pt x="1925" y="16391"/>
                  </a:lnTo>
                  <a:cubicBezTo>
                    <a:pt x="1925" y="16391"/>
                    <a:pt x="1973" y="16138"/>
                    <a:pt x="2045" y="15681"/>
                  </a:cubicBezTo>
                  <a:cubicBezTo>
                    <a:pt x="2093" y="15453"/>
                    <a:pt x="2141" y="15188"/>
                    <a:pt x="2189" y="14875"/>
                  </a:cubicBezTo>
                  <a:cubicBezTo>
                    <a:pt x="2237" y="14551"/>
                    <a:pt x="2297" y="14202"/>
                    <a:pt x="2357" y="13817"/>
                  </a:cubicBezTo>
                  <a:cubicBezTo>
                    <a:pt x="2418" y="13432"/>
                    <a:pt x="2478" y="13024"/>
                    <a:pt x="2550" y="12579"/>
                  </a:cubicBezTo>
                  <a:cubicBezTo>
                    <a:pt x="2610" y="12146"/>
                    <a:pt x="2670" y="11677"/>
                    <a:pt x="2742" y="11196"/>
                  </a:cubicBezTo>
                  <a:cubicBezTo>
                    <a:pt x="2875" y="10234"/>
                    <a:pt x="2983" y="9212"/>
                    <a:pt x="3091" y="8189"/>
                  </a:cubicBezTo>
                  <a:cubicBezTo>
                    <a:pt x="3139" y="7684"/>
                    <a:pt x="3235" y="7167"/>
                    <a:pt x="3319" y="6662"/>
                  </a:cubicBezTo>
                  <a:cubicBezTo>
                    <a:pt x="3416" y="6181"/>
                    <a:pt x="3476" y="5676"/>
                    <a:pt x="3500" y="5183"/>
                  </a:cubicBezTo>
                  <a:cubicBezTo>
                    <a:pt x="3500" y="4726"/>
                    <a:pt x="3464" y="4257"/>
                    <a:pt x="3380" y="3800"/>
                  </a:cubicBezTo>
                  <a:cubicBezTo>
                    <a:pt x="3307" y="3380"/>
                    <a:pt x="3211" y="2971"/>
                    <a:pt x="3091" y="2562"/>
                  </a:cubicBezTo>
                  <a:cubicBezTo>
                    <a:pt x="2911" y="1912"/>
                    <a:pt x="2658" y="1287"/>
                    <a:pt x="2345" y="698"/>
                  </a:cubicBezTo>
                  <a:cubicBezTo>
                    <a:pt x="2237" y="481"/>
                    <a:pt x="2129" y="301"/>
                    <a:pt x="2045" y="181"/>
                  </a:cubicBezTo>
                  <a:cubicBezTo>
                    <a:pt x="1973" y="61"/>
                    <a:pt x="1925" y="0"/>
                    <a:pt x="1925"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6" name="Google Shape;34456;p125"/>
            <p:cNvSpPr/>
            <p:nvPr/>
          </p:nvSpPr>
          <p:spPr>
            <a:xfrm>
              <a:off x="1592725" y="1831550"/>
              <a:ext cx="265475" cy="255125"/>
            </a:xfrm>
            <a:custGeom>
              <a:avLst/>
              <a:gdLst/>
              <a:ahLst/>
              <a:cxnLst/>
              <a:rect l="l" t="t" r="r" b="b"/>
              <a:pathLst>
                <a:path w="10619" h="10205" extrusionOk="0">
                  <a:moveTo>
                    <a:pt x="5482" y="0"/>
                  </a:moveTo>
                  <a:cubicBezTo>
                    <a:pt x="5475" y="0"/>
                    <a:pt x="5467" y="0"/>
                    <a:pt x="5460" y="0"/>
                  </a:cubicBezTo>
                  <a:cubicBezTo>
                    <a:pt x="3392" y="12"/>
                    <a:pt x="1552" y="1275"/>
                    <a:pt x="770" y="3187"/>
                  </a:cubicBezTo>
                  <a:cubicBezTo>
                    <a:pt x="1" y="5099"/>
                    <a:pt x="445" y="7287"/>
                    <a:pt x="1925" y="8742"/>
                  </a:cubicBezTo>
                  <a:cubicBezTo>
                    <a:pt x="2896" y="9698"/>
                    <a:pt x="4189" y="10205"/>
                    <a:pt x="5503" y="10205"/>
                  </a:cubicBezTo>
                  <a:cubicBezTo>
                    <a:pt x="6174" y="10205"/>
                    <a:pt x="6850" y="10073"/>
                    <a:pt x="7492" y="9800"/>
                  </a:cubicBezTo>
                  <a:cubicBezTo>
                    <a:pt x="9392" y="8995"/>
                    <a:pt x="10619" y="7119"/>
                    <a:pt x="10607" y="5051"/>
                  </a:cubicBezTo>
                  <a:cubicBezTo>
                    <a:pt x="10571" y="2244"/>
                    <a:pt x="8286" y="0"/>
                    <a:pt x="5482" y="0"/>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7" name="Google Shape;34457;p125"/>
            <p:cNvSpPr/>
            <p:nvPr/>
          </p:nvSpPr>
          <p:spPr>
            <a:xfrm>
              <a:off x="1582200" y="1812900"/>
              <a:ext cx="265475" cy="255150"/>
            </a:xfrm>
            <a:custGeom>
              <a:avLst/>
              <a:gdLst/>
              <a:ahLst/>
              <a:cxnLst/>
              <a:rect l="l" t="t" r="r" b="b"/>
              <a:pathLst>
                <a:path w="10619" h="10206" extrusionOk="0">
                  <a:moveTo>
                    <a:pt x="5482" y="1"/>
                  </a:moveTo>
                  <a:cubicBezTo>
                    <a:pt x="5475" y="1"/>
                    <a:pt x="5467" y="1"/>
                    <a:pt x="5460" y="1"/>
                  </a:cubicBezTo>
                  <a:cubicBezTo>
                    <a:pt x="3392" y="25"/>
                    <a:pt x="1552" y="1287"/>
                    <a:pt x="770" y="3199"/>
                  </a:cubicBezTo>
                  <a:cubicBezTo>
                    <a:pt x="1" y="5111"/>
                    <a:pt x="458" y="7300"/>
                    <a:pt x="1925" y="8743"/>
                  </a:cubicBezTo>
                  <a:cubicBezTo>
                    <a:pt x="2904" y="9698"/>
                    <a:pt x="4194" y="10205"/>
                    <a:pt x="5506" y="10205"/>
                  </a:cubicBezTo>
                  <a:cubicBezTo>
                    <a:pt x="6175" y="10205"/>
                    <a:pt x="6850" y="10073"/>
                    <a:pt x="7492" y="9801"/>
                  </a:cubicBezTo>
                  <a:cubicBezTo>
                    <a:pt x="9392" y="8995"/>
                    <a:pt x="10619" y="7131"/>
                    <a:pt x="10607" y="5063"/>
                  </a:cubicBezTo>
                  <a:cubicBezTo>
                    <a:pt x="10571" y="2257"/>
                    <a:pt x="8286" y="1"/>
                    <a:pt x="5482"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8" name="Google Shape;34458;p125"/>
            <p:cNvSpPr/>
            <p:nvPr/>
          </p:nvSpPr>
          <p:spPr>
            <a:xfrm>
              <a:off x="1601450" y="1851975"/>
              <a:ext cx="207450" cy="177450"/>
            </a:xfrm>
            <a:custGeom>
              <a:avLst/>
              <a:gdLst/>
              <a:ahLst/>
              <a:cxnLst/>
              <a:rect l="l" t="t" r="r" b="b"/>
              <a:pathLst>
                <a:path w="8298" h="7098" extrusionOk="0">
                  <a:moveTo>
                    <a:pt x="4724" y="1"/>
                  </a:moveTo>
                  <a:cubicBezTo>
                    <a:pt x="4717" y="1"/>
                    <a:pt x="4710" y="1"/>
                    <a:pt x="4702" y="1"/>
                  </a:cubicBezTo>
                  <a:cubicBezTo>
                    <a:pt x="1539" y="25"/>
                    <a:pt x="0" y="3861"/>
                    <a:pt x="2249" y="6073"/>
                  </a:cubicBezTo>
                  <a:cubicBezTo>
                    <a:pt x="2968" y="6781"/>
                    <a:pt x="3846" y="7097"/>
                    <a:pt x="4708" y="7097"/>
                  </a:cubicBezTo>
                  <a:cubicBezTo>
                    <a:pt x="6542" y="7097"/>
                    <a:pt x="8298" y="5664"/>
                    <a:pt x="8273" y="3512"/>
                  </a:cubicBezTo>
                  <a:cubicBezTo>
                    <a:pt x="8261" y="1560"/>
                    <a:pt x="6674" y="1"/>
                    <a:pt x="4724"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59" name="Google Shape;34459;p125"/>
            <p:cNvSpPr/>
            <p:nvPr/>
          </p:nvSpPr>
          <p:spPr>
            <a:xfrm>
              <a:off x="1683825" y="1892575"/>
              <a:ext cx="148225" cy="136525"/>
            </a:xfrm>
            <a:custGeom>
              <a:avLst/>
              <a:gdLst/>
              <a:ahLst/>
              <a:cxnLst/>
              <a:rect l="l" t="t" r="r" b="b"/>
              <a:pathLst>
                <a:path w="5929" h="5461" extrusionOk="0">
                  <a:moveTo>
                    <a:pt x="4413" y="0"/>
                  </a:moveTo>
                  <a:lnTo>
                    <a:pt x="4221" y="157"/>
                  </a:lnTo>
                  <a:cubicBezTo>
                    <a:pt x="2682" y="1407"/>
                    <a:pt x="746" y="3139"/>
                    <a:pt x="0" y="5159"/>
                  </a:cubicBezTo>
                  <a:cubicBezTo>
                    <a:pt x="445" y="5353"/>
                    <a:pt x="913" y="5460"/>
                    <a:pt x="1391" y="5460"/>
                  </a:cubicBezTo>
                  <a:cubicBezTo>
                    <a:pt x="1416" y="5460"/>
                    <a:pt x="1442" y="5460"/>
                    <a:pt x="1467" y="5460"/>
                  </a:cubicBezTo>
                  <a:cubicBezTo>
                    <a:pt x="4257" y="5435"/>
                    <a:pt x="5928" y="2345"/>
                    <a:pt x="4413" y="0"/>
                  </a:cubicBezTo>
                  <a:close/>
                </a:path>
              </a:pathLst>
            </a:custGeom>
            <a:solidFill>
              <a:schemeClr val="accent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60" name="Google Shape;34460;p125"/>
            <p:cNvSpPr/>
            <p:nvPr/>
          </p:nvSpPr>
          <p:spPr>
            <a:xfrm>
              <a:off x="1672700" y="1679725"/>
              <a:ext cx="94100" cy="94125"/>
            </a:xfrm>
            <a:custGeom>
              <a:avLst/>
              <a:gdLst/>
              <a:ahLst/>
              <a:cxnLst/>
              <a:rect l="l" t="t" r="r" b="b"/>
              <a:pathLst>
                <a:path w="3764" h="3765" extrusionOk="0">
                  <a:moveTo>
                    <a:pt x="1876" y="1"/>
                  </a:moveTo>
                  <a:cubicBezTo>
                    <a:pt x="842" y="1"/>
                    <a:pt x="0" y="842"/>
                    <a:pt x="0" y="1888"/>
                  </a:cubicBezTo>
                  <a:cubicBezTo>
                    <a:pt x="0" y="2923"/>
                    <a:pt x="842" y="3764"/>
                    <a:pt x="1876" y="3764"/>
                  </a:cubicBezTo>
                  <a:cubicBezTo>
                    <a:pt x="2922" y="3764"/>
                    <a:pt x="3764" y="2923"/>
                    <a:pt x="3764" y="1888"/>
                  </a:cubicBezTo>
                  <a:cubicBezTo>
                    <a:pt x="3764" y="842"/>
                    <a:pt x="2922" y="1"/>
                    <a:pt x="1876" y="1"/>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61" name="Google Shape;34461;p125"/>
            <p:cNvSpPr/>
            <p:nvPr/>
          </p:nvSpPr>
          <p:spPr>
            <a:xfrm>
              <a:off x="1682300" y="1698975"/>
              <a:ext cx="65275" cy="55975"/>
            </a:xfrm>
            <a:custGeom>
              <a:avLst/>
              <a:gdLst/>
              <a:ahLst/>
              <a:cxnLst/>
              <a:rect l="l" t="t" r="r" b="b"/>
              <a:pathLst>
                <a:path w="2611" h="2239" extrusionOk="0">
                  <a:moveTo>
                    <a:pt x="1492" y="0"/>
                  </a:moveTo>
                  <a:cubicBezTo>
                    <a:pt x="506" y="0"/>
                    <a:pt x="1" y="1203"/>
                    <a:pt x="710" y="1912"/>
                  </a:cubicBezTo>
                  <a:cubicBezTo>
                    <a:pt x="936" y="2137"/>
                    <a:pt x="1214" y="2238"/>
                    <a:pt x="1487" y="2238"/>
                  </a:cubicBezTo>
                  <a:cubicBezTo>
                    <a:pt x="2059" y="2238"/>
                    <a:pt x="2610" y="1794"/>
                    <a:pt x="2610" y="1118"/>
                  </a:cubicBezTo>
                  <a:cubicBezTo>
                    <a:pt x="2610" y="493"/>
                    <a:pt x="2117" y="0"/>
                    <a:pt x="1492" y="0"/>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62" name="Google Shape;34462;p125"/>
            <p:cNvSpPr/>
            <p:nvPr/>
          </p:nvSpPr>
          <p:spPr>
            <a:xfrm>
              <a:off x="1536800" y="1960800"/>
              <a:ext cx="64975" cy="438350"/>
            </a:xfrm>
            <a:custGeom>
              <a:avLst/>
              <a:gdLst/>
              <a:ahLst/>
              <a:cxnLst/>
              <a:rect l="l" t="t" r="r" b="b"/>
              <a:pathLst>
                <a:path w="2599" h="17534" extrusionOk="0">
                  <a:moveTo>
                    <a:pt x="915" y="1"/>
                  </a:moveTo>
                  <a:cubicBezTo>
                    <a:pt x="915" y="1"/>
                    <a:pt x="867" y="277"/>
                    <a:pt x="819" y="758"/>
                  </a:cubicBezTo>
                  <a:cubicBezTo>
                    <a:pt x="795" y="999"/>
                    <a:pt x="770" y="1288"/>
                    <a:pt x="746" y="1612"/>
                  </a:cubicBezTo>
                  <a:cubicBezTo>
                    <a:pt x="722" y="1949"/>
                    <a:pt x="698" y="2322"/>
                    <a:pt x="674" y="2731"/>
                  </a:cubicBezTo>
                  <a:cubicBezTo>
                    <a:pt x="662" y="3139"/>
                    <a:pt x="650" y="3572"/>
                    <a:pt x="638" y="4041"/>
                  </a:cubicBezTo>
                  <a:cubicBezTo>
                    <a:pt x="626" y="4510"/>
                    <a:pt x="638" y="5003"/>
                    <a:pt x="650" y="5508"/>
                  </a:cubicBezTo>
                  <a:cubicBezTo>
                    <a:pt x="662" y="6025"/>
                    <a:pt x="674" y="6542"/>
                    <a:pt x="722" y="7084"/>
                  </a:cubicBezTo>
                  <a:cubicBezTo>
                    <a:pt x="734" y="7348"/>
                    <a:pt x="746" y="7613"/>
                    <a:pt x="770" y="7889"/>
                  </a:cubicBezTo>
                  <a:lnTo>
                    <a:pt x="843" y="8695"/>
                  </a:lnTo>
                  <a:cubicBezTo>
                    <a:pt x="891" y="9224"/>
                    <a:pt x="963" y="9765"/>
                    <a:pt x="1035" y="10294"/>
                  </a:cubicBezTo>
                  <a:cubicBezTo>
                    <a:pt x="1047" y="10427"/>
                    <a:pt x="1071" y="10559"/>
                    <a:pt x="1083" y="10691"/>
                  </a:cubicBezTo>
                  <a:cubicBezTo>
                    <a:pt x="1095" y="10823"/>
                    <a:pt x="1131" y="10944"/>
                    <a:pt x="1143" y="11076"/>
                  </a:cubicBezTo>
                  <a:cubicBezTo>
                    <a:pt x="1191" y="11328"/>
                    <a:pt x="1239" y="11581"/>
                    <a:pt x="1276" y="11821"/>
                  </a:cubicBezTo>
                  <a:cubicBezTo>
                    <a:pt x="1324" y="12062"/>
                    <a:pt x="1360" y="12326"/>
                    <a:pt x="1408" y="12555"/>
                  </a:cubicBezTo>
                  <a:cubicBezTo>
                    <a:pt x="1468" y="12795"/>
                    <a:pt x="1516" y="13024"/>
                    <a:pt x="1564" y="13252"/>
                  </a:cubicBezTo>
                  <a:cubicBezTo>
                    <a:pt x="1612" y="13481"/>
                    <a:pt x="1648" y="13709"/>
                    <a:pt x="1708" y="13914"/>
                  </a:cubicBezTo>
                  <a:cubicBezTo>
                    <a:pt x="1769" y="14118"/>
                    <a:pt x="1817" y="14323"/>
                    <a:pt x="1865" y="14515"/>
                  </a:cubicBezTo>
                  <a:cubicBezTo>
                    <a:pt x="1961" y="14900"/>
                    <a:pt x="2045" y="15261"/>
                    <a:pt x="2141" y="15573"/>
                  </a:cubicBezTo>
                  <a:cubicBezTo>
                    <a:pt x="2238" y="15886"/>
                    <a:pt x="2322" y="16162"/>
                    <a:pt x="2394" y="16379"/>
                  </a:cubicBezTo>
                  <a:lnTo>
                    <a:pt x="2598" y="17088"/>
                  </a:lnTo>
                  <a:lnTo>
                    <a:pt x="975" y="17533"/>
                  </a:lnTo>
                  <a:lnTo>
                    <a:pt x="831" y="16788"/>
                  </a:lnTo>
                  <a:cubicBezTo>
                    <a:pt x="782" y="16547"/>
                    <a:pt x="722" y="16247"/>
                    <a:pt x="650" y="15922"/>
                  </a:cubicBezTo>
                  <a:cubicBezTo>
                    <a:pt x="590" y="15585"/>
                    <a:pt x="542" y="15200"/>
                    <a:pt x="470" y="14792"/>
                  </a:cubicBezTo>
                  <a:cubicBezTo>
                    <a:pt x="434" y="14587"/>
                    <a:pt x="410" y="14371"/>
                    <a:pt x="374" y="14154"/>
                  </a:cubicBezTo>
                  <a:cubicBezTo>
                    <a:pt x="338" y="13926"/>
                    <a:pt x="314" y="13697"/>
                    <a:pt x="289" y="13457"/>
                  </a:cubicBezTo>
                  <a:cubicBezTo>
                    <a:pt x="265" y="13216"/>
                    <a:pt x="241" y="12976"/>
                    <a:pt x="205" y="12723"/>
                  </a:cubicBezTo>
                  <a:cubicBezTo>
                    <a:pt x="181" y="12483"/>
                    <a:pt x="157" y="12218"/>
                    <a:pt x="145" y="11966"/>
                  </a:cubicBezTo>
                  <a:cubicBezTo>
                    <a:pt x="121" y="11701"/>
                    <a:pt x="109" y="11437"/>
                    <a:pt x="85" y="11172"/>
                  </a:cubicBezTo>
                  <a:lnTo>
                    <a:pt x="61" y="10775"/>
                  </a:lnTo>
                  <a:lnTo>
                    <a:pt x="49" y="10366"/>
                  </a:lnTo>
                  <a:cubicBezTo>
                    <a:pt x="37" y="9825"/>
                    <a:pt x="1" y="9272"/>
                    <a:pt x="13" y="8719"/>
                  </a:cubicBezTo>
                  <a:lnTo>
                    <a:pt x="13" y="7889"/>
                  </a:lnTo>
                  <a:cubicBezTo>
                    <a:pt x="13" y="7613"/>
                    <a:pt x="25" y="7336"/>
                    <a:pt x="37" y="7072"/>
                  </a:cubicBezTo>
                  <a:cubicBezTo>
                    <a:pt x="49" y="6530"/>
                    <a:pt x="85" y="5989"/>
                    <a:pt x="121" y="5484"/>
                  </a:cubicBezTo>
                  <a:cubicBezTo>
                    <a:pt x="157" y="4967"/>
                    <a:pt x="217" y="4474"/>
                    <a:pt x="253" y="4005"/>
                  </a:cubicBezTo>
                  <a:cubicBezTo>
                    <a:pt x="301" y="3536"/>
                    <a:pt x="362" y="3091"/>
                    <a:pt x="422" y="2682"/>
                  </a:cubicBezTo>
                  <a:cubicBezTo>
                    <a:pt x="638" y="1071"/>
                    <a:pt x="915" y="1"/>
                    <a:pt x="915" y="1"/>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63" name="Google Shape;34463;p125"/>
            <p:cNvSpPr/>
            <p:nvPr/>
          </p:nvSpPr>
          <p:spPr>
            <a:xfrm>
              <a:off x="1837725" y="1960800"/>
              <a:ext cx="64975" cy="438350"/>
            </a:xfrm>
            <a:custGeom>
              <a:avLst/>
              <a:gdLst/>
              <a:ahLst/>
              <a:cxnLst/>
              <a:rect l="l" t="t" r="r" b="b"/>
              <a:pathLst>
                <a:path w="2599" h="17534" extrusionOk="0">
                  <a:moveTo>
                    <a:pt x="1684" y="1"/>
                  </a:moveTo>
                  <a:cubicBezTo>
                    <a:pt x="1684" y="1"/>
                    <a:pt x="1732" y="277"/>
                    <a:pt x="1781" y="758"/>
                  </a:cubicBezTo>
                  <a:cubicBezTo>
                    <a:pt x="1805" y="999"/>
                    <a:pt x="1829" y="1288"/>
                    <a:pt x="1853" y="1612"/>
                  </a:cubicBezTo>
                  <a:cubicBezTo>
                    <a:pt x="1877" y="1949"/>
                    <a:pt x="1901" y="2322"/>
                    <a:pt x="1925" y="2731"/>
                  </a:cubicBezTo>
                  <a:cubicBezTo>
                    <a:pt x="1937" y="3139"/>
                    <a:pt x="1949" y="3572"/>
                    <a:pt x="1961" y="4041"/>
                  </a:cubicBezTo>
                  <a:cubicBezTo>
                    <a:pt x="1973" y="4510"/>
                    <a:pt x="1961" y="5003"/>
                    <a:pt x="1949" y="5508"/>
                  </a:cubicBezTo>
                  <a:cubicBezTo>
                    <a:pt x="1937" y="6025"/>
                    <a:pt x="1925" y="6542"/>
                    <a:pt x="1877" y="7084"/>
                  </a:cubicBezTo>
                  <a:cubicBezTo>
                    <a:pt x="1865" y="7348"/>
                    <a:pt x="1853" y="7613"/>
                    <a:pt x="1829" y="7889"/>
                  </a:cubicBezTo>
                  <a:cubicBezTo>
                    <a:pt x="1805" y="8154"/>
                    <a:pt x="1781" y="8418"/>
                    <a:pt x="1757" y="8695"/>
                  </a:cubicBezTo>
                  <a:cubicBezTo>
                    <a:pt x="1708" y="9224"/>
                    <a:pt x="1624" y="9765"/>
                    <a:pt x="1564" y="10294"/>
                  </a:cubicBezTo>
                  <a:lnTo>
                    <a:pt x="1516" y="10691"/>
                  </a:lnTo>
                  <a:cubicBezTo>
                    <a:pt x="1492" y="10823"/>
                    <a:pt x="1468" y="10944"/>
                    <a:pt x="1444" y="11076"/>
                  </a:cubicBezTo>
                  <a:cubicBezTo>
                    <a:pt x="1408" y="11328"/>
                    <a:pt x="1360" y="11581"/>
                    <a:pt x="1324" y="11821"/>
                  </a:cubicBezTo>
                  <a:cubicBezTo>
                    <a:pt x="1276" y="12062"/>
                    <a:pt x="1239" y="12326"/>
                    <a:pt x="1191" y="12555"/>
                  </a:cubicBezTo>
                  <a:cubicBezTo>
                    <a:pt x="1131" y="12795"/>
                    <a:pt x="1083" y="13024"/>
                    <a:pt x="1035" y="13252"/>
                  </a:cubicBezTo>
                  <a:cubicBezTo>
                    <a:pt x="987" y="13481"/>
                    <a:pt x="951" y="13709"/>
                    <a:pt x="891" y="13914"/>
                  </a:cubicBezTo>
                  <a:cubicBezTo>
                    <a:pt x="843" y="14118"/>
                    <a:pt x="795" y="14323"/>
                    <a:pt x="746" y="14515"/>
                  </a:cubicBezTo>
                  <a:cubicBezTo>
                    <a:pt x="638" y="14900"/>
                    <a:pt x="566" y="15261"/>
                    <a:pt x="470" y="15573"/>
                  </a:cubicBezTo>
                  <a:cubicBezTo>
                    <a:pt x="374" y="15886"/>
                    <a:pt x="289" y="16162"/>
                    <a:pt x="217" y="16379"/>
                  </a:cubicBezTo>
                  <a:cubicBezTo>
                    <a:pt x="85" y="16836"/>
                    <a:pt x="1" y="17088"/>
                    <a:pt x="1" y="17088"/>
                  </a:cubicBezTo>
                  <a:lnTo>
                    <a:pt x="1624" y="17533"/>
                  </a:lnTo>
                  <a:cubicBezTo>
                    <a:pt x="1624" y="17533"/>
                    <a:pt x="1684" y="17257"/>
                    <a:pt x="1781" y="16788"/>
                  </a:cubicBezTo>
                  <a:cubicBezTo>
                    <a:pt x="1829" y="16547"/>
                    <a:pt x="1889" y="16247"/>
                    <a:pt x="1949" y="15922"/>
                  </a:cubicBezTo>
                  <a:cubicBezTo>
                    <a:pt x="2021" y="15585"/>
                    <a:pt x="2069" y="15200"/>
                    <a:pt x="2141" y="14792"/>
                  </a:cubicBezTo>
                  <a:cubicBezTo>
                    <a:pt x="2165" y="14587"/>
                    <a:pt x="2201" y="14371"/>
                    <a:pt x="2238" y="14154"/>
                  </a:cubicBezTo>
                  <a:cubicBezTo>
                    <a:pt x="2274" y="13926"/>
                    <a:pt x="2286" y="13697"/>
                    <a:pt x="2322" y="13457"/>
                  </a:cubicBezTo>
                  <a:cubicBezTo>
                    <a:pt x="2346" y="13216"/>
                    <a:pt x="2370" y="12976"/>
                    <a:pt x="2394" y="12723"/>
                  </a:cubicBezTo>
                  <a:cubicBezTo>
                    <a:pt x="2430" y="12483"/>
                    <a:pt x="2442" y="12218"/>
                    <a:pt x="2466" y="11966"/>
                  </a:cubicBezTo>
                  <a:cubicBezTo>
                    <a:pt x="2478" y="11701"/>
                    <a:pt x="2502" y="11437"/>
                    <a:pt x="2514" y="11172"/>
                  </a:cubicBezTo>
                  <a:lnTo>
                    <a:pt x="2550" y="10775"/>
                  </a:lnTo>
                  <a:lnTo>
                    <a:pt x="2562" y="10366"/>
                  </a:lnTo>
                  <a:cubicBezTo>
                    <a:pt x="2574" y="9825"/>
                    <a:pt x="2598" y="9272"/>
                    <a:pt x="2598" y="8719"/>
                  </a:cubicBezTo>
                  <a:lnTo>
                    <a:pt x="2598" y="7889"/>
                  </a:lnTo>
                  <a:cubicBezTo>
                    <a:pt x="2598" y="7613"/>
                    <a:pt x="2574" y="7336"/>
                    <a:pt x="2562" y="7072"/>
                  </a:cubicBezTo>
                  <a:cubicBezTo>
                    <a:pt x="2550" y="6530"/>
                    <a:pt x="2514" y="5989"/>
                    <a:pt x="2478" y="5484"/>
                  </a:cubicBezTo>
                  <a:cubicBezTo>
                    <a:pt x="2442" y="4967"/>
                    <a:pt x="2394" y="4474"/>
                    <a:pt x="2346" y="4005"/>
                  </a:cubicBezTo>
                  <a:cubicBezTo>
                    <a:pt x="2298" y="3536"/>
                    <a:pt x="2250" y="3091"/>
                    <a:pt x="2177" y="2682"/>
                  </a:cubicBezTo>
                  <a:cubicBezTo>
                    <a:pt x="1961" y="1071"/>
                    <a:pt x="1684" y="1"/>
                    <a:pt x="1684" y="1"/>
                  </a:cubicBezTo>
                  <a:close/>
                </a:path>
              </a:pathLst>
            </a:custGeom>
            <a:solidFill>
              <a:schemeClr val="l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64" name="Google Shape;34464;p125"/>
            <p:cNvSpPr/>
            <p:nvPr/>
          </p:nvSpPr>
          <p:spPr>
            <a:xfrm>
              <a:off x="1587925" y="2443925"/>
              <a:ext cx="72475" cy="308150"/>
            </a:xfrm>
            <a:custGeom>
              <a:avLst/>
              <a:gdLst/>
              <a:ahLst/>
              <a:cxnLst/>
              <a:rect l="l" t="t" r="r" b="b"/>
              <a:pathLst>
                <a:path w="2899" h="12326" extrusionOk="0">
                  <a:moveTo>
                    <a:pt x="1455" y="0"/>
                  </a:moveTo>
                  <a:cubicBezTo>
                    <a:pt x="0" y="1828"/>
                    <a:pt x="132" y="4582"/>
                    <a:pt x="132" y="4582"/>
                  </a:cubicBezTo>
                  <a:lnTo>
                    <a:pt x="734" y="3102"/>
                  </a:lnTo>
                  <a:lnTo>
                    <a:pt x="1455" y="12326"/>
                  </a:lnTo>
                  <a:lnTo>
                    <a:pt x="2177" y="3102"/>
                  </a:lnTo>
                  <a:lnTo>
                    <a:pt x="2778" y="4582"/>
                  </a:lnTo>
                  <a:cubicBezTo>
                    <a:pt x="2778" y="4582"/>
                    <a:pt x="2898" y="1828"/>
                    <a:pt x="1455"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465" name="Google Shape;34465;p125"/>
            <p:cNvSpPr/>
            <p:nvPr/>
          </p:nvSpPr>
          <p:spPr>
            <a:xfrm>
              <a:off x="1781825" y="2443925"/>
              <a:ext cx="72175" cy="308150"/>
            </a:xfrm>
            <a:custGeom>
              <a:avLst/>
              <a:gdLst/>
              <a:ahLst/>
              <a:cxnLst/>
              <a:rect l="l" t="t" r="r" b="b"/>
              <a:pathLst>
                <a:path w="2887" h="12326" extrusionOk="0">
                  <a:moveTo>
                    <a:pt x="1443" y="0"/>
                  </a:moveTo>
                  <a:cubicBezTo>
                    <a:pt x="0" y="1828"/>
                    <a:pt x="120" y="4582"/>
                    <a:pt x="120" y="4582"/>
                  </a:cubicBezTo>
                  <a:lnTo>
                    <a:pt x="722" y="3102"/>
                  </a:lnTo>
                  <a:lnTo>
                    <a:pt x="1443" y="12326"/>
                  </a:lnTo>
                  <a:lnTo>
                    <a:pt x="2177" y="3102"/>
                  </a:lnTo>
                  <a:lnTo>
                    <a:pt x="2778" y="4582"/>
                  </a:lnTo>
                  <a:cubicBezTo>
                    <a:pt x="2778" y="4582"/>
                    <a:pt x="2886" y="1828"/>
                    <a:pt x="1443" y="0"/>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25651" name="Google Shape;25651;p72"/>
          <p:cNvSpPr txBox="1"/>
          <p:nvPr>
            <p:ph type="title"/>
          </p:nvPr>
        </p:nvSpPr>
        <p:spPr>
          <a:xfrm>
            <a:off x="4475480" y="1342390"/>
            <a:ext cx="2811145" cy="1269365"/>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sz="5000"/>
              <a:t>KAPAN ?</a:t>
            </a:r>
            <a:endParaRPr lang="en-US" altLang="en-GB" sz="5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5653"/>
                                        </p:tgtEl>
                                        <p:attrNameLst>
                                          <p:attrName>style.visibility</p:attrName>
                                        </p:attrNameLst>
                                      </p:cBhvr>
                                      <p:to>
                                        <p:strVal val="visible"/>
                                      </p:to>
                                    </p:set>
                                    <p:anim calcmode="lin" valueType="num">
                                      <p:cBhvr additive="base">
                                        <p:cTn id="7" dur="1000"/>
                                        <p:tgtEl>
                                          <p:spTgt spid="25653"/>
                                        </p:tgtEl>
                                        <p:attrNameLst>
                                          <p:attrName>ppt_y</p:attrName>
                                        </p:attrNameLst>
                                      </p:cBhvr>
                                      <p:tavLst>
                                        <p:tav tm="0" fmla="">
                                          <p:val>
                                            <p:strVal val="#ppt_y-1"/>
                                          </p:val>
                                        </p:tav>
                                        <p:tav tm="100000" fmla="">
                                          <p:val>
                                            <p:strVal val="#ppt_y"/>
                                          </p:val>
                                        </p:tav>
                                      </p:tavLst>
                                    </p:anim>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5654"/>
                                        </p:tgtEl>
                                        <p:attrNameLst>
                                          <p:attrName>style.visibility</p:attrName>
                                        </p:attrNameLst>
                                      </p:cBhvr>
                                      <p:to>
                                        <p:strVal val="visible"/>
                                      </p:to>
                                    </p:set>
                                    <p:animEffect transition="in" filter="fade">
                                      <p:cBhvr>
                                        <p:cTn id="11" dur="1000"/>
                                        <p:tgtEl>
                                          <p:spTgt spid="25654"/>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5651"/>
                                        </p:tgtEl>
                                        <p:attrNameLst>
                                          <p:attrName>style.visibility</p:attrName>
                                        </p:attrNameLst>
                                      </p:cBhvr>
                                      <p:to>
                                        <p:strVal val="visible"/>
                                      </p:to>
                                    </p:set>
                                    <p:animEffect transition="in" filter="fade">
                                      <p:cBhvr>
                                        <p:cTn id="15" dur="1000"/>
                                        <p:tgtEl>
                                          <p:spTgt spid="25651"/>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5652"/>
                                        </p:tgtEl>
                                        <p:attrNameLst>
                                          <p:attrName>style.visibility</p:attrName>
                                        </p:attrNameLst>
                                      </p:cBhvr>
                                      <p:to>
                                        <p:strVal val="visible"/>
                                      </p:to>
                                    </p:set>
                                    <p:animEffect transition="in" filter="fade">
                                      <p:cBhvr>
                                        <p:cTn id="19" dur="1000"/>
                                        <p:tgtEl>
                                          <p:spTgt spid="25652"/>
                                        </p:tgtEl>
                                      </p:cBhvr>
                                    </p:animEffect>
                                  </p:childTnLst>
                                </p:cTn>
                              </p:par>
                            </p:childTnLst>
                          </p:cTn>
                        </p:par>
                        <p:par>
                          <p:cTn id="20" fill="hold">
                            <p:stCondLst>
                              <p:cond delay="4000"/>
                            </p:stCondLst>
                            <p:childTnLst>
                              <p:par>
                                <p:cTn id="21" presetID="2" presetClass="entr" presetSubtype="4" fill="hold" nodeType="afterEffect">
                                  <p:stCondLst>
                                    <p:cond delay="0"/>
                                  </p:stCondLst>
                                  <p:childTnLst>
                                    <p:set>
                                      <p:cBhvr>
                                        <p:cTn id="22" dur="1" fill="hold">
                                          <p:stCondLst>
                                            <p:cond delay="0"/>
                                          </p:stCondLst>
                                        </p:cTn>
                                        <p:tgtEl>
                                          <p:spTgt spid="34448"/>
                                        </p:tgtEl>
                                        <p:attrNameLst>
                                          <p:attrName>style.visibility</p:attrName>
                                        </p:attrNameLst>
                                      </p:cBhvr>
                                      <p:to>
                                        <p:strVal val="visible"/>
                                      </p:to>
                                    </p:set>
                                    <p:anim calcmode="lin" valueType="num">
                                      <p:cBhvr additive="base">
                                        <p:cTn id="23" dur="1000" fill="hold"/>
                                        <p:tgtEl>
                                          <p:spTgt spid="34448"/>
                                        </p:tgtEl>
                                        <p:attrNameLst>
                                          <p:attrName>ppt_x</p:attrName>
                                        </p:attrNameLst>
                                      </p:cBhvr>
                                      <p:tavLst>
                                        <p:tav tm="0">
                                          <p:val>
                                            <p:strVal val="#ppt_x"/>
                                          </p:val>
                                        </p:tav>
                                        <p:tav tm="100000">
                                          <p:val>
                                            <p:strVal val="#ppt_x"/>
                                          </p:val>
                                        </p:tav>
                                      </p:tavLst>
                                    </p:anim>
                                    <p:anim calcmode="lin" valueType="num">
                                      <p:cBhvr additive="base">
                                        <p:cTn id="24" dur="1000" fill="hold"/>
                                        <p:tgtEl>
                                          <p:spTgt spid="34448"/>
                                        </p:tgtEl>
                                        <p:attrNameLst>
                                          <p:attrName>ppt_y</p:attrName>
                                        </p:attrNameLst>
                                      </p:cBhvr>
                                      <p:tavLst>
                                        <p:tav tm="0">
                                          <p:val>
                                            <p:strVal val="1+#ppt_h/2"/>
                                          </p:val>
                                        </p:tav>
                                        <p:tav tm="100000">
                                          <p:val>
                                            <p:strVal val="#ppt_y"/>
                                          </p:val>
                                        </p:tav>
                                      </p:tavLst>
                                    </p:anim>
                                  </p:childTnLst>
                                </p:cTn>
                              </p:par>
                            </p:childTnLst>
                          </p:cTn>
                        </p:par>
                        <p:par>
                          <p:cTn id="25" fill="hold">
                            <p:stCondLst>
                              <p:cond delay="5000"/>
                            </p:stCondLst>
                            <p:childTnLst>
                              <p:par>
                                <p:cTn id="26" presetID="10" presetClass="entr" presetSubtype="0" fill="hold" nodeType="afterEffect">
                                  <p:stCondLst>
                                    <p:cond delay="0"/>
                                  </p:stCondLst>
                                  <p:childTnLst>
                                    <p:set>
                                      <p:cBhvr>
                                        <p:cTn id="27" dur="1" fill="hold">
                                          <p:stCondLst>
                                            <p:cond delay="0"/>
                                          </p:stCondLst>
                                        </p:cTn>
                                        <p:tgtEl>
                                          <p:spTgt spid="34916"/>
                                        </p:tgtEl>
                                        <p:attrNameLst>
                                          <p:attrName>style.visibility</p:attrName>
                                        </p:attrNameLst>
                                      </p:cBhvr>
                                      <p:to>
                                        <p:strVal val="visible"/>
                                      </p:to>
                                    </p:set>
                                    <p:animEffect transition="in" filter="fade">
                                      <p:cBhvr>
                                        <p:cTn id="28" dur="1000"/>
                                        <p:tgtEl>
                                          <p:spTgt spid="349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0971" name="Shape 30971"/>
        <p:cNvGrpSpPr/>
        <p:nvPr/>
      </p:nvGrpSpPr>
      <p:grpSpPr>
        <a:xfrm>
          <a:off x="0" y="0"/>
          <a:ext cx="0" cy="0"/>
          <a:chOff x="0" y="0"/>
          <a:chExt cx="0" cy="0"/>
        </a:xfrm>
      </p:grpSpPr>
      <p:sp>
        <p:nvSpPr>
          <p:cNvPr id="30972" name="Google Shape;30972;p103"/>
          <p:cNvSpPr txBox="1"/>
          <p:nvPr>
            <p:ph type="title"/>
          </p:nvPr>
        </p:nvSpPr>
        <p:spPr>
          <a:xfrm>
            <a:off x="760850" y="1147195"/>
            <a:ext cx="7717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a:t>Kapan terjadinya pemisahan langit dan bumi ?</a:t>
            </a:r>
            <a:endParaRPr lang="en-US" altLang="en-GB"/>
          </a:p>
        </p:txBody>
      </p:sp>
      <p:grpSp>
        <p:nvGrpSpPr>
          <p:cNvPr id="6" name="Group 5"/>
          <p:cNvGrpSpPr/>
          <p:nvPr/>
        </p:nvGrpSpPr>
        <p:grpSpPr>
          <a:xfrm>
            <a:off x="2831465" y="2132965"/>
            <a:ext cx="3475990" cy="1740535"/>
            <a:chOff x="1182" y="2342"/>
            <a:chExt cx="5474" cy="2741"/>
          </a:xfrm>
        </p:grpSpPr>
        <p:sp>
          <p:nvSpPr>
            <p:cNvPr id="30974" name="Google Shape;30974;p103"/>
            <p:cNvSpPr txBox="1"/>
            <p:nvPr/>
          </p:nvSpPr>
          <p:spPr>
            <a:xfrm>
              <a:off x="1182" y="2779"/>
              <a:ext cx="5475" cy="2305"/>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500">
                  <a:solidFill>
                    <a:srgbClr val="F7860C"/>
                  </a:solidFill>
                  <a:latin typeface="Roboto" panose="02000000000000000000"/>
                  <a:ea typeface="Roboto" panose="02000000000000000000"/>
                  <a:cs typeface="Roboto" panose="02000000000000000000"/>
                  <a:sym typeface="Roboto" panose="02000000000000000000"/>
                </a:rPr>
                <a:t>Me</a:t>
              </a:r>
              <a:r>
                <a:rPr lang="en-US" altLang="en-GB" sz="1500">
                  <a:solidFill>
                    <a:srgbClr val="F7860C"/>
                  </a:solidFill>
                  <a:latin typeface="Roboto" panose="02000000000000000000"/>
                  <a:ea typeface="Roboto" panose="02000000000000000000"/>
                  <a:cs typeface="Roboto" panose="02000000000000000000"/>
                  <a:sym typeface="Roboto" panose="02000000000000000000"/>
                </a:rPr>
                <a:t>nurut Ulama Cosmologi “Big-Bang” terjadi pada 13,7 miliyar tahun lalu. </a:t>
              </a:r>
              <a:endParaRPr lang="en-US" altLang="en-GB" sz="1500">
                <a:solidFill>
                  <a:srgbClr val="F7860C"/>
                </a:solidFill>
                <a:latin typeface="Roboto" panose="02000000000000000000"/>
                <a:ea typeface="Roboto" panose="02000000000000000000"/>
                <a:cs typeface="Roboto" panose="02000000000000000000"/>
                <a:sym typeface="Roboto" panose="02000000000000000000"/>
              </a:endParaRPr>
            </a:p>
          </p:txBody>
        </p:sp>
        <p:cxnSp>
          <p:nvCxnSpPr>
            <p:cNvPr id="30975" name="Google Shape;30975;p103"/>
            <p:cNvCxnSpPr/>
            <p:nvPr/>
          </p:nvCxnSpPr>
          <p:spPr>
            <a:xfrm>
              <a:off x="1397" y="3276"/>
              <a:ext cx="5046" cy="0"/>
            </a:xfrm>
            <a:prstGeom prst="straightConnector1">
              <a:avLst/>
            </a:prstGeom>
            <a:noFill/>
            <a:ln w="19050" cap="flat" cmpd="sng">
              <a:solidFill>
                <a:schemeClr val="accent2"/>
              </a:solidFill>
              <a:prstDash val="solid"/>
              <a:round/>
              <a:headEnd type="none" w="med" len="med"/>
              <a:tailEnd type="none" w="med" len="med"/>
            </a:ln>
          </p:spPr>
        </p:cxnSp>
        <p:sp>
          <p:nvSpPr>
            <p:cNvPr id="31583" name="Google Shape;31583;p112"/>
            <p:cNvSpPr txBox="1"/>
            <p:nvPr/>
          </p:nvSpPr>
          <p:spPr>
            <a:xfrm>
              <a:off x="1547" y="2342"/>
              <a:ext cx="4745" cy="841"/>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3000"/>
                <a:buFont typeface="Big Shoulders Text"/>
                <a:buNone/>
                <a:defRPr sz="3000" b="0" i="0" u="none" strike="noStrike" cap="none">
                  <a:solidFill>
                    <a:schemeClr val="accent3"/>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9pPr>
            </a:lstStyle>
            <a:p>
              <a:pPr marL="0" lvl="0" indent="0" algn="ctr" rtl="0">
                <a:spcBef>
                  <a:spcPts val="0"/>
                </a:spcBef>
                <a:spcAft>
                  <a:spcPts val="0"/>
                </a:spcAft>
                <a:buNone/>
              </a:pPr>
              <a:r>
                <a:rPr lang="en-US" altLang="en-GB" sz="2800"/>
                <a:t>Menurut Teori Big Bang </a:t>
              </a:r>
              <a:endParaRPr lang="en-US" altLang="en-GB" sz="2800"/>
            </a:p>
          </p:txBody>
        </p:sp>
      </p:grpSp>
      <p:grpSp>
        <p:nvGrpSpPr>
          <p:cNvPr id="7" name="Group 6"/>
          <p:cNvGrpSpPr/>
          <p:nvPr/>
        </p:nvGrpSpPr>
        <p:grpSpPr>
          <a:xfrm>
            <a:off x="4555490" y="2796540"/>
            <a:ext cx="4279900" cy="1042035"/>
            <a:chOff x="6612" y="2316"/>
            <a:chExt cx="6740" cy="1641"/>
          </a:xfrm>
        </p:grpSpPr>
        <p:sp>
          <p:nvSpPr>
            <p:cNvPr id="1" name="Text Box 0"/>
            <p:cNvSpPr txBox="1"/>
            <p:nvPr/>
          </p:nvSpPr>
          <p:spPr>
            <a:xfrm>
              <a:off x="6895" y="3477"/>
              <a:ext cx="6173" cy="480"/>
            </a:xfrm>
            <a:prstGeom prst="rect">
              <a:avLst/>
            </a:prstGeom>
            <a:noFill/>
          </p:spPr>
          <p:txBody>
            <a:bodyPr wrap="square" rtlCol="0" anchor="t">
              <a:spAutoFit/>
            </a:bodyPr>
            <a:p>
              <a:pPr marL="0" lvl="0" indent="0" algn="ctr" rtl="0">
                <a:spcBef>
                  <a:spcPts val="0"/>
                </a:spcBef>
                <a:spcAft>
                  <a:spcPts val="0"/>
                </a:spcAft>
                <a:buNone/>
              </a:pPr>
              <a:endParaRPr lang="en-US"/>
            </a:p>
          </p:txBody>
        </p:sp>
        <p:sp>
          <p:nvSpPr>
            <p:cNvPr id="5" name="Google Shape;31583;p112"/>
            <p:cNvSpPr txBox="1"/>
            <p:nvPr/>
          </p:nvSpPr>
          <p:spPr>
            <a:xfrm>
              <a:off x="6612" y="2316"/>
              <a:ext cx="6740" cy="841"/>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3000"/>
                <a:buFont typeface="Big Shoulders Text"/>
                <a:buNone/>
                <a:defRPr sz="3000" b="0" i="0" u="none" strike="noStrike" cap="none">
                  <a:solidFill>
                    <a:schemeClr val="accent3"/>
                  </a:solidFill>
                  <a:latin typeface="Big Shoulders Text"/>
                  <a:ea typeface="Big Shoulders Text"/>
                  <a:cs typeface="Big Shoulders Text"/>
                  <a:sym typeface="Big Shoulders Text"/>
                </a:defRPr>
              </a:lvl1pPr>
              <a:lvl2pPr marR="0" lvl="1"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2pPr>
              <a:lvl3pPr marR="0" lvl="2"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3pPr>
              <a:lvl4pPr marR="0" lvl="3"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4pPr>
              <a:lvl5pPr marR="0" lvl="4"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5pPr>
              <a:lvl6pPr marR="0" lvl="5"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6pPr>
              <a:lvl7pPr marR="0" lvl="6"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7pPr>
              <a:lvl8pPr marR="0" lvl="7"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8pPr>
              <a:lvl9pPr marR="0" lvl="8" algn="ctr" rtl="0">
                <a:lnSpc>
                  <a:spcPct val="100000"/>
                </a:lnSpc>
                <a:spcBef>
                  <a:spcPts val="0"/>
                </a:spcBef>
                <a:spcAft>
                  <a:spcPts val="0"/>
                </a:spcAft>
                <a:buClr>
                  <a:schemeClr val="accent2"/>
                </a:buClr>
                <a:buSzPts val="2800"/>
                <a:buFont typeface="Big Shoulders Text"/>
                <a:buNone/>
                <a:defRPr sz="2800" b="0" i="0" u="none" strike="noStrike" cap="none">
                  <a:solidFill>
                    <a:schemeClr val="accent2"/>
                  </a:solidFill>
                  <a:latin typeface="Big Shoulders Text"/>
                  <a:ea typeface="Big Shoulders Text"/>
                  <a:cs typeface="Big Shoulders Text"/>
                  <a:sym typeface="Big Shoulders Text"/>
                </a:defRPr>
              </a:lvl9pPr>
            </a:lstStyle>
            <a:p>
              <a:pPr marL="0" lvl="0" indent="0" algn="ctr" rtl="0">
                <a:spcBef>
                  <a:spcPts val="0"/>
                </a:spcBef>
                <a:spcAft>
                  <a:spcPts val="0"/>
                </a:spcAft>
                <a:buNone/>
              </a:pPr>
              <a:endParaRPr lang="en-US" altLang="en-GB" sz="280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grpId="0" nodeType="clickEffect">
                                  <p:stCondLst>
                                    <p:cond delay="0"/>
                                  </p:stCondLst>
                                  <p:iterate type="lt">
                                    <p:tmPct val="50000"/>
                                  </p:iterate>
                                  <p:childTnLst>
                                    <p:set>
                                      <p:cBhvr>
                                        <p:cTn id="6" dur="1" fill="hold">
                                          <p:stCondLst>
                                            <p:cond delay="0"/>
                                          </p:stCondLst>
                                        </p:cTn>
                                        <p:tgtEl>
                                          <p:spTgt spid="30972"/>
                                        </p:tgtEl>
                                        <p:attrNameLst>
                                          <p:attrName>style.visibility</p:attrName>
                                        </p:attrNameLst>
                                      </p:cBhvr>
                                      <p:to>
                                        <p:strVal val="visible"/>
                                      </p:to>
                                    </p:set>
                                    <p:anim calcmode="discrete" valueType="clr">
                                      <p:cBhvr override="childStyle">
                                        <p:cTn id="7" dur="80"/>
                                        <p:tgtEl>
                                          <p:spTgt spid="30972"/>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30972"/>
                                        </p:tgtEl>
                                        <p:attrNameLst>
                                          <p:attrName>fillcolor</p:attrName>
                                        </p:attrNameLst>
                                      </p:cBhvr>
                                      <p:tavLst>
                                        <p:tav tm="0">
                                          <p:val>
                                            <p:clrVal>
                                              <a:schemeClr val="accent2"/>
                                            </p:clrVal>
                                          </p:val>
                                        </p:tav>
                                        <p:tav tm="50000">
                                          <p:val>
                                            <p:clrVal>
                                              <a:schemeClr val="hlink"/>
                                            </p:clrVal>
                                          </p:val>
                                        </p:tav>
                                      </p:tavLst>
                                    </p:anim>
                                    <p:set>
                                      <p:cBhvr>
                                        <p:cTn id="9" dur="80"/>
                                        <p:tgtEl>
                                          <p:spTgt spid="30972"/>
                                        </p:tgtEl>
                                        <p:attrNameLst>
                                          <p:attrName>fill.type</p:attrName>
                                        </p:attrNameLst>
                                      </p:cBhvr>
                                      <p:to>
                                        <p:strVal val="solid"/>
                                      </p:to>
                                    </p:set>
                                  </p:childTnLst>
                                </p:cTn>
                              </p:par>
                            </p:childTnLst>
                          </p:cTn>
                        </p:par>
                        <p:par>
                          <p:cTn id="10" fill="hold">
                            <p:stCondLst>
                              <p:cond delay="1799"/>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par>
                          <p:cTn id="14" fill="hold">
                            <p:stCondLst>
                              <p:cond delay="2299"/>
                            </p:stCondLst>
                            <p:childTnLst>
                              <p:par>
                                <p:cTn id="15" presetID="10" presetClass="entr" presetSubtype="0"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spid="3097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8865" name="Shape 28865"/>
        <p:cNvGrpSpPr/>
        <p:nvPr/>
      </p:nvGrpSpPr>
      <p:grpSpPr>
        <a:xfrm>
          <a:off x="0" y="0"/>
          <a:ext cx="0" cy="0"/>
          <a:chOff x="0" y="0"/>
          <a:chExt cx="0" cy="0"/>
        </a:xfrm>
      </p:grpSpPr>
      <p:sp>
        <p:nvSpPr>
          <p:cNvPr id="28866" name="Google Shape;28866;p99"/>
          <p:cNvSpPr txBox="1"/>
          <p:nvPr>
            <p:ph type="title"/>
          </p:nvPr>
        </p:nvSpPr>
        <p:spPr>
          <a:xfrm>
            <a:off x="3324860" y="1800860"/>
            <a:ext cx="2501265" cy="11023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5000"/>
              <a:t>DIMANA ?</a:t>
            </a:r>
            <a:endParaRPr lang="en-US" altLang="en-GB" sz="5000"/>
          </a:p>
        </p:txBody>
      </p:sp>
      <p:cxnSp>
        <p:nvCxnSpPr>
          <p:cNvPr id="28867" name="Google Shape;28867;p99"/>
          <p:cNvCxnSpPr/>
          <p:nvPr/>
        </p:nvCxnSpPr>
        <p:spPr>
          <a:xfrm>
            <a:off x="3611125" y="2826975"/>
            <a:ext cx="1928400" cy="0"/>
          </a:xfrm>
          <a:prstGeom prst="straightConnector1">
            <a:avLst/>
          </a:prstGeom>
          <a:noFill/>
          <a:ln w="19050" cap="flat" cmpd="sng">
            <a:solidFill>
              <a:schemeClr val="accent2"/>
            </a:solidFill>
            <a:prstDash val="solid"/>
            <a:round/>
            <a:headEnd type="none" w="med" len="med"/>
            <a:tailEnd type="none" w="med" len="med"/>
          </a:ln>
        </p:spPr>
      </p:cxnSp>
      <p:sp>
        <p:nvSpPr>
          <p:cNvPr id="28868" name="Google Shape;28868;p99"/>
          <p:cNvSpPr txBox="1"/>
          <p:nvPr>
            <p:ph type="subTitle" idx="1"/>
          </p:nvPr>
        </p:nvSpPr>
        <p:spPr>
          <a:xfrm>
            <a:off x="3486600" y="2940802"/>
            <a:ext cx="21708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US" altLang="en-GB"/>
              <a:t>Presentator:</a:t>
            </a:r>
            <a:endParaRPr lang="en-US" altLang="en-GB"/>
          </a:p>
          <a:p>
            <a:pPr marL="0" lvl="0" indent="0" algn="ctr" rtl="0">
              <a:spcBef>
                <a:spcPts val="0"/>
              </a:spcBef>
              <a:spcAft>
                <a:spcPts val="0"/>
              </a:spcAft>
              <a:buClr>
                <a:schemeClr val="dk1"/>
              </a:buClr>
              <a:buSzPts val="1100"/>
              <a:buFont typeface="Arial" panose="020B0604020202020204"/>
              <a:buNone/>
            </a:pPr>
            <a:r>
              <a:rPr lang="en-US" altLang="en-GB"/>
              <a:t>Fillah</a:t>
            </a:r>
            <a:endParaRPr lang="en-US" altLang="en-GB"/>
          </a:p>
          <a:p>
            <a:pPr marL="0" lvl="0" indent="0" algn="ctr" rtl="0">
              <a:spcBef>
                <a:spcPts val="0"/>
              </a:spcBef>
              <a:spcAft>
                <a:spcPts val="0"/>
              </a:spcAft>
              <a:buClr>
                <a:schemeClr val="dk1"/>
              </a:buClr>
              <a:buSzPts val="1100"/>
              <a:buFont typeface="Arial" panose="020B0604020202020204"/>
              <a:buNone/>
            </a:pPr>
            <a:endParaRPr lang="en-US" altLang="en-GB"/>
          </a:p>
        </p:txBody>
      </p:sp>
      <p:sp>
        <p:nvSpPr>
          <p:cNvPr id="28869" name="Google Shape;28869;p99"/>
          <p:cNvSpPr txBox="1"/>
          <p:nvPr>
            <p:ph type="title" idx="2"/>
          </p:nvPr>
        </p:nvSpPr>
        <p:spPr>
          <a:xfrm>
            <a:off x="3493770" y="1287145"/>
            <a:ext cx="2164080" cy="72326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0</a:t>
            </a:r>
            <a:r>
              <a:rPr lang="en-US" altLang="en-GB"/>
              <a:t>4</a:t>
            </a:r>
            <a:endParaRPr lang="en-US" altLang="en-GB"/>
          </a:p>
        </p:txBody>
      </p:sp>
      <p:sp>
        <p:nvSpPr>
          <p:cNvPr id="28870" name="Google Shape;28870;p99"/>
          <p:cNvSpPr/>
          <p:nvPr/>
        </p:nvSpPr>
        <p:spPr>
          <a:xfrm flipH="1">
            <a:off x="2476536" y="5278109"/>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871" name="Google Shape;28871;p99"/>
          <p:cNvGrpSpPr/>
          <p:nvPr/>
        </p:nvGrpSpPr>
        <p:grpSpPr>
          <a:xfrm>
            <a:off x="6553311" y="322653"/>
            <a:ext cx="2303088" cy="2879970"/>
            <a:chOff x="6553311" y="322653"/>
            <a:chExt cx="2303088" cy="2879970"/>
          </a:xfrm>
        </p:grpSpPr>
        <p:sp>
          <p:nvSpPr>
            <p:cNvPr id="28872" name="Google Shape;28872;p99"/>
            <p:cNvSpPr/>
            <p:nvPr/>
          </p:nvSpPr>
          <p:spPr>
            <a:xfrm flipH="1">
              <a:off x="6746529" y="420875"/>
              <a:ext cx="1863333" cy="1863333"/>
            </a:xfrm>
            <a:custGeom>
              <a:avLst/>
              <a:gdLst/>
              <a:ahLst/>
              <a:cxnLst/>
              <a:rect l="l" t="t" r="r" b="b"/>
              <a:pathLst>
                <a:path w="38002" h="38002" extrusionOk="0">
                  <a:moveTo>
                    <a:pt x="19017" y="0"/>
                  </a:moveTo>
                  <a:cubicBezTo>
                    <a:pt x="8500" y="0"/>
                    <a:pt x="1" y="8531"/>
                    <a:pt x="1" y="19017"/>
                  </a:cubicBezTo>
                  <a:cubicBezTo>
                    <a:pt x="1" y="29502"/>
                    <a:pt x="8500" y="38002"/>
                    <a:pt x="19017" y="38002"/>
                  </a:cubicBezTo>
                  <a:cubicBezTo>
                    <a:pt x="29502" y="38002"/>
                    <a:pt x="38002" y="29502"/>
                    <a:pt x="38002" y="19017"/>
                  </a:cubicBezTo>
                  <a:cubicBezTo>
                    <a:pt x="38002" y="8531"/>
                    <a:pt x="29502" y="0"/>
                    <a:pt x="19017" y="0"/>
                  </a:cubicBezTo>
                  <a:close/>
                </a:path>
              </a:pathLst>
            </a:custGeom>
            <a:solidFill>
              <a:schemeClr val="accent2">
                <a:alpha val="37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3" name="Google Shape;28873;p99"/>
            <p:cNvSpPr/>
            <p:nvPr/>
          </p:nvSpPr>
          <p:spPr>
            <a:xfrm flipH="1">
              <a:off x="6899772" y="574118"/>
              <a:ext cx="1556847" cy="1556847"/>
            </a:xfrm>
            <a:custGeom>
              <a:avLst/>
              <a:gdLst/>
              <a:ahLst/>
              <a:cxnLst/>
              <a:rect l="l" t="t" r="r" b="b"/>
              <a:pathLst>
                <a:path w="38002" h="38002" extrusionOk="0">
                  <a:moveTo>
                    <a:pt x="19017" y="0"/>
                  </a:moveTo>
                  <a:cubicBezTo>
                    <a:pt x="8500" y="0"/>
                    <a:pt x="1" y="8531"/>
                    <a:pt x="1" y="19017"/>
                  </a:cubicBezTo>
                  <a:cubicBezTo>
                    <a:pt x="1" y="29502"/>
                    <a:pt x="8500" y="38002"/>
                    <a:pt x="19017" y="38002"/>
                  </a:cubicBezTo>
                  <a:cubicBezTo>
                    <a:pt x="29502" y="38002"/>
                    <a:pt x="38002" y="29502"/>
                    <a:pt x="38002" y="19017"/>
                  </a:cubicBezTo>
                  <a:cubicBezTo>
                    <a:pt x="38002" y="8531"/>
                    <a:pt x="29502" y="0"/>
                    <a:pt x="19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4" name="Google Shape;28874;p99"/>
            <p:cNvSpPr/>
            <p:nvPr/>
          </p:nvSpPr>
          <p:spPr>
            <a:xfrm flipH="1">
              <a:off x="7076688" y="751042"/>
              <a:ext cx="1203014" cy="1203000"/>
            </a:xfrm>
            <a:custGeom>
              <a:avLst/>
              <a:gdLst/>
              <a:ahLst/>
              <a:cxnLst/>
              <a:rect l="l" t="t" r="r" b="b"/>
              <a:pathLst>
                <a:path w="87476" h="87475" extrusionOk="0">
                  <a:moveTo>
                    <a:pt x="43736" y="0"/>
                  </a:moveTo>
                  <a:cubicBezTo>
                    <a:pt x="33048" y="0"/>
                    <a:pt x="23251" y="3837"/>
                    <a:pt x="15651" y="10208"/>
                  </a:cubicBezTo>
                  <a:cubicBezTo>
                    <a:pt x="14799" y="10925"/>
                    <a:pt x="13973" y="11668"/>
                    <a:pt x="13177" y="12450"/>
                  </a:cubicBezTo>
                  <a:cubicBezTo>
                    <a:pt x="10268" y="15290"/>
                    <a:pt x="7767" y="18521"/>
                    <a:pt x="5748" y="22051"/>
                  </a:cubicBezTo>
                  <a:cubicBezTo>
                    <a:pt x="5383" y="22684"/>
                    <a:pt x="5036" y="23327"/>
                    <a:pt x="4709" y="23983"/>
                  </a:cubicBezTo>
                  <a:cubicBezTo>
                    <a:pt x="3176" y="26997"/>
                    <a:pt x="2003" y="30182"/>
                    <a:pt x="1217" y="33470"/>
                  </a:cubicBezTo>
                  <a:cubicBezTo>
                    <a:pt x="1044" y="34179"/>
                    <a:pt x="889" y="34895"/>
                    <a:pt x="753" y="35620"/>
                  </a:cubicBezTo>
                  <a:cubicBezTo>
                    <a:pt x="252" y="38297"/>
                    <a:pt x="0" y="41013"/>
                    <a:pt x="1" y="43735"/>
                  </a:cubicBezTo>
                  <a:cubicBezTo>
                    <a:pt x="0" y="44639"/>
                    <a:pt x="28" y="45536"/>
                    <a:pt x="84" y="46427"/>
                  </a:cubicBezTo>
                  <a:cubicBezTo>
                    <a:pt x="133" y="47209"/>
                    <a:pt x="198" y="47983"/>
                    <a:pt x="290" y="48753"/>
                  </a:cubicBezTo>
                  <a:cubicBezTo>
                    <a:pt x="764" y="52941"/>
                    <a:pt x="1847" y="57039"/>
                    <a:pt x="3506" y="60914"/>
                  </a:cubicBezTo>
                  <a:cubicBezTo>
                    <a:pt x="3943" y="61941"/>
                    <a:pt x="4415" y="62941"/>
                    <a:pt x="4931" y="63924"/>
                  </a:cubicBezTo>
                  <a:cubicBezTo>
                    <a:pt x="7457" y="68776"/>
                    <a:pt x="10865" y="73088"/>
                    <a:pt x="14943" y="76664"/>
                  </a:cubicBezTo>
                  <a:cubicBezTo>
                    <a:pt x="15732" y="77352"/>
                    <a:pt x="16546" y="78013"/>
                    <a:pt x="17386" y="78647"/>
                  </a:cubicBezTo>
                  <a:cubicBezTo>
                    <a:pt x="24714" y="84188"/>
                    <a:pt x="33843" y="87474"/>
                    <a:pt x="43736" y="87474"/>
                  </a:cubicBezTo>
                  <a:cubicBezTo>
                    <a:pt x="55858" y="87474"/>
                    <a:pt x="66828" y="82545"/>
                    <a:pt x="74750" y="74579"/>
                  </a:cubicBezTo>
                  <a:cubicBezTo>
                    <a:pt x="75390" y="73934"/>
                    <a:pt x="76008" y="73272"/>
                    <a:pt x="76607" y="72590"/>
                  </a:cubicBezTo>
                  <a:cubicBezTo>
                    <a:pt x="79005" y="69864"/>
                    <a:pt x="81053" y="66851"/>
                    <a:pt x="82708" y="63618"/>
                  </a:cubicBezTo>
                  <a:cubicBezTo>
                    <a:pt x="83036" y="62968"/>
                    <a:pt x="83354" y="62312"/>
                    <a:pt x="83652" y="61643"/>
                  </a:cubicBezTo>
                  <a:cubicBezTo>
                    <a:pt x="85078" y="58477"/>
                    <a:pt x="86116" y="55149"/>
                    <a:pt x="86745" y="51733"/>
                  </a:cubicBezTo>
                  <a:cubicBezTo>
                    <a:pt x="86877" y="51016"/>
                    <a:pt x="86994" y="50295"/>
                    <a:pt x="87090" y="49569"/>
                  </a:cubicBezTo>
                  <a:cubicBezTo>
                    <a:pt x="87347" y="47636"/>
                    <a:pt x="87475" y="45686"/>
                    <a:pt x="87475" y="43735"/>
                  </a:cubicBezTo>
                  <a:cubicBezTo>
                    <a:pt x="87475" y="42001"/>
                    <a:pt x="87374" y="40268"/>
                    <a:pt x="87170" y="38545"/>
                  </a:cubicBezTo>
                  <a:lnTo>
                    <a:pt x="87170" y="38539"/>
                  </a:lnTo>
                  <a:cubicBezTo>
                    <a:pt x="87078" y="37757"/>
                    <a:pt x="86964" y="36983"/>
                    <a:pt x="86833" y="36219"/>
                  </a:cubicBezTo>
                  <a:cubicBezTo>
                    <a:pt x="86078" y="31871"/>
                    <a:pt x="84666" y="27662"/>
                    <a:pt x="82647" y="23738"/>
                  </a:cubicBezTo>
                  <a:cubicBezTo>
                    <a:pt x="82096" y="22668"/>
                    <a:pt x="81497" y="21619"/>
                    <a:pt x="80859" y="20600"/>
                  </a:cubicBezTo>
                  <a:cubicBezTo>
                    <a:pt x="77856" y="15790"/>
                    <a:pt x="73949" y="11608"/>
                    <a:pt x="69354" y="8286"/>
                  </a:cubicBezTo>
                  <a:cubicBezTo>
                    <a:pt x="68519" y="7678"/>
                    <a:pt x="67658" y="7102"/>
                    <a:pt x="66779" y="6555"/>
                  </a:cubicBezTo>
                  <a:cubicBezTo>
                    <a:pt x="60089" y="2400"/>
                    <a:pt x="52192" y="0"/>
                    <a:pt x="437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5" name="Google Shape;28875;p99"/>
            <p:cNvSpPr/>
            <p:nvPr/>
          </p:nvSpPr>
          <p:spPr>
            <a:xfrm flipH="1">
              <a:off x="6971281" y="2530008"/>
              <a:ext cx="137971" cy="83485"/>
            </a:xfrm>
            <a:custGeom>
              <a:avLst/>
              <a:gdLst/>
              <a:ahLst/>
              <a:cxnLst/>
              <a:rect l="l" t="t" r="r" b="b"/>
              <a:pathLst>
                <a:path w="10881" h="6584" extrusionOk="0">
                  <a:moveTo>
                    <a:pt x="5449" y="0"/>
                  </a:moveTo>
                  <a:cubicBezTo>
                    <a:pt x="5336" y="0"/>
                    <a:pt x="5220" y="3"/>
                    <a:pt x="5100" y="9"/>
                  </a:cubicBezTo>
                  <a:cubicBezTo>
                    <a:pt x="1631" y="186"/>
                    <a:pt x="1" y="3883"/>
                    <a:pt x="2618" y="5753"/>
                  </a:cubicBezTo>
                  <a:cubicBezTo>
                    <a:pt x="2888" y="5950"/>
                    <a:pt x="3158" y="6106"/>
                    <a:pt x="3418" y="6231"/>
                  </a:cubicBezTo>
                  <a:cubicBezTo>
                    <a:pt x="3949" y="6475"/>
                    <a:pt x="4465" y="6584"/>
                    <a:pt x="4953" y="6584"/>
                  </a:cubicBezTo>
                  <a:cubicBezTo>
                    <a:pt x="8758" y="6584"/>
                    <a:pt x="10881" y="0"/>
                    <a:pt x="5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6" name="Google Shape;28876;p99"/>
            <p:cNvSpPr/>
            <p:nvPr/>
          </p:nvSpPr>
          <p:spPr>
            <a:xfrm flipH="1">
              <a:off x="8232772" y="2412842"/>
              <a:ext cx="69284" cy="41831"/>
            </a:xfrm>
            <a:custGeom>
              <a:avLst/>
              <a:gdLst/>
              <a:ahLst/>
              <a:cxnLst/>
              <a:rect l="l" t="t" r="r" b="b"/>
              <a:pathLst>
                <a:path w="5464" h="3299" extrusionOk="0">
                  <a:moveTo>
                    <a:pt x="2745" y="0"/>
                  </a:moveTo>
                  <a:cubicBezTo>
                    <a:pt x="2687" y="0"/>
                    <a:pt x="2627" y="2"/>
                    <a:pt x="2565" y="5"/>
                  </a:cubicBezTo>
                  <a:cubicBezTo>
                    <a:pt x="820" y="88"/>
                    <a:pt x="0" y="1947"/>
                    <a:pt x="1319" y="2882"/>
                  </a:cubicBezTo>
                  <a:cubicBezTo>
                    <a:pt x="1454" y="2985"/>
                    <a:pt x="1589" y="3059"/>
                    <a:pt x="1724" y="3121"/>
                  </a:cubicBezTo>
                  <a:cubicBezTo>
                    <a:pt x="1992" y="3244"/>
                    <a:pt x="2251" y="3298"/>
                    <a:pt x="2496" y="3298"/>
                  </a:cubicBezTo>
                  <a:cubicBezTo>
                    <a:pt x="4404" y="3298"/>
                    <a:pt x="5464" y="0"/>
                    <a:pt x="27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7" name="Google Shape;28877;p99"/>
            <p:cNvSpPr/>
            <p:nvPr/>
          </p:nvSpPr>
          <p:spPr>
            <a:xfrm flipH="1">
              <a:off x="6901957" y="420866"/>
              <a:ext cx="69309" cy="41971"/>
            </a:xfrm>
            <a:custGeom>
              <a:avLst/>
              <a:gdLst/>
              <a:ahLst/>
              <a:cxnLst/>
              <a:rect l="l" t="t" r="r" b="b"/>
              <a:pathLst>
                <a:path w="5466" h="3310" extrusionOk="0">
                  <a:moveTo>
                    <a:pt x="2747" y="1"/>
                  </a:moveTo>
                  <a:cubicBezTo>
                    <a:pt x="2688" y="1"/>
                    <a:pt x="2629" y="2"/>
                    <a:pt x="2567" y="5"/>
                  </a:cubicBezTo>
                  <a:cubicBezTo>
                    <a:pt x="822" y="88"/>
                    <a:pt x="1" y="1948"/>
                    <a:pt x="1320" y="2893"/>
                  </a:cubicBezTo>
                  <a:cubicBezTo>
                    <a:pt x="1455" y="2987"/>
                    <a:pt x="1591" y="3070"/>
                    <a:pt x="1725" y="3132"/>
                  </a:cubicBezTo>
                  <a:cubicBezTo>
                    <a:pt x="1992" y="3255"/>
                    <a:pt x="2250" y="3309"/>
                    <a:pt x="2495" y="3309"/>
                  </a:cubicBezTo>
                  <a:cubicBezTo>
                    <a:pt x="4404" y="3309"/>
                    <a:pt x="5465" y="1"/>
                    <a:pt x="2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8" name="Google Shape;28878;p99"/>
            <p:cNvSpPr/>
            <p:nvPr/>
          </p:nvSpPr>
          <p:spPr>
            <a:xfrm flipH="1">
              <a:off x="8693448" y="2130977"/>
              <a:ext cx="162951" cy="98409"/>
            </a:xfrm>
            <a:custGeom>
              <a:avLst/>
              <a:gdLst/>
              <a:ahLst/>
              <a:cxnLst/>
              <a:rect l="l" t="t" r="r" b="b"/>
              <a:pathLst>
                <a:path w="12851" h="7761" extrusionOk="0">
                  <a:moveTo>
                    <a:pt x="6453" y="1"/>
                  </a:moveTo>
                  <a:cubicBezTo>
                    <a:pt x="6318" y="1"/>
                    <a:pt x="6179" y="4"/>
                    <a:pt x="6036" y="11"/>
                  </a:cubicBezTo>
                  <a:cubicBezTo>
                    <a:pt x="1933" y="208"/>
                    <a:pt x="1" y="4570"/>
                    <a:pt x="3096" y="6783"/>
                  </a:cubicBezTo>
                  <a:cubicBezTo>
                    <a:pt x="3418" y="7012"/>
                    <a:pt x="3730" y="7199"/>
                    <a:pt x="4042" y="7344"/>
                  </a:cubicBezTo>
                  <a:cubicBezTo>
                    <a:pt x="4668" y="7633"/>
                    <a:pt x="5277" y="7761"/>
                    <a:pt x="5853" y="7761"/>
                  </a:cubicBezTo>
                  <a:cubicBezTo>
                    <a:pt x="10339" y="7761"/>
                    <a:pt x="12850" y="1"/>
                    <a:pt x="64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9" name="Google Shape;28879;p99"/>
            <p:cNvSpPr/>
            <p:nvPr/>
          </p:nvSpPr>
          <p:spPr>
            <a:xfrm flipH="1">
              <a:off x="8736377" y="1714673"/>
              <a:ext cx="77069" cy="76689"/>
            </a:xfrm>
            <a:custGeom>
              <a:avLst/>
              <a:gdLst/>
              <a:ahLst/>
              <a:cxnLst/>
              <a:rect l="l" t="t" r="r" b="b"/>
              <a:pathLst>
                <a:path w="6078" h="6048" extrusionOk="0">
                  <a:moveTo>
                    <a:pt x="2177" y="1"/>
                  </a:moveTo>
                  <a:cubicBezTo>
                    <a:pt x="2172" y="1"/>
                    <a:pt x="2166" y="2"/>
                    <a:pt x="2161" y="3"/>
                  </a:cubicBezTo>
                  <a:cubicBezTo>
                    <a:pt x="2099" y="24"/>
                    <a:pt x="2047" y="96"/>
                    <a:pt x="1985" y="283"/>
                  </a:cubicBezTo>
                  <a:cubicBezTo>
                    <a:pt x="1902" y="553"/>
                    <a:pt x="1902" y="854"/>
                    <a:pt x="1828" y="1134"/>
                  </a:cubicBezTo>
                  <a:cubicBezTo>
                    <a:pt x="1694" y="1748"/>
                    <a:pt x="1486" y="2246"/>
                    <a:pt x="998" y="2672"/>
                  </a:cubicBezTo>
                  <a:cubicBezTo>
                    <a:pt x="707" y="2932"/>
                    <a:pt x="374" y="3150"/>
                    <a:pt x="104" y="3420"/>
                  </a:cubicBezTo>
                  <a:cubicBezTo>
                    <a:pt x="74" y="3451"/>
                    <a:pt x="42" y="3472"/>
                    <a:pt x="32" y="3513"/>
                  </a:cubicBezTo>
                  <a:cubicBezTo>
                    <a:pt x="0" y="3597"/>
                    <a:pt x="74" y="3690"/>
                    <a:pt x="157" y="3742"/>
                  </a:cubicBezTo>
                  <a:cubicBezTo>
                    <a:pt x="717" y="4033"/>
                    <a:pt x="1413" y="4095"/>
                    <a:pt x="2015" y="4261"/>
                  </a:cubicBezTo>
                  <a:cubicBezTo>
                    <a:pt x="2109" y="4282"/>
                    <a:pt x="2202" y="4313"/>
                    <a:pt x="2285" y="4354"/>
                  </a:cubicBezTo>
                  <a:cubicBezTo>
                    <a:pt x="2462" y="4458"/>
                    <a:pt x="2556" y="4635"/>
                    <a:pt x="2691" y="4770"/>
                  </a:cubicBezTo>
                  <a:cubicBezTo>
                    <a:pt x="3054" y="5123"/>
                    <a:pt x="3376" y="5455"/>
                    <a:pt x="3657" y="5882"/>
                  </a:cubicBezTo>
                  <a:cubicBezTo>
                    <a:pt x="3698" y="5965"/>
                    <a:pt x="3771" y="6048"/>
                    <a:pt x="3854" y="6048"/>
                  </a:cubicBezTo>
                  <a:cubicBezTo>
                    <a:pt x="4176" y="6037"/>
                    <a:pt x="4104" y="5445"/>
                    <a:pt x="4083" y="5248"/>
                  </a:cubicBezTo>
                  <a:cubicBezTo>
                    <a:pt x="4051" y="4874"/>
                    <a:pt x="4155" y="4490"/>
                    <a:pt x="4249" y="4116"/>
                  </a:cubicBezTo>
                  <a:cubicBezTo>
                    <a:pt x="4467" y="3243"/>
                    <a:pt x="5267" y="2651"/>
                    <a:pt x="5932" y="2132"/>
                  </a:cubicBezTo>
                  <a:cubicBezTo>
                    <a:pt x="5994" y="2080"/>
                    <a:pt x="6077" y="2007"/>
                    <a:pt x="6045" y="1924"/>
                  </a:cubicBezTo>
                  <a:cubicBezTo>
                    <a:pt x="6025" y="1882"/>
                    <a:pt x="5994" y="1852"/>
                    <a:pt x="5952" y="1831"/>
                  </a:cubicBezTo>
                  <a:cubicBezTo>
                    <a:pt x="5696" y="1688"/>
                    <a:pt x="5399" y="1671"/>
                    <a:pt x="5096" y="1671"/>
                  </a:cubicBezTo>
                  <a:cubicBezTo>
                    <a:pt x="5004" y="1671"/>
                    <a:pt x="4911" y="1673"/>
                    <a:pt x="4818" y="1673"/>
                  </a:cubicBezTo>
                  <a:cubicBezTo>
                    <a:pt x="4685" y="1673"/>
                    <a:pt x="4553" y="1669"/>
                    <a:pt x="4425" y="1654"/>
                  </a:cubicBezTo>
                  <a:cubicBezTo>
                    <a:pt x="3647" y="1540"/>
                    <a:pt x="3065" y="854"/>
                    <a:pt x="2546" y="314"/>
                  </a:cubicBezTo>
                  <a:cubicBezTo>
                    <a:pt x="2389" y="158"/>
                    <a:pt x="2269" y="1"/>
                    <a:pt x="2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0" name="Google Shape;28880;p99"/>
            <p:cNvSpPr/>
            <p:nvPr/>
          </p:nvSpPr>
          <p:spPr>
            <a:xfrm flipH="1">
              <a:off x="6686461" y="2977442"/>
              <a:ext cx="60065" cy="60281"/>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1" name="Google Shape;28881;p99"/>
            <p:cNvSpPr/>
            <p:nvPr/>
          </p:nvSpPr>
          <p:spPr>
            <a:xfrm flipH="1">
              <a:off x="7703244" y="2403666"/>
              <a:ext cx="60065" cy="60205"/>
            </a:xfrm>
            <a:custGeom>
              <a:avLst/>
              <a:gdLst/>
              <a:ahLst/>
              <a:cxnLst/>
              <a:rect l="l" t="t" r="r" b="b"/>
              <a:pathLst>
                <a:path w="4737" h="4748" extrusionOk="0">
                  <a:moveTo>
                    <a:pt x="4185" y="0"/>
                  </a:moveTo>
                  <a:cubicBezTo>
                    <a:pt x="4134" y="0"/>
                    <a:pt x="4067" y="11"/>
                    <a:pt x="3978" y="35"/>
                  </a:cubicBezTo>
                  <a:cubicBezTo>
                    <a:pt x="3698" y="108"/>
                    <a:pt x="3438" y="254"/>
                    <a:pt x="3168" y="347"/>
                  </a:cubicBezTo>
                  <a:cubicBezTo>
                    <a:pt x="2805" y="474"/>
                    <a:pt x="2461" y="555"/>
                    <a:pt x="2108" y="555"/>
                  </a:cubicBezTo>
                  <a:cubicBezTo>
                    <a:pt x="1886" y="555"/>
                    <a:pt x="1660" y="523"/>
                    <a:pt x="1423" y="450"/>
                  </a:cubicBezTo>
                  <a:cubicBezTo>
                    <a:pt x="1049" y="337"/>
                    <a:pt x="686" y="170"/>
                    <a:pt x="312" y="77"/>
                  </a:cubicBezTo>
                  <a:cubicBezTo>
                    <a:pt x="290" y="70"/>
                    <a:pt x="263" y="62"/>
                    <a:pt x="234" y="62"/>
                  </a:cubicBezTo>
                  <a:cubicBezTo>
                    <a:pt x="222" y="62"/>
                    <a:pt x="210" y="63"/>
                    <a:pt x="197" y="67"/>
                  </a:cubicBezTo>
                  <a:cubicBezTo>
                    <a:pt x="104" y="87"/>
                    <a:pt x="63" y="201"/>
                    <a:pt x="73" y="295"/>
                  </a:cubicBezTo>
                  <a:cubicBezTo>
                    <a:pt x="114" y="918"/>
                    <a:pt x="437" y="1551"/>
                    <a:pt x="603" y="2154"/>
                  </a:cubicBezTo>
                  <a:cubicBezTo>
                    <a:pt x="634" y="2237"/>
                    <a:pt x="665" y="2331"/>
                    <a:pt x="665" y="2435"/>
                  </a:cubicBezTo>
                  <a:cubicBezTo>
                    <a:pt x="675" y="2632"/>
                    <a:pt x="571" y="2798"/>
                    <a:pt x="530" y="2985"/>
                  </a:cubicBezTo>
                  <a:cubicBezTo>
                    <a:pt x="416" y="3483"/>
                    <a:pt x="301" y="3930"/>
                    <a:pt x="84" y="4397"/>
                  </a:cubicBezTo>
                  <a:cubicBezTo>
                    <a:pt x="42" y="4481"/>
                    <a:pt x="0" y="4574"/>
                    <a:pt x="52" y="4658"/>
                  </a:cubicBezTo>
                  <a:cubicBezTo>
                    <a:pt x="96" y="4722"/>
                    <a:pt x="158" y="4747"/>
                    <a:pt x="228" y="4747"/>
                  </a:cubicBezTo>
                  <a:cubicBezTo>
                    <a:pt x="442" y="4747"/>
                    <a:pt x="735" y="4515"/>
                    <a:pt x="852" y="4429"/>
                  </a:cubicBezTo>
                  <a:cubicBezTo>
                    <a:pt x="1153" y="4210"/>
                    <a:pt x="1538" y="4086"/>
                    <a:pt x="1901" y="3972"/>
                  </a:cubicBezTo>
                  <a:cubicBezTo>
                    <a:pt x="2114" y="3905"/>
                    <a:pt x="2331" y="3877"/>
                    <a:pt x="2549" y="3877"/>
                  </a:cubicBezTo>
                  <a:cubicBezTo>
                    <a:pt x="3212" y="3877"/>
                    <a:pt x="3883" y="4137"/>
                    <a:pt x="4477" y="4356"/>
                  </a:cubicBezTo>
                  <a:cubicBezTo>
                    <a:pt x="4515" y="4373"/>
                    <a:pt x="4563" y="4386"/>
                    <a:pt x="4606" y="4386"/>
                  </a:cubicBezTo>
                  <a:cubicBezTo>
                    <a:pt x="4645" y="4386"/>
                    <a:pt x="4681" y="4375"/>
                    <a:pt x="4705" y="4346"/>
                  </a:cubicBezTo>
                  <a:cubicBezTo>
                    <a:pt x="4737" y="4314"/>
                    <a:pt x="4737" y="4263"/>
                    <a:pt x="4737" y="4221"/>
                  </a:cubicBezTo>
                  <a:cubicBezTo>
                    <a:pt x="4716" y="3702"/>
                    <a:pt x="4301" y="3296"/>
                    <a:pt x="4093" y="2829"/>
                  </a:cubicBezTo>
                  <a:cubicBezTo>
                    <a:pt x="3770" y="2102"/>
                    <a:pt x="4061" y="1251"/>
                    <a:pt x="4238" y="524"/>
                  </a:cubicBezTo>
                  <a:cubicBezTo>
                    <a:pt x="4301" y="295"/>
                    <a:pt x="4373" y="108"/>
                    <a:pt x="4301" y="35"/>
                  </a:cubicBezTo>
                  <a:cubicBezTo>
                    <a:pt x="4279" y="13"/>
                    <a:pt x="4242" y="0"/>
                    <a:pt x="41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2" name="Google Shape;28882;p99"/>
            <p:cNvSpPr/>
            <p:nvPr/>
          </p:nvSpPr>
          <p:spPr>
            <a:xfrm flipH="1">
              <a:off x="7309611" y="2794647"/>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3" name="Google Shape;28883;p99"/>
            <p:cNvSpPr/>
            <p:nvPr/>
          </p:nvSpPr>
          <p:spPr>
            <a:xfrm flipH="1">
              <a:off x="8435218" y="2322226"/>
              <a:ext cx="60065" cy="60205"/>
            </a:xfrm>
            <a:custGeom>
              <a:avLst/>
              <a:gdLst/>
              <a:ahLst/>
              <a:cxnLst/>
              <a:rect l="l" t="t" r="r" b="b"/>
              <a:pathLst>
                <a:path w="4737" h="4748" extrusionOk="0">
                  <a:moveTo>
                    <a:pt x="4181" y="0"/>
                  </a:moveTo>
                  <a:cubicBezTo>
                    <a:pt x="4129" y="0"/>
                    <a:pt x="4062" y="11"/>
                    <a:pt x="3979" y="36"/>
                  </a:cubicBezTo>
                  <a:cubicBezTo>
                    <a:pt x="3698" y="109"/>
                    <a:pt x="3439" y="254"/>
                    <a:pt x="3169" y="347"/>
                  </a:cubicBezTo>
                  <a:cubicBezTo>
                    <a:pt x="2799" y="475"/>
                    <a:pt x="2457" y="555"/>
                    <a:pt x="2103" y="555"/>
                  </a:cubicBezTo>
                  <a:cubicBezTo>
                    <a:pt x="1881" y="555"/>
                    <a:pt x="1654" y="523"/>
                    <a:pt x="1413" y="451"/>
                  </a:cubicBezTo>
                  <a:cubicBezTo>
                    <a:pt x="1050" y="337"/>
                    <a:pt x="686" y="171"/>
                    <a:pt x="312" y="77"/>
                  </a:cubicBezTo>
                  <a:cubicBezTo>
                    <a:pt x="283" y="70"/>
                    <a:pt x="259" y="63"/>
                    <a:pt x="233" y="63"/>
                  </a:cubicBezTo>
                  <a:cubicBezTo>
                    <a:pt x="222" y="63"/>
                    <a:pt x="211" y="64"/>
                    <a:pt x="198" y="67"/>
                  </a:cubicBezTo>
                  <a:cubicBezTo>
                    <a:pt x="105" y="88"/>
                    <a:pt x="63" y="202"/>
                    <a:pt x="74" y="296"/>
                  </a:cubicBezTo>
                  <a:cubicBezTo>
                    <a:pt x="115" y="919"/>
                    <a:pt x="427" y="1552"/>
                    <a:pt x="603" y="2154"/>
                  </a:cubicBezTo>
                  <a:cubicBezTo>
                    <a:pt x="635" y="2238"/>
                    <a:pt x="655" y="2331"/>
                    <a:pt x="665" y="2435"/>
                  </a:cubicBezTo>
                  <a:cubicBezTo>
                    <a:pt x="676" y="2632"/>
                    <a:pt x="572" y="2798"/>
                    <a:pt x="531" y="2985"/>
                  </a:cubicBezTo>
                  <a:cubicBezTo>
                    <a:pt x="416" y="3484"/>
                    <a:pt x="302" y="3931"/>
                    <a:pt x="84" y="4398"/>
                  </a:cubicBezTo>
                  <a:cubicBezTo>
                    <a:pt x="42" y="4481"/>
                    <a:pt x="1" y="4575"/>
                    <a:pt x="53" y="4658"/>
                  </a:cubicBezTo>
                  <a:cubicBezTo>
                    <a:pt x="97" y="4722"/>
                    <a:pt x="158" y="4748"/>
                    <a:pt x="229" y="4748"/>
                  </a:cubicBezTo>
                  <a:cubicBezTo>
                    <a:pt x="442" y="4748"/>
                    <a:pt x="736" y="4515"/>
                    <a:pt x="852" y="4430"/>
                  </a:cubicBezTo>
                  <a:cubicBezTo>
                    <a:pt x="1154" y="4211"/>
                    <a:pt x="1538" y="4086"/>
                    <a:pt x="1902" y="3973"/>
                  </a:cubicBezTo>
                  <a:cubicBezTo>
                    <a:pt x="2112" y="3906"/>
                    <a:pt x="2328" y="3878"/>
                    <a:pt x="2544" y="3878"/>
                  </a:cubicBezTo>
                  <a:cubicBezTo>
                    <a:pt x="3203" y="3878"/>
                    <a:pt x="3875" y="4138"/>
                    <a:pt x="4478" y="4356"/>
                  </a:cubicBezTo>
                  <a:cubicBezTo>
                    <a:pt x="4516" y="4373"/>
                    <a:pt x="4563" y="4387"/>
                    <a:pt x="4606" y="4387"/>
                  </a:cubicBezTo>
                  <a:cubicBezTo>
                    <a:pt x="4645" y="4387"/>
                    <a:pt x="4682" y="4376"/>
                    <a:pt x="4706" y="4346"/>
                  </a:cubicBezTo>
                  <a:cubicBezTo>
                    <a:pt x="4737" y="4315"/>
                    <a:pt x="4737" y="4263"/>
                    <a:pt x="4737" y="4222"/>
                  </a:cubicBezTo>
                  <a:cubicBezTo>
                    <a:pt x="4716" y="3702"/>
                    <a:pt x="4301" y="3297"/>
                    <a:pt x="4093" y="2830"/>
                  </a:cubicBezTo>
                  <a:cubicBezTo>
                    <a:pt x="3771" y="2103"/>
                    <a:pt x="4051" y="1251"/>
                    <a:pt x="4238" y="524"/>
                  </a:cubicBezTo>
                  <a:cubicBezTo>
                    <a:pt x="4291" y="296"/>
                    <a:pt x="4374" y="109"/>
                    <a:pt x="4301" y="36"/>
                  </a:cubicBezTo>
                  <a:cubicBezTo>
                    <a:pt x="4279" y="14"/>
                    <a:pt x="4239" y="0"/>
                    <a:pt x="4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4" name="Google Shape;28884;p99"/>
            <p:cNvSpPr/>
            <p:nvPr/>
          </p:nvSpPr>
          <p:spPr>
            <a:xfrm flipH="1">
              <a:off x="8349504" y="322653"/>
              <a:ext cx="59951" cy="60205"/>
            </a:xfrm>
            <a:custGeom>
              <a:avLst/>
              <a:gdLst/>
              <a:ahLst/>
              <a:cxnLst/>
              <a:rect l="l" t="t" r="r" b="b"/>
              <a:pathLst>
                <a:path w="4728" h="4748" extrusionOk="0">
                  <a:moveTo>
                    <a:pt x="4175" y="1"/>
                  </a:moveTo>
                  <a:cubicBezTo>
                    <a:pt x="4124" y="1"/>
                    <a:pt x="4057" y="11"/>
                    <a:pt x="3969" y="36"/>
                  </a:cubicBezTo>
                  <a:cubicBezTo>
                    <a:pt x="3689" y="108"/>
                    <a:pt x="3439" y="254"/>
                    <a:pt x="3159" y="348"/>
                  </a:cubicBezTo>
                  <a:cubicBezTo>
                    <a:pt x="2794" y="476"/>
                    <a:pt x="2453" y="560"/>
                    <a:pt x="2099" y="560"/>
                  </a:cubicBezTo>
                  <a:cubicBezTo>
                    <a:pt x="1879" y="560"/>
                    <a:pt x="1653" y="527"/>
                    <a:pt x="1414" y="452"/>
                  </a:cubicBezTo>
                  <a:cubicBezTo>
                    <a:pt x="1040" y="337"/>
                    <a:pt x="686" y="171"/>
                    <a:pt x="303" y="78"/>
                  </a:cubicBezTo>
                  <a:cubicBezTo>
                    <a:pt x="280" y="70"/>
                    <a:pt x="253" y="63"/>
                    <a:pt x="228" y="63"/>
                  </a:cubicBezTo>
                  <a:cubicBezTo>
                    <a:pt x="217" y="63"/>
                    <a:pt x="208" y="64"/>
                    <a:pt x="199" y="67"/>
                  </a:cubicBezTo>
                  <a:cubicBezTo>
                    <a:pt x="105" y="88"/>
                    <a:pt x="63" y="202"/>
                    <a:pt x="63" y="295"/>
                  </a:cubicBezTo>
                  <a:cubicBezTo>
                    <a:pt x="116" y="919"/>
                    <a:pt x="427" y="1553"/>
                    <a:pt x="603" y="2155"/>
                  </a:cubicBezTo>
                  <a:cubicBezTo>
                    <a:pt x="624" y="2248"/>
                    <a:pt x="656" y="2342"/>
                    <a:pt x="656" y="2435"/>
                  </a:cubicBezTo>
                  <a:cubicBezTo>
                    <a:pt x="666" y="2633"/>
                    <a:pt x="562" y="2799"/>
                    <a:pt x="520" y="2986"/>
                  </a:cubicBezTo>
                  <a:cubicBezTo>
                    <a:pt x="406" y="3484"/>
                    <a:pt x="292" y="3931"/>
                    <a:pt x="74" y="4398"/>
                  </a:cubicBezTo>
                  <a:cubicBezTo>
                    <a:pt x="43" y="4482"/>
                    <a:pt x="1" y="4585"/>
                    <a:pt x="43" y="4658"/>
                  </a:cubicBezTo>
                  <a:cubicBezTo>
                    <a:pt x="87" y="4722"/>
                    <a:pt x="148" y="4748"/>
                    <a:pt x="219" y="4748"/>
                  </a:cubicBezTo>
                  <a:cubicBezTo>
                    <a:pt x="433" y="4748"/>
                    <a:pt x="725" y="4515"/>
                    <a:pt x="843" y="4429"/>
                  </a:cubicBezTo>
                  <a:cubicBezTo>
                    <a:pt x="1143" y="4212"/>
                    <a:pt x="1538" y="4087"/>
                    <a:pt x="1902" y="3972"/>
                  </a:cubicBezTo>
                  <a:cubicBezTo>
                    <a:pt x="2113" y="3906"/>
                    <a:pt x="2327" y="3877"/>
                    <a:pt x="2543" y="3877"/>
                  </a:cubicBezTo>
                  <a:cubicBezTo>
                    <a:pt x="3202" y="3877"/>
                    <a:pt x="3873" y="4138"/>
                    <a:pt x="4467" y="4357"/>
                  </a:cubicBezTo>
                  <a:cubicBezTo>
                    <a:pt x="4511" y="4373"/>
                    <a:pt x="4560" y="4387"/>
                    <a:pt x="4605" y="4387"/>
                  </a:cubicBezTo>
                  <a:cubicBezTo>
                    <a:pt x="4645" y="4387"/>
                    <a:pt x="4682" y="4376"/>
                    <a:pt x="4707" y="4346"/>
                  </a:cubicBezTo>
                  <a:cubicBezTo>
                    <a:pt x="4727" y="4315"/>
                    <a:pt x="4727" y="4263"/>
                    <a:pt x="4727" y="4222"/>
                  </a:cubicBezTo>
                  <a:cubicBezTo>
                    <a:pt x="4707" y="3702"/>
                    <a:pt x="4291" y="3298"/>
                    <a:pt x="4083" y="2830"/>
                  </a:cubicBezTo>
                  <a:cubicBezTo>
                    <a:pt x="3761" y="2103"/>
                    <a:pt x="4052" y="1251"/>
                    <a:pt x="4229" y="524"/>
                  </a:cubicBezTo>
                  <a:cubicBezTo>
                    <a:pt x="4291" y="295"/>
                    <a:pt x="4363" y="108"/>
                    <a:pt x="4291" y="36"/>
                  </a:cubicBezTo>
                  <a:cubicBezTo>
                    <a:pt x="4269" y="14"/>
                    <a:pt x="4233" y="1"/>
                    <a:pt x="4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5" name="Google Shape;28885;p99"/>
            <p:cNvSpPr/>
            <p:nvPr/>
          </p:nvSpPr>
          <p:spPr>
            <a:xfrm flipH="1">
              <a:off x="6553311" y="1372167"/>
              <a:ext cx="60065" cy="60281"/>
            </a:xfrm>
            <a:custGeom>
              <a:avLst/>
              <a:gdLst/>
              <a:ahLst/>
              <a:cxnLst/>
              <a:rect l="l" t="t" r="r" b="b"/>
              <a:pathLst>
                <a:path w="4737" h="4754" extrusionOk="0">
                  <a:moveTo>
                    <a:pt x="4174" y="0"/>
                  </a:moveTo>
                  <a:cubicBezTo>
                    <a:pt x="4123" y="0"/>
                    <a:pt x="4056" y="11"/>
                    <a:pt x="3968" y="36"/>
                  </a:cubicBezTo>
                  <a:cubicBezTo>
                    <a:pt x="3687" y="108"/>
                    <a:pt x="3438" y="253"/>
                    <a:pt x="3168" y="347"/>
                  </a:cubicBezTo>
                  <a:cubicBezTo>
                    <a:pt x="2797" y="475"/>
                    <a:pt x="2453" y="560"/>
                    <a:pt x="2099" y="560"/>
                  </a:cubicBezTo>
                  <a:cubicBezTo>
                    <a:pt x="1878" y="560"/>
                    <a:pt x="1652" y="527"/>
                    <a:pt x="1413" y="451"/>
                  </a:cubicBezTo>
                  <a:cubicBezTo>
                    <a:pt x="1039" y="336"/>
                    <a:pt x="686" y="170"/>
                    <a:pt x="301" y="77"/>
                  </a:cubicBezTo>
                  <a:cubicBezTo>
                    <a:pt x="270" y="66"/>
                    <a:pt x="229" y="66"/>
                    <a:pt x="197" y="66"/>
                  </a:cubicBezTo>
                  <a:cubicBezTo>
                    <a:pt x="104" y="87"/>
                    <a:pt x="62" y="202"/>
                    <a:pt x="62" y="295"/>
                  </a:cubicBezTo>
                  <a:cubicBezTo>
                    <a:pt x="114" y="918"/>
                    <a:pt x="426" y="1552"/>
                    <a:pt x="602" y="2155"/>
                  </a:cubicBezTo>
                  <a:cubicBezTo>
                    <a:pt x="623" y="2248"/>
                    <a:pt x="654" y="2342"/>
                    <a:pt x="654" y="2435"/>
                  </a:cubicBezTo>
                  <a:cubicBezTo>
                    <a:pt x="665" y="2632"/>
                    <a:pt x="561" y="2808"/>
                    <a:pt x="519" y="2995"/>
                  </a:cubicBezTo>
                  <a:cubicBezTo>
                    <a:pt x="405" y="3494"/>
                    <a:pt x="291" y="3930"/>
                    <a:pt x="72" y="4398"/>
                  </a:cubicBezTo>
                  <a:cubicBezTo>
                    <a:pt x="42" y="4481"/>
                    <a:pt x="0" y="4585"/>
                    <a:pt x="52" y="4657"/>
                  </a:cubicBezTo>
                  <a:cubicBezTo>
                    <a:pt x="97" y="4726"/>
                    <a:pt x="160" y="4753"/>
                    <a:pt x="232" y="4753"/>
                  </a:cubicBezTo>
                  <a:cubicBezTo>
                    <a:pt x="442" y="4753"/>
                    <a:pt x="725" y="4522"/>
                    <a:pt x="841" y="4429"/>
                  </a:cubicBezTo>
                  <a:cubicBezTo>
                    <a:pt x="1153" y="4211"/>
                    <a:pt x="1537" y="4096"/>
                    <a:pt x="1900" y="3983"/>
                  </a:cubicBezTo>
                  <a:cubicBezTo>
                    <a:pt x="2111" y="3916"/>
                    <a:pt x="2326" y="3888"/>
                    <a:pt x="2543" y="3888"/>
                  </a:cubicBezTo>
                  <a:cubicBezTo>
                    <a:pt x="3201" y="3888"/>
                    <a:pt x="3872" y="4148"/>
                    <a:pt x="4466" y="4366"/>
                  </a:cubicBezTo>
                  <a:cubicBezTo>
                    <a:pt x="4510" y="4377"/>
                    <a:pt x="4560" y="4391"/>
                    <a:pt x="4605" y="4391"/>
                  </a:cubicBezTo>
                  <a:cubicBezTo>
                    <a:pt x="4644" y="4391"/>
                    <a:pt x="4680" y="4380"/>
                    <a:pt x="4705" y="4346"/>
                  </a:cubicBezTo>
                  <a:cubicBezTo>
                    <a:pt x="4726" y="4315"/>
                    <a:pt x="4736" y="4263"/>
                    <a:pt x="4726" y="4221"/>
                  </a:cubicBezTo>
                  <a:cubicBezTo>
                    <a:pt x="4705" y="3713"/>
                    <a:pt x="4300" y="3307"/>
                    <a:pt x="4082" y="2829"/>
                  </a:cubicBezTo>
                  <a:cubicBezTo>
                    <a:pt x="3760" y="2102"/>
                    <a:pt x="4051" y="1250"/>
                    <a:pt x="4227" y="523"/>
                  </a:cubicBezTo>
                  <a:cubicBezTo>
                    <a:pt x="4289" y="295"/>
                    <a:pt x="4362" y="108"/>
                    <a:pt x="4289" y="36"/>
                  </a:cubicBezTo>
                  <a:cubicBezTo>
                    <a:pt x="4267" y="14"/>
                    <a:pt x="4231" y="0"/>
                    <a:pt x="41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6" name="Google Shape;28886;p99"/>
            <p:cNvSpPr/>
            <p:nvPr/>
          </p:nvSpPr>
          <p:spPr>
            <a:xfrm flipH="1">
              <a:off x="6906648" y="2130984"/>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7" name="Google Shape;28887;p99"/>
            <p:cNvSpPr/>
            <p:nvPr/>
          </p:nvSpPr>
          <p:spPr>
            <a:xfrm flipH="1">
              <a:off x="7852110" y="2831385"/>
              <a:ext cx="237611" cy="143601"/>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8" name="Google Shape;28888;p99"/>
            <p:cNvSpPr/>
            <p:nvPr/>
          </p:nvSpPr>
          <p:spPr>
            <a:xfrm flipH="1">
              <a:off x="7511230" y="2977472"/>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9" name="Google Shape;28889;p99"/>
            <p:cNvSpPr/>
            <p:nvPr/>
          </p:nvSpPr>
          <p:spPr>
            <a:xfrm flipH="1">
              <a:off x="7205938" y="3160779"/>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890" name="Google Shape;28890;p99"/>
          <p:cNvGrpSpPr/>
          <p:nvPr/>
        </p:nvGrpSpPr>
        <p:grpSpPr>
          <a:xfrm>
            <a:off x="-982887" y="690809"/>
            <a:ext cx="3951934" cy="5476747"/>
            <a:chOff x="-982887" y="690809"/>
            <a:chExt cx="3951934" cy="5476747"/>
          </a:xfrm>
        </p:grpSpPr>
        <p:sp>
          <p:nvSpPr>
            <p:cNvPr id="28891" name="Google Shape;28891;p99"/>
            <p:cNvSpPr/>
            <p:nvPr/>
          </p:nvSpPr>
          <p:spPr>
            <a:xfrm flipH="1">
              <a:off x="1719990" y="751058"/>
              <a:ext cx="237534" cy="143677"/>
            </a:xfrm>
            <a:custGeom>
              <a:avLst/>
              <a:gdLst/>
              <a:ahLst/>
              <a:cxnLst/>
              <a:rect l="l" t="t" r="r" b="b"/>
              <a:pathLst>
                <a:path w="18733" h="11331" extrusionOk="0">
                  <a:moveTo>
                    <a:pt x="9396" y="0"/>
                  </a:moveTo>
                  <a:cubicBezTo>
                    <a:pt x="9202" y="0"/>
                    <a:pt x="9003" y="5"/>
                    <a:pt x="8798" y="15"/>
                  </a:cubicBezTo>
                  <a:cubicBezTo>
                    <a:pt x="2805" y="316"/>
                    <a:pt x="0" y="6672"/>
                    <a:pt x="4508" y="9903"/>
                  </a:cubicBezTo>
                  <a:cubicBezTo>
                    <a:pt x="4976" y="10235"/>
                    <a:pt x="5443" y="10505"/>
                    <a:pt x="5900" y="10723"/>
                  </a:cubicBezTo>
                  <a:cubicBezTo>
                    <a:pt x="6813" y="11144"/>
                    <a:pt x="7700" y="11331"/>
                    <a:pt x="8539" y="11331"/>
                  </a:cubicBezTo>
                  <a:cubicBezTo>
                    <a:pt x="15079" y="11331"/>
                    <a:pt x="18732" y="0"/>
                    <a:pt x="93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892" name="Google Shape;28892;p99"/>
            <p:cNvGrpSpPr/>
            <p:nvPr/>
          </p:nvGrpSpPr>
          <p:grpSpPr>
            <a:xfrm flipH="1">
              <a:off x="-982887" y="2815875"/>
              <a:ext cx="3351776" cy="3351681"/>
              <a:chOff x="6837873" y="2699350"/>
              <a:chExt cx="3351776" cy="3351681"/>
            </a:xfrm>
          </p:grpSpPr>
          <p:sp>
            <p:nvSpPr>
              <p:cNvPr id="28893" name="Google Shape;28893;p99"/>
              <p:cNvSpPr/>
              <p:nvPr/>
            </p:nvSpPr>
            <p:spPr>
              <a:xfrm>
                <a:off x="6837873" y="2699350"/>
                <a:ext cx="3351776" cy="3351681"/>
              </a:xfrm>
              <a:custGeom>
                <a:avLst/>
                <a:gdLst/>
                <a:ahLst/>
                <a:cxnLst/>
                <a:rect l="l" t="t" r="r" b="b"/>
                <a:pathLst>
                  <a:path w="38002" h="38002" extrusionOk="0">
                    <a:moveTo>
                      <a:pt x="19017" y="0"/>
                    </a:moveTo>
                    <a:cubicBezTo>
                      <a:pt x="8500" y="0"/>
                      <a:pt x="1" y="8531"/>
                      <a:pt x="1" y="19017"/>
                    </a:cubicBezTo>
                    <a:cubicBezTo>
                      <a:pt x="1" y="29502"/>
                      <a:pt x="8500" y="38002"/>
                      <a:pt x="19017" y="38002"/>
                    </a:cubicBezTo>
                    <a:cubicBezTo>
                      <a:pt x="29502" y="38002"/>
                      <a:pt x="38002" y="29502"/>
                      <a:pt x="38002" y="19017"/>
                    </a:cubicBezTo>
                    <a:cubicBezTo>
                      <a:pt x="38002" y="8531"/>
                      <a:pt x="29502" y="0"/>
                      <a:pt x="19017" y="0"/>
                    </a:cubicBezTo>
                    <a:close/>
                  </a:path>
                </a:pathLst>
              </a:custGeom>
              <a:solidFill>
                <a:schemeClr val="accent5">
                  <a:alpha val="401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4" name="Google Shape;28894;p99"/>
              <p:cNvSpPr/>
              <p:nvPr/>
            </p:nvSpPr>
            <p:spPr>
              <a:xfrm>
                <a:off x="7098709" y="2960139"/>
                <a:ext cx="2830104" cy="2830104"/>
              </a:xfrm>
              <a:custGeom>
                <a:avLst/>
                <a:gdLst/>
                <a:ahLst/>
                <a:cxnLst/>
                <a:rect l="l" t="t" r="r" b="b"/>
                <a:pathLst>
                  <a:path w="38002" h="38002" extrusionOk="0">
                    <a:moveTo>
                      <a:pt x="19017" y="0"/>
                    </a:moveTo>
                    <a:cubicBezTo>
                      <a:pt x="8500" y="0"/>
                      <a:pt x="1" y="8531"/>
                      <a:pt x="1" y="19017"/>
                    </a:cubicBezTo>
                    <a:cubicBezTo>
                      <a:pt x="1" y="29502"/>
                      <a:pt x="8500" y="38002"/>
                      <a:pt x="19017" y="38002"/>
                    </a:cubicBezTo>
                    <a:cubicBezTo>
                      <a:pt x="29502" y="38002"/>
                      <a:pt x="38002" y="29502"/>
                      <a:pt x="38002" y="19017"/>
                    </a:cubicBezTo>
                    <a:cubicBezTo>
                      <a:pt x="38002" y="8531"/>
                      <a:pt x="29502" y="0"/>
                      <a:pt x="19017" y="0"/>
                    </a:cubicBezTo>
                    <a:close/>
                  </a:path>
                </a:pathLst>
              </a:custGeom>
              <a:solidFill>
                <a:schemeClr val="accent5">
                  <a:alpha val="401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895" name="Google Shape;28895;p99"/>
              <p:cNvGrpSpPr/>
              <p:nvPr/>
            </p:nvGrpSpPr>
            <p:grpSpPr>
              <a:xfrm>
                <a:off x="7420311" y="3281753"/>
                <a:ext cx="2186900" cy="2186875"/>
                <a:chOff x="7414725" y="3236000"/>
                <a:chExt cx="2186900" cy="2186875"/>
              </a:xfrm>
            </p:grpSpPr>
            <p:sp>
              <p:nvSpPr>
                <p:cNvPr id="28896" name="Google Shape;28896;p99"/>
                <p:cNvSpPr/>
                <p:nvPr/>
              </p:nvSpPr>
              <p:spPr>
                <a:xfrm>
                  <a:off x="8643425" y="4235775"/>
                  <a:ext cx="82750" cy="82775"/>
                </a:xfrm>
                <a:custGeom>
                  <a:avLst/>
                  <a:gdLst/>
                  <a:ahLst/>
                  <a:cxnLst/>
                  <a:rect l="l" t="t" r="r" b="b"/>
                  <a:pathLst>
                    <a:path w="3310" h="3311" extrusionOk="0">
                      <a:moveTo>
                        <a:pt x="2950" y="1"/>
                      </a:moveTo>
                      <a:lnTo>
                        <a:pt x="1572" y="972"/>
                      </a:lnTo>
                      <a:lnTo>
                        <a:pt x="1" y="362"/>
                      </a:lnTo>
                      <a:lnTo>
                        <a:pt x="1" y="362"/>
                      </a:lnTo>
                      <a:lnTo>
                        <a:pt x="972" y="1739"/>
                      </a:lnTo>
                      <a:lnTo>
                        <a:pt x="361" y="3311"/>
                      </a:lnTo>
                      <a:lnTo>
                        <a:pt x="361" y="3311"/>
                      </a:lnTo>
                      <a:lnTo>
                        <a:pt x="1739" y="2340"/>
                      </a:lnTo>
                      <a:lnTo>
                        <a:pt x="3310" y="2950"/>
                      </a:lnTo>
                      <a:lnTo>
                        <a:pt x="2339" y="1572"/>
                      </a:lnTo>
                      <a:lnTo>
                        <a:pt x="29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7" name="Google Shape;28897;p99"/>
                <p:cNvSpPr/>
                <p:nvPr/>
              </p:nvSpPr>
              <p:spPr>
                <a:xfrm>
                  <a:off x="8829750" y="5006975"/>
                  <a:ext cx="223975" cy="223925"/>
                </a:xfrm>
                <a:custGeom>
                  <a:avLst/>
                  <a:gdLst/>
                  <a:ahLst/>
                  <a:cxnLst/>
                  <a:rect l="l" t="t" r="r" b="b"/>
                  <a:pathLst>
                    <a:path w="8959" h="8957" extrusionOk="0">
                      <a:moveTo>
                        <a:pt x="3887" y="0"/>
                      </a:moveTo>
                      <a:lnTo>
                        <a:pt x="3304" y="3578"/>
                      </a:lnTo>
                      <a:lnTo>
                        <a:pt x="1" y="5071"/>
                      </a:lnTo>
                      <a:lnTo>
                        <a:pt x="3579" y="5655"/>
                      </a:lnTo>
                      <a:lnTo>
                        <a:pt x="5072" y="8956"/>
                      </a:lnTo>
                      <a:lnTo>
                        <a:pt x="5655" y="5380"/>
                      </a:lnTo>
                      <a:lnTo>
                        <a:pt x="8958" y="3886"/>
                      </a:lnTo>
                      <a:lnTo>
                        <a:pt x="5380" y="3303"/>
                      </a:lnTo>
                      <a:lnTo>
                        <a:pt x="38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8" name="Google Shape;28898;p99"/>
                <p:cNvSpPr/>
                <p:nvPr/>
              </p:nvSpPr>
              <p:spPr>
                <a:xfrm>
                  <a:off x="8277125" y="4277150"/>
                  <a:ext cx="183925" cy="183900"/>
                </a:xfrm>
                <a:custGeom>
                  <a:avLst/>
                  <a:gdLst/>
                  <a:ahLst/>
                  <a:cxnLst/>
                  <a:rect l="l" t="t" r="r" b="b"/>
                  <a:pathLst>
                    <a:path w="7357" h="7356" extrusionOk="0">
                      <a:moveTo>
                        <a:pt x="3679" y="0"/>
                      </a:moveTo>
                      <a:lnTo>
                        <a:pt x="3281" y="3280"/>
                      </a:lnTo>
                      <a:lnTo>
                        <a:pt x="1" y="3678"/>
                      </a:lnTo>
                      <a:lnTo>
                        <a:pt x="3281" y="4077"/>
                      </a:lnTo>
                      <a:lnTo>
                        <a:pt x="3679" y="7356"/>
                      </a:lnTo>
                      <a:lnTo>
                        <a:pt x="4078" y="4077"/>
                      </a:lnTo>
                      <a:lnTo>
                        <a:pt x="7357" y="3678"/>
                      </a:lnTo>
                      <a:lnTo>
                        <a:pt x="4078" y="3280"/>
                      </a:lnTo>
                      <a:lnTo>
                        <a:pt x="36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9" name="Google Shape;28899;p99"/>
                <p:cNvSpPr/>
                <p:nvPr/>
              </p:nvSpPr>
              <p:spPr>
                <a:xfrm>
                  <a:off x="7414725" y="3236000"/>
                  <a:ext cx="2186900" cy="2186875"/>
                </a:xfrm>
                <a:custGeom>
                  <a:avLst/>
                  <a:gdLst/>
                  <a:ahLst/>
                  <a:cxnLst/>
                  <a:rect l="l" t="t" r="r" b="b"/>
                  <a:pathLst>
                    <a:path w="87476" h="87475" extrusionOk="0">
                      <a:moveTo>
                        <a:pt x="43736" y="0"/>
                      </a:moveTo>
                      <a:cubicBezTo>
                        <a:pt x="33048" y="0"/>
                        <a:pt x="23251" y="3837"/>
                        <a:pt x="15651" y="10208"/>
                      </a:cubicBezTo>
                      <a:cubicBezTo>
                        <a:pt x="14799" y="10925"/>
                        <a:pt x="13973" y="11668"/>
                        <a:pt x="13177" y="12450"/>
                      </a:cubicBezTo>
                      <a:cubicBezTo>
                        <a:pt x="10268" y="15290"/>
                        <a:pt x="7767" y="18521"/>
                        <a:pt x="5748" y="22051"/>
                      </a:cubicBezTo>
                      <a:cubicBezTo>
                        <a:pt x="5383" y="22684"/>
                        <a:pt x="5036" y="23327"/>
                        <a:pt x="4709" y="23983"/>
                      </a:cubicBezTo>
                      <a:cubicBezTo>
                        <a:pt x="3176" y="26997"/>
                        <a:pt x="2003" y="30182"/>
                        <a:pt x="1217" y="33470"/>
                      </a:cubicBezTo>
                      <a:cubicBezTo>
                        <a:pt x="1044" y="34179"/>
                        <a:pt x="889" y="34895"/>
                        <a:pt x="753" y="35620"/>
                      </a:cubicBezTo>
                      <a:cubicBezTo>
                        <a:pt x="252" y="38297"/>
                        <a:pt x="0" y="41013"/>
                        <a:pt x="1" y="43735"/>
                      </a:cubicBezTo>
                      <a:cubicBezTo>
                        <a:pt x="0" y="44639"/>
                        <a:pt x="28" y="45536"/>
                        <a:pt x="84" y="46427"/>
                      </a:cubicBezTo>
                      <a:cubicBezTo>
                        <a:pt x="133" y="47209"/>
                        <a:pt x="198" y="47983"/>
                        <a:pt x="290" y="48753"/>
                      </a:cubicBezTo>
                      <a:cubicBezTo>
                        <a:pt x="764" y="52941"/>
                        <a:pt x="1847" y="57039"/>
                        <a:pt x="3506" y="60914"/>
                      </a:cubicBezTo>
                      <a:cubicBezTo>
                        <a:pt x="3943" y="61941"/>
                        <a:pt x="4415" y="62941"/>
                        <a:pt x="4931" y="63924"/>
                      </a:cubicBezTo>
                      <a:cubicBezTo>
                        <a:pt x="7457" y="68776"/>
                        <a:pt x="10865" y="73088"/>
                        <a:pt x="14943" y="76664"/>
                      </a:cubicBezTo>
                      <a:cubicBezTo>
                        <a:pt x="15732" y="77352"/>
                        <a:pt x="16546" y="78013"/>
                        <a:pt x="17386" y="78647"/>
                      </a:cubicBezTo>
                      <a:cubicBezTo>
                        <a:pt x="24714" y="84188"/>
                        <a:pt x="33843" y="87474"/>
                        <a:pt x="43736" y="87474"/>
                      </a:cubicBezTo>
                      <a:cubicBezTo>
                        <a:pt x="55858" y="87474"/>
                        <a:pt x="66828" y="82545"/>
                        <a:pt x="74750" y="74579"/>
                      </a:cubicBezTo>
                      <a:cubicBezTo>
                        <a:pt x="75390" y="73934"/>
                        <a:pt x="76008" y="73272"/>
                        <a:pt x="76607" y="72590"/>
                      </a:cubicBezTo>
                      <a:cubicBezTo>
                        <a:pt x="79005" y="69864"/>
                        <a:pt x="81053" y="66851"/>
                        <a:pt x="82708" y="63618"/>
                      </a:cubicBezTo>
                      <a:cubicBezTo>
                        <a:pt x="83036" y="62968"/>
                        <a:pt x="83354" y="62312"/>
                        <a:pt x="83652" y="61643"/>
                      </a:cubicBezTo>
                      <a:cubicBezTo>
                        <a:pt x="85078" y="58477"/>
                        <a:pt x="86116" y="55149"/>
                        <a:pt x="86745" y="51733"/>
                      </a:cubicBezTo>
                      <a:cubicBezTo>
                        <a:pt x="86877" y="51016"/>
                        <a:pt x="86994" y="50295"/>
                        <a:pt x="87090" y="49569"/>
                      </a:cubicBezTo>
                      <a:cubicBezTo>
                        <a:pt x="87347" y="47636"/>
                        <a:pt x="87475" y="45686"/>
                        <a:pt x="87475" y="43735"/>
                      </a:cubicBezTo>
                      <a:cubicBezTo>
                        <a:pt x="87475" y="42001"/>
                        <a:pt x="87374" y="40268"/>
                        <a:pt x="87170" y="38545"/>
                      </a:cubicBezTo>
                      <a:lnTo>
                        <a:pt x="87170" y="38539"/>
                      </a:lnTo>
                      <a:cubicBezTo>
                        <a:pt x="87078" y="37757"/>
                        <a:pt x="86964" y="36983"/>
                        <a:pt x="86833" y="36219"/>
                      </a:cubicBezTo>
                      <a:cubicBezTo>
                        <a:pt x="86078" y="31871"/>
                        <a:pt x="84666" y="27662"/>
                        <a:pt x="82647" y="23738"/>
                      </a:cubicBezTo>
                      <a:cubicBezTo>
                        <a:pt x="82096" y="22668"/>
                        <a:pt x="81497" y="21619"/>
                        <a:pt x="80859" y="20600"/>
                      </a:cubicBezTo>
                      <a:cubicBezTo>
                        <a:pt x="77856" y="15790"/>
                        <a:pt x="73949" y="11608"/>
                        <a:pt x="69354" y="8286"/>
                      </a:cubicBezTo>
                      <a:cubicBezTo>
                        <a:pt x="68519" y="7678"/>
                        <a:pt x="67658" y="7102"/>
                        <a:pt x="66779" y="6555"/>
                      </a:cubicBezTo>
                      <a:cubicBezTo>
                        <a:pt x="60089" y="2400"/>
                        <a:pt x="52192" y="0"/>
                        <a:pt x="437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0" name="Google Shape;28900;p99"/>
                <p:cNvSpPr/>
                <p:nvPr/>
              </p:nvSpPr>
              <p:spPr>
                <a:xfrm>
                  <a:off x="7744150" y="3383500"/>
                  <a:ext cx="1404400" cy="163900"/>
                </a:xfrm>
                <a:custGeom>
                  <a:avLst/>
                  <a:gdLst/>
                  <a:ahLst/>
                  <a:cxnLst/>
                  <a:rect l="l" t="t" r="r" b="b"/>
                  <a:pathLst>
                    <a:path w="56176" h="6556" extrusionOk="0">
                      <a:moveTo>
                        <a:pt x="20215" y="0"/>
                      </a:moveTo>
                      <a:cubicBezTo>
                        <a:pt x="15076" y="0"/>
                        <a:pt x="12472" y="1158"/>
                        <a:pt x="9959" y="2282"/>
                      </a:cubicBezTo>
                      <a:cubicBezTo>
                        <a:pt x="7892" y="3198"/>
                        <a:pt x="5925" y="4077"/>
                        <a:pt x="2473" y="4309"/>
                      </a:cubicBezTo>
                      <a:cubicBezTo>
                        <a:pt x="1621" y="5025"/>
                        <a:pt x="795" y="5769"/>
                        <a:pt x="0" y="6551"/>
                      </a:cubicBezTo>
                      <a:cubicBezTo>
                        <a:pt x="192" y="6555"/>
                        <a:pt x="389" y="6555"/>
                        <a:pt x="589" y="6555"/>
                      </a:cubicBezTo>
                      <a:cubicBezTo>
                        <a:pt x="5729" y="6555"/>
                        <a:pt x="8329" y="5398"/>
                        <a:pt x="10846" y="4274"/>
                      </a:cubicBezTo>
                      <a:cubicBezTo>
                        <a:pt x="13258" y="3198"/>
                        <a:pt x="15539" y="2185"/>
                        <a:pt x="20215" y="2185"/>
                      </a:cubicBezTo>
                      <a:cubicBezTo>
                        <a:pt x="24886" y="2185"/>
                        <a:pt x="27168" y="3198"/>
                        <a:pt x="29580" y="4274"/>
                      </a:cubicBezTo>
                      <a:cubicBezTo>
                        <a:pt x="32098" y="5398"/>
                        <a:pt x="34697" y="6555"/>
                        <a:pt x="39837" y="6555"/>
                      </a:cubicBezTo>
                      <a:cubicBezTo>
                        <a:pt x="44976" y="6555"/>
                        <a:pt x="47576" y="5398"/>
                        <a:pt x="50093" y="4274"/>
                      </a:cubicBezTo>
                      <a:cubicBezTo>
                        <a:pt x="51862" y="3488"/>
                        <a:pt x="53558" y="2732"/>
                        <a:pt x="56175" y="2386"/>
                      </a:cubicBezTo>
                      <a:cubicBezTo>
                        <a:pt x="55342" y="1778"/>
                        <a:pt x="54481" y="1202"/>
                        <a:pt x="53601" y="656"/>
                      </a:cubicBezTo>
                      <a:cubicBezTo>
                        <a:pt x="51876" y="1089"/>
                        <a:pt x="50529" y="1691"/>
                        <a:pt x="49206" y="2282"/>
                      </a:cubicBezTo>
                      <a:cubicBezTo>
                        <a:pt x="46789" y="3356"/>
                        <a:pt x="44512" y="4371"/>
                        <a:pt x="39837" y="4371"/>
                      </a:cubicBezTo>
                      <a:cubicBezTo>
                        <a:pt x="35166" y="4371"/>
                        <a:pt x="32884" y="3356"/>
                        <a:pt x="30472" y="2282"/>
                      </a:cubicBezTo>
                      <a:cubicBezTo>
                        <a:pt x="27955" y="1158"/>
                        <a:pt x="25350" y="0"/>
                        <a:pt x="202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1" name="Google Shape;28901;p99"/>
                <p:cNvSpPr/>
                <p:nvPr/>
              </p:nvSpPr>
              <p:spPr>
                <a:xfrm>
                  <a:off x="7532425" y="3715600"/>
                  <a:ext cx="1948475" cy="163925"/>
                </a:xfrm>
                <a:custGeom>
                  <a:avLst/>
                  <a:gdLst/>
                  <a:ahLst/>
                  <a:cxnLst/>
                  <a:rect l="l" t="t" r="r" b="b"/>
                  <a:pathLst>
                    <a:path w="77939" h="6557" extrusionOk="0">
                      <a:moveTo>
                        <a:pt x="28685" y="0"/>
                      </a:moveTo>
                      <a:cubicBezTo>
                        <a:pt x="23545" y="0"/>
                        <a:pt x="20941" y="1159"/>
                        <a:pt x="18428" y="2277"/>
                      </a:cubicBezTo>
                      <a:cubicBezTo>
                        <a:pt x="16011" y="3352"/>
                        <a:pt x="13736" y="4370"/>
                        <a:pt x="9059" y="4370"/>
                      </a:cubicBezTo>
                      <a:cubicBezTo>
                        <a:pt x="5258" y="4370"/>
                        <a:pt x="3037" y="3697"/>
                        <a:pt x="1040" y="2867"/>
                      </a:cubicBezTo>
                      <a:cubicBezTo>
                        <a:pt x="675" y="3499"/>
                        <a:pt x="328" y="4143"/>
                        <a:pt x="1" y="4799"/>
                      </a:cubicBezTo>
                      <a:cubicBezTo>
                        <a:pt x="2195" y="5730"/>
                        <a:pt x="4725" y="6556"/>
                        <a:pt x="9059" y="6556"/>
                      </a:cubicBezTo>
                      <a:cubicBezTo>
                        <a:pt x="14198" y="6556"/>
                        <a:pt x="16799" y="5393"/>
                        <a:pt x="19315" y="4275"/>
                      </a:cubicBezTo>
                      <a:cubicBezTo>
                        <a:pt x="21728" y="3199"/>
                        <a:pt x="24009" y="2186"/>
                        <a:pt x="28685" y="2186"/>
                      </a:cubicBezTo>
                      <a:cubicBezTo>
                        <a:pt x="33356" y="2186"/>
                        <a:pt x="35638" y="3199"/>
                        <a:pt x="38050" y="4275"/>
                      </a:cubicBezTo>
                      <a:cubicBezTo>
                        <a:pt x="40567" y="5393"/>
                        <a:pt x="43167" y="6556"/>
                        <a:pt x="48306" y="6556"/>
                      </a:cubicBezTo>
                      <a:cubicBezTo>
                        <a:pt x="53445" y="6556"/>
                        <a:pt x="56045" y="5393"/>
                        <a:pt x="58563" y="4275"/>
                      </a:cubicBezTo>
                      <a:cubicBezTo>
                        <a:pt x="60979" y="3199"/>
                        <a:pt x="63257" y="2186"/>
                        <a:pt x="67932" y="2186"/>
                      </a:cubicBezTo>
                      <a:cubicBezTo>
                        <a:pt x="72607" y="2186"/>
                        <a:pt x="74884" y="3199"/>
                        <a:pt x="77301" y="4275"/>
                      </a:cubicBezTo>
                      <a:cubicBezTo>
                        <a:pt x="77511" y="4370"/>
                        <a:pt x="77725" y="4463"/>
                        <a:pt x="77939" y="4554"/>
                      </a:cubicBezTo>
                      <a:cubicBezTo>
                        <a:pt x="77388" y="3484"/>
                        <a:pt x="76789" y="2435"/>
                        <a:pt x="76151" y="1416"/>
                      </a:cubicBezTo>
                      <a:cubicBezTo>
                        <a:pt x="74137" y="634"/>
                        <a:pt x="71725" y="0"/>
                        <a:pt x="67932" y="0"/>
                      </a:cubicBezTo>
                      <a:cubicBezTo>
                        <a:pt x="62793" y="0"/>
                        <a:pt x="60192" y="1159"/>
                        <a:pt x="57675" y="2277"/>
                      </a:cubicBezTo>
                      <a:cubicBezTo>
                        <a:pt x="55259" y="3352"/>
                        <a:pt x="52982" y="4370"/>
                        <a:pt x="48306" y="4370"/>
                      </a:cubicBezTo>
                      <a:cubicBezTo>
                        <a:pt x="43635" y="4370"/>
                        <a:pt x="41353" y="3352"/>
                        <a:pt x="38941" y="2277"/>
                      </a:cubicBezTo>
                      <a:cubicBezTo>
                        <a:pt x="36424" y="1159"/>
                        <a:pt x="33820" y="0"/>
                        <a:pt x="286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2" name="Google Shape;28902;p99"/>
                <p:cNvSpPr/>
                <p:nvPr/>
              </p:nvSpPr>
              <p:spPr>
                <a:xfrm>
                  <a:off x="7433550" y="4047600"/>
                  <a:ext cx="2160425" cy="163925"/>
                </a:xfrm>
                <a:custGeom>
                  <a:avLst/>
                  <a:gdLst/>
                  <a:ahLst/>
                  <a:cxnLst/>
                  <a:rect l="l" t="t" r="r" b="b"/>
                  <a:pathLst>
                    <a:path w="86417" h="6557" extrusionOk="0">
                      <a:moveTo>
                        <a:pt x="32639" y="1"/>
                      </a:moveTo>
                      <a:cubicBezTo>
                        <a:pt x="27500" y="1"/>
                        <a:pt x="24896" y="1164"/>
                        <a:pt x="22383" y="2282"/>
                      </a:cubicBezTo>
                      <a:cubicBezTo>
                        <a:pt x="19966" y="3358"/>
                        <a:pt x="17690" y="4371"/>
                        <a:pt x="13014" y="4371"/>
                      </a:cubicBezTo>
                      <a:cubicBezTo>
                        <a:pt x="8343" y="4371"/>
                        <a:pt x="6061" y="3358"/>
                        <a:pt x="3650" y="2282"/>
                      </a:cubicBezTo>
                      <a:cubicBezTo>
                        <a:pt x="2653" y="1841"/>
                        <a:pt x="1639" y="1387"/>
                        <a:pt x="463" y="1006"/>
                      </a:cubicBezTo>
                      <a:cubicBezTo>
                        <a:pt x="290" y="1715"/>
                        <a:pt x="135" y="2431"/>
                        <a:pt x="0" y="3156"/>
                      </a:cubicBezTo>
                      <a:cubicBezTo>
                        <a:pt x="988" y="3488"/>
                        <a:pt x="1862" y="3882"/>
                        <a:pt x="2758" y="4280"/>
                      </a:cubicBezTo>
                      <a:cubicBezTo>
                        <a:pt x="5275" y="5398"/>
                        <a:pt x="7875" y="6557"/>
                        <a:pt x="13014" y="6557"/>
                      </a:cubicBezTo>
                      <a:cubicBezTo>
                        <a:pt x="18153" y="6557"/>
                        <a:pt x="20754" y="5398"/>
                        <a:pt x="23270" y="4280"/>
                      </a:cubicBezTo>
                      <a:cubicBezTo>
                        <a:pt x="25683" y="3204"/>
                        <a:pt x="27964" y="2187"/>
                        <a:pt x="32639" y="2187"/>
                      </a:cubicBezTo>
                      <a:cubicBezTo>
                        <a:pt x="37310" y="2187"/>
                        <a:pt x="39592" y="3204"/>
                        <a:pt x="42004" y="4280"/>
                      </a:cubicBezTo>
                      <a:cubicBezTo>
                        <a:pt x="44522" y="5398"/>
                        <a:pt x="47122" y="6557"/>
                        <a:pt x="52261" y="6557"/>
                      </a:cubicBezTo>
                      <a:cubicBezTo>
                        <a:pt x="57400" y="6557"/>
                        <a:pt x="60000" y="5398"/>
                        <a:pt x="62517" y="4280"/>
                      </a:cubicBezTo>
                      <a:cubicBezTo>
                        <a:pt x="64934" y="3204"/>
                        <a:pt x="67211" y="2187"/>
                        <a:pt x="71887" y="2187"/>
                      </a:cubicBezTo>
                      <a:cubicBezTo>
                        <a:pt x="76562" y="2187"/>
                        <a:pt x="78839" y="3204"/>
                        <a:pt x="81256" y="4280"/>
                      </a:cubicBezTo>
                      <a:cubicBezTo>
                        <a:pt x="82767" y="4952"/>
                        <a:pt x="84309" y="5639"/>
                        <a:pt x="86416" y="6075"/>
                      </a:cubicBezTo>
                      <a:cubicBezTo>
                        <a:pt x="86325" y="5293"/>
                        <a:pt x="86212" y="4519"/>
                        <a:pt x="86080" y="3755"/>
                      </a:cubicBezTo>
                      <a:cubicBezTo>
                        <a:pt x="84577" y="3366"/>
                        <a:pt x="83379" y="2833"/>
                        <a:pt x="82143" y="2282"/>
                      </a:cubicBezTo>
                      <a:cubicBezTo>
                        <a:pt x="79625" y="1164"/>
                        <a:pt x="77026" y="1"/>
                        <a:pt x="71887" y="1"/>
                      </a:cubicBezTo>
                      <a:cubicBezTo>
                        <a:pt x="66747" y="1"/>
                        <a:pt x="64147" y="1164"/>
                        <a:pt x="61630" y="2282"/>
                      </a:cubicBezTo>
                      <a:cubicBezTo>
                        <a:pt x="59213" y="3358"/>
                        <a:pt x="56937" y="4371"/>
                        <a:pt x="52261" y="4371"/>
                      </a:cubicBezTo>
                      <a:cubicBezTo>
                        <a:pt x="47590" y="4371"/>
                        <a:pt x="45308" y="3358"/>
                        <a:pt x="42896" y="2282"/>
                      </a:cubicBezTo>
                      <a:cubicBezTo>
                        <a:pt x="40379" y="1164"/>
                        <a:pt x="37774" y="1"/>
                        <a:pt x="32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3" name="Google Shape;28903;p99"/>
                <p:cNvSpPr/>
                <p:nvPr/>
              </p:nvSpPr>
              <p:spPr>
                <a:xfrm>
                  <a:off x="7416825" y="4379725"/>
                  <a:ext cx="2175175" cy="163900"/>
                </a:xfrm>
                <a:custGeom>
                  <a:avLst/>
                  <a:gdLst/>
                  <a:ahLst/>
                  <a:cxnLst/>
                  <a:rect l="l" t="t" r="r" b="b"/>
                  <a:pathLst>
                    <a:path w="87007" h="6556" extrusionOk="0">
                      <a:moveTo>
                        <a:pt x="33308" y="1"/>
                      </a:moveTo>
                      <a:cubicBezTo>
                        <a:pt x="28169" y="1"/>
                        <a:pt x="25565" y="1158"/>
                        <a:pt x="23052" y="2282"/>
                      </a:cubicBezTo>
                      <a:cubicBezTo>
                        <a:pt x="20635" y="3357"/>
                        <a:pt x="18359" y="4371"/>
                        <a:pt x="13683" y="4371"/>
                      </a:cubicBezTo>
                      <a:cubicBezTo>
                        <a:pt x="9012" y="4371"/>
                        <a:pt x="6730" y="3357"/>
                        <a:pt x="4319" y="2282"/>
                      </a:cubicBezTo>
                      <a:cubicBezTo>
                        <a:pt x="3016" y="1701"/>
                        <a:pt x="1691" y="1111"/>
                        <a:pt x="0" y="678"/>
                      </a:cubicBezTo>
                      <a:lnTo>
                        <a:pt x="0" y="678"/>
                      </a:lnTo>
                      <a:cubicBezTo>
                        <a:pt x="48" y="1460"/>
                        <a:pt x="114" y="2234"/>
                        <a:pt x="206" y="3003"/>
                      </a:cubicBezTo>
                      <a:cubicBezTo>
                        <a:pt x="1390" y="3366"/>
                        <a:pt x="2396" y="3816"/>
                        <a:pt x="3427" y="4274"/>
                      </a:cubicBezTo>
                      <a:cubicBezTo>
                        <a:pt x="5944" y="5398"/>
                        <a:pt x="8544" y="6556"/>
                        <a:pt x="13682" y="6556"/>
                      </a:cubicBezTo>
                      <a:cubicBezTo>
                        <a:pt x="18822" y="6556"/>
                        <a:pt x="21422" y="5398"/>
                        <a:pt x="23939" y="4274"/>
                      </a:cubicBezTo>
                      <a:cubicBezTo>
                        <a:pt x="26351" y="3200"/>
                        <a:pt x="28632" y="2185"/>
                        <a:pt x="33308" y="2185"/>
                      </a:cubicBezTo>
                      <a:cubicBezTo>
                        <a:pt x="37979" y="2185"/>
                        <a:pt x="40261" y="3200"/>
                        <a:pt x="42673" y="4274"/>
                      </a:cubicBezTo>
                      <a:cubicBezTo>
                        <a:pt x="45191" y="5398"/>
                        <a:pt x="47790" y="6556"/>
                        <a:pt x="52930" y="6556"/>
                      </a:cubicBezTo>
                      <a:cubicBezTo>
                        <a:pt x="58069" y="6556"/>
                        <a:pt x="60669" y="5398"/>
                        <a:pt x="63186" y="4274"/>
                      </a:cubicBezTo>
                      <a:cubicBezTo>
                        <a:pt x="65603" y="3200"/>
                        <a:pt x="67880" y="2185"/>
                        <a:pt x="72555" y="2185"/>
                      </a:cubicBezTo>
                      <a:cubicBezTo>
                        <a:pt x="77231" y="2185"/>
                        <a:pt x="79508" y="3200"/>
                        <a:pt x="81925" y="4274"/>
                      </a:cubicBezTo>
                      <a:cubicBezTo>
                        <a:pt x="83331" y="4904"/>
                        <a:pt x="84769" y="5542"/>
                        <a:pt x="86661" y="5983"/>
                      </a:cubicBezTo>
                      <a:cubicBezTo>
                        <a:pt x="86793" y="5267"/>
                        <a:pt x="86910" y="4545"/>
                        <a:pt x="87006" y="3820"/>
                      </a:cubicBezTo>
                      <a:cubicBezTo>
                        <a:pt x="85381" y="3427"/>
                        <a:pt x="84119" y="2864"/>
                        <a:pt x="82812" y="2282"/>
                      </a:cubicBezTo>
                      <a:cubicBezTo>
                        <a:pt x="80294" y="1158"/>
                        <a:pt x="77695" y="1"/>
                        <a:pt x="72556" y="1"/>
                      </a:cubicBezTo>
                      <a:cubicBezTo>
                        <a:pt x="67416" y="1"/>
                        <a:pt x="64816" y="1158"/>
                        <a:pt x="62299" y="2282"/>
                      </a:cubicBezTo>
                      <a:cubicBezTo>
                        <a:pt x="59882" y="3357"/>
                        <a:pt x="57606" y="4371"/>
                        <a:pt x="52930" y="4371"/>
                      </a:cubicBezTo>
                      <a:cubicBezTo>
                        <a:pt x="48259" y="4371"/>
                        <a:pt x="45977" y="3357"/>
                        <a:pt x="43565" y="2282"/>
                      </a:cubicBezTo>
                      <a:cubicBezTo>
                        <a:pt x="41048" y="1158"/>
                        <a:pt x="38443" y="1"/>
                        <a:pt x="333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4" name="Google Shape;28904;p99"/>
                <p:cNvSpPr/>
                <p:nvPr/>
              </p:nvSpPr>
              <p:spPr>
                <a:xfrm>
                  <a:off x="7502375" y="4711850"/>
                  <a:ext cx="2003650" cy="163900"/>
                </a:xfrm>
                <a:custGeom>
                  <a:avLst/>
                  <a:gdLst/>
                  <a:ahLst/>
                  <a:cxnLst/>
                  <a:rect l="l" t="t" r="r" b="b"/>
                  <a:pathLst>
                    <a:path w="80146" h="6556" extrusionOk="0">
                      <a:moveTo>
                        <a:pt x="29886" y="1"/>
                      </a:moveTo>
                      <a:cubicBezTo>
                        <a:pt x="24747" y="1"/>
                        <a:pt x="22143" y="1159"/>
                        <a:pt x="19630" y="2277"/>
                      </a:cubicBezTo>
                      <a:cubicBezTo>
                        <a:pt x="17213" y="3352"/>
                        <a:pt x="14937" y="4371"/>
                        <a:pt x="10260" y="4371"/>
                      </a:cubicBezTo>
                      <a:cubicBezTo>
                        <a:pt x="5589" y="4371"/>
                        <a:pt x="3307" y="3352"/>
                        <a:pt x="896" y="2277"/>
                      </a:cubicBezTo>
                      <a:cubicBezTo>
                        <a:pt x="599" y="2147"/>
                        <a:pt x="301" y="2015"/>
                        <a:pt x="0" y="1880"/>
                      </a:cubicBezTo>
                      <a:lnTo>
                        <a:pt x="0" y="1880"/>
                      </a:lnTo>
                      <a:cubicBezTo>
                        <a:pt x="437" y="2907"/>
                        <a:pt x="909" y="3907"/>
                        <a:pt x="1425" y="4890"/>
                      </a:cubicBezTo>
                      <a:cubicBezTo>
                        <a:pt x="3570" y="5783"/>
                        <a:pt x="6070" y="6555"/>
                        <a:pt x="10260" y="6555"/>
                      </a:cubicBezTo>
                      <a:cubicBezTo>
                        <a:pt x="15400" y="6555"/>
                        <a:pt x="18000" y="5394"/>
                        <a:pt x="20517" y="4274"/>
                      </a:cubicBezTo>
                      <a:cubicBezTo>
                        <a:pt x="22929" y="3200"/>
                        <a:pt x="25210" y="2185"/>
                        <a:pt x="29886" y="2185"/>
                      </a:cubicBezTo>
                      <a:cubicBezTo>
                        <a:pt x="34557" y="2185"/>
                        <a:pt x="36839" y="3200"/>
                        <a:pt x="39251" y="4274"/>
                      </a:cubicBezTo>
                      <a:cubicBezTo>
                        <a:pt x="41769" y="5394"/>
                        <a:pt x="44368" y="6555"/>
                        <a:pt x="49508" y="6555"/>
                      </a:cubicBezTo>
                      <a:cubicBezTo>
                        <a:pt x="54647" y="6555"/>
                        <a:pt x="57247" y="5394"/>
                        <a:pt x="59764" y="4274"/>
                      </a:cubicBezTo>
                      <a:cubicBezTo>
                        <a:pt x="62181" y="3200"/>
                        <a:pt x="64458" y="2185"/>
                        <a:pt x="69133" y="2185"/>
                      </a:cubicBezTo>
                      <a:cubicBezTo>
                        <a:pt x="73809" y="2185"/>
                        <a:pt x="76086" y="3200"/>
                        <a:pt x="78503" y="4274"/>
                      </a:cubicBezTo>
                      <a:cubicBezTo>
                        <a:pt x="78734" y="4379"/>
                        <a:pt x="78965" y="4480"/>
                        <a:pt x="79202" y="4584"/>
                      </a:cubicBezTo>
                      <a:cubicBezTo>
                        <a:pt x="79530" y="3934"/>
                        <a:pt x="79848" y="3278"/>
                        <a:pt x="80146" y="2609"/>
                      </a:cubicBezTo>
                      <a:cubicBezTo>
                        <a:pt x="79893" y="2500"/>
                        <a:pt x="79643" y="2392"/>
                        <a:pt x="79390" y="2277"/>
                      </a:cubicBezTo>
                      <a:cubicBezTo>
                        <a:pt x="76872" y="1159"/>
                        <a:pt x="74273" y="1"/>
                        <a:pt x="69133" y="1"/>
                      </a:cubicBezTo>
                      <a:cubicBezTo>
                        <a:pt x="63994" y="1"/>
                        <a:pt x="61394" y="1159"/>
                        <a:pt x="58877" y="2277"/>
                      </a:cubicBezTo>
                      <a:cubicBezTo>
                        <a:pt x="56460" y="3352"/>
                        <a:pt x="54183" y="4371"/>
                        <a:pt x="49508" y="4371"/>
                      </a:cubicBezTo>
                      <a:cubicBezTo>
                        <a:pt x="44837" y="4371"/>
                        <a:pt x="42555" y="3352"/>
                        <a:pt x="40143" y="2277"/>
                      </a:cubicBezTo>
                      <a:cubicBezTo>
                        <a:pt x="37626" y="1159"/>
                        <a:pt x="35021" y="1"/>
                        <a:pt x="298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5" name="Google Shape;28905;p99"/>
                <p:cNvSpPr/>
                <p:nvPr/>
              </p:nvSpPr>
              <p:spPr>
                <a:xfrm>
                  <a:off x="7788275" y="5043875"/>
                  <a:ext cx="1541650" cy="163875"/>
                </a:xfrm>
                <a:custGeom>
                  <a:avLst/>
                  <a:gdLst/>
                  <a:ahLst/>
                  <a:cxnLst/>
                  <a:rect l="l" t="t" r="r" b="b"/>
                  <a:pathLst>
                    <a:path w="61666" h="6555" extrusionOk="0">
                      <a:moveTo>
                        <a:pt x="18450" y="0"/>
                      </a:moveTo>
                      <a:cubicBezTo>
                        <a:pt x="13311" y="0"/>
                        <a:pt x="10707" y="1158"/>
                        <a:pt x="8194" y="2281"/>
                      </a:cubicBezTo>
                      <a:cubicBezTo>
                        <a:pt x="5987" y="3261"/>
                        <a:pt x="3903" y="4191"/>
                        <a:pt x="1" y="4349"/>
                      </a:cubicBezTo>
                      <a:cubicBezTo>
                        <a:pt x="790" y="5037"/>
                        <a:pt x="1604" y="5698"/>
                        <a:pt x="2444" y="6332"/>
                      </a:cubicBezTo>
                      <a:cubicBezTo>
                        <a:pt x="5345" y="5939"/>
                        <a:pt x="7237" y="5100"/>
                        <a:pt x="9081" y="4278"/>
                      </a:cubicBezTo>
                      <a:cubicBezTo>
                        <a:pt x="11493" y="3203"/>
                        <a:pt x="13774" y="2185"/>
                        <a:pt x="18450" y="2185"/>
                      </a:cubicBezTo>
                      <a:cubicBezTo>
                        <a:pt x="23121" y="2185"/>
                        <a:pt x="25403" y="3203"/>
                        <a:pt x="27815" y="4278"/>
                      </a:cubicBezTo>
                      <a:cubicBezTo>
                        <a:pt x="30333" y="5397"/>
                        <a:pt x="32932" y="6555"/>
                        <a:pt x="38072" y="6555"/>
                      </a:cubicBezTo>
                      <a:cubicBezTo>
                        <a:pt x="43211" y="6555"/>
                        <a:pt x="45811" y="5397"/>
                        <a:pt x="48328" y="4278"/>
                      </a:cubicBezTo>
                      <a:cubicBezTo>
                        <a:pt x="50745" y="3203"/>
                        <a:pt x="53022" y="2185"/>
                        <a:pt x="57697" y="2185"/>
                      </a:cubicBezTo>
                      <a:cubicBezTo>
                        <a:pt x="58462" y="2185"/>
                        <a:pt x="59161" y="2212"/>
                        <a:pt x="59808" y="2264"/>
                      </a:cubicBezTo>
                      <a:cubicBezTo>
                        <a:pt x="60448" y="1619"/>
                        <a:pt x="61066" y="957"/>
                        <a:pt x="61665" y="275"/>
                      </a:cubicBezTo>
                      <a:cubicBezTo>
                        <a:pt x="60524" y="101"/>
                        <a:pt x="59223" y="0"/>
                        <a:pt x="57697" y="0"/>
                      </a:cubicBezTo>
                      <a:cubicBezTo>
                        <a:pt x="52558" y="0"/>
                        <a:pt x="49957" y="1158"/>
                        <a:pt x="47441" y="2281"/>
                      </a:cubicBezTo>
                      <a:cubicBezTo>
                        <a:pt x="45024" y="3356"/>
                        <a:pt x="42747" y="4370"/>
                        <a:pt x="38072" y="4370"/>
                      </a:cubicBezTo>
                      <a:cubicBezTo>
                        <a:pt x="33401" y="4370"/>
                        <a:pt x="31119" y="3356"/>
                        <a:pt x="28707" y="2281"/>
                      </a:cubicBezTo>
                      <a:cubicBezTo>
                        <a:pt x="26190" y="1158"/>
                        <a:pt x="23585" y="0"/>
                        <a:pt x="184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8906" name="Google Shape;28906;p99"/>
            <p:cNvSpPr/>
            <p:nvPr/>
          </p:nvSpPr>
          <p:spPr>
            <a:xfrm flipH="1">
              <a:off x="2899763" y="4864104"/>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7" name="Google Shape;28907;p99"/>
            <p:cNvSpPr/>
            <p:nvPr/>
          </p:nvSpPr>
          <p:spPr>
            <a:xfrm flipH="1">
              <a:off x="2724995" y="4632137"/>
              <a:ext cx="81418" cy="49198"/>
            </a:xfrm>
            <a:custGeom>
              <a:avLst/>
              <a:gdLst/>
              <a:ahLst/>
              <a:cxnLst/>
              <a:rect l="l" t="t" r="r" b="b"/>
              <a:pathLst>
                <a:path w="6421" h="3880" extrusionOk="0">
                  <a:moveTo>
                    <a:pt x="3226" y="0"/>
                  </a:moveTo>
                  <a:cubicBezTo>
                    <a:pt x="3157" y="0"/>
                    <a:pt x="3086" y="2"/>
                    <a:pt x="3013" y="6"/>
                  </a:cubicBezTo>
                  <a:cubicBezTo>
                    <a:pt x="967" y="100"/>
                    <a:pt x="1" y="2281"/>
                    <a:pt x="1549" y="3392"/>
                  </a:cubicBezTo>
                  <a:cubicBezTo>
                    <a:pt x="1704" y="3507"/>
                    <a:pt x="1860" y="3600"/>
                    <a:pt x="2027" y="3673"/>
                  </a:cubicBezTo>
                  <a:cubicBezTo>
                    <a:pt x="2338" y="3816"/>
                    <a:pt x="2640" y="3880"/>
                    <a:pt x="2926" y="3880"/>
                  </a:cubicBezTo>
                  <a:cubicBezTo>
                    <a:pt x="5163" y="3880"/>
                    <a:pt x="6421" y="0"/>
                    <a:pt x="32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8" name="Google Shape;28908;p99"/>
            <p:cNvSpPr/>
            <p:nvPr/>
          </p:nvSpPr>
          <p:spPr>
            <a:xfrm flipH="1">
              <a:off x="2545223" y="4864091"/>
              <a:ext cx="117353" cy="116770"/>
            </a:xfrm>
            <a:custGeom>
              <a:avLst/>
              <a:gdLst/>
              <a:ahLst/>
              <a:cxnLst/>
              <a:rect l="l" t="t" r="r" b="b"/>
              <a:pathLst>
                <a:path w="9255" h="9209" extrusionOk="0">
                  <a:moveTo>
                    <a:pt x="3328" y="1"/>
                  </a:moveTo>
                  <a:cubicBezTo>
                    <a:pt x="3316" y="1"/>
                    <a:pt x="3305" y="2"/>
                    <a:pt x="3293" y="5"/>
                  </a:cubicBezTo>
                  <a:cubicBezTo>
                    <a:pt x="3199" y="26"/>
                    <a:pt x="3116" y="151"/>
                    <a:pt x="3033" y="421"/>
                  </a:cubicBezTo>
                  <a:cubicBezTo>
                    <a:pt x="2898" y="846"/>
                    <a:pt x="2888" y="1293"/>
                    <a:pt x="2794" y="1719"/>
                  </a:cubicBezTo>
                  <a:cubicBezTo>
                    <a:pt x="2576" y="2653"/>
                    <a:pt x="2275" y="3422"/>
                    <a:pt x="1527" y="4077"/>
                  </a:cubicBezTo>
                  <a:cubicBezTo>
                    <a:pt x="1080" y="4461"/>
                    <a:pt x="582" y="4793"/>
                    <a:pt x="156" y="5208"/>
                  </a:cubicBezTo>
                  <a:cubicBezTo>
                    <a:pt x="115" y="5250"/>
                    <a:pt x="73" y="5292"/>
                    <a:pt x="52" y="5344"/>
                  </a:cubicBezTo>
                  <a:cubicBezTo>
                    <a:pt x="0" y="5479"/>
                    <a:pt x="115" y="5624"/>
                    <a:pt x="239" y="5686"/>
                  </a:cubicBezTo>
                  <a:cubicBezTo>
                    <a:pt x="1091" y="6133"/>
                    <a:pt x="2160" y="6237"/>
                    <a:pt x="3074" y="6486"/>
                  </a:cubicBezTo>
                  <a:cubicBezTo>
                    <a:pt x="3220" y="6528"/>
                    <a:pt x="3365" y="6570"/>
                    <a:pt x="3490" y="6632"/>
                  </a:cubicBezTo>
                  <a:cubicBezTo>
                    <a:pt x="3750" y="6787"/>
                    <a:pt x="3895" y="7057"/>
                    <a:pt x="4103" y="7265"/>
                  </a:cubicBezTo>
                  <a:cubicBezTo>
                    <a:pt x="4653" y="7805"/>
                    <a:pt x="5142" y="8304"/>
                    <a:pt x="5567" y="8968"/>
                  </a:cubicBezTo>
                  <a:cubicBezTo>
                    <a:pt x="5638" y="9079"/>
                    <a:pt x="5737" y="9208"/>
                    <a:pt x="5865" y="9208"/>
                  </a:cubicBezTo>
                  <a:cubicBezTo>
                    <a:pt x="5869" y="9208"/>
                    <a:pt x="5874" y="9208"/>
                    <a:pt x="5879" y="9208"/>
                  </a:cubicBezTo>
                  <a:cubicBezTo>
                    <a:pt x="6367" y="9197"/>
                    <a:pt x="6253" y="8294"/>
                    <a:pt x="6232" y="7992"/>
                  </a:cubicBezTo>
                  <a:cubicBezTo>
                    <a:pt x="6181" y="7421"/>
                    <a:pt x="6336" y="6829"/>
                    <a:pt x="6481" y="6268"/>
                  </a:cubicBezTo>
                  <a:cubicBezTo>
                    <a:pt x="6814" y="4949"/>
                    <a:pt x="8029" y="4035"/>
                    <a:pt x="9036" y="3246"/>
                  </a:cubicBezTo>
                  <a:cubicBezTo>
                    <a:pt x="9140" y="3163"/>
                    <a:pt x="9255" y="3048"/>
                    <a:pt x="9213" y="2923"/>
                  </a:cubicBezTo>
                  <a:cubicBezTo>
                    <a:pt x="9193" y="2861"/>
                    <a:pt x="9130" y="2820"/>
                    <a:pt x="9068" y="2789"/>
                  </a:cubicBezTo>
                  <a:cubicBezTo>
                    <a:pt x="8662" y="2561"/>
                    <a:pt x="8197" y="2541"/>
                    <a:pt x="7721" y="2541"/>
                  </a:cubicBezTo>
                  <a:cubicBezTo>
                    <a:pt x="7621" y="2541"/>
                    <a:pt x="7520" y="2542"/>
                    <a:pt x="7419" y="2542"/>
                  </a:cubicBezTo>
                  <a:cubicBezTo>
                    <a:pt x="7192" y="2542"/>
                    <a:pt x="6964" y="2537"/>
                    <a:pt x="6741" y="2508"/>
                  </a:cubicBezTo>
                  <a:cubicBezTo>
                    <a:pt x="5547" y="2353"/>
                    <a:pt x="4674" y="1293"/>
                    <a:pt x="3875" y="472"/>
                  </a:cubicBezTo>
                  <a:cubicBezTo>
                    <a:pt x="3644" y="232"/>
                    <a:pt x="3475" y="1"/>
                    <a:pt x="33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9" name="Google Shape;28909;p99"/>
            <p:cNvSpPr/>
            <p:nvPr/>
          </p:nvSpPr>
          <p:spPr>
            <a:xfrm flipH="1">
              <a:off x="586880" y="1883034"/>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0" name="Google Shape;28910;p99"/>
            <p:cNvSpPr/>
            <p:nvPr/>
          </p:nvSpPr>
          <p:spPr>
            <a:xfrm flipH="1">
              <a:off x="689986" y="2148122"/>
              <a:ext cx="60078" cy="60255"/>
            </a:xfrm>
            <a:custGeom>
              <a:avLst/>
              <a:gdLst/>
              <a:ahLst/>
              <a:cxnLst/>
              <a:rect l="l" t="t" r="r" b="b"/>
              <a:pathLst>
                <a:path w="4738" h="4752" extrusionOk="0">
                  <a:moveTo>
                    <a:pt x="4194" y="0"/>
                  </a:moveTo>
                  <a:cubicBezTo>
                    <a:pt x="4142" y="0"/>
                    <a:pt x="4072" y="13"/>
                    <a:pt x="3978" y="39"/>
                  </a:cubicBezTo>
                  <a:cubicBezTo>
                    <a:pt x="3698" y="102"/>
                    <a:pt x="3438" y="257"/>
                    <a:pt x="3168" y="351"/>
                  </a:cubicBezTo>
                  <a:cubicBezTo>
                    <a:pt x="2805" y="479"/>
                    <a:pt x="2462" y="559"/>
                    <a:pt x="2108" y="559"/>
                  </a:cubicBezTo>
                  <a:cubicBezTo>
                    <a:pt x="1886" y="559"/>
                    <a:pt x="1660" y="527"/>
                    <a:pt x="1423" y="455"/>
                  </a:cubicBezTo>
                  <a:cubicBezTo>
                    <a:pt x="1049" y="340"/>
                    <a:pt x="686" y="174"/>
                    <a:pt x="312" y="81"/>
                  </a:cubicBezTo>
                  <a:cubicBezTo>
                    <a:pt x="290" y="73"/>
                    <a:pt x="262" y="66"/>
                    <a:pt x="234" y="66"/>
                  </a:cubicBezTo>
                  <a:cubicBezTo>
                    <a:pt x="222" y="66"/>
                    <a:pt x="210" y="67"/>
                    <a:pt x="198" y="70"/>
                  </a:cubicBezTo>
                  <a:cubicBezTo>
                    <a:pt x="115" y="91"/>
                    <a:pt x="63" y="206"/>
                    <a:pt x="73" y="299"/>
                  </a:cubicBezTo>
                  <a:cubicBezTo>
                    <a:pt x="115" y="922"/>
                    <a:pt x="437" y="1556"/>
                    <a:pt x="603" y="2148"/>
                  </a:cubicBezTo>
                  <a:cubicBezTo>
                    <a:pt x="634" y="2241"/>
                    <a:pt x="665" y="2334"/>
                    <a:pt x="665" y="2438"/>
                  </a:cubicBezTo>
                  <a:cubicBezTo>
                    <a:pt x="675" y="2636"/>
                    <a:pt x="572" y="2802"/>
                    <a:pt x="530" y="2989"/>
                  </a:cubicBezTo>
                  <a:cubicBezTo>
                    <a:pt x="416" y="3488"/>
                    <a:pt x="302" y="3934"/>
                    <a:pt x="84" y="4402"/>
                  </a:cubicBezTo>
                  <a:cubicBezTo>
                    <a:pt x="42" y="4485"/>
                    <a:pt x="1" y="4578"/>
                    <a:pt x="52" y="4661"/>
                  </a:cubicBezTo>
                  <a:cubicBezTo>
                    <a:pt x="96" y="4726"/>
                    <a:pt x="158" y="4751"/>
                    <a:pt x="229" y="4751"/>
                  </a:cubicBezTo>
                  <a:cubicBezTo>
                    <a:pt x="442" y="4751"/>
                    <a:pt x="735" y="4519"/>
                    <a:pt x="852" y="4433"/>
                  </a:cubicBezTo>
                  <a:cubicBezTo>
                    <a:pt x="1153" y="4204"/>
                    <a:pt x="1538" y="4090"/>
                    <a:pt x="1901" y="3976"/>
                  </a:cubicBezTo>
                  <a:cubicBezTo>
                    <a:pt x="2114" y="3909"/>
                    <a:pt x="2331" y="3881"/>
                    <a:pt x="2548" y="3881"/>
                  </a:cubicBezTo>
                  <a:cubicBezTo>
                    <a:pt x="3212" y="3881"/>
                    <a:pt x="3883" y="4141"/>
                    <a:pt x="4477" y="4360"/>
                  </a:cubicBezTo>
                  <a:cubicBezTo>
                    <a:pt x="4515" y="4376"/>
                    <a:pt x="4562" y="4390"/>
                    <a:pt x="4606" y="4390"/>
                  </a:cubicBezTo>
                  <a:cubicBezTo>
                    <a:pt x="4645" y="4390"/>
                    <a:pt x="4681" y="4379"/>
                    <a:pt x="4705" y="4350"/>
                  </a:cubicBezTo>
                  <a:cubicBezTo>
                    <a:pt x="4737" y="4308"/>
                    <a:pt x="4737" y="4266"/>
                    <a:pt x="4737" y="4225"/>
                  </a:cubicBezTo>
                  <a:cubicBezTo>
                    <a:pt x="4716" y="3706"/>
                    <a:pt x="4301" y="3301"/>
                    <a:pt x="4093" y="2823"/>
                  </a:cubicBezTo>
                  <a:cubicBezTo>
                    <a:pt x="3771" y="2106"/>
                    <a:pt x="4061" y="1244"/>
                    <a:pt x="4238" y="517"/>
                  </a:cubicBezTo>
                  <a:cubicBezTo>
                    <a:pt x="4301" y="289"/>
                    <a:pt x="4373" y="112"/>
                    <a:pt x="4301" y="39"/>
                  </a:cubicBezTo>
                  <a:cubicBezTo>
                    <a:pt x="4280" y="13"/>
                    <a:pt x="4246" y="0"/>
                    <a:pt x="41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1" name="Google Shape;28911;p99"/>
            <p:cNvSpPr/>
            <p:nvPr/>
          </p:nvSpPr>
          <p:spPr>
            <a:xfrm flipH="1">
              <a:off x="1068352" y="2605145"/>
              <a:ext cx="237534" cy="143677"/>
            </a:xfrm>
            <a:custGeom>
              <a:avLst/>
              <a:gdLst/>
              <a:ahLst/>
              <a:cxnLst/>
              <a:rect l="l" t="t" r="r" b="b"/>
              <a:pathLst>
                <a:path w="18733" h="11331" extrusionOk="0">
                  <a:moveTo>
                    <a:pt x="9396" y="0"/>
                  </a:moveTo>
                  <a:cubicBezTo>
                    <a:pt x="9202" y="0"/>
                    <a:pt x="9003" y="5"/>
                    <a:pt x="8798" y="15"/>
                  </a:cubicBezTo>
                  <a:cubicBezTo>
                    <a:pt x="2805" y="316"/>
                    <a:pt x="0" y="6672"/>
                    <a:pt x="4508" y="9903"/>
                  </a:cubicBezTo>
                  <a:cubicBezTo>
                    <a:pt x="4976" y="10235"/>
                    <a:pt x="5443" y="10505"/>
                    <a:pt x="5900" y="10723"/>
                  </a:cubicBezTo>
                  <a:cubicBezTo>
                    <a:pt x="6813" y="11144"/>
                    <a:pt x="7700" y="11331"/>
                    <a:pt x="8539" y="11331"/>
                  </a:cubicBezTo>
                  <a:cubicBezTo>
                    <a:pt x="15079" y="11331"/>
                    <a:pt x="18732" y="0"/>
                    <a:pt x="93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2" name="Google Shape;28912;p99"/>
            <p:cNvSpPr/>
            <p:nvPr/>
          </p:nvSpPr>
          <p:spPr>
            <a:xfrm flipH="1">
              <a:off x="1564610" y="2748835"/>
              <a:ext cx="237611" cy="143601"/>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3" name="Google Shape;28913;p99"/>
            <p:cNvSpPr/>
            <p:nvPr/>
          </p:nvSpPr>
          <p:spPr>
            <a:xfrm flipH="1">
              <a:off x="1364082" y="2575891"/>
              <a:ext cx="69309" cy="41971"/>
            </a:xfrm>
            <a:custGeom>
              <a:avLst/>
              <a:gdLst/>
              <a:ahLst/>
              <a:cxnLst/>
              <a:rect l="l" t="t" r="r" b="b"/>
              <a:pathLst>
                <a:path w="5466" h="3310" extrusionOk="0">
                  <a:moveTo>
                    <a:pt x="2747" y="1"/>
                  </a:moveTo>
                  <a:cubicBezTo>
                    <a:pt x="2688" y="1"/>
                    <a:pt x="2629" y="2"/>
                    <a:pt x="2567" y="5"/>
                  </a:cubicBezTo>
                  <a:cubicBezTo>
                    <a:pt x="822" y="88"/>
                    <a:pt x="1" y="1948"/>
                    <a:pt x="1320" y="2893"/>
                  </a:cubicBezTo>
                  <a:cubicBezTo>
                    <a:pt x="1455" y="2987"/>
                    <a:pt x="1591" y="3070"/>
                    <a:pt x="1725" y="3132"/>
                  </a:cubicBezTo>
                  <a:cubicBezTo>
                    <a:pt x="1992" y="3255"/>
                    <a:pt x="2250" y="3309"/>
                    <a:pt x="2495" y="3309"/>
                  </a:cubicBezTo>
                  <a:cubicBezTo>
                    <a:pt x="4404" y="3309"/>
                    <a:pt x="5465" y="1"/>
                    <a:pt x="2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4" name="Google Shape;28914;p99"/>
            <p:cNvSpPr/>
            <p:nvPr/>
          </p:nvSpPr>
          <p:spPr>
            <a:xfrm flipH="1">
              <a:off x="2471863" y="3500629"/>
              <a:ext cx="69284" cy="41844"/>
            </a:xfrm>
            <a:custGeom>
              <a:avLst/>
              <a:gdLst/>
              <a:ahLst/>
              <a:cxnLst/>
              <a:rect l="l" t="t" r="r" b="b"/>
              <a:pathLst>
                <a:path w="5464" h="3300" extrusionOk="0">
                  <a:moveTo>
                    <a:pt x="2746" y="1"/>
                  </a:moveTo>
                  <a:cubicBezTo>
                    <a:pt x="2688" y="1"/>
                    <a:pt x="2628" y="2"/>
                    <a:pt x="2566" y="6"/>
                  </a:cubicBezTo>
                  <a:cubicBezTo>
                    <a:pt x="821" y="89"/>
                    <a:pt x="0" y="1947"/>
                    <a:pt x="1309" y="2882"/>
                  </a:cubicBezTo>
                  <a:cubicBezTo>
                    <a:pt x="1454" y="2986"/>
                    <a:pt x="1590" y="3059"/>
                    <a:pt x="1714" y="3122"/>
                  </a:cubicBezTo>
                  <a:cubicBezTo>
                    <a:pt x="1981" y="3245"/>
                    <a:pt x="2241" y="3299"/>
                    <a:pt x="2486" y="3299"/>
                  </a:cubicBezTo>
                  <a:cubicBezTo>
                    <a:pt x="4396" y="3299"/>
                    <a:pt x="5463" y="1"/>
                    <a:pt x="2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5" name="Google Shape;28915;p99"/>
            <p:cNvSpPr/>
            <p:nvPr/>
          </p:nvSpPr>
          <p:spPr>
            <a:xfrm flipH="1">
              <a:off x="2683655" y="3690484"/>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6" name="Google Shape;28916;p99"/>
            <p:cNvSpPr/>
            <p:nvPr/>
          </p:nvSpPr>
          <p:spPr>
            <a:xfrm flipH="1">
              <a:off x="1720011" y="1047572"/>
              <a:ext cx="59938" cy="60205"/>
            </a:xfrm>
            <a:custGeom>
              <a:avLst/>
              <a:gdLst/>
              <a:ahLst/>
              <a:cxnLst/>
              <a:rect l="l" t="t" r="r" b="b"/>
              <a:pathLst>
                <a:path w="4727" h="4748" extrusionOk="0">
                  <a:moveTo>
                    <a:pt x="4175" y="0"/>
                  </a:moveTo>
                  <a:cubicBezTo>
                    <a:pt x="4124" y="0"/>
                    <a:pt x="4056" y="11"/>
                    <a:pt x="3968" y="35"/>
                  </a:cubicBezTo>
                  <a:cubicBezTo>
                    <a:pt x="3688" y="108"/>
                    <a:pt x="3439" y="253"/>
                    <a:pt x="3158" y="347"/>
                  </a:cubicBezTo>
                  <a:cubicBezTo>
                    <a:pt x="2794" y="475"/>
                    <a:pt x="2449" y="559"/>
                    <a:pt x="2094" y="559"/>
                  </a:cubicBezTo>
                  <a:cubicBezTo>
                    <a:pt x="1873" y="559"/>
                    <a:pt x="1649" y="527"/>
                    <a:pt x="1413" y="451"/>
                  </a:cubicBezTo>
                  <a:cubicBezTo>
                    <a:pt x="1039" y="336"/>
                    <a:pt x="686" y="170"/>
                    <a:pt x="302" y="77"/>
                  </a:cubicBezTo>
                  <a:cubicBezTo>
                    <a:pt x="280" y="69"/>
                    <a:pt x="252" y="62"/>
                    <a:pt x="227" y="62"/>
                  </a:cubicBezTo>
                  <a:cubicBezTo>
                    <a:pt x="217" y="62"/>
                    <a:pt x="207" y="63"/>
                    <a:pt x="198" y="66"/>
                  </a:cubicBezTo>
                  <a:cubicBezTo>
                    <a:pt x="104" y="87"/>
                    <a:pt x="63" y="202"/>
                    <a:pt x="63" y="295"/>
                  </a:cubicBezTo>
                  <a:cubicBezTo>
                    <a:pt x="104" y="918"/>
                    <a:pt x="427" y="1552"/>
                    <a:pt x="603" y="2154"/>
                  </a:cubicBezTo>
                  <a:cubicBezTo>
                    <a:pt x="624" y="2247"/>
                    <a:pt x="655" y="2341"/>
                    <a:pt x="655" y="2434"/>
                  </a:cubicBezTo>
                  <a:cubicBezTo>
                    <a:pt x="665" y="2632"/>
                    <a:pt x="561" y="2798"/>
                    <a:pt x="520" y="2985"/>
                  </a:cubicBezTo>
                  <a:cubicBezTo>
                    <a:pt x="406" y="3484"/>
                    <a:pt x="291" y="3930"/>
                    <a:pt x="73" y="4398"/>
                  </a:cubicBezTo>
                  <a:cubicBezTo>
                    <a:pt x="32" y="4481"/>
                    <a:pt x="0" y="4585"/>
                    <a:pt x="42" y="4657"/>
                  </a:cubicBezTo>
                  <a:cubicBezTo>
                    <a:pt x="86" y="4722"/>
                    <a:pt x="148" y="4747"/>
                    <a:pt x="219" y="4747"/>
                  </a:cubicBezTo>
                  <a:cubicBezTo>
                    <a:pt x="432" y="4747"/>
                    <a:pt x="725" y="4515"/>
                    <a:pt x="842" y="4429"/>
                  </a:cubicBezTo>
                  <a:cubicBezTo>
                    <a:pt x="1143" y="4211"/>
                    <a:pt x="1528" y="4096"/>
                    <a:pt x="1891" y="3972"/>
                  </a:cubicBezTo>
                  <a:cubicBezTo>
                    <a:pt x="2101" y="3906"/>
                    <a:pt x="2315" y="3878"/>
                    <a:pt x="2529" y="3878"/>
                  </a:cubicBezTo>
                  <a:cubicBezTo>
                    <a:pt x="3196" y="3878"/>
                    <a:pt x="3870" y="4144"/>
                    <a:pt x="4467" y="4356"/>
                  </a:cubicBezTo>
                  <a:cubicBezTo>
                    <a:pt x="4505" y="4372"/>
                    <a:pt x="4555" y="4386"/>
                    <a:pt x="4601" y="4386"/>
                  </a:cubicBezTo>
                  <a:cubicBezTo>
                    <a:pt x="4643" y="4386"/>
                    <a:pt x="4681" y="4375"/>
                    <a:pt x="4706" y="4345"/>
                  </a:cubicBezTo>
                  <a:cubicBezTo>
                    <a:pt x="4727" y="4315"/>
                    <a:pt x="4727" y="4262"/>
                    <a:pt x="4727" y="4221"/>
                  </a:cubicBezTo>
                  <a:cubicBezTo>
                    <a:pt x="4706" y="3701"/>
                    <a:pt x="4290" y="3297"/>
                    <a:pt x="4083" y="2829"/>
                  </a:cubicBezTo>
                  <a:cubicBezTo>
                    <a:pt x="3760" y="2102"/>
                    <a:pt x="4051" y="1250"/>
                    <a:pt x="4228" y="523"/>
                  </a:cubicBezTo>
                  <a:cubicBezTo>
                    <a:pt x="4290" y="295"/>
                    <a:pt x="4363" y="108"/>
                    <a:pt x="4290" y="35"/>
                  </a:cubicBezTo>
                  <a:cubicBezTo>
                    <a:pt x="4269" y="13"/>
                    <a:pt x="4232" y="0"/>
                    <a:pt x="41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7" name="Google Shape;28917;p99"/>
            <p:cNvSpPr/>
            <p:nvPr/>
          </p:nvSpPr>
          <p:spPr>
            <a:xfrm flipH="1">
              <a:off x="1957530" y="1107784"/>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8" name="Google Shape;28918;p99"/>
            <p:cNvSpPr/>
            <p:nvPr/>
          </p:nvSpPr>
          <p:spPr>
            <a:xfrm flipH="1">
              <a:off x="1433410" y="894735"/>
              <a:ext cx="237611" cy="143601"/>
            </a:xfrm>
            <a:custGeom>
              <a:avLst/>
              <a:gdLst/>
              <a:ahLst/>
              <a:cxnLst/>
              <a:rect l="l" t="t" r="r" b="b"/>
              <a:pathLst>
                <a:path w="18739" h="11325" extrusionOk="0">
                  <a:moveTo>
                    <a:pt x="9395" y="1"/>
                  </a:moveTo>
                  <a:cubicBezTo>
                    <a:pt x="9201" y="1"/>
                    <a:pt x="9002" y="6"/>
                    <a:pt x="8798" y="16"/>
                  </a:cubicBezTo>
                  <a:cubicBezTo>
                    <a:pt x="2815" y="306"/>
                    <a:pt x="1" y="6674"/>
                    <a:pt x="4508" y="9904"/>
                  </a:cubicBezTo>
                  <a:cubicBezTo>
                    <a:pt x="4975" y="10236"/>
                    <a:pt x="5443" y="10506"/>
                    <a:pt x="5900" y="10714"/>
                  </a:cubicBezTo>
                  <a:cubicBezTo>
                    <a:pt x="6817" y="11137"/>
                    <a:pt x="7707" y="11325"/>
                    <a:pt x="8548" y="11325"/>
                  </a:cubicBezTo>
                  <a:cubicBezTo>
                    <a:pt x="15091" y="11325"/>
                    <a:pt x="18739" y="1"/>
                    <a:pt x="93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9" name="Google Shape;28919;p99"/>
            <p:cNvSpPr/>
            <p:nvPr/>
          </p:nvSpPr>
          <p:spPr>
            <a:xfrm flipH="1">
              <a:off x="1522180" y="690809"/>
              <a:ext cx="60065" cy="60230"/>
            </a:xfrm>
            <a:custGeom>
              <a:avLst/>
              <a:gdLst/>
              <a:ahLst/>
              <a:cxnLst/>
              <a:rect l="l" t="t" r="r" b="b"/>
              <a:pathLst>
                <a:path w="4737" h="4750" extrusionOk="0">
                  <a:moveTo>
                    <a:pt x="4194" y="1"/>
                  </a:moveTo>
                  <a:cubicBezTo>
                    <a:pt x="4142" y="1"/>
                    <a:pt x="4072" y="11"/>
                    <a:pt x="3979" y="32"/>
                  </a:cubicBezTo>
                  <a:cubicBezTo>
                    <a:pt x="3698" y="104"/>
                    <a:pt x="3449" y="260"/>
                    <a:pt x="3169" y="354"/>
                  </a:cubicBezTo>
                  <a:cubicBezTo>
                    <a:pt x="2801" y="476"/>
                    <a:pt x="2453" y="559"/>
                    <a:pt x="2095" y="559"/>
                  </a:cubicBezTo>
                  <a:cubicBezTo>
                    <a:pt x="1877" y="559"/>
                    <a:pt x="1656" y="528"/>
                    <a:pt x="1424" y="457"/>
                  </a:cubicBezTo>
                  <a:cubicBezTo>
                    <a:pt x="1050" y="344"/>
                    <a:pt x="686" y="177"/>
                    <a:pt x="312" y="83"/>
                  </a:cubicBezTo>
                  <a:cubicBezTo>
                    <a:pt x="290" y="76"/>
                    <a:pt x="263" y="69"/>
                    <a:pt x="238" y="69"/>
                  </a:cubicBezTo>
                  <a:cubicBezTo>
                    <a:pt x="228" y="69"/>
                    <a:pt x="217" y="70"/>
                    <a:pt x="208" y="74"/>
                  </a:cubicBezTo>
                  <a:cubicBezTo>
                    <a:pt x="115" y="94"/>
                    <a:pt x="63" y="198"/>
                    <a:pt x="74" y="302"/>
                  </a:cubicBezTo>
                  <a:cubicBezTo>
                    <a:pt x="115" y="925"/>
                    <a:pt x="437" y="1558"/>
                    <a:pt x="603" y="2151"/>
                  </a:cubicBezTo>
                  <a:cubicBezTo>
                    <a:pt x="634" y="2244"/>
                    <a:pt x="665" y="2338"/>
                    <a:pt x="665" y="2431"/>
                  </a:cubicBezTo>
                  <a:cubicBezTo>
                    <a:pt x="676" y="2639"/>
                    <a:pt x="572" y="2805"/>
                    <a:pt x="531" y="2992"/>
                  </a:cubicBezTo>
                  <a:cubicBezTo>
                    <a:pt x="416" y="3490"/>
                    <a:pt x="302" y="3937"/>
                    <a:pt x="84" y="4394"/>
                  </a:cubicBezTo>
                  <a:cubicBezTo>
                    <a:pt x="42" y="4477"/>
                    <a:pt x="0" y="4581"/>
                    <a:pt x="53" y="4654"/>
                  </a:cubicBezTo>
                  <a:cubicBezTo>
                    <a:pt x="98" y="4723"/>
                    <a:pt x="162" y="4750"/>
                    <a:pt x="235" y="4750"/>
                  </a:cubicBezTo>
                  <a:cubicBezTo>
                    <a:pt x="448" y="4750"/>
                    <a:pt x="736" y="4521"/>
                    <a:pt x="852" y="4436"/>
                  </a:cubicBezTo>
                  <a:cubicBezTo>
                    <a:pt x="1154" y="4207"/>
                    <a:pt x="1538" y="4093"/>
                    <a:pt x="1902" y="3979"/>
                  </a:cubicBezTo>
                  <a:cubicBezTo>
                    <a:pt x="2115" y="3912"/>
                    <a:pt x="2332" y="3884"/>
                    <a:pt x="2550" y="3884"/>
                  </a:cubicBezTo>
                  <a:cubicBezTo>
                    <a:pt x="3212" y="3884"/>
                    <a:pt x="3883" y="4144"/>
                    <a:pt x="4477" y="4363"/>
                  </a:cubicBezTo>
                  <a:cubicBezTo>
                    <a:pt x="4516" y="4379"/>
                    <a:pt x="4563" y="4393"/>
                    <a:pt x="4606" y="4393"/>
                  </a:cubicBezTo>
                  <a:cubicBezTo>
                    <a:pt x="4645" y="4393"/>
                    <a:pt x="4681" y="4382"/>
                    <a:pt x="4706" y="4353"/>
                  </a:cubicBezTo>
                  <a:cubicBezTo>
                    <a:pt x="4737" y="4311"/>
                    <a:pt x="4737" y="4270"/>
                    <a:pt x="4737" y="4228"/>
                  </a:cubicBezTo>
                  <a:cubicBezTo>
                    <a:pt x="4716" y="3709"/>
                    <a:pt x="4301" y="3303"/>
                    <a:pt x="4093" y="2826"/>
                  </a:cubicBezTo>
                  <a:cubicBezTo>
                    <a:pt x="3771" y="2109"/>
                    <a:pt x="4062" y="1247"/>
                    <a:pt x="4238" y="520"/>
                  </a:cubicBezTo>
                  <a:cubicBezTo>
                    <a:pt x="4301" y="291"/>
                    <a:pt x="4374" y="104"/>
                    <a:pt x="4301" y="32"/>
                  </a:cubicBezTo>
                  <a:cubicBezTo>
                    <a:pt x="4280" y="11"/>
                    <a:pt x="4246" y="1"/>
                    <a:pt x="41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8890"/>
                                        </p:tgtEl>
                                        <p:attrNameLst>
                                          <p:attrName>style.visibility</p:attrName>
                                        </p:attrNameLst>
                                      </p:cBhvr>
                                      <p:to>
                                        <p:strVal val="visible"/>
                                      </p:to>
                                    </p:set>
                                    <p:anim calcmode="lin" valueType="num">
                                      <p:cBhvr additive="base">
                                        <p:cTn id="7" dur="1000"/>
                                        <p:tgtEl>
                                          <p:spTgt spid="28890"/>
                                        </p:tgtEl>
                                        <p:attrNameLst>
                                          <p:attrName>ppt_w</p:attrName>
                                        </p:attrNameLst>
                                      </p:cBhvr>
                                      <p:tavLst>
                                        <p:tav tm="0" fmla="">
                                          <p:val>
                                            <p:fltVal val="0"/>
                                          </p:val>
                                        </p:tav>
                                        <p:tav tm="100000" fmla="">
                                          <p:val>
                                            <p:strVal val="#ppt_w"/>
                                          </p:val>
                                        </p:tav>
                                      </p:tavLst>
                                    </p:anim>
                                    <p:anim calcmode="lin" valueType="num">
                                      <p:cBhvr additive="base">
                                        <p:cTn id="8" dur="1000"/>
                                        <p:tgtEl>
                                          <p:spTgt spid="28890"/>
                                        </p:tgtEl>
                                        <p:attrNameLst>
                                          <p:attrName>ppt_h</p:attrName>
                                        </p:attrNameLst>
                                      </p:cBhvr>
                                      <p:tavLst>
                                        <p:tav tm="0" fmla="">
                                          <p:val>
                                            <p:fltVal val="0"/>
                                          </p:val>
                                        </p:tav>
                                        <p:tav tm="100000" fmla="">
                                          <p:val>
                                            <p:strVal val="#ppt_h"/>
                                          </p:val>
                                        </p:tav>
                                      </p:tavLst>
                                    </p:anim>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28871"/>
                                        </p:tgtEl>
                                        <p:attrNameLst>
                                          <p:attrName>style.visibility</p:attrName>
                                        </p:attrNameLst>
                                      </p:cBhvr>
                                      <p:to>
                                        <p:strVal val="visible"/>
                                      </p:to>
                                    </p:set>
                                    <p:animEffect transition="in" filter="fade">
                                      <p:cBhvr>
                                        <p:cTn id="12" dur="1300"/>
                                        <p:tgtEl>
                                          <p:spTgt spid="28871"/>
                                        </p:tgtEl>
                                      </p:cBhvr>
                                    </p:animEffect>
                                  </p:childTnLst>
                                </p:cTn>
                              </p:par>
                            </p:childTnLst>
                          </p:cTn>
                        </p:par>
                        <p:par>
                          <p:cTn id="13" fill="hold">
                            <p:stCondLst>
                              <p:cond delay="2500"/>
                            </p:stCondLst>
                            <p:childTnLst>
                              <p:par>
                                <p:cTn id="14" presetID="10" presetClass="entr" presetSubtype="0" fill="hold" nodeType="afterEffect">
                                  <p:stCondLst>
                                    <p:cond delay="0"/>
                                  </p:stCondLst>
                                  <p:childTnLst>
                                    <p:set>
                                      <p:cBhvr>
                                        <p:cTn id="15" dur="1" fill="hold">
                                          <p:stCondLst>
                                            <p:cond delay="0"/>
                                          </p:stCondLst>
                                        </p:cTn>
                                        <p:tgtEl>
                                          <p:spTgt spid="28869"/>
                                        </p:tgtEl>
                                        <p:attrNameLst>
                                          <p:attrName>style.visibility</p:attrName>
                                        </p:attrNameLst>
                                      </p:cBhvr>
                                      <p:to>
                                        <p:strVal val="visible"/>
                                      </p:to>
                                    </p:set>
                                    <p:animEffect transition="in" filter="fade">
                                      <p:cBhvr>
                                        <p:cTn id="16" dur="1000"/>
                                        <p:tgtEl>
                                          <p:spTgt spid="28869"/>
                                        </p:tgtEl>
                                      </p:cBhvr>
                                    </p:animEffect>
                                  </p:childTnLst>
                                </p:cTn>
                              </p:par>
                            </p:childTnLst>
                          </p:cTn>
                        </p:par>
                        <p:par>
                          <p:cTn id="17" fill="hold">
                            <p:stCondLst>
                              <p:cond delay="3500"/>
                            </p:stCondLst>
                            <p:childTnLst>
                              <p:par>
                                <p:cTn id="18" presetID="10" presetClass="entr" presetSubtype="0" fill="hold" nodeType="afterEffect">
                                  <p:stCondLst>
                                    <p:cond delay="0"/>
                                  </p:stCondLst>
                                  <p:childTnLst>
                                    <p:set>
                                      <p:cBhvr>
                                        <p:cTn id="19" dur="1" fill="hold">
                                          <p:stCondLst>
                                            <p:cond delay="0"/>
                                          </p:stCondLst>
                                        </p:cTn>
                                        <p:tgtEl>
                                          <p:spTgt spid="28867"/>
                                        </p:tgtEl>
                                        <p:attrNameLst>
                                          <p:attrName>style.visibility</p:attrName>
                                        </p:attrNameLst>
                                      </p:cBhvr>
                                      <p:to>
                                        <p:strVal val="visible"/>
                                      </p:to>
                                    </p:set>
                                    <p:animEffect transition="in" filter="fade">
                                      <p:cBhvr>
                                        <p:cTn id="20" dur="1000"/>
                                        <p:tgtEl>
                                          <p:spTgt spid="28867"/>
                                        </p:tgtEl>
                                      </p:cBhvr>
                                    </p:animEffect>
                                  </p:childTnLst>
                                </p:cTn>
                              </p:par>
                            </p:childTnLst>
                          </p:cTn>
                        </p:par>
                        <p:par>
                          <p:cTn id="21" fill="hold">
                            <p:stCondLst>
                              <p:cond delay="4500"/>
                            </p:stCondLst>
                            <p:childTnLst>
                              <p:par>
                                <p:cTn id="22" presetID="10" presetClass="entr" presetSubtype="0" fill="hold" nodeType="afterEffect">
                                  <p:stCondLst>
                                    <p:cond delay="0"/>
                                  </p:stCondLst>
                                  <p:childTnLst>
                                    <p:set>
                                      <p:cBhvr>
                                        <p:cTn id="23" dur="1" fill="hold">
                                          <p:stCondLst>
                                            <p:cond delay="0"/>
                                          </p:stCondLst>
                                        </p:cTn>
                                        <p:tgtEl>
                                          <p:spTgt spid="28866"/>
                                        </p:tgtEl>
                                        <p:attrNameLst>
                                          <p:attrName>style.visibility</p:attrName>
                                        </p:attrNameLst>
                                      </p:cBhvr>
                                      <p:to>
                                        <p:strVal val="visible"/>
                                      </p:to>
                                    </p:set>
                                    <p:animEffect transition="in" filter="fade">
                                      <p:cBhvr>
                                        <p:cTn id="24" dur="1000"/>
                                        <p:tgtEl>
                                          <p:spTgt spid="28866"/>
                                        </p:tgtEl>
                                      </p:cBhvr>
                                    </p:animEffect>
                                  </p:childTnLst>
                                </p:cTn>
                              </p:par>
                            </p:childTnLst>
                          </p:cTn>
                        </p:par>
                        <p:par>
                          <p:cTn id="25" fill="hold">
                            <p:stCondLst>
                              <p:cond delay="5500"/>
                            </p:stCondLst>
                            <p:childTnLst>
                              <p:par>
                                <p:cTn id="26" presetID="10" presetClass="entr" presetSubtype="0" fill="hold" nodeType="afterEffect">
                                  <p:stCondLst>
                                    <p:cond delay="0"/>
                                  </p:stCondLst>
                                  <p:childTnLst>
                                    <p:set>
                                      <p:cBhvr>
                                        <p:cTn id="27" dur="1" fill="hold">
                                          <p:stCondLst>
                                            <p:cond delay="0"/>
                                          </p:stCondLst>
                                        </p:cTn>
                                        <p:tgtEl>
                                          <p:spTgt spid="28868"/>
                                        </p:tgtEl>
                                        <p:attrNameLst>
                                          <p:attrName>style.visibility</p:attrName>
                                        </p:attrNameLst>
                                      </p:cBhvr>
                                      <p:to>
                                        <p:strVal val="visible"/>
                                      </p:to>
                                    </p:set>
                                    <p:animEffect transition="in" filter="fade">
                                      <p:cBhvr>
                                        <p:cTn id="28" dur="1000"/>
                                        <p:tgtEl>
                                          <p:spTgt spid="288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Outer Space and Galaxies by Slidesgo">
  <a:themeElements>
    <a:clrScheme name="Simple Light">
      <a:dk1>
        <a:srgbClr val="000000"/>
      </a:dk1>
      <a:lt1>
        <a:srgbClr val="FFFFFF"/>
      </a:lt1>
      <a:dk2>
        <a:srgbClr val="595959"/>
      </a:dk2>
      <a:lt2>
        <a:srgbClr val="EEEEEE"/>
      </a:lt2>
      <a:accent1>
        <a:srgbClr val="141A2A"/>
      </a:accent1>
      <a:accent2>
        <a:srgbClr val="708EC0"/>
      </a:accent2>
      <a:accent3>
        <a:srgbClr val="D4DCFF"/>
      </a:accent3>
      <a:accent4>
        <a:srgbClr val="E7A662"/>
      </a:accent4>
      <a:accent5>
        <a:srgbClr val="FFD69C"/>
      </a:accent5>
      <a:accent6>
        <a:srgbClr val="F1C98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5271</Words>
  <Application>WPS Presentation</Application>
  <PresentationFormat/>
  <Paragraphs>158</Paragraphs>
  <Slides>20</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20</vt:i4>
      </vt:variant>
    </vt:vector>
  </HeadingPairs>
  <TitlesOfParts>
    <vt:vector size="33" baseType="lpstr">
      <vt:lpstr>Arial</vt:lpstr>
      <vt:lpstr>SimSun</vt:lpstr>
      <vt:lpstr>Wingdings</vt:lpstr>
      <vt:lpstr>Arial</vt:lpstr>
      <vt:lpstr>Big Shoulders Text</vt:lpstr>
      <vt:lpstr>Roboto</vt:lpstr>
      <vt:lpstr>Roboto Condensed Light</vt:lpstr>
      <vt:lpstr>Roboto Light</vt:lpstr>
      <vt:lpstr>Roboto</vt:lpstr>
      <vt:lpstr>Big Shoulders Text</vt:lpstr>
      <vt:lpstr>Microsoft YaHei</vt:lpstr>
      <vt:lpstr>Segoe Print</vt:lpstr>
      <vt:lpstr>Outer Space and Galaxies by Slidesgo</vt:lpstr>
      <vt:lpstr>Pemisahan Langit dan Bumi</vt:lpstr>
      <vt:lpstr>Yang Akan Kami Jelaskan</vt:lpstr>
      <vt:lpstr>01</vt:lpstr>
      <vt:lpstr>APA ITU PEMISAHAN LANGIT DAN BUMI ?</vt:lpstr>
      <vt:lpstr>02</vt:lpstr>
      <vt:lpstr>KENAPA PEMISAHAN LANGIT DAN BUMI TERJADI ?</vt:lpstr>
      <vt:lpstr>KAPAN ?</vt:lpstr>
      <vt:lpstr>Kapan terjadinya pemisahan langit dan bumi ?</vt:lpstr>
      <vt:lpstr>04</vt:lpstr>
      <vt:lpstr>Dimana ledakan itu terjadi?</vt:lpstr>
      <vt:lpstr>05</vt:lpstr>
      <vt:lpstr>SIAPA PENCIPTA LANGIT DAN BUMI?</vt:lpstr>
      <vt:lpstr>BAGAIMANA ?</vt:lpstr>
      <vt:lpstr>Bagaimana langit dan bumi dahulu dipisahkan ?</vt:lpstr>
      <vt:lpstr>PowerPoint 演示文稿</vt:lpstr>
      <vt:lpstr>PowerPoint 演示文稿</vt:lpstr>
      <vt:lpstr>PowerPoint 演示文稿</vt:lpstr>
      <vt:lpstr>SEKIAN DARI KAMI</vt:lpstr>
      <vt:lpstr>ANGGOTA</vt:lpstr>
      <vt:lpstr>REFERENSI</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Pemisahan Langit dan Bumi</dc:title>
  <dc:creator/>
  <cp:lastModifiedBy>AlFatih</cp:lastModifiedBy>
  <cp:revision>17</cp:revision>
  <dcterms:created xsi:type="dcterms:W3CDTF">2023-01-29T15:30:00Z</dcterms:created>
  <dcterms:modified xsi:type="dcterms:W3CDTF">2023-01-30T14:11:44Z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1033-10.2.0.5820</vt:lpwstr>
  </property>
</Properties>
</file>